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3.xml" ContentType="application/vnd.openxmlformats-officedocument.customXmlProperties+xml"/>
  <Override PartName="/customXml/itemProps1.xml" ContentType="application/vnd.openxmlformats-officedocument.customXmlProperties+xml"/>
  <Override PartName="/customXml/item2.xml" ContentType="application/xml"/>
  <Override PartName="/customXml/itemProps4.xml" ContentType="application/vnd.openxmlformats-officedocument.customXmlProperties+xml"/>
  <Override PartName="/customXml/itemProps2.xml" ContentType="application/vnd.openxmlformats-officedocument.customXmlProperties+xml"/>
  <Override PartName="/customXml/item3.xml" ContentType="application/xml"/>
  <Override PartName="/customXml/item4.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_rels/item4.xml.rels" ContentType="application/vnd.openxmlformats-package.relationshi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63.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media/image1.jpeg" ContentType="image/jpeg"/>
  <Override PartName="/ppt/media/image35.png" ContentType="image/png"/>
  <Override PartName="/ppt/media/image13.png" ContentType="image/png"/>
  <Override PartName="/ppt/media/image107.png" ContentType="image/png"/>
  <Override PartName="/ppt/media/image8.png" ContentType="image/png"/>
  <Override PartName="/ppt/media/image51.png" ContentType="image/png"/>
  <Override PartName="/ppt/media/image2.png" ContentType="image/png"/>
  <Override PartName="/ppt/media/image3.png" ContentType="image/png"/>
  <Override PartName="/ppt/media/image30.png" ContentType="image/png"/>
  <Override PartName="/ppt/media/image52.png" ContentType="image/png"/>
  <Override PartName="/ppt/media/image4.png" ContentType="image/png"/>
  <Override PartName="/ppt/media/image31.png" ContentType="image/png"/>
  <Override PartName="/ppt/media/image5.png" ContentType="image/png"/>
  <Override PartName="/ppt/media/image32.png" ContentType="image/png"/>
  <Override PartName="/ppt/media/image6.png" ContentType="image/png"/>
  <Override PartName="/ppt/media/image11.png" ContentType="image/png"/>
  <Override PartName="/ppt/media/image33.png" ContentType="image/png"/>
  <Override PartName="/ppt/media/image7.png" ContentType="image/png"/>
  <Override PartName="/ppt/media/image106.png" ContentType="image/png"/>
  <Override PartName="/ppt/media/image12.png" ContentType="image/png"/>
  <Override PartName="/ppt/media/image34.png" ContentType="image/png"/>
  <Override PartName="/ppt/media/image108.png" ContentType="image/png"/>
  <Override PartName="/ppt/media/image14.png" ContentType="image/png"/>
  <Override PartName="/ppt/media/image36.png" ContentType="image/png"/>
  <Override PartName="/ppt/media/image9.png" ContentType="image/png"/>
  <Override PartName="/ppt/media/image57.jpeg" ContentType="image/jpeg"/>
  <Override PartName="/ppt/media/image10.jpeg" ContentType="image/jpeg"/>
  <Override PartName="/ppt/media/image28.png" ContentType="image/png"/>
  <Override PartName="/ppt/media/image54.jpeg" ContentType="image/jpeg"/>
  <Override PartName="/ppt/media/image109.png" ContentType="image/png"/>
  <Override PartName="/ppt/media/image15.png" ContentType="image/png"/>
  <Override PartName="/ppt/media/image23.jpeg" ContentType="image/jpeg"/>
  <Override PartName="/ppt/media/image37.png" ContentType="image/png"/>
  <Override PartName="/ppt/media/image59.png" ContentType="image/png"/>
  <Override PartName="/ppt/media/image16.png" ContentType="image/png"/>
  <Override PartName="/ppt/media/image38.png" ContentType="image/png"/>
  <Override PartName="/ppt/media/image55.jpeg" ContentType="image/jpeg"/>
  <Override PartName="/ppt/media/image17.png" ContentType="image/png"/>
  <Override PartName="/ppt/media/image39.png" ContentType="image/png"/>
  <Override PartName="/ppt/media/image18.png" ContentType="image/png"/>
  <Override PartName="/ppt/media/image53.jpeg" ContentType="image/jpeg"/>
  <Override PartName="/ppt/media/image19.png" ContentType="image/png"/>
  <Override PartName="/ppt/media/image114.png" ContentType="image/png"/>
  <Override PartName="/ppt/media/image20.png" ContentType="image/png"/>
  <Override PartName="/ppt/media/image42.png" ContentType="image/png"/>
  <Override PartName="/ppt/media/image115.png" ContentType="image/png"/>
  <Override PartName="/ppt/media/image21.png" ContentType="image/png"/>
  <Override PartName="/ppt/media/image43.png" ContentType="image/png"/>
  <Override PartName="/ppt/media/image116.png" ContentType="image/png"/>
  <Override PartName="/ppt/media/image22.png" ContentType="image/png"/>
  <Override PartName="/ppt/media/image44.png" ContentType="image/png"/>
  <Override PartName="/ppt/media/image24.wmf" ContentType="image/x-wmf"/>
  <Override PartName="/ppt/media/image46.wmf" ContentType="image/x-wmf"/>
  <Override PartName="/ppt/media/image119.png" ContentType="image/png"/>
  <Override PartName="/ppt/media/image25.png" ContentType="image/png"/>
  <Override PartName="/ppt/media/image47.png" ContentType="image/png"/>
  <Override PartName="/ppt/media/image26.png" ContentType="image/png"/>
  <Override PartName="/ppt/media/image48.png" ContentType="image/png"/>
  <Override PartName="/ppt/media/image27.png" ContentType="image/png"/>
  <Override PartName="/ppt/media/hdphoto1.wdp" ContentType="image/vnd.ms-photo"/>
  <Override PartName="/ppt/media/image60.png" ContentType="image/png"/>
  <Override PartName="/ppt/media/image29.png" ContentType="image/png"/>
  <Override PartName="/ppt/media/image40.png" ContentType="image/png"/>
  <Override PartName="/ppt/media/image63.png" ContentType="image/png"/>
  <Override PartName="/ppt/media/image41.png" ContentType="image/png"/>
  <Override PartName="/ppt/media/image45.png" ContentType="image/png"/>
  <Override PartName="/ppt/media/image49.wmf" ContentType="image/x-wmf"/>
  <Override PartName="/ppt/media/image50.png" ContentType="image/png"/>
  <Override PartName="/ppt/media/image56.wmf" ContentType="image/x-wmf"/>
  <Override PartName="/ppt/media/image58.jpeg" ContentType="image/jpeg"/>
  <Override PartName="/ppt/media/image61.png" ContentType="image/png"/>
  <Override PartName="/ppt/media/image62.jpeg" ContentType="image/jpeg"/>
  <Override PartName="/ppt/media/image64.png" ContentType="image/png"/>
  <Override PartName="/ppt/media/image65.jpeg" ContentType="image/jpeg"/>
  <Override PartName="/ppt/media/image66.png" ContentType="image/png"/>
  <Override PartName="/ppt/media/image67.png" ContentType="image/png"/>
  <Override PartName="/ppt/media/image68.png" ContentType="image/png"/>
  <Override PartName="/ppt/media/image69.png" ContentType="image/png"/>
  <Override PartName="/ppt/media/image70.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79.png" ContentType="image/png"/>
  <Override PartName="/ppt/media/image80.png" ContentType="image/png"/>
  <Override PartName="/ppt/media/hdphoto2.wdp" ContentType="image/vnd.ms-photo"/>
  <Override PartName="/ppt/media/image81.png" ContentType="image/png"/>
  <Override PartName="/ppt/media/hdphoto3.wdp" ContentType="image/vnd.ms-photo"/>
  <Override PartName="/ppt/media/image82.png" ContentType="image/png"/>
  <Override PartName="/ppt/media/image83.jpeg" ContentType="image/jpeg"/>
  <Override PartName="/ppt/media/image84.png" ContentType="image/png"/>
  <Override PartName="/ppt/media/image85.png" ContentType="image/png"/>
  <Override PartName="/ppt/media/image86.png" ContentType="image/pn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93.png" ContentType="image/png"/>
  <Override PartName="/ppt/media/image94.png" ContentType="image/png"/>
  <Override PartName="/ppt/media/image95.png" ContentType="image/png"/>
  <Override PartName="/ppt/media/image96.png" ContentType="image/png"/>
  <Override PartName="/ppt/media/image97.png" ContentType="image/png"/>
  <Override PartName="/ppt/media/image98.png" ContentType="image/png"/>
  <Override PartName="/ppt/media/image99.png" ContentType="image/png"/>
  <Override PartName="/ppt/media/image100.jpeg" ContentType="image/jpeg"/>
  <Override PartName="/ppt/media/image101.png" ContentType="image/png"/>
  <Override PartName="/ppt/media/image102.png" ContentType="image/png"/>
  <Override PartName="/ppt/media/image103.jpeg" ContentType="image/jpeg"/>
  <Override PartName="/ppt/media/image104.png" ContentType="image/png"/>
  <Override PartName="/ppt/media/image105.jpeg" ContentType="image/jpeg"/>
  <Override PartName="/ppt/media/image110.png" ContentType="image/png"/>
  <Override PartName="/ppt/media/image111.png" ContentType="image/png"/>
  <Override PartName="/ppt/media/image112.png" ContentType="image/png"/>
  <Override PartName="/ppt/media/image113.png" ContentType="image/png"/>
  <Override PartName="/ppt/media/image117.png" ContentType="image/png"/>
  <Override PartName="/ppt/media/image118.png" ContentType="image/png"/>
  <Override PartName="/ppt/media/image120.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customXml" Target="../customXml/item4.xml"/><Relationship Id="rId8"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D4BBA-71BE-40D3-AC88-F8DA850622E2}" type="doc">
      <dgm:prSet loTypeId="urn:microsoft.com/office/officeart/2011/layout/ConvergingText" loCatId="officeonline" qsTypeId="urn:microsoft.com/office/officeart/2005/8/quickstyle/simple2" qsCatId="simple" csTypeId="urn:microsoft.com/office/officeart/2005/8/colors/accent1_2" csCatId="accent1" phldr="1"/>
      <dgm:spPr/>
      <dgm:t>
        <a:bodyPr/>
        <a:lstStyle/>
        <a:p>
          <a:endParaRPr lang="en-US"/>
        </a:p>
      </dgm:t>
    </dgm:pt>
    <dgm:pt modelId="{E7F8968B-5629-4AE3-A53A-18FA4CCD4964}">
      <dgm:prSet phldrT="[Text]" custT="1">
        <dgm:style>
          <a:lnRef idx="0">
            <a:schemeClr val="accent5"/>
          </a:lnRef>
          <a:fillRef idx="3">
            <a:schemeClr val="accent5"/>
          </a:fillRef>
          <a:effectRef idx="3">
            <a:schemeClr val="accent5"/>
          </a:effectRef>
          <a:fontRef idx="minor">
            <a:schemeClr val="lt1"/>
          </a:fontRef>
        </dgm:style>
      </dgm:prSet>
      <dgm:spPr/>
      <dgm:t>
        <a:bodyPr/>
        <a:lstStyle/>
        <a:p>
          <a:pPr algn="ctr"/>
          <a:r>
            <a:rPr lang="tr-TR" sz="2400" dirty="0" err="1" smtClean="0"/>
            <a:t>Rule</a:t>
          </a:r>
          <a:r>
            <a:rPr lang="tr-TR" sz="2400" dirty="0" smtClean="0"/>
            <a:t> Engine</a:t>
          </a:r>
          <a:endParaRPr lang="en-US" sz="2400" dirty="0"/>
        </a:p>
      </dgm:t>
    </dgm:pt>
    <dgm:pt modelId="{DF572CA9-891A-4C0E-B4B2-B42098712FBB}" type="parTrans" cxnId="{CC02BF20-9FC1-44BA-8CF5-3DCA04EC2F20}">
      <dgm:prSet/>
      <dgm:spPr/>
      <dgm:t>
        <a:bodyPr/>
        <a:lstStyle/>
        <a:p>
          <a:pPr algn="l"/>
          <a:endParaRPr lang="en-US" sz="1800">
            <a:solidFill>
              <a:schemeClr val="bg1"/>
            </a:solidFill>
          </a:endParaRPr>
        </a:p>
      </dgm:t>
    </dgm:pt>
    <dgm:pt modelId="{37CC2DA9-F593-43B6-9C5C-967AFC6F53B2}" type="sibTrans" cxnId="{CC02BF20-9FC1-44BA-8CF5-3DCA04EC2F20}">
      <dgm:prSet/>
      <dgm:spPr/>
      <dgm:t>
        <a:bodyPr/>
        <a:lstStyle/>
        <a:p>
          <a:pPr algn="l"/>
          <a:endParaRPr lang="en-US" sz="1800">
            <a:solidFill>
              <a:schemeClr val="bg1"/>
            </a:solidFill>
          </a:endParaRPr>
        </a:p>
      </dgm:t>
    </dgm:pt>
    <dgm:pt modelId="{30450A79-6FA1-454E-9A79-6A3ADEE78357}">
      <dgm:prSet phldrT="[Text]" custT="1"/>
      <dgm:spPr/>
      <dgm:t>
        <a:bodyPr/>
        <a:lstStyle/>
        <a:p>
          <a:pPr algn="l"/>
          <a:r>
            <a:rPr lang="tr-TR" sz="1600" dirty="0" err="1" smtClean="0">
              <a:solidFill>
                <a:srgbClr val="123D6E"/>
              </a:solidFill>
              <a:latin typeface="Arial" panose="020B0604020202020204" pitchFamily="34" charset="0"/>
              <a:cs typeface="Arial" panose="020B0604020202020204" pitchFamily="34" charset="0"/>
            </a:rPr>
            <a:t>Operator</a:t>
          </a:r>
          <a:r>
            <a:rPr lang="tr-TR" sz="1600" dirty="0" smtClean="0">
              <a:solidFill>
                <a:srgbClr val="123D6E"/>
              </a:solidFill>
              <a:latin typeface="Arial" panose="020B0604020202020204" pitchFamily="34" charset="0"/>
              <a:cs typeface="Arial" panose="020B0604020202020204" pitchFamily="34" charset="0"/>
            </a:rPr>
            <a:t> </a:t>
          </a:r>
          <a:r>
            <a:rPr lang="tr-TR" sz="1600" dirty="0" err="1" smtClean="0">
              <a:solidFill>
                <a:srgbClr val="123D6E"/>
              </a:solidFill>
              <a:latin typeface="Arial" panose="020B0604020202020204" pitchFamily="34" charset="0"/>
              <a:cs typeface="Arial" panose="020B0604020202020204" pitchFamily="34" charset="0"/>
            </a:rPr>
            <a:t>defined</a:t>
          </a:r>
          <a:r>
            <a:rPr lang="tr-TR" sz="1600" dirty="0" smtClean="0">
              <a:solidFill>
                <a:srgbClr val="123D6E"/>
              </a:solidFill>
              <a:latin typeface="Arial" panose="020B0604020202020204" pitchFamily="34" charset="0"/>
              <a:cs typeface="Arial" panose="020B0604020202020204" pitchFamily="34" charset="0"/>
            </a:rPr>
            <a:t> </a:t>
          </a:r>
          <a:r>
            <a:rPr lang="tr-TR" sz="1600" dirty="0" err="1" smtClean="0">
              <a:solidFill>
                <a:srgbClr val="123D6E"/>
              </a:solidFill>
              <a:latin typeface="Arial" panose="020B0604020202020204" pitchFamily="34" charset="0"/>
              <a:cs typeface="Arial" panose="020B0604020202020204" pitchFamily="34" charset="0"/>
            </a:rPr>
            <a:t>rules</a:t>
          </a:r>
          <a:endParaRPr lang="en-US" sz="1600" dirty="0">
            <a:solidFill>
              <a:srgbClr val="123D6E"/>
            </a:solidFill>
            <a:latin typeface="Arial" panose="020B0604020202020204" pitchFamily="34" charset="0"/>
            <a:cs typeface="Arial" panose="020B0604020202020204" pitchFamily="34" charset="0"/>
          </a:endParaRPr>
        </a:p>
      </dgm:t>
    </dgm:pt>
    <dgm:pt modelId="{7BE9FB73-B64C-426D-9F1E-FC74E1E8B689}" type="parTrans" cxnId="{14A28987-2CC2-4E20-9E30-0E7F6A8A248E}">
      <dgm:prSet/>
      <dgm:spPr/>
      <dgm:t>
        <a:bodyPr/>
        <a:lstStyle/>
        <a:p>
          <a:pPr algn="l"/>
          <a:endParaRPr lang="en-US" sz="1800">
            <a:solidFill>
              <a:schemeClr val="bg1"/>
            </a:solidFill>
          </a:endParaRPr>
        </a:p>
      </dgm:t>
    </dgm:pt>
    <dgm:pt modelId="{4F35EFD0-7CD1-482E-94B1-268B0466A3D0}" type="sibTrans" cxnId="{14A28987-2CC2-4E20-9E30-0E7F6A8A248E}">
      <dgm:prSet/>
      <dgm:spPr/>
      <dgm:t>
        <a:bodyPr/>
        <a:lstStyle/>
        <a:p>
          <a:pPr algn="l"/>
          <a:endParaRPr lang="en-US" sz="1800">
            <a:solidFill>
              <a:schemeClr val="bg1"/>
            </a:solidFill>
          </a:endParaRPr>
        </a:p>
      </dgm:t>
    </dgm:pt>
    <dgm:pt modelId="{677189B9-843A-40E3-9CCA-CB194A9EA75F}">
      <dgm:prSet phldrT="[Text]" custT="1"/>
      <dgm:spPr/>
      <dgm:t>
        <a:bodyPr/>
        <a:lstStyle/>
        <a:p>
          <a:pPr algn="l"/>
          <a:r>
            <a:rPr lang="tr-TR" sz="1600" dirty="0" err="1" smtClean="0">
              <a:solidFill>
                <a:srgbClr val="123D6E"/>
              </a:solidFill>
              <a:latin typeface="Arial" panose="020B0604020202020204" pitchFamily="34" charset="0"/>
              <a:cs typeface="Arial" panose="020B0604020202020204" pitchFamily="34" charset="0"/>
            </a:rPr>
            <a:t>Track</a:t>
          </a:r>
          <a:r>
            <a:rPr lang="tr-TR" sz="1600" dirty="0" smtClean="0">
              <a:solidFill>
                <a:srgbClr val="123D6E"/>
              </a:solidFill>
              <a:latin typeface="Arial" panose="020B0604020202020204" pitchFamily="34" charset="0"/>
              <a:cs typeface="Arial" panose="020B0604020202020204" pitchFamily="34" charset="0"/>
            </a:rPr>
            <a:t> </a:t>
          </a:r>
          <a:r>
            <a:rPr lang="tr-TR" sz="1600" dirty="0" err="1" smtClean="0">
              <a:solidFill>
                <a:srgbClr val="123D6E"/>
              </a:solidFill>
              <a:latin typeface="Arial" panose="020B0604020202020204" pitchFamily="34" charset="0"/>
              <a:cs typeface="Arial" panose="020B0604020202020204" pitchFamily="34" charset="0"/>
            </a:rPr>
            <a:t>database</a:t>
          </a:r>
          <a:endParaRPr lang="en-US" sz="1600" dirty="0">
            <a:solidFill>
              <a:srgbClr val="123D6E"/>
            </a:solidFill>
            <a:latin typeface="Arial" panose="020B0604020202020204" pitchFamily="34" charset="0"/>
            <a:cs typeface="Arial" panose="020B0604020202020204" pitchFamily="34" charset="0"/>
          </a:endParaRPr>
        </a:p>
      </dgm:t>
    </dgm:pt>
    <dgm:pt modelId="{5352C099-3951-4673-BFF7-C6568EBD5A52}" type="parTrans" cxnId="{888A232B-842F-4243-9FD3-370C148DD891}">
      <dgm:prSet/>
      <dgm:spPr/>
      <dgm:t>
        <a:bodyPr/>
        <a:lstStyle/>
        <a:p>
          <a:pPr algn="l"/>
          <a:endParaRPr lang="en-US" sz="1800">
            <a:solidFill>
              <a:schemeClr val="bg1"/>
            </a:solidFill>
          </a:endParaRPr>
        </a:p>
      </dgm:t>
    </dgm:pt>
    <dgm:pt modelId="{C0D748BA-32EF-4066-9301-5A6B78DBE68F}" type="sibTrans" cxnId="{888A232B-842F-4243-9FD3-370C148DD891}">
      <dgm:prSet/>
      <dgm:spPr/>
      <dgm:t>
        <a:bodyPr/>
        <a:lstStyle/>
        <a:p>
          <a:pPr algn="l"/>
          <a:endParaRPr lang="en-US" sz="1800">
            <a:solidFill>
              <a:schemeClr val="bg1"/>
            </a:solidFill>
          </a:endParaRPr>
        </a:p>
      </dgm:t>
    </dgm:pt>
    <dgm:pt modelId="{08C4C95A-17F4-4B7C-84C9-75582A1E4ED6}">
      <dgm:prSet phldrT="[Text]" custT="1"/>
      <dgm:spPr/>
      <dgm:t>
        <a:bodyPr/>
        <a:lstStyle/>
        <a:p>
          <a:pPr algn="l"/>
          <a:r>
            <a:rPr lang="tr-TR" sz="1600" dirty="0" err="1" smtClean="0">
              <a:solidFill>
                <a:srgbClr val="123D6E"/>
              </a:solidFill>
              <a:latin typeface="Arial" panose="020B0604020202020204" pitchFamily="34" charset="0"/>
              <a:cs typeface="Arial" panose="020B0604020202020204" pitchFamily="34" charset="0"/>
            </a:rPr>
            <a:t>Tactical</a:t>
          </a:r>
          <a:r>
            <a:rPr lang="tr-TR" sz="1600" dirty="0" smtClean="0">
              <a:solidFill>
                <a:srgbClr val="123D6E"/>
              </a:solidFill>
              <a:latin typeface="Arial" panose="020B0604020202020204" pitchFamily="34" charset="0"/>
              <a:cs typeface="Arial" panose="020B0604020202020204" pitchFamily="34" charset="0"/>
            </a:rPr>
            <a:t> </a:t>
          </a:r>
          <a:r>
            <a:rPr lang="tr-TR" sz="1600" dirty="0" err="1" smtClean="0">
              <a:solidFill>
                <a:srgbClr val="123D6E"/>
              </a:solidFill>
              <a:latin typeface="Arial" panose="020B0604020202020204" pitchFamily="34" charset="0"/>
              <a:cs typeface="Arial" panose="020B0604020202020204" pitchFamily="34" charset="0"/>
            </a:rPr>
            <a:t>situation</a:t>
          </a:r>
          <a:endParaRPr lang="en-US" sz="1600" dirty="0">
            <a:solidFill>
              <a:srgbClr val="123D6E"/>
            </a:solidFill>
            <a:latin typeface="Arial" panose="020B0604020202020204" pitchFamily="34" charset="0"/>
            <a:cs typeface="Arial" panose="020B0604020202020204" pitchFamily="34" charset="0"/>
          </a:endParaRPr>
        </a:p>
      </dgm:t>
    </dgm:pt>
    <dgm:pt modelId="{7D15C8F1-00BC-4C64-9223-389095ABD3C5}" type="parTrans" cxnId="{20DA5A7B-0EB5-465D-A44C-EF8780471A46}">
      <dgm:prSet/>
      <dgm:spPr/>
      <dgm:t>
        <a:bodyPr/>
        <a:lstStyle/>
        <a:p>
          <a:pPr algn="l"/>
          <a:endParaRPr lang="en-US" sz="1800">
            <a:solidFill>
              <a:schemeClr val="bg1"/>
            </a:solidFill>
          </a:endParaRPr>
        </a:p>
      </dgm:t>
    </dgm:pt>
    <dgm:pt modelId="{3D16E51F-EE20-4D87-9607-469850F960A8}" type="sibTrans" cxnId="{20DA5A7B-0EB5-465D-A44C-EF8780471A46}">
      <dgm:prSet/>
      <dgm:spPr/>
      <dgm:t>
        <a:bodyPr/>
        <a:lstStyle/>
        <a:p>
          <a:pPr algn="l"/>
          <a:endParaRPr lang="en-US" sz="1800">
            <a:solidFill>
              <a:schemeClr val="bg1"/>
            </a:solidFill>
          </a:endParaRPr>
        </a:p>
      </dgm:t>
    </dgm:pt>
    <dgm:pt modelId="{F96F9CBF-F23B-45BF-AD63-FE6EA47266B3}" type="pres">
      <dgm:prSet presAssocID="{FEFD4BBA-71BE-40D3-AC88-F8DA850622E2}" presName="Name0" presStyleCnt="0">
        <dgm:presLayoutVars>
          <dgm:chMax/>
          <dgm:chPref val="1"/>
          <dgm:dir/>
          <dgm:animOne val="branch"/>
          <dgm:animLvl val="lvl"/>
          <dgm:resizeHandles/>
        </dgm:presLayoutVars>
      </dgm:prSet>
      <dgm:spPr/>
      <dgm:t>
        <a:bodyPr/>
        <a:lstStyle/>
        <a:p>
          <a:endParaRPr lang="en-US"/>
        </a:p>
      </dgm:t>
    </dgm:pt>
    <dgm:pt modelId="{5E587A7C-C41B-4513-AD8B-44415D54336A}" type="pres">
      <dgm:prSet presAssocID="{E7F8968B-5629-4AE3-A53A-18FA4CCD4964}" presName="composite" presStyleCnt="0"/>
      <dgm:spPr/>
      <dgm:t>
        <a:bodyPr/>
        <a:lstStyle/>
        <a:p>
          <a:endParaRPr lang="tr-TR"/>
        </a:p>
      </dgm:t>
    </dgm:pt>
    <dgm:pt modelId="{3C1B4702-5386-4062-B867-B51E373B38B9}" type="pres">
      <dgm:prSet presAssocID="{E7F8968B-5629-4AE3-A53A-18FA4CCD4964}" presName="ParentAccent1" presStyleLbl="alignNode1" presStyleIdx="0"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7ED8FD5E-91DB-4950-94AA-C5BDCD5E9441}" type="pres">
      <dgm:prSet presAssocID="{E7F8968B-5629-4AE3-A53A-18FA4CCD4964}" presName="ParentAccent2" presStyleLbl="alignNode1" presStyleIdx="1"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C0CF4507-2103-4E1F-8341-B863A598B745}" type="pres">
      <dgm:prSet presAssocID="{E7F8968B-5629-4AE3-A53A-18FA4CCD4964}" presName="ParentAccent3" presStyleLbl="alignNode1" presStyleIdx="2"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49E96BC0-FF61-4D87-B7C4-5BFE15318725}" type="pres">
      <dgm:prSet presAssocID="{E7F8968B-5629-4AE3-A53A-18FA4CCD4964}" presName="ParentAccent4" presStyleLbl="alignNode1" presStyleIdx="3"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1BB89284-C4AE-49D4-8466-CFD13095B71D}" type="pres">
      <dgm:prSet presAssocID="{E7F8968B-5629-4AE3-A53A-18FA4CCD4964}" presName="ParentAccent5" presStyleLbl="alignNode1" presStyleIdx="4"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655466FF-FE53-4FD8-8298-1419C3121829}" type="pres">
      <dgm:prSet presAssocID="{E7F8968B-5629-4AE3-A53A-18FA4CCD4964}" presName="ParentAccent6" presStyleLbl="alignNode1" presStyleIdx="5"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37984E6B-FC5B-4502-BE1A-BA8EE3FBA960}" type="pres">
      <dgm:prSet presAssocID="{E7F8968B-5629-4AE3-A53A-18FA4CCD4964}" presName="ParentAccent7" presStyleLbl="alignNode1" presStyleIdx="6"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44198BDB-D505-4C64-B208-363DB72EA070}" type="pres">
      <dgm:prSet presAssocID="{E7F8968B-5629-4AE3-A53A-18FA4CCD4964}" presName="ParentAccent8" presStyleLbl="alignNode1" presStyleIdx="7"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1570C538-E7AC-4B88-9E55-BB259CFACE0D}" type="pres">
      <dgm:prSet presAssocID="{E7F8968B-5629-4AE3-A53A-18FA4CCD4964}" presName="ParentAccent9" presStyleLbl="alignNode1" presStyleIdx="8"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2CC2AE95-DD56-4371-8081-074FF13B075F}" type="pres">
      <dgm:prSet presAssocID="{E7F8968B-5629-4AE3-A53A-18FA4CCD4964}" presName="ParentAccent10" presStyleLbl="alignNode1" presStyleIdx="9"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9C8CBF13-B6D1-4A6E-A442-2EC8B1F07625}" type="pres">
      <dgm:prSet presAssocID="{E7F8968B-5629-4AE3-A53A-18FA4CCD4964}" presName="Parent" presStyleLbl="alignNode1" presStyleIdx="10" presStyleCnt="34">
        <dgm:presLayoutVars>
          <dgm:chMax val="5"/>
          <dgm:chPref val="3"/>
          <dgm:bulletEnabled val="1"/>
        </dgm:presLayoutVars>
      </dgm:prSet>
      <dgm:spPr/>
      <dgm:t>
        <a:bodyPr/>
        <a:lstStyle/>
        <a:p>
          <a:endParaRPr lang="en-US"/>
        </a:p>
      </dgm:t>
    </dgm:pt>
    <dgm:pt modelId="{33C282BA-AD9D-4516-96EF-B33421296186}" type="pres">
      <dgm:prSet presAssocID="{30450A79-6FA1-454E-9A79-6A3ADEE78357}" presName="Child1Accent1" presStyleLbl="alignNode1" presStyleIdx="11"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4ACECD71-71E3-4028-9321-A5177C21F4BD}" type="pres">
      <dgm:prSet presAssocID="{30450A79-6FA1-454E-9A79-6A3ADEE78357}" presName="Child1Accent2" presStyleLbl="alignNode1" presStyleIdx="12"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CA56CEE9-4E6C-44DF-AF78-15DF81419016}" type="pres">
      <dgm:prSet presAssocID="{30450A79-6FA1-454E-9A79-6A3ADEE78357}" presName="Child1Accent3" presStyleLbl="alignNode1" presStyleIdx="13"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C26BE79B-1CBA-41E6-9ECC-171E563861CC}" type="pres">
      <dgm:prSet presAssocID="{30450A79-6FA1-454E-9A79-6A3ADEE78357}" presName="Child1Accent4" presStyleLbl="alignNode1" presStyleIdx="14"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5E45B01B-FF97-48CB-880A-792FCBF6361F}" type="pres">
      <dgm:prSet presAssocID="{30450A79-6FA1-454E-9A79-6A3ADEE78357}" presName="Child1Accent5" presStyleLbl="alignNode1" presStyleIdx="15"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24F47469-21E9-48E1-AE8C-520826DEF769}" type="pres">
      <dgm:prSet presAssocID="{30450A79-6FA1-454E-9A79-6A3ADEE78357}" presName="Child1Accent6" presStyleLbl="alignNode1" presStyleIdx="16"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C92789C8-A9ED-4633-A64D-85F0B295EBE4}" type="pres">
      <dgm:prSet presAssocID="{30450A79-6FA1-454E-9A79-6A3ADEE78357}" presName="Child1Accent7" presStyleLbl="alignNode1" presStyleIdx="17"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4183D94A-B3A2-402B-AF3C-E37A27BCA748}" type="pres">
      <dgm:prSet presAssocID="{30450A79-6FA1-454E-9A79-6A3ADEE78357}" presName="Child1Accent8" presStyleLbl="alignNode1" presStyleIdx="18" presStyleCnt="34"/>
      <dgm:spPr/>
      <dgm:t>
        <a:bodyPr/>
        <a:lstStyle/>
        <a:p>
          <a:endParaRPr lang="tr-TR"/>
        </a:p>
      </dgm:t>
    </dgm:pt>
    <dgm:pt modelId="{F6391E09-1696-4BC6-B6C1-9C5E5514359A}" type="pres">
      <dgm:prSet presAssocID="{30450A79-6FA1-454E-9A79-6A3ADEE78357}" presName="Child1Accent9" presStyleLbl="alignNode1" presStyleIdx="19" presStyleCnt="34"/>
      <dgm:spPr/>
      <dgm:t>
        <a:bodyPr/>
        <a:lstStyle/>
        <a:p>
          <a:endParaRPr lang="tr-TR"/>
        </a:p>
      </dgm:t>
    </dgm:pt>
    <dgm:pt modelId="{FC9E89FD-F2A7-431A-8D15-BF49C8808537}" type="pres">
      <dgm:prSet presAssocID="{30450A79-6FA1-454E-9A79-6A3ADEE78357}" presName="Child1" presStyleLbl="revTx" presStyleIdx="0" presStyleCnt="3" custLinFactNeighborY="-16827">
        <dgm:presLayoutVars>
          <dgm:chMax/>
          <dgm:chPref val="0"/>
          <dgm:bulletEnabled val="1"/>
        </dgm:presLayoutVars>
      </dgm:prSet>
      <dgm:spPr/>
      <dgm:t>
        <a:bodyPr/>
        <a:lstStyle/>
        <a:p>
          <a:endParaRPr lang="en-US"/>
        </a:p>
      </dgm:t>
    </dgm:pt>
    <dgm:pt modelId="{2AA876F5-5717-424D-B2C4-D8D3DEC2A04C}" type="pres">
      <dgm:prSet presAssocID="{677189B9-843A-40E3-9CCA-CB194A9EA75F}" presName="Child2Accent1" presStyleLbl="alignNode1" presStyleIdx="20"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1236CF98-3246-4784-B70C-80D5A8B71E8D}" type="pres">
      <dgm:prSet presAssocID="{677189B9-843A-40E3-9CCA-CB194A9EA75F}" presName="Child2Accent2" presStyleLbl="alignNode1" presStyleIdx="21"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BAE38075-B73B-4AB8-96F1-06F6206F0CA7}" type="pres">
      <dgm:prSet presAssocID="{677189B9-843A-40E3-9CCA-CB194A9EA75F}" presName="Child2Accent3" presStyleLbl="alignNode1" presStyleIdx="22"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B2FF7BB5-5C71-426E-90FB-12E2C3F58C43}" type="pres">
      <dgm:prSet presAssocID="{677189B9-843A-40E3-9CCA-CB194A9EA75F}" presName="Child2Accent4" presStyleLbl="alignNode1" presStyleIdx="23"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E8F16989-4C0C-49E6-B7F3-CDF43949F632}" type="pres">
      <dgm:prSet presAssocID="{677189B9-843A-40E3-9CCA-CB194A9EA75F}" presName="Child2Accent5" presStyleLbl="alignNode1" presStyleIdx="24"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39EF227F-651C-4595-A632-1CD219E39A1E}" type="pres">
      <dgm:prSet presAssocID="{677189B9-843A-40E3-9CCA-CB194A9EA75F}" presName="Child2Accent6" presStyleLbl="alignNode1" presStyleIdx="25"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16E949FE-DA95-4FC5-8275-74E540AA4632}" type="pres">
      <dgm:prSet presAssocID="{677189B9-843A-40E3-9CCA-CB194A9EA75F}" presName="Child2Accent7" presStyleLbl="alignNode1" presStyleIdx="26" presStyleCnt="34"/>
      <dgm:spPr/>
      <dgm:t>
        <a:bodyPr/>
        <a:lstStyle/>
        <a:p>
          <a:endParaRPr lang="tr-TR"/>
        </a:p>
      </dgm:t>
    </dgm:pt>
    <dgm:pt modelId="{61C90E9A-47F5-4C8C-A925-4340071649A8}" type="pres">
      <dgm:prSet presAssocID="{677189B9-843A-40E3-9CCA-CB194A9EA75F}" presName="Child2" presStyleLbl="revTx" presStyleIdx="1" presStyleCnt="3" custLinFactNeighborY="-15911">
        <dgm:presLayoutVars>
          <dgm:chMax/>
          <dgm:chPref val="0"/>
          <dgm:bulletEnabled val="1"/>
        </dgm:presLayoutVars>
      </dgm:prSet>
      <dgm:spPr/>
      <dgm:t>
        <a:bodyPr/>
        <a:lstStyle/>
        <a:p>
          <a:endParaRPr lang="en-US"/>
        </a:p>
      </dgm:t>
    </dgm:pt>
    <dgm:pt modelId="{554D237A-7E5F-4CBC-9414-611C987993D7}" type="pres">
      <dgm:prSet presAssocID="{08C4C95A-17F4-4B7C-84C9-75582A1E4ED6}" presName="Child3Accent1" presStyleLbl="alignNode1" presStyleIdx="27"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EB2CAD2E-1EA2-4C2C-903F-320CB87B4640}" type="pres">
      <dgm:prSet presAssocID="{08C4C95A-17F4-4B7C-84C9-75582A1E4ED6}" presName="Child3Accent2" presStyleLbl="alignNode1" presStyleIdx="28"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59C81C56-8B8C-45D2-AC4D-255775ABA867}" type="pres">
      <dgm:prSet presAssocID="{08C4C95A-17F4-4B7C-84C9-75582A1E4ED6}" presName="Child3Accent3" presStyleLbl="alignNode1" presStyleIdx="29"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AEBE54F8-38AC-4088-A815-26FEC060F929}" type="pres">
      <dgm:prSet presAssocID="{08C4C95A-17F4-4B7C-84C9-75582A1E4ED6}" presName="Child3Accent4" presStyleLbl="alignNode1" presStyleIdx="30"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E12FE222-0FA5-42CD-9A7C-C9994DD0E168}" type="pres">
      <dgm:prSet presAssocID="{08C4C95A-17F4-4B7C-84C9-75582A1E4ED6}" presName="Child3Accent5" presStyleLbl="alignNode1" presStyleIdx="31"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EE6168B9-3939-4A0B-8192-2A02ABCCA8E4}" type="pres">
      <dgm:prSet presAssocID="{08C4C95A-17F4-4B7C-84C9-75582A1E4ED6}" presName="Child3Accent6" presStyleLbl="alignNode1" presStyleIdx="32"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E85E7823-0279-4B29-A829-BD2B049CCE30}" type="pres">
      <dgm:prSet presAssocID="{08C4C95A-17F4-4B7C-84C9-75582A1E4ED6}" presName="Child3Accent7" presStyleLbl="alignNode1" presStyleIdx="33" presStyleCnt="34">
        <dgm:style>
          <a:lnRef idx="0">
            <a:schemeClr val="accent5"/>
          </a:lnRef>
          <a:fillRef idx="3">
            <a:schemeClr val="accent5"/>
          </a:fillRef>
          <a:effectRef idx="3">
            <a:schemeClr val="accent5"/>
          </a:effectRef>
          <a:fontRef idx="minor">
            <a:schemeClr val="lt1"/>
          </a:fontRef>
        </dgm:style>
      </dgm:prSet>
      <dgm:spPr/>
      <dgm:t>
        <a:bodyPr/>
        <a:lstStyle/>
        <a:p>
          <a:endParaRPr lang="tr-TR"/>
        </a:p>
      </dgm:t>
    </dgm:pt>
    <dgm:pt modelId="{FB8C01DB-2A67-4CFF-AF10-1159CE6B6F3B}" type="pres">
      <dgm:prSet presAssocID="{08C4C95A-17F4-4B7C-84C9-75582A1E4ED6}" presName="Child3" presStyleLbl="revTx" presStyleIdx="2" presStyleCnt="3" custLinFactNeighborX="-145" custLinFactNeighborY="-18724">
        <dgm:presLayoutVars>
          <dgm:chMax/>
          <dgm:chPref val="0"/>
          <dgm:bulletEnabled val="1"/>
        </dgm:presLayoutVars>
      </dgm:prSet>
      <dgm:spPr/>
      <dgm:t>
        <a:bodyPr/>
        <a:lstStyle/>
        <a:p>
          <a:endParaRPr lang="en-US"/>
        </a:p>
      </dgm:t>
    </dgm:pt>
  </dgm:ptLst>
  <dgm:cxnLst>
    <dgm:cxn modelId="{14A28987-2CC2-4E20-9E30-0E7F6A8A248E}" srcId="{E7F8968B-5629-4AE3-A53A-18FA4CCD4964}" destId="{30450A79-6FA1-454E-9A79-6A3ADEE78357}" srcOrd="0" destOrd="0" parTransId="{7BE9FB73-B64C-426D-9F1E-FC74E1E8B689}" sibTransId="{4F35EFD0-7CD1-482E-94B1-268B0466A3D0}"/>
    <dgm:cxn modelId="{20DA5A7B-0EB5-465D-A44C-EF8780471A46}" srcId="{E7F8968B-5629-4AE3-A53A-18FA4CCD4964}" destId="{08C4C95A-17F4-4B7C-84C9-75582A1E4ED6}" srcOrd="2" destOrd="0" parTransId="{7D15C8F1-00BC-4C64-9223-389095ABD3C5}" sibTransId="{3D16E51F-EE20-4D87-9607-469850F960A8}"/>
    <dgm:cxn modelId="{24856D74-448F-4A0C-9491-E55D65F20438}" type="presOf" srcId="{FEFD4BBA-71BE-40D3-AC88-F8DA850622E2}" destId="{F96F9CBF-F23B-45BF-AD63-FE6EA47266B3}" srcOrd="0" destOrd="0" presId="urn:microsoft.com/office/officeart/2011/layout/ConvergingText"/>
    <dgm:cxn modelId="{81E966C1-C8DF-4B52-B623-3382800E0F80}" type="presOf" srcId="{E7F8968B-5629-4AE3-A53A-18FA4CCD4964}" destId="{9C8CBF13-B6D1-4A6E-A442-2EC8B1F07625}" srcOrd="0" destOrd="0" presId="urn:microsoft.com/office/officeart/2011/layout/ConvergingText"/>
    <dgm:cxn modelId="{888A232B-842F-4243-9FD3-370C148DD891}" srcId="{E7F8968B-5629-4AE3-A53A-18FA4CCD4964}" destId="{677189B9-843A-40E3-9CCA-CB194A9EA75F}" srcOrd="1" destOrd="0" parTransId="{5352C099-3951-4673-BFF7-C6568EBD5A52}" sibTransId="{C0D748BA-32EF-4066-9301-5A6B78DBE68F}"/>
    <dgm:cxn modelId="{6891B974-FD3A-4B00-902A-19DE5EDF899E}" type="presOf" srcId="{677189B9-843A-40E3-9CCA-CB194A9EA75F}" destId="{61C90E9A-47F5-4C8C-A925-4340071649A8}" srcOrd="0" destOrd="0" presId="urn:microsoft.com/office/officeart/2011/layout/ConvergingText"/>
    <dgm:cxn modelId="{9C52162A-9DC8-4F27-97A6-50910328BAD6}" type="presOf" srcId="{30450A79-6FA1-454E-9A79-6A3ADEE78357}" destId="{FC9E89FD-F2A7-431A-8D15-BF49C8808537}" srcOrd="0" destOrd="0" presId="urn:microsoft.com/office/officeart/2011/layout/ConvergingText"/>
    <dgm:cxn modelId="{40E38BC6-727F-4B2E-85E0-5374D2957292}" type="presOf" srcId="{08C4C95A-17F4-4B7C-84C9-75582A1E4ED6}" destId="{FB8C01DB-2A67-4CFF-AF10-1159CE6B6F3B}" srcOrd="0" destOrd="0" presId="urn:microsoft.com/office/officeart/2011/layout/ConvergingText"/>
    <dgm:cxn modelId="{CC02BF20-9FC1-44BA-8CF5-3DCA04EC2F20}" srcId="{FEFD4BBA-71BE-40D3-AC88-F8DA850622E2}" destId="{E7F8968B-5629-4AE3-A53A-18FA4CCD4964}" srcOrd="0" destOrd="0" parTransId="{DF572CA9-891A-4C0E-B4B2-B42098712FBB}" sibTransId="{37CC2DA9-F593-43B6-9C5C-967AFC6F53B2}"/>
    <dgm:cxn modelId="{B77CEDD0-9F89-4944-84CF-9907E6DD268A}" type="presParOf" srcId="{F96F9CBF-F23B-45BF-AD63-FE6EA47266B3}" destId="{5E587A7C-C41B-4513-AD8B-44415D54336A}" srcOrd="0" destOrd="0" presId="urn:microsoft.com/office/officeart/2011/layout/ConvergingText"/>
    <dgm:cxn modelId="{C5964A6C-D95D-404D-97CF-4AF2A355A4A3}" type="presParOf" srcId="{5E587A7C-C41B-4513-AD8B-44415D54336A}" destId="{3C1B4702-5386-4062-B867-B51E373B38B9}" srcOrd="0" destOrd="0" presId="urn:microsoft.com/office/officeart/2011/layout/ConvergingText"/>
    <dgm:cxn modelId="{7C76C0FD-9866-4C56-89A7-B99A24B88C52}" type="presParOf" srcId="{5E587A7C-C41B-4513-AD8B-44415D54336A}" destId="{7ED8FD5E-91DB-4950-94AA-C5BDCD5E9441}" srcOrd="1" destOrd="0" presId="urn:microsoft.com/office/officeart/2011/layout/ConvergingText"/>
    <dgm:cxn modelId="{6D171085-50DE-436C-976A-B11E72D6D8AD}" type="presParOf" srcId="{5E587A7C-C41B-4513-AD8B-44415D54336A}" destId="{C0CF4507-2103-4E1F-8341-B863A598B745}" srcOrd="2" destOrd="0" presId="urn:microsoft.com/office/officeart/2011/layout/ConvergingText"/>
    <dgm:cxn modelId="{F1C77255-2462-498A-AA88-BDC90D860B0C}" type="presParOf" srcId="{5E587A7C-C41B-4513-AD8B-44415D54336A}" destId="{49E96BC0-FF61-4D87-B7C4-5BFE15318725}" srcOrd="3" destOrd="0" presId="urn:microsoft.com/office/officeart/2011/layout/ConvergingText"/>
    <dgm:cxn modelId="{68419FC0-B029-43CF-AE14-9CEE4EB49703}" type="presParOf" srcId="{5E587A7C-C41B-4513-AD8B-44415D54336A}" destId="{1BB89284-C4AE-49D4-8466-CFD13095B71D}" srcOrd="4" destOrd="0" presId="urn:microsoft.com/office/officeart/2011/layout/ConvergingText"/>
    <dgm:cxn modelId="{9B9E7F6E-71CA-41F9-8A0C-E876683F6008}" type="presParOf" srcId="{5E587A7C-C41B-4513-AD8B-44415D54336A}" destId="{655466FF-FE53-4FD8-8298-1419C3121829}" srcOrd="5" destOrd="0" presId="urn:microsoft.com/office/officeart/2011/layout/ConvergingText"/>
    <dgm:cxn modelId="{D617BDFB-D358-45C4-AB71-AFAADC95385B}" type="presParOf" srcId="{5E587A7C-C41B-4513-AD8B-44415D54336A}" destId="{37984E6B-FC5B-4502-BE1A-BA8EE3FBA960}" srcOrd="6" destOrd="0" presId="urn:microsoft.com/office/officeart/2011/layout/ConvergingText"/>
    <dgm:cxn modelId="{ECB6B620-40DF-4C02-BD7E-4E1BBBCB45EC}" type="presParOf" srcId="{5E587A7C-C41B-4513-AD8B-44415D54336A}" destId="{44198BDB-D505-4C64-B208-363DB72EA070}" srcOrd="7" destOrd="0" presId="urn:microsoft.com/office/officeart/2011/layout/ConvergingText"/>
    <dgm:cxn modelId="{3807EEFA-E3CC-4AA2-8783-4B0D24F67C50}" type="presParOf" srcId="{5E587A7C-C41B-4513-AD8B-44415D54336A}" destId="{1570C538-E7AC-4B88-9E55-BB259CFACE0D}" srcOrd="8" destOrd="0" presId="urn:microsoft.com/office/officeart/2011/layout/ConvergingText"/>
    <dgm:cxn modelId="{CCEE4DDE-68F7-4946-AA0B-B6E6B3405055}" type="presParOf" srcId="{5E587A7C-C41B-4513-AD8B-44415D54336A}" destId="{2CC2AE95-DD56-4371-8081-074FF13B075F}" srcOrd="9" destOrd="0" presId="urn:microsoft.com/office/officeart/2011/layout/ConvergingText"/>
    <dgm:cxn modelId="{7ECE85BC-C786-4479-B680-585E5349596F}" type="presParOf" srcId="{5E587A7C-C41B-4513-AD8B-44415D54336A}" destId="{9C8CBF13-B6D1-4A6E-A442-2EC8B1F07625}" srcOrd="10" destOrd="0" presId="urn:microsoft.com/office/officeart/2011/layout/ConvergingText"/>
    <dgm:cxn modelId="{FD9DFC14-9727-49BE-B88D-D026270FDA66}" type="presParOf" srcId="{5E587A7C-C41B-4513-AD8B-44415D54336A}" destId="{33C282BA-AD9D-4516-96EF-B33421296186}" srcOrd="11" destOrd="0" presId="urn:microsoft.com/office/officeart/2011/layout/ConvergingText"/>
    <dgm:cxn modelId="{A18754EB-DC45-4B62-AB3C-B660180DEB90}" type="presParOf" srcId="{5E587A7C-C41B-4513-AD8B-44415D54336A}" destId="{4ACECD71-71E3-4028-9321-A5177C21F4BD}" srcOrd="12" destOrd="0" presId="urn:microsoft.com/office/officeart/2011/layout/ConvergingText"/>
    <dgm:cxn modelId="{FAD6364B-7264-4BBA-9A1C-CA384F5A30A9}" type="presParOf" srcId="{5E587A7C-C41B-4513-AD8B-44415D54336A}" destId="{CA56CEE9-4E6C-44DF-AF78-15DF81419016}" srcOrd="13" destOrd="0" presId="urn:microsoft.com/office/officeart/2011/layout/ConvergingText"/>
    <dgm:cxn modelId="{D9720E30-8428-4544-9910-F2999D457FD2}" type="presParOf" srcId="{5E587A7C-C41B-4513-AD8B-44415D54336A}" destId="{C26BE79B-1CBA-41E6-9ECC-171E563861CC}" srcOrd="14" destOrd="0" presId="urn:microsoft.com/office/officeart/2011/layout/ConvergingText"/>
    <dgm:cxn modelId="{ACBC537C-4305-479D-8139-C25A9E63E946}" type="presParOf" srcId="{5E587A7C-C41B-4513-AD8B-44415D54336A}" destId="{5E45B01B-FF97-48CB-880A-792FCBF6361F}" srcOrd="15" destOrd="0" presId="urn:microsoft.com/office/officeart/2011/layout/ConvergingText"/>
    <dgm:cxn modelId="{1033E232-FBAB-40EB-A51C-EC7A140757CD}" type="presParOf" srcId="{5E587A7C-C41B-4513-AD8B-44415D54336A}" destId="{24F47469-21E9-48E1-AE8C-520826DEF769}" srcOrd="16" destOrd="0" presId="urn:microsoft.com/office/officeart/2011/layout/ConvergingText"/>
    <dgm:cxn modelId="{D4DBF8A9-6EFC-41CB-B60C-1DE341B03369}" type="presParOf" srcId="{5E587A7C-C41B-4513-AD8B-44415D54336A}" destId="{C92789C8-A9ED-4633-A64D-85F0B295EBE4}" srcOrd="17" destOrd="0" presId="urn:microsoft.com/office/officeart/2011/layout/ConvergingText"/>
    <dgm:cxn modelId="{E93DEA79-9A8E-45AF-9CE6-B4F80896AFFA}" type="presParOf" srcId="{5E587A7C-C41B-4513-AD8B-44415D54336A}" destId="{4183D94A-B3A2-402B-AF3C-E37A27BCA748}" srcOrd="18" destOrd="0" presId="urn:microsoft.com/office/officeart/2011/layout/ConvergingText"/>
    <dgm:cxn modelId="{4C86F518-F898-4643-865B-266A4D5E9CE0}" type="presParOf" srcId="{5E587A7C-C41B-4513-AD8B-44415D54336A}" destId="{F6391E09-1696-4BC6-B6C1-9C5E5514359A}" srcOrd="19" destOrd="0" presId="urn:microsoft.com/office/officeart/2011/layout/ConvergingText"/>
    <dgm:cxn modelId="{F961ED4B-33F8-472E-9847-385526937CEC}" type="presParOf" srcId="{5E587A7C-C41B-4513-AD8B-44415D54336A}" destId="{FC9E89FD-F2A7-431A-8D15-BF49C8808537}" srcOrd="20" destOrd="0" presId="urn:microsoft.com/office/officeart/2011/layout/ConvergingText"/>
    <dgm:cxn modelId="{904E3623-7112-4631-A79E-50A9EBCA3FB5}" type="presParOf" srcId="{5E587A7C-C41B-4513-AD8B-44415D54336A}" destId="{2AA876F5-5717-424D-B2C4-D8D3DEC2A04C}" srcOrd="21" destOrd="0" presId="urn:microsoft.com/office/officeart/2011/layout/ConvergingText"/>
    <dgm:cxn modelId="{0DEED86B-5F6D-4D9D-8828-7932AA0C5BA5}" type="presParOf" srcId="{5E587A7C-C41B-4513-AD8B-44415D54336A}" destId="{1236CF98-3246-4784-B70C-80D5A8B71E8D}" srcOrd="22" destOrd="0" presId="urn:microsoft.com/office/officeart/2011/layout/ConvergingText"/>
    <dgm:cxn modelId="{78380ED4-C6DB-48B3-8175-B660B8740648}" type="presParOf" srcId="{5E587A7C-C41B-4513-AD8B-44415D54336A}" destId="{BAE38075-B73B-4AB8-96F1-06F6206F0CA7}" srcOrd="23" destOrd="0" presId="urn:microsoft.com/office/officeart/2011/layout/ConvergingText"/>
    <dgm:cxn modelId="{33E3B604-E667-461F-9EFF-8BAE1891033B}" type="presParOf" srcId="{5E587A7C-C41B-4513-AD8B-44415D54336A}" destId="{B2FF7BB5-5C71-426E-90FB-12E2C3F58C43}" srcOrd="24" destOrd="0" presId="urn:microsoft.com/office/officeart/2011/layout/ConvergingText"/>
    <dgm:cxn modelId="{447B6431-FF43-48F1-AA66-1CF1B2DE8386}" type="presParOf" srcId="{5E587A7C-C41B-4513-AD8B-44415D54336A}" destId="{E8F16989-4C0C-49E6-B7F3-CDF43949F632}" srcOrd="25" destOrd="0" presId="urn:microsoft.com/office/officeart/2011/layout/ConvergingText"/>
    <dgm:cxn modelId="{CA96F0F5-AF31-49DD-B954-148CA6FD1C60}" type="presParOf" srcId="{5E587A7C-C41B-4513-AD8B-44415D54336A}" destId="{39EF227F-651C-4595-A632-1CD219E39A1E}" srcOrd="26" destOrd="0" presId="urn:microsoft.com/office/officeart/2011/layout/ConvergingText"/>
    <dgm:cxn modelId="{FA49B892-C100-4B25-A2AF-8AA6164A7476}" type="presParOf" srcId="{5E587A7C-C41B-4513-AD8B-44415D54336A}" destId="{16E949FE-DA95-4FC5-8275-74E540AA4632}" srcOrd="27" destOrd="0" presId="urn:microsoft.com/office/officeart/2011/layout/ConvergingText"/>
    <dgm:cxn modelId="{33DE4159-51FE-4BEF-A0D2-CCAB795B6AFD}" type="presParOf" srcId="{5E587A7C-C41B-4513-AD8B-44415D54336A}" destId="{61C90E9A-47F5-4C8C-A925-4340071649A8}" srcOrd="28" destOrd="0" presId="urn:microsoft.com/office/officeart/2011/layout/ConvergingText"/>
    <dgm:cxn modelId="{5EDEE9FB-1001-4A18-82EC-73C1968AEED7}" type="presParOf" srcId="{5E587A7C-C41B-4513-AD8B-44415D54336A}" destId="{554D237A-7E5F-4CBC-9414-611C987993D7}" srcOrd="29" destOrd="0" presId="urn:microsoft.com/office/officeart/2011/layout/ConvergingText"/>
    <dgm:cxn modelId="{98C64B6E-8F12-4F44-8316-7074EBB33B88}" type="presParOf" srcId="{5E587A7C-C41B-4513-AD8B-44415D54336A}" destId="{EB2CAD2E-1EA2-4C2C-903F-320CB87B4640}" srcOrd="30" destOrd="0" presId="urn:microsoft.com/office/officeart/2011/layout/ConvergingText"/>
    <dgm:cxn modelId="{15822C54-A866-404C-A246-5BC9939A970F}" type="presParOf" srcId="{5E587A7C-C41B-4513-AD8B-44415D54336A}" destId="{59C81C56-8B8C-45D2-AC4D-255775ABA867}" srcOrd="31" destOrd="0" presId="urn:microsoft.com/office/officeart/2011/layout/ConvergingText"/>
    <dgm:cxn modelId="{450FE9AC-E406-4006-B23E-0C8D4FA97BFE}" type="presParOf" srcId="{5E587A7C-C41B-4513-AD8B-44415D54336A}" destId="{AEBE54F8-38AC-4088-A815-26FEC060F929}" srcOrd="32" destOrd="0" presId="urn:microsoft.com/office/officeart/2011/layout/ConvergingText"/>
    <dgm:cxn modelId="{571AED0E-BB7D-4397-9B44-E8ECA403F8D3}" type="presParOf" srcId="{5E587A7C-C41B-4513-AD8B-44415D54336A}" destId="{E12FE222-0FA5-42CD-9A7C-C9994DD0E168}" srcOrd="33" destOrd="0" presId="urn:microsoft.com/office/officeart/2011/layout/ConvergingText"/>
    <dgm:cxn modelId="{84862F15-DEA8-440D-8BCC-6290895BEC5F}" type="presParOf" srcId="{5E587A7C-C41B-4513-AD8B-44415D54336A}" destId="{EE6168B9-3939-4A0B-8192-2A02ABCCA8E4}" srcOrd="34" destOrd="0" presId="urn:microsoft.com/office/officeart/2011/layout/ConvergingText"/>
    <dgm:cxn modelId="{3E8F3A83-BDC5-49AD-9A38-DC1C1031E63D}" type="presParOf" srcId="{5E587A7C-C41B-4513-AD8B-44415D54336A}" destId="{E85E7823-0279-4B29-A829-BD2B049CCE30}" srcOrd="35" destOrd="0" presId="urn:microsoft.com/office/officeart/2011/layout/ConvergingText"/>
    <dgm:cxn modelId="{222D3FED-E88F-4C78-AC14-47DCF2BBE788}" type="presParOf" srcId="{5E587A7C-C41B-4513-AD8B-44415D54336A}" destId="{FB8C01DB-2A67-4CFF-AF10-1159CE6B6F3B}" srcOrd="36" destOrd="0" presId="urn:microsoft.com/office/officeart/2011/layout/ConvergingTex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B4702-5386-4062-B867-B51E373B38B9}">
      <dsp:nvSpPr>
        <dsp:cNvPr id="0" name=""/>
        <dsp:cNvSpPr/>
      </dsp:nvSpPr>
      <dsp:spPr>
        <a:xfrm>
          <a:off x="4344629"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7ED8FD5E-91DB-4950-94AA-C5BDCD5E9441}">
      <dsp:nvSpPr>
        <dsp:cNvPr id="0" name=""/>
        <dsp:cNvSpPr/>
      </dsp:nvSpPr>
      <dsp:spPr>
        <a:xfrm>
          <a:off x="4109467"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C0CF4507-2103-4E1F-8341-B863A598B745}">
      <dsp:nvSpPr>
        <dsp:cNvPr id="0" name=""/>
        <dsp:cNvSpPr/>
      </dsp:nvSpPr>
      <dsp:spPr>
        <a:xfrm>
          <a:off x="3874305"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49E96BC0-FF61-4D87-B7C4-5BFE15318725}">
      <dsp:nvSpPr>
        <dsp:cNvPr id="0" name=""/>
        <dsp:cNvSpPr/>
      </dsp:nvSpPr>
      <dsp:spPr>
        <a:xfrm>
          <a:off x="3639591"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1BB89284-C4AE-49D4-8466-CFD13095B71D}">
      <dsp:nvSpPr>
        <dsp:cNvPr id="0" name=""/>
        <dsp:cNvSpPr/>
      </dsp:nvSpPr>
      <dsp:spPr>
        <a:xfrm>
          <a:off x="3404429"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655466FF-FE53-4FD8-8298-1419C3121829}">
      <dsp:nvSpPr>
        <dsp:cNvPr id="0" name=""/>
        <dsp:cNvSpPr/>
      </dsp:nvSpPr>
      <dsp:spPr>
        <a:xfrm>
          <a:off x="3040957" y="1766158"/>
          <a:ext cx="256621" cy="25682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37984E6B-FC5B-4502-BE1A-BA8EE3FBA960}">
      <dsp:nvSpPr>
        <dsp:cNvPr id="0" name=""/>
        <dsp:cNvSpPr/>
      </dsp:nvSpPr>
      <dsp:spPr>
        <a:xfrm>
          <a:off x="4135397" y="1565253"/>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44198BDB-D505-4C64-B208-363DB72EA070}">
      <dsp:nvSpPr>
        <dsp:cNvPr id="0" name=""/>
        <dsp:cNvSpPr/>
      </dsp:nvSpPr>
      <dsp:spPr>
        <a:xfrm>
          <a:off x="4135397" y="2097270"/>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1570C538-E7AC-4B88-9E55-BB259CFACE0D}">
      <dsp:nvSpPr>
        <dsp:cNvPr id="0" name=""/>
        <dsp:cNvSpPr/>
      </dsp:nvSpPr>
      <dsp:spPr>
        <a:xfrm>
          <a:off x="4249849" y="1680478"/>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2CC2AE95-DD56-4371-8081-074FF13B075F}">
      <dsp:nvSpPr>
        <dsp:cNvPr id="0" name=""/>
        <dsp:cNvSpPr/>
      </dsp:nvSpPr>
      <dsp:spPr>
        <a:xfrm>
          <a:off x="4257449" y="1982678"/>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9C8CBF13-B6D1-4A6E-A442-2EC8B1F07625}">
      <dsp:nvSpPr>
        <dsp:cNvPr id="0" name=""/>
        <dsp:cNvSpPr/>
      </dsp:nvSpPr>
      <dsp:spPr>
        <a:xfrm>
          <a:off x="1635351" y="1244904"/>
          <a:ext cx="1299201" cy="1299336"/>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err="1" smtClean="0"/>
            <a:t>Rule</a:t>
          </a:r>
          <a:r>
            <a:rPr lang="tr-TR" sz="2400" kern="1200" dirty="0" smtClean="0"/>
            <a:t> Engine</a:t>
          </a:r>
          <a:endParaRPr lang="en-US" sz="2400" kern="1200" dirty="0"/>
        </a:p>
      </dsp:txBody>
      <dsp:txXfrm>
        <a:off x="1825615" y="1435187"/>
        <a:ext cx="918673" cy="918770"/>
      </dsp:txXfrm>
    </dsp:sp>
    <dsp:sp modelId="{33C282BA-AD9D-4516-96EF-B33421296186}">
      <dsp:nvSpPr>
        <dsp:cNvPr id="0" name=""/>
        <dsp:cNvSpPr/>
      </dsp:nvSpPr>
      <dsp:spPr>
        <a:xfrm>
          <a:off x="1538336" y="1133900"/>
          <a:ext cx="256621" cy="25682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4ACECD71-71E3-4028-9321-A5177C21F4BD}">
      <dsp:nvSpPr>
        <dsp:cNvPr id="0" name=""/>
        <dsp:cNvSpPr/>
      </dsp:nvSpPr>
      <dsp:spPr>
        <a:xfrm>
          <a:off x="1373812" y="998416"/>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CA56CEE9-4E6C-44DF-AF78-15DF81419016}">
      <dsp:nvSpPr>
        <dsp:cNvPr id="0" name=""/>
        <dsp:cNvSpPr/>
      </dsp:nvSpPr>
      <dsp:spPr>
        <a:xfrm>
          <a:off x="1099755" y="998416"/>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C26BE79B-1CBA-41E6-9ECC-171E563861CC}">
      <dsp:nvSpPr>
        <dsp:cNvPr id="0" name=""/>
        <dsp:cNvSpPr/>
      </dsp:nvSpPr>
      <dsp:spPr>
        <a:xfrm>
          <a:off x="825698" y="998416"/>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5E45B01B-FF97-48CB-880A-792FCBF6361F}">
      <dsp:nvSpPr>
        <dsp:cNvPr id="0" name=""/>
        <dsp:cNvSpPr/>
      </dsp:nvSpPr>
      <dsp:spPr>
        <a:xfrm>
          <a:off x="551640" y="998416"/>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24F47469-21E9-48E1-AE8C-520826DEF769}">
      <dsp:nvSpPr>
        <dsp:cNvPr id="0" name=""/>
        <dsp:cNvSpPr/>
      </dsp:nvSpPr>
      <dsp:spPr>
        <a:xfrm>
          <a:off x="277136" y="998416"/>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C92789C8-A9ED-4633-A64D-85F0B295EBE4}">
      <dsp:nvSpPr>
        <dsp:cNvPr id="0" name=""/>
        <dsp:cNvSpPr/>
      </dsp:nvSpPr>
      <dsp:spPr>
        <a:xfrm>
          <a:off x="3079" y="998416"/>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FC9E89FD-F2A7-431A-8D15-BF49C8808537}">
      <dsp:nvSpPr>
        <dsp:cNvPr id="0" name=""/>
        <dsp:cNvSpPr/>
      </dsp:nvSpPr>
      <dsp:spPr>
        <a:xfrm>
          <a:off x="2185" y="611765"/>
          <a:ext cx="1503961" cy="330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tr-TR" sz="1600" kern="1200" dirty="0" err="1" smtClean="0">
              <a:solidFill>
                <a:srgbClr val="123D6E"/>
              </a:solidFill>
              <a:latin typeface="Arial" panose="020B0604020202020204" pitchFamily="34" charset="0"/>
              <a:cs typeface="Arial" panose="020B0604020202020204" pitchFamily="34" charset="0"/>
            </a:rPr>
            <a:t>Operator</a:t>
          </a:r>
          <a:r>
            <a:rPr lang="tr-TR" sz="1600" kern="1200" dirty="0" smtClean="0">
              <a:solidFill>
                <a:srgbClr val="123D6E"/>
              </a:solidFill>
              <a:latin typeface="Arial" panose="020B0604020202020204" pitchFamily="34" charset="0"/>
              <a:cs typeface="Arial" panose="020B0604020202020204" pitchFamily="34" charset="0"/>
            </a:rPr>
            <a:t> </a:t>
          </a:r>
          <a:r>
            <a:rPr lang="tr-TR" sz="1600" kern="1200" dirty="0" err="1" smtClean="0">
              <a:solidFill>
                <a:srgbClr val="123D6E"/>
              </a:solidFill>
              <a:latin typeface="Arial" panose="020B0604020202020204" pitchFamily="34" charset="0"/>
              <a:cs typeface="Arial" panose="020B0604020202020204" pitchFamily="34" charset="0"/>
            </a:rPr>
            <a:t>defined</a:t>
          </a:r>
          <a:r>
            <a:rPr lang="tr-TR" sz="1600" kern="1200" dirty="0" smtClean="0">
              <a:solidFill>
                <a:srgbClr val="123D6E"/>
              </a:solidFill>
              <a:latin typeface="Arial" panose="020B0604020202020204" pitchFamily="34" charset="0"/>
              <a:cs typeface="Arial" panose="020B0604020202020204" pitchFamily="34" charset="0"/>
            </a:rPr>
            <a:t> </a:t>
          </a:r>
          <a:r>
            <a:rPr lang="tr-TR" sz="1600" kern="1200" dirty="0" err="1" smtClean="0">
              <a:solidFill>
                <a:srgbClr val="123D6E"/>
              </a:solidFill>
              <a:latin typeface="Arial" panose="020B0604020202020204" pitchFamily="34" charset="0"/>
              <a:cs typeface="Arial" panose="020B0604020202020204" pitchFamily="34" charset="0"/>
            </a:rPr>
            <a:t>rules</a:t>
          </a:r>
          <a:endParaRPr lang="en-US" sz="1600" kern="1200" dirty="0">
            <a:solidFill>
              <a:srgbClr val="123D6E"/>
            </a:solidFill>
            <a:latin typeface="Arial" panose="020B0604020202020204" pitchFamily="34" charset="0"/>
            <a:cs typeface="Arial" panose="020B0604020202020204" pitchFamily="34" charset="0"/>
          </a:endParaRPr>
        </a:p>
      </dsp:txBody>
      <dsp:txXfrm>
        <a:off x="2185" y="611765"/>
        <a:ext cx="1503961" cy="330057"/>
      </dsp:txXfrm>
    </dsp:sp>
    <dsp:sp modelId="{2AA876F5-5717-424D-B2C4-D8D3DEC2A04C}">
      <dsp:nvSpPr>
        <dsp:cNvPr id="0" name=""/>
        <dsp:cNvSpPr/>
      </dsp:nvSpPr>
      <dsp:spPr>
        <a:xfrm>
          <a:off x="1271879" y="1766158"/>
          <a:ext cx="256621" cy="25682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1236CF98-3246-4784-B70C-80D5A8B71E8D}">
      <dsp:nvSpPr>
        <dsp:cNvPr id="0" name=""/>
        <dsp:cNvSpPr/>
      </dsp:nvSpPr>
      <dsp:spPr>
        <a:xfrm>
          <a:off x="1017940"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BAE38075-B73B-4AB8-96F1-06F6206F0CA7}">
      <dsp:nvSpPr>
        <dsp:cNvPr id="0" name=""/>
        <dsp:cNvSpPr/>
      </dsp:nvSpPr>
      <dsp:spPr>
        <a:xfrm>
          <a:off x="764448"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B2FF7BB5-5C71-426E-90FB-12E2C3F58C43}">
      <dsp:nvSpPr>
        <dsp:cNvPr id="0" name=""/>
        <dsp:cNvSpPr/>
      </dsp:nvSpPr>
      <dsp:spPr>
        <a:xfrm>
          <a:off x="510509"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E8F16989-4C0C-49E6-B7F3-CDF43949F632}">
      <dsp:nvSpPr>
        <dsp:cNvPr id="0" name=""/>
        <dsp:cNvSpPr/>
      </dsp:nvSpPr>
      <dsp:spPr>
        <a:xfrm>
          <a:off x="257018"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39EF227F-651C-4595-A632-1CD219E39A1E}">
      <dsp:nvSpPr>
        <dsp:cNvPr id="0" name=""/>
        <dsp:cNvSpPr/>
      </dsp:nvSpPr>
      <dsp:spPr>
        <a:xfrm>
          <a:off x="3079" y="1830312"/>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61C90E9A-47F5-4C8C-A925-4340071649A8}">
      <dsp:nvSpPr>
        <dsp:cNvPr id="0" name=""/>
        <dsp:cNvSpPr/>
      </dsp:nvSpPr>
      <dsp:spPr>
        <a:xfrm>
          <a:off x="2185" y="1449428"/>
          <a:ext cx="1137360" cy="330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tr-TR" sz="1600" kern="1200" dirty="0" err="1" smtClean="0">
              <a:solidFill>
                <a:srgbClr val="123D6E"/>
              </a:solidFill>
              <a:latin typeface="Arial" panose="020B0604020202020204" pitchFamily="34" charset="0"/>
              <a:cs typeface="Arial" panose="020B0604020202020204" pitchFamily="34" charset="0"/>
            </a:rPr>
            <a:t>Track</a:t>
          </a:r>
          <a:r>
            <a:rPr lang="tr-TR" sz="1600" kern="1200" dirty="0" smtClean="0">
              <a:solidFill>
                <a:srgbClr val="123D6E"/>
              </a:solidFill>
              <a:latin typeface="Arial" panose="020B0604020202020204" pitchFamily="34" charset="0"/>
              <a:cs typeface="Arial" panose="020B0604020202020204" pitchFamily="34" charset="0"/>
            </a:rPr>
            <a:t> </a:t>
          </a:r>
          <a:r>
            <a:rPr lang="tr-TR" sz="1600" kern="1200" dirty="0" err="1" smtClean="0">
              <a:solidFill>
                <a:srgbClr val="123D6E"/>
              </a:solidFill>
              <a:latin typeface="Arial" panose="020B0604020202020204" pitchFamily="34" charset="0"/>
              <a:cs typeface="Arial" panose="020B0604020202020204" pitchFamily="34" charset="0"/>
            </a:rPr>
            <a:t>database</a:t>
          </a:r>
          <a:endParaRPr lang="en-US" sz="1600" kern="1200" dirty="0">
            <a:solidFill>
              <a:srgbClr val="123D6E"/>
            </a:solidFill>
            <a:latin typeface="Arial" panose="020B0604020202020204" pitchFamily="34" charset="0"/>
            <a:cs typeface="Arial" panose="020B0604020202020204" pitchFamily="34" charset="0"/>
          </a:endParaRPr>
        </a:p>
      </dsp:txBody>
      <dsp:txXfrm>
        <a:off x="2185" y="1449428"/>
        <a:ext cx="1137360" cy="330057"/>
      </dsp:txXfrm>
    </dsp:sp>
    <dsp:sp modelId="{554D237A-7E5F-4CBC-9414-611C987993D7}">
      <dsp:nvSpPr>
        <dsp:cNvPr id="0" name=""/>
        <dsp:cNvSpPr/>
      </dsp:nvSpPr>
      <dsp:spPr>
        <a:xfrm>
          <a:off x="1538336" y="2387864"/>
          <a:ext cx="256621" cy="25682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EB2CAD2E-1EA2-4C2C-903F-320CB87B4640}">
      <dsp:nvSpPr>
        <dsp:cNvPr id="0" name=""/>
        <dsp:cNvSpPr/>
      </dsp:nvSpPr>
      <dsp:spPr>
        <a:xfrm>
          <a:off x="1373812" y="2649335"/>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59C81C56-8B8C-45D2-AC4D-255775ABA867}">
      <dsp:nvSpPr>
        <dsp:cNvPr id="0" name=""/>
        <dsp:cNvSpPr/>
      </dsp:nvSpPr>
      <dsp:spPr>
        <a:xfrm>
          <a:off x="1099755" y="2649335"/>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AEBE54F8-38AC-4088-A815-26FEC060F929}">
      <dsp:nvSpPr>
        <dsp:cNvPr id="0" name=""/>
        <dsp:cNvSpPr/>
      </dsp:nvSpPr>
      <dsp:spPr>
        <a:xfrm>
          <a:off x="825698" y="2649335"/>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E12FE222-0FA5-42CD-9A7C-C9994DD0E168}">
      <dsp:nvSpPr>
        <dsp:cNvPr id="0" name=""/>
        <dsp:cNvSpPr/>
      </dsp:nvSpPr>
      <dsp:spPr>
        <a:xfrm>
          <a:off x="551640" y="2649335"/>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EE6168B9-3939-4A0B-8192-2A02ABCCA8E4}">
      <dsp:nvSpPr>
        <dsp:cNvPr id="0" name=""/>
        <dsp:cNvSpPr/>
      </dsp:nvSpPr>
      <dsp:spPr>
        <a:xfrm>
          <a:off x="277136" y="2649335"/>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E85E7823-0279-4B29-A829-BD2B049CCE30}">
      <dsp:nvSpPr>
        <dsp:cNvPr id="0" name=""/>
        <dsp:cNvSpPr/>
      </dsp:nvSpPr>
      <dsp:spPr>
        <a:xfrm>
          <a:off x="3079" y="2649335"/>
          <a:ext cx="128310" cy="12830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 modelId="{FB8C01DB-2A67-4CFF-AF10-1159CE6B6F3B}">
      <dsp:nvSpPr>
        <dsp:cNvPr id="0" name=""/>
        <dsp:cNvSpPr/>
      </dsp:nvSpPr>
      <dsp:spPr>
        <a:xfrm>
          <a:off x="4" y="2256211"/>
          <a:ext cx="1503961" cy="330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tr-TR" sz="1600" kern="1200" dirty="0" err="1" smtClean="0">
              <a:solidFill>
                <a:srgbClr val="123D6E"/>
              </a:solidFill>
              <a:latin typeface="Arial" panose="020B0604020202020204" pitchFamily="34" charset="0"/>
              <a:cs typeface="Arial" panose="020B0604020202020204" pitchFamily="34" charset="0"/>
            </a:rPr>
            <a:t>Tactical</a:t>
          </a:r>
          <a:r>
            <a:rPr lang="tr-TR" sz="1600" kern="1200" dirty="0" smtClean="0">
              <a:solidFill>
                <a:srgbClr val="123D6E"/>
              </a:solidFill>
              <a:latin typeface="Arial" panose="020B0604020202020204" pitchFamily="34" charset="0"/>
              <a:cs typeface="Arial" panose="020B0604020202020204" pitchFamily="34" charset="0"/>
            </a:rPr>
            <a:t> </a:t>
          </a:r>
          <a:r>
            <a:rPr lang="tr-TR" sz="1600" kern="1200" dirty="0" err="1" smtClean="0">
              <a:solidFill>
                <a:srgbClr val="123D6E"/>
              </a:solidFill>
              <a:latin typeface="Arial" panose="020B0604020202020204" pitchFamily="34" charset="0"/>
              <a:cs typeface="Arial" panose="020B0604020202020204" pitchFamily="34" charset="0"/>
            </a:rPr>
            <a:t>situation</a:t>
          </a:r>
          <a:endParaRPr lang="en-US" sz="1600" kern="1200" dirty="0">
            <a:solidFill>
              <a:srgbClr val="123D6E"/>
            </a:solidFill>
            <a:latin typeface="Arial" panose="020B0604020202020204" pitchFamily="34" charset="0"/>
            <a:cs typeface="Arial" panose="020B0604020202020204" pitchFamily="34" charset="0"/>
          </a:endParaRPr>
        </a:p>
      </dsp:txBody>
      <dsp:txXfrm>
        <a:off x="4" y="2256211"/>
        <a:ext cx="1503961" cy="330057"/>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tr-TR" sz="4400" spc="-1" strike="noStrike">
                <a:solidFill>
                  <a:srgbClr val="000000"/>
                </a:solidFill>
                <a:latin typeface="Arial"/>
              </a:rPr>
              <a:t>Slaytı taşımak için tıklayın</a:t>
            </a:r>
            <a:endParaRPr b="0" lang="tr-TR" sz="4400" spc="-1" strike="noStrike">
              <a:solidFill>
                <a:srgbClr val="000000"/>
              </a:solidFill>
              <a:latin typeface="Arial"/>
            </a:endParaRPr>
          </a:p>
        </p:txBody>
      </p:sp>
      <p:sp>
        <p:nvSpPr>
          <p:cNvPr id="34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tr-TR" sz="2000" spc="-1" strike="noStrike">
                <a:solidFill>
                  <a:srgbClr val="000000"/>
                </a:solidFill>
                <a:latin typeface="Arial"/>
              </a:rPr>
              <a:t>Notların biçimini düzenlemek için tıklayın</a:t>
            </a:r>
            <a:endParaRPr b="0" lang="tr-TR" sz="2000" spc="-1" strike="noStrike">
              <a:solidFill>
                <a:srgbClr val="000000"/>
              </a:solidFill>
              <a:latin typeface="Arial"/>
            </a:endParaRPr>
          </a:p>
        </p:txBody>
      </p:sp>
      <p:sp>
        <p:nvSpPr>
          <p:cNvPr id="349"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tr-TR" sz="1400" spc="-1" strike="noStrike">
                <a:solidFill>
                  <a:srgbClr val="000000"/>
                </a:solidFill>
                <a:latin typeface="Times New Roman"/>
              </a:rPr>
              <a:t>&lt;header&gt;</a:t>
            </a:r>
            <a:endParaRPr b="0" lang="tr-TR" sz="1400" spc="-1" strike="noStrike">
              <a:solidFill>
                <a:srgbClr val="000000"/>
              </a:solidFill>
              <a:latin typeface="Times New Roman"/>
            </a:endParaRPr>
          </a:p>
        </p:txBody>
      </p:sp>
      <p:sp>
        <p:nvSpPr>
          <p:cNvPr id="350" name="PlaceHolder 4"/>
          <p:cNvSpPr>
            <a:spLocks noGrp="1"/>
          </p:cNvSpPr>
          <p:nvPr>
            <p:ph type="dt" idx="4"/>
          </p:nvPr>
        </p:nvSpPr>
        <p:spPr>
          <a:xfrm>
            <a:off x="4278960" y="0"/>
            <a:ext cx="3280680" cy="534240"/>
          </a:xfrm>
          <a:prstGeom prst="rect">
            <a:avLst/>
          </a:prstGeom>
          <a:noFill/>
          <a:ln w="0">
            <a:noFill/>
          </a:ln>
        </p:spPr>
        <p:txBody>
          <a:bodyPr lIns="0" rIns="0" tIns="0" bIns="0" anchor="t">
            <a:noAutofit/>
          </a:bodyPr>
          <a:lstStyle>
            <a:lvl1pPr indent="0" algn="r">
              <a:buNone/>
              <a:defRPr b="0" lang="tr-TR" sz="1400" spc="-1" strike="noStrike">
                <a:solidFill>
                  <a:srgbClr val="000000"/>
                </a:solidFill>
                <a:latin typeface="Times New Roman"/>
              </a:defRPr>
            </a:lvl1pPr>
          </a:lstStyle>
          <a:p>
            <a:pPr indent="0" algn="r">
              <a:buNone/>
            </a:pPr>
            <a:r>
              <a:rPr b="0" lang="tr-TR" sz="1400" spc="-1" strike="noStrike">
                <a:solidFill>
                  <a:srgbClr val="000000"/>
                </a:solidFill>
                <a:latin typeface="Times New Roman"/>
              </a:rPr>
              <a:t>&lt;date/time&gt;</a:t>
            </a:r>
            <a:endParaRPr b="0" lang="tr-TR" sz="1400" spc="-1" strike="noStrike">
              <a:solidFill>
                <a:srgbClr val="000000"/>
              </a:solidFill>
              <a:latin typeface="Times New Roman"/>
            </a:endParaRPr>
          </a:p>
        </p:txBody>
      </p:sp>
      <p:sp>
        <p:nvSpPr>
          <p:cNvPr id="351" name="PlaceHolder 5"/>
          <p:cNvSpPr>
            <a:spLocks noGrp="1"/>
          </p:cNvSpPr>
          <p:nvPr>
            <p:ph type="ftr" idx="5"/>
          </p:nvPr>
        </p:nvSpPr>
        <p:spPr>
          <a:xfrm>
            <a:off x="0" y="10157400"/>
            <a:ext cx="3280680" cy="534240"/>
          </a:xfrm>
          <a:prstGeom prst="rect">
            <a:avLst/>
          </a:prstGeom>
          <a:noFill/>
          <a:ln w="0">
            <a:noFill/>
          </a:ln>
        </p:spPr>
        <p:txBody>
          <a:bodyPr lIns="0" rIns="0" tIns="0" bIns="0" anchor="b">
            <a:noAutofit/>
          </a:bodyPr>
          <a:lstStyle>
            <a:lvl1pPr indent="0">
              <a:buNone/>
              <a:defRPr b="0" lang="tr-TR" sz="1400" spc="-1" strike="noStrike">
                <a:solidFill>
                  <a:srgbClr val="000000"/>
                </a:solidFill>
                <a:latin typeface="Times New Roman"/>
              </a:defRPr>
            </a:lvl1pPr>
          </a:lstStyle>
          <a:p>
            <a:pPr indent="0">
              <a:buNone/>
            </a:pPr>
            <a:r>
              <a:rPr b="0" lang="tr-TR" sz="1400" spc="-1" strike="noStrike">
                <a:solidFill>
                  <a:srgbClr val="000000"/>
                </a:solidFill>
                <a:latin typeface="Times New Roman"/>
              </a:rPr>
              <a:t>&lt;footer&gt;</a:t>
            </a:r>
            <a:endParaRPr b="0" lang="tr-TR" sz="1400" spc="-1" strike="noStrike">
              <a:solidFill>
                <a:srgbClr val="000000"/>
              </a:solidFill>
              <a:latin typeface="Times New Roman"/>
            </a:endParaRPr>
          </a:p>
        </p:txBody>
      </p:sp>
      <p:sp>
        <p:nvSpPr>
          <p:cNvPr id="352" name="PlaceHolder 6"/>
          <p:cNvSpPr>
            <a:spLocks noGrp="1"/>
          </p:cNvSpPr>
          <p:nvPr>
            <p:ph type="sldNum" idx="6"/>
          </p:nvPr>
        </p:nvSpPr>
        <p:spPr>
          <a:xfrm>
            <a:off x="4278960" y="10157400"/>
            <a:ext cx="3280680" cy="534240"/>
          </a:xfrm>
          <a:prstGeom prst="rect">
            <a:avLst/>
          </a:prstGeom>
          <a:noFill/>
          <a:ln w="0">
            <a:noFill/>
          </a:ln>
        </p:spPr>
        <p:txBody>
          <a:bodyPr lIns="0" rIns="0" tIns="0" bIns="0" anchor="b">
            <a:noAutofit/>
          </a:bodyPr>
          <a:lstStyle>
            <a:lvl1pPr indent="0" algn="r">
              <a:buNone/>
              <a:defRPr b="0" lang="tr-TR" sz="1400" spc="-1" strike="noStrike">
                <a:solidFill>
                  <a:srgbClr val="000000"/>
                </a:solidFill>
                <a:latin typeface="Times New Roman"/>
              </a:defRPr>
            </a:lvl1pPr>
          </a:lstStyle>
          <a:p>
            <a:pPr indent="0" algn="r">
              <a:buNone/>
            </a:pPr>
            <a:fld id="{AA6F8098-9FD9-47C4-9AD4-1C4D8967BB1B}" type="slidenum">
              <a:rPr b="0" lang="tr-TR" sz="1400" spc="-1" strike="noStrike">
                <a:solidFill>
                  <a:srgbClr val="000000"/>
                </a:solidFill>
                <a:latin typeface="Times New Roman"/>
              </a:rPr>
              <a:t>&lt;number&gt;</a:t>
            </a:fld>
            <a:endParaRPr b="0" lang="tr-T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PlaceHolder 1"/>
          <p:cNvSpPr>
            <a:spLocks noGrp="1"/>
          </p:cNvSpPr>
          <p:nvPr>
            <p:ph type="sldImg"/>
          </p:nvPr>
        </p:nvSpPr>
        <p:spPr>
          <a:xfrm>
            <a:off x="685800" y="1143000"/>
            <a:ext cx="5485680" cy="3085560"/>
          </a:xfrm>
          <a:prstGeom prst="rect">
            <a:avLst/>
          </a:prstGeom>
          <a:ln w="0">
            <a:noFill/>
          </a:ln>
        </p:spPr>
      </p:sp>
      <p:sp>
        <p:nvSpPr>
          <p:cNvPr id="88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887"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888" name="PlaceHolder 4"/>
          <p:cNvSpPr>
            <a:spLocks noGrp="1"/>
          </p:cNvSpPr>
          <p:nvPr>
            <p:ph type="ftr" idx="7"/>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889" name="PlaceHolder 5"/>
          <p:cNvSpPr>
            <a:spLocks noGrp="1"/>
          </p:cNvSpPr>
          <p:nvPr>
            <p:ph type="sldNum" idx="8"/>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94207925-A72E-4A24-8B99-E0FCD590472A}"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8" name="PlaceHolder 1"/>
          <p:cNvSpPr>
            <a:spLocks noGrp="1"/>
          </p:cNvSpPr>
          <p:nvPr>
            <p:ph type="sldImg"/>
          </p:nvPr>
        </p:nvSpPr>
        <p:spPr>
          <a:xfrm>
            <a:off x="685800" y="1143000"/>
            <a:ext cx="5485680" cy="3085560"/>
          </a:xfrm>
          <a:prstGeom prst="rect">
            <a:avLst/>
          </a:prstGeom>
          <a:ln w="0">
            <a:noFill/>
          </a:ln>
        </p:spPr>
      </p:sp>
      <p:sp>
        <p:nvSpPr>
          <p:cNvPr id="92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3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31" name="PlaceHolder 4"/>
          <p:cNvSpPr>
            <a:spLocks noGrp="1"/>
          </p:cNvSpPr>
          <p:nvPr>
            <p:ph type="ftr" idx="24"/>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32" name="PlaceHolder 5"/>
          <p:cNvSpPr>
            <a:spLocks noGrp="1"/>
          </p:cNvSpPr>
          <p:nvPr>
            <p:ph type="sldNum" idx="25"/>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28BA7B22-7393-41C6-B5A8-AA19470BF915}"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3" name="PlaceHolder 1"/>
          <p:cNvSpPr>
            <a:spLocks noGrp="1"/>
          </p:cNvSpPr>
          <p:nvPr>
            <p:ph type="sldImg"/>
          </p:nvPr>
        </p:nvSpPr>
        <p:spPr>
          <a:xfrm>
            <a:off x="685800" y="1143000"/>
            <a:ext cx="5485680" cy="3085560"/>
          </a:xfrm>
          <a:prstGeom prst="rect">
            <a:avLst/>
          </a:prstGeom>
          <a:ln w="0">
            <a:noFill/>
          </a:ln>
        </p:spPr>
      </p:sp>
      <p:sp>
        <p:nvSpPr>
          <p:cNvPr id="93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3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36" name="PlaceHolder 4"/>
          <p:cNvSpPr>
            <a:spLocks noGrp="1"/>
          </p:cNvSpPr>
          <p:nvPr>
            <p:ph type="ftr" idx="26"/>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37" name="PlaceHolder 5"/>
          <p:cNvSpPr>
            <a:spLocks noGrp="1"/>
          </p:cNvSpPr>
          <p:nvPr>
            <p:ph type="sldNum" idx="27"/>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B7C03AE7-3942-4D4C-87DA-C9C4C6D0D4C8}"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8" name="PlaceHolder 1"/>
          <p:cNvSpPr>
            <a:spLocks noGrp="1"/>
          </p:cNvSpPr>
          <p:nvPr>
            <p:ph type="sldImg"/>
          </p:nvPr>
        </p:nvSpPr>
        <p:spPr>
          <a:xfrm>
            <a:off x="685800" y="1143000"/>
            <a:ext cx="5485680" cy="3085560"/>
          </a:xfrm>
          <a:prstGeom prst="rect">
            <a:avLst/>
          </a:prstGeom>
          <a:ln w="0">
            <a:noFill/>
          </a:ln>
        </p:spPr>
      </p:sp>
      <p:sp>
        <p:nvSpPr>
          <p:cNvPr id="93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40" name="PlaceHolder 3"/>
          <p:cNvSpPr>
            <a:spLocks noGrp="1"/>
          </p:cNvSpPr>
          <p:nvPr>
            <p:ph type="hdr"/>
          </p:nvPr>
        </p:nvSpPr>
        <p:spPr>
          <a:xfrm>
            <a:off x="0" y="0"/>
            <a:ext cx="7103520" cy="51264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41" name="PlaceHolder 4"/>
          <p:cNvSpPr>
            <a:spLocks noGrp="1"/>
          </p:cNvSpPr>
          <p:nvPr>
            <p:ph type="ftr" idx="28"/>
          </p:nvPr>
        </p:nvSpPr>
        <p:spPr>
          <a:xfrm>
            <a:off x="0" y="9721080"/>
            <a:ext cx="7103520" cy="51264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42" name="PlaceHolder 5"/>
          <p:cNvSpPr>
            <a:spLocks noGrp="1"/>
          </p:cNvSpPr>
          <p:nvPr>
            <p:ph type="sldNum" idx="29"/>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mn-lt"/>
                <a:ea typeface="+mn-ea"/>
              </a:defRPr>
            </a:lvl1pPr>
          </a:lstStyle>
          <a:p>
            <a:pPr indent="0" algn="r">
              <a:lnSpc>
                <a:spcPct val="100000"/>
              </a:lnSpc>
              <a:buNone/>
              <a:tabLst>
                <a:tab algn="l" pos="0"/>
              </a:tabLst>
            </a:pPr>
            <a:fld id="{5F34580B-90FA-4DB3-A99F-31A86F831B81}" type="slidenum">
              <a:rPr b="0" lang="tr-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3" name="PlaceHolder 1"/>
          <p:cNvSpPr>
            <a:spLocks noGrp="1"/>
          </p:cNvSpPr>
          <p:nvPr>
            <p:ph type="sldImg"/>
          </p:nvPr>
        </p:nvSpPr>
        <p:spPr>
          <a:xfrm>
            <a:off x="685800" y="1143000"/>
            <a:ext cx="5485680" cy="3085560"/>
          </a:xfrm>
          <a:prstGeom prst="rect">
            <a:avLst/>
          </a:prstGeom>
          <a:ln w="0">
            <a:noFill/>
          </a:ln>
        </p:spPr>
      </p:sp>
      <p:sp>
        <p:nvSpPr>
          <p:cNvPr id="94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4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46" name="PlaceHolder 4"/>
          <p:cNvSpPr>
            <a:spLocks noGrp="1"/>
          </p:cNvSpPr>
          <p:nvPr>
            <p:ph type="ftr" idx="30"/>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47" name="PlaceHolder 5"/>
          <p:cNvSpPr>
            <a:spLocks noGrp="1"/>
          </p:cNvSpPr>
          <p:nvPr>
            <p:ph type="sldNum" idx="31"/>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Calibri"/>
                <a:ea typeface="+mn-ea"/>
              </a:defRPr>
            </a:lvl1pPr>
          </a:lstStyle>
          <a:p>
            <a:pPr indent="0" algn="r">
              <a:lnSpc>
                <a:spcPct val="100000"/>
              </a:lnSpc>
              <a:buNone/>
              <a:tabLst>
                <a:tab algn="l" pos="0"/>
              </a:tabLst>
            </a:pPr>
            <a:fld id="{2D88AE92-7884-42B0-8F0F-C8C9E07B4E8E}" type="slidenum">
              <a:rPr b="0" lang="tr-TR" sz="1200" spc="-1" strike="noStrike">
                <a:solidFill>
                  <a:srgbClr val="000000"/>
                </a:solidFill>
                <a:latin typeface="Calibri"/>
                <a:ea typeface="+mn-ea"/>
              </a:rPr>
              <a:t>23</a:t>
            </a:fld>
            <a:endParaRPr b="0" lang="tr-TR"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8" name="PlaceHolder 1"/>
          <p:cNvSpPr>
            <a:spLocks noGrp="1"/>
          </p:cNvSpPr>
          <p:nvPr>
            <p:ph type="sldImg"/>
          </p:nvPr>
        </p:nvSpPr>
        <p:spPr>
          <a:xfrm>
            <a:off x="685800" y="1143000"/>
            <a:ext cx="5485680" cy="3085560"/>
          </a:xfrm>
          <a:prstGeom prst="rect">
            <a:avLst/>
          </a:prstGeom>
          <a:ln w="0">
            <a:noFill/>
          </a:ln>
        </p:spPr>
      </p:sp>
      <p:sp>
        <p:nvSpPr>
          <p:cNvPr id="94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5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51" name="PlaceHolder 4"/>
          <p:cNvSpPr>
            <a:spLocks noGrp="1"/>
          </p:cNvSpPr>
          <p:nvPr>
            <p:ph type="ftr" idx="32"/>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52" name="PlaceHolder 5"/>
          <p:cNvSpPr>
            <a:spLocks noGrp="1"/>
          </p:cNvSpPr>
          <p:nvPr>
            <p:ph type="sldNum" idx="33"/>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FB8D141A-270A-4AB0-8F5A-A008B92368D2}"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3" name="PlaceHolder 1"/>
          <p:cNvSpPr>
            <a:spLocks noGrp="1"/>
          </p:cNvSpPr>
          <p:nvPr>
            <p:ph type="sldImg"/>
          </p:nvPr>
        </p:nvSpPr>
        <p:spPr>
          <a:xfrm>
            <a:off x="685800" y="1143000"/>
            <a:ext cx="5485680" cy="3085560"/>
          </a:xfrm>
          <a:prstGeom prst="rect">
            <a:avLst/>
          </a:prstGeom>
          <a:ln w="0">
            <a:noFill/>
          </a:ln>
        </p:spPr>
      </p:sp>
      <p:sp>
        <p:nvSpPr>
          <p:cNvPr id="95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5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56" name="PlaceHolder 4"/>
          <p:cNvSpPr>
            <a:spLocks noGrp="1"/>
          </p:cNvSpPr>
          <p:nvPr>
            <p:ph type="ftr" idx="34"/>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57" name="PlaceHolder 5"/>
          <p:cNvSpPr>
            <a:spLocks noGrp="1"/>
          </p:cNvSpPr>
          <p:nvPr>
            <p:ph type="sldNum" idx="35"/>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AF34C623-1B66-47C1-AF83-7627BF057193}"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8" name="PlaceHolder 1"/>
          <p:cNvSpPr>
            <a:spLocks noGrp="1"/>
          </p:cNvSpPr>
          <p:nvPr>
            <p:ph type="sldImg"/>
          </p:nvPr>
        </p:nvSpPr>
        <p:spPr>
          <a:xfrm>
            <a:off x="685800" y="1143000"/>
            <a:ext cx="5485680" cy="3085560"/>
          </a:xfrm>
          <a:prstGeom prst="rect">
            <a:avLst/>
          </a:prstGeom>
          <a:ln w="0">
            <a:noFill/>
          </a:ln>
        </p:spPr>
      </p:sp>
      <p:sp>
        <p:nvSpPr>
          <p:cNvPr id="95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60" name="PlaceHolder 3"/>
          <p:cNvSpPr>
            <a:spLocks noGrp="1"/>
          </p:cNvSpPr>
          <p:nvPr>
            <p:ph type="sldNum" idx="36"/>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Calibri"/>
                <a:ea typeface="+mn-ea"/>
              </a:defRPr>
            </a:lvl1pPr>
          </a:lstStyle>
          <a:p>
            <a:pPr indent="0" algn="r">
              <a:lnSpc>
                <a:spcPct val="100000"/>
              </a:lnSpc>
              <a:buNone/>
              <a:tabLst>
                <a:tab algn="l" pos="0"/>
              </a:tabLst>
            </a:pPr>
            <a:fld id="{A95FD8B7-E531-46C7-BDE3-C2CC4C938D38}" type="slidenum">
              <a:rPr b="0" lang="en-GB" sz="1200" spc="-1" strike="noStrike">
                <a:solidFill>
                  <a:srgbClr val="000000"/>
                </a:solidFill>
                <a:latin typeface="Calibri"/>
                <a:ea typeface="+mn-ea"/>
              </a:rPr>
              <a:t>23</a:t>
            </a:fld>
            <a:endParaRPr b="0" lang="tr-TR"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1" name="PlaceHolder 1"/>
          <p:cNvSpPr>
            <a:spLocks noGrp="1"/>
          </p:cNvSpPr>
          <p:nvPr>
            <p:ph type="sldImg"/>
          </p:nvPr>
        </p:nvSpPr>
        <p:spPr>
          <a:xfrm>
            <a:off x="685800" y="1143000"/>
            <a:ext cx="5485680" cy="3085560"/>
          </a:xfrm>
          <a:prstGeom prst="rect">
            <a:avLst/>
          </a:prstGeom>
          <a:ln w="0">
            <a:noFill/>
          </a:ln>
        </p:spPr>
      </p:sp>
      <p:sp>
        <p:nvSpPr>
          <p:cNvPr id="96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63" name="PlaceHolder 3"/>
          <p:cNvSpPr>
            <a:spLocks noGrp="1"/>
          </p:cNvSpPr>
          <p:nvPr>
            <p:ph type="sldNum" idx="37"/>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08CA45C3-1F48-4530-B7AA-0D82FFF11416}"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4" name="PlaceHolder 1"/>
          <p:cNvSpPr>
            <a:spLocks noGrp="1"/>
          </p:cNvSpPr>
          <p:nvPr>
            <p:ph type="sldImg"/>
          </p:nvPr>
        </p:nvSpPr>
        <p:spPr>
          <a:xfrm>
            <a:off x="685800" y="1143000"/>
            <a:ext cx="5485680" cy="3085560"/>
          </a:xfrm>
          <a:prstGeom prst="rect">
            <a:avLst/>
          </a:prstGeom>
          <a:ln w="0">
            <a:noFill/>
          </a:ln>
        </p:spPr>
      </p:sp>
      <p:sp>
        <p:nvSpPr>
          <p:cNvPr id="96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66"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67" name="PlaceHolder 4"/>
          <p:cNvSpPr>
            <a:spLocks noGrp="1"/>
          </p:cNvSpPr>
          <p:nvPr>
            <p:ph type="ftr" idx="38"/>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68" name="PlaceHolder 5"/>
          <p:cNvSpPr>
            <a:spLocks noGrp="1"/>
          </p:cNvSpPr>
          <p:nvPr>
            <p:ph type="sldNum" idx="39"/>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Calibri"/>
                <a:ea typeface="+mn-ea"/>
              </a:defRPr>
            </a:lvl1pPr>
          </a:lstStyle>
          <a:p>
            <a:pPr indent="0" algn="r">
              <a:lnSpc>
                <a:spcPct val="100000"/>
              </a:lnSpc>
              <a:buNone/>
              <a:tabLst>
                <a:tab algn="l" pos="0"/>
              </a:tabLst>
            </a:pPr>
            <a:fld id="{628064C8-5F18-459F-8677-68AA02D91A5D}" type="slidenum">
              <a:rPr b="0" lang="tr-TR" sz="1200" spc="-1" strike="noStrike">
                <a:solidFill>
                  <a:srgbClr val="000000"/>
                </a:solidFill>
                <a:latin typeface="Calibri"/>
                <a:ea typeface="+mn-ea"/>
              </a:rPr>
              <a:t>23</a:t>
            </a:fld>
            <a:endParaRPr b="0" lang="tr-TR"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9" name="PlaceHolder 1"/>
          <p:cNvSpPr>
            <a:spLocks noGrp="1"/>
          </p:cNvSpPr>
          <p:nvPr>
            <p:ph type="sldImg"/>
          </p:nvPr>
        </p:nvSpPr>
        <p:spPr>
          <a:xfrm>
            <a:off x="685800" y="1143000"/>
            <a:ext cx="5485680" cy="3085560"/>
          </a:xfrm>
          <a:prstGeom prst="rect">
            <a:avLst/>
          </a:prstGeom>
          <a:ln w="0">
            <a:noFill/>
          </a:ln>
        </p:spPr>
      </p:sp>
      <p:sp>
        <p:nvSpPr>
          <p:cNvPr id="970"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71" name="PlaceHolder 3"/>
          <p:cNvSpPr>
            <a:spLocks noGrp="1"/>
          </p:cNvSpPr>
          <p:nvPr>
            <p:ph type="sldNum" idx="40"/>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064CC2EC-ED2D-4D71-B39F-011326AB1767}"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PlaceHolder 1"/>
          <p:cNvSpPr>
            <a:spLocks noGrp="1"/>
          </p:cNvSpPr>
          <p:nvPr>
            <p:ph type="sldImg"/>
          </p:nvPr>
        </p:nvSpPr>
        <p:spPr>
          <a:xfrm>
            <a:off x="685800" y="1143000"/>
            <a:ext cx="5485680" cy="3085560"/>
          </a:xfrm>
          <a:prstGeom prst="rect">
            <a:avLst/>
          </a:prstGeom>
          <a:ln w="0">
            <a:noFill/>
          </a:ln>
        </p:spPr>
      </p:sp>
      <p:sp>
        <p:nvSpPr>
          <p:cNvPr id="89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892" name="PlaceHolder 3"/>
          <p:cNvSpPr>
            <a:spLocks noGrp="1"/>
          </p:cNvSpPr>
          <p:nvPr>
            <p:ph type="sldNum" idx="9"/>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TR" sz="1200" spc="-1" strike="noStrike">
                <a:solidFill>
                  <a:srgbClr val="000000"/>
                </a:solidFill>
                <a:latin typeface="Times New Roman"/>
              </a:defRPr>
            </a:lvl1pPr>
          </a:lstStyle>
          <a:p>
            <a:pPr indent="0" algn="r">
              <a:lnSpc>
                <a:spcPct val="100000"/>
              </a:lnSpc>
              <a:buNone/>
              <a:tabLst>
                <a:tab algn="l" pos="0"/>
              </a:tabLst>
            </a:pPr>
            <a:fld id="{0547B0CF-5C21-4DED-A9CF-3CCA32A91C34}" type="slidenum">
              <a:rPr b="0" lang="en-TR" sz="1200" spc="-1" strike="noStrike">
                <a:solidFill>
                  <a:srgbClr val="000000"/>
                </a:solidFill>
                <a:latin typeface="Times New Roman"/>
              </a:rPr>
              <a:t>23</a:t>
            </a:fld>
            <a:endParaRPr b="0" lang="tr-TR"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2" name="PlaceHolder 1"/>
          <p:cNvSpPr>
            <a:spLocks noGrp="1"/>
          </p:cNvSpPr>
          <p:nvPr>
            <p:ph type="sldImg"/>
          </p:nvPr>
        </p:nvSpPr>
        <p:spPr>
          <a:xfrm>
            <a:off x="685800" y="1143000"/>
            <a:ext cx="5485680" cy="3085560"/>
          </a:xfrm>
          <a:prstGeom prst="rect">
            <a:avLst/>
          </a:prstGeom>
          <a:ln w="0">
            <a:noFill/>
          </a:ln>
        </p:spPr>
      </p:sp>
      <p:sp>
        <p:nvSpPr>
          <p:cNvPr id="97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74" name="PlaceHolder 3"/>
          <p:cNvSpPr>
            <a:spLocks noGrp="1"/>
          </p:cNvSpPr>
          <p:nvPr>
            <p:ph type="sldNum" idx="41"/>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0CF2DD7E-606F-43DA-821A-F36A13060BD6}"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5" name="PlaceHolder 1"/>
          <p:cNvSpPr>
            <a:spLocks noGrp="1"/>
          </p:cNvSpPr>
          <p:nvPr>
            <p:ph type="sldImg"/>
          </p:nvPr>
        </p:nvSpPr>
        <p:spPr>
          <a:xfrm>
            <a:off x="685800" y="1143000"/>
            <a:ext cx="5485680" cy="3085560"/>
          </a:xfrm>
          <a:prstGeom prst="rect">
            <a:avLst/>
          </a:prstGeom>
          <a:ln w="0">
            <a:noFill/>
          </a:ln>
        </p:spPr>
      </p:sp>
      <p:sp>
        <p:nvSpPr>
          <p:cNvPr id="97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77" name="PlaceHolder 3"/>
          <p:cNvSpPr>
            <a:spLocks noGrp="1"/>
          </p:cNvSpPr>
          <p:nvPr>
            <p:ph type="sldNum" idx="42"/>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881058C7-A799-4BA7-B9BC-B04C46F4AC3A}"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8" name="PlaceHolder 1"/>
          <p:cNvSpPr>
            <a:spLocks noGrp="1"/>
          </p:cNvSpPr>
          <p:nvPr>
            <p:ph type="sldImg"/>
          </p:nvPr>
        </p:nvSpPr>
        <p:spPr>
          <a:xfrm>
            <a:off x="685800" y="1143000"/>
            <a:ext cx="5485680" cy="3085560"/>
          </a:xfrm>
          <a:prstGeom prst="rect">
            <a:avLst/>
          </a:prstGeom>
          <a:ln w="0">
            <a:noFill/>
          </a:ln>
        </p:spPr>
      </p:sp>
      <p:sp>
        <p:nvSpPr>
          <p:cNvPr id="97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8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81" name="PlaceHolder 4"/>
          <p:cNvSpPr>
            <a:spLocks noGrp="1"/>
          </p:cNvSpPr>
          <p:nvPr>
            <p:ph type="ftr" idx="43"/>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82" name="PlaceHolder 5"/>
          <p:cNvSpPr>
            <a:spLocks noGrp="1"/>
          </p:cNvSpPr>
          <p:nvPr>
            <p:ph type="sldNum" idx="44"/>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mn-lt"/>
                <a:ea typeface="+mn-ea"/>
              </a:defRPr>
            </a:lvl1pPr>
          </a:lstStyle>
          <a:p>
            <a:pPr indent="0" algn="r">
              <a:lnSpc>
                <a:spcPct val="100000"/>
              </a:lnSpc>
              <a:buNone/>
              <a:tabLst>
                <a:tab algn="l" pos="0"/>
              </a:tabLst>
            </a:pPr>
            <a:fld id="{5AAD44C3-A2D5-4719-A78C-B094DF0C63FD}" type="slidenum">
              <a:rPr b="0" lang="tr-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3" name="PlaceHolder 1"/>
          <p:cNvSpPr>
            <a:spLocks noGrp="1"/>
          </p:cNvSpPr>
          <p:nvPr>
            <p:ph type="sldImg"/>
          </p:nvPr>
        </p:nvSpPr>
        <p:spPr>
          <a:xfrm>
            <a:off x="685800" y="1143000"/>
            <a:ext cx="5485680" cy="3085560"/>
          </a:xfrm>
          <a:prstGeom prst="rect">
            <a:avLst/>
          </a:prstGeom>
          <a:ln w="0">
            <a:noFill/>
          </a:ln>
        </p:spPr>
      </p:sp>
      <p:sp>
        <p:nvSpPr>
          <p:cNvPr id="98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85" name="PlaceHolder 3"/>
          <p:cNvSpPr>
            <a:spLocks noGrp="1"/>
          </p:cNvSpPr>
          <p:nvPr>
            <p:ph type="hdr"/>
          </p:nvPr>
        </p:nvSpPr>
        <p:spPr>
          <a:xfrm>
            <a:off x="0" y="0"/>
            <a:ext cx="7103520" cy="51264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86" name="PlaceHolder 4"/>
          <p:cNvSpPr>
            <a:spLocks noGrp="1"/>
          </p:cNvSpPr>
          <p:nvPr>
            <p:ph type="ftr" idx="45"/>
          </p:nvPr>
        </p:nvSpPr>
        <p:spPr>
          <a:xfrm>
            <a:off x="0" y="9721080"/>
            <a:ext cx="7103520" cy="51264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87" name="PlaceHolder 5"/>
          <p:cNvSpPr>
            <a:spLocks noGrp="1"/>
          </p:cNvSpPr>
          <p:nvPr>
            <p:ph type="sldNum" idx="46"/>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mn-lt"/>
                <a:ea typeface="+mn-ea"/>
              </a:defRPr>
            </a:lvl1pPr>
          </a:lstStyle>
          <a:p>
            <a:pPr indent="0" algn="r">
              <a:lnSpc>
                <a:spcPct val="100000"/>
              </a:lnSpc>
              <a:buNone/>
              <a:tabLst>
                <a:tab algn="l" pos="0"/>
              </a:tabLst>
            </a:pPr>
            <a:fld id="{7E9D9D72-DCE3-4688-A559-78A85B774B36}" type="slidenum">
              <a:rPr b="0" lang="tr-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8" name="PlaceHolder 1"/>
          <p:cNvSpPr>
            <a:spLocks noGrp="1"/>
          </p:cNvSpPr>
          <p:nvPr>
            <p:ph type="sldImg"/>
          </p:nvPr>
        </p:nvSpPr>
        <p:spPr>
          <a:xfrm>
            <a:off x="685800" y="1143000"/>
            <a:ext cx="5485680" cy="3085560"/>
          </a:xfrm>
          <a:prstGeom prst="rect">
            <a:avLst/>
          </a:prstGeom>
          <a:ln w="0">
            <a:noFill/>
          </a:ln>
        </p:spPr>
      </p:sp>
      <p:sp>
        <p:nvSpPr>
          <p:cNvPr id="98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90" name="PlaceHolder 3"/>
          <p:cNvSpPr>
            <a:spLocks noGrp="1"/>
          </p:cNvSpPr>
          <p:nvPr>
            <p:ph type="hdr"/>
          </p:nvPr>
        </p:nvSpPr>
        <p:spPr>
          <a:xfrm>
            <a:off x="0" y="0"/>
            <a:ext cx="7103520" cy="51264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91" name="PlaceHolder 4"/>
          <p:cNvSpPr>
            <a:spLocks noGrp="1"/>
          </p:cNvSpPr>
          <p:nvPr>
            <p:ph type="ftr" idx="47"/>
          </p:nvPr>
        </p:nvSpPr>
        <p:spPr>
          <a:xfrm>
            <a:off x="0" y="9721080"/>
            <a:ext cx="7103520" cy="51264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92" name="PlaceHolder 5"/>
          <p:cNvSpPr>
            <a:spLocks noGrp="1"/>
          </p:cNvSpPr>
          <p:nvPr>
            <p:ph type="sldNum" idx="48"/>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mn-lt"/>
                <a:ea typeface="+mn-ea"/>
              </a:defRPr>
            </a:lvl1pPr>
          </a:lstStyle>
          <a:p>
            <a:pPr indent="0" algn="r">
              <a:lnSpc>
                <a:spcPct val="100000"/>
              </a:lnSpc>
              <a:buNone/>
              <a:tabLst>
                <a:tab algn="l" pos="0"/>
              </a:tabLst>
            </a:pPr>
            <a:fld id="{07997EA6-4788-43B0-9AD5-6817D4E0F904}" type="slidenum">
              <a:rPr b="0" lang="tr-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3" name="PlaceHolder 1"/>
          <p:cNvSpPr>
            <a:spLocks noGrp="1"/>
          </p:cNvSpPr>
          <p:nvPr>
            <p:ph type="sldImg"/>
          </p:nvPr>
        </p:nvSpPr>
        <p:spPr>
          <a:xfrm>
            <a:off x="685800" y="1143000"/>
            <a:ext cx="5485680" cy="3085560"/>
          </a:xfrm>
          <a:prstGeom prst="rect">
            <a:avLst/>
          </a:prstGeom>
          <a:ln w="0">
            <a:noFill/>
          </a:ln>
        </p:spPr>
      </p:sp>
      <p:sp>
        <p:nvSpPr>
          <p:cNvPr id="99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95" name="PlaceHolder 3"/>
          <p:cNvSpPr>
            <a:spLocks noGrp="1"/>
          </p:cNvSpPr>
          <p:nvPr>
            <p:ph type="hdr"/>
          </p:nvPr>
        </p:nvSpPr>
        <p:spPr>
          <a:xfrm>
            <a:off x="0" y="0"/>
            <a:ext cx="7103520" cy="51264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96" name="PlaceHolder 4"/>
          <p:cNvSpPr>
            <a:spLocks noGrp="1"/>
          </p:cNvSpPr>
          <p:nvPr>
            <p:ph type="ftr" idx="49"/>
          </p:nvPr>
        </p:nvSpPr>
        <p:spPr>
          <a:xfrm>
            <a:off x="0" y="9721080"/>
            <a:ext cx="7103520" cy="51264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97" name="PlaceHolder 5"/>
          <p:cNvSpPr>
            <a:spLocks noGrp="1"/>
          </p:cNvSpPr>
          <p:nvPr>
            <p:ph type="sldNum" idx="50"/>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tr-TR" sz="1200" spc="-1" strike="noStrike">
                <a:solidFill>
                  <a:srgbClr val="000000"/>
                </a:solidFill>
                <a:latin typeface="+mn-lt"/>
                <a:ea typeface="+mn-ea"/>
              </a:defRPr>
            </a:lvl1pPr>
          </a:lstStyle>
          <a:p>
            <a:pPr indent="0" algn="r">
              <a:lnSpc>
                <a:spcPct val="100000"/>
              </a:lnSpc>
              <a:buNone/>
              <a:tabLst>
                <a:tab algn="l" pos="0"/>
              </a:tabLst>
            </a:pPr>
            <a:fld id="{00770985-D231-41A8-ADED-0E8EB2114D45}" type="slidenum">
              <a:rPr b="0" lang="tr-TR" sz="1200" spc="-1" strike="noStrike">
                <a:solidFill>
                  <a:srgbClr val="000000"/>
                </a:solidFill>
                <a:latin typeface="+mn-lt"/>
                <a:ea typeface="+mn-ea"/>
              </a:rPr>
              <a:t>&lt;number&gt;</a:t>
            </a:fld>
            <a:endParaRPr b="0" lang="tr-TR" sz="1200" spc="-1" strike="noStrike">
              <a:solidFill>
                <a:srgbClr val="000000"/>
              </a:solidFill>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8" name="PlaceHolder 1"/>
          <p:cNvSpPr>
            <a:spLocks noGrp="1"/>
          </p:cNvSpPr>
          <p:nvPr>
            <p:ph type="sldImg"/>
          </p:nvPr>
        </p:nvSpPr>
        <p:spPr>
          <a:xfrm>
            <a:off x="685800" y="1143000"/>
            <a:ext cx="5485680" cy="3085560"/>
          </a:xfrm>
          <a:prstGeom prst="rect">
            <a:avLst/>
          </a:prstGeom>
          <a:ln w="0">
            <a:noFill/>
          </a:ln>
        </p:spPr>
      </p:sp>
      <p:sp>
        <p:nvSpPr>
          <p:cNvPr id="99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100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1001" name="PlaceHolder 4"/>
          <p:cNvSpPr>
            <a:spLocks noGrp="1"/>
          </p:cNvSpPr>
          <p:nvPr>
            <p:ph type="ftr" idx="51"/>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1002" name="PlaceHolder 5"/>
          <p:cNvSpPr>
            <a:spLocks noGrp="1"/>
          </p:cNvSpPr>
          <p:nvPr>
            <p:ph type="sldNum" idx="52"/>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B9B8B949-BB1C-46DE-A05E-94CF80ACEB8C}" type="slidenum">
              <a:rPr b="0" lang="en-GB" sz="1200" spc="-1" strike="noStrike">
                <a:solidFill>
                  <a:srgbClr val="000000"/>
                </a:solidFill>
                <a:latin typeface="+mn-lt"/>
                <a:ea typeface="+mn-ea"/>
              </a:rPr>
              <a:t>&lt;number&gt;</a:t>
            </a:fld>
            <a:endParaRPr b="0" lang="tr-TR" sz="12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3" name="PlaceHolder 1"/>
          <p:cNvSpPr>
            <a:spLocks noGrp="1"/>
          </p:cNvSpPr>
          <p:nvPr>
            <p:ph type="sldImg"/>
          </p:nvPr>
        </p:nvSpPr>
        <p:spPr>
          <a:xfrm>
            <a:off x="685800" y="1143000"/>
            <a:ext cx="5485680" cy="3085560"/>
          </a:xfrm>
          <a:prstGeom prst="rect">
            <a:avLst/>
          </a:prstGeom>
          <a:ln w="0">
            <a:noFill/>
          </a:ln>
        </p:spPr>
      </p:sp>
      <p:sp>
        <p:nvSpPr>
          <p:cNvPr id="100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100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1006" name="PlaceHolder 4"/>
          <p:cNvSpPr>
            <a:spLocks noGrp="1"/>
          </p:cNvSpPr>
          <p:nvPr>
            <p:ph type="ftr" idx="53"/>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1007" name="PlaceHolder 5"/>
          <p:cNvSpPr>
            <a:spLocks noGrp="1"/>
          </p:cNvSpPr>
          <p:nvPr>
            <p:ph type="sldNum" idx="54"/>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FDDE9780-7687-48C2-8A90-16BAAB746CCF}" type="slidenum">
              <a:rPr b="0" lang="en-GB" sz="1200" spc="-1" strike="noStrike">
                <a:solidFill>
                  <a:srgbClr val="000000"/>
                </a:solidFill>
                <a:latin typeface="+mn-lt"/>
                <a:ea typeface="+mn-ea"/>
              </a:rPr>
              <a:t>&lt;number&gt;</a:t>
            </a:fld>
            <a:endParaRPr b="0" lang="tr-TR"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3" name="PlaceHolder 1"/>
          <p:cNvSpPr>
            <a:spLocks noGrp="1"/>
          </p:cNvSpPr>
          <p:nvPr>
            <p:ph type="sldImg"/>
          </p:nvPr>
        </p:nvSpPr>
        <p:spPr>
          <a:xfrm>
            <a:off x="685800" y="1143000"/>
            <a:ext cx="5485680" cy="3085560"/>
          </a:xfrm>
          <a:prstGeom prst="rect">
            <a:avLst/>
          </a:prstGeom>
          <a:ln w="0">
            <a:noFill/>
          </a:ln>
        </p:spPr>
      </p:sp>
      <p:sp>
        <p:nvSpPr>
          <p:cNvPr id="89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89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896" name="PlaceHolder 4"/>
          <p:cNvSpPr>
            <a:spLocks noGrp="1"/>
          </p:cNvSpPr>
          <p:nvPr>
            <p:ph type="ftr" idx="10"/>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897" name="PlaceHolder 5"/>
          <p:cNvSpPr>
            <a:spLocks noGrp="1"/>
          </p:cNvSpPr>
          <p:nvPr>
            <p:ph type="sldNum" idx="11"/>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TR" sz="1200" spc="-1" strike="noStrike">
                <a:solidFill>
                  <a:srgbClr val="000000"/>
                </a:solidFill>
                <a:latin typeface="+mn-lt"/>
                <a:ea typeface="+mn-ea"/>
              </a:defRPr>
            </a:lvl1pPr>
          </a:lstStyle>
          <a:p>
            <a:pPr indent="0" algn="r">
              <a:lnSpc>
                <a:spcPct val="100000"/>
              </a:lnSpc>
              <a:buNone/>
              <a:tabLst>
                <a:tab algn="l" pos="0"/>
              </a:tabLst>
            </a:pPr>
            <a:fld id="{4AD82C55-EE36-46AE-99BB-953300A04574}" type="slidenum">
              <a:rPr b="0" lang="en-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PlaceHolder 1"/>
          <p:cNvSpPr>
            <a:spLocks noGrp="1"/>
          </p:cNvSpPr>
          <p:nvPr>
            <p:ph type="sldImg"/>
          </p:nvPr>
        </p:nvSpPr>
        <p:spPr>
          <a:xfrm>
            <a:off x="685800" y="1143000"/>
            <a:ext cx="5485680" cy="3085560"/>
          </a:xfrm>
          <a:prstGeom prst="rect">
            <a:avLst/>
          </a:prstGeom>
          <a:ln w="0">
            <a:noFill/>
          </a:ln>
        </p:spPr>
      </p:sp>
      <p:sp>
        <p:nvSpPr>
          <p:cNvPr id="89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0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01" name="PlaceHolder 4"/>
          <p:cNvSpPr>
            <a:spLocks noGrp="1"/>
          </p:cNvSpPr>
          <p:nvPr>
            <p:ph type="ftr" idx="12"/>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02" name="PlaceHolder 5"/>
          <p:cNvSpPr>
            <a:spLocks noGrp="1"/>
          </p:cNvSpPr>
          <p:nvPr>
            <p:ph type="sldNum" idx="13"/>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TR" sz="1200" spc="-1" strike="noStrike">
                <a:solidFill>
                  <a:srgbClr val="000000"/>
                </a:solidFill>
                <a:latin typeface="+mn-lt"/>
                <a:ea typeface="+mn-ea"/>
              </a:defRPr>
            </a:lvl1pPr>
          </a:lstStyle>
          <a:p>
            <a:pPr indent="0" algn="r">
              <a:lnSpc>
                <a:spcPct val="100000"/>
              </a:lnSpc>
              <a:buNone/>
              <a:tabLst>
                <a:tab algn="l" pos="0"/>
              </a:tabLst>
            </a:pPr>
            <a:fld id="{07D21522-2567-48FC-A600-124DAE5B021A}" type="slidenum">
              <a:rPr b="0" lang="en-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3" name="PlaceHolder 1"/>
          <p:cNvSpPr>
            <a:spLocks noGrp="1"/>
          </p:cNvSpPr>
          <p:nvPr>
            <p:ph type="sldImg"/>
          </p:nvPr>
        </p:nvSpPr>
        <p:spPr>
          <a:xfrm>
            <a:off x="685800" y="1143000"/>
            <a:ext cx="5485680" cy="3085560"/>
          </a:xfrm>
          <a:prstGeom prst="rect">
            <a:avLst/>
          </a:prstGeom>
          <a:ln w="0">
            <a:noFill/>
          </a:ln>
        </p:spPr>
      </p:sp>
      <p:sp>
        <p:nvSpPr>
          <p:cNvPr id="90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0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06" name="PlaceHolder 4"/>
          <p:cNvSpPr>
            <a:spLocks noGrp="1"/>
          </p:cNvSpPr>
          <p:nvPr>
            <p:ph type="ftr" idx="14"/>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07" name="PlaceHolder 5"/>
          <p:cNvSpPr>
            <a:spLocks noGrp="1"/>
          </p:cNvSpPr>
          <p:nvPr>
            <p:ph type="sldNum" idx="15"/>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TR" sz="1200" spc="-1" strike="noStrike">
                <a:solidFill>
                  <a:srgbClr val="000000"/>
                </a:solidFill>
                <a:latin typeface="+mn-lt"/>
                <a:ea typeface="+mn-ea"/>
              </a:defRPr>
            </a:lvl1pPr>
          </a:lstStyle>
          <a:p>
            <a:pPr indent="0" algn="r">
              <a:lnSpc>
                <a:spcPct val="100000"/>
              </a:lnSpc>
              <a:buNone/>
              <a:tabLst>
                <a:tab algn="l" pos="0"/>
              </a:tabLst>
            </a:pPr>
            <a:fld id="{4DFB49B9-D56D-43BE-BBAE-3EF208927095}" type="slidenum">
              <a:rPr b="0" lang="en-TR"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8" name="PlaceHolder 1"/>
          <p:cNvSpPr>
            <a:spLocks noGrp="1"/>
          </p:cNvSpPr>
          <p:nvPr>
            <p:ph type="sldImg"/>
          </p:nvPr>
        </p:nvSpPr>
        <p:spPr>
          <a:xfrm>
            <a:off x="685800" y="1143000"/>
            <a:ext cx="5485680" cy="3085560"/>
          </a:xfrm>
          <a:prstGeom prst="rect">
            <a:avLst/>
          </a:prstGeom>
          <a:ln w="0">
            <a:noFill/>
          </a:ln>
        </p:spPr>
      </p:sp>
      <p:sp>
        <p:nvSpPr>
          <p:cNvPr id="90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1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11" name="PlaceHolder 4"/>
          <p:cNvSpPr>
            <a:spLocks noGrp="1"/>
          </p:cNvSpPr>
          <p:nvPr>
            <p:ph type="ftr" idx="16"/>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12" name="PlaceHolder 5"/>
          <p:cNvSpPr>
            <a:spLocks noGrp="1"/>
          </p:cNvSpPr>
          <p:nvPr>
            <p:ph type="sldNum" idx="17"/>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AFE1407F-C444-49C3-9929-83E916DFAD63}"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3" name="PlaceHolder 1"/>
          <p:cNvSpPr>
            <a:spLocks noGrp="1"/>
          </p:cNvSpPr>
          <p:nvPr>
            <p:ph type="sldImg"/>
          </p:nvPr>
        </p:nvSpPr>
        <p:spPr>
          <a:xfrm>
            <a:off x="685800" y="1143000"/>
            <a:ext cx="5485680" cy="3085560"/>
          </a:xfrm>
          <a:prstGeom prst="rect">
            <a:avLst/>
          </a:prstGeom>
          <a:ln w="0">
            <a:noFill/>
          </a:ln>
        </p:spPr>
      </p:sp>
      <p:sp>
        <p:nvSpPr>
          <p:cNvPr id="91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1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16" name="PlaceHolder 4"/>
          <p:cNvSpPr>
            <a:spLocks noGrp="1"/>
          </p:cNvSpPr>
          <p:nvPr>
            <p:ph type="ftr" idx="18"/>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17" name="PlaceHolder 5"/>
          <p:cNvSpPr>
            <a:spLocks noGrp="1"/>
          </p:cNvSpPr>
          <p:nvPr>
            <p:ph type="sldNum" idx="19"/>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AA3D1278-D948-408F-8B96-044CFF30ABA8}"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8" name="PlaceHolder 1"/>
          <p:cNvSpPr>
            <a:spLocks noGrp="1"/>
          </p:cNvSpPr>
          <p:nvPr>
            <p:ph type="sldImg"/>
          </p:nvPr>
        </p:nvSpPr>
        <p:spPr>
          <a:xfrm>
            <a:off x="685800" y="1143000"/>
            <a:ext cx="5485680" cy="3085560"/>
          </a:xfrm>
          <a:prstGeom prst="rect">
            <a:avLst/>
          </a:prstGeom>
          <a:ln w="0">
            <a:noFill/>
          </a:ln>
        </p:spPr>
      </p:sp>
      <p:sp>
        <p:nvSpPr>
          <p:cNvPr id="91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20"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21" name="PlaceHolder 4"/>
          <p:cNvSpPr>
            <a:spLocks noGrp="1"/>
          </p:cNvSpPr>
          <p:nvPr>
            <p:ph type="ftr" idx="20"/>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22" name="PlaceHolder 5"/>
          <p:cNvSpPr>
            <a:spLocks noGrp="1"/>
          </p:cNvSpPr>
          <p:nvPr>
            <p:ph type="sldNum" idx="21"/>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Calibri"/>
                <a:ea typeface="+mn-ea"/>
              </a:defRPr>
            </a:lvl1pPr>
          </a:lstStyle>
          <a:p>
            <a:pPr indent="0" algn="r">
              <a:lnSpc>
                <a:spcPct val="100000"/>
              </a:lnSpc>
              <a:buNone/>
              <a:tabLst>
                <a:tab algn="l" pos="0"/>
              </a:tabLst>
            </a:pPr>
            <a:fld id="{1827676A-5A52-47A5-ACA9-D58367740AB0}" type="slidenum">
              <a:rPr b="0" lang="en-GB" sz="1200" spc="-1" strike="noStrike">
                <a:solidFill>
                  <a:srgbClr val="000000"/>
                </a:solidFill>
                <a:latin typeface="Calibri"/>
                <a:ea typeface="+mn-ea"/>
              </a:rPr>
              <a:t>23</a:t>
            </a:fld>
            <a:endParaRPr b="0" lang="tr-TR"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3" name="PlaceHolder 1"/>
          <p:cNvSpPr>
            <a:spLocks noGrp="1"/>
          </p:cNvSpPr>
          <p:nvPr>
            <p:ph type="sldImg"/>
          </p:nvPr>
        </p:nvSpPr>
        <p:spPr>
          <a:xfrm>
            <a:off x="685800" y="1143000"/>
            <a:ext cx="5485680" cy="3085560"/>
          </a:xfrm>
          <a:prstGeom prst="rect">
            <a:avLst/>
          </a:prstGeom>
          <a:ln w="0">
            <a:noFill/>
          </a:ln>
        </p:spPr>
      </p:sp>
      <p:sp>
        <p:nvSpPr>
          <p:cNvPr id="92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tr-TR" sz="1800" spc="-1" strike="noStrike">
              <a:solidFill>
                <a:srgbClr val="000000"/>
              </a:solidFill>
              <a:latin typeface="Arial"/>
            </a:endParaRPr>
          </a:p>
        </p:txBody>
      </p:sp>
      <p:sp>
        <p:nvSpPr>
          <p:cNvPr id="925" name="PlaceHolder 3"/>
          <p:cNvSpPr>
            <a:spLocks noGrp="1"/>
          </p:cNvSpPr>
          <p:nvPr>
            <p:ph type="hdr"/>
          </p:nvPr>
        </p:nvSpPr>
        <p:spPr>
          <a:xfrm>
            <a:off x="0" y="0"/>
            <a:ext cx="6857280" cy="457920"/>
          </a:xfrm>
          <a:prstGeom prst="rect">
            <a:avLst/>
          </a:prstGeom>
          <a:noFill/>
          <a:ln w="0">
            <a:noFill/>
          </a:ln>
        </p:spPr>
        <p:txBody>
          <a:bodyPr lIns="0" rIns="0" tIns="0" bIns="0" anchor="t">
            <a:noAutofit/>
          </a:bodyPr>
          <a:p>
            <a:pPr indent="0">
              <a:buNone/>
            </a:pPr>
            <a:endParaRPr b="0" lang="tr-TR" sz="1800" spc="-1" strike="noStrike">
              <a:solidFill>
                <a:srgbClr val="000000"/>
              </a:solidFill>
              <a:latin typeface="Times New Roman"/>
            </a:endParaRPr>
          </a:p>
        </p:txBody>
      </p:sp>
      <p:sp>
        <p:nvSpPr>
          <p:cNvPr id="926" name="PlaceHolder 4"/>
          <p:cNvSpPr>
            <a:spLocks noGrp="1"/>
          </p:cNvSpPr>
          <p:nvPr>
            <p:ph type="ftr" idx="22"/>
          </p:nvPr>
        </p:nvSpPr>
        <p:spPr>
          <a:xfrm>
            <a:off x="0" y="8685360"/>
            <a:ext cx="6857280" cy="457920"/>
          </a:xfrm>
          <a:prstGeom prst="rect">
            <a:avLst/>
          </a:prstGeom>
          <a:noFill/>
          <a:ln w="0">
            <a:noFill/>
          </a:ln>
        </p:spPr>
        <p:txBody>
          <a:bodyPr lIns="0" rIns="0" tIns="0" bIns="0" anchor="b">
            <a:noAutofit/>
          </a:bodyPr>
          <a:p>
            <a:pPr indent="0">
              <a:buNone/>
            </a:pPr>
            <a:endParaRPr b="0" lang="tr-TR" sz="1400" spc="-1" strike="noStrike">
              <a:solidFill>
                <a:srgbClr val="000000"/>
              </a:solidFill>
              <a:latin typeface="Times New Roman"/>
            </a:endParaRPr>
          </a:p>
        </p:txBody>
      </p:sp>
      <p:sp>
        <p:nvSpPr>
          <p:cNvPr id="927" name="PlaceHolder 5"/>
          <p:cNvSpPr>
            <a:spLocks noGrp="1"/>
          </p:cNvSpPr>
          <p:nvPr>
            <p:ph type="sldNum" idx="23"/>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en-GB" sz="1200" spc="-1" strike="noStrike">
                <a:solidFill>
                  <a:srgbClr val="000000"/>
                </a:solidFill>
                <a:latin typeface="+mn-lt"/>
                <a:ea typeface="+mn-ea"/>
              </a:defRPr>
            </a:lvl1pPr>
          </a:lstStyle>
          <a:p>
            <a:pPr indent="0" algn="r">
              <a:lnSpc>
                <a:spcPct val="100000"/>
              </a:lnSpc>
              <a:buNone/>
              <a:tabLst>
                <a:tab algn="l" pos="0"/>
              </a:tabLst>
            </a:pPr>
            <a:fld id="{2A86716A-9227-4BCD-A24A-BFDA40524DC6}" type="slidenum">
              <a:rPr b="0" lang="en-GB" sz="1200" spc="-1" strike="noStrike">
                <a:solidFill>
                  <a:srgbClr val="000000"/>
                </a:solidFill>
                <a:latin typeface="+mn-lt"/>
                <a:ea typeface="+mn-ea"/>
              </a:rPr>
              <a:t>23</a:t>
            </a:fld>
            <a:endParaRPr b="0" lang="tr-TR"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4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5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5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5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6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6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7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7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7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7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7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7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8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8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8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8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8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8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8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3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4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4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4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4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4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4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5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5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5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5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5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5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6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6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6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6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6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6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6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6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7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7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7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8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8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8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9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9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9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9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19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19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0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0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0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0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0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1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1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A6ACD24C-395C-4EB9-BF9D-7609B3351FA2}" type="slidenum">
              <a:t>&lt;#&gt;</a:t>
            </a:fld>
          </a:p>
        </p:txBody>
      </p:sp>
      <p:sp>
        <p:nvSpPr>
          <p:cNvPr id="4" name="PlaceHolder 3"/>
          <p:cNvSpPr>
            <a:spLocks noGrp="1"/>
          </p:cNvSpPr>
          <p:nvPr>
            <p:ph type="dt" idx="3"/>
          </p:nvPr>
        </p:nvSpPr>
        <p:spPr/>
        <p:txBody>
          <a:bodyPr/>
          <a:p>
            <a:r>
              <a:rPr lang="tr-TR"/>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2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CEC56FD-5A8E-4702-8DB4-B5FF610209DD}" type="slidenum">
              <a:t>&lt;#&gt;</a:t>
            </a:fld>
          </a:p>
        </p:txBody>
      </p:sp>
      <p:sp>
        <p:nvSpPr>
          <p:cNvPr id="6" name="PlaceHolder 5"/>
          <p:cNvSpPr>
            <a:spLocks noGrp="1"/>
          </p:cNvSpPr>
          <p:nvPr>
            <p:ph type="dt" idx="3"/>
          </p:nvPr>
        </p:nvSpPr>
        <p:spPr/>
        <p:txBody>
          <a:bodyPr/>
          <a:p>
            <a:r>
              <a:rPr lang="tr-TR"/>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3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70BD1D9D-E352-4C66-B3F8-9E6DBAD3D077}" type="slidenum">
              <a:t>&lt;#&gt;</a:t>
            </a:fld>
          </a:p>
        </p:txBody>
      </p:sp>
      <p:sp>
        <p:nvSpPr>
          <p:cNvPr id="6" name="PlaceHolder 5"/>
          <p:cNvSpPr>
            <a:spLocks noGrp="1"/>
          </p:cNvSpPr>
          <p:nvPr>
            <p:ph type="dt" idx="3"/>
          </p:nvPr>
        </p:nvSpPr>
        <p:spPr/>
        <p:txBody>
          <a:bodyPr/>
          <a:p>
            <a:r>
              <a:rPr lang="tr-TR"/>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3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3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02EAD897-DCBD-480E-8DE4-FFE2B5946986}" type="slidenum">
              <a:t>&lt;#&gt;</a:t>
            </a:fld>
          </a:p>
        </p:txBody>
      </p:sp>
      <p:sp>
        <p:nvSpPr>
          <p:cNvPr id="7" name="PlaceHolder 6"/>
          <p:cNvSpPr>
            <a:spLocks noGrp="1"/>
          </p:cNvSpPr>
          <p:nvPr>
            <p:ph type="dt" idx="3"/>
          </p:nvPr>
        </p:nvSpPr>
        <p:spPr/>
        <p:txBody>
          <a:bodyPr/>
          <a:p>
            <a:r>
              <a:rPr lang="tr-TR"/>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05C6E1C-7DD2-4E71-A495-41BA0706B3BE}" type="slidenum">
              <a:t>&lt;#&gt;</a:t>
            </a:fld>
          </a:p>
        </p:txBody>
      </p:sp>
      <p:sp>
        <p:nvSpPr>
          <p:cNvPr id="5" name="PlaceHolder 4"/>
          <p:cNvSpPr>
            <a:spLocks noGrp="1"/>
          </p:cNvSpPr>
          <p:nvPr>
            <p:ph type="dt" idx="3"/>
          </p:nvPr>
        </p:nvSpPr>
        <p:spPr/>
        <p:txBody>
          <a:bodyPr/>
          <a:p>
            <a:r>
              <a:rPr lang="tr-TR"/>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CA08DBA5-618F-4F90-8C43-A5A0E809EBF0}" type="slidenum">
              <a:t>&lt;#&gt;</a:t>
            </a:fld>
          </a:p>
        </p:txBody>
      </p:sp>
      <p:sp>
        <p:nvSpPr>
          <p:cNvPr id="5" name="PlaceHolder 4"/>
          <p:cNvSpPr>
            <a:spLocks noGrp="1"/>
          </p:cNvSpPr>
          <p:nvPr>
            <p:ph type="dt" idx="3"/>
          </p:nvPr>
        </p:nvSpPr>
        <p:spPr/>
        <p:txBody>
          <a:bodyPr/>
          <a:p>
            <a:r>
              <a:rPr lang="tr-TR"/>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3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3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3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EE568A9-3F7A-4A7D-A552-DF80C96C67D7}" type="slidenum">
              <a:t>&lt;#&gt;</a:t>
            </a:fld>
          </a:p>
        </p:txBody>
      </p:sp>
      <p:sp>
        <p:nvSpPr>
          <p:cNvPr id="8" name="PlaceHolder 7"/>
          <p:cNvSpPr>
            <a:spLocks noGrp="1"/>
          </p:cNvSpPr>
          <p:nvPr>
            <p:ph type="dt" idx="3"/>
          </p:nvPr>
        </p:nvSpPr>
        <p:spPr/>
        <p:txBody>
          <a:bodyPr/>
          <a:p>
            <a:r>
              <a:rPr lang="tr-TR"/>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4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4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4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6B18859-72A9-4D64-9481-5A5763D54F34}" type="slidenum">
              <a:t>&lt;#&gt;</a:t>
            </a:fld>
          </a:p>
        </p:txBody>
      </p:sp>
      <p:sp>
        <p:nvSpPr>
          <p:cNvPr id="8" name="PlaceHolder 7"/>
          <p:cNvSpPr>
            <a:spLocks noGrp="1"/>
          </p:cNvSpPr>
          <p:nvPr>
            <p:ph type="dt" idx="3"/>
          </p:nvPr>
        </p:nvSpPr>
        <p:spPr/>
        <p:txBody>
          <a:bodyPr/>
          <a:p>
            <a:r>
              <a:rPr lang="tr-TR"/>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4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FBC522E-9DD1-44CF-84BD-F10C46B61235}" type="slidenum">
              <a:t>&lt;#&gt;</a:t>
            </a:fld>
          </a:p>
        </p:txBody>
      </p:sp>
      <p:sp>
        <p:nvSpPr>
          <p:cNvPr id="8" name="PlaceHolder 7"/>
          <p:cNvSpPr>
            <a:spLocks noGrp="1"/>
          </p:cNvSpPr>
          <p:nvPr>
            <p:ph type="dt" idx="3"/>
          </p:nvPr>
        </p:nvSpPr>
        <p:spPr/>
        <p:txBody>
          <a:bodyPr/>
          <a:p>
            <a:r>
              <a:rPr lang="tr-T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4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5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8879CAC3-4919-4F43-8064-1A1881C9CD7F}" type="slidenum">
              <a:t>&lt;#&gt;</a:t>
            </a:fld>
          </a:p>
        </p:txBody>
      </p:sp>
      <p:sp>
        <p:nvSpPr>
          <p:cNvPr id="7" name="PlaceHolder 6"/>
          <p:cNvSpPr>
            <a:spLocks noGrp="1"/>
          </p:cNvSpPr>
          <p:nvPr>
            <p:ph type="dt" idx="3"/>
          </p:nvPr>
        </p:nvSpPr>
        <p:spPr/>
        <p:txBody>
          <a:bodyPr/>
          <a:p>
            <a:r>
              <a:rPr lang="tr-TR"/>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5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5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5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5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25448388-2571-4CB0-A593-4C350C0AD2A6}" type="slidenum">
              <a:t>&lt;#&gt;</a:t>
            </a:fld>
          </a:p>
        </p:txBody>
      </p:sp>
      <p:sp>
        <p:nvSpPr>
          <p:cNvPr id="9" name="PlaceHolder 8"/>
          <p:cNvSpPr>
            <a:spLocks noGrp="1"/>
          </p:cNvSpPr>
          <p:nvPr>
            <p:ph type="dt" idx="3"/>
          </p:nvPr>
        </p:nvSpPr>
        <p:spPr/>
        <p:txBody>
          <a:bodyPr/>
          <a:p>
            <a:r>
              <a:rPr lang="tr-TR"/>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5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5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5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6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6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6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15E2D19-2C74-49E0-BEF5-EB09D9CF5F8A}" type="slidenum">
              <a:t>&lt;#&gt;</a:t>
            </a:fld>
          </a:p>
        </p:txBody>
      </p:sp>
      <p:sp>
        <p:nvSpPr>
          <p:cNvPr id="11" name="PlaceHolder 10"/>
          <p:cNvSpPr>
            <a:spLocks noGrp="1"/>
          </p:cNvSpPr>
          <p:nvPr>
            <p:ph type="dt" idx="3"/>
          </p:nvPr>
        </p:nvSpPr>
        <p:spPr/>
        <p:txBody>
          <a:bodyPr/>
          <a:p>
            <a:r>
              <a:rPr lang="tr-TR"/>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6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7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7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7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7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8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8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8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8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8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8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9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9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9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9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9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9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29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29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0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0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0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0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1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tr-TR" sz="3200" spc="-1" strike="noStrike">
              <a:solidFill>
                <a:srgbClr val="000000"/>
              </a:solidFill>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1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1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tr-TR" sz="3200" spc="-1" strike="noStrike">
              <a:solidFill>
                <a:srgbClr val="000000"/>
              </a:solidFill>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2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2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2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2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2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3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3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3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3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3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3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3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3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tr-TR" sz="4400" spc="-1" strike="noStrike">
              <a:solidFill>
                <a:srgbClr val="000000"/>
              </a:solidFill>
              <a:latin typeface="Arial"/>
            </a:endParaRPr>
          </a:p>
        </p:txBody>
      </p:sp>
      <p:sp>
        <p:nvSpPr>
          <p:cNvPr id="34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4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4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4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4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
        <p:nvSpPr>
          <p:cNvPr id="34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tr-TR"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png"/><Relationship Id="rId6" Type="http://schemas.openxmlformats.org/officeDocument/2006/relationships/image" Target="../media/image3.png"/><Relationship Id="rId7" Type="http://schemas.openxmlformats.org/officeDocument/2006/relationships/image" Target="../media/image3.png"/><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ctangle 6"/>
          <p:cNvSpPr/>
          <p:nvPr/>
        </p:nvSpPr>
        <p:spPr>
          <a:xfrm>
            <a:off x="11323080" y="6585840"/>
            <a:ext cx="926280" cy="2268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C5007B18-3756-4EE4-95E4-8AC571325390}" type="slidenum">
              <a:rPr b="0" lang="en-GB" sz="900" spc="-1" strike="noStrike">
                <a:solidFill>
                  <a:srgbClr val="afabab"/>
                </a:solidFill>
                <a:latin typeface="Arial"/>
                <a:ea typeface="Tahoma"/>
              </a:rPr>
              <a:t>&lt;number&gt;</a:t>
            </a:fld>
            <a:r>
              <a:rPr b="0" lang="tr-TR" sz="900" spc="-1" strike="noStrike">
                <a:solidFill>
                  <a:srgbClr val="afabab"/>
                </a:solidFill>
                <a:latin typeface="Arial"/>
                <a:ea typeface="Tahoma"/>
              </a:rPr>
              <a:t> / 20</a:t>
            </a:r>
            <a:endParaRPr b="0" lang="tr-TR" sz="900" spc="-1" strike="noStrike">
              <a:solidFill>
                <a:srgbClr val="000000"/>
              </a:solidFill>
              <a:latin typeface="Arial"/>
            </a:endParaRPr>
          </a:p>
        </p:txBody>
      </p:sp>
      <p:pic>
        <p:nvPicPr>
          <p:cNvPr id="1" name="Resim 5" descr=""/>
          <p:cNvPicPr/>
          <p:nvPr/>
        </p:nvPicPr>
        <p:blipFill>
          <a:blip r:embed="rId2"/>
          <a:stretch/>
        </p:blipFill>
        <p:spPr>
          <a:xfrm>
            <a:off x="507960" y="0"/>
            <a:ext cx="11692800" cy="5671080"/>
          </a:xfrm>
          <a:prstGeom prst="rect">
            <a:avLst/>
          </a:prstGeom>
          <a:ln w="0">
            <a:noFill/>
          </a:ln>
          <a:effectLst>
            <a:reflection algn="bl" dir="5400000" dist="50800" endPos="2000" rotWithShape="0" stA="84000" sy="-100000"/>
          </a:effectLst>
        </p:spPr>
      </p:pic>
      <p:sp>
        <p:nvSpPr>
          <p:cNvPr id="2" name="Rectangle 40"/>
          <p:cNvSpPr/>
          <p:nvPr/>
        </p:nvSpPr>
        <p:spPr>
          <a:xfrm>
            <a:off x="0" y="5892840"/>
            <a:ext cx="12191400" cy="96444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1800" spc="-1" strike="noStrike">
              <a:solidFill>
                <a:schemeClr val="lt1"/>
              </a:solidFill>
              <a:latin typeface="Arial"/>
              <a:ea typeface="DejaVu Sans"/>
            </a:endParaRPr>
          </a:p>
        </p:txBody>
      </p:sp>
      <p:pic>
        <p:nvPicPr>
          <p:cNvPr id="3" name="Picture 18" descr=""/>
          <p:cNvPicPr/>
          <p:nvPr/>
        </p:nvPicPr>
        <p:blipFill>
          <a:blip r:embed="rId3"/>
          <a:srcRect l="0" t="0" r="81868" b="0"/>
          <a:stretch/>
        </p:blipFill>
        <p:spPr>
          <a:xfrm>
            <a:off x="74880" y="6337440"/>
            <a:ext cx="458640" cy="519840"/>
          </a:xfrm>
          <a:prstGeom prst="rect">
            <a:avLst/>
          </a:prstGeom>
          <a:ln w="0">
            <a:noFill/>
          </a:ln>
        </p:spPr>
      </p:pic>
      <p:sp>
        <p:nvSpPr>
          <p:cNvPr id="4" name="TextBox 19"/>
          <p:cNvSpPr/>
          <p:nvPr/>
        </p:nvSpPr>
        <p:spPr>
          <a:xfrm>
            <a:off x="475200" y="6401520"/>
            <a:ext cx="212940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i="1" lang="tr-TR" sz="800" spc="-1" strike="noStrike">
                <a:solidFill>
                  <a:srgbClr val="000000"/>
                </a:solidFill>
                <a:latin typeface="Arial"/>
                <a:ea typeface="Tahoma"/>
              </a:rPr>
              <a:t>HAVELSAN, </a:t>
            </a:r>
            <a:r>
              <a:rPr b="0" i="1" lang="en-US" sz="800" spc="-1" strike="noStrike">
                <a:solidFill>
                  <a:srgbClr val="000000"/>
                </a:solidFill>
                <a:latin typeface="Arial"/>
                <a:ea typeface="Tahoma"/>
              </a:rPr>
              <a:t>is an establishment of Turkish Armed Forces Foundation. </a:t>
            </a:r>
            <a:endParaRPr b="0" lang="tr-TR" sz="800" spc="-1" strike="noStrike">
              <a:solidFill>
                <a:srgbClr val="000000"/>
              </a:solidFill>
              <a:latin typeface="Arial"/>
            </a:endParaRPr>
          </a:p>
        </p:txBody>
      </p:sp>
      <p:sp>
        <p:nvSpPr>
          <p:cNvPr id="5" name="Image"/>
          <p:cNvSpPr/>
          <p:nvPr/>
        </p:nvSpPr>
        <p:spPr>
          <a:xfrm rot="21448800">
            <a:off x="4742280" y="25560"/>
            <a:ext cx="2423880" cy="5646600"/>
          </a:xfrm>
          <a:prstGeom prst="parallelogram">
            <a:avLst>
              <a:gd name="adj" fmla="val 91709"/>
            </a:avLst>
          </a:prstGeom>
          <a:blipFill rotWithShape="0">
            <a:blip r:embed="rId4"/>
            <a:srcRect/>
            <a:stretch/>
          </a:blipFill>
          <a:ln w="12700">
            <a:noFill/>
          </a:ln>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6" name="Image"/>
          <p:cNvSpPr/>
          <p:nvPr/>
        </p:nvSpPr>
        <p:spPr>
          <a:xfrm rot="21448800">
            <a:off x="2720520" y="24480"/>
            <a:ext cx="2398680" cy="5650560"/>
          </a:xfrm>
          <a:prstGeom prst="parallelogram">
            <a:avLst>
              <a:gd name="adj" fmla="val 91709"/>
            </a:avLst>
          </a:prstGeom>
          <a:blipFill rotWithShape="0">
            <a:blip r:embed="rId5"/>
            <a:srcRect/>
            <a:stretch/>
          </a:blipFill>
          <a:ln w="12700">
            <a:noFill/>
          </a:ln>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 name="Image"/>
          <p:cNvSpPr/>
          <p:nvPr/>
        </p:nvSpPr>
        <p:spPr>
          <a:xfrm rot="21448800">
            <a:off x="6928560" y="12240"/>
            <a:ext cx="2423880" cy="5646600"/>
          </a:xfrm>
          <a:prstGeom prst="parallelogram">
            <a:avLst>
              <a:gd name="adj" fmla="val 91709"/>
            </a:avLst>
          </a:prstGeom>
          <a:blipFill rotWithShape="0">
            <a:blip r:embed="rId6"/>
            <a:srcRect/>
            <a:stretch/>
          </a:blipFill>
          <a:ln w="12700">
            <a:noFill/>
          </a:ln>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 name="Image"/>
          <p:cNvSpPr/>
          <p:nvPr/>
        </p:nvSpPr>
        <p:spPr>
          <a:xfrm rot="21448800">
            <a:off x="9090360" y="-14040"/>
            <a:ext cx="2423880" cy="5646600"/>
          </a:xfrm>
          <a:prstGeom prst="parallelogram">
            <a:avLst>
              <a:gd name="adj" fmla="val 91709"/>
            </a:avLst>
          </a:prstGeom>
          <a:blipFill rotWithShape="0">
            <a:blip r:embed="rId7"/>
            <a:srcRect/>
            <a:stretch/>
          </a:blipFill>
          <a:ln w="12700">
            <a:noFill/>
          </a:ln>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9" name="TextBox 14"/>
          <p:cNvSpPr/>
          <p:nvPr/>
        </p:nvSpPr>
        <p:spPr>
          <a:xfrm>
            <a:off x="285480" y="6603480"/>
            <a:ext cx="11905560" cy="196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700" spc="-1" strike="noStrike">
                <a:solidFill>
                  <a:srgbClr val="000000"/>
                </a:solidFill>
                <a:latin typeface="Arial"/>
                <a:ea typeface="Calibri"/>
              </a:rPr>
              <a:t>The content of this document is an intellectual property of HAVELSAN. It is prohibited to copy and give whole or any part of this document to someone else without permission of HAVELSAN.</a:t>
            </a:r>
            <a:endParaRPr b="0" lang="tr-TR" sz="700" spc="-1" strike="noStrike">
              <a:solidFill>
                <a:srgbClr val="000000"/>
              </a:solidFill>
              <a:latin typeface="Arial"/>
            </a:endParaRPr>
          </a:p>
        </p:txBody>
      </p:sp>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1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 name="Rectangle 6"/>
          <p:cNvSpPr/>
          <p:nvPr/>
        </p:nvSpPr>
        <p:spPr>
          <a:xfrm>
            <a:off x="11323080" y="6585840"/>
            <a:ext cx="926280" cy="2268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3DE3A348-225E-418E-B889-50ED41F968B9}" type="slidenum">
              <a:rPr b="0" lang="en-GB" sz="900" spc="-1" strike="noStrike">
                <a:solidFill>
                  <a:srgbClr val="afabab"/>
                </a:solidFill>
                <a:latin typeface="Arial"/>
                <a:ea typeface="Tahoma"/>
              </a:rPr>
              <a:t>&lt;number&gt;</a:t>
            </a:fld>
            <a:r>
              <a:rPr b="0" lang="tr-TR" sz="900" spc="-1" strike="noStrike">
                <a:solidFill>
                  <a:srgbClr val="afabab"/>
                </a:solidFill>
                <a:latin typeface="Arial"/>
                <a:ea typeface="Tahoma"/>
              </a:rPr>
              <a:t> / 20</a:t>
            </a:r>
            <a:endParaRPr b="0" lang="tr-TR" sz="900" spc="-1" strike="noStrike">
              <a:solidFill>
                <a:srgbClr val="000000"/>
              </a:solidFill>
              <a:latin typeface="Arial"/>
            </a:endParaRPr>
          </a:p>
        </p:txBody>
      </p:sp>
      <p:pic>
        <p:nvPicPr>
          <p:cNvPr id="49" name="Picture 6" descr=""/>
          <p:cNvPicPr/>
          <p:nvPr/>
        </p:nvPicPr>
        <p:blipFill>
          <a:blip r:embed="rId2"/>
          <a:stretch/>
        </p:blipFill>
        <p:spPr>
          <a:xfrm>
            <a:off x="0" y="6390360"/>
            <a:ext cx="1543680" cy="507960"/>
          </a:xfrm>
          <a:prstGeom prst="rect">
            <a:avLst/>
          </a:prstGeom>
          <a:ln w="0">
            <a:noFill/>
          </a:ln>
        </p:spPr>
      </p:pic>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5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 name="Rectangle 6"/>
          <p:cNvSpPr/>
          <p:nvPr/>
        </p:nvSpPr>
        <p:spPr>
          <a:xfrm>
            <a:off x="11323080" y="6585840"/>
            <a:ext cx="926280" cy="2268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E94CA4C2-AAE8-455B-AA60-1518A5B564A5}" type="slidenum">
              <a:rPr b="0" lang="en-GB" sz="900" spc="-1" strike="noStrike">
                <a:solidFill>
                  <a:srgbClr val="afabab"/>
                </a:solidFill>
                <a:latin typeface="Arial"/>
                <a:ea typeface="Tahoma"/>
              </a:rPr>
              <a:t>&lt;number&gt;</a:t>
            </a:fld>
            <a:r>
              <a:rPr b="0" lang="tr-TR" sz="900" spc="-1" strike="noStrike">
                <a:solidFill>
                  <a:srgbClr val="afabab"/>
                </a:solidFill>
                <a:latin typeface="Arial"/>
                <a:ea typeface="Tahoma"/>
              </a:rPr>
              <a:t> / 20</a:t>
            </a:r>
            <a:endParaRPr b="0" lang="tr-TR" sz="900" spc="-1" strike="noStrike">
              <a:solidFill>
                <a:srgbClr val="000000"/>
              </a:solidFill>
              <a:latin typeface="Arial"/>
            </a:endParaRPr>
          </a:p>
        </p:txBody>
      </p:sp>
      <p:pic>
        <p:nvPicPr>
          <p:cNvPr id="89" name="Picture 6" descr=""/>
          <p:cNvPicPr/>
          <p:nvPr/>
        </p:nvPicPr>
        <p:blipFill>
          <a:blip r:embed="rId2"/>
          <a:stretch/>
        </p:blipFill>
        <p:spPr>
          <a:xfrm>
            <a:off x="0" y="6390360"/>
            <a:ext cx="1543680" cy="507960"/>
          </a:xfrm>
          <a:prstGeom prst="rect">
            <a:avLst/>
          </a:prstGeom>
          <a:ln w="0">
            <a:noFill/>
          </a:ln>
        </p:spPr>
      </p:pic>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Rectangle 6"/>
          <p:cNvSpPr/>
          <p:nvPr/>
        </p:nvSpPr>
        <p:spPr>
          <a:xfrm>
            <a:off x="11323080" y="6585840"/>
            <a:ext cx="926280" cy="2268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F26836BB-CD35-414E-9B69-12F3EC8149CE}" type="slidenum">
              <a:rPr b="0" lang="en-GB" sz="900" spc="-1" strike="noStrike">
                <a:solidFill>
                  <a:srgbClr val="afabab"/>
                </a:solidFill>
                <a:latin typeface="Arial"/>
                <a:ea typeface="Tahoma"/>
              </a:rPr>
              <a:t>&lt;number&gt;</a:t>
            </a:fld>
            <a:r>
              <a:rPr b="0" lang="tr-TR" sz="900" spc="-1" strike="noStrike">
                <a:solidFill>
                  <a:srgbClr val="afabab"/>
                </a:solidFill>
                <a:latin typeface="Arial"/>
                <a:ea typeface="Tahoma"/>
              </a:rPr>
              <a:t> / 20</a:t>
            </a:r>
            <a:endParaRPr b="0" lang="tr-TR" sz="900" spc="-1" strike="noStrike">
              <a:solidFill>
                <a:srgbClr val="000000"/>
              </a:solidFill>
              <a:latin typeface="Arial"/>
            </a:endParaRPr>
          </a:p>
        </p:txBody>
      </p:sp>
      <p:pic>
        <p:nvPicPr>
          <p:cNvPr id="129" name="Picture 1" descr=""/>
          <p:cNvPicPr/>
          <p:nvPr/>
        </p:nvPicPr>
        <p:blipFill>
          <a:blip r:embed="rId2"/>
          <a:stretch/>
        </p:blipFill>
        <p:spPr>
          <a:xfrm>
            <a:off x="-360" y="6394680"/>
            <a:ext cx="12192480" cy="462600"/>
          </a:xfrm>
          <a:prstGeom prst="rect">
            <a:avLst/>
          </a:prstGeom>
          <a:ln w="0">
            <a:noFill/>
          </a:ln>
        </p:spPr>
      </p:pic>
      <p:sp>
        <p:nvSpPr>
          <p:cNvPr id="130" name="Rectangle 6"/>
          <p:cNvSpPr/>
          <p:nvPr/>
        </p:nvSpPr>
        <p:spPr>
          <a:xfrm>
            <a:off x="11352240" y="6577560"/>
            <a:ext cx="964440" cy="2419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0A2EFEEF-8A4A-43DB-B317-66E407376218}" type="slidenum">
              <a:rPr b="0" lang="en-GB" sz="1000" spc="-1" strike="noStrike">
                <a:solidFill>
                  <a:srgbClr val="808080"/>
                </a:solidFill>
                <a:latin typeface="Arial"/>
                <a:ea typeface="Tahoma"/>
              </a:rPr>
              <a:t>&lt;number&gt;</a:t>
            </a:fld>
            <a:r>
              <a:rPr b="0" lang="tr-TR" sz="1000" spc="-1" strike="noStrike">
                <a:solidFill>
                  <a:srgbClr val="808080"/>
                </a:solidFill>
                <a:latin typeface="Arial"/>
                <a:ea typeface="Tahoma"/>
              </a:rPr>
              <a:t> /20</a:t>
            </a:r>
            <a:endParaRPr b="0" lang="tr-TR" sz="1000" spc="-1" strike="noStrike">
              <a:solidFill>
                <a:srgbClr val="000000"/>
              </a:solidFill>
              <a:latin typeface="Arial"/>
            </a:endParaRPr>
          </a:p>
        </p:txBody>
      </p:sp>
      <p:grpSp>
        <p:nvGrpSpPr>
          <p:cNvPr id="131" name="Group 21"/>
          <p:cNvGrpSpPr/>
          <p:nvPr/>
        </p:nvGrpSpPr>
        <p:grpSpPr>
          <a:xfrm>
            <a:off x="0" y="199440"/>
            <a:ext cx="12180240" cy="345960"/>
            <a:chOff x="0" y="199440"/>
            <a:chExt cx="12180240" cy="345960"/>
          </a:xfrm>
        </p:grpSpPr>
        <p:pic>
          <p:nvPicPr>
            <p:cNvPr id="132" name="Picture 22" descr=""/>
            <p:cNvPicPr/>
            <p:nvPr/>
          </p:nvPicPr>
          <p:blipFill>
            <a:blip r:embed="rId3"/>
            <a:stretch/>
          </p:blipFill>
          <p:spPr>
            <a:xfrm>
              <a:off x="11281320" y="199440"/>
              <a:ext cx="898920" cy="345960"/>
            </a:xfrm>
            <a:prstGeom prst="rect">
              <a:avLst/>
            </a:prstGeom>
            <a:ln w="0">
              <a:noFill/>
            </a:ln>
          </p:spPr>
        </p:pic>
        <p:pic>
          <p:nvPicPr>
            <p:cNvPr id="133" name="Picture 23" descr=""/>
            <p:cNvPicPr/>
            <p:nvPr/>
          </p:nvPicPr>
          <p:blipFill>
            <a:blip r:embed="rId4"/>
            <a:srcRect l="13722" t="0" r="58059" b="0"/>
            <a:stretch/>
          </p:blipFill>
          <p:spPr>
            <a:xfrm>
              <a:off x="0" y="199440"/>
              <a:ext cx="11646720" cy="345960"/>
            </a:xfrm>
            <a:prstGeom prst="rect">
              <a:avLst/>
            </a:prstGeom>
            <a:ln w="0">
              <a:noFill/>
            </a:ln>
          </p:spPr>
        </p:pic>
      </p:grpSp>
      <p:pic>
        <p:nvPicPr>
          <p:cNvPr id="134" name="Picture 12" descr=""/>
          <p:cNvPicPr/>
          <p:nvPr/>
        </p:nvPicPr>
        <p:blipFill>
          <a:blip r:embed="rId5"/>
          <a:stretch/>
        </p:blipFill>
        <p:spPr>
          <a:xfrm>
            <a:off x="-18000" y="6361200"/>
            <a:ext cx="1529280" cy="503280"/>
          </a:xfrm>
          <a:prstGeom prst="rect">
            <a:avLst/>
          </a:prstGeom>
          <a:ln w="0">
            <a:noFill/>
          </a:ln>
        </p:spPr>
      </p:pic>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13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3" name="Rectangle 6"/>
          <p:cNvSpPr/>
          <p:nvPr/>
        </p:nvSpPr>
        <p:spPr>
          <a:xfrm>
            <a:off x="11316960" y="6579000"/>
            <a:ext cx="999720" cy="2419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9299A1D7-7BA5-4FD7-8620-249238B2EAA8}" type="slidenum">
              <a:rPr b="0" lang="en-GB" sz="1000" spc="-1" strike="noStrike">
                <a:solidFill>
                  <a:srgbClr val="808080"/>
                </a:solidFill>
                <a:latin typeface="Arial"/>
                <a:ea typeface="Tahoma"/>
              </a:rPr>
              <a:t>&lt;number&gt;</a:t>
            </a:fld>
            <a:r>
              <a:rPr b="0" lang="tr-TR" sz="1000" spc="-1" strike="noStrike">
                <a:solidFill>
                  <a:srgbClr val="808080"/>
                </a:solidFill>
                <a:latin typeface="Arial"/>
                <a:ea typeface="Tahoma"/>
              </a:rPr>
              <a:t> / 20</a:t>
            </a:r>
            <a:endParaRPr b="0" lang="tr-TR" sz="1000" spc="-1" strike="noStrike">
              <a:solidFill>
                <a:srgbClr val="000000"/>
              </a:solidFill>
              <a:latin typeface="Arial"/>
            </a:endParaRPr>
          </a:p>
        </p:txBody>
      </p:sp>
      <p:sp>
        <p:nvSpPr>
          <p:cNvPr id="174" name="Rectangle 7"/>
          <p:cNvSpPr/>
          <p:nvPr/>
        </p:nvSpPr>
        <p:spPr>
          <a:xfrm>
            <a:off x="10218960" y="6592680"/>
            <a:ext cx="1430280" cy="2113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0" lang="tr-TR" sz="800" spc="-1" strike="noStrike">
                <a:solidFill>
                  <a:srgbClr val="808080"/>
                </a:solidFill>
                <a:latin typeface="Arial"/>
                <a:ea typeface="Tahoma"/>
              </a:rPr>
              <a:t>COMMERCIALLY SECRET</a:t>
            </a:r>
            <a:endParaRPr b="0" lang="tr-TR" sz="800" spc="-1" strike="noStrike">
              <a:solidFill>
                <a:srgbClr val="000000"/>
              </a:solidFill>
              <a:latin typeface="Arial"/>
            </a:endParaRPr>
          </a:p>
        </p:txBody>
      </p:sp>
      <p:pic>
        <p:nvPicPr>
          <p:cNvPr id="175" name="Picture 1" descr=""/>
          <p:cNvPicPr/>
          <p:nvPr/>
        </p:nvPicPr>
        <p:blipFill>
          <a:blip r:embed="rId2"/>
          <a:stretch/>
        </p:blipFill>
        <p:spPr>
          <a:xfrm>
            <a:off x="-360" y="6394680"/>
            <a:ext cx="12192480" cy="462600"/>
          </a:xfrm>
          <a:prstGeom prst="rect">
            <a:avLst/>
          </a:prstGeom>
          <a:ln w="0">
            <a:noFill/>
          </a:ln>
        </p:spPr>
      </p:pic>
      <p:sp>
        <p:nvSpPr>
          <p:cNvPr id="176" name="Rectangle 6"/>
          <p:cNvSpPr/>
          <p:nvPr/>
        </p:nvSpPr>
        <p:spPr>
          <a:xfrm>
            <a:off x="11352240" y="6577560"/>
            <a:ext cx="964440" cy="2419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B0C76477-079A-477E-9457-F0E58DB5A3DF}" type="slidenum">
              <a:rPr b="0" lang="en-GB" sz="1000" spc="-1" strike="noStrike">
                <a:solidFill>
                  <a:srgbClr val="808080"/>
                </a:solidFill>
                <a:latin typeface="Arial"/>
                <a:ea typeface="Tahoma"/>
              </a:rPr>
              <a:t>&lt;number&gt;</a:t>
            </a:fld>
            <a:r>
              <a:rPr b="0" lang="tr-TR" sz="1000" spc="-1" strike="noStrike">
                <a:solidFill>
                  <a:srgbClr val="808080"/>
                </a:solidFill>
                <a:latin typeface="Arial"/>
                <a:ea typeface="Tahoma"/>
              </a:rPr>
              <a:t> /20</a:t>
            </a:r>
            <a:endParaRPr b="0" lang="tr-TR" sz="1000" spc="-1" strike="noStrike">
              <a:solidFill>
                <a:srgbClr val="000000"/>
              </a:solidFill>
              <a:latin typeface="Arial"/>
            </a:endParaRPr>
          </a:p>
        </p:txBody>
      </p:sp>
      <p:grpSp>
        <p:nvGrpSpPr>
          <p:cNvPr id="177" name="Group 21"/>
          <p:cNvGrpSpPr/>
          <p:nvPr/>
        </p:nvGrpSpPr>
        <p:grpSpPr>
          <a:xfrm>
            <a:off x="0" y="199440"/>
            <a:ext cx="12180240" cy="345960"/>
            <a:chOff x="0" y="199440"/>
            <a:chExt cx="12180240" cy="345960"/>
          </a:xfrm>
        </p:grpSpPr>
        <p:pic>
          <p:nvPicPr>
            <p:cNvPr id="178" name="Picture 22" descr=""/>
            <p:cNvPicPr/>
            <p:nvPr/>
          </p:nvPicPr>
          <p:blipFill>
            <a:blip r:embed="rId3"/>
            <a:stretch/>
          </p:blipFill>
          <p:spPr>
            <a:xfrm>
              <a:off x="11281320" y="199440"/>
              <a:ext cx="898920" cy="345960"/>
            </a:xfrm>
            <a:prstGeom prst="rect">
              <a:avLst/>
            </a:prstGeom>
            <a:ln w="0">
              <a:noFill/>
            </a:ln>
          </p:spPr>
        </p:pic>
        <p:pic>
          <p:nvPicPr>
            <p:cNvPr id="179" name="Picture 23" descr=""/>
            <p:cNvPicPr/>
            <p:nvPr/>
          </p:nvPicPr>
          <p:blipFill>
            <a:blip r:embed="rId4"/>
            <a:srcRect l="13722" t="0" r="58059" b="0"/>
            <a:stretch/>
          </p:blipFill>
          <p:spPr>
            <a:xfrm>
              <a:off x="0" y="199440"/>
              <a:ext cx="11646720" cy="345960"/>
            </a:xfrm>
            <a:prstGeom prst="rect">
              <a:avLst/>
            </a:prstGeom>
            <a:ln w="0">
              <a:noFill/>
            </a:ln>
          </p:spPr>
        </p:pic>
      </p:grpSp>
      <p:pic>
        <p:nvPicPr>
          <p:cNvPr id="180" name="Picture 12" descr=""/>
          <p:cNvPicPr/>
          <p:nvPr/>
        </p:nvPicPr>
        <p:blipFill>
          <a:blip r:embed="rId5"/>
          <a:stretch/>
        </p:blipFill>
        <p:spPr>
          <a:xfrm>
            <a:off x="-18000" y="6361200"/>
            <a:ext cx="1529280" cy="503280"/>
          </a:xfrm>
          <a:prstGeom prst="rect">
            <a:avLst/>
          </a:prstGeom>
          <a:ln w="0">
            <a:noFill/>
          </a:ln>
        </p:spPr>
      </p:pic>
      <p:sp>
        <p:nvSpPr>
          <p:cNvPr id="181" name="Rectangle 10"/>
          <p:cNvSpPr/>
          <p:nvPr/>
        </p:nvSpPr>
        <p:spPr>
          <a:xfrm>
            <a:off x="10218960" y="6592680"/>
            <a:ext cx="1430280" cy="2113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0" lang="tr-TR" sz="800" spc="-1" strike="noStrike">
                <a:solidFill>
                  <a:srgbClr val="808080"/>
                </a:solidFill>
                <a:latin typeface="Arial"/>
                <a:ea typeface="Tahoma"/>
              </a:rPr>
              <a:t>COMMERCIALLY SECRET</a:t>
            </a:r>
            <a:endParaRPr b="0" lang="tr-TR" sz="800" spc="-1" strike="noStrike">
              <a:solidFill>
                <a:srgbClr val="000000"/>
              </a:solidFill>
              <a:latin typeface="Arial"/>
            </a:endParaRPr>
          </a:p>
        </p:txBody>
      </p:sp>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18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0" name="Rectangle 6"/>
          <p:cNvSpPr/>
          <p:nvPr/>
        </p:nvSpPr>
        <p:spPr>
          <a:xfrm>
            <a:off x="11316960" y="6579000"/>
            <a:ext cx="999720" cy="2419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FCD9DDFF-940D-48D8-8920-3F8AA05EAA38}" type="slidenum">
              <a:rPr b="0" lang="en-GB" sz="1000" spc="-1" strike="noStrike">
                <a:solidFill>
                  <a:srgbClr val="808080"/>
                </a:solidFill>
                <a:latin typeface="Arial"/>
                <a:ea typeface="Tahoma"/>
              </a:rPr>
              <a:t>&lt;number&gt;</a:t>
            </a:fld>
            <a:r>
              <a:rPr b="0" lang="tr-TR" sz="1000" spc="-1" strike="noStrike">
                <a:solidFill>
                  <a:srgbClr val="808080"/>
                </a:solidFill>
                <a:latin typeface="Arial"/>
                <a:ea typeface="Tahoma"/>
              </a:rPr>
              <a:t> / 20</a:t>
            </a:r>
            <a:endParaRPr b="0" lang="tr-TR" sz="1000" spc="-1" strike="noStrike">
              <a:solidFill>
                <a:srgbClr val="000000"/>
              </a:solidFill>
              <a:latin typeface="Arial"/>
            </a:endParaRPr>
          </a:p>
        </p:txBody>
      </p:sp>
      <p:sp>
        <p:nvSpPr>
          <p:cNvPr id="221" name="Rectangle 7"/>
          <p:cNvSpPr/>
          <p:nvPr/>
        </p:nvSpPr>
        <p:spPr>
          <a:xfrm>
            <a:off x="10218960" y="6592680"/>
            <a:ext cx="1430280" cy="2113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0" lang="tr-TR" sz="800" spc="-1" strike="noStrike">
                <a:solidFill>
                  <a:srgbClr val="808080"/>
                </a:solidFill>
                <a:latin typeface="Arial"/>
                <a:ea typeface="Tahoma"/>
              </a:rPr>
              <a:t>COMMERCIALLY SECRET</a:t>
            </a:r>
            <a:endParaRPr b="0" lang="tr-TR" sz="800" spc="-1" strike="noStrike">
              <a:solidFill>
                <a:srgbClr val="000000"/>
              </a:solidFill>
              <a:latin typeface="Arial"/>
            </a:endParaRPr>
          </a:p>
        </p:txBody>
      </p:sp>
      <p:sp>
        <p:nvSpPr>
          <p:cNvPr id="222" name="PlaceHolder 1"/>
          <p:cNvSpPr>
            <a:spLocks noGrp="1"/>
          </p:cNvSpPr>
          <p:nvPr>
            <p:ph type="title"/>
          </p:nvPr>
        </p:nvSpPr>
        <p:spPr>
          <a:xfrm>
            <a:off x="541440" y="2039400"/>
            <a:ext cx="5922360" cy="932040"/>
          </a:xfrm>
          <a:prstGeom prst="rect">
            <a:avLst/>
          </a:prstGeom>
          <a:noFill/>
          <a:ln w="0">
            <a:noFill/>
          </a:ln>
        </p:spPr>
        <p:txBody>
          <a:bodyPr lIns="0" rIns="0" tIns="0" bIns="0" anchor="ctr">
            <a:noAutofit/>
          </a:bodyPr>
          <a:p>
            <a:pPr indent="0">
              <a:buNone/>
            </a:pPr>
            <a:r>
              <a:rPr b="0" lang="tr-TR" sz="1800" spc="-1" strike="noStrike">
                <a:solidFill>
                  <a:srgbClr val="000000"/>
                </a:solidFill>
                <a:latin typeface="Arial"/>
              </a:rPr>
              <a:t>Ana başlık metnini düzenlemek için tıklayın</a:t>
            </a:r>
            <a:endParaRPr b="0" lang="tr-TR" sz="1800" spc="-1" strike="noStrike">
              <a:solidFill>
                <a:srgbClr val="000000"/>
              </a:solidFill>
              <a:latin typeface="Arial"/>
            </a:endParaRPr>
          </a:p>
        </p:txBody>
      </p:sp>
      <p:sp>
        <p:nvSpPr>
          <p:cNvPr id="223" name="PlaceHolder 2"/>
          <p:cNvSpPr>
            <a:spLocks noGrp="1"/>
          </p:cNvSpPr>
          <p:nvPr>
            <p:ph type="ftr" idx="1"/>
          </p:nvPr>
        </p:nvSpPr>
        <p:spPr>
          <a:xfrm>
            <a:off x="0" y="0"/>
            <a:ext cx="12191400" cy="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tr-TR" sz="1400" spc="-1" strike="noStrike">
                <a:solidFill>
                  <a:srgbClr val="000000"/>
                </a:solidFill>
                <a:latin typeface="Times New Roman"/>
              </a:defRPr>
            </a:lvl1pPr>
          </a:lstStyle>
          <a:p>
            <a:pPr indent="0" algn="ctr">
              <a:lnSpc>
                <a:spcPct val="100000"/>
              </a:lnSpc>
              <a:buNone/>
              <a:tabLst>
                <a:tab algn="l" pos="0"/>
              </a:tabLst>
            </a:pPr>
            <a:r>
              <a:rPr b="0" lang="tr-TR" sz="1400" spc="-1" strike="noStrike">
                <a:solidFill>
                  <a:srgbClr val="000000"/>
                </a:solidFill>
                <a:latin typeface="Times New Roman"/>
              </a:rPr>
              <a:t>&lt;footer&gt;</a:t>
            </a:r>
            <a:endParaRPr b="0" lang="tr-TR" sz="1400" spc="-1" strike="noStrike">
              <a:solidFill>
                <a:srgbClr val="000000"/>
              </a:solidFill>
              <a:latin typeface="Times New Roman"/>
            </a:endParaRPr>
          </a:p>
        </p:txBody>
      </p:sp>
      <p:sp>
        <p:nvSpPr>
          <p:cNvPr id="224" name="PlaceHolder 3"/>
          <p:cNvSpPr>
            <a:spLocks noGrp="1"/>
          </p:cNvSpPr>
          <p:nvPr>
            <p:ph type="sldNum" idx="2"/>
          </p:nvPr>
        </p:nvSpPr>
        <p:spPr>
          <a:xfrm>
            <a:off x="0" y="0"/>
            <a:ext cx="0" cy="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defRPr>
            </a:lvl1pPr>
          </a:lstStyle>
          <a:p>
            <a:pPr indent="0">
              <a:lnSpc>
                <a:spcPct val="100000"/>
              </a:lnSpc>
              <a:buNone/>
              <a:tabLst>
                <a:tab algn="l" pos="0"/>
              </a:tabLst>
            </a:pPr>
            <a:fld id="{FDAFD188-5729-413A-8D37-993A45D33407}" type="slidenum">
              <a:rPr b="0" lang="en-US" sz="1800" spc="-1" strike="noStrike">
                <a:solidFill>
                  <a:srgbClr val="000000"/>
                </a:solidFill>
                <a:latin typeface="Calibri"/>
              </a:rPr>
              <a:t>&lt;number&gt;</a:t>
            </a:fld>
            <a:endParaRPr b="0" lang="tr-TR" sz="1800" spc="-1" strike="noStrike">
              <a:solidFill>
                <a:srgbClr val="000000"/>
              </a:solidFill>
              <a:latin typeface="Times New Roman"/>
            </a:endParaRPr>
          </a:p>
        </p:txBody>
      </p:sp>
      <p:sp>
        <p:nvSpPr>
          <p:cNvPr id="225" name="PlaceHolder 4"/>
          <p:cNvSpPr>
            <a:spLocks noGrp="1"/>
          </p:cNvSpPr>
          <p:nvPr>
            <p:ph type="dt" idx="3"/>
          </p:nvPr>
        </p:nvSpPr>
        <p:spPr>
          <a:xfrm>
            <a:off x="0" y="0"/>
            <a:ext cx="0" cy="0"/>
          </a:xfrm>
          <a:prstGeom prst="rect">
            <a:avLst/>
          </a:prstGeom>
          <a:noFill/>
          <a:ln w="0">
            <a:noFill/>
          </a:ln>
        </p:spPr>
        <p:txBody>
          <a:bodyPr lIns="90000" rIns="90000" tIns="-45000" bIns="-45000" anchor="t">
            <a:noAutofit/>
          </a:bodyPr>
          <a:lstStyle>
            <a:lvl1pPr indent="0">
              <a:buNone/>
              <a:defRPr b="0" lang="tr-TR" sz="1400" spc="-1" strike="noStrike">
                <a:solidFill>
                  <a:srgbClr val="000000"/>
                </a:solidFill>
                <a:latin typeface="Times New Roman"/>
              </a:defRPr>
            </a:lvl1pPr>
          </a:lstStyle>
          <a:p>
            <a:pPr indent="0">
              <a:buNone/>
            </a:pPr>
            <a:r>
              <a:rPr b="0" lang="tr-TR" sz="1400" spc="-1" strike="noStrike">
                <a:solidFill>
                  <a:srgbClr val="000000"/>
                </a:solidFill>
                <a:latin typeface="Times New Roman"/>
              </a:rPr>
              <a:t>&lt;date/time&gt;</a:t>
            </a:r>
            <a:endParaRPr b="0" lang="tr-TR" sz="1400" spc="-1" strike="noStrike">
              <a:solidFill>
                <a:srgbClr val="000000"/>
              </a:solidFill>
              <a:latin typeface="Times New Roman"/>
            </a:endParaRPr>
          </a:p>
        </p:txBody>
      </p:sp>
      <p:sp>
        <p:nvSpPr>
          <p:cNvPr id="22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263" name="Rectangle 6"/>
          <p:cNvSpPr/>
          <p:nvPr/>
        </p:nvSpPr>
        <p:spPr>
          <a:xfrm>
            <a:off x="11316960" y="6579000"/>
            <a:ext cx="999720" cy="2419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5333AF7D-4DAA-4A56-8889-E5CFA0C1D38C}" type="slidenum">
              <a:rPr b="0" lang="en-GB" sz="1000" spc="-1" strike="noStrike">
                <a:solidFill>
                  <a:srgbClr val="808080"/>
                </a:solidFill>
                <a:latin typeface="Arial"/>
                <a:ea typeface="Tahoma"/>
              </a:rPr>
              <a:t>&lt;number&gt;</a:t>
            </a:fld>
            <a:r>
              <a:rPr b="0" lang="tr-TR" sz="1000" spc="-1" strike="noStrike">
                <a:solidFill>
                  <a:srgbClr val="808080"/>
                </a:solidFill>
                <a:latin typeface="Arial"/>
                <a:ea typeface="Tahoma"/>
              </a:rPr>
              <a:t> / 20</a:t>
            </a:r>
            <a:endParaRPr b="0" lang="tr-TR" sz="1000" spc="-1" strike="noStrike">
              <a:solidFill>
                <a:srgbClr val="000000"/>
              </a:solidFill>
              <a:latin typeface="Arial"/>
            </a:endParaRPr>
          </a:p>
        </p:txBody>
      </p:sp>
      <p:sp>
        <p:nvSpPr>
          <p:cNvPr id="264" name="Rectangle 7"/>
          <p:cNvSpPr/>
          <p:nvPr/>
        </p:nvSpPr>
        <p:spPr>
          <a:xfrm>
            <a:off x="10218960" y="6592680"/>
            <a:ext cx="1430280" cy="2113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0" lang="tr-TR" sz="800" spc="-1" strike="noStrike">
                <a:solidFill>
                  <a:srgbClr val="808080"/>
                </a:solidFill>
                <a:latin typeface="Arial"/>
                <a:ea typeface="Tahoma"/>
              </a:rPr>
              <a:t>COMMERCIALLY SECRET</a:t>
            </a:r>
            <a:endParaRPr b="0" lang="tr-TR" sz="800" spc="-1" strike="noStrike">
              <a:solidFill>
                <a:srgbClr val="000000"/>
              </a:solidFill>
              <a:latin typeface="Arial"/>
            </a:endParaRPr>
          </a:p>
        </p:txBody>
      </p:sp>
      <p:pic>
        <p:nvPicPr>
          <p:cNvPr id="265" name="Picture 3" descr=""/>
          <p:cNvPicPr/>
          <p:nvPr/>
        </p:nvPicPr>
        <p:blipFill>
          <a:blip r:embed="rId3"/>
          <a:stretch/>
        </p:blipFill>
        <p:spPr>
          <a:xfrm>
            <a:off x="-18000" y="6361200"/>
            <a:ext cx="1529280" cy="503280"/>
          </a:xfrm>
          <a:prstGeom prst="rect">
            <a:avLst/>
          </a:prstGeom>
          <a:ln w="0">
            <a:noFill/>
          </a:ln>
        </p:spPr>
      </p:pic>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26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4" name="Rectangle 6"/>
          <p:cNvSpPr/>
          <p:nvPr/>
        </p:nvSpPr>
        <p:spPr>
          <a:xfrm>
            <a:off x="11316960" y="6579000"/>
            <a:ext cx="999720" cy="2419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0C14BAF5-F415-4E48-A53B-EEB6CB53495B}" type="slidenum">
              <a:rPr b="0" lang="en-GB" sz="1000" spc="-1" strike="noStrike">
                <a:solidFill>
                  <a:srgbClr val="808080"/>
                </a:solidFill>
                <a:latin typeface="Arial"/>
                <a:ea typeface="Tahoma"/>
              </a:rPr>
              <a:t>&lt;number&gt;</a:t>
            </a:fld>
            <a:r>
              <a:rPr b="0" lang="tr-TR" sz="1000" spc="-1" strike="noStrike">
                <a:solidFill>
                  <a:srgbClr val="808080"/>
                </a:solidFill>
                <a:latin typeface="Arial"/>
                <a:ea typeface="Tahoma"/>
              </a:rPr>
              <a:t> / 20</a:t>
            </a:r>
            <a:endParaRPr b="0" lang="tr-TR" sz="1000" spc="-1" strike="noStrike">
              <a:solidFill>
                <a:srgbClr val="000000"/>
              </a:solidFill>
              <a:latin typeface="Arial"/>
            </a:endParaRPr>
          </a:p>
        </p:txBody>
      </p:sp>
      <p:sp>
        <p:nvSpPr>
          <p:cNvPr id="305" name="Rectangle 7"/>
          <p:cNvSpPr/>
          <p:nvPr/>
        </p:nvSpPr>
        <p:spPr>
          <a:xfrm>
            <a:off x="10218960" y="6592680"/>
            <a:ext cx="1430280" cy="21132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0" lang="tr-TR" sz="800" spc="-1" strike="noStrike">
                <a:solidFill>
                  <a:srgbClr val="808080"/>
                </a:solidFill>
                <a:latin typeface="Arial"/>
                <a:ea typeface="Tahoma"/>
              </a:rPr>
              <a:t>COMMERCIALLY SECRET</a:t>
            </a:r>
            <a:endParaRPr b="0" lang="tr-TR" sz="800" spc="-1" strike="noStrike">
              <a:solidFill>
                <a:srgbClr val="000000"/>
              </a:solidFill>
              <a:latin typeface="Arial"/>
            </a:endParaRPr>
          </a:p>
        </p:txBody>
      </p:sp>
      <p:pic>
        <p:nvPicPr>
          <p:cNvPr id="306" name="Picture 8" descr=""/>
          <p:cNvPicPr/>
          <p:nvPr/>
        </p:nvPicPr>
        <p:blipFill>
          <a:blip r:embed="rId2"/>
          <a:stretch/>
        </p:blipFill>
        <p:spPr>
          <a:xfrm>
            <a:off x="0" y="0"/>
            <a:ext cx="12191400" cy="6857280"/>
          </a:xfrm>
          <a:prstGeom prst="rect">
            <a:avLst/>
          </a:prstGeom>
          <a:ln w="0">
            <a:noFill/>
          </a:ln>
        </p:spPr>
      </p:pic>
      <p:pic>
        <p:nvPicPr>
          <p:cNvPr id="307" name="Picture 7" descr=""/>
          <p:cNvPicPr/>
          <p:nvPr/>
        </p:nvPicPr>
        <p:blipFill>
          <a:blip r:embed="rId3"/>
          <a:stretch/>
        </p:blipFill>
        <p:spPr>
          <a:xfrm>
            <a:off x="233640" y="567720"/>
            <a:ext cx="3824640" cy="1259280"/>
          </a:xfrm>
          <a:prstGeom prst="rect">
            <a:avLst/>
          </a:prstGeom>
          <a:ln w="0">
            <a:noFill/>
          </a:ln>
        </p:spPr>
      </p:pic>
      <p:sp>
        <p:nvSpPr>
          <p:cNvPr id="308" name="Rectangle 12"/>
          <p:cNvSpPr/>
          <p:nvPr/>
        </p:nvSpPr>
        <p:spPr>
          <a:xfrm>
            <a:off x="11323080" y="6585840"/>
            <a:ext cx="926280" cy="2268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fld id="{B144D70F-A591-4D93-BAE5-0C6CC650B116}" type="slidenum">
              <a:rPr b="0" lang="en-GB" sz="900" spc="-1" strike="noStrike">
                <a:solidFill>
                  <a:srgbClr val="afabab"/>
                </a:solidFill>
                <a:latin typeface="Arial"/>
                <a:ea typeface="Tahoma"/>
              </a:rPr>
              <a:t>&lt;number&gt;</a:t>
            </a:fld>
            <a:r>
              <a:rPr b="0" lang="tr-TR" sz="900" spc="-1" strike="noStrike">
                <a:solidFill>
                  <a:srgbClr val="afabab"/>
                </a:solidFill>
                <a:latin typeface="Arial"/>
                <a:ea typeface="Tahoma"/>
              </a:rPr>
              <a:t> / 20</a:t>
            </a:r>
            <a:endParaRPr b="0" lang="tr-TR" sz="900" spc="-1" strike="noStrike">
              <a:solidFill>
                <a:srgbClr val="000000"/>
              </a:solidFill>
              <a:latin typeface="Arial"/>
            </a:endParaRPr>
          </a:p>
        </p:txBody>
      </p:sp>
      <p:sp>
        <p:nvSpPr>
          <p:cNvPr id="3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tr-TR" sz="4400" spc="-1" strike="noStrike">
                <a:solidFill>
                  <a:srgbClr val="000000"/>
                </a:solidFill>
                <a:latin typeface="Arial"/>
              </a:rPr>
              <a:t>Ana başlık metnini düzenlemek için tıklayın</a:t>
            </a:r>
            <a:endParaRPr b="0" lang="tr-TR" sz="4400" spc="-1" strike="noStrike">
              <a:solidFill>
                <a:srgbClr val="000000"/>
              </a:solidFill>
              <a:latin typeface="Arial"/>
            </a:endParaRPr>
          </a:p>
        </p:txBody>
      </p:sp>
      <p:sp>
        <p:nvSpPr>
          <p:cNvPr id="31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pc="-1" strike="noStrike">
                <a:solidFill>
                  <a:srgbClr val="000000"/>
                </a:solidFill>
                <a:latin typeface="Arial"/>
              </a:rPr>
              <a:t>Anahat metninin biçimini düzenlemek için tıklayın</a:t>
            </a:r>
            <a:endParaRPr b="0" lang="tr-T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2800" spc="-1" strike="noStrike">
                <a:solidFill>
                  <a:srgbClr val="000000"/>
                </a:solidFill>
                <a:latin typeface="Arial"/>
              </a:rPr>
              <a:t>İkinci Anahat Düzeyi</a:t>
            </a:r>
            <a:endParaRPr b="0" lang="tr-T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2400" spc="-1" strike="noStrike">
                <a:solidFill>
                  <a:srgbClr val="000000"/>
                </a:solidFill>
                <a:latin typeface="Arial"/>
              </a:rPr>
              <a:t>Üçüncü Anahat Düzeyi</a:t>
            </a:r>
            <a:endParaRPr b="0" lang="tr-T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2000" spc="-1" strike="noStrike">
                <a:solidFill>
                  <a:srgbClr val="000000"/>
                </a:solidFill>
                <a:latin typeface="Arial"/>
              </a:rPr>
              <a:t>Dördüncü Anahat Düzeyi</a:t>
            </a:r>
            <a:endParaRPr b="0" lang="tr-T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microsoft.com/office/2007/relationships/hdphoto" Target="../media/hdphoto2.wdp"/><Relationship Id="rId5" Type="http://schemas.openxmlformats.org/officeDocument/2006/relationships/image" Target="../media/image81.png"/><Relationship Id="rId6" Type="http://schemas.microsoft.com/office/2007/relationships/hdphoto" Target="../media/hdphoto3.wdp"/><Relationship Id="rId7" Type="http://schemas.openxmlformats.org/officeDocument/2006/relationships/slideLayout" Target="../slideLayouts/slideLayout49.xml"/><Relationship Id="rId8"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jpe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slideLayout" Target="../slideLayouts/slideLayout49.xml"/><Relationship Id="rId7"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slideLayout" Target="../slideLayouts/slideLayout63.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slideLayout" Target="../slideLayouts/slideLayout73.xml"/><Relationship Id="rId8"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image" Target="../media/image95.png"/><Relationship Id="rId7" Type="http://schemas.openxmlformats.org/officeDocument/2006/relationships/image" Target="../media/image95.png"/><Relationship Id="rId8" Type="http://schemas.openxmlformats.org/officeDocument/2006/relationships/image" Target="../media/image95.png"/><Relationship Id="rId9" Type="http://schemas.openxmlformats.org/officeDocument/2006/relationships/image" Target="../media/image95.png"/><Relationship Id="rId10" Type="http://schemas.openxmlformats.org/officeDocument/2006/relationships/image" Target="../media/image95.png"/><Relationship Id="rId11" Type="http://schemas.openxmlformats.org/officeDocument/2006/relationships/image" Target="../media/image95.png"/><Relationship Id="rId12" Type="http://schemas.openxmlformats.org/officeDocument/2006/relationships/image" Target="../media/image95.png"/><Relationship Id="rId13" Type="http://schemas.openxmlformats.org/officeDocument/2006/relationships/slideLayout" Target="../slideLayouts/slideLayout49.xml"/><Relationship Id="rId1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5.png"/><Relationship Id="rId3" Type="http://schemas.openxmlformats.org/officeDocument/2006/relationships/image" Target="../media/image95.png"/><Relationship Id="rId4" Type="http://schemas.openxmlformats.org/officeDocument/2006/relationships/image" Target="../media/image95.png"/><Relationship Id="rId5" Type="http://schemas.openxmlformats.org/officeDocument/2006/relationships/image" Target="../media/image95.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slideLayout" Target="../slideLayouts/slideLayout49.xml"/><Relationship Id="rId9"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5.png"/><Relationship Id="rId3" Type="http://schemas.openxmlformats.org/officeDocument/2006/relationships/image" Target="../media/image95.png"/><Relationship Id="rId4" Type="http://schemas.openxmlformats.org/officeDocument/2006/relationships/image" Target="../media/image95.png"/><Relationship Id="rId5" Type="http://schemas.openxmlformats.org/officeDocument/2006/relationships/image" Target="../media/image95.png"/><Relationship Id="rId6" Type="http://schemas.openxmlformats.org/officeDocument/2006/relationships/image" Target="../media/image95.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jpeg"/><Relationship Id="rId10" Type="http://schemas.openxmlformats.org/officeDocument/2006/relationships/image" Target="../media/image101.png"/><Relationship Id="rId11" Type="http://schemas.openxmlformats.org/officeDocument/2006/relationships/image" Target="../media/image102.png"/><Relationship Id="rId12" Type="http://schemas.openxmlformats.org/officeDocument/2006/relationships/image" Target="../media/image103.jpeg"/><Relationship Id="rId13" Type="http://schemas.openxmlformats.org/officeDocument/2006/relationships/image" Target="../media/image104.png"/><Relationship Id="rId14" Type="http://schemas.openxmlformats.org/officeDocument/2006/relationships/slideLayout" Target="../slideLayouts/slideLayout49.xml"/><Relationship Id="rId1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2.png"/><Relationship Id="rId3" Type="http://schemas.openxmlformats.org/officeDocument/2006/relationships/image" Target="../media/image52.png"/><Relationship Id="rId4" Type="http://schemas.openxmlformats.org/officeDocument/2006/relationships/image" Target="../media/image52.png"/><Relationship Id="rId5" Type="http://schemas.openxmlformats.org/officeDocument/2006/relationships/image" Target="../media/image52.png"/><Relationship Id="rId6" Type="http://schemas.openxmlformats.org/officeDocument/2006/relationships/slideLayout" Target="../slideLayouts/slideLayout49.xml"/><Relationship Id="rId7"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slideLayout" Target="../slideLayouts/slideLayout73.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5.png"/><Relationship Id="rId3" Type="http://schemas.openxmlformats.org/officeDocument/2006/relationships/image" Target="../media/image95.png"/><Relationship Id="rId4" Type="http://schemas.openxmlformats.org/officeDocument/2006/relationships/image" Target="../media/image95.png"/><Relationship Id="rId5" Type="http://schemas.openxmlformats.org/officeDocument/2006/relationships/image" Target="../media/image95.png"/><Relationship Id="rId6" Type="http://schemas.openxmlformats.org/officeDocument/2006/relationships/image" Target="../media/image95.png"/><Relationship Id="rId7" Type="http://schemas.openxmlformats.org/officeDocument/2006/relationships/image" Target="../media/image95.png"/><Relationship Id="rId8" Type="http://schemas.openxmlformats.org/officeDocument/2006/relationships/image" Target="../media/image95.png"/><Relationship Id="rId9" Type="http://schemas.openxmlformats.org/officeDocument/2006/relationships/image" Target="../media/image95.png"/><Relationship Id="rId10" Type="http://schemas.openxmlformats.org/officeDocument/2006/relationships/image" Target="../media/image95.png"/><Relationship Id="rId11" Type="http://schemas.openxmlformats.org/officeDocument/2006/relationships/image" Target="../media/image105.jpeg"/><Relationship Id="rId12" Type="http://schemas.openxmlformats.org/officeDocument/2006/relationships/slideLayout" Target="../slideLayouts/slideLayout49.xml"/><Relationship Id="rId1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95.png"/><Relationship Id="rId3" Type="http://schemas.openxmlformats.org/officeDocument/2006/relationships/image" Target="../media/image95.png"/><Relationship Id="rId4" Type="http://schemas.openxmlformats.org/officeDocument/2006/relationships/image" Target="../media/image95.png"/><Relationship Id="rId5" Type="http://schemas.openxmlformats.org/officeDocument/2006/relationships/image" Target="../media/image95.png"/><Relationship Id="rId6" Type="http://schemas.openxmlformats.org/officeDocument/2006/relationships/image" Target="../media/image95.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49.xml"/><Relationship Id="rId10"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slideLayout" Target="../slideLayouts/slideLayout49.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2.png"/><Relationship Id="rId3" Type="http://schemas.openxmlformats.org/officeDocument/2006/relationships/image" Target="../media/image52.png"/><Relationship Id="rId4" Type="http://schemas.openxmlformats.org/officeDocument/2006/relationships/image" Target="../media/image52.png"/><Relationship Id="rId5" Type="http://schemas.openxmlformats.org/officeDocument/2006/relationships/image" Target="../media/image52.png"/><Relationship Id="rId6" Type="http://schemas.openxmlformats.org/officeDocument/2006/relationships/image" Target="../media/image52.png"/><Relationship Id="rId7" Type="http://schemas.openxmlformats.org/officeDocument/2006/relationships/image" Target="../media/image52.png"/><Relationship Id="rId8" Type="http://schemas.openxmlformats.org/officeDocument/2006/relationships/image" Target="../media/image52.png"/><Relationship Id="rId9" Type="http://schemas.openxmlformats.org/officeDocument/2006/relationships/image" Target="../media/image52.png"/><Relationship Id="rId10" Type="http://schemas.openxmlformats.org/officeDocument/2006/relationships/image" Target="../media/image52.png"/><Relationship Id="rId11" Type="http://schemas.openxmlformats.org/officeDocument/2006/relationships/image" Target="../media/image52.png"/><Relationship Id="rId12" Type="http://schemas.openxmlformats.org/officeDocument/2006/relationships/image" Target="../media/image111.png"/><Relationship Id="rId13" Type="http://schemas.openxmlformats.org/officeDocument/2006/relationships/image" Target="../media/image112.png"/><Relationship Id="rId14" Type="http://schemas.openxmlformats.org/officeDocument/2006/relationships/slideLayout" Target="../slideLayouts/slideLayout73.xml"/><Relationship Id="rId1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7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2.png"/><Relationship Id="rId3" Type="http://schemas.openxmlformats.org/officeDocument/2006/relationships/image" Target="../media/image52.png"/><Relationship Id="rId4" Type="http://schemas.openxmlformats.org/officeDocument/2006/relationships/image" Target="../media/image52.png"/><Relationship Id="rId5" Type="http://schemas.openxmlformats.org/officeDocument/2006/relationships/image" Target="../media/image52.png"/><Relationship Id="rId6" Type="http://schemas.openxmlformats.org/officeDocument/2006/relationships/image" Target="../media/image52.png"/><Relationship Id="rId7" Type="http://schemas.openxmlformats.org/officeDocument/2006/relationships/image" Target="../media/image52.png"/><Relationship Id="rId8" Type="http://schemas.openxmlformats.org/officeDocument/2006/relationships/image" Target="../media/image85.png"/><Relationship Id="rId9" Type="http://schemas.openxmlformats.org/officeDocument/2006/relationships/slideLayout" Target="../slideLayouts/slideLayout73.xml"/><Relationship Id="rId10"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52.png"/><Relationship Id="rId9" Type="http://schemas.openxmlformats.org/officeDocument/2006/relationships/image" Target="../media/image52.png"/><Relationship Id="rId10" Type="http://schemas.openxmlformats.org/officeDocument/2006/relationships/image" Target="../media/image52.png"/><Relationship Id="rId11" Type="http://schemas.openxmlformats.org/officeDocument/2006/relationships/image" Target="../media/image52.png"/><Relationship Id="rId12" Type="http://schemas.openxmlformats.org/officeDocument/2006/relationships/image" Target="../media/image52.png"/><Relationship Id="rId13" Type="http://schemas.openxmlformats.org/officeDocument/2006/relationships/image" Target="../media/image52.png"/><Relationship Id="rId14" Type="http://schemas.openxmlformats.org/officeDocument/2006/relationships/image" Target="../media/image52.png"/><Relationship Id="rId15" Type="http://schemas.openxmlformats.org/officeDocument/2006/relationships/image" Target="../media/image52.png"/><Relationship Id="rId16" Type="http://schemas.openxmlformats.org/officeDocument/2006/relationships/image" Target="../media/image52.png"/><Relationship Id="rId17" Type="http://schemas.openxmlformats.org/officeDocument/2006/relationships/image" Target="../media/image52.png"/><Relationship Id="rId18" Type="http://schemas.openxmlformats.org/officeDocument/2006/relationships/image" Target="../media/image52.png"/><Relationship Id="rId19" Type="http://schemas.openxmlformats.org/officeDocument/2006/relationships/image" Target="../media/image52.png"/><Relationship Id="rId20" Type="http://schemas.openxmlformats.org/officeDocument/2006/relationships/slideLayout" Target="../slideLayouts/slideLayout73.xml"/><Relationship Id="rId21"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25.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1.png"/><Relationship Id="rId4" Type="http://schemas.openxmlformats.org/officeDocument/2006/relationships/image" Target="../media/image21.png"/><Relationship Id="rId5" Type="http://schemas.openxmlformats.org/officeDocument/2006/relationships/image" Target="../media/image21.png"/><Relationship Id="rId6" Type="http://schemas.openxmlformats.org/officeDocument/2006/relationships/image" Target="../media/image21.png"/><Relationship Id="rId7" Type="http://schemas.openxmlformats.org/officeDocument/2006/relationships/image" Target="../media/image21.png"/><Relationship Id="rId8" Type="http://schemas.openxmlformats.org/officeDocument/2006/relationships/image" Target="../media/image21.png"/><Relationship Id="rId9" Type="http://schemas.openxmlformats.org/officeDocument/2006/relationships/image" Target="../media/image21.png"/><Relationship Id="rId10" Type="http://schemas.openxmlformats.org/officeDocument/2006/relationships/slideLayout" Target="../slideLayouts/slideLayout25.xml"/><Relationship Id="rId11"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2.png"/><Relationship Id="rId3" Type="http://schemas.openxmlformats.org/officeDocument/2006/relationships/image" Target="../media/image23.jpeg"/><Relationship Id="rId4" Type="http://schemas.openxmlformats.org/officeDocument/2006/relationships/image" Target="../media/image23.jpeg"/><Relationship Id="rId5" Type="http://schemas.openxmlformats.org/officeDocument/2006/relationships/image" Target="../media/image24.wmf"/><Relationship Id="rId6" Type="http://schemas.openxmlformats.org/officeDocument/2006/relationships/image" Target="../media/image25.png"/><Relationship Id="rId7" Type="http://schemas.openxmlformats.org/officeDocument/2006/relationships/image" Target="../media/image25.png"/><Relationship Id="rId8" Type="http://schemas.openxmlformats.org/officeDocument/2006/relationships/image" Target="../media/image22.png"/><Relationship Id="rId9" Type="http://schemas.openxmlformats.org/officeDocument/2006/relationships/image" Target="../media/image22.png"/><Relationship Id="rId10" Type="http://schemas.openxmlformats.org/officeDocument/2006/relationships/image" Target="../media/image26.png"/><Relationship Id="rId11" Type="http://schemas.openxmlformats.org/officeDocument/2006/relationships/image" Target="../media/image26.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7.png"/><Relationship Id="rId15" Type="http://schemas.openxmlformats.org/officeDocument/2006/relationships/image" Target="../media/image27.png"/><Relationship Id="rId16" Type="http://schemas.openxmlformats.org/officeDocument/2006/relationships/image" Target="../media/image28.png"/><Relationship Id="rId17" Type="http://schemas.microsoft.com/office/2007/relationships/hdphoto" Target="../media/hdphoto1.wdp"/><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31.png"/><Relationship Id="rId21" Type="http://schemas.openxmlformats.org/officeDocument/2006/relationships/image" Target="../media/image30.png"/><Relationship Id="rId22" Type="http://schemas.openxmlformats.org/officeDocument/2006/relationships/image" Target="../media/image32.png"/><Relationship Id="rId23" Type="http://schemas.openxmlformats.org/officeDocument/2006/relationships/image" Target="../media/image33.png"/><Relationship Id="rId24" Type="http://schemas.openxmlformats.org/officeDocument/2006/relationships/image" Target="../media/image34.png"/><Relationship Id="rId25" Type="http://schemas.openxmlformats.org/officeDocument/2006/relationships/image" Target="../media/image35.png"/><Relationship Id="rId26" Type="http://schemas.openxmlformats.org/officeDocument/2006/relationships/image" Target="../media/image36.png"/><Relationship Id="rId27" Type="http://schemas.openxmlformats.org/officeDocument/2006/relationships/oleObject" Target="../embeddings/oleObject1.bin"/><Relationship Id="rId28" Type="http://schemas.openxmlformats.org/officeDocument/2006/relationships/image" Target="../media/image37.png"/><Relationship Id="rId29" Type="http://schemas.openxmlformats.org/officeDocument/2006/relationships/image" Target="../media/image38.png"/><Relationship Id="rId30" Type="http://schemas.openxmlformats.org/officeDocument/2006/relationships/image" Target="../media/image39.png"/><Relationship Id="rId31" Type="http://schemas.openxmlformats.org/officeDocument/2006/relationships/image" Target="../media/image40.png"/><Relationship Id="rId32" Type="http://schemas.openxmlformats.org/officeDocument/2006/relationships/image" Target="../media/image41.png"/><Relationship Id="rId33" Type="http://schemas.openxmlformats.org/officeDocument/2006/relationships/image" Target="../media/image42.png"/><Relationship Id="rId34" Type="http://schemas.openxmlformats.org/officeDocument/2006/relationships/image" Target="../media/image43.png"/><Relationship Id="rId35" Type="http://schemas.openxmlformats.org/officeDocument/2006/relationships/image" Target="../media/image44.png"/><Relationship Id="rId36" Type="http://schemas.openxmlformats.org/officeDocument/2006/relationships/image" Target="../media/image45.png"/><Relationship Id="rId37" Type="http://schemas.openxmlformats.org/officeDocument/2006/relationships/oleObject" Target="../embeddings/oleObject2.bin"/><Relationship Id="rId38" Type="http://schemas.openxmlformats.org/officeDocument/2006/relationships/image" Target="../media/image46.wmf"/><Relationship Id="rId39" Type="http://schemas.openxmlformats.org/officeDocument/2006/relationships/image" Target="../media/image47.png"/><Relationship Id="rId40" Type="http://schemas.openxmlformats.org/officeDocument/2006/relationships/image" Target="../media/image48.png"/><Relationship Id="rId41" Type="http://schemas.openxmlformats.org/officeDocument/2006/relationships/image" Target="../media/image49.wmf"/><Relationship Id="rId42" Type="http://schemas.openxmlformats.org/officeDocument/2006/relationships/image" Target="../media/image50.png"/><Relationship Id="rId43" Type="http://schemas.openxmlformats.org/officeDocument/2006/relationships/image" Target="../media/image51.png"/><Relationship Id="rId44" Type="http://schemas.openxmlformats.org/officeDocument/2006/relationships/image" Target="../media/image51.png"/><Relationship Id="rId45" Type="http://schemas.openxmlformats.org/officeDocument/2006/relationships/image" Target="../media/image51.png"/><Relationship Id="rId46" Type="http://schemas.openxmlformats.org/officeDocument/2006/relationships/image" Target="../media/image51.png"/><Relationship Id="rId47" Type="http://schemas.openxmlformats.org/officeDocument/2006/relationships/image" Target="../media/image52.png"/><Relationship Id="rId48" Type="http://schemas.openxmlformats.org/officeDocument/2006/relationships/image" Target="../media/image52.png"/><Relationship Id="rId49" Type="http://schemas.openxmlformats.org/officeDocument/2006/relationships/image" Target="../media/image52.png"/><Relationship Id="rId50" Type="http://schemas.openxmlformats.org/officeDocument/2006/relationships/image" Target="../media/image52.png"/><Relationship Id="rId51" Type="http://schemas.openxmlformats.org/officeDocument/2006/relationships/slideLayout" Target="../slideLayouts/slideLayout37.xml"/><Relationship Id="rId5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hyperlink" Target="http://www.google.com.tr/url?sa=i&amp;rct=j&amp;q=&amp;esrc=s&amp;source=imgres&amp;cd=&amp;cad=rja&amp;uact=8&amp;ved=0ahUKEwj_6LabkZXKAhXj73IKHVP8BrgQjRwICTAA&amp;url=http://www.aksam.com.tr/ekonomi/milgem-projesi-sil-bastan/haber-248189&amp;psig=AFQjCNG0_2Rjn8ExLPDiSsp4cxE1VbfvaA&amp;ust=1452167924184677" TargetMode="External"/><Relationship Id="rId2" Type="http://schemas.openxmlformats.org/officeDocument/2006/relationships/image" Target="../media/image53.jpeg"/><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slideLayout" Target="../slideLayouts/slideLayout37.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56.wmf"/><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oleObject" Target="../embeddings/oleObject1.bin"/><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jpe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slideLayout" Target="../slideLayouts/slideLayout37.xml"/><Relationship Id="rId1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hyperlink" Target="http://www.google.com.tr/url?sa=i&amp;rct=j&amp;q=&amp;esrc=s&amp;source=imgres&amp;cd=&amp;cad=rja&amp;uact=8&amp;ved=0ahUKEwj_6LabkZXKAhXj73IKHVP8BrgQjRwICTAA&amp;url=http://www.aksam.com.tr/ekonomi/milgem-projesi-sil-bastan/haber-248189&amp;psig=AFQjCNG0_2Rjn8ExLPDiSsp4cxE1VbfvaA&amp;ust=1452167924184677" TargetMode="External"/><Relationship Id="rId2" Type="http://schemas.openxmlformats.org/officeDocument/2006/relationships/image" Target="../media/image53.jpeg"/><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76.png"/><Relationship Id="rId15" Type="http://schemas.openxmlformats.org/officeDocument/2006/relationships/image" Target="../media/image77.png"/><Relationship Id="rId16" Type="http://schemas.openxmlformats.org/officeDocument/2006/relationships/image" Target="../media/image69.png"/><Relationship Id="rId17" Type="http://schemas.openxmlformats.org/officeDocument/2006/relationships/image" Target="../media/image69.png"/><Relationship Id="rId18" Type="http://schemas.openxmlformats.org/officeDocument/2006/relationships/slideLayout" Target="../slideLayouts/slideLayout49.xml"/><Relationship Id="rId19"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p:nvPr>
        </p:nvSpPr>
        <p:spPr>
          <a:xfrm>
            <a:off x="112320" y="1687680"/>
            <a:ext cx="3700080" cy="1020600"/>
          </a:xfrm>
          <a:prstGeom prst="rect">
            <a:avLst/>
          </a:prstGeom>
          <a:noFill/>
          <a:ln w="0">
            <a:noFill/>
          </a:ln>
        </p:spPr>
        <p:txBody>
          <a:bodyPr lIns="90000" rIns="90000" tIns="45000" bIns="45000" anchor="t">
            <a:normAutofit fontScale="71000"/>
          </a:bodyPr>
          <a:p>
            <a:pPr indent="0" algn="ctr">
              <a:lnSpc>
                <a:spcPct val="120000"/>
              </a:lnSpc>
              <a:spcBef>
                <a:spcPts val="1001"/>
              </a:spcBef>
              <a:buNone/>
              <a:tabLst>
                <a:tab algn="l" pos="0"/>
              </a:tabLst>
            </a:pPr>
            <a:r>
              <a:rPr b="1" lang="tr-TR" sz="3100" spc="-1" strike="noStrike">
                <a:solidFill>
                  <a:srgbClr val="1a3a6c"/>
                </a:solidFill>
                <a:latin typeface="Arial"/>
              </a:rPr>
              <a:t> </a:t>
            </a:r>
            <a:r>
              <a:rPr b="1" lang="tr-TR" sz="3100" spc="-1" strike="noStrike">
                <a:solidFill>
                  <a:srgbClr val="1a3a6c"/>
                </a:solidFill>
                <a:latin typeface="Arial"/>
              </a:rPr>
              <a:t>ADVENT</a:t>
            </a:r>
            <a:endParaRPr b="0" lang="tr-TR" sz="3100" spc="-1" strike="noStrike">
              <a:solidFill>
                <a:srgbClr val="000000"/>
              </a:solidFill>
              <a:latin typeface="Arial"/>
            </a:endParaRPr>
          </a:p>
          <a:p>
            <a:pPr indent="0" algn="ctr">
              <a:lnSpc>
                <a:spcPct val="120000"/>
              </a:lnSpc>
              <a:spcBef>
                <a:spcPts val="1001"/>
              </a:spcBef>
              <a:buNone/>
              <a:tabLst>
                <a:tab algn="l" pos="0"/>
              </a:tabLst>
            </a:pPr>
            <a:r>
              <a:rPr b="1" lang="en-GB" sz="1800" spc="-1" strike="noStrike">
                <a:solidFill>
                  <a:srgbClr val="1a3a6c"/>
                </a:solidFill>
                <a:latin typeface="Arial"/>
              </a:rPr>
              <a:t>NETWORK </a:t>
            </a:r>
            <a:r>
              <a:rPr b="1" lang="tr-TR" sz="1800" spc="-1" strike="noStrike">
                <a:solidFill>
                  <a:srgbClr val="1a3a6c"/>
                </a:solidFill>
                <a:latin typeface="Arial"/>
              </a:rPr>
              <a:t>ENABLED</a:t>
            </a:r>
            <a:r>
              <a:rPr b="1" lang="en-GB" sz="1800" spc="-1" strike="noStrike">
                <a:solidFill>
                  <a:srgbClr val="1a3a6c"/>
                </a:solidFill>
                <a:latin typeface="Arial"/>
              </a:rPr>
              <a:t> DATA INTEGRATED COMBAT MANAGEMENT SYSTEM</a:t>
            </a:r>
            <a:endParaRPr b="0" lang="tr-TR" sz="1800" spc="-1" strike="noStrike">
              <a:solidFill>
                <a:srgbClr val="000000"/>
              </a:solidFill>
              <a:latin typeface="Arial"/>
            </a:endParaRPr>
          </a:p>
        </p:txBody>
      </p:sp>
      <p:sp>
        <p:nvSpPr>
          <p:cNvPr id="354" name="Oval 7"/>
          <p:cNvSpPr/>
          <p:nvPr/>
        </p:nvSpPr>
        <p:spPr>
          <a:xfrm>
            <a:off x="1174320" y="5707800"/>
            <a:ext cx="673200" cy="19224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1800" spc="-1" strike="noStrike">
              <a:solidFill>
                <a:schemeClr val="lt1"/>
              </a:solidFill>
              <a:latin typeface="Calibri"/>
              <a:ea typeface="DejaVu Sans"/>
            </a:endParaRPr>
          </a:p>
        </p:txBody>
      </p:sp>
      <p:sp>
        <p:nvSpPr>
          <p:cNvPr id="355" name=""/>
          <p:cNvSpPr/>
          <p:nvPr/>
        </p:nvSpPr>
        <p:spPr>
          <a:xfrm>
            <a:off x="4680000" y="5877720"/>
            <a:ext cx="3315240" cy="601920"/>
          </a:xfrm>
          <a:prstGeom prst="rect">
            <a:avLst/>
          </a:prstGeom>
          <a:noFill/>
          <a:ln w="0">
            <a:noFill/>
          </a:ln>
        </p:spPr>
        <p:style>
          <a:lnRef idx="0"/>
          <a:fillRef idx="0"/>
          <a:effectRef idx="0"/>
          <a:fontRef idx="minor"/>
        </p:style>
        <p:txBody>
          <a:bodyPr lIns="90000" rIns="90000" tIns="45000" bIns="45000" anchor="t">
            <a:normAutofit fontScale="93000"/>
          </a:bodyPr>
          <a:p>
            <a:pPr algn="ctr">
              <a:lnSpc>
                <a:spcPct val="100000"/>
              </a:lnSpc>
            </a:pPr>
            <a:r>
              <a:rPr b="1" lang="tr-TR" sz="1800" spc="-1" strike="noStrike">
                <a:solidFill>
                  <a:srgbClr val="000000"/>
                </a:solidFill>
                <a:latin typeface="Arial"/>
              </a:rPr>
              <a:t>Dr.Ekrem SERIN (Ret.Captain)</a:t>
            </a:r>
            <a:endParaRPr b="0" lang="tr-TR" sz="1800" spc="-1" strike="noStrike">
              <a:solidFill>
                <a:srgbClr val="000000"/>
              </a:solidFill>
              <a:latin typeface="Arial"/>
            </a:endParaRPr>
          </a:p>
          <a:p>
            <a:pPr algn="ctr">
              <a:lnSpc>
                <a:spcPct val="100000"/>
              </a:lnSpc>
            </a:pPr>
            <a:r>
              <a:rPr b="1" lang="tr-TR" sz="1800" spc="-1" strike="noStrike">
                <a:solidFill>
                  <a:srgbClr val="000000"/>
                </a:solidFill>
                <a:latin typeface="Arial"/>
              </a:rPr>
              <a:t>System Architect</a:t>
            </a:r>
            <a:endParaRPr b="0" lang="tr-TR" sz="18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ADVENT CMS</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pic>
        <p:nvPicPr>
          <p:cNvPr id="750" name="Resim 4105" descr=""/>
          <p:cNvPicPr/>
          <p:nvPr/>
        </p:nvPicPr>
        <p:blipFill>
          <a:blip r:embed="rId1"/>
          <a:stretch/>
        </p:blipFill>
        <p:spPr>
          <a:xfrm>
            <a:off x="7360560" y="3791520"/>
            <a:ext cx="3476880" cy="1956240"/>
          </a:xfrm>
          <a:prstGeom prst="rect">
            <a:avLst/>
          </a:prstGeom>
          <a:ln w="0">
            <a:noFill/>
          </a:ln>
        </p:spPr>
      </p:pic>
      <p:pic>
        <p:nvPicPr>
          <p:cNvPr id="751" name="Resim 4106" descr=""/>
          <p:cNvPicPr/>
          <p:nvPr/>
        </p:nvPicPr>
        <p:blipFill>
          <a:blip r:embed="rId2"/>
          <a:stretch/>
        </p:blipFill>
        <p:spPr>
          <a:xfrm>
            <a:off x="1231920" y="1106280"/>
            <a:ext cx="3537720" cy="1953720"/>
          </a:xfrm>
          <a:prstGeom prst="rect">
            <a:avLst/>
          </a:prstGeom>
          <a:ln w="0">
            <a:noFill/>
          </a:ln>
        </p:spPr>
      </p:pic>
      <p:pic>
        <p:nvPicPr>
          <p:cNvPr id="752" name="Picture 6" descr=""/>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p:blipFill>
        <p:spPr>
          <a:xfrm>
            <a:off x="6661440" y="756720"/>
            <a:ext cx="4875480" cy="2466000"/>
          </a:xfrm>
          <a:prstGeom prst="rect">
            <a:avLst/>
          </a:prstGeom>
          <a:ln w="0">
            <a:noFill/>
          </a:ln>
        </p:spPr>
      </p:pic>
      <p:pic>
        <p:nvPicPr>
          <p:cNvPr id="753" name="Picture 11" descr=""/>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p:blipFill>
        <p:spPr>
          <a:xfrm>
            <a:off x="1231920" y="3665520"/>
            <a:ext cx="3391920" cy="2569680"/>
          </a:xfrm>
          <a:prstGeom prst="rect">
            <a:avLst/>
          </a:prstGeom>
          <a:ln w="0">
            <a:noFill/>
          </a:ln>
        </p:spPr>
      </p:pic>
    </p:spTree>
  </p:cSld>
  <p:transition spd="slow">
    <p:push dir="u"/>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mph" presetID="6">
                                  <p:stCondLst>
                                    <p:cond delay="1000"/>
                                  </p:stCondLst>
                                  <p:childTnLst>
                                    <p:animScale>
                                      <p:cBhvr>
                                        <p:cTn id="6" dur="2000" fill="hold"/>
                                        <p:tgtEl>
                                          <p:spTgt spid="751"/>
                                        </p:tgtEl>
                                      </p:cBhvr>
                                      <p:by x="150000" y="150000"/>
                                    </p:animScale>
                                  </p:childTnLst>
                                </p:cTn>
                              </p:par>
                            </p:childTnLst>
                          </p:cTn>
                        </p:par>
                      </p:childTnLst>
                    </p:cTn>
                  </p:par>
                  <p:par>
                    <p:cTn id="7" fill="hold">
                      <p:stCondLst>
                        <p:cond delay="indefinite"/>
                      </p:stCondLst>
                      <p:childTnLst>
                        <p:par>
                          <p:cTn id="8" fill="hold">
                            <p:stCondLst>
                              <p:cond delay="0"/>
                            </p:stCondLst>
                            <p:childTnLst>
                              <p:par>
                                <p:cTn id="9" nodeType="clickEffect" fill="hold" presetClass="emph" presetID="6">
                                  <p:stCondLst>
                                    <p:cond delay="0"/>
                                  </p:stCondLst>
                                  <p:childTnLst>
                                    <p:animScale>
                                      <p:cBhvr>
                                        <p:cTn id="10" dur="2000" fill="hold"/>
                                        <p:tgtEl>
                                          <p:spTgt spid="750"/>
                                        </p:tgtEl>
                                      </p:cBhvr>
                                      <p:by x="150000" y="150000"/>
                                    </p:animScale>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ADVENT CMS Product Tree</a:t>
            </a:r>
            <a:endParaRPr b="0" lang="tr-TR" sz="2000" spc="-1" strike="noStrike">
              <a:solidFill>
                <a:srgbClr val="000000"/>
              </a:solidFill>
              <a:latin typeface="Arial"/>
            </a:endParaRPr>
          </a:p>
        </p:txBody>
      </p:sp>
      <p:sp>
        <p:nvSpPr>
          <p:cNvPr id="755" name="Rectangle 4"/>
          <p:cNvSpPr/>
          <p:nvPr/>
        </p:nvSpPr>
        <p:spPr>
          <a:xfrm>
            <a:off x="267480" y="5812920"/>
            <a:ext cx="11693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601"/>
              </a:spcAft>
            </a:pPr>
            <a:r>
              <a:rPr b="1" lang="tr-TR" sz="1600" spc="-1" strike="noStrike">
                <a:solidFill>
                  <a:srgbClr val="767171"/>
                </a:solidFill>
                <a:latin typeface="Arial"/>
                <a:ea typeface="DejaVu Sans"/>
              </a:rPr>
              <a:t>Turkish acronym stands for; </a:t>
            </a:r>
            <a:r>
              <a:rPr b="1" lang="tr-TR" sz="1800" spc="-1" strike="noStrike">
                <a:solidFill>
                  <a:srgbClr val="000000"/>
                </a:solidFill>
                <a:latin typeface="Arial"/>
                <a:ea typeface="DejaVu Sans"/>
              </a:rPr>
              <a:t>"</a:t>
            </a:r>
            <a:r>
              <a:rPr b="1" i="1" lang="tr-TR" sz="1800" spc="-1" strike="noStrike">
                <a:solidFill>
                  <a:srgbClr val="000000"/>
                </a:solidFill>
                <a:latin typeface="Arial"/>
                <a:ea typeface="DejaVu Sans"/>
              </a:rPr>
              <a:t>Network Enabled Data Integration</a:t>
            </a:r>
            <a:r>
              <a:rPr b="1" lang="tr-TR" sz="1800" spc="-1" strike="noStrike">
                <a:solidFill>
                  <a:srgbClr val="000000"/>
                </a:solidFill>
                <a:latin typeface="Arial"/>
                <a:ea typeface="DejaVu Sans"/>
              </a:rPr>
              <a:t>”</a:t>
            </a:r>
            <a:r>
              <a:rPr b="1" lang="en-US" sz="1800" spc="-1" strike="noStrike">
                <a:solidFill>
                  <a:srgbClr val="000000"/>
                </a:solidFill>
                <a:latin typeface="Arial"/>
                <a:ea typeface="DejaVu Sans"/>
              </a:rPr>
              <a:t> </a:t>
            </a:r>
            <a:r>
              <a:rPr b="1" lang="tr-TR" sz="1600" spc="-1" strike="noStrike">
                <a:solidFill>
                  <a:srgbClr val="767171"/>
                </a:solidFill>
                <a:latin typeface="Arial"/>
                <a:ea typeface="DejaVu Sans"/>
              </a:rPr>
              <a:t>to fulfil future requirements for Naval Platforms</a:t>
            </a:r>
            <a:endParaRPr b="0" lang="tr-TR" sz="1600" spc="-1" strike="noStrike">
              <a:solidFill>
                <a:srgbClr val="000000"/>
              </a:solidFill>
              <a:latin typeface="Arial"/>
            </a:endParaRPr>
          </a:p>
        </p:txBody>
      </p:sp>
      <p:pic>
        <p:nvPicPr>
          <p:cNvPr id="756" name="Picture 6" descr=""/>
          <p:cNvPicPr/>
          <p:nvPr/>
        </p:nvPicPr>
        <p:blipFill>
          <a:blip r:embed="rId1"/>
          <a:stretch/>
        </p:blipFill>
        <p:spPr>
          <a:xfrm>
            <a:off x="267480" y="547920"/>
            <a:ext cx="2296800" cy="2161080"/>
          </a:xfrm>
          <a:prstGeom prst="rect">
            <a:avLst/>
          </a:prstGeom>
          <a:ln w="0">
            <a:noFill/>
          </a:ln>
        </p:spPr>
      </p:pic>
      <p:pic>
        <p:nvPicPr>
          <p:cNvPr id="757" name="Picture 8" descr=""/>
          <p:cNvPicPr/>
          <p:nvPr/>
        </p:nvPicPr>
        <p:blipFill>
          <a:blip r:embed="rId2"/>
          <a:stretch/>
        </p:blipFill>
        <p:spPr>
          <a:xfrm>
            <a:off x="9297720" y="2972520"/>
            <a:ext cx="2730960" cy="2567160"/>
          </a:xfrm>
          <a:prstGeom prst="rect">
            <a:avLst/>
          </a:prstGeom>
          <a:ln w="0">
            <a:noFill/>
          </a:ln>
        </p:spPr>
      </p:pic>
      <p:sp>
        <p:nvSpPr>
          <p:cNvPr id="758" name="Picture 12"/>
          <p:cNvSpPr/>
          <p:nvPr/>
        </p:nvSpPr>
        <p:spPr>
          <a:xfrm>
            <a:off x="9447120" y="3072240"/>
            <a:ext cx="2431800" cy="2367720"/>
          </a:xfrm>
          <a:prstGeom prst="ellipse">
            <a:avLst/>
          </a:prstGeom>
          <a:blipFill rotWithShape="0">
            <a:blip r:embed="rId3"/>
            <a:srcRect/>
            <a:stretch/>
          </a:blipFill>
          <a:ln w="0">
            <a:noFill/>
          </a:ln>
          <a:effectLst>
            <a:softEdge rad="11268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grpSp>
        <p:nvGrpSpPr>
          <p:cNvPr id="759" name="Group 9"/>
          <p:cNvGrpSpPr/>
          <p:nvPr/>
        </p:nvGrpSpPr>
        <p:grpSpPr>
          <a:xfrm>
            <a:off x="10020600" y="967320"/>
            <a:ext cx="1793160" cy="2922840"/>
            <a:chOff x="10020600" y="967320"/>
            <a:chExt cx="1793160" cy="2922840"/>
          </a:xfrm>
        </p:grpSpPr>
        <p:pic>
          <p:nvPicPr>
            <p:cNvPr id="760" name="Picture 10" descr=""/>
            <p:cNvPicPr/>
            <p:nvPr/>
          </p:nvPicPr>
          <p:blipFill>
            <a:blip r:embed="rId4"/>
            <a:stretch/>
          </p:blipFill>
          <p:spPr>
            <a:xfrm>
              <a:off x="10020600" y="967320"/>
              <a:ext cx="1793160" cy="1665360"/>
            </a:xfrm>
            <a:prstGeom prst="rect">
              <a:avLst/>
            </a:prstGeom>
            <a:ln w="0">
              <a:noFill/>
            </a:ln>
          </p:spPr>
        </p:pic>
        <p:cxnSp>
          <p:nvCxnSpPr>
            <p:cNvPr id="761" name="Straight Arrow Connector 11"/>
            <p:cNvCxnSpPr>
              <a:stCxn id="760" idx="2"/>
            </p:cNvCxnSpPr>
            <p:nvPr/>
          </p:nvCxnSpPr>
          <p:spPr>
            <a:xfrm flipH="1">
              <a:off x="10493640" y="2632680"/>
              <a:ext cx="423720" cy="1257840"/>
            </a:xfrm>
            <a:prstGeom prst="straightConnector1">
              <a:avLst/>
            </a:prstGeom>
            <a:ln w="57150">
              <a:solidFill>
                <a:srgbClr val="0d0d0d"/>
              </a:solidFill>
              <a:prstDash val="sysDash"/>
              <a:round/>
              <a:tailEnd len="med" type="triangle" w="med"/>
            </a:ln>
          </p:spPr>
        </p:cxnSp>
      </p:grpSp>
      <p:sp>
        <p:nvSpPr>
          <p:cNvPr id="762" name="Rectangle 13"/>
          <p:cNvSpPr/>
          <p:nvPr/>
        </p:nvSpPr>
        <p:spPr>
          <a:xfrm>
            <a:off x="1231200" y="653400"/>
            <a:ext cx="9206640" cy="1551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3200" spc="-1" strike="noStrike">
                <a:solidFill>
                  <a:srgbClr val="000000"/>
                </a:solidFill>
                <a:latin typeface="Arial"/>
                <a:ea typeface="DejaVu Sans"/>
              </a:rPr>
              <a:t>ADVENT </a:t>
            </a:r>
            <a:r>
              <a:rPr b="0" lang="tr-TR" sz="3200" spc="-1" strike="noStrike">
                <a:solidFill>
                  <a:srgbClr val="000000"/>
                </a:solidFill>
                <a:latin typeface="Arial"/>
                <a:ea typeface="DejaVu Sans"/>
              </a:rPr>
              <a:t>is developed </a:t>
            </a:r>
            <a:endParaRPr b="0" lang="tr-TR" sz="3200" spc="-1" strike="noStrike">
              <a:solidFill>
                <a:srgbClr val="000000"/>
              </a:solidFill>
              <a:latin typeface="Arial"/>
            </a:endParaRPr>
          </a:p>
          <a:p>
            <a:pPr algn="ctr">
              <a:lnSpc>
                <a:spcPct val="100000"/>
              </a:lnSpc>
            </a:pPr>
            <a:r>
              <a:rPr b="1" lang="tr-TR" sz="3200" spc="-1" strike="noStrike">
                <a:solidFill>
                  <a:srgbClr val="a53926"/>
                </a:solidFill>
                <a:latin typeface="Arial"/>
                <a:ea typeface="DejaVu Sans"/>
              </a:rPr>
              <a:t>WITH </a:t>
            </a:r>
            <a:endParaRPr b="0" lang="tr-TR" sz="3200" spc="-1" strike="noStrike">
              <a:solidFill>
                <a:srgbClr val="000000"/>
              </a:solidFill>
              <a:latin typeface="Arial"/>
            </a:endParaRPr>
          </a:p>
          <a:p>
            <a:pPr algn="ctr">
              <a:lnSpc>
                <a:spcPct val="100000"/>
              </a:lnSpc>
            </a:pPr>
            <a:r>
              <a:rPr b="0" lang="en-US" sz="3200" spc="-1" strike="noStrike">
                <a:solidFill>
                  <a:srgbClr val="000000"/>
                </a:solidFill>
                <a:latin typeface="Arial"/>
                <a:ea typeface="DejaVu Sans"/>
              </a:rPr>
              <a:t>Turkish Navy R&amp;D Command</a:t>
            </a:r>
            <a:endParaRPr b="0" lang="tr-TR" sz="3200" spc="-1" strike="noStrike">
              <a:solidFill>
                <a:srgbClr val="000000"/>
              </a:solidFill>
              <a:latin typeface="Arial"/>
            </a:endParaRPr>
          </a:p>
        </p:txBody>
      </p:sp>
      <p:pic>
        <p:nvPicPr>
          <p:cNvPr id="763" name="Picture 3" descr=""/>
          <p:cNvPicPr/>
          <p:nvPr/>
        </p:nvPicPr>
        <p:blipFill>
          <a:blip r:embed="rId5"/>
          <a:srcRect l="0" t="18028" r="0" b="26135"/>
          <a:stretch/>
        </p:blipFill>
        <p:spPr>
          <a:xfrm>
            <a:off x="77400" y="3561480"/>
            <a:ext cx="9144720" cy="2148120"/>
          </a:xfrm>
          <a:prstGeom prst="rect">
            <a:avLst/>
          </a:prstGeom>
          <a:ln w="0">
            <a:noFill/>
          </a:ln>
        </p:spPr>
      </p:pic>
      <p:sp>
        <p:nvSpPr>
          <p:cNvPr id="764" name="TextBox 7"/>
          <p:cNvSpPr/>
          <p:nvPr/>
        </p:nvSpPr>
        <p:spPr>
          <a:xfrm>
            <a:off x="4163400" y="2099520"/>
            <a:ext cx="3352320" cy="16142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2000" spc="-1" strike="noStrike" u="sng">
                <a:solidFill>
                  <a:srgbClr val="8497b0"/>
                </a:solidFill>
                <a:uFillTx/>
                <a:latin typeface="Calibri"/>
                <a:ea typeface="DejaVu Sans"/>
              </a:rPr>
              <a:t>Cooperative</a:t>
            </a:r>
            <a:endParaRPr b="0" lang="tr-TR" sz="2000" spc="-1" strike="noStrike">
              <a:solidFill>
                <a:srgbClr val="000000"/>
              </a:solidFill>
              <a:latin typeface="Arial"/>
            </a:endParaRPr>
          </a:p>
          <a:p>
            <a:pPr algn="ctr">
              <a:lnSpc>
                <a:spcPct val="100000"/>
              </a:lnSpc>
            </a:pPr>
            <a:r>
              <a:rPr b="0" lang="en-US" sz="2000" spc="-1" strike="noStrike">
                <a:solidFill>
                  <a:srgbClr val="8497b0"/>
                </a:solidFill>
                <a:latin typeface="Calibri"/>
                <a:ea typeface="DejaVu Sans"/>
              </a:rPr>
              <a:t>Requirement Analysis, Design, </a:t>
            </a:r>
            <a:endParaRPr b="0" lang="tr-TR" sz="2000" spc="-1" strike="noStrike">
              <a:solidFill>
                <a:srgbClr val="000000"/>
              </a:solidFill>
              <a:latin typeface="Arial"/>
            </a:endParaRPr>
          </a:p>
          <a:p>
            <a:pPr algn="ctr">
              <a:lnSpc>
                <a:spcPct val="100000"/>
              </a:lnSpc>
            </a:pPr>
            <a:r>
              <a:rPr b="0" lang="en-US" sz="2000" spc="-1" strike="noStrike">
                <a:solidFill>
                  <a:srgbClr val="8497b0"/>
                </a:solidFill>
                <a:latin typeface="Calibri"/>
                <a:ea typeface="DejaVu Sans"/>
              </a:rPr>
              <a:t>Development, Test, </a:t>
            </a:r>
            <a:endParaRPr b="0" lang="tr-TR" sz="2000" spc="-1" strike="noStrike">
              <a:solidFill>
                <a:srgbClr val="000000"/>
              </a:solidFill>
              <a:latin typeface="Arial"/>
            </a:endParaRPr>
          </a:p>
          <a:p>
            <a:pPr algn="ctr">
              <a:lnSpc>
                <a:spcPct val="100000"/>
              </a:lnSpc>
            </a:pPr>
            <a:r>
              <a:rPr b="0" lang="en-US" sz="2000" spc="-1" strike="noStrike">
                <a:solidFill>
                  <a:srgbClr val="8497b0"/>
                </a:solidFill>
                <a:latin typeface="Calibri"/>
                <a:ea typeface="DejaVu Sans"/>
              </a:rPr>
              <a:t>Acceptance, Maintenance </a:t>
            </a:r>
            <a:endParaRPr b="0" lang="tr-TR" sz="2000" spc="-1" strike="noStrike">
              <a:solidFill>
                <a:srgbClr val="000000"/>
              </a:solidFill>
              <a:latin typeface="Arial"/>
            </a:endParaRPr>
          </a:p>
          <a:p>
            <a:pPr algn="ctr">
              <a:lnSpc>
                <a:spcPct val="100000"/>
              </a:lnSpc>
            </a:pPr>
            <a:r>
              <a:rPr b="0" lang="en-US" sz="2000" spc="-1" strike="noStrike">
                <a:solidFill>
                  <a:srgbClr val="8497b0"/>
                </a:solidFill>
                <a:latin typeface="Calibri"/>
                <a:ea typeface="DejaVu Sans"/>
              </a:rPr>
              <a:t>User Feedbacks</a:t>
            </a:r>
            <a:endParaRPr b="0" lang="tr-TR" sz="20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nodeType="clickEffect" fill="hold" presetClass="entr" presetID="31">
                                  <p:stCondLst>
                                    <p:cond delay="0"/>
                                  </p:stCondLst>
                                  <p:childTnLst>
                                    <p:set>
                                      <p:cBhvr>
                                        <p:cTn id="16" dur="1" fill="hold">
                                          <p:stCondLst>
                                            <p:cond delay="0"/>
                                          </p:stCondLst>
                                        </p:cTn>
                                        <p:tgtEl>
                                          <p:spTgt spid="758"/>
                                        </p:tgtEl>
                                        <p:attrNameLst>
                                          <p:attrName>style.visibility</p:attrName>
                                        </p:attrNameLst>
                                      </p:cBhvr>
                                      <p:to>
                                        <p:strVal val="visible"/>
                                      </p:to>
                                    </p:set>
                                    <p:anim calcmode="lin" valueType="num">
                                      <p:cBhvr additive="repl">
                                        <p:cTn id="17" dur="1000" fill="hold"/>
                                        <p:tgtEl>
                                          <p:spTgt spid="758"/>
                                        </p:tgtEl>
                                        <p:attrNameLst>
                                          <p:attrName>ppt_w</p:attrName>
                                        </p:attrNameLst>
                                      </p:cBhvr>
                                      <p:tavLst>
                                        <p:tav tm="0">
                                          <p:val>
                                            <p:fltVal val="0"/>
                                          </p:val>
                                        </p:tav>
                                        <p:tav tm="100000">
                                          <p:val>
                                            <p:strVal val="#ppt_w"/>
                                          </p:val>
                                        </p:tav>
                                      </p:tavLst>
                                    </p:anim>
                                    <p:anim calcmode="lin" valueType="num">
                                      <p:cBhvr additive="repl">
                                        <p:cTn id="18" dur="1000" fill="hold"/>
                                        <p:tgtEl>
                                          <p:spTgt spid="758"/>
                                        </p:tgtEl>
                                        <p:attrNameLst>
                                          <p:attrName>ppt_h</p:attrName>
                                        </p:attrNameLst>
                                      </p:cBhvr>
                                      <p:tavLst>
                                        <p:tav tm="0">
                                          <p:val>
                                            <p:fltVal val="0"/>
                                          </p:val>
                                        </p:tav>
                                        <p:tav tm="100000">
                                          <p:val>
                                            <p:strVal val="#ppt_h"/>
                                          </p:val>
                                        </p:tav>
                                      </p:tavLst>
                                    </p:anim>
                                    <p:anim calcmode="lin" valueType="num">
                                      <p:cBhvr additive="repl">
                                        <p:cTn id="19" dur="1000" fill="hold"/>
                                        <p:tgtEl>
                                          <p:spTgt spid="758"/>
                                        </p:tgtEl>
                                        <p:attrNameLst>
                                          <p:attrName>r</p:attrName>
                                        </p:attrNameLst>
                                      </p:cBhvr>
                                      <p:tavLst>
                                        <p:tav tm="0">
                                          <p:val>
                                            <p:strVal val="90"/>
                                          </p:val>
                                        </p:tav>
                                        <p:tav tm="100000">
                                          <p:val>
                                            <p:strVal val="0"/>
                                          </p:val>
                                        </p:tav>
                                      </p:tavLst>
                                    </p:anim>
                                    <p:animEffect filter="fade" transition="in">
                                      <p:cBhvr additive="repl">
                                        <p:cTn id="20" dur="1000"/>
                                        <p:tgtEl>
                                          <p:spTgt spid="758"/>
                                        </p:tgtEl>
                                      </p:cBhvr>
                                    </p:animEffect>
                                  </p:childTnLst>
                                </p:cTn>
                              </p:par>
                            </p:childTnLst>
                          </p:cTn>
                        </p:par>
                      </p:childTnLst>
                    </p:cTn>
                  </p:par>
                  <p:par>
                    <p:cTn id="21" fill="hold">
                      <p:stCondLst>
                        <p:cond delay="indefinite"/>
                      </p:stCondLst>
                      <p:childTnLst>
                        <p:par>
                          <p:cTn id="22" fill="hold">
                            <p:stCondLst>
                              <p:cond delay="0"/>
                            </p:stCondLst>
                            <p:childTnLst>
                              <p:par>
                                <p:cTn id="23" nodeType="clickEffect" fill="hold" presetClass="exit" presetID="31">
                                  <p:stCondLst>
                                    <p:cond delay="0"/>
                                  </p:stCondLst>
                                  <p:childTnLst>
                                    <p:anim calcmode="lin" valueType="num">
                                      <p:cBhvr additive="repl">
                                        <p:cTn id="24" dur="1000"/>
                                        <p:tgtEl>
                                          <p:spTgt spid="758"/>
                                        </p:tgtEl>
                                        <p:attrNameLst>
                                          <p:attrName>ppt_w</p:attrName>
                                        </p:attrNameLst>
                                      </p:cBhvr>
                                      <p:tavLst>
                                        <p:tav tm="0">
                                          <p:val>
                                            <p:strVal val="#ppt_w"/>
                                          </p:val>
                                        </p:tav>
                                        <p:tav tm="100000">
                                          <p:val>
                                            <p:fltVal val="0"/>
                                          </p:val>
                                        </p:tav>
                                      </p:tavLst>
                                    </p:anim>
                                    <p:anim calcmode="lin" valueType="num">
                                      <p:cBhvr additive="repl">
                                        <p:cTn id="25" dur="1000"/>
                                        <p:tgtEl>
                                          <p:spTgt spid="758"/>
                                        </p:tgtEl>
                                        <p:attrNameLst>
                                          <p:attrName>ppt_h</p:attrName>
                                        </p:attrNameLst>
                                      </p:cBhvr>
                                      <p:tavLst>
                                        <p:tav tm="0">
                                          <p:val>
                                            <p:strVal val="#ppt_h"/>
                                          </p:val>
                                        </p:tav>
                                        <p:tav tm="100000">
                                          <p:val>
                                            <p:fltVal val="0"/>
                                          </p:val>
                                        </p:tav>
                                      </p:tavLst>
                                    </p:anim>
                                    <p:anim calcmode="lin" valueType="num">
                                      <p:cBhvr additive="repl">
                                        <p:cTn id="26" dur="1000"/>
                                        <p:tgtEl>
                                          <p:spTgt spid="758"/>
                                        </p:tgtEl>
                                        <p:attrNameLst>
                                          <p:attrName>r</p:attrName>
                                        </p:attrNameLst>
                                      </p:cBhvr>
                                      <p:tavLst>
                                        <p:tav tm="0">
                                          <p:val>
                                            <p:strVal val="0"/>
                                          </p:val>
                                        </p:tav>
                                        <p:tav tm="100000">
                                          <p:val>
                                            <p:strVal val="90"/>
                                          </p:val>
                                        </p:tav>
                                      </p:tavLst>
                                    </p:anim>
                                    <p:animEffect filter="fade" transition="out">
                                      <p:cBhvr additive="repl">
                                        <p:cTn id="27" dur="1000"/>
                                        <p:tgtEl>
                                          <p:spTgt spid="758"/>
                                        </p:tgtEl>
                                      </p:cBhvr>
                                    </p:animEffect>
                                    <p:set>
                                      <p:cBhvr>
                                        <p:cTn id="28" dur="1" fill="hold">
                                          <p:stCondLst>
                                            <p:cond delay="999"/>
                                          </p:stCondLst>
                                        </p:cTn>
                                        <p:tgtEl>
                                          <p:spTgt spid="758"/>
                                        </p:tgtEl>
                                        <p:attrNameLst>
                                          <p:attrName>style.visibility</p:attrName>
                                        </p:attrNameLst>
                                      </p:cBhvr>
                                      <p:to>
                                        <p:strVal val="hidden"/>
                                      </p:to>
                                    </p:set>
                                  </p:childTnLst>
                                </p:cTn>
                              </p:par>
                            </p:childTnLst>
                          </p:cTn>
                        </p:par>
                        <p:par>
                          <p:cTn id="29" fill="hold">
                            <p:stCondLst>
                              <p:cond delay="1000"/>
                            </p:stCondLst>
                            <p:childTnLst>
                              <p:par>
                                <p:cTn id="30" nodeType="afterEffect" fill="hold" presetClass="entr" presetID="47">
                                  <p:stCondLst>
                                    <p:cond delay="0"/>
                                  </p:stCondLst>
                                  <p:childTnLst>
                                    <p:set>
                                      <p:cBhvr>
                                        <p:cTn id="31" dur="1" fill="hold">
                                          <p:stCondLst>
                                            <p:cond delay="0"/>
                                          </p:stCondLst>
                                        </p:cTn>
                                        <p:tgtEl>
                                          <p:spTgt spid="759"/>
                                        </p:tgtEl>
                                        <p:attrNameLst>
                                          <p:attrName>style.visibility</p:attrName>
                                        </p:attrNameLst>
                                      </p:cBhvr>
                                      <p:to>
                                        <p:strVal val="visible"/>
                                      </p:to>
                                    </p:set>
                                    <p:animEffect filter="fade" transition="in">
                                      <p:cBhvr additive="repl">
                                        <p:cTn id="32" dur="1000"/>
                                        <p:tgtEl>
                                          <p:spTgt spid="759"/>
                                        </p:tgtEl>
                                      </p:cBhvr>
                                    </p:animEffect>
                                    <p:anim calcmode="lin" valueType="num">
                                      <p:cBhvr additive="repl">
                                        <p:cTn id="33" dur="1000" fill="hold"/>
                                        <p:tgtEl>
                                          <p:spTgt spid="759"/>
                                        </p:tgtEl>
                                        <p:attrNameLst>
                                          <p:attrName>ppt_x</p:attrName>
                                        </p:attrNameLst>
                                      </p:cBhvr>
                                      <p:tavLst>
                                        <p:tav tm="0">
                                          <p:val>
                                            <p:strVal val="#ppt_x"/>
                                          </p:val>
                                        </p:tav>
                                        <p:tav tm="100000">
                                          <p:val>
                                            <p:strVal val="#ppt_x"/>
                                          </p:val>
                                        </p:tav>
                                      </p:tavLst>
                                    </p:anim>
                                    <p:anim calcmode="lin" valueType="num">
                                      <p:cBhvr additive="repl">
                                        <p:cTn id="34" dur="1000" fill="hold"/>
                                        <p:tgtEl>
                                          <p:spTgt spid="7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765" name="Group 1"/>
          <p:cNvGrpSpPr/>
          <p:nvPr/>
        </p:nvGrpSpPr>
        <p:grpSpPr>
          <a:xfrm>
            <a:off x="0" y="0"/>
            <a:ext cx="12191400" cy="6905880"/>
            <a:chOff x="0" y="0"/>
            <a:chExt cx="12191400" cy="6905880"/>
          </a:xfrm>
        </p:grpSpPr>
        <p:pic>
          <p:nvPicPr>
            <p:cNvPr id="766" name="Picture 4" descr=""/>
            <p:cNvPicPr/>
            <p:nvPr/>
          </p:nvPicPr>
          <p:blipFill>
            <a:blip r:embed="rId1"/>
            <a:stretch/>
          </p:blipFill>
          <p:spPr>
            <a:xfrm>
              <a:off x="0" y="0"/>
              <a:ext cx="12191400" cy="6905880"/>
            </a:xfrm>
            <a:prstGeom prst="rect">
              <a:avLst/>
            </a:prstGeom>
            <a:ln w="0">
              <a:noFill/>
            </a:ln>
          </p:spPr>
        </p:pic>
        <p:pic>
          <p:nvPicPr>
            <p:cNvPr id="767" name="Picture 5" descr=""/>
            <p:cNvPicPr/>
            <p:nvPr/>
          </p:nvPicPr>
          <p:blipFill>
            <a:blip r:embed="rId2"/>
            <a:srcRect l="90567" t="94230" r="0" b="1032"/>
            <a:stretch/>
          </p:blipFill>
          <p:spPr>
            <a:xfrm>
              <a:off x="11041920" y="6323760"/>
              <a:ext cx="1149480" cy="326520"/>
            </a:xfrm>
            <a:prstGeom prst="rect">
              <a:avLst/>
            </a:prstGeom>
            <a:ln w="0">
              <a:noFill/>
            </a:ln>
          </p:spPr>
        </p:pic>
      </p:grpSp>
      <p:pic>
        <p:nvPicPr>
          <p:cNvPr id="768" name="Picture 2" descr=""/>
          <p:cNvPicPr/>
          <p:nvPr/>
        </p:nvPicPr>
        <p:blipFill>
          <a:blip r:embed="rId3"/>
          <a:stretch/>
        </p:blipFill>
        <p:spPr>
          <a:xfrm>
            <a:off x="9477360" y="5110920"/>
            <a:ext cx="3641040" cy="17463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CAPABILITIES</a:t>
            </a:r>
            <a:endParaRPr b="0" lang="tr-TR" sz="2000" spc="-1" strike="noStrike">
              <a:solidFill>
                <a:srgbClr val="000000"/>
              </a:solidFill>
              <a:latin typeface="Arial"/>
            </a:endParaRPr>
          </a:p>
        </p:txBody>
      </p:sp>
      <p:pic>
        <p:nvPicPr>
          <p:cNvPr id="770" name="Picture 2" descr=""/>
          <p:cNvPicPr/>
          <p:nvPr/>
        </p:nvPicPr>
        <p:blipFill>
          <a:blip r:embed="rId1"/>
          <a:srcRect l="88516" t="4557" r="0" b="78233"/>
          <a:stretch/>
        </p:blipFill>
        <p:spPr>
          <a:xfrm>
            <a:off x="11278440" y="492120"/>
            <a:ext cx="1157040" cy="1150560"/>
          </a:xfrm>
          <a:prstGeom prst="rect">
            <a:avLst/>
          </a:prstGeom>
          <a:ln w="0">
            <a:noFill/>
          </a:ln>
        </p:spPr>
      </p:pic>
      <p:pic>
        <p:nvPicPr>
          <p:cNvPr id="771" name="Picture 4" descr=""/>
          <p:cNvPicPr/>
          <p:nvPr/>
        </p:nvPicPr>
        <p:blipFill>
          <a:blip r:embed="rId2"/>
          <a:srcRect l="2769" t="5457" r="89243" b="82720"/>
          <a:stretch/>
        </p:blipFill>
        <p:spPr>
          <a:xfrm>
            <a:off x="-18000" y="455760"/>
            <a:ext cx="804600" cy="789840"/>
          </a:xfrm>
          <a:prstGeom prst="rect">
            <a:avLst/>
          </a:prstGeom>
          <a:ln w="0">
            <a:noFill/>
          </a:ln>
        </p:spPr>
      </p:pic>
      <p:pic>
        <p:nvPicPr>
          <p:cNvPr id="772" name="Picture 2" descr=""/>
          <p:cNvPicPr/>
          <p:nvPr/>
        </p:nvPicPr>
        <p:blipFill>
          <a:blip r:embed="rId3"/>
          <a:stretch/>
        </p:blipFill>
        <p:spPr>
          <a:xfrm>
            <a:off x="4290120" y="1043280"/>
            <a:ext cx="3445920" cy="3075120"/>
          </a:xfrm>
          <a:prstGeom prst="rect">
            <a:avLst/>
          </a:prstGeom>
          <a:ln w="0">
            <a:noFill/>
          </a:ln>
        </p:spPr>
      </p:pic>
      <p:pic>
        <p:nvPicPr>
          <p:cNvPr id="773" name="Picture 3" descr=""/>
          <p:cNvPicPr/>
          <p:nvPr/>
        </p:nvPicPr>
        <p:blipFill>
          <a:blip r:embed="rId4"/>
          <a:stretch/>
        </p:blipFill>
        <p:spPr>
          <a:xfrm>
            <a:off x="468720" y="1043280"/>
            <a:ext cx="3561840" cy="3075120"/>
          </a:xfrm>
          <a:prstGeom prst="rect">
            <a:avLst/>
          </a:prstGeom>
          <a:ln w="0">
            <a:noFill/>
          </a:ln>
        </p:spPr>
      </p:pic>
      <p:pic>
        <p:nvPicPr>
          <p:cNvPr id="774" name="Picture 4" descr=""/>
          <p:cNvPicPr/>
          <p:nvPr/>
        </p:nvPicPr>
        <p:blipFill>
          <a:blip r:embed="rId5"/>
          <a:stretch/>
        </p:blipFill>
        <p:spPr>
          <a:xfrm>
            <a:off x="7991640" y="1043280"/>
            <a:ext cx="3467160" cy="3075120"/>
          </a:xfrm>
          <a:prstGeom prst="rect">
            <a:avLst/>
          </a:prstGeom>
          <a:ln w="0">
            <a:noFill/>
          </a:ln>
        </p:spPr>
      </p:pic>
      <p:sp>
        <p:nvSpPr>
          <p:cNvPr id="775" name="Rectangle 8"/>
          <p:cNvSpPr/>
          <p:nvPr/>
        </p:nvSpPr>
        <p:spPr>
          <a:xfrm>
            <a:off x="2630160" y="534600"/>
            <a:ext cx="69303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400" spc="-1" strike="noStrike">
                <a:solidFill>
                  <a:srgbClr val="000000"/>
                </a:solidFill>
                <a:latin typeface="Calibri"/>
                <a:ea typeface="DejaVu Sans"/>
              </a:rPr>
              <a:t>ADVENT provides all the capabilities of a modern CMS.</a:t>
            </a:r>
            <a:endParaRPr b="0" lang="tr-TR" sz="2400" spc="-1" strike="noStrike">
              <a:solidFill>
                <a:srgbClr val="000000"/>
              </a:solidFill>
              <a:latin typeface="Arial"/>
            </a:endParaRPr>
          </a:p>
        </p:txBody>
      </p:sp>
      <p:grpSp>
        <p:nvGrpSpPr>
          <p:cNvPr id="776" name="Group 10"/>
          <p:cNvGrpSpPr/>
          <p:nvPr/>
        </p:nvGrpSpPr>
        <p:grpSpPr>
          <a:xfrm>
            <a:off x="34920" y="4171320"/>
            <a:ext cx="11967120" cy="2193480"/>
            <a:chOff x="34920" y="4171320"/>
            <a:chExt cx="11967120" cy="2193480"/>
          </a:xfrm>
        </p:grpSpPr>
        <p:sp>
          <p:nvSpPr>
            <p:cNvPr id="777" name="Content Placeholder 3"/>
            <p:cNvSpPr/>
            <p:nvPr/>
          </p:nvSpPr>
          <p:spPr>
            <a:xfrm>
              <a:off x="34920" y="4346640"/>
              <a:ext cx="9689760" cy="1356120"/>
            </a:xfrm>
            <a:prstGeom prst="rect">
              <a:avLst/>
            </a:prstGeom>
            <a:noFill/>
            <a:ln w="0">
              <a:noFill/>
            </a:ln>
          </p:spPr>
          <p:style>
            <a:lnRef idx="0"/>
            <a:fillRef idx="0"/>
            <a:effectRef idx="0"/>
            <a:fontRef idx="minor"/>
          </p:style>
          <p:txBody>
            <a:bodyPr lIns="90000" rIns="90000" tIns="45000" bIns="45000" anchor="t">
              <a:noAutofit/>
            </a:bodyPr>
            <a:p>
              <a:pPr lvl="1" marL="798480" indent="-343080" algn="just">
                <a:lnSpc>
                  <a:spcPct val="100000"/>
                </a:lnSpc>
                <a:spcBef>
                  <a:spcPts val="400"/>
                </a:spcBef>
                <a:buClr>
                  <a:srgbClr val="2e75b6"/>
                </a:buClr>
                <a:buFont typeface="Wingdings" charset="2"/>
                <a:buChar char=""/>
              </a:pPr>
              <a:r>
                <a:rPr b="0" lang="en-US" sz="2000" spc="-1" strike="noStrike">
                  <a:solidFill>
                    <a:schemeClr val="accent1">
                      <a:lumMod val="75000"/>
                    </a:schemeClr>
                  </a:solidFill>
                  <a:latin typeface="Calibri"/>
                  <a:ea typeface="DejaVu Sans"/>
                </a:rPr>
                <a:t>Advanced training capabilities offered in virtual and real environment.</a:t>
              </a:r>
              <a:endParaRPr b="0" lang="tr-TR" sz="2000" spc="-1" strike="noStrike">
                <a:solidFill>
                  <a:srgbClr val="000000"/>
                </a:solidFill>
                <a:latin typeface="Arial"/>
              </a:endParaRPr>
            </a:p>
            <a:p>
              <a:pPr lvl="1" marL="798480" indent="-343080" algn="just">
                <a:lnSpc>
                  <a:spcPct val="100000"/>
                </a:lnSpc>
                <a:spcBef>
                  <a:spcPts val="400"/>
                </a:spcBef>
                <a:buClr>
                  <a:srgbClr val="2e75b6"/>
                </a:buClr>
                <a:buFont typeface="Wingdings" charset="2"/>
                <a:buChar char=""/>
              </a:pPr>
              <a:r>
                <a:rPr b="0" lang="en-US" sz="2000" spc="-1" strike="noStrike">
                  <a:solidFill>
                    <a:schemeClr val="accent1">
                      <a:lumMod val="75000"/>
                    </a:schemeClr>
                  </a:solidFill>
                  <a:latin typeface="Calibri"/>
                  <a:ea typeface="DejaVu Sans"/>
                </a:rPr>
                <a:t>Supported with real weapon/sensor systems simulators.</a:t>
              </a:r>
              <a:endParaRPr b="0" lang="tr-TR" sz="2000" spc="-1" strike="noStrike">
                <a:solidFill>
                  <a:srgbClr val="000000"/>
                </a:solidFill>
                <a:latin typeface="Arial"/>
              </a:endParaRPr>
            </a:p>
            <a:p>
              <a:pPr lvl="1" marL="798480" indent="-343080" algn="just">
                <a:lnSpc>
                  <a:spcPct val="100000"/>
                </a:lnSpc>
                <a:spcBef>
                  <a:spcPts val="400"/>
                </a:spcBef>
                <a:buClr>
                  <a:srgbClr val="2e75b6"/>
                </a:buClr>
                <a:buFont typeface="Wingdings" charset="2"/>
                <a:buChar char=""/>
              </a:pPr>
              <a:r>
                <a:rPr b="0" lang="en-US" sz="2000" spc="-1" strike="noStrike">
                  <a:solidFill>
                    <a:schemeClr val="accent1">
                      <a:lumMod val="75000"/>
                    </a:schemeClr>
                  </a:solidFill>
                  <a:latin typeface="Calibri"/>
                  <a:ea typeface="DejaVu Sans"/>
                </a:rPr>
                <a:t>Fully interactive training environment.</a:t>
              </a:r>
              <a:endParaRPr b="0" lang="tr-TR" sz="2000" spc="-1" strike="noStrike">
                <a:solidFill>
                  <a:srgbClr val="000000"/>
                </a:solidFill>
                <a:latin typeface="Arial"/>
              </a:endParaRPr>
            </a:p>
            <a:p>
              <a:pPr lvl="1" marL="798480" indent="-343080" algn="just">
                <a:lnSpc>
                  <a:spcPct val="100000"/>
                </a:lnSpc>
                <a:spcBef>
                  <a:spcPts val="400"/>
                </a:spcBef>
                <a:buClr>
                  <a:srgbClr val="2e75b6"/>
                </a:buClr>
                <a:buFont typeface="Wingdings" charset="2"/>
                <a:buChar char=""/>
              </a:pPr>
              <a:r>
                <a:rPr b="0" lang="en-US" sz="2000" spc="-1" strike="noStrike">
                  <a:solidFill>
                    <a:schemeClr val="accent1">
                      <a:lumMod val="75000"/>
                    </a:schemeClr>
                  </a:solidFill>
                  <a:latin typeface="Calibri"/>
                  <a:ea typeface="DejaVu Sans"/>
                </a:rPr>
                <a:t>Single ship CIC training / Joint force trainings with NEC.</a:t>
              </a:r>
              <a:endParaRPr b="0" lang="tr-TR" sz="2000" spc="-1" strike="noStrike">
                <a:solidFill>
                  <a:srgbClr val="000000"/>
                </a:solidFill>
                <a:latin typeface="Arial"/>
              </a:endParaRPr>
            </a:p>
          </p:txBody>
        </p:sp>
        <p:pic>
          <p:nvPicPr>
            <p:cNvPr id="778" name="Picture 9" descr=""/>
            <p:cNvPicPr/>
            <p:nvPr/>
          </p:nvPicPr>
          <p:blipFill>
            <a:blip r:embed="rId6"/>
            <a:stretch/>
          </p:blipFill>
          <p:spPr>
            <a:xfrm>
              <a:off x="8843040" y="4171320"/>
              <a:ext cx="3159000" cy="2193480"/>
            </a:xfrm>
            <a:prstGeom prst="rect">
              <a:avLst/>
            </a:prstGeom>
            <a:ln w="0">
              <a:noFill/>
            </a:ln>
          </p:spPr>
        </p:pic>
      </p:grpSp>
    </p:spTree>
  </p:cSld>
  <mc:AlternateContent>
    <mc:Choice Requires="p14">
      <p:transition spd="med" p14:dur="700">
        <p:fade/>
      </p:transition>
    </mc:Choice>
    <mc:Fallback>
      <p:transition spd="med">
        <p:fade/>
      </p:transition>
    </mc:Fallback>
  </mc:AlternateContent>
  <p:timing>
    <p:tnLst>
      <p:par>
        <p:cTn id="35" dur="indefinite" restart="never" nodeType="tmRoot">
          <p:childTnLst>
            <p:seq>
              <p:cTn id="36" dur="indefinite" nodeType="mainSeq">
                <p:childTnLst>
                  <p:par>
                    <p:cTn id="37" fill="hold">
                      <p:stCondLst>
                        <p:cond delay="0"/>
                      </p:stCondLst>
                      <p:childTnLst>
                        <p:par>
                          <p:cTn id="38" fill="hold">
                            <p:stCondLst>
                              <p:cond delay="0"/>
                            </p:stCondLst>
                            <p:childTnLst>
                              <p:par>
                                <p:cTn id="39" nodeType="afterEffect" fill="hold" presetClass="entr" presetID="22" presetSubtype="8">
                                  <p:stCondLst>
                                    <p:cond delay="0"/>
                                  </p:stCondLst>
                                  <p:childTnLst>
                                    <p:set>
                                      <p:cBhvr>
                                        <p:cTn id="40" dur="1" fill="hold">
                                          <p:stCondLst>
                                            <p:cond delay="0"/>
                                          </p:stCondLst>
                                        </p:cTn>
                                        <p:tgtEl>
                                          <p:spTgt spid="773"/>
                                        </p:tgtEl>
                                        <p:attrNameLst>
                                          <p:attrName>style.visibility</p:attrName>
                                        </p:attrNameLst>
                                      </p:cBhvr>
                                      <p:to>
                                        <p:strVal val="visible"/>
                                      </p:to>
                                    </p:set>
                                    <p:animEffect filter="wipe(left)" transition="in">
                                      <p:cBhvr additive="repl">
                                        <p:cTn id="41" dur="1000"/>
                                        <p:tgtEl>
                                          <p:spTgt spid="773"/>
                                        </p:tgtEl>
                                      </p:cBhvr>
                                    </p:animEffect>
                                  </p:childTnLst>
                                </p:cTn>
                              </p:par>
                            </p:childTnLst>
                          </p:cTn>
                        </p:par>
                        <p:par>
                          <p:cTn id="42" fill="hold">
                            <p:stCondLst>
                              <p:cond delay="1000"/>
                            </p:stCondLst>
                            <p:childTnLst>
                              <p:par>
                                <p:cTn id="43" nodeType="afterEffect" fill="hold" presetClass="entr" presetID="22" presetSubtype="1">
                                  <p:stCondLst>
                                    <p:cond delay="0"/>
                                  </p:stCondLst>
                                  <p:childTnLst>
                                    <p:set>
                                      <p:cBhvr>
                                        <p:cTn id="44" dur="1" fill="hold">
                                          <p:stCondLst>
                                            <p:cond delay="0"/>
                                          </p:stCondLst>
                                        </p:cTn>
                                        <p:tgtEl>
                                          <p:spTgt spid="772"/>
                                        </p:tgtEl>
                                        <p:attrNameLst>
                                          <p:attrName>style.visibility</p:attrName>
                                        </p:attrNameLst>
                                      </p:cBhvr>
                                      <p:to>
                                        <p:strVal val="visible"/>
                                      </p:to>
                                    </p:set>
                                    <p:animEffect filter="wipe(up)" transition="in">
                                      <p:cBhvr additive="repl">
                                        <p:cTn id="45" dur="1000"/>
                                        <p:tgtEl>
                                          <p:spTgt spid="772"/>
                                        </p:tgtEl>
                                      </p:cBhvr>
                                    </p:animEffect>
                                  </p:childTnLst>
                                </p:cTn>
                              </p:par>
                            </p:childTnLst>
                          </p:cTn>
                        </p:par>
                        <p:par>
                          <p:cTn id="46" fill="hold">
                            <p:stCondLst>
                              <p:cond delay="2000"/>
                            </p:stCondLst>
                            <p:childTnLst>
                              <p:par>
                                <p:cTn id="47" nodeType="afterEffect" fill="hold" presetClass="entr" presetID="22" presetSubtype="2">
                                  <p:stCondLst>
                                    <p:cond delay="0"/>
                                  </p:stCondLst>
                                  <p:childTnLst>
                                    <p:set>
                                      <p:cBhvr>
                                        <p:cTn id="48" dur="1" fill="hold">
                                          <p:stCondLst>
                                            <p:cond delay="0"/>
                                          </p:stCondLst>
                                        </p:cTn>
                                        <p:tgtEl>
                                          <p:spTgt spid="774"/>
                                        </p:tgtEl>
                                        <p:attrNameLst>
                                          <p:attrName>style.visibility</p:attrName>
                                        </p:attrNameLst>
                                      </p:cBhvr>
                                      <p:to>
                                        <p:strVal val="visible"/>
                                      </p:to>
                                    </p:set>
                                    <p:animEffect filter="wipe(right)" transition="in">
                                      <p:cBhvr additive="repl">
                                        <p:cTn id="49" dur="1000"/>
                                        <p:tgtEl>
                                          <p:spTgt spid="774"/>
                                        </p:tgtEl>
                                      </p:cBhvr>
                                    </p:animEffect>
                                  </p:childTnLst>
                                </p:cTn>
                              </p:par>
                            </p:childTnLst>
                          </p:cTn>
                        </p:par>
                      </p:childTnLst>
                    </p:cTn>
                  </p:par>
                  <p:par>
                    <p:cTn id="50" fill="hold">
                      <p:stCondLst>
                        <p:cond delay="indefinite"/>
                      </p:stCondLst>
                      <p:childTnLst>
                        <p:par>
                          <p:cTn id="51" fill="hold">
                            <p:stCondLst>
                              <p:cond delay="0"/>
                            </p:stCondLst>
                            <p:childTnLst>
                              <p:par>
                                <p:cTn id="52" nodeType="clickEffect" fill="hold" presetClass="entr" presetID="22" presetSubtype="8">
                                  <p:stCondLst>
                                    <p:cond delay="0"/>
                                  </p:stCondLst>
                                  <p:childTnLst>
                                    <p:set>
                                      <p:cBhvr>
                                        <p:cTn id="53" dur="1" fill="hold">
                                          <p:stCondLst>
                                            <p:cond delay="0"/>
                                          </p:stCondLst>
                                        </p:cTn>
                                        <p:tgtEl>
                                          <p:spTgt spid="776"/>
                                        </p:tgtEl>
                                        <p:attrNameLst>
                                          <p:attrName>style.visibility</p:attrName>
                                        </p:attrNameLst>
                                      </p:cBhvr>
                                      <p:to>
                                        <p:strVal val="visible"/>
                                      </p:to>
                                    </p:set>
                                    <p:animEffect filter="wipe(left)" transition="in">
                                      <p:cBhvr additive="repl">
                                        <p:cTn id="54" dur="1000"/>
                                        <p:tgtEl>
                                          <p:spTgt spid="7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en-US" sz="2000" spc="-1" strike="noStrike">
                <a:solidFill>
                  <a:srgbClr val="123d6e"/>
                </a:solidFill>
                <a:latin typeface="Arial"/>
              </a:rPr>
              <a:t>Decision Support System</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780" name="Rounded Rectangle 1"/>
          <p:cNvSpPr/>
          <p:nvPr/>
        </p:nvSpPr>
        <p:spPr>
          <a:xfrm>
            <a:off x="5326920" y="871200"/>
            <a:ext cx="1537920" cy="712080"/>
          </a:xfrm>
          <a:prstGeom prst="roundRect">
            <a:avLst>
              <a:gd name="adj" fmla="val 16667"/>
            </a:avLst>
          </a:prstGeom>
          <a:gradFill rotWithShape="0">
            <a:gsLst>
              <a:gs pos="0">
                <a:srgbClr val="6082ca"/>
              </a:gs>
              <a:gs pos="100000">
                <a:srgbClr val="3d6fc9"/>
              </a:gs>
            </a:gsLst>
            <a:lin ang="5400000"/>
          </a:gradFill>
          <a:ln w="0">
            <a:noFill/>
          </a:ln>
          <a:effectLst>
            <a:outerShdw algn="ctr" blurRad="57240" dir="5400000" dist="19080" rotWithShape="0">
              <a:srgbClr val="000000">
                <a:alpha val="63000"/>
              </a:srgbClr>
            </a:outerShdw>
          </a:effectLst>
        </p:spPr>
        <p:style>
          <a:lnRef idx="0">
            <a:schemeClr val="accent5"/>
          </a:lnRef>
          <a:fillRef idx="3">
            <a:schemeClr val="accent5"/>
          </a:fillRef>
          <a:effectRef idx="3">
            <a:schemeClr val="accent5"/>
          </a:effectRef>
          <a:fontRef idx="minor"/>
        </p:style>
        <p:txBody>
          <a:bodyPr lIns="90000" rIns="90000" tIns="45000" bIns="45000" anchor="ctr">
            <a:noAutofit/>
          </a:bodyPr>
          <a:p>
            <a:pPr algn="ctr">
              <a:lnSpc>
                <a:spcPct val="100000"/>
              </a:lnSpc>
            </a:pPr>
            <a:r>
              <a:rPr b="1" lang="tr-TR" sz="3200" spc="-1" strike="noStrike">
                <a:ln>
                  <a:solidFill>
                    <a:srgbClr val="11456a"/>
                  </a:solidFill>
                </a:ln>
                <a:solidFill>
                  <a:srgbClr val="ffffff"/>
                </a:solidFill>
                <a:latin typeface="Arial"/>
                <a:ea typeface="DejaVu Sans"/>
              </a:rPr>
              <a:t>DSS</a:t>
            </a:r>
            <a:endParaRPr b="0" lang="tr-TR" sz="3200" spc="-1" strike="noStrike">
              <a:solidFill>
                <a:srgbClr val="000000"/>
              </a:solidFill>
              <a:latin typeface="Arial"/>
            </a:endParaRPr>
          </a:p>
        </p:txBody>
      </p:sp>
      <p:graphicFrame>
        <p:nvGraphicFramePr>
          <p:cNvPr id="1" name="Diagram1"/>
          <p:cNvGraphicFramePr/>
          <p:nvPr>
            <p:extLst>
              <p:ext uri="{D42A27DB-BD31-4B8C-83A1-F6EECF244321}">
                <p14:modId xmlns:p14="http://schemas.microsoft.com/office/powerpoint/2010/main" val="1665467849"/>
              </p:ext>
            </p:extLst>
          </p:nvPr>
        </p:nvGraphicFramePr>
        <p:xfrm>
          <a:off x="610560" y="1872360"/>
          <a:ext cx="4474440" cy="34441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81" name="TextBox 23"/>
          <p:cNvSpPr/>
          <p:nvPr/>
        </p:nvSpPr>
        <p:spPr>
          <a:xfrm>
            <a:off x="5155560" y="3434760"/>
            <a:ext cx="1133280" cy="638280"/>
          </a:xfrm>
          <a:prstGeom prst="rect">
            <a:avLst/>
          </a:prstGeom>
          <a:gradFill rotWithShape="0">
            <a:gsLst>
              <a:gs pos="50000">
                <a:srgbClr val="000000"/>
              </a:gs>
              <a:gs pos="100000">
                <a:srgbClr val="4b4b4b"/>
              </a:gs>
            </a:gsLst>
            <a:lin ang="16200000"/>
          </a:gradFill>
          <a:ln w="0">
            <a:noFill/>
          </a:ln>
          <a:effectLst>
            <a:outerShdw algn="ctr" blurRad="57240" dir="5400000" dist="19080" rotWithShape="0">
              <a:srgbClr val="000000">
                <a:alpha val="63000"/>
              </a:srgbClr>
            </a:outerShdw>
          </a:effectLst>
        </p:spPr>
        <p:style>
          <a:lnRef idx="0">
            <a:schemeClr val="dk1"/>
          </a:lnRef>
          <a:fillRef idx="3">
            <a:schemeClr val="dk1"/>
          </a:fillRef>
          <a:effectRef idx="3">
            <a:schemeClr val="dk1"/>
          </a:effectRef>
          <a:fontRef idx="minor"/>
        </p:style>
        <p:txBody>
          <a:bodyPr wrap="none" lIns="90000" rIns="90000" tIns="45000" bIns="45000" anchor="t">
            <a:spAutoFit/>
          </a:bodyPr>
          <a:p>
            <a:pPr>
              <a:lnSpc>
                <a:spcPct val="100000"/>
              </a:lnSpc>
            </a:pPr>
            <a:r>
              <a:rPr b="1" lang="tr-TR" sz="1800" spc="-1" strike="noStrike">
                <a:solidFill>
                  <a:srgbClr val="ffffff"/>
                </a:solidFill>
                <a:latin typeface="Arial"/>
                <a:ea typeface="DejaVu Sans"/>
              </a:rPr>
              <a:t>Decision</a:t>
            </a:r>
            <a:endParaRPr b="0" lang="tr-TR" sz="1800" spc="-1" strike="noStrike">
              <a:solidFill>
                <a:srgbClr val="000000"/>
              </a:solidFill>
              <a:latin typeface="Arial"/>
            </a:endParaRPr>
          </a:p>
          <a:p>
            <a:pPr>
              <a:lnSpc>
                <a:spcPct val="100000"/>
              </a:lnSpc>
            </a:pPr>
            <a:r>
              <a:rPr b="1" lang="tr-TR" sz="1800" spc="-1" strike="noStrike">
                <a:solidFill>
                  <a:srgbClr val="ffffff"/>
                </a:solidFill>
                <a:latin typeface="Arial"/>
                <a:ea typeface="DejaVu Sans"/>
              </a:rPr>
              <a:t>Support</a:t>
            </a:r>
            <a:endParaRPr b="0" lang="tr-TR" sz="1800" spc="-1" strike="noStrike">
              <a:solidFill>
                <a:srgbClr val="000000"/>
              </a:solidFill>
              <a:latin typeface="Arial"/>
            </a:endParaRPr>
          </a:p>
        </p:txBody>
      </p:sp>
      <p:sp>
        <p:nvSpPr>
          <p:cNvPr id="782" name="İçerik Yer Tutucusu 1"/>
          <p:cNvSpPr/>
          <p:nvPr/>
        </p:nvSpPr>
        <p:spPr>
          <a:xfrm>
            <a:off x="6987960" y="1872360"/>
            <a:ext cx="4840920" cy="3776760"/>
          </a:xfrm>
          <a:prstGeom prst="rect">
            <a:avLst/>
          </a:prstGeom>
          <a:noFill/>
          <a:ln w="0">
            <a:noFill/>
          </a:ln>
        </p:spPr>
        <p:style>
          <a:lnRef idx="0"/>
          <a:fillRef idx="0"/>
          <a:effectRef idx="0"/>
          <a:fontRef idx="minor"/>
        </p:style>
        <p:txBody>
          <a:bodyPr lIns="90000" rIns="90000" tIns="45000" bIns="45000" anchor="t">
            <a:noAutofit/>
          </a:bodyPr>
          <a:p>
            <a:pPr lvl="1" marL="432000" indent="-228600" algn="just">
              <a:lnSpc>
                <a:spcPct val="120000"/>
              </a:lnSpc>
              <a:spcBef>
                <a:spcPts val="601"/>
              </a:spcBef>
              <a:spcAft>
                <a:spcPts val="601"/>
              </a:spcAft>
              <a:buSzPct val="100112"/>
              <a:buBlip>
                <a:blip r:embed="rId6"/>
              </a:buBlip>
            </a:pPr>
            <a:r>
              <a:rPr b="0" lang="en-GB" sz="1800" spc="-1" strike="noStrike">
                <a:solidFill>
                  <a:schemeClr val="accent1">
                    <a:lumMod val="75000"/>
                  </a:schemeClr>
                </a:solidFill>
                <a:latin typeface="Calibri"/>
                <a:ea typeface="DejaVu Sans"/>
              </a:rPr>
              <a:t>Rule based decision support system</a:t>
            </a:r>
            <a:endParaRPr b="0" lang="tr-TR" sz="1800" spc="-1" strike="noStrike">
              <a:solidFill>
                <a:srgbClr val="000000"/>
              </a:solidFill>
              <a:latin typeface="Arial"/>
            </a:endParaRPr>
          </a:p>
          <a:p>
            <a:pPr lvl="1" marL="432000" indent="-228600" algn="just">
              <a:lnSpc>
                <a:spcPct val="120000"/>
              </a:lnSpc>
              <a:spcBef>
                <a:spcPts val="601"/>
              </a:spcBef>
              <a:spcAft>
                <a:spcPts val="601"/>
              </a:spcAft>
              <a:buSzPct val="100112"/>
              <a:buBlip>
                <a:blip r:embed="rId7"/>
              </a:buBlip>
            </a:pPr>
            <a:r>
              <a:rPr b="0" lang="en-GB" sz="1800" spc="-1" strike="noStrike">
                <a:solidFill>
                  <a:schemeClr val="accent1">
                    <a:lumMod val="75000"/>
                  </a:schemeClr>
                </a:solidFill>
                <a:latin typeface="Calibri"/>
                <a:ea typeface="DejaVu Sans"/>
              </a:rPr>
              <a:t>Decision support for </a:t>
            </a:r>
            <a:endParaRPr b="0" lang="tr-TR" sz="1800" spc="-1" strike="noStrike">
              <a:solidFill>
                <a:srgbClr val="000000"/>
              </a:solidFill>
              <a:latin typeface="Arial"/>
            </a:endParaRPr>
          </a:p>
          <a:p>
            <a:pPr lvl="2" marL="457200" indent="-228600" algn="just">
              <a:lnSpc>
                <a:spcPct val="120000"/>
              </a:lnSpc>
              <a:spcBef>
                <a:spcPts val="601"/>
              </a:spcBef>
              <a:spcAft>
                <a:spcPts val="601"/>
              </a:spcAft>
              <a:buSzPct val="100051"/>
              <a:buBlip>
                <a:blip r:embed="rId8"/>
              </a:buBlip>
            </a:pPr>
            <a:r>
              <a:rPr b="0" lang="en-GB" sz="1600" spc="-1" strike="noStrike">
                <a:solidFill>
                  <a:schemeClr val="accent1">
                    <a:lumMod val="75000"/>
                  </a:schemeClr>
                </a:solidFill>
                <a:latin typeface="Calibri"/>
                <a:ea typeface="DejaVu Sans"/>
              </a:rPr>
              <a:t>Threat evaluation</a:t>
            </a:r>
            <a:endParaRPr b="0" lang="tr-TR" sz="1600" spc="-1" strike="noStrike">
              <a:solidFill>
                <a:srgbClr val="000000"/>
              </a:solidFill>
              <a:latin typeface="Arial"/>
            </a:endParaRPr>
          </a:p>
          <a:p>
            <a:pPr lvl="2" marL="457200" indent="-228600" algn="just">
              <a:lnSpc>
                <a:spcPct val="120000"/>
              </a:lnSpc>
              <a:spcBef>
                <a:spcPts val="601"/>
              </a:spcBef>
              <a:spcAft>
                <a:spcPts val="601"/>
              </a:spcAft>
              <a:buSzPct val="100051"/>
              <a:buBlip>
                <a:blip r:embed="rId9"/>
              </a:buBlip>
            </a:pPr>
            <a:r>
              <a:rPr b="0" lang="en-GB" sz="1600" spc="-1" strike="noStrike">
                <a:solidFill>
                  <a:schemeClr val="accent1">
                    <a:lumMod val="75000"/>
                  </a:schemeClr>
                </a:solidFill>
                <a:latin typeface="Calibri"/>
                <a:ea typeface="DejaVu Sans"/>
              </a:rPr>
              <a:t>Identification and classification</a:t>
            </a:r>
            <a:endParaRPr b="0" lang="tr-TR" sz="1600" spc="-1" strike="noStrike">
              <a:solidFill>
                <a:srgbClr val="000000"/>
              </a:solidFill>
              <a:latin typeface="Arial"/>
            </a:endParaRPr>
          </a:p>
          <a:p>
            <a:pPr lvl="2" marL="457200" indent="-228600" algn="just">
              <a:lnSpc>
                <a:spcPct val="120000"/>
              </a:lnSpc>
              <a:spcBef>
                <a:spcPts val="601"/>
              </a:spcBef>
              <a:spcAft>
                <a:spcPts val="601"/>
              </a:spcAft>
              <a:buSzPct val="100051"/>
              <a:buBlip>
                <a:blip r:embed="rId10"/>
              </a:buBlip>
            </a:pPr>
            <a:r>
              <a:rPr b="0" lang="en-GB" sz="1600" spc="-1" strike="noStrike">
                <a:solidFill>
                  <a:schemeClr val="accent1">
                    <a:lumMod val="75000"/>
                  </a:schemeClr>
                </a:solidFill>
                <a:latin typeface="Calibri"/>
                <a:ea typeface="DejaVu Sans"/>
              </a:rPr>
              <a:t>Execution of operations</a:t>
            </a:r>
            <a:endParaRPr b="0" lang="tr-TR" sz="1600" spc="-1" strike="noStrike">
              <a:solidFill>
                <a:srgbClr val="000000"/>
              </a:solidFill>
              <a:latin typeface="Arial"/>
            </a:endParaRPr>
          </a:p>
          <a:p>
            <a:pPr lvl="1" marL="432000" indent="-228600" algn="just">
              <a:lnSpc>
                <a:spcPct val="120000"/>
              </a:lnSpc>
              <a:spcBef>
                <a:spcPts val="601"/>
              </a:spcBef>
              <a:spcAft>
                <a:spcPts val="601"/>
              </a:spcAft>
              <a:buSzPct val="100112"/>
              <a:buBlip>
                <a:blip r:embed="rId11"/>
              </a:buBlip>
            </a:pPr>
            <a:r>
              <a:rPr b="0" lang="en-GB" sz="1800" spc="-1" strike="noStrike">
                <a:solidFill>
                  <a:schemeClr val="accent1">
                    <a:lumMod val="75000"/>
                  </a:schemeClr>
                </a:solidFill>
                <a:latin typeface="Calibri"/>
                <a:ea typeface="DejaVu Sans"/>
              </a:rPr>
              <a:t>Area access control</a:t>
            </a:r>
            <a:endParaRPr b="0" lang="tr-TR" sz="1800" spc="-1" strike="noStrike">
              <a:solidFill>
                <a:srgbClr val="000000"/>
              </a:solidFill>
              <a:latin typeface="Arial"/>
            </a:endParaRPr>
          </a:p>
          <a:p>
            <a:pPr lvl="1" marL="432000" indent="-228600" algn="just">
              <a:lnSpc>
                <a:spcPct val="120000"/>
              </a:lnSpc>
              <a:spcBef>
                <a:spcPts val="601"/>
              </a:spcBef>
              <a:spcAft>
                <a:spcPts val="601"/>
              </a:spcAft>
              <a:buSzPct val="100112"/>
              <a:buBlip>
                <a:blip r:embed="rId12"/>
              </a:buBlip>
            </a:pPr>
            <a:r>
              <a:rPr b="0" lang="en-GB" sz="1800" spc="-1" strike="noStrike">
                <a:solidFill>
                  <a:schemeClr val="accent1">
                    <a:lumMod val="75000"/>
                  </a:schemeClr>
                </a:solidFill>
                <a:latin typeface="Calibri"/>
                <a:ea typeface="DejaVu Sans"/>
              </a:rPr>
              <a:t>Supported with alert warning</a:t>
            </a:r>
            <a:endParaRPr b="0" lang="tr-TR" sz="1800" spc="-1" strike="noStrike">
              <a:solidFill>
                <a:srgbClr val="000000"/>
              </a:solidFill>
              <a:latin typeface="Arial"/>
            </a:endParaRPr>
          </a:p>
        </p:txBody>
      </p:sp>
    </p:spTree>
  </p:cSld>
  <p:transition spd="slow">
    <p:push dir="u"/>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3"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en-US" sz="2000" spc="-1" strike="noStrike">
                <a:solidFill>
                  <a:srgbClr val="123d6e"/>
                </a:solidFill>
                <a:latin typeface="Arial"/>
              </a:rPr>
              <a:t>Weapon &amp; Sensor Entegration</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784" name="PlaceHolder 2"/>
          <p:cNvSpPr>
            <a:spLocks noGrp="1"/>
          </p:cNvSpPr>
          <p:nvPr>
            <p:ph/>
          </p:nvPr>
        </p:nvSpPr>
        <p:spPr>
          <a:xfrm>
            <a:off x="6339600" y="2326680"/>
            <a:ext cx="5851440" cy="2884680"/>
          </a:xfrm>
          <a:prstGeom prst="rect">
            <a:avLst/>
          </a:prstGeom>
          <a:noFill/>
          <a:ln w="0">
            <a:noFill/>
          </a:ln>
        </p:spPr>
        <p:txBody>
          <a:bodyPr lIns="90000" rIns="90000" tIns="45000" bIns="45000" anchor="t">
            <a:noAutofit/>
          </a:bodyPr>
          <a:p>
            <a:pPr lvl="1" marL="864000" indent="-228600" algn="just">
              <a:lnSpc>
                <a:spcPct val="120000"/>
              </a:lnSpc>
              <a:spcBef>
                <a:spcPts val="601"/>
              </a:spcBef>
              <a:spcAft>
                <a:spcPts val="601"/>
              </a:spcAft>
              <a:buSzPct val="100112"/>
              <a:buBlip>
                <a:blip r:embed="rId1"/>
              </a:buBlip>
            </a:pPr>
            <a:r>
              <a:rPr b="0" lang="en-US" sz="1800" spc="-1" strike="noStrike">
                <a:solidFill>
                  <a:schemeClr val="accent1">
                    <a:lumMod val="75000"/>
                  </a:schemeClr>
                </a:solidFill>
                <a:latin typeface="Calibri"/>
              </a:rPr>
              <a:t>Integrated to more than 95 systems</a:t>
            </a:r>
            <a:endParaRPr b="0" lang="tr-TR" sz="1800" spc="-1" strike="noStrike">
              <a:solidFill>
                <a:srgbClr val="000000"/>
              </a:solidFill>
              <a:latin typeface="Arial"/>
            </a:endParaRPr>
          </a:p>
          <a:p>
            <a:pPr lvl="1" marL="864000" indent="-228600" algn="just">
              <a:lnSpc>
                <a:spcPct val="120000"/>
              </a:lnSpc>
              <a:spcBef>
                <a:spcPts val="601"/>
              </a:spcBef>
              <a:spcAft>
                <a:spcPts val="601"/>
              </a:spcAft>
              <a:buSzPct val="100112"/>
              <a:buBlip>
                <a:blip r:embed="rId2"/>
              </a:buBlip>
            </a:pPr>
            <a:r>
              <a:rPr b="0" lang="en-US" sz="1800" spc="-1" strike="noStrike">
                <a:solidFill>
                  <a:schemeClr val="accent1">
                    <a:lumMod val="75000"/>
                  </a:schemeClr>
                </a:solidFill>
                <a:latin typeface="Calibri"/>
              </a:rPr>
              <a:t>Flexible &amp; Dynamic integration model</a:t>
            </a:r>
            <a:endParaRPr b="0" lang="tr-TR" sz="1800" spc="-1" strike="noStrike">
              <a:solidFill>
                <a:srgbClr val="000000"/>
              </a:solidFill>
              <a:latin typeface="Arial"/>
            </a:endParaRPr>
          </a:p>
          <a:p>
            <a:pPr lvl="1" marL="864000" indent="-228600" algn="just">
              <a:lnSpc>
                <a:spcPct val="120000"/>
              </a:lnSpc>
              <a:spcBef>
                <a:spcPts val="601"/>
              </a:spcBef>
              <a:spcAft>
                <a:spcPts val="601"/>
              </a:spcAft>
              <a:buSzPct val="100112"/>
              <a:buBlip>
                <a:blip r:embed="rId3"/>
              </a:buBlip>
            </a:pPr>
            <a:r>
              <a:rPr b="0" lang="en-US" sz="1800" spc="-1" strike="noStrike">
                <a:solidFill>
                  <a:schemeClr val="accent1">
                    <a:lumMod val="75000"/>
                  </a:schemeClr>
                </a:solidFill>
                <a:latin typeface="Calibri"/>
              </a:rPr>
              <a:t>Plug play like approach with runtime registry mechanism </a:t>
            </a:r>
            <a:endParaRPr b="0" lang="tr-TR" sz="1800" spc="-1" strike="noStrike">
              <a:solidFill>
                <a:srgbClr val="000000"/>
              </a:solidFill>
              <a:latin typeface="Arial"/>
            </a:endParaRPr>
          </a:p>
          <a:p>
            <a:pPr lvl="1" marL="864000" indent="-228600" algn="just">
              <a:lnSpc>
                <a:spcPct val="120000"/>
              </a:lnSpc>
              <a:spcBef>
                <a:spcPts val="601"/>
              </a:spcBef>
              <a:spcAft>
                <a:spcPts val="601"/>
              </a:spcAft>
              <a:buSzPct val="100112"/>
              <a:buBlip>
                <a:blip r:embed="rId4"/>
              </a:buBlip>
            </a:pPr>
            <a:r>
              <a:rPr b="0" lang="en-US" sz="1800" spc="-1" strike="noStrike">
                <a:solidFill>
                  <a:schemeClr val="accent1">
                    <a:lumMod val="75000"/>
                  </a:schemeClr>
                </a:solidFill>
                <a:latin typeface="Calibri"/>
              </a:rPr>
              <a:t>Fully integrated systems (SON</a:t>
            </a:r>
            <a:r>
              <a:rPr b="0" lang="tr-TR" sz="1800" spc="-1" strike="noStrike">
                <a:solidFill>
                  <a:schemeClr val="accent1">
                    <a:lumMod val="75000"/>
                  </a:schemeClr>
                </a:solidFill>
                <a:latin typeface="Calibri"/>
              </a:rPr>
              <a:t>AR</a:t>
            </a:r>
            <a:r>
              <a:rPr b="0" lang="en-US" sz="1800" spc="-1" strike="noStrike">
                <a:solidFill>
                  <a:schemeClr val="accent1">
                    <a:lumMod val="75000"/>
                  </a:schemeClr>
                </a:solidFill>
                <a:latin typeface="Calibri"/>
              </a:rPr>
              <a:t>, ES</a:t>
            </a:r>
            <a:r>
              <a:rPr b="0" lang="tr-TR" sz="1800" spc="-1" strike="noStrike">
                <a:solidFill>
                  <a:schemeClr val="accent1">
                    <a:lumMod val="75000"/>
                  </a:schemeClr>
                </a:solidFill>
                <a:latin typeface="Calibri"/>
              </a:rPr>
              <a:t>M</a:t>
            </a:r>
            <a:r>
              <a:rPr b="0" lang="en-US" sz="1800" spc="-1" strike="noStrike">
                <a:solidFill>
                  <a:schemeClr val="accent1">
                    <a:lumMod val="75000"/>
                  </a:schemeClr>
                </a:solidFill>
                <a:latin typeface="Calibri"/>
              </a:rPr>
              <a:t>, TDL and FCS)</a:t>
            </a:r>
            <a:endParaRPr b="0" lang="tr-TR" sz="1800" spc="-1" strike="noStrike">
              <a:solidFill>
                <a:srgbClr val="000000"/>
              </a:solidFill>
              <a:latin typeface="Arial"/>
            </a:endParaRPr>
          </a:p>
          <a:p>
            <a:pPr lvl="2" marL="457200" indent="-228600" algn="just">
              <a:lnSpc>
                <a:spcPct val="120000"/>
              </a:lnSpc>
              <a:spcBef>
                <a:spcPts val="601"/>
              </a:spcBef>
              <a:spcAft>
                <a:spcPts val="601"/>
              </a:spcAft>
              <a:buSzPct val="100051"/>
              <a:buBlip>
                <a:blip r:embed="rId5"/>
              </a:buBlip>
            </a:pPr>
            <a:r>
              <a:rPr b="0" lang="en-US" sz="1600" spc="-1" strike="noStrike">
                <a:solidFill>
                  <a:schemeClr val="accent1">
                    <a:lumMod val="75000"/>
                  </a:schemeClr>
                </a:solidFill>
                <a:latin typeface="Calibri"/>
              </a:rPr>
              <a:t>reduces integration costs </a:t>
            </a:r>
            <a:endParaRPr b="0" lang="tr-TR" sz="1600" spc="-1" strike="noStrike">
              <a:solidFill>
                <a:srgbClr val="000000"/>
              </a:solidFill>
              <a:latin typeface="Arial"/>
            </a:endParaRPr>
          </a:p>
          <a:p>
            <a:pPr lvl="2" marL="457200" indent="-228600" algn="just">
              <a:lnSpc>
                <a:spcPct val="120000"/>
              </a:lnSpc>
              <a:spcBef>
                <a:spcPts val="601"/>
              </a:spcBef>
              <a:spcAft>
                <a:spcPts val="601"/>
              </a:spcAft>
              <a:buSzPct val="100051"/>
              <a:buBlip>
                <a:blip r:embed="rId6"/>
              </a:buBlip>
            </a:pPr>
            <a:r>
              <a:rPr b="0" lang="en-US" sz="1600" spc="-1" strike="noStrike">
                <a:solidFill>
                  <a:schemeClr val="accent1">
                    <a:lumMod val="75000"/>
                  </a:schemeClr>
                </a:solidFill>
                <a:latin typeface="Calibri"/>
              </a:rPr>
              <a:t>provides redundancy</a:t>
            </a:r>
            <a:endParaRPr b="0" lang="tr-TR" sz="1600" spc="-1" strike="noStrike">
              <a:solidFill>
                <a:srgbClr val="000000"/>
              </a:solidFill>
              <a:latin typeface="Arial"/>
            </a:endParaRPr>
          </a:p>
        </p:txBody>
      </p:sp>
      <p:sp>
        <p:nvSpPr>
          <p:cNvPr id="785" name="Rounded Rectangle 1"/>
          <p:cNvSpPr/>
          <p:nvPr/>
        </p:nvSpPr>
        <p:spPr>
          <a:xfrm>
            <a:off x="3930120" y="871200"/>
            <a:ext cx="4330800" cy="712080"/>
          </a:xfrm>
          <a:prstGeom prst="roundRect">
            <a:avLst>
              <a:gd name="adj" fmla="val 16667"/>
            </a:avLst>
          </a:prstGeom>
          <a:gradFill rotWithShape="0">
            <a:gsLst>
              <a:gs pos="0">
                <a:srgbClr val="6082ca"/>
              </a:gs>
              <a:gs pos="100000">
                <a:srgbClr val="3d6fc9"/>
              </a:gs>
            </a:gsLst>
            <a:lin ang="5400000"/>
          </a:gradFill>
          <a:ln w="0">
            <a:noFill/>
          </a:ln>
          <a:effectLst>
            <a:outerShdw algn="ctr" blurRad="57240" dir="5400000" dist="19080" rotWithShape="0">
              <a:srgbClr val="000000">
                <a:alpha val="63000"/>
              </a:srgbClr>
            </a:outerShdw>
          </a:effectLst>
        </p:spPr>
        <p:style>
          <a:lnRef idx="0">
            <a:schemeClr val="accent5"/>
          </a:lnRef>
          <a:fillRef idx="3">
            <a:schemeClr val="accent5"/>
          </a:fillRef>
          <a:effectRef idx="3">
            <a:schemeClr val="accent5"/>
          </a:effectRef>
          <a:fontRef idx="minor"/>
        </p:style>
        <p:txBody>
          <a:bodyPr lIns="90000" rIns="90000" tIns="45000" bIns="45000" anchor="ctr">
            <a:noAutofit/>
          </a:bodyPr>
          <a:p>
            <a:pPr algn="ctr">
              <a:lnSpc>
                <a:spcPct val="100000"/>
              </a:lnSpc>
            </a:pPr>
            <a:r>
              <a:rPr b="1" lang="tr-TR" sz="3200" spc="-1" strike="noStrike">
                <a:ln>
                  <a:solidFill>
                    <a:srgbClr val="11456a"/>
                  </a:solidFill>
                </a:ln>
                <a:solidFill>
                  <a:srgbClr val="ffffff"/>
                </a:solidFill>
                <a:latin typeface="Arial"/>
                <a:ea typeface="DejaVu Sans"/>
              </a:rPr>
              <a:t>CMS INTEGRATION</a:t>
            </a:r>
            <a:endParaRPr b="0" lang="tr-TR" sz="3200" spc="-1" strike="noStrike">
              <a:solidFill>
                <a:srgbClr val="000000"/>
              </a:solidFill>
              <a:latin typeface="Arial"/>
            </a:endParaRPr>
          </a:p>
        </p:txBody>
      </p:sp>
      <p:pic>
        <p:nvPicPr>
          <p:cNvPr id="786" name="Picture 1" descr=""/>
          <p:cNvPicPr/>
          <p:nvPr/>
        </p:nvPicPr>
        <p:blipFill>
          <a:blip r:embed="rId7"/>
          <a:stretch/>
        </p:blipFill>
        <p:spPr>
          <a:xfrm>
            <a:off x="178560" y="1705680"/>
            <a:ext cx="5600520" cy="3673800"/>
          </a:xfrm>
          <a:prstGeom prst="rect">
            <a:avLst/>
          </a:prstGeom>
          <a:ln w="0">
            <a:noFill/>
          </a:ln>
        </p:spPr>
      </p:pic>
    </p:spTree>
  </p:cSld>
  <p:transition spd="slow">
    <p:push dir="u"/>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Network Enabled Capability</a:t>
            </a:r>
            <a:endParaRPr b="0" lang="tr-TR" sz="2000" spc="-1" strike="noStrike">
              <a:solidFill>
                <a:srgbClr val="000000"/>
              </a:solidFill>
              <a:latin typeface="Arial"/>
            </a:endParaRPr>
          </a:p>
        </p:txBody>
      </p:sp>
      <p:pic>
        <p:nvPicPr>
          <p:cNvPr id="788" name="Picture 30" descr=""/>
          <p:cNvPicPr/>
          <p:nvPr/>
        </p:nvPicPr>
        <p:blipFill>
          <a:blip r:embed="rId1"/>
          <a:stretch/>
        </p:blipFill>
        <p:spPr>
          <a:xfrm>
            <a:off x="1487880" y="2920680"/>
            <a:ext cx="1531800" cy="1531800"/>
          </a:xfrm>
          <a:prstGeom prst="rect">
            <a:avLst/>
          </a:prstGeom>
          <a:ln w="0">
            <a:noFill/>
          </a:ln>
        </p:spPr>
      </p:pic>
      <p:sp>
        <p:nvSpPr>
          <p:cNvPr id="789" name="PlaceHolder 2"/>
          <p:cNvSpPr>
            <a:spLocks noGrp="1"/>
          </p:cNvSpPr>
          <p:nvPr>
            <p:ph/>
          </p:nvPr>
        </p:nvSpPr>
        <p:spPr>
          <a:xfrm>
            <a:off x="308520" y="1180440"/>
            <a:ext cx="5164200" cy="20710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r>
              <a:rPr b="1" lang="en-GB" sz="2000" spc="-1" strike="noStrike">
                <a:solidFill>
                  <a:srgbClr val="113b6a"/>
                </a:solidFill>
                <a:latin typeface="Arial"/>
              </a:rPr>
              <a:t>Success in naval operations requires; </a:t>
            </a:r>
            <a:endParaRPr b="0" lang="tr-TR" sz="2000" spc="-1" strike="noStrike">
              <a:solidFill>
                <a:srgbClr val="000000"/>
              </a:solidFill>
              <a:latin typeface="Arial"/>
            </a:endParaRPr>
          </a:p>
          <a:p>
            <a:pPr lvl="1" marL="685800" indent="-228600">
              <a:lnSpc>
                <a:spcPct val="90000"/>
              </a:lnSpc>
              <a:spcBef>
                <a:spcPts val="499"/>
              </a:spcBef>
              <a:buSzPct val="100112"/>
              <a:buBlip>
                <a:blip r:embed="rId2"/>
              </a:buBlip>
              <a:tabLst>
                <a:tab algn="l" pos="0"/>
              </a:tabLst>
            </a:pPr>
            <a:r>
              <a:rPr b="0" lang="en-GB" sz="1800" spc="-1" strike="noStrike">
                <a:solidFill>
                  <a:srgbClr val="767171"/>
                </a:solidFill>
                <a:latin typeface="Arial"/>
              </a:rPr>
              <a:t>strict coordination and fast data exchange</a:t>
            </a:r>
            <a:endParaRPr b="0" lang="tr-TR" sz="1800" spc="-1" strike="noStrike">
              <a:solidFill>
                <a:srgbClr val="000000"/>
              </a:solidFill>
              <a:latin typeface="Arial"/>
            </a:endParaRPr>
          </a:p>
          <a:p>
            <a:pPr lvl="1" marL="685800" indent="-228600">
              <a:lnSpc>
                <a:spcPct val="90000"/>
              </a:lnSpc>
              <a:spcBef>
                <a:spcPts val="499"/>
              </a:spcBef>
              <a:buSzPct val="100112"/>
              <a:buBlip>
                <a:blip r:embed="rId3"/>
              </a:buBlip>
              <a:tabLst>
                <a:tab algn="l" pos="0"/>
              </a:tabLst>
            </a:pPr>
            <a:r>
              <a:rPr b="0" lang="en-GB" sz="1800" spc="-1" strike="noStrike">
                <a:solidFill>
                  <a:srgbClr val="767171"/>
                </a:solidFill>
                <a:latin typeface="Arial"/>
              </a:rPr>
              <a:t>interoperability among platforms</a:t>
            </a:r>
            <a:endParaRPr b="0" lang="tr-TR" sz="1800" spc="-1" strike="noStrike">
              <a:solidFill>
                <a:srgbClr val="000000"/>
              </a:solidFill>
              <a:latin typeface="Arial"/>
            </a:endParaRPr>
          </a:p>
        </p:txBody>
      </p:sp>
      <p:sp>
        <p:nvSpPr>
          <p:cNvPr id="790" name="İçerik Yer Tutucusu 1"/>
          <p:cNvSpPr/>
          <p:nvPr/>
        </p:nvSpPr>
        <p:spPr>
          <a:xfrm>
            <a:off x="330480" y="4809960"/>
            <a:ext cx="5340960" cy="140580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tabLst>
                <a:tab algn="l" pos="0"/>
              </a:tabLst>
            </a:pPr>
            <a:r>
              <a:rPr b="1" lang="en-GB" sz="2000" spc="-1" strike="noStrike">
                <a:solidFill>
                  <a:srgbClr val="113b6a"/>
                </a:solidFill>
                <a:latin typeface="Arial"/>
                <a:ea typeface="DejaVu Sans"/>
              </a:rPr>
              <a:t>Interoperability requires;</a:t>
            </a:r>
            <a:endParaRPr b="0" lang="tr-TR" sz="2000" spc="-1" strike="noStrike">
              <a:solidFill>
                <a:srgbClr val="000000"/>
              </a:solidFill>
              <a:latin typeface="Arial"/>
            </a:endParaRPr>
          </a:p>
          <a:p>
            <a:pPr lvl="1" marL="685800" indent="-228600">
              <a:lnSpc>
                <a:spcPct val="90000"/>
              </a:lnSpc>
              <a:spcBef>
                <a:spcPts val="499"/>
              </a:spcBef>
              <a:buSzPct val="100112"/>
              <a:buBlip>
                <a:blip r:embed="rId4"/>
              </a:buBlip>
              <a:tabLst>
                <a:tab algn="l" pos="0"/>
              </a:tabLst>
            </a:pPr>
            <a:r>
              <a:rPr b="0" lang="fr-FR" sz="1800" spc="-1" strike="noStrike">
                <a:solidFill>
                  <a:srgbClr val="767171"/>
                </a:solidFill>
                <a:latin typeface="Arial"/>
                <a:ea typeface="DejaVu Sans"/>
              </a:rPr>
              <a:t>convenient infrastructure </a:t>
            </a:r>
            <a:endParaRPr b="0" lang="tr-TR" sz="1800" spc="-1" strike="noStrike">
              <a:solidFill>
                <a:srgbClr val="000000"/>
              </a:solidFill>
              <a:latin typeface="Arial"/>
            </a:endParaRPr>
          </a:p>
          <a:p>
            <a:pPr lvl="1" marL="685800" indent="-228600">
              <a:lnSpc>
                <a:spcPct val="90000"/>
              </a:lnSpc>
              <a:spcBef>
                <a:spcPts val="499"/>
              </a:spcBef>
              <a:buSzPct val="100112"/>
              <a:buBlip>
                <a:blip r:embed="rId5"/>
              </a:buBlip>
              <a:tabLst>
                <a:tab algn="l" pos="0"/>
              </a:tabLst>
            </a:pPr>
            <a:r>
              <a:rPr b="0" lang="fr-FR" sz="1800" spc="-1" strike="noStrike">
                <a:solidFill>
                  <a:srgbClr val="767171"/>
                </a:solidFill>
                <a:latin typeface="Arial"/>
                <a:ea typeface="DejaVu Sans"/>
              </a:rPr>
              <a:t>communication environment</a:t>
            </a:r>
            <a:endParaRPr b="0" lang="tr-TR" sz="1800" spc="-1" strike="noStrike">
              <a:solidFill>
                <a:srgbClr val="000000"/>
              </a:solidFill>
              <a:latin typeface="Arial"/>
            </a:endParaRPr>
          </a:p>
          <a:p>
            <a:pPr lvl="1" marL="685800" indent="-228600">
              <a:lnSpc>
                <a:spcPct val="90000"/>
              </a:lnSpc>
              <a:spcBef>
                <a:spcPts val="499"/>
              </a:spcBef>
              <a:buSzPct val="100112"/>
              <a:buBlip>
                <a:blip r:embed="rId6"/>
              </a:buBlip>
              <a:tabLst>
                <a:tab algn="l" pos="0"/>
              </a:tabLst>
            </a:pPr>
            <a:r>
              <a:rPr b="0" lang="fr-FR" sz="1800" spc="-1" strike="noStrike">
                <a:solidFill>
                  <a:srgbClr val="767171"/>
                </a:solidFill>
                <a:latin typeface="Arial"/>
                <a:ea typeface="DejaVu Sans"/>
              </a:rPr>
              <a:t>Interoperable software - </a:t>
            </a:r>
            <a:r>
              <a:rPr b="1" lang="fr-FR" sz="1800" spc="-1" strike="noStrike">
                <a:solidFill>
                  <a:srgbClr val="113b6a"/>
                </a:solidFill>
                <a:latin typeface="Arial"/>
                <a:ea typeface="DejaVu Sans"/>
              </a:rPr>
              <a:t>ADVENT</a:t>
            </a:r>
            <a:endParaRPr b="0" lang="tr-TR" sz="1800" spc="-1" strike="noStrike">
              <a:solidFill>
                <a:srgbClr val="000000"/>
              </a:solidFill>
              <a:latin typeface="Arial"/>
            </a:endParaRPr>
          </a:p>
        </p:txBody>
      </p:sp>
      <p:sp>
        <p:nvSpPr>
          <p:cNvPr id="791" name="Resim 17"/>
          <p:cNvSpPr/>
          <p:nvPr/>
        </p:nvSpPr>
        <p:spPr>
          <a:xfrm>
            <a:off x="5635080" y="2620080"/>
            <a:ext cx="1751040" cy="1590840"/>
          </a:xfrm>
          <a:prstGeom prst="roundRect">
            <a:avLst>
              <a:gd name="adj" fmla="val 8594"/>
            </a:avLst>
          </a:prstGeom>
          <a:blipFill rotWithShape="0">
            <a:blip r:embed="rId7"/>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92" name="Resim 19"/>
          <p:cNvSpPr/>
          <p:nvPr/>
        </p:nvSpPr>
        <p:spPr>
          <a:xfrm>
            <a:off x="8969040" y="927000"/>
            <a:ext cx="1751040" cy="1590840"/>
          </a:xfrm>
          <a:prstGeom prst="roundRect">
            <a:avLst>
              <a:gd name="adj" fmla="val 8594"/>
            </a:avLst>
          </a:prstGeom>
          <a:blipFill rotWithShape="0">
            <a:blip r:embed="rId8"/>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93" name="Resim 22"/>
          <p:cNvSpPr/>
          <p:nvPr/>
        </p:nvSpPr>
        <p:spPr>
          <a:xfrm>
            <a:off x="9720000" y="2664000"/>
            <a:ext cx="2280960" cy="1590840"/>
          </a:xfrm>
          <a:prstGeom prst="roundRect">
            <a:avLst>
              <a:gd name="adj" fmla="val 8594"/>
            </a:avLst>
          </a:prstGeom>
          <a:blipFill rotWithShape="0">
            <a:blip r:embed="rId9"/>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94" name="Picture 6"/>
          <p:cNvSpPr/>
          <p:nvPr/>
        </p:nvSpPr>
        <p:spPr>
          <a:xfrm>
            <a:off x="6684840" y="4365360"/>
            <a:ext cx="1761120" cy="1590840"/>
          </a:xfrm>
          <a:prstGeom prst="roundRect">
            <a:avLst>
              <a:gd name="adj" fmla="val 8594"/>
            </a:avLst>
          </a:prstGeom>
          <a:blipFill rotWithShape="0">
            <a:blip r:embed="rId10"/>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95" name="Picture 8"/>
          <p:cNvSpPr/>
          <p:nvPr/>
        </p:nvSpPr>
        <p:spPr>
          <a:xfrm>
            <a:off x="8944920" y="4365360"/>
            <a:ext cx="1775160" cy="1590840"/>
          </a:xfrm>
          <a:prstGeom prst="roundRect">
            <a:avLst>
              <a:gd name="adj" fmla="val 8594"/>
            </a:avLst>
          </a:prstGeom>
          <a:blipFill rotWithShape="0">
            <a:blip r:embed="rId11"/>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96" name="Picture 2"/>
          <p:cNvSpPr/>
          <p:nvPr/>
        </p:nvSpPr>
        <p:spPr>
          <a:xfrm>
            <a:off x="6640200" y="936720"/>
            <a:ext cx="1751040" cy="1571760"/>
          </a:xfrm>
          <a:prstGeom prst="roundRect">
            <a:avLst>
              <a:gd name="adj" fmla="val 8594"/>
            </a:avLst>
          </a:prstGeom>
          <a:blipFill rotWithShape="0">
            <a:blip r:embed="rId12"/>
            <a:srcRect/>
            <a:stretch/>
          </a:blipFill>
          <a:ln w="0">
            <a:noFill/>
          </a:ln>
          <a:effectLst>
            <a:reflection algn="bl" blurRad="12700" dir="5400000" dist="5000" endPos="28000" rotWithShape="0" stA="38000" sy="-10000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pic>
        <p:nvPicPr>
          <p:cNvPr id="797" name="Picture 35" descr=""/>
          <p:cNvPicPr/>
          <p:nvPr/>
        </p:nvPicPr>
        <p:blipFill>
          <a:blip r:embed="rId13"/>
          <a:srcRect l="30776" t="15573" r="27874" b="18547"/>
          <a:stretch/>
        </p:blipFill>
        <p:spPr>
          <a:xfrm>
            <a:off x="7916400" y="2636640"/>
            <a:ext cx="1564920" cy="1558080"/>
          </a:xfrm>
          <a:prstGeom prst="rect">
            <a:avLst/>
          </a:prstGeom>
          <a:ln w="0">
            <a:noFill/>
          </a:ln>
          <a:scene3d>
            <a:camera prst="orthographicFront"/>
            <a:lightRig dir="t" rig="threePt"/>
          </a:scene3d>
          <a:sp3d>
            <a:bevelT prst="coolSlant" w="165100"/>
          </a:sp3d>
        </p:spPr>
      </p:pic>
    </p:spTree>
  </p:cSld>
  <p:transition spd="slow">
    <p:push dir="u"/>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Network Enabled Capability</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799" name="PlaceHolder 2"/>
          <p:cNvSpPr>
            <a:spLocks noGrp="1"/>
          </p:cNvSpPr>
          <p:nvPr>
            <p:ph/>
          </p:nvPr>
        </p:nvSpPr>
        <p:spPr>
          <a:xfrm>
            <a:off x="1223640" y="1179720"/>
            <a:ext cx="9026280" cy="3959280"/>
          </a:xfrm>
          <a:prstGeom prst="rect">
            <a:avLst/>
          </a:prstGeom>
          <a:noFill/>
          <a:ln w="0">
            <a:noFill/>
          </a:ln>
        </p:spPr>
        <p:txBody>
          <a:bodyPr lIns="90000" rIns="90000" tIns="45000" bIns="45000" anchor="t">
            <a:normAutofit/>
          </a:bodyPr>
          <a:p>
            <a:pPr indent="0">
              <a:lnSpc>
                <a:spcPct val="150000"/>
              </a:lnSpc>
              <a:spcBef>
                <a:spcPts val="1001"/>
              </a:spcBef>
              <a:buNone/>
              <a:tabLst>
                <a:tab algn="l" pos="0"/>
              </a:tabLst>
            </a:pPr>
            <a:r>
              <a:rPr b="1" lang="en-GB" sz="2000" spc="-1" strike="noStrike">
                <a:solidFill>
                  <a:srgbClr val="767171"/>
                </a:solidFill>
                <a:latin typeface="Arial"/>
              </a:rPr>
              <a:t>With NEC it is aimed to;</a:t>
            </a:r>
            <a:endParaRPr b="0" lang="tr-TR" sz="2000" spc="-1" strike="noStrike">
              <a:solidFill>
                <a:srgbClr val="000000"/>
              </a:solidFill>
              <a:latin typeface="Arial"/>
            </a:endParaRPr>
          </a:p>
          <a:p>
            <a:pPr lvl="1" marL="685800" indent="-228600">
              <a:lnSpc>
                <a:spcPct val="150000"/>
              </a:lnSpc>
              <a:spcBef>
                <a:spcPts val="499"/>
              </a:spcBef>
              <a:buSzPct val="100000"/>
              <a:buBlip>
                <a:blip r:embed="rId1"/>
              </a:buBlip>
              <a:tabLst>
                <a:tab algn="l" pos="0"/>
              </a:tabLst>
            </a:pPr>
            <a:r>
              <a:rPr b="0" lang="en-GB" sz="2000" spc="-1" strike="noStrike">
                <a:solidFill>
                  <a:srgbClr val="767171"/>
                </a:solidFill>
                <a:latin typeface="Arial"/>
              </a:rPr>
              <a:t>Jointly be aware of the situation in the area of operation</a:t>
            </a:r>
            <a:endParaRPr b="0" lang="tr-TR" sz="2000" spc="-1" strike="noStrike">
              <a:solidFill>
                <a:srgbClr val="000000"/>
              </a:solidFill>
              <a:latin typeface="Arial"/>
            </a:endParaRPr>
          </a:p>
          <a:p>
            <a:pPr lvl="1" marL="685800" indent="-228600">
              <a:lnSpc>
                <a:spcPct val="150000"/>
              </a:lnSpc>
              <a:spcBef>
                <a:spcPts val="499"/>
              </a:spcBef>
              <a:buSzPct val="100000"/>
              <a:buBlip>
                <a:blip r:embed="rId2"/>
              </a:buBlip>
              <a:tabLst>
                <a:tab algn="l" pos="0"/>
              </a:tabLst>
            </a:pPr>
            <a:r>
              <a:rPr b="0" lang="en-GB" sz="2000" spc="-1" strike="noStrike">
                <a:solidFill>
                  <a:srgbClr val="767171"/>
                </a:solidFill>
                <a:latin typeface="Arial"/>
              </a:rPr>
              <a:t>increase the speed of command</a:t>
            </a:r>
            <a:endParaRPr b="0" lang="tr-TR" sz="2000" spc="-1" strike="noStrike">
              <a:solidFill>
                <a:srgbClr val="000000"/>
              </a:solidFill>
              <a:latin typeface="Arial"/>
            </a:endParaRPr>
          </a:p>
          <a:p>
            <a:pPr lvl="1" marL="685800" indent="-228600">
              <a:lnSpc>
                <a:spcPct val="150000"/>
              </a:lnSpc>
              <a:spcBef>
                <a:spcPts val="499"/>
              </a:spcBef>
              <a:buSzPct val="100000"/>
              <a:buBlip>
                <a:blip r:embed="rId3"/>
              </a:buBlip>
              <a:tabLst>
                <a:tab algn="l" pos="0"/>
              </a:tabLst>
            </a:pPr>
            <a:r>
              <a:rPr b="0" lang="en-GB" sz="2000" spc="-1" strike="noStrike">
                <a:solidFill>
                  <a:srgbClr val="767171"/>
                </a:solidFill>
                <a:latin typeface="Arial"/>
              </a:rPr>
              <a:t>increase the rhythm of operation</a:t>
            </a:r>
            <a:endParaRPr b="0" lang="tr-TR" sz="2000" spc="-1" strike="noStrike">
              <a:solidFill>
                <a:srgbClr val="000000"/>
              </a:solidFill>
              <a:latin typeface="Arial"/>
            </a:endParaRPr>
          </a:p>
          <a:p>
            <a:pPr lvl="1" marL="685800" indent="-228600">
              <a:lnSpc>
                <a:spcPct val="150000"/>
              </a:lnSpc>
              <a:spcBef>
                <a:spcPts val="499"/>
              </a:spcBef>
              <a:buSzPct val="100000"/>
              <a:buBlip>
                <a:blip r:embed="rId4"/>
              </a:buBlip>
              <a:tabLst>
                <a:tab algn="l" pos="0"/>
              </a:tabLst>
            </a:pPr>
            <a:r>
              <a:rPr b="0" lang="en-GB" sz="2000" spc="-1" strike="noStrike">
                <a:solidFill>
                  <a:srgbClr val="767171"/>
                </a:solidFill>
                <a:latin typeface="Arial"/>
              </a:rPr>
              <a:t>make the naval force more effective</a:t>
            </a:r>
            <a:endParaRPr b="0" lang="tr-TR" sz="2000" spc="-1" strike="noStrike">
              <a:solidFill>
                <a:srgbClr val="000000"/>
              </a:solidFill>
              <a:latin typeface="Arial"/>
            </a:endParaRPr>
          </a:p>
          <a:p>
            <a:pPr lvl="1" marL="685800" indent="-228600">
              <a:lnSpc>
                <a:spcPct val="150000"/>
              </a:lnSpc>
              <a:spcBef>
                <a:spcPts val="499"/>
              </a:spcBef>
              <a:buSzPct val="100000"/>
              <a:buBlip>
                <a:blip r:embed="rId5"/>
              </a:buBlip>
              <a:tabLst>
                <a:tab algn="l" pos="0"/>
              </a:tabLst>
            </a:pPr>
            <a:r>
              <a:rPr b="0" lang="en-GB" sz="2000" spc="-1" strike="noStrike">
                <a:solidFill>
                  <a:srgbClr val="767171"/>
                </a:solidFill>
                <a:latin typeface="Arial"/>
              </a:rPr>
              <a:t>establish self synchronization among the platforms</a:t>
            </a:r>
            <a:endParaRPr b="0" lang="tr-TR" sz="2000" spc="-1" strike="noStrike">
              <a:solidFill>
                <a:srgbClr val="000000"/>
              </a:solidFill>
              <a:latin typeface="Arial"/>
            </a:endParaRPr>
          </a:p>
          <a:p>
            <a:pPr indent="0">
              <a:lnSpc>
                <a:spcPct val="150000"/>
              </a:lnSpc>
              <a:spcBef>
                <a:spcPts val="1001"/>
              </a:spcBef>
              <a:buNone/>
              <a:tabLst>
                <a:tab algn="l" pos="0"/>
              </a:tabLst>
            </a:pPr>
            <a:endParaRPr b="0" lang="tr-TR" sz="2000" spc="-1" strike="noStrike">
              <a:solidFill>
                <a:srgbClr val="000000"/>
              </a:solidFill>
              <a:latin typeface="Arial"/>
            </a:endParaRPr>
          </a:p>
        </p:txBody>
      </p:sp>
      <p:sp>
        <p:nvSpPr>
          <p:cNvPr id="800" name="Dikdörtgen 8"/>
          <p:cNvSpPr/>
          <p:nvPr/>
        </p:nvSpPr>
        <p:spPr>
          <a:xfrm>
            <a:off x="0" y="5771880"/>
            <a:ext cx="12191400" cy="51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2800" spc="-1" strike="noStrike">
                <a:solidFill>
                  <a:srgbClr val="113b6a"/>
                </a:solidFill>
                <a:latin typeface="Arial"/>
                <a:ea typeface="DejaVu Sans"/>
              </a:rPr>
              <a:t>FORCE MULTIPLIER, </a:t>
            </a:r>
            <a:r>
              <a:rPr b="1" lang="tr-TR" sz="2800" spc="-1" strike="noStrike">
                <a:solidFill>
                  <a:srgbClr val="8497b0"/>
                </a:solidFill>
                <a:latin typeface="Arial"/>
                <a:ea typeface="DejaVu Sans"/>
              </a:rPr>
              <a:t>GAME CHANGER</a:t>
            </a:r>
            <a:endParaRPr b="0" lang="tr-TR" sz="2800" spc="-1" strike="noStrike">
              <a:solidFill>
                <a:srgbClr val="000000"/>
              </a:solidFill>
              <a:latin typeface="Arial"/>
            </a:endParaRPr>
          </a:p>
        </p:txBody>
      </p:sp>
    </p:spTree>
  </p:cSld>
  <p:transition spd="slow">
    <p:push dir="u"/>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1" name="Picture 2" descr=""/>
          <p:cNvPicPr/>
          <p:nvPr/>
        </p:nvPicPr>
        <p:blipFill>
          <a:blip r:embed="rId1"/>
          <a:srcRect l="88516" t="4557" r="0" b="78233"/>
          <a:stretch/>
        </p:blipFill>
        <p:spPr>
          <a:xfrm>
            <a:off x="9761040" y="522000"/>
            <a:ext cx="2263320" cy="2250360"/>
          </a:xfrm>
          <a:prstGeom prst="rect">
            <a:avLst/>
          </a:prstGeom>
          <a:ln w="0">
            <a:noFill/>
          </a:ln>
          <a:scene3d>
            <a:camera prst="orthographicFront"/>
            <a:lightRig dir="t" rig="threePt"/>
          </a:scene3d>
        </p:spPr>
      </p:pic>
      <p:pic>
        <p:nvPicPr>
          <p:cNvPr id="802" name="Picture 4" descr=""/>
          <p:cNvPicPr/>
          <p:nvPr/>
        </p:nvPicPr>
        <p:blipFill>
          <a:blip r:embed="rId2"/>
          <a:srcRect l="2769" t="5457" r="89243" b="82720"/>
          <a:stretch/>
        </p:blipFill>
        <p:spPr>
          <a:xfrm>
            <a:off x="261360" y="438480"/>
            <a:ext cx="2210760" cy="2170440"/>
          </a:xfrm>
          <a:prstGeom prst="rect">
            <a:avLst/>
          </a:prstGeom>
          <a:ln w="0">
            <a:noFill/>
          </a:ln>
        </p:spPr>
      </p:pic>
      <p:sp>
        <p:nvSpPr>
          <p:cNvPr id="803" name="Chevron 7"/>
          <p:cNvSpPr/>
          <p:nvPr/>
        </p:nvSpPr>
        <p:spPr>
          <a:xfrm>
            <a:off x="2629080" y="1544760"/>
            <a:ext cx="2399400" cy="919080"/>
          </a:xfrm>
          <a:prstGeom prst="chevron">
            <a:avLst>
              <a:gd name="adj" fmla="val 50000"/>
            </a:avLst>
          </a:prstGeom>
          <a:solidFill>
            <a:schemeClr val="accent2">
              <a:lumMod val="75000"/>
            </a:schemeClr>
          </a:solidFill>
          <a:ln w="0">
            <a:noFill/>
          </a:ln>
          <a:effectLst>
            <a:outerShdw algn="ctr" blurRad="57240" dir="5400000" dist="19080"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04" name="Chevron 4"/>
          <p:cNvSpPr/>
          <p:nvPr/>
        </p:nvSpPr>
        <p:spPr>
          <a:xfrm>
            <a:off x="3090240" y="1550160"/>
            <a:ext cx="1472400" cy="919080"/>
          </a:xfrm>
          <a:prstGeom prst="rect">
            <a:avLst/>
          </a:prstGeom>
          <a:solidFill>
            <a:schemeClr val="accent2">
              <a:lumMod val="75000"/>
            </a:schemeClr>
          </a:solidFill>
          <a:ln w="0">
            <a:noFill/>
          </a:ln>
        </p:spPr>
        <p:style>
          <a:lnRef idx="0"/>
          <a:fillRef idx="0"/>
          <a:effectRef idx="0"/>
          <a:fontRef idx="minor"/>
        </p:style>
        <p:txBody>
          <a:bodyPr numCol="1" spcCol="1440" lIns="26640" rIns="0" tIns="13320" bIns="13320" anchor="ctr">
            <a:noAutofit/>
          </a:bodyPr>
          <a:p>
            <a:pPr algn="ctr">
              <a:lnSpc>
                <a:spcPct val="90000"/>
              </a:lnSpc>
              <a:spcAft>
                <a:spcPts val="734"/>
              </a:spcAft>
            </a:pPr>
            <a:r>
              <a:rPr b="1" lang="en-US" sz="2100" spc="-1" strike="noStrike">
                <a:solidFill>
                  <a:schemeClr val="lt1"/>
                </a:solidFill>
                <a:latin typeface="Calibri"/>
                <a:ea typeface="DejaVu Sans"/>
              </a:rPr>
              <a:t>Common Engagement</a:t>
            </a:r>
            <a:endParaRPr b="0" lang="tr-TR" sz="2100" spc="-1" strike="noStrike">
              <a:solidFill>
                <a:srgbClr val="000000"/>
              </a:solidFill>
              <a:latin typeface="Arial"/>
            </a:endParaRPr>
          </a:p>
        </p:txBody>
      </p:sp>
      <p:sp>
        <p:nvSpPr>
          <p:cNvPr id="805" name="Chevron 10"/>
          <p:cNvSpPr/>
          <p:nvPr/>
        </p:nvSpPr>
        <p:spPr>
          <a:xfrm>
            <a:off x="4849200" y="2476080"/>
            <a:ext cx="2304720" cy="919080"/>
          </a:xfrm>
          <a:prstGeom prst="chevron">
            <a:avLst>
              <a:gd name="adj" fmla="val 50000"/>
            </a:avLst>
          </a:prstGeom>
          <a:solidFill>
            <a:schemeClr val="accent5">
              <a:lumMod val="75000"/>
            </a:schemeClr>
          </a:solidFill>
          <a:ln w="0">
            <a:noFill/>
          </a:ln>
          <a:effectLst>
            <a:outerShdw algn="ctr" blurRad="57240" dir="5400000" dist="19080"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06" name="Chevron 4"/>
          <p:cNvSpPr/>
          <p:nvPr/>
        </p:nvSpPr>
        <p:spPr>
          <a:xfrm>
            <a:off x="5310360" y="2488680"/>
            <a:ext cx="1382400" cy="919080"/>
          </a:xfrm>
          <a:prstGeom prst="rect">
            <a:avLst/>
          </a:prstGeom>
          <a:noFill/>
          <a:ln w="0">
            <a:noFill/>
          </a:ln>
        </p:spPr>
        <p:style>
          <a:lnRef idx="0"/>
          <a:fillRef idx="0"/>
          <a:effectRef idx="0"/>
          <a:fontRef idx="minor"/>
        </p:style>
        <p:txBody>
          <a:bodyPr numCol="1" spcCol="1440" lIns="26640" rIns="0" tIns="13320" bIns="13320" anchor="ctr">
            <a:noAutofit/>
          </a:bodyPr>
          <a:p>
            <a:pPr algn="ctr">
              <a:lnSpc>
                <a:spcPct val="90000"/>
              </a:lnSpc>
              <a:spcAft>
                <a:spcPts val="734"/>
              </a:spcAft>
            </a:pPr>
            <a:r>
              <a:rPr b="1" lang="en-US" sz="2100" spc="-1" strike="noStrike">
                <a:solidFill>
                  <a:schemeClr val="lt1"/>
                </a:solidFill>
                <a:latin typeface="Calibri"/>
                <a:ea typeface="DejaVu Sans"/>
              </a:rPr>
              <a:t>Common Training</a:t>
            </a:r>
            <a:endParaRPr b="0" lang="tr-TR" sz="2100" spc="-1" strike="noStrike">
              <a:solidFill>
                <a:srgbClr val="000000"/>
              </a:solidFill>
              <a:latin typeface="Arial"/>
            </a:endParaRPr>
          </a:p>
        </p:txBody>
      </p:sp>
      <p:sp>
        <p:nvSpPr>
          <p:cNvPr id="807" name="Chevron 13"/>
          <p:cNvSpPr/>
          <p:nvPr/>
        </p:nvSpPr>
        <p:spPr>
          <a:xfrm>
            <a:off x="7085880" y="3382920"/>
            <a:ext cx="2304720" cy="919080"/>
          </a:xfrm>
          <a:prstGeom prst="chevron">
            <a:avLst>
              <a:gd name="adj" fmla="val 50000"/>
            </a:avLst>
          </a:prstGeom>
          <a:solidFill>
            <a:schemeClr val="accent6">
              <a:lumMod val="75000"/>
            </a:schemeClr>
          </a:solidFill>
          <a:ln w="0">
            <a:noFill/>
          </a:ln>
          <a:effectLst>
            <a:outerShdw algn="ctr" blurRad="57240" dir="5400000" dist="19080" rotWithShape="0">
              <a:srgbClr val="000000">
                <a:alpha val="63000"/>
              </a:srgbClr>
            </a:outerShdw>
          </a:effectLst>
        </p:spPr>
        <p:style>
          <a:lnRef idx="0">
            <a:schemeClr val="accent5"/>
          </a:lnRef>
          <a:fillRef idx="3">
            <a:schemeClr val="accent5"/>
          </a:fillRef>
          <a:effectRef idx="3">
            <a:schemeClr val="accent5"/>
          </a:effectRef>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08" name="Chevron 6"/>
          <p:cNvSpPr/>
          <p:nvPr/>
        </p:nvSpPr>
        <p:spPr>
          <a:xfrm>
            <a:off x="7546680" y="3378600"/>
            <a:ext cx="1382400" cy="919080"/>
          </a:xfrm>
          <a:prstGeom prst="rect">
            <a:avLst/>
          </a:prstGeom>
          <a:solidFill>
            <a:schemeClr val="accent6">
              <a:lumMod val="75000"/>
            </a:schemeClr>
          </a:solidFill>
          <a:ln w="0">
            <a:noFill/>
          </a:ln>
        </p:spPr>
        <p:style>
          <a:lnRef idx="0"/>
          <a:fillRef idx="0"/>
          <a:effectRef idx="0"/>
          <a:fontRef idx="minor"/>
        </p:style>
        <p:txBody>
          <a:bodyPr numCol="1" spcCol="1440" lIns="26640" rIns="0" tIns="13320" bIns="13320" anchor="ctr">
            <a:noAutofit/>
          </a:bodyPr>
          <a:p>
            <a:pPr algn="ctr">
              <a:lnSpc>
                <a:spcPct val="90000"/>
              </a:lnSpc>
              <a:spcAft>
                <a:spcPts val="734"/>
              </a:spcAft>
            </a:pPr>
            <a:r>
              <a:rPr b="1" lang="en-US" sz="2100" spc="-1" strike="noStrike">
                <a:solidFill>
                  <a:schemeClr val="lt1"/>
                </a:solidFill>
                <a:latin typeface="Calibri"/>
                <a:ea typeface="DejaVu Sans"/>
              </a:rPr>
              <a:t>Common Operation</a:t>
            </a:r>
            <a:endParaRPr b="0" lang="tr-TR" sz="2100" spc="-1" strike="noStrike">
              <a:solidFill>
                <a:srgbClr val="000000"/>
              </a:solidFill>
              <a:latin typeface="Arial"/>
            </a:endParaRPr>
          </a:p>
        </p:txBody>
      </p:sp>
      <p:sp>
        <p:nvSpPr>
          <p:cNvPr id="809" name="PlaceHolder 1"/>
          <p:cNvSpPr>
            <a:spLocks noGrp="1"/>
          </p:cNvSpPr>
          <p:nvPr>
            <p:ph/>
          </p:nvPr>
        </p:nvSpPr>
        <p:spPr>
          <a:xfrm>
            <a:off x="681120" y="4497120"/>
            <a:ext cx="10641240" cy="1709640"/>
          </a:xfrm>
          <a:prstGeom prst="rect">
            <a:avLst/>
          </a:prstGeom>
          <a:noFill/>
          <a:ln w="0">
            <a:noFill/>
          </a:ln>
        </p:spPr>
        <p:txBody>
          <a:bodyPr lIns="90000" rIns="90000" tIns="45000" bIns="45000" anchor="t">
            <a:noAutofit/>
          </a:bodyPr>
          <a:p>
            <a:pPr marL="457200" indent="0" algn="ctr">
              <a:lnSpc>
                <a:spcPct val="90000"/>
              </a:lnSpc>
              <a:spcBef>
                <a:spcPts val="499"/>
              </a:spcBef>
              <a:buNone/>
              <a:tabLst>
                <a:tab algn="l" pos="0"/>
              </a:tabLst>
            </a:pPr>
            <a:r>
              <a:rPr b="1" lang="en-US" sz="2400" spc="-1" strike="noStrike">
                <a:solidFill>
                  <a:srgbClr val="181717"/>
                </a:solidFill>
                <a:latin typeface="Arial"/>
              </a:rPr>
              <a:t>ADVENT NEC </a:t>
            </a:r>
            <a:r>
              <a:rPr b="1" lang="en-US" sz="2400" spc="-1" strike="noStrike">
                <a:solidFill>
                  <a:srgbClr val="808080"/>
                </a:solidFill>
                <a:latin typeface="Arial"/>
              </a:rPr>
              <a:t>capability is an important asset to perform</a:t>
            </a:r>
            <a:endParaRPr b="0" lang="tr-TR" sz="2400" spc="-1" strike="noStrike">
              <a:solidFill>
                <a:srgbClr val="000000"/>
              </a:solidFill>
              <a:latin typeface="Arial"/>
            </a:endParaRPr>
          </a:p>
          <a:p>
            <a:pPr marL="457200" indent="0" algn="ctr">
              <a:lnSpc>
                <a:spcPct val="90000"/>
              </a:lnSpc>
              <a:spcBef>
                <a:spcPts val="499"/>
              </a:spcBef>
              <a:buNone/>
              <a:tabLst>
                <a:tab algn="l" pos="0"/>
              </a:tabLst>
            </a:pPr>
            <a:r>
              <a:rPr b="1" lang="en-US" sz="2400" spc="-1" strike="noStrike">
                <a:solidFill>
                  <a:srgbClr val="181717"/>
                </a:solidFill>
                <a:latin typeface="Arial"/>
              </a:rPr>
              <a:t>cross-platform interoperability</a:t>
            </a:r>
            <a:endParaRPr b="0" lang="tr-TR" sz="2400" spc="-1" strike="noStrike">
              <a:solidFill>
                <a:srgbClr val="000000"/>
              </a:solidFill>
              <a:latin typeface="Arial"/>
            </a:endParaRPr>
          </a:p>
          <a:p>
            <a:pPr marL="457200" indent="0" algn="ctr">
              <a:lnSpc>
                <a:spcPct val="90000"/>
              </a:lnSpc>
              <a:spcBef>
                <a:spcPts val="499"/>
              </a:spcBef>
              <a:buNone/>
              <a:tabLst>
                <a:tab algn="l" pos="0"/>
              </a:tabLst>
            </a:pPr>
            <a:endParaRPr b="0" lang="tr-TR" sz="2400" spc="-1" strike="noStrike">
              <a:solidFill>
                <a:srgbClr val="000000"/>
              </a:solidFill>
              <a:latin typeface="Arial"/>
            </a:endParaRPr>
          </a:p>
          <a:p>
            <a:pPr marL="457200" indent="0" algn="ctr">
              <a:lnSpc>
                <a:spcPct val="90000"/>
              </a:lnSpc>
              <a:spcBef>
                <a:spcPts val="499"/>
              </a:spcBef>
              <a:buNone/>
              <a:tabLst>
                <a:tab algn="l" pos="0"/>
              </a:tabLst>
            </a:pPr>
            <a:r>
              <a:rPr b="1" lang="en-US" sz="2400" spc="-1" strike="noStrike">
                <a:solidFill>
                  <a:srgbClr val="000000"/>
                </a:solidFill>
                <a:latin typeface="Arial"/>
              </a:rPr>
              <a:t>the entire ADVENT force </a:t>
            </a:r>
            <a:r>
              <a:rPr b="0" lang="en-US" sz="2400" spc="-1" strike="noStrike">
                <a:solidFill>
                  <a:srgbClr val="ff0000"/>
                </a:solidFill>
                <a:latin typeface="Arial"/>
              </a:rPr>
              <a:t>fights, trains </a:t>
            </a:r>
            <a:r>
              <a:rPr b="0" lang="en-US" sz="2400" spc="-1" strike="noStrike">
                <a:solidFill>
                  <a:srgbClr val="000000"/>
                </a:solidFill>
                <a:latin typeface="Arial"/>
              </a:rPr>
              <a:t>and</a:t>
            </a:r>
            <a:r>
              <a:rPr b="0" lang="en-US" sz="2400" spc="-1" strike="noStrike">
                <a:solidFill>
                  <a:srgbClr val="ff0000"/>
                </a:solidFill>
                <a:latin typeface="Arial"/>
              </a:rPr>
              <a:t> operates </a:t>
            </a:r>
            <a:r>
              <a:rPr b="0" lang="en-US" sz="2400" spc="-1" strike="noStrike">
                <a:solidFill>
                  <a:srgbClr val="000000"/>
                </a:solidFill>
                <a:latin typeface="Arial"/>
              </a:rPr>
              <a:t>as a</a:t>
            </a:r>
            <a:r>
              <a:rPr b="0" lang="en-US" sz="2400" spc="-1" strike="noStrike">
                <a:solidFill>
                  <a:srgbClr val="ff0000"/>
                </a:solidFill>
                <a:latin typeface="Arial"/>
              </a:rPr>
              <a:t> </a:t>
            </a:r>
            <a:r>
              <a:rPr b="1" lang="en-US" sz="2400" spc="-1" strike="noStrike">
                <a:solidFill>
                  <a:srgbClr val="ff0000"/>
                </a:solidFill>
                <a:latin typeface="Arial"/>
              </a:rPr>
              <a:t>Single Unit</a:t>
            </a:r>
            <a:endParaRPr b="0" lang="tr-TR" sz="2400" spc="-1" strike="noStrike">
              <a:solidFill>
                <a:srgbClr val="000000"/>
              </a:solidFill>
              <a:latin typeface="Arial"/>
            </a:endParaRPr>
          </a:p>
          <a:p>
            <a:pPr marL="457200" indent="0" algn="ctr">
              <a:lnSpc>
                <a:spcPct val="90000"/>
              </a:lnSpc>
              <a:spcBef>
                <a:spcPts val="499"/>
              </a:spcBef>
              <a:buNone/>
              <a:tabLst>
                <a:tab algn="l" pos="0"/>
              </a:tabLst>
            </a:pPr>
            <a:endParaRPr b="0" lang="tr-TR" sz="2400" spc="-1" strike="noStrike">
              <a:solidFill>
                <a:srgbClr val="000000"/>
              </a:solidFill>
              <a:latin typeface="Arial"/>
            </a:endParaRPr>
          </a:p>
        </p:txBody>
      </p:sp>
      <p:sp>
        <p:nvSpPr>
          <p:cNvPr id="810" name="Dikdörtgen 8"/>
          <p:cNvSpPr/>
          <p:nvPr/>
        </p:nvSpPr>
        <p:spPr>
          <a:xfrm>
            <a:off x="-30240" y="884160"/>
            <a:ext cx="1222164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2400" spc="-1" strike="noStrike">
                <a:solidFill>
                  <a:srgbClr val="ff0000"/>
                </a:solidFill>
                <a:latin typeface="Arial"/>
                <a:ea typeface="DejaVu Sans"/>
              </a:rPr>
              <a:t>NEC </a:t>
            </a:r>
            <a:r>
              <a:rPr b="1" lang="en-US" sz="2400" spc="-1" strike="noStrike">
                <a:solidFill>
                  <a:srgbClr val="000000"/>
                </a:solidFill>
                <a:latin typeface="Arial"/>
                <a:ea typeface="DejaVu Sans"/>
              </a:rPr>
              <a:t>is</a:t>
            </a:r>
            <a:r>
              <a:rPr b="1" lang="en-US" sz="2400" spc="-1" strike="noStrike">
                <a:solidFill>
                  <a:srgbClr val="ff0000"/>
                </a:solidFill>
                <a:latin typeface="Arial"/>
                <a:ea typeface="DejaVu Sans"/>
              </a:rPr>
              <a:t> </a:t>
            </a:r>
            <a:r>
              <a:rPr b="1" lang="tr-TR" sz="2400" spc="-1" strike="noStrike">
                <a:solidFill>
                  <a:srgbClr val="ff0000"/>
                </a:solidFill>
                <a:latin typeface="Arial"/>
                <a:ea typeface="DejaVu Sans"/>
              </a:rPr>
              <a:t>FORCE MULTIPLIER</a:t>
            </a:r>
            <a:r>
              <a:rPr b="1" lang="en-US" sz="2400" spc="-1" strike="noStrike">
                <a:solidFill>
                  <a:srgbClr val="ff0000"/>
                </a:solidFill>
                <a:latin typeface="Arial"/>
                <a:ea typeface="DejaVu Sans"/>
              </a:rPr>
              <a:t> </a:t>
            </a:r>
            <a:r>
              <a:rPr b="1" lang="en-US" sz="2400" spc="-1" strike="noStrike">
                <a:solidFill>
                  <a:srgbClr val="000000"/>
                </a:solidFill>
                <a:latin typeface="Arial"/>
                <a:ea typeface="DejaVu Sans"/>
              </a:rPr>
              <a:t>-</a:t>
            </a:r>
            <a:r>
              <a:rPr b="1" lang="tr-TR" sz="2400" spc="-1" strike="noStrike">
                <a:solidFill>
                  <a:srgbClr val="ff0000"/>
                </a:solidFill>
                <a:latin typeface="Arial"/>
                <a:ea typeface="DejaVu Sans"/>
              </a:rPr>
              <a:t> GAME CHANGER</a:t>
            </a:r>
            <a:endParaRPr b="0" lang="tr-TR" sz="2400" spc="-1" strike="noStrike">
              <a:solidFill>
                <a:srgbClr val="000000"/>
              </a:solidFill>
              <a:latin typeface="Arial"/>
            </a:endParaRPr>
          </a:p>
        </p:txBody>
      </p:sp>
      <p:sp>
        <p:nvSpPr>
          <p:cNvPr id="811" name="PlaceHolder 2"/>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Network Enabled Capability</a:t>
            </a:r>
            <a:endParaRPr b="0" lang="tr-TR" sz="2000" spc="-1" strike="noStrike">
              <a:solidFill>
                <a:srgbClr val="000000"/>
              </a:solidFill>
              <a:latin typeface="Arial"/>
            </a:endParaRPr>
          </a:p>
        </p:txBody>
      </p:sp>
    </p:spTree>
  </p:cSld>
  <p:transition spd="slow">
    <p:push dir="u"/>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Network Enabled Capability</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813" name="Dikdörtgen 1"/>
          <p:cNvSpPr/>
          <p:nvPr/>
        </p:nvSpPr>
        <p:spPr>
          <a:xfrm>
            <a:off x="13320" y="556560"/>
            <a:ext cx="2606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800" spc="-1" strike="noStrike">
                <a:solidFill>
                  <a:srgbClr val="113b6a"/>
                </a:solidFill>
                <a:latin typeface="Arial"/>
                <a:ea typeface="DejaVu Sans"/>
              </a:rPr>
              <a:t>Common Engagement</a:t>
            </a:r>
            <a:endParaRPr b="0" lang="tr-TR" sz="1800" spc="-1" strike="noStrike">
              <a:solidFill>
                <a:srgbClr val="000000"/>
              </a:solidFill>
              <a:latin typeface="Arial"/>
            </a:endParaRPr>
          </a:p>
        </p:txBody>
      </p:sp>
      <p:sp>
        <p:nvSpPr>
          <p:cNvPr id="814" name="PlaceHolder 2"/>
          <p:cNvSpPr>
            <a:spLocks noGrp="1"/>
          </p:cNvSpPr>
          <p:nvPr>
            <p:ph/>
          </p:nvPr>
        </p:nvSpPr>
        <p:spPr>
          <a:xfrm>
            <a:off x="-275760" y="925560"/>
            <a:ext cx="6371280" cy="4697280"/>
          </a:xfrm>
          <a:prstGeom prst="rect">
            <a:avLst/>
          </a:prstGeom>
          <a:noFill/>
          <a:ln w="0">
            <a:noFill/>
          </a:ln>
        </p:spPr>
        <p:txBody>
          <a:bodyPr lIns="90000" rIns="90000" tIns="45000" bIns="45000" anchor="t">
            <a:noAutofit/>
          </a:bodyPr>
          <a:p>
            <a:pPr lvl="1" marL="685800" indent="-228600">
              <a:lnSpc>
                <a:spcPct val="150000"/>
              </a:lnSpc>
              <a:spcBef>
                <a:spcPts val="499"/>
              </a:spcBef>
              <a:buSzPct val="100112"/>
              <a:buBlip>
                <a:blip r:embed="rId1"/>
              </a:buBlip>
            </a:pPr>
            <a:r>
              <a:rPr b="0" lang="tr-TR" sz="1800" spc="-1" strike="noStrike">
                <a:solidFill>
                  <a:srgbClr val="767171"/>
                </a:solidFill>
                <a:latin typeface="Arial"/>
              </a:rPr>
              <a:t>Common threat evaluation</a:t>
            </a:r>
            <a:endParaRPr b="0" lang="tr-TR" sz="1800" spc="-1" strike="noStrike">
              <a:solidFill>
                <a:srgbClr val="000000"/>
              </a:solidFill>
              <a:latin typeface="Arial"/>
            </a:endParaRPr>
          </a:p>
          <a:p>
            <a:pPr lvl="1" marL="685800" indent="-228600">
              <a:lnSpc>
                <a:spcPct val="150000"/>
              </a:lnSpc>
              <a:spcBef>
                <a:spcPts val="499"/>
              </a:spcBef>
              <a:buSzPct val="100112"/>
              <a:buBlip>
                <a:blip r:embed="rId2"/>
              </a:buBlip>
            </a:pPr>
            <a:r>
              <a:rPr b="0" lang="tr-TR" sz="1800" spc="-1" strike="noStrike">
                <a:solidFill>
                  <a:srgbClr val="767171"/>
                </a:solidFill>
                <a:latin typeface="Arial"/>
              </a:rPr>
              <a:t>Central planning and distributed execution of anti air warfare, </a:t>
            </a:r>
            <a:endParaRPr b="0" lang="tr-TR" sz="1800" spc="-1" strike="noStrike">
              <a:solidFill>
                <a:srgbClr val="000000"/>
              </a:solidFill>
              <a:latin typeface="Arial"/>
            </a:endParaRPr>
          </a:p>
          <a:p>
            <a:pPr lvl="1" marL="685800" indent="-228600">
              <a:lnSpc>
                <a:spcPct val="150000"/>
              </a:lnSpc>
              <a:spcBef>
                <a:spcPts val="499"/>
              </a:spcBef>
              <a:buSzPct val="100112"/>
              <a:buBlip>
                <a:blip r:embed="rId3"/>
              </a:buBlip>
            </a:pPr>
            <a:r>
              <a:rPr b="0" lang="tr-TR" sz="1800" spc="-1" strike="noStrike">
                <a:solidFill>
                  <a:srgbClr val="767171"/>
                </a:solidFill>
                <a:latin typeface="Arial"/>
              </a:rPr>
              <a:t>Optimized use of warfare resources</a:t>
            </a:r>
            <a:endParaRPr b="0" lang="tr-TR" sz="1800" spc="-1" strike="noStrike">
              <a:solidFill>
                <a:srgbClr val="000000"/>
              </a:solidFill>
              <a:latin typeface="Arial"/>
            </a:endParaRPr>
          </a:p>
          <a:p>
            <a:pPr lvl="1" marL="685800" indent="-228600">
              <a:lnSpc>
                <a:spcPct val="150000"/>
              </a:lnSpc>
              <a:spcBef>
                <a:spcPts val="499"/>
              </a:spcBef>
              <a:buSzPct val="100112"/>
              <a:buBlip>
                <a:blip r:embed="rId4"/>
              </a:buBlip>
            </a:pPr>
            <a:r>
              <a:rPr b="0" lang="tr-TR" sz="1800" spc="-1" strike="noStrike">
                <a:solidFill>
                  <a:srgbClr val="767171"/>
                </a:solidFill>
                <a:latin typeface="Arial"/>
              </a:rPr>
              <a:t>Increased effectiveness of anti-air warfare</a:t>
            </a:r>
            <a:endParaRPr b="0" lang="tr-TR" sz="1800" spc="-1" strike="noStrike">
              <a:solidFill>
                <a:srgbClr val="000000"/>
              </a:solidFill>
              <a:latin typeface="Arial"/>
            </a:endParaRPr>
          </a:p>
          <a:p>
            <a:pPr lvl="1" marL="685800" indent="-228600">
              <a:lnSpc>
                <a:spcPct val="150000"/>
              </a:lnSpc>
              <a:spcBef>
                <a:spcPts val="499"/>
              </a:spcBef>
              <a:buSzPct val="100112"/>
              <a:buBlip>
                <a:blip r:embed="rId5"/>
              </a:buBlip>
            </a:pPr>
            <a:r>
              <a:rPr b="0" lang="en-GB" sz="1800" spc="-1" strike="noStrike">
                <a:solidFill>
                  <a:srgbClr val="767171"/>
                </a:solidFill>
                <a:latin typeface="Arial"/>
              </a:rPr>
              <a:t>Providing engageable track data to other platforms for engagement;</a:t>
            </a:r>
            <a:endParaRPr b="0" lang="tr-TR" sz="1800" spc="-1" strike="noStrike">
              <a:solidFill>
                <a:srgbClr val="000000"/>
              </a:solidFill>
              <a:latin typeface="Arial"/>
            </a:endParaRPr>
          </a:p>
          <a:p>
            <a:pPr lvl="2" marL="1143000" indent="-228600">
              <a:lnSpc>
                <a:spcPct val="100000"/>
              </a:lnSpc>
              <a:spcBef>
                <a:spcPts val="499"/>
              </a:spcBef>
              <a:buSzPct val="100112"/>
              <a:buBlip>
                <a:blip r:embed="rId6"/>
              </a:buBlip>
            </a:pPr>
            <a:r>
              <a:rPr b="0" lang="en-GB" sz="1800" spc="-1" strike="noStrike">
                <a:solidFill>
                  <a:srgbClr val="767171"/>
                </a:solidFill>
                <a:latin typeface="Arial"/>
              </a:rPr>
              <a:t>During radar silence</a:t>
            </a:r>
            <a:endParaRPr b="0" lang="tr-TR" sz="1800" spc="-1" strike="noStrike">
              <a:solidFill>
                <a:srgbClr val="000000"/>
              </a:solidFill>
              <a:latin typeface="Arial"/>
            </a:endParaRPr>
          </a:p>
          <a:p>
            <a:pPr lvl="2" marL="1143000" indent="-228600">
              <a:lnSpc>
                <a:spcPct val="100000"/>
              </a:lnSpc>
              <a:spcBef>
                <a:spcPts val="499"/>
              </a:spcBef>
              <a:buSzPct val="100112"/>
              <a:buBlip>
                <a:blip r:embed="rId7"/>
              </a:buBlip>
            </a:pPr>
            <a:r>
              <a:rPr b="0" lang="en-GB" sz="1800" spc="-1" strike="noStrike">
                <a:solidFill>
                  <a:srgbClr val="767171"/>
                </a:solidFill>
                <a:latin typeface="Arial"/>
              </a:rPr>
              <a:t>In case of sensor malfunction</a:t>
            </a:r>
            <a:endParaRPr b="0" lang="tr-TR" sz="1800" spc="-1" strike="noStrike">
              <a:solidFill>
                <a:srgbClr val="000000"/>
              </a:solidFill>
              <a:latin typeface="Arial"/>
            </a:endParaRPr>
          </a:p>
          <a:p>
            <a:pPr lvl="2" marL="1143000" indent="-228600">
              <a:lnSpc>
                <a:spcPct val="100000"/>
              </a:lnSpc>
              <a:spcBef>
                <a:spcPts val="499"/>
              </a:spcBef>
              <a:buSzPct val="100112"/>
              <a:buBlip>
                <a:blip r:embed="rId8"/>
              </a:buBlip>
            </a:pPr>
            <a:r>
              <a:rPr b="0" lang="en-GB" sz="1800" spc="-1" strike="noStrike">
                <a:solidFill>
                  <a:srgbClr val="767171"/>
                </a:solidFill>
                <a:latin typeface="Arial"/>
              </a:rPr>
              <a:t>To increase weapon coverage</a:t>
            </a:r>
            <a:endParaRPr b="0" lang="tr-TR" sz="1800" spc="-1" strike="noStrike">
              <a:solidFill>
                <a:srgbClr val="000000"/>
              </a:solidFill>
              <a:latin typeface="Arial"/>
            </a:endParaRPr>
          </a:p>
          <a:p>
            <a:pPr lvl="1" marL="685800" indent="-228600">
              <a:lnSpc>
                <a:spcPct val="150000"/>
              </a:lnSpc>
              <a:spcBef>
                <a:spcPts val="499"/>
              </a:spcBef>
              <a:buSzPct val="100112"/>
              <a:buBlip>
                <a:blip r:embed="rId9"/>
              </a:buBlip>
            </a:pPr>
            <a:r>
              <a:rPr b="0" lang="tr-TR" sz="1800" spc="-1" strike="noStrike">
                <a:solidFill>
                  <a:srgbClr val="767171"/>
                </a:solidFill>
                <a:latin typeface="Arial"/>
              </a:rPr>
              <a:t>Goalkeeper capability for HVU’s,</a:t>
            </a:r>
            <a:endParaRPr b="0" lang="tr-TR" sz="1800" spc="-1" strike="noStrike">
              <a:solidFill>
                <a:srgbClr val="000000"/>
              </a:solidFill>
              <a:latin typeface="Arial"/>
            </a:endParaRPr>
          </a:p>
          <a:p>
            <a:pPr lvl="1" marL="685800" indent="-228600">
              <a:lnSpc>
                <a:spcPct val="150000"/>
              </a:lnSpc>
              <a:spcBef>
                <a:spcPts val="499"/>
              </a:spcBef>
              <a:buSzPct val="100112"/>
              <a:buBlip>
                <a:blip r:embed="rId10"/>
              </a:buBlip>
            </a:pPr>
            <a:r>
              <a:rPr b="0" lang="en-GB" sz="1800" spc="-1" strike="noStrike">
                <a:solidFill>
                  <a:srgbClr val="767171"/>
                </a:solidFill>
                <a:latin typeface="Arial"/>
              </a:rPr>
              <a:t>Sharing battle damage assessments</a:t>
            </a:r>
            <a:endParaRPr b="0" lang="tr-TR" sz="1800" spc="-1" strike="noStrike">
              <a:solidFill>
                <a:srgbClr val="000000"/>
              </a:solidFill>
              <a:latin typeface="Arial"/>
            </a:endParaRPr>
          </a:p>
        </p:txBody>
      </p:sp>
      <p:sp>
        <p:nvSpPr>
          <p:cNvPr id="815" name="Resim 1"/>
          <p:cNvSpPr/>
          <p:nvPr/>
        </p:nvSpPr>
        <p:spPr>
          <a:xfrm>
            <a:off x="6504480" y="1491840"/>
            <a:ext cx="5188680" cy="3656880"/>
          </a:xfrm>
          <a:prstGeom prst="roundRect">
            <a:avLst>
              <a:gd name="adj" fmla="val 4167"/>
            </a:avLst>
          </a:prstGeom>
          <a:blipFill rotWithShape="0">
            <a:blip r:embed="rId11"/>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Tree>
  </p:cSld>
  <p:transition spd="slow">
    <p:push dir="u"/>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6" name="Picture 2" descr=""/>
          <p:cNvPicPr/>
          <p:nvPr/>
        </p:nvPicPr>
        <p:blipFill>
          <a:blip r:embed="rId1"/>
          <a:stretch/>
        </p:blipFill>
        <p:spPr>
          <a:xfrm>
            <a:off x="4320" y="0"/>
            <a:ext cx="12182400" cy="6857280"/>
          </a:xfrm>
          <a:prstGeom prst="rect">
            <a:avLst/>
          </a:prstGeom>
          <a:ln w="0">
            <a:noFill/>
          </a:ln>
        </p:spPr>
      </p:pic>
    </p:spTree>
  </p:cSld>
  <p:transition spd="slow">
    <p:push dir="u"/>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Network Enabled Capability</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817" name="Rectangle 4"/>
          <p:cNvSpPr/>
          <p:nvPr/>
        </p:nvSpPr>
        <p:spPr>
          <a:xfrm>
            <a:off x="-172800" y="5679000"/>
            <a:ext cx="12191400" cy="576360"/>
          </a:xfrm>
          <a:prstGeom prst="rect">
            <a:avLst/>
          </a:prstGeom>
          <a:noFill/>
          <a:ln w="0">
            <a:noFill/>
          </a:ln>
        </p:spPr>
        <p:style>
          <a:lnRef idx="0"/>
          <a:fillRef idx="0"/>
          <a:effectRef idx="0"/>
          <a:fontRef idx="minor"/>
        </p:style>
        <p:txBody>
          <a:bodyPr lIns="90000" rIns="90000" tIns="45000" bIns="45000" anchor="t">
            <a:spAutoFit/>
          </a:bodyPr>
          <a:p>
            <a:pPr marL="457200" algn="ctr">
              <a:lnSpc>
                <a:spcPct val="100000"/>
              </a:lnSpc>
              <a:tabLst>
                <a:tab algn="l" pos="0"/>
              </a:tabLst>
            </a:pPr>
            <a:r>
              <a:rPr b="1" lang="en-US" sz="1600" spc="-1" strike="noStrike">
                <a:solidFill>
                  <a:srgbClr val="113b6a"/>
                </a:solidFill>
                <a:latin typeface="Arial"/>
                <a:ea typeface="DejaVu Sans"/>
              </a:rPr>
              <a:t>Advanced training capabilities are offered both in virtual environment and in real environment. </a:t>
            </a:r>
            <a:r>
              <a:rPr b="1" lang="tr-TR" sz="1600" spc="-1" strike="noStrike">
                <a:solidFill>
                  <a:srgbClr val="8497b0"/>
                </a:solidFill>
                <a:latin typeface="Arial"/>
                <a:ea typeface="DejaVu Sans"/>
              </a:rPr>
              <a:t>T</a:t>
            </a:r>
            <a:r>
              <a:rPr b="1" lang="en-US" sz="1600" spc="-1" strike="noStrike">
                <a:solidFill>
                  <a:srgbClr val="8497b0"/>
                </a:solidFill>
                <a:latin typeface="Arial"/>
                <a:ea typeface="DejaVu Sans"/>
              </a:rPr>
              <a:t>rainings can be carried out on a single platform basis and can be realized together with other platforms that are operated with </a:t>
            </a:r>
            <a:r>
              <a:rPr b="1" lang="tr-TR" sz="1600" spc="-1" strike="noStrike">
                <a:solidFill>
                  <a:srgbClr val="8497b0"/>
                </a:solidFill>
                <a:latin typeface="Arial"/>
                <a:ea typeface="DejaVu Sans"/>
              </a:rPr>
              <a:t>NEC.</a:t>
            </a:r>
            <a:endParaRPr b="0" lang="tr-TR" sz="1600" spc="-1" strike="noStrike">
              <a:solidFill>
                <a:srgbClr val="000000"/>
              </a:solidFill>
              <a:latin typeface="Arial"/>
            </a:endParaRPr>
          </a:p>
        </p:txBody>
      </p:sp>
      <p:pic>
        <p:nvPicPr>
          <p:cNvPr id="818" name="Picture 2" descr=""/>
          <p:cNvPicPr/>
          <p:nvPr/>
        </p:nvPicPr>
        <p:blipFill>
          <a:blip r:embed="rId1"/>
          <a:stretch/>
        </p:blipFill>
        <p:spPr>
          <a:xfrm>
            <a:off x="526680" y="1143360"/>
            <a:ext cx="5270400" cy="2936520"/>
          </a:xfrm>
          <a:prstGeom prst="rect">
            <a:avLst/>
          </a:prstGeom>
          <a:ln w="0">
            <a:noFill/>
          </a:ln>
        </p:spPr>
      </p:pic>
      <p:sp>
        <p:nvSpPr>
          <p:cNvPr id="819" name="Dikdörtgen 1"/>
          <p:cNvSpPr/>
          <p:nvPr/>
        </p:nvSpPr>
        <p:spPr>
          <a:xfrm>
            <a:off x="10080" y="556560"/>
            <a:ext cx="21254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800" spc="-1" strike="noStrike">
                <a:solidFill>
                  <a:srgbClr val="113b6a"/>
                </a:solidFill>
                <a:latin typeface="Arial"/>
                <a:ea typeface="DejaVu Sans"/>
              </a:rPr>
              <a:t>Common Training</a:t>
            </a:r>
            <a:endParaRPr b="0" lang="tr-TR" sz="1800" spc="-1" strike="noStrike">
              <a:solidFill>
                <a:srgbClr val="000000"/>
              </a:solidFill>
              <a:latin typeface="Arial"/>
            </a:endParaRPr>
          </a:p>
        </p:txBody>
      </p:sp>
      <p:sp>
        <p:nvSpPr>
          <p:cNvPr id="820" name="PlaceHolder 2"/>
          <p:cNvSpPr>
            <a:spLocks noGrp="1"/>
          </p:cNvSpPr>
          <p:nvPr>
            <p:ph/>
          </p:nvPr>
        </p:nvSpPr>
        <p:spPr>
          <a:xfrm>
            <a:off x="6292080" y="1963080"/>
            <a:ext cx="5764680" cy="2334600"/>
          </a:xfrm>
          <a:prstGeom prst="rect">
            <a:avLst/>
          </a:prstGeom>
          <a:noFill/>
          <a:ln w="0">
            <a:noFill/>
          </a:ln>
        </p:spPr>
        <p:txBody>
          <a:bodyPr lIns="90000" rIns="90000" tIns="45000" bIns="45000" anchor="t">
            <a:normAutofit/>
          </a:bodyPr>
          <a:p>
            <a:pPr lvl="1" marL="685800" indent="-228600">
              <a:lnSpc>
                <a:spcPct val="90000"/>
              </a:lnSpc>
              <a:spcBef>
                <a:spcPts val="499"/>
              </a:spcBef>
              <a:buSzPct val="100112"/>
              <a:buBlip>
                <a:blip r:embed="rId2"/>
              </a:buBlip>
            </a:pPr>
            <a:r>
              <a:rPr b="0" lang="en-GB" sz="1800" spc="-1" strike="noStrike">
                <a:solidFill>
                  <a:srgbClr val="767171"/>
                </a:solidFill>
                <a:latin typeface="Arial"/>
              </a:rPr>
              <a:t>Shared virtual environment, with synthetic objects</a:t>
            </a:r>
            <a:endParaRPr b="0" lang="tr-TR" sz="1800" spc="-1" strike="noStrike">
              <a:solidFill>
                <a:srgbClr val="000000"/>
              </a:solidFill>
              <a:latin typeface="Arial"/>
            </a:endParaRPr>
          </a:p>
          <a:p>
            <a:pPr lvl="1" marL="685800" indent="-228600">
              <a:lnSpc>
                <a:spcPct val="90000"/>
              </a:lnSpc>
              <a:spcBef>
                <a:spcPts val="499"/>
              </a:spcBef>
              <a:buSzPct val="100112"/>
              <a:buBlip>
                <a:blip r:embed="rId3"/>
              </a:buBlip>
            </a:pPr>
            <a:r>
              <a:rPr b="0" lang="en-GB" sz="1800" spc="-1" strike="noStrike">
                <a:solidFill>
                  <a:srgbClr val="767171"/>
                </a:solidFill>
                <a:latin typeface="Arial"/>
              </a:rPr>
              <a:t>System simulators interact with simulation environment</a:t>
            </a:r>
            <a:endParaRPr b="0" lang="tr-TR" sz="1800" spc="-1" strike="noStrike">
              <a:solidFill>
                <a:srgbClr val="000000"/>
              </a:solidFill>
              <a:latin typeface="Arial"/>
            </a:endParaRPr>
          </a:p>
          <a:p>
            <a:pPr lvl="1" marL="685800" indent="-228600">
              <a:lnSpc>
                <a:spcPct val="90000"/>
              </a:lnSpc>
              <a:spcBef>
                <a:spcPts val="499"/>
              </a:spcBef>
              <a:buSzPct val="100112"/>
              <a:buBlip>
                <a:blip r:embed="rId4"/>
              </a:buBlip>
            </a:pPr>
            <a:r>
              <a:rPr b="0" lang="en-GB" sz="1800" spc="-1" strike="noStrike">
                <a:solidFill>
                  <a:srgbClr val="767171"/>
                </a:solidFill>
                <a:latin typeface="Arial"/>
              </a:rPr>
              <a:t>Controlled by a training center or a platform</a:t>
            </a:r>
            <a:endParaRPr b="0" lang="tr-TR" sz="1800" spc="-1" strike="noStrike">
              <a:solidFill>
                <a:srgbClr val="000000"/>
              </a:solidFill>
              <a:latin typeface="Arial"/>
            </a:endParaRPr>
          </a:p>
          <a:p>
            <a:pPr lvl="1" marL="685800" indent="-228600">
              <a:lnSpc>
                <a:spcPct val="90000"/>
              </a:lnSpc>
              <a:spcBef>
                <a:spcPts val="499"/>
              </a:spcBef>
              <a:buSzPct val="100112"/>
              <a:buBlip>
                <a:blip r:embed="rId5"/>
              </a:buBlip>
            </a:pPr>
            <a:r>
              <a:rPr b="0" lang="en-GB" sz="1800" spc="-1" strike="noStrike">
                <a:solidFill>
                  <a:srgbClr val="767171"/>
                </a:solidFill>
                <a:latin typeface="Arial"/>
              </a:rPr>
              <a:t>Interactive joint training capability</a:t>
            </a:r>
            <a:endParaRPr b="0" lang="tr-TR" sz="1800" spc="-1" strike="noStrike">
              <a:solidFill>
                <a:srgbClr val="000000"/>
              </a:solidFill>
              <a:latin typeface="Arial"/>
            </a:endParaRPr>
          </a:p>
          <a:p>
            <a:pPr lvl="1" marL="685800" indent="-228600">
              <a:lnSpc>
                <a:spcPct val="90000"/>
              </a:lnSpc>
              <a:spcBef>
                <a:spcPts val="499"/>
              </a:spcBef>
              <a:buSzPct val="100112"/>
              <a:buBlip>
                <a:blip r:embed="rId6"/>
              </a:buBlip>
            </a:pPr>
            <a:r>
              <a:rPr b="0" lang="en-GB" sz="1800" spc="-1" strike="noStrike">
                <a:solidFill>
                  <a:srgbClr val="767171"/>
                </a:solidFill>
                <a:latin typeface="Arial"/>
              </a:rPr>
              <a:t>Simulator supported on board training  system</a:t>
            </a:r>
            <a:endParaRPr b="0" lang="tr-TR" sz="1800" spc="-1" strike="noStrike">
              <a:solidFill>
                <a:srgbClr val="000000"/>
              </a:solidFill>
              <a:latin typeface="Arial"/>
            </a:endParaRPr>
          </a:p>
        </p:txBody>
      </p:sp>
      <p:pic>
        <p:nvPicPr>
          <p:cNvPr id="821" name="Picture 1" descr=""/>
          <p:cNvPicPr/>
          <p:nvPr/>
        </p:nvPicPr>
        <p:blipFill>
          <a:blip r:embed="rId7"/>
          <a:stretch/>
        </p:blipFill>
        <p:spPr>
          <a:xfrm>
            <a:off x="2121480" y="2616480"/>
            <a:ext cx="4169880" cy="2531880"/>
          </a:xfrm>
          <a:prstGeom prst="rect">
            <a:avLst/>
          </a:prstGeom>
          <a:ln w="0">
            <a:noFill/>
          </a:ln>
        </p:spPr>
      </p:pic>
      <p:sp>
        <p:nvSpPr>
          <p:cNvPr id="822" name="Picture 8"/>
          <p:cNvSpPr/>
          <p:nvPr/>
        </p:nvSpPr>
        <p:spPr>
          <a:xfrm>
            <a:off x="243000" y="3407760"/>
            <a:ext cx="2393640" cy="2145240"/>
          </a:xfrm>
          <a:prstGeom prst="ellipse">
            <a:avLst/>
          </a:prstGeom>
          <a:blipFill rotWithShape="0">
            <a:blip r:embed="rId8"/>
            <a:srcRect/>
            <a:stretch/>
          </a:blipFill>
          <a:ln w="0">
            <a:noFill/>
          </a:ln>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Tree>
  </p:cSld>
  <p:transition spd="slow">
    <p:push dir="u"/>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tr-TR" sz="2000" spc="-1" strike="noStrike">
                <a:solidFill>
                  <a:srgbClr val="123d6e"/>
                </a:solidFill>
                <a:latin typeface="Arial"/>
              </a:rPr>
              <a:t>Network Enabled Capability</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824" name="Dikdörtgen 1"/>
          <p:cNvSpPr/>
          <p:nvPr/>
        </p:nvSpPr>
        <p:spPr>
          <a:xfrm>
            <a:off x="11160" y="556560"/>
            <a:ext cx="2315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1800" spc="-1" strike="noStrike">
                <a:solidFill>
                  <a:srgbClr val="113b6a"/>
                </a:solidFill>
                <a:latin typeface="Arial"/>
                <a:ea typeface="DejaVu Sans"/>
              </a:rPr>
              <a:t>Common Operation</a:t>
            </a:r>
            <a:endParaRPr b="0" lang="tr-TR" sz="1800" spc="-1" strike="noStrike">
              <a:solidFill>
                <a:srgbClr val="000000"/>
              </a:solidFill>
              <a:latin typeface="Arial"/>
            </a:endParaRPr>
          </a:p>
        </p:txBody>
      </p:sp>
      <p:sp>
        <p:nvSpPr>
          <p:cNvPr id="825" name="Picture 33"/>
          <p:cNvSpPr/>
          <p:nvPr/>
        </p:nvSpPr>
        <p:spPr>
          <a:xfrm>
            <a:off x="779400" y="1767240"/>
            <a:ext cx="3842640" cy="3069360"/>
          </a:xfrm>
          <a:prstGeom prst="roundRect">
            <a:avLst>
              <a:gd name="adj" fmla="val 16667"/>
            </a:avLst>
          </a:prstGeom>
          <a:blipFill rotWithShape="0">
            <a:blip r:embed="rId1"/>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26" name="Picture 9"/>
          <p:cNvSpPr/>
          <p:nvPr/>
        </p:nvSpPr>
        <p:spPr>
          <a:xfrm>
            <a:off x="5037840" y="1843200"/>
            <a:ext cx="6419520" cy="2993400"/>
          </a:xfrm>
          <a:prstGeom prst="roundRect">
            <a:avLst>
              <a:gd name="adj" fmla="val 16667"/>
            </a:avLst>
          </a:prstGeom>
          <a:blipFill rotWithShape="0">
            <a:blip r:embed="rId2"/>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27" name="Rectangle 4"/>
          <p:cNvSpPr/>
          <p:nvPr/>
        </p:nvSpPr>
        <p:spPr>
          <a:xfrm>
            <a:off x="-172800" y="5679000"/>
            <a:ext cx="12191400" cy="576360"/>
          </a:xfrm>
          <a:prstGeom prst="rect">
            <a:avLst/>
          </a:prstGeom>
          <a:noFill/>
          <a:ln w="0">
            <a:noFill/>
          </a:ln>
        </p:spPr>
        <p:style>
          <a:lnRef idx="0"/>
          <a:fillRef idx="0"/>
          <a:effectRef idx="0"/>
          <a:fontRef idx="minor"/>
        </p:style>
        <p:txBody>
          <a:bodyPr lIns="90000" rIns="90000" tIns="45000" bIns="45000" anchor="t">
            <a:spAutoFit/>
          </a:bodyPr>
          <a:p>
            <a:pPr marL="457200" algn="ctr">
              <a:lnSpc>
                <a:spcPct val="100000"/>
              </a:lnSpc>
              <a:tabLst>
                <a:tab algn="l" pos="0"/>
              </a:tabLst>
            </a:pPr>
            <a:r>
              <a:rPr b="1" lang="en-GB" sz="1600" spc="-1" strike="noStrike">
                <a:solidFill>
                  <a:srgbClr val="113b6a"/>
                </a:solidFill>
                <a:latin typeface="Arial"/>
                <a:ea typeface="DejaVu Sans"/>
              </a:rPr>
              <a:t>Ship-oriented CMS Capabilities (navigation plans, operation plans, search and rescue, etc.) </a:t>
            </a:r>
            <a:r>
              <a:rPr b="1" lang="en-GB" sz="1600" spc="-1" strike="noStrike">
                <a:solidFill>
                  <a:srgbClr val="8497b0"/>
                </a:solidFill>
                <a:latin typeface="Arial"/>
                <a:ea typeface="DejaVu Sans"/>
              </a:rPr>
              <a:t>will be planned and presented by taking into account other platform capabilities where operations are carried out jointly.</a:t>
            </a:r>
            <a:endParaRPr b="0" lang="tr-TR" sz="1600" spc="-1" strike="noStrike">
              <a:solidFill>
                <a:srgbClr val="000000"/>
              </a:solidFill>
              <a:latin typeface="Arial"/>
            </a:endParaRPr>
          </a:p>
        </p:txBody>
      </p:sp>
    </p:spTree>
  </p:cSld>
  <p:transition spd="slow">
    <p:push dir="u"/>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1" lang="en-US" sz="2000" spc="-1" strike="noStrike">
                <a:solidFill>
                  <a:srgbClr val="123d6e"/>
                </a:solidFill>
                <a:latin typeface="Arial"/>
              </a:rPr>
              <a:t>TACTICAL DATA LINK</a:t>
            </a:r>
            <a:r>
              <a:rPr b="1" lang="tr-TR" sz="2000" spc="-1" strike="noStrike">
                <a:solidFill>
                  <a:srgbClr val="123d6e"/>
                </a:solidFill>
                <a:latin typeface="Arial"/>
              </a:rPr>
              <a:t> (TDL)</a:t>
            </a:r>
            <a:endParaRPr b="0" lang="tr-TR" sz="2000" spc="-1" strike="noStrike">
              <a:solidFill>
                <a:srgbClr val="000000"/>
              </a:solidFill>
              <a:latin typeface="Arial"/>
            </a:endParaRPr>
          </a:p>
        </p:txBody>
      </p:sp>
      <p:sp>
        <p:nvSpPr>
          <p:cNvPr id="829" name="TextBox 102"/>
          <p:cNvSpPr/>
          <p:nvPr/>
        </p:nvSpPr>
        <p:spPr>
          <a:xfrm>
            <a:off x="96120" y="664200"/>
            <a:ext cx="5832360" cy="513180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601"/>
              </a:spcBef>
            </a:pPr>
            <a:r>
              <a:rPr b="1" lang="en-US" sz="2000" spc="-1" strike="noStrike" u="sng">
                <a:solidFill>
                  <a:srgbClr val="000000"/>
                </a:solidFill>
                <a:uFillTx/>
                <a:latin typeface="Arial"/>
                <a:ea typeface="DejaVu Sans"/>
              </a:rPr>
              <a:t>Key Features</a:t>
            </a:r>
            <a:endParaRPr b="0" lang="tr-TR" sz="2000" spc="-1" strike="noStrike">
              <a:solidFill>
                <a:srgbClr val="000000"/>
              </a:solidFill>
              <a:latin typeface="Arial"/>
            </a:endParaRPr>
          </a:p>
          <a:p>
            <a:pPr>
              <a:lnSpc>
                <a:spcPct val="100000"/>
              </a:lnSpc>
              <a:spcBef>
                <a:spcPts val="601"/>
              </a:spcBef>
            </a:pPr>
            <a:endParaRPr b="0" lang="tr-TR" sz="2000" spc="-1" strike="noStrike">
              <a:solidFill>
                <a:srgbClr val="000000"/>
              </a:solidFill>
              <a:latin typeface="Arial"/>
            </a:endParaRPr>
          </a:p>
          <a:p>
            <a:pPr lvl="1" marL="182520" indent="-182520">
              <a:lnSpc>
                <a:spcPct val="100000"/>
              </a:lnSpc>
              <a:spcBef>
                <a:spcPts val="499"/>
              </a:spcBef>
              <a:buSzPct val="100000"/>
              <a:buBlip>
                <a:blip r:embed="rId1"/>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Built-in TDLs</a:t>
            </a:r>
            <a:endParaRPr b="0" lang="tr-TR" sz="2000" spc="-1" strike="noStrike">
              <a:solidFill>
                <a:srgbClr val="000000"/>
              </a:solidFill>
              <a:latin typeface="Arial"/>
            </a:endParaRPr>
          </a:p>
          <a:p>
            <a:pPr lvl="2" marL="716040" indent="-258840">
              <a:lnSpc>
                <a:spcPct val="100000"/>
              </a:lnSpc>
              <a:spcBef>
                <a:spcPts val="499"/>
              </a:spcBef>
              <a:buSzPct val="100000"/>
              <a:buBlip>
                <a:blip r:embed="rId2"/>
              </a:buBlip>
            </a:pPr>
            <a:r>
              <a:rPr b="0" lang="en-US" sz="2000" spc="-1" strike="noStrike">
                <a:solidFill>
                  <a:srgbClr val="000000"/>
                </a:solidFill>
                <a:latin typeface="Arial"/>
                <a:ea typeface="DejaVu Sans"/>
              </a:rPr>
              <a:t>NATO Links- Link 11/16/22, JRE, SIMPLE,      VMF</a:t>
            </a:r>
            <a:endParaRPr b="0" lang="tr-TR" sz="2000" spc="-1" strike="noStrike">
              <a:solidFill>
                <a:srgbClr val="000000"/>
              </a:solidFill>
              <a:latin typeface="Arial"/>
            </a:endParaRPr>
          </a:p>
          <a:p>
            <a:pPr lvl="2" marL="639720" indent="-182520">
              <a:lnSpc>
                <a:spcPct val="100000"/>
              </a:lnSpc>
              <a:spcBef>
                <a:spcPts val="499"/>
              </a:spcBef>
              <a:buSzPct val="100000"/>
              <a:buBlip>
                <a:blip r:embed="rId3"/>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National Links, Link-Y</a:t>
            </a:r>
            <a:endParaRPr b="0" lang="tr-TR" sz="2000" spc="-1" strike="noStrike">
              <a:solidFill>
                <a:srgbClr val="000000"/>
              </a:solidFill>
              <a:latin typeface="Arial"/>
            </a:endParaRPr>
          </a:p>
          <a:p>
            <a:pPr lvl="2" marL="639720" indent="-182520">
              <a:lnSpc>
                <a:spcPct val="100000"/>
              </a:lnSpc>
              <a:spcBef>
                <a:spcPts val="499"/>
              </a:spcBef>
              <a:buSzPct val="100000"/>
              <a:buBlip>
                <a:blip r:embed="rId4"/>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LINK-H</a:t>
            </a:r>
            <a:endParaRPr b="0" lang="tr-TR" sz="2000" spc="-1" strike="noStrike">
              <a:solidFill>
                <a:srgbClr val="000000"/>
              </a:solidFill>
              <a:latin typeface="Arial"/>
            </a:endParaRPr>
          </a:p>
          <a:p>
            <a:pPr lvl="1" marL="182520" indent="-182520">
              <a:lnSpc>
                <a:spcPct val="100000"/>
              </a:lnSpc>
              <a:spcBef>
                <a:spcPts val="499"/>
              </a:spcBef>
              <a:buSzPct val="100000"/>
              <a:buBlip>
                <a:blip r:embed="rId5"/>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Fully customizable Native Link Capability</a:t>
            </a:r>
            <a:endParaRPr b="0" lang="tr-TR" sz="2000" spc="-1" strike="noStrike">
              <a:solidFill>
                <a:srgbClr val="000000"/>
              </a:solidFill>
              <a:latin typeface="Arial"/>
            </a:endParaRPr>
          </a:p>
          <a:p>
            <a:pPr lvl="1" marL="182520" indent="-182520">
              <a:lnSpc>
                <a:spcPct val="100000"/>
              </a:lnSpc>
              <a:spcBef>
                <a:spcPts val="499"/>
              </a:spcBef>
              <a:buSzPct val="100000"/>
              <a:buBlip>
                <a:blip r:embed="rId6"/>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No additional HW/SW for processing link</a:t>
            </a:r>
            <a:endParaRPr b="0" lang="tr-TR" sz="2000" spc="-1" strike="noStrike">
              <a:solidFill>
                <a:srgbClr val="000000"/>
              </a:solidFill>
              <a:latin typeface="Arial"/>
            </a:endParaRPr>
          </a:p>
          <a:p>
            <a:pPr lvl="1" marL="182520" indent="-182520">
              <a:lnSpc>
                <a:spcPct val="100000"/>
              </a:lnSpc>
              <a:spcBef>
                <a:spcPts val="499"/>
              </a:spcBef>
              <a:buSzPct val="100000"/>
              <a:buBlip>
                <a:blip r:embed="rId7"/>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Fully integrated multilink capability</a:t>
            </a:r>
            <a:endParaRPr b="0" lang="tr-TR" sz="2000" spc="-1" strike="noStrike">
              <a:solidFill>
                <a:srgbClr val="000000"/>
              </a:solidFill>
              <a:latin typeface="Arial"/>
            </a:endParaRPr>
          </a:p>
          <a:p>
            <a:pPr lvl="1" marL="182520" indent="-182520">
              <a:lnSpc>
                <a:spcPct val="100000"/>
              </a:lnSpc>
              <a:spcBef>
                <a:spcPts val="499"/>
              </a:spcBef>
              <a:buSzPct val="100000"/>
              <a:buBlip>
                <a:blip r:embed="rId8"/>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Unlimited number of subnets</a:t>
            </a:r>
            <a:endParaRPr b="0" lang="tr-TR" sz="2000" spc="-1" strike="noStrike">
              <a:solidFill>
                <a:srgbClr val="000000"/>
              </a:solidFill>
              <a:latin typeface="Arial"/>
            </a:endParaRPr>
          </a:p>
          <a:p>
            <a:pPr lvl="1" marL="182520" indent="-182520">
              <a:lnSpc>
                <a:spcPct val="100000"/>
              </a:lnSpc>
              <a:spcBef>
                <a:spcPts val="499"/>
              </a:spcBef>
              <a:buSzPct val="100000"/>
              <a:buBlip>
                <a:blip r:embed="rId9"/>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Simultaneous access to different link systems</a:t>
            </a:r>
            <a:endParaRPr b="0" lang="tr-TR" sz="2000" spc="-1" strike="noStrike">
              <a:solidFill>
                <a:srgbClr val="000000"/>
              </a:solidFill>
              <a:latin typeface="Arial"/>
            </a:endParaRPr>
          </a:p>
          <a:p>
            <a:pPr lvl="1" marL="182520" indent="-182520">
              <a:lnSpc>
                <a:spcPct val="100000"/>
              </a:lnSpc>
              <a:spcBef>
                <a:spcPts val="499"/>
              </a:spcBef>
              <a:buSzPct val="100000"/>
              <a:buBlip>
                <a:blip r:embed="rId10"/>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Data forwarding among TDLs</a:t>
            </a:r>
            <a:endParaRPr b="0" lang="tr-TR" sz="2000" spc="-1" strike="noStrike">
              <a:solidFill>
                <a:srgbClr val="000000"/>
              </a:solidFill>
              <a:latin typeface="Arial"/>
            </a:endParaRPr>
          </a:p>
          <a:p>
            <a:pPr lvl="1" marL="182520" indent="-182520">
              <a:lnSpc>
                <a:spcPct val="100000"/>
              </a:lnSpc>
              <a:spcBef>
                <a:spcPts val="499"/>
              </a:spcBef>
              <a:buSzPct val="100000"/>
              <a:buBlip>
                <a:blip r:embed="rId11"/>
              </a:buBlip>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Integration of legacy link systems</a:t>
            </a:r>
            <a:endParaRPr b="0" lang="tr-TR" sz="2000" spc="-1" strike="noStrike">
              <a:solidFill>
                <a:srgbClr val="000000"/>
              </a:solidFill>
              <a:latin typeface="Arial"/>
            </a:endParaRPr>
          </a:p>
        </p:txBody>
      </p:sp>
      <p:grpSp>
        <p:nvGrpSpPr>
          <p:cNvPr id="830" name="Group 10"/>
          <p:cNvGrpSpPr/>
          <p:nvPr/>
        </p:nvGrpSpPr>
        <p:grpSpPr>
          <a:xfrm>
            <a:off x="5329440" y="1786680"/>
            <a:ext cx="6861960" cy="4295160"/>
            <a:chOff x="5329440" y="1786680"/>
            <a:chExt cx="6861960" cy="4295160"/>
          </a:xfrm>
        </p:grpSpPr>
        <p:pic>
          <p:nvPicPr>
            <p:cNvPr id="831" name="Picture 21" descr=""/>
            <p:cNvPicPr/>
            <p:nvPr/>
          </p:nvPicPr>
          <p:blipFill>
            <a:blip r:embed="rId12"/>
            <a:stretch/>
          </p:blipFill>
          <p:spPr>
            <a:xfrm>
              <a:off x="5329440" y="1786680"/>
              <a:ext cx="6861960" cy="4295160"/>
            </a:xfrm>
            <a:prstGeom prst="rect">
              <a:avLst/>
            </a:prstGeom>
            <a:ln w="0">
              <a:noFill/>
            </a:ln>
            <a:scene3d>
              <a:camera prst="orthographicFront"/>
              <a:lightRig dir="t" rig="threePt"/>
            </a:scene3d>
            <a:sp3d>
              <a:bevelT w="139700" h="139700"/>
            </a:sp3d>
          </p:spPr>
        </p:pic>
        <p:pic>
          <p:nvPicPr>
            <p:cNvPr id="832" name="Picture 6" descr=""/>
            <p:cNvPicPr/>
            <p:nvPr/>
          </p:nvPicPr>
          <p:blipFill>
            <a:blip r:embed="rId13"/>
            <a:stretch/>
          </p:blipFill>
          <p:spPr>
            <a:xfrm>
              <a:off x="8808120" y="5092920"/>
              <a:ext cx="652320" cy="171000"/>
            </a:xfrm>
            <a:prstGeom prst="rect">
              <a:avLst/>
            </a:prstGeom>
            <a:ln w="0">
              <a:noFill/>
            </a:ln>
            <a:scene3d>
              <a:camera prst="orthographicFront"/>
              <a:lightRig dir="t" rig="threePt"/>
            </a:scene3d>
            <a:sp3d>
              <a:bevelT w="139700" h="139700"/>
            </a:sp3d>
          </p:spPr>
        </p:pic>
        <p:sp>
          <p:nvSpPr>
            <p:cNvPr id="833" name="Rectangle 7"/>
            <p:cNvSpPr/>
            <p:nvPr/>
          </p:nvSpPr>
          <p:spPr>
            <a:xfrm>
              <a:off x="9018000" y="4759200"/>
              <a:ext cx="280080" cy="333000"/>
            </a:xfrm>
            <a:prstGeom prst="rect">
              <a:avLst/>
            </a:prstGeom>
            <a:solidFill>
              <a:srgbClr val="b2bcc7"/>
            </a:solidFill>
            <a:ln>
              <a:noFill/>
            </a:ln>
            <a:scene3d>
              <a:camera prst="orthographicFront"/>
              <a:lightRig dir="t" rig="threePt"/>
            </a:scene3d>
            <a:sp3d>
              <a:bevelT w="139700" h="139700"/>
            </a:sp3d>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1800" spc="-1" strike="noStrike">
                <a:solidFill>
                  <a:schemeClr val="lt1"/>
                </a:solidFill>
                <a:latin typeface="Calibri"/>
                <a:ea typeface="DejaVu Sans"/>
              </a:endParaRPr>
            </a:p>
          </p:txBody>
        </p:sp>
      </p:grpSp>
      <p:sp>
        <p:nvSpPr>
          <p:cNvPr id="834" name="TextBox 8"/>
          <p:cNvSpPr/>
          <p:nvPr/>
        </p:nvSpPr>
        <p:spPr>
          <a:xfrm>
            <a:off x="7340400" y="1139760"/>
            <a:ext cx="30214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US" sz="2000" spc="-1" strike="noStrike" u="sng">
                <a:solidFill>
                  <a:srgbClr val="000000"/>
                </a:solidFill>
                <a:uFillTx/>
                <a:latin typeface="Arial"/>
                <a:ea typeface="DejaVu Sans"/>
              </a:rPr>
              <a:t>Fully Interoperable TDL</a:t>
            </a:r>
            <a:endParaRPr b="0" lang="tr-TR" sz="2000" spc="-1" strike="noStrike">
              <a:solidFill>
                <a:srgbClr val="000000"/>
              </a:solidFill>
              <a:latin typeface="Arial"/>
            </a:endParaRPr>
          </a:p>
        </p:txBody>
      </p:sp>
    </p:spTree>
  </p:cSld>
  <p:transition spd="slow">
    <p:push dir="u"/>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en-US" sz="2000" spc="-1" strike="noStrike">
                <a:solidFill>
                  <a:srgbClr val="123d6e"/>
                </a:solidFill>
                <a:latin typeface="Arial"/>
              </a:rPr>
              <a:t>CMS approach of Interoperability</a:t>
            </a:r>
            <a:endParaRPr b="0" lang="tr-TR" sz="2000" spc="-1" strike="noStrike">
              <a:solidFill>
                <a:srgbClr val="000000"/>
              </a:solidFill>
              <a:latin typeface="Arial"/>
            </a:endParaRPr>
          </a:p>
        </p:txBody>
      </p:sp>
      <p:sp>
        <p:nvSpPr>
          <p:cNvPr id="836" name="PlaceHolder 2"/>
          <p:cNvSpPr>
            <a:spLocks noGrp="1"/>
          </p:cNvSpPr>
          <p:nvPr>
            <p:ph/>
          </p:nvPr>
        </p:nvSpPr>
        <p:spPr>
          <a:xfrm>
            <a:off x="-243360" y="603000"/>
            <a:ext cx="12307680" cy="1110600"/>
          </a:xfrm>
          <a:prstGeom prst="rect">
            <a:avLst/>
          </a:prstGeom>
          <a:noFill/>
          <a:ln w="0">
            <a:noFill/>
          </a:ln>
        </p:spPr>
        <p:txBody>
          <a:bodyPr lIns="90000" rIns="90000" tIns="45000" bIns="45000" anchor="t">
            <a:noAutofit/>
          </a:bodyPr>
          <a:p>
            <a:pPr indent="0" algn="ctr">
              <a:lnSpc>
                <a:spcPct val="90000"/>
              </a:lnSpc>
              <a:spcBef>
                <a:spcPts val="1001"/>
              </a:spcBef>
              <a:buNone/>
              <a:tabLst>
                <a:tab algn="l" pos="0"/>
              </a:tabLst>
            </a:pPr>
            <a:r>
              <a:rPr b="0" lang="en-US" sz="2800" spc="-1" strike="noStrike">
                <a:solidFill>
                  <a:srgbClr val="262626"/>
                </a:solidFill>
                <a:latin typeface="Arial"/>
              </a:rPr>
              <a:t>Interoperability aims for units to carry out operation, training and warfare </a:t>
            </a:r>
            <a:endParaRPr b="0" lang="tr-TR" sz="2800" spc="-1" strike="noStrike">
              <a:solidFill>
                <a:srgbClr val="000000"/>
              </a:solidFill>
              <a:latin typeface="Arial"/>
            </a:endParaRPr>
          </a:p>
          <a:p>
            <a:pPr indent="0" algn="ctr">
              <a:lnSpc>
                <a:spcPct val="90000"/>
              </a:lnSpc>
              <a:spcBef>
                <a:spcPts val="1001"/>
              </a:spcBef>
              <a:buNone/>
              <a:tabLst>
                <a:tab algn="l" pos="0"/>
              </a:tabLst>
            </a:pPr>
            <a:r>
              <a:rPr b="0" lang="en-US" sz="2800" spc="-1" strike="noStrike">
                <a:solidFill>
                  <a:srgbClr val="262626"/>
                </a:solidFill>
                <a:latin typeface="Arial"/>
              </a:rPr>
              <a:t>together in high coordination.</a:t>
            </a:r>
            <a:endParaRPr b="0" lang="tr-TR" sz="2800" spc="-1" strike="noStrike">
              <a:solidFill>
                <a:srgbClr val="000000"/>
              </a:solidFill>
              <a:latin typeface="Arial"/>
            </a:endParaRPr>
          </a:p>
        </p:txBody>
      </p:sp>
      <p:sp>
        <p:nvSpPr>
          <p:cNvPr id="837" name="Picture 14"/>
          <p:cNvSpPr/>
          <p:nvPr/>
        </p:nvSpPr>
        <p:spPr>
          <a:xfrm>
            <a:off x="2539800" y="1865880"/>
            <a:ext cx="7003440" cy="3971880"/>
          </a:xfrm>
          <a:prstGeom prst="ellipse">
            <a:avLst/>
          </a:prstGeom>
          <a:blipFill rotWithShape="0">
            <a:blip r:embed="rId1"/>
            <a:srcRect/>
            <a:stretch/>
          </a:blipFill>
          <a:ln w="0">
            <a:noFill/>
          </a:ln>
          <a:effectLst>
            <a:softEdge rad="112680"/>
          </a:effectLst>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838" name="Content Placeholder 2"/>
          <p:cNvSpPr/>
          <p:nvPr/>
        </p:nvSpPr>
        <p:spPr>
          <a:xfrm>
            <a:off x="1217880" y="5809680"/>
            <a:ext cx="10327680" cy="60336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tabLst>
                <a:tab algn="l" pos="0"/>
              </a:tabLst>
            </a:pPr>
            <a:r>
              <a:rPr b="0" lang="en-US" sz="2400" spc="-1" strike="noStrike">
                <a:solidFill>
                  <a:srgbClr val="000000"/>
                </a:solidFill>
                <a:latin typeface="Arial"/>
                <a:ea typeface="DejaVu Sans"/>
              </a:rPr>
              <a:t>To achieve this goal, units need to exchange large-scale data very fast. </a:t>
            </a:r>
            <a:endParaRPr b="0" lang="tr-T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en-US" sz="2000" spc="-1" strike="noStrike">
                <a:solidFill>
                  <a:srgbClr val="123d6e"/>
                </a:solidFill>
                <a:latin typeface="Arial"/>
              </a:rPr>
              <a:t>CMS approach of Interoperability</a:t>
            </a:r>
            <a:endParaRPr b="0" lang="tr-TR" sz="2000" spc="-1" strike="noStrike">
              <a:solidFill>
                <a:srgbClr val="000000"/>
              </a:solidFill>
              <a:latin typeface="Arial"/>
            </a:endParaRPr>
          </a:p>
        </p:txBody>
      </p:sp>
      <p:sp>
        <p:nvSpPr>
          <p:cNvPr id="840" name="PlaceHolder 2"/>
          <p:cNvSpPr>
            <a:spLocks noGrp="1"/>
          </p:cNvSpPr>
          <p:nvPr>
            <p:ph/>
          </p:nvPr>
        </p:nvSpPr>
        <p:spPr>
          <a:xfrm>
            <a:off x="6921360" y="865440"/>
            <a:ext cx="5002920" cy="1832760"/>
          </a:xfrm>
          <a:prstGeom prst="rect">
            <a:avLst/>
          </a:prstGeom>
          <a:solidFill>
            <a:schemeClr val="accent4">
              <a:lumMod val="20000"/>
              <a:lumOff val="80000"/>
            </a:schemeClr>
          </a:solidFill>
          <a:ln w="38160">
            <a:solidFill>
              <a:srgbClr val="ffd966"/>
            </a:solidFill>
            <a:round/>
          </a:ln>
        </p:spPr>
        <p:txBody>
          <a:bodyPr lIns="90000" rIns="90000" tIns="45000" bIns="45000" anchor="t">
            <a:noAutofit/>
          </a:bodyPr>
          <a:p>
            <a:pPr indent="0">
              <a:lnSpc>
                <a:spcPct val="90000"/>
              </a:lnSpc>
              <a:spcBef>
                <a:spcPts val="1001"/>
              </a:spcBef>
              <a:buNone/>
              <a:tabLst>
                <a:tab algn="l" pos="0"/>
              </a:tabLst>
            </a:pPr>
            <a:r>
              <a:rPr b="0" lang="en-US" sz="2400" spc="-1" strike="noStrike">
                <a:solidFill>
                  <a:schemeClr val="accent4">
                    <a:lumMod val="50000"/>
                  </a:schemeClr>
                </a:solidFill>
                <a:latin typeface="Arial"/>
              </a:rPr>
              <a:t>Units must have</a:t>
            </a:r>
            <a:endParaRPr b="0" lang="tr-TR" sz="2400" spc="-1" strike="noStrike">
              <a:solidFill>
                <a:srgbClr val="000000"/>
              </a:solidFill>
              <a:latin typeface="Arial"/>
            </a:endParaRPr>
          </a:p>
          <a:p>
            <a:pPr lvl="1" marL="457200" indent="-228600">
              <a:lnSpc>
                <a:spcPct val="90000"/>
              </a:lnSpc>
              <a:spcBef>
                <a:spcPts val="499"/>
              </a:spcBef>
              <a:buSzPct val="100000"/>
              <a:buBlip>
                <a:blip r:embed="rId1"/>
              </a:buBlip>
              <a:tabLst>
                <a:tab algn="l" pos="0"/>
              </a:tabLst>
            </a:pPr>
            <a:r>
              <a:rPr b="0" lang="en-US" sz="2000" spc="-1" strike="noStrike">
                <a:solidFill>
                  <a:schemeClr val="accent4">
                    <a:lumMod val="50000"/>
                  </a:schemeClr>
                </a:solidFill>
                <a:latin typeface="Arial"/>
              </a:rPr>
              <a:t> </a:t>
            </a:r>
            <a:r>
              <a:rPr b="0" lang="en-US" sz="2000" spc="-1" strike="noStrike">
                <a:solidFill>
                  <a:schemeClr val="accent4">
                    <a:lumMod val="50000"/>
                  </a:schemeClr>
                </a:solidFill>
                <a:latin typeface="Arial"/>
              </a:rPr>
              <a:t>Common data interfaces</a:t>
            </a:r>
            <a:endParaRPr b="0" lang="tr-TR" sz="2000" spc="-1" strike="noStrike">
              <a:solidFill>
                <a:srgbClr val="000000"/>
              </a:solidFill>
              <a:latin typeface="Arial"/>
            </a:endParaRPr>
          </a:p>
          <a:p>
            <a:pPr lvl="1" marL="457200" indent="-228600">
              <a:lnSpc>
                <a:spcPct val="90000"/>
              </a:lnSpc>
              <a:spcBef>
                <a:spcPts val="499"/>
              </a:spcBef>
              <a:buSzPct val="100000"/>
              <a:buBlip>
                <a:blip r:embed="rId2"/>
              </a:buBlip>
              <a:tabLst>
                <a:tab algn="l" pos="0"/>
              </a:tabLst>
            </a:pPr>
            <a:r>
              <a:rPr b="0" lang="en-US" sz="2000" spc="-1" strike="noStrike">
                <a:solidFill>
                  <a:schemeClr val="accent4">
                    <a:lumMod val="50000"/>
                  </a:schemeClr>
                </a:solidFill>
                <a:latin typeface="Arial"/>
              </a:rPr>
              <a:t> </a:t>
            </a:r>
            <a:r>
              <a:rPr b="0" lang="en-US" sz="2000" spc="-1" strike="noStrike">
                <a:solidFill>
                  <a:schemeClr val="accent4">
                    <a:lumMod val="50000"/>
                  </a:schemeClr>
                </a:solidFill>
                <a:latin typeface="Arial"/>
              </a:rPr>
              <a:t>Common data definitions</a:t>
            </a:r>
            <a:endParaRPr b="0" lang="tr-TR" sz="2000" spc="-1" strike="noStrike">
              <a:solidFill>
                <a:srgbClr val="000000"/>
              </a:solidFill>
              <a:latin typeface="Arial"/>
            </a:endParaRPr>
          </a:p>
          <a:p>
            <a:pPr lvl="1" marL="457200" indent="-228600">
              <a:lnSpc>
                <a:spcPct val="90000"/>
              </a:lnSpc>
              <a:spcBef>
                <a:spcPts val="499"/>
              </a:spcBef>
              <a:buSzPct val="100000"/>
              <a:buBlip>
                <a:blip r:embed="rId3"/>
              </a:buBlip>
              <a:tabLst>
                <a:tab algn="l" pos="0"/>
              </a:tabLst>
            </a:pPr>
            <a:r>
              <a:rPr b="0" lang="en-US" sz="2000" spc="-1" strike="noStrike">
                <a:solidFill>
                  <a:schemeClr val="accent4">
                    <a:lumMod val="50000"/>
                  </a:schemeClr>
                </a:solidFill>
                <a:latin typeface="Arial"/>
              </a:rPr>
              <a:t> </a:t>
            </a:r>
            <a:r>
              <a:rPr b="0" lang="en-US" sz="2000" spc="-1" strike="noStrike">
                <a:solidFill>
                  <a:schemeClr val="accent4">
                    <a:lumMod val="50000"/>
                  </a:schemeClr>
                </a:solidFill>
                <a:latin typeface="Arial"/>
              </a:rPr>
              <a:t>Common data exchange media</a:t>
            </a:r>
            <a:endParaRPr b="0" lang="tr-TR" sz="2000" spc="-1" strike="noStrike">
              <a:solidFill>
                <a:srgbClr val="000000"/>
              </a:solidFill>
              <a:latin typeface="Arial"/>
            </a:endParaRPr>
          </a:p>
          <a:p>
            <a:pPr lvl="1" marL="457200" indent="-228600">
              <a:lnSpc>
                <a:spcPct val="90000"/>
              </a:lnSpc>
              <a:spcBef>
                <a:spcPts val="499"/>
              </a:spcBef>
              <a:buSzPct val="100000"/>
              <a:buBlip>
                <a:blip r:embed="rId4"/>
              </a:buBlip>
              <a:tabLst>
                <a:tab algn="l" pos="0"/>
              </a:tabLst>
            </a:pPr>
            <a:r>
              <a:rPr b="0" lang="en-US" sz="2000" spc="-1" strike="noStrike">
                <a:solidFill>
                  <a:schemeClr val="accent4">
                    <a:lumMod val="50000"/>
                  </a:schemeClr>
                </a:solidFill>
                <a:latin typeface="Arial"/>
              </a:rPr>
              <a:t> </a:t>
            </a:r>
            <a:r>
              <a:rPr b="0" lang="en-US" sz="2000" spc="-1" strike="noStrike">
                <a:solidFill>
                  <a:schemeClr val="accent4">
                    <a:lumMod val="50000"/>
                  </a:schemeClr>
                </a:solidFill>
                <a:latin typeface="Arial"/>
              </a:rPr>
              <a:t>No conversion or adaptation of data</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400" spc="-1" strike="noStrike">
              <a:solidFill>
                <a:srgbClr val="000000"/>
              </a:solidFill>
              <a:latin typeface="Arial"/>
            </a:endParaRPr>
          </a:p>
        </p:txBody>
      </p:sp>
      <p:sp>
        <p:nvSpPr>
          <p:cNvPr id="841" name="Content Placeholder 2"/>
          <p:cNvSpPr/>
          <p:nvPr/>
        </p:nvSpPr>
        <p:spPr>
          <a:xfrm>
            <a:off x="235080" y="986040"/>
            <a:ext cx="4615560" cy="1591200"/>
          </a:xfrm>
          <a:prstGeom prst="rect">
            <a:avLst/>
          </a:prstGeom>
          <a:solidFill>
            <a:schemeClr val="accent1">
              <a:lumMod val="20000"/>
              <a:lumOff val="80000"/>
            </a:schemeClr>
          </a:solidFill>
          <a:ln w="38100">
            <a:solidFill>
              <a:srgbClr val="9dc3e6"/>
            </a:solidFill>
          </a:ln>
        </p:spPr>
        <p:style>
          <a:lnRef idx="1">
            <a:schemeClr val="accent5"/>
          </a:lnRef>
          <a:fillRef idx="3">
            <a:schemeClr val="accent5"/>
          </a:fillRef>
          <a:effectRef idx="2">
            <a:schemeClr val="accent5"/>
          </a:effectRef>
          <a:fontRef idx="minor"/>
        </p:style>
        <p:txBody>
          <a:bodyPr lIns="90000" rIns="90000" tIns="45000" bIns="45000" anchor="t">
            <a:noAutofit/>
          </a:bodyPr>
          <a:p>
            <a:pPr>
              <a:lnSpc>
                <a:spcPct val="90000"/>
              </a:lnSpc>
              <a:spcBef>
                <a:spcPts val="1001"/>
              </a:spcBef>
              <a:tabLst>
                <a:tab algn="l" pos="0"/>
              </a:tabLst>
            </a:pPr>
            <a:r>
              <a:rPr b="0" lang="en-US" sz="2400" spc="-1" strike="noStrike">
                <a:solidFill>
                  <a:schemeClr val="accent1">
                    <a:lumMod val="50000"/>
                  </a:schemeClr>
                </a:solidFill>
                <a:latin typeface="Arial"/>
                <a:ea typeface="DejaVu Sans"/>
              </a:rPr>
              <a:t>Interoperability requires </a:t>
            </a:r>
            <a:endParaRPr b="0" lang="tr-TR" sz="2400" spc="-1" strike="noStrike">
              <a:solidFill>
                <a:srgbClr val="000000"/>
              </a:solidFill>
              <a:latin typeface="Arial"/>
            </a:endParaRPr>
          </a:p>
          <a:p>
            <a:pPr lvl="1" marL="457200" indent="-228600">
              <a:lnSpc>
                <a:spcPct val="90000"/>
              </a:lnSpc>
              <a:spcBef>
                <a:spcPts val="499"/>
              </a:spcBef>
              <a:buSzPct val="100000"/>
              <a:buBlip>
                <a:blip r:embed="rId5"/>
              </a:buBlip>
              <a:tabLst>
                <a:tab algn="l" pos="0"/>
              </a:tabLst>
            </a:pPr>
            <a:r>
              <a:rPr b="0" lang="en-US" sz="2000" spc="-1" strike="noStrike">
                <a:solidFill>
                  <a:schemeClr val="accent1">
                    <a:lumMod val="50000"/>
                  </a:schemeClr>
                </a:solidFill>
                <a:latin typeface="Arial"/>
                <a:ea typeface="DejaVu Sans"/>
              </a:rPr>
              <a:t> </a:t>
            </a:r>
            <a:r>
              <a:rPr b="0" lang="en-US" sz="2000" spc="-1" strike="noStrike">
                <a:solidFill>
                  <a:schemeClr val="accent1">
                    <a:lumMod val="50000"/>
                  </a:schemeClr>
                </a:solidFill>
                <a:latin typeface="Arial"/>
                <a:ea typeface="DejaVu Sans"/>
              </a:rPr>
              <a:t>Channels to communicate</a:t>
            </a:r>
            <a:endParaRPr b="0" lang="tr-TR" sz="2000" spc="-1" strike="noStrike">
              <a:solidFill>
                <a:srgbClr val="000000"/>
              </a:solidFill>
              <a:latin typeface="Arial"/>
            </a:endParaRPr>
          </a:p>
          <a:p>
            <a:pPr lvl="1" marL="457200" indent="-228600">
              <a:lnSpc>
                <a:spcPct val="90000"/>
              </a:lnSpc>
              <a:spcBef>
                <a:spcPts val="499"/>
              </a:spcBef>
              <a:buSzPct val="100000"/>
              <a:buBlip>
                <a:blip r:embed="rId6"/>
              </a:buBlip>
              <a:tabLst>
                <a:tab algn="l" pos="0"/>
              </a:tabLst>
            </a:pPr>
            <a:r>
              <a:rPr b="0" lang="en-US" sz="2000" spc="-1" strike="noStrike">
                <a:solidFill>
                  <a:schemeClr val="accent1">
                    <a:lumMod val="50000"/>
                  </a:schemeClr>
                </a:solidFill>
                <a:latin typeface="Arial"/>
                <a:ea typeface="DejaVu Sans"/>
              </a:rPr>
              <a:t> </a:t>
            </a:r>
            <a:r>
              <a:rPr b="0" lang="en-US" sz="2000" spc="-1" strike="noStrike">
                <a:solidFill>
                  <a:schemeClr val="accent1">
                    <a:lumMod val="50000"/>
                  </a:schemeClr>
                </a:solidFill>
                <a:latin typeface="Arial"/>
                <a:ea typeface="DejaVu Sans"/>
              </a:rPr>
              <a:t>Exchange of vast amount of data</a:t>
            </a:r>
            <a:endParaRPr b="0" lang="tr-TR" sz="2000" spc="-1" strike="noStrike">
              <a:solidFill>
                <a:srgbClr val="000000"/>
              </a:solidFill>
              <a:latin typeface="Arial"/>
            </a:endParaRPr>
          </a:p>
          <a:p>
            <a:pPr lvl="1" marL="457200" indent="-228600">
              <a:lnSpc>
                <a:spcPct val="90000"/>
              </a:lnSpc>
              <a:spcBef>
                <a:spcPts val="499"/>
              </a:spcBef>
              <a:buSzPct val="100000"/>
              <a:buBlip>
                <a:blip r:embed="rId7"/>
              </a:buBlip>
              <a:tabLst>
                <a:tab algn="l" pos="0"/>
              </a:tabLst>
            </a:pPr>
            <a:r>
              <a:rPr b="0" lang="en-US" sz="2000" spc="-1" strike="noStrike">
                <a:solidFill>
                  <a:schemeClr val="accent1">
                    <a:lumMod val="50000"/>
                  </a:schemeClr>
                </a:solidFill>
                <a:latin typeface="Arial"/>
                <a:ea typeface="DejaVu Sans"/>
              </a:rPr>
              <a:t> </a:t>
            </a:r>
            <a:r>
              <a:rPr b="0" lang="en-US" sz="2000" spc="-1" strike="noStrike">
                <a:solidFill>
                  <a:schemeClr val="accent1">
                    <a:lumMod val="50000"/>
                  </a:schemeClr>
                </a:solidFill>
                <a:latin typeface="Arial"/>
                <a:ea typeface="DejaVu Sans"/>
              </a:rPr>
              <a:t>Common understanding of data</a:t>
            </a:r>
            <a:endParaRPr b="0" lang="tr-TR" sz="2000" spc="-1" strike="noStrike">
              <a:solidFill>
                <a:srgbClr val="000000"/>
              </a:solidFill>
              <a:latin typeface="Arial"/>
            </a:endParaRPr>
          </a:p>
          <a:p>
            <a:pPr>
              <a:lnSpc>
                <a:spcPct val="90000"/>
              </a:lnSpc>
              <a:spcBef>
                <a:spcPts val="499"/>
              </a:spcBef>
              <a:tabLst>
                <a:tab algn="l" pos="0"/>
              </a:tabLst>
            </a:pPr>
            <a:endParaRPr b="0" lang="tr-TR" sz="2000" spc="-1" strike="noStrike">
              <a:solidFill>
                <a:srgbClr val="000000"/>
              </a:solidFill>
              <a:latin typeface="Arial"/>
            </a:endParaRPr>
          </a:p>
          <a:p>
            <a:pPr>
              <a:lnSpc>
                <a:spcPct val="90000"/>
              </a:lnSpc>
              <a:spcBef>
                <a:spcPts val="1001"/>
              </a:spcBef>
              <a:tabLst>
                <a:tab algn="l" pos="0"/>
              </a:tabLst>
            </a:pPr>
            <a:endParaRPr b="0" lang="tr-TR" sz="2400" spc="-1" strike="noStrike">
              <a:solidFill>
                <a:srgbClr val="000000"/>
              </a:solidFill>
              <a:latin typeface="Arial"/>
            </a:endParaRPr>
          </a:p>
        </p:txBody>
      </p:sp>
      <p:sp>
        <p:nvSpPr>
          <p:cNvPr id="842" name="Right Arrow 3"/>
          <p:cNvSpPr/>
          <p:nvPr/>
        </p:nvSpPr>
        <p:spPr>
          <a:xfrm>
            <a:off x="4991040" y="1490040"/>
            <a:ext cx="1789920" cy="583560"/>
          </a:xfrm>
          <a:prstGeom prst="rightArrow">
            <a:avLst>
              <a:gd name="adj1" fmla="val 50000"/>
              <a:gd name="adj2" fmla="val 50000"/>
            </a:avLst>
          </a:prstGeom>
          <a:gradFill rotWithShape="0">
            <a:gsLst>
              <a:gs pos="0">
                <a:srgbClr val="4a76c6"/>
              </a:gs>
              <a:gs pos="100000">
                <a:srgbClr val="8faadc"/>
              </a:gs>
            </a:gsLst>
            <a:lin ang="16200000"/>
          </a:gradFill>
          <a:ln w="0">
            <a:noFill/>
          </a:ln>
        </p:spPr>
        <p:style>
          <a:lnRef idx="0"/>
          <a:fillRef idx="0"/>
          <a:effectRef idx="0"/>
          <a:fontRef idx="minor"/>
        </p:style>
        <p:txBody>
          <a:bodyPr lIns="90000" rIns="90000" tIns="45000" bIns="45000" anchor="ctr">
            <a:noAutofit/>
          </a:bodyPr>
          <a:p>
            <a:pPr algn="ctr">
              <a:lnSpc>
                <a:spcPct val="100000"/>
              </a:lnSpc>
            </a:pPr>
            <a:r>
              <a:rPr b="0" lang="en-US" sz="1800" spc="-1" strike="noStrike">
                <a:solidFill>
                  <a:schemeClr val="lt1"/>
                </a:solidFill>
                <a:latin typeface="Calibri"/>
                <a:ea typeface="DejaVu Sans"/>
              </a:rPr>
              <a:t>To succeed this</a:t>
            </a:r>
            <a:endParaRPr b="0" lang="tr-TR" sz="1800" spc="-1" strike="noStrike">
              <a:solidFill>
                <a:srgbClr val="000000"/>
              </a:solidFill>
              <a:latin typeface="Arial"/>
            </a:endParaRPr>
          </a:p>
        </p:txBody>
      </p:sp>
      <p:sp>
        <p:nvSpPr>
          <p:cNvPr id="843" name="Left-Up Arrow 7"/>
          <p:cNvSpPr/>
          <p:nvPr/>
        </p:nvSpPr>
        <p:spPr>
          <a:xfrm rot="13387200">
            <a:off x="8242200" y="3121200"/>
            <a:ext cx="2644920" cy="2417040"/>
          </a:xfrm>
          <a:prstGeom prst="leftUpArrow">
            <a:avLst>
              <a:gd name="adj1" fmla="val 8822"/>
              <a:gd name="adj2" fmla="val 11120"/>
              <a:gd name="adj3" fmla="val 17927"/>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844" name="TextBox 8"/>
          <p:cNvSpPr/>
          <p:nvPr/>
        </p:nvSpPr>
        <p:spPr>
          <a:xfrm>
            <a:off x="6499800" y="4540320"/>
            <a:ext cx="29847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800" spc="-1" strike="noStrike">
                <a:solidFill>
                  <a:srgbClr val="000000"/>
                </a:solidFill>
                <a:latin typeface="Calibri"/>
                <a:ea typeface="DejaVu Sans"/>
              </a:rPr>
              <a:t>Standard Interfaces</a:t>
            </a:r>
            <a:endParaRPr b="0" lang="tr-TR" sz="2800" spc="-1" strike="noStrike">
              <a:solidFill>
                <a:srgbClr val="000000"/>
              </a:solidFill>
              <a:latin typeface="Arial"/>
            </a:endParaRPr>
          </a:p>
        </p:txBody>
      </p:sp>
      <p:sp>
        <p:nvSpPr>
          <p:cNvPr id="845" name="TextBox 10"/>
          <p:cNvSpPr/>
          <p:nvPr/>
        </p:nvSpPr>
        <p:spPr>
          <a:xfrm>
            <a:off x="10343520" y="4540320"/>
            <a:ext cx="171072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800" spc="-1" strike="noStrike">
                <a:solidFill>
                  <a:srgbClr val="000000"/>
                </a:solidFill>
                <a:latin typeface="Calibri"/>
                <a:ea typeface="DejaVu Sans"/>
              </a:rPr>
              <a:t>Same CMS</a:t>
            </a:r>
            <a:endParaRPr b="0" lang="tr-TR" sz="2800" spc="-1" strike="noStrike">
              <a:solidFill>
                <a:srgbClr val="000000"/>
              </a:solidFill>
              <a:latin typeface="Arial"/>
            </a:endParaRPr>
          </a:p>
        </p:txBody>
      </p:sp>
      <p:pic>
        <p:nvPicPr>
          <p:cNvPr id="846" name="Picture 12" descr=""/>
          <p:cNvPicPr/>
          <p:nvPr/>
        </p:nvPicPr>
        <p:blipFill>
          <a:blip r:embed="rId8"/>
          <a:stretch/>
        </p:blipFill>
        <p:spPr>
          <a:xfrm>
            <a:off x="1472760" y="3326040"/>
            <a:ext cx="2336400" cy="2169720"/>
          </a:xfrm>
          <a:prstGeom prst="rect">
            <a:avLst/>
          </a:prstGeom>
          <a:ln w="0">
            <a:noFill/>
          </a:ln>
        </p:spPr>
      </p:pic>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childTnLst>
                  <p:par>
                    <p:cTn id="57" fill="hold">
                      <p:stCondLst>
                        <p:cond delay="0"/>
                      </p:stCondLst>
                      <p:childTnLst>
                        <p:par>
                          <p:cTn id="58" fill="hold">
                            <p:stCondLst>
                              <p:cond delay="0"/>
                            </p:stCondLst>
                            <p:childTnLst>
                              <p:par>
                                <p:cTn id="59" nodeType="afterEffect" fill="hold" presetClass="entr" presetID="22" presetSubtype="8">
                                  <p:stCondLst>
                                    <p:cond delay="500"/>
                                  </p:stCondLst>
                                  <p:childTnLst>
                                    <p:set>
                                      <p:cBhvr>
                                        <p:cTn id="60" dur="1" fill="hold">
                                          <p:stCondLst>
                                            <p:cond delay="0"/>
                                          </p:stCondLst>
                                        </p:cTn>
                                        <p:tgtEl>
                                          <p:spTgt spid="841"/>
                                        </p:tgtEl>
                                        <p:attrNameLst>
                                          <p:attrName>style.visibility</p:attrName>
                                        </p:attrNameLst>
                                      </p:cBhvr>
                                      <p:to>
                                        <p:strVal val="visible"/>
                                      </p:to>
                                    </p:set>
                                    <p:animEffect filter="wipe(left)" transition="in">
                                      <p:cBhvr additive="repl">
                                        <p:cTn id="61" dur="500"/>
                                        <p:tgtEl>
                                          <p:spTgt spid="841"/>
                                        </p:tgtEl>
                                      </p:cBhvr>
                                    </p:animEffect>
                                  </p:childTnLst>
                                </p:cTn>
                              </p:par>
                            </p:childTnLst>
                          </p:cTn>
                        </p:par>
                        <p:par>
                          <p:cTn id="62" fill="hold">
                            <p:stCondLst>
                              <p:cond delay="1000"/>
                            </p:stCondLst>
                            <p:childTnLst>
                              <p:par>
                                <p:cTn id="63" nodeType="afterEffect" fill="hold" presetClass="entr" presetID="22" presetSubtype="8">
                                  <p:stCondLst>
                                    <p:cond delay="500"/>
                                  </p:stCondLst>
                                  <p:childTnLst>
                                    <p:set>
                                      <p:cBhvr>
                                        <p:cTn id="64" dur="1" fill="hold">
                                          <p:stCondLst>
                                            <p:cond delay="0"/>
                                          </p:stCondLst>
                                        </p:cTn>
                                        <p:tgtEl>
                                          <p:spTgt spid="842"/>
                                        </p:tgtEl>
                                        <p:attrNameLst>
                                          <p:attrName>style.visibility</p:attrName>
                                        </p:attrNameLst>
                                      </p:cBhvr>
                                      <p:to>
                                        <p:strVal val="visible"/>
                                      </p:to>
                                    </p:set>
                                    <p:animEffect filter="wipe(left)" transition="in">
                                      <p:cBhvr additive="repl">
                                        <p:cTn id="65" dur="500"/>
                                        <p:tgtEl>
                                          <p:spTgt spid="842"/>
                                        </p:tgtEl>
                                      </p:cBhvr>
                                    </p:animEffect>
                                  </p:childTnLst>
                                </p:cTn>
                              </p:par>
                            </p:childTnLst>
                          </p:cTn>
                        </p:par>
                        <p:par>
                          <p:cTn id="66" fill="hold">
                            <p:stCondLst>
                              <p:cond delay="2000"/>
                            </p:stCondLst>
                            <p:childTnLst>
                              <p:par>
                                <p:cTn id="67" nodeType="afterEffect" fill="hold" presetClass="entr" presetID="22" presetSubtype="8">
                                  <p:stCondLst>
                                    <p:cond delay="500"/>
                                  </p:stCondLst>
                                  <p:childTnLst>
                                    <p:set>
                                      <p:cBhvr>
                                        <p:cTn id="68" dur="1" fill="hold">
                                          <p:stCondLst>
                                            <p:cond delay="0"/>
                                          </p:stCondLst>
                                        </p:cTn>
                                        <p:tgtEl>
                                          <p:spTgt spid="840"/>
                                        </p:tgtEl>
                                        <p:attrNameLst>
                                          <p:attrName>style.visibility</p:attrName>
                                        </p:attrNameLst>
                                      </p:cBhvr>
                                      <p:to>
                                        <p:strVal val="visible"/>
                                      </p:to>
                                    </p:set>
                                    <p:animEffect filter="wipe(left)" transition="in">
                                      <p:cBhvr additive="repl">
                                        <p:cTn id="69" dur="500"/>
                                        <p:tgtEl>
                                          <p:spTgt spid="840"/>
                                        </p:tgtEl>
                                      </p:cBhvr>
                                    </p:animEffect>
                                  </p:childTnLst>
                                </p:cTn>
                              </p:par>
                              <p:par>
                                <p:cTn id="70" nodeType="withEffect" fill="hold" presetClass="entr" presetID="22" presetSubtype="8">
                                  <p:stCondLst>
                                    <p:cond delay="500"/>
                                  </p:stCondLst>
                                  <p:childTnLst>
                                    <p:set>
                                      <p:cBhvr>
                                        <p:cTn id="71" dur="1" fill="hold">
                                          <p:stCondLst>
                                            <p:cond delay="0"/>
                                          </p:stCondLst>
                                        </p:cTn>
                                        <p:tgtEl>
                                          <p:spTgt spid="840">
                                            <p:txEl>
                                              <p:pRg st="0" end="0"/>
                                            </p:txEl>
                                          </p:spTgt>
                                        </p:tgtEl>
                                        <p:attrNameLst>
                                          <p:attrName>style.visibility</p:attrName>
                                        </p:attrNameLst>
                                      </p:cBhvr>
                                      <p:to>
                                        <p:strVal val="visible"/>
                                      </p:to>
                                    </p:set>
                                    <p:animEffect filter="wipe(left)" transition="in">
                                      <p:cBhvr additive="repl">
                                        <p:cTn id="72" dur="500"/>
                                        <p:tgtEl>
                                          <p:spTgt spid="840">
                                            <p:txEl>
                                              <p:pRg st="0" end="0"/>
                                            </p:txEl>
                                          </p:spTgt>
                                        </p:tgtEl>
                                      </p:cBhvr>
                                    </p:animEffect>
                                  </p:childTnLst>
                                </p:cTn>
                              </p:par>
                              <p:par>
                                <p:cTn id="73" nodeType="withEffect" fill="hold" presetClass="entr" presetID="22" presetSubtype="8">
                                  <p:stCondLst>
                                    <p:cond delay="500"/>
                                  </p:stCondLst>
                                  <p:childTnLst>
                                    <p:set>
                                      <p:cBhvr>
                                        <p:cTn id="74" dur="1" fill="hold">
                                          <p:stCondLst>
                                            <p:cond delay="0"/>
                                          </p:stCondLst>
                                        </p:cTn>
                                        <p:tgtEl>
                                          <p:spTgt spid="840">
                                            <p:txEl>
                                              <p:pRg st="1" end="1"/>
                                            </p:txEl>
                                          </p:spTgt>
                                        </p:tgtEl>
                                        <p:attrNameLst>
                                          <p:attrName>style.visibility</p:attrName>
                                        </p:attrNameLst>
                                      </p:cBhvr>
                                      <p:to>
                                        <p:strVal val="visible"/>
                                      </p:to>
                                    </p:set>
                                    <p:animEffect filter="wipe(left)" transition="in">
                                      <p:cBhvr additive="repl">
                                        <p:cTn id="75" dur="500"/>
                                        <p:tgtEl>
                                          <p:spTgt spid="840">
                                            <p:txEl>
                                              <p:pRg st="1" end="1"/>
                                            </p:txEl>
                                          </p:spTgt>
                                        </p:tgtEl>
                                      </p:cBhvr>
                                    </p:animEffect>
                                  </p:childTnLst>
                                </p:cTn>
                              </p:par>
                              <p:par>
                                <p:cTn id="76" nodeType="withEffect" fill="hold" presetClass="entr" presetID="22" presetSubtype="8">
                                  <p:stCondLst>
                                    <p:cond delay="500"/>
                                  </p:stCondLst>
                                  <p:childTnLst>
                                    <p:set>
                                      <p:cBhvr>
                                        <p:cTn id="77" dur="1" fill="hold">
                                          <p:stCondLst>
                                            <p:cond delay="0"/>
                                          </p:stCondLst>
                                        </p:cTn>
                                        <p:tgtEl>
                                          <p:spTgt spid="840">
                                            <p:txEl>
                                              <p:pRg st="2" end="2"/>
                                            </p:txEl>
                                          </p:spTgt>
                                        </p:tgtEl>
                                        <p:attrNameLst>
                                          <p:attrName>style.visibility</p:attrName>
                                        </p:attrNameLst>
                                      </p:cBhvr>
                                      <p:to>
                                        <p:strVal val="visible"/>
                                      </p:to>
                                    </p:set>
                                    <p:animEffect filter="wipe(left)" transition="in">
                                      <p:cBhvr additive="repl">
                                        <p:cTn id="78" dur="500"/>
                                        <p:tgtEl>
                                          <p:spTgt spid="840">
                                            <p:txEl>
                                              <p:pRg st="2" end="2"/>
                                            </p:txEl>
                                          </p:spTgt>
                                        </p:tgtEl>
                                      </p:cBhvr>
                                    </p:animEffect>
                                  </p:childTnLst>
                                </p:cTn>
                              </p:par>
                              <p:par>
                                <p:cTn id="79" nodeType="withEffect" fill="hold" presetClass="entr" presetID="22" presetSubtype="8">
                                  <p:stCondLst>
                                    <p:cond delay="500"/>
                                  </p:stCondLst>
                                  <p:childTnLst>
                                    <p:set>
                                      <p:cBhvr>
                                        <p:cTn id="80" dur="1" fill="hold">
                                          <p:stCondLst>
                                            <p:cond delay="0"/>
                                          </p:stCondLst>
                                        </p:cTn>
                                        <p:tgtEl>
                                          <p:spTgt spid="840">
                                            <p:txEl>
                                              <p:pRg st="3" end="3"/>
                                            </p:txEl>
                                          </p:spTgt>
                                        </p:tgtEl>
                                        <p:attrNameLst>
                                          <p:attrName>style.visibility</p:attrName>
                                        </p:attrNameLst>
                                      </p:cBhvr>
                                      <p:to>
                                        <p:strVal val="visible"/>
                                      </p:to>
                                    </p:set>
                                    <p:animEffect filter="wipe(left)" transition="in">
                                      <p:cBhvr additive="repl">
                                        <p:cTn id="81" dur="500"/>
                                        <p:tgtEl>
                                          <p:spTgt spid="840">
                                            <p:txEl>
                                              <p:pRg st="3" end="3"/>
                                            </p:txEl>
                                          </p:spTgt>
                                        </p:tgtEl>
                                      </p:cBhvr>
                                    </p:animEffect>
                                  </p:childTnLst>
                                </p:cTn>
                              </p:par>
                              <p:par>
                                <p:cTn id="82" nodeType="withEffect" fill="hold" presetClass="entr" presetID="22" presetSubtype="8">
                                  <p:stCondLst>
                                    <p:cond delay="500"/>
                                  </p:stCondLst>
                                  <p:childTnLst>
                                    <p:set>
                                      <p:cBhvr>
                                        <p:cTn id="83" dur="1" fill="hold">
                                          <p:stCondLst>
                                            <p:cond delay="0"/>
                                          </p:stCondLst>
                                        </p:cTn>
                                        <p:tgtEl>
                                          <p:spTgt spid="840">
                                            <p:txEl>
                                              <p:pRg st="4" end="4"/>
                                            </p:txEl>
                                          </p:spTgt>
                                        </p:tgtEl>
                                        <p:attrNameLst>
                                          <p:attrName>style.visibility</p:attrName>
                                        </p:attrNameLst>
                                      </p:cBhvr>
                                      <p:to>
                                        <p:strVal val="visible"/>
                                      </p:to>
                                    </p:set>
                                    <p:animEffect filter="wipe(left)" transition="in">
                                      <p:cBhvr additive="repl">
                                        <p:cTn id="84" dur="500"/>
                                        <p:tgtEl>
                                          <p:spTgt spid="840">
                                            <p:txEl>
                                              <p:pRg st="4" end="4"/>
                                            </p:txEl>
                                          </p:spTgt>
                                        </p:tgtEl>
                                      </p:cBhvr>
                                    </p:animEffect>
                                  </p:childTnLst>
                                </p:cTn>
                              </p:par>
                            </p:childTnLst>
                          </p:cTn>
                        </p:par>
                        <p:par>
                          <p:cTn id="85" fill="hold">
                            <p:stCondLst>
                              <p:cond delay="3000"/>
                            </p:stCondLst>
                            <p:childTnLst>
                              <p:par>
                                <p:cTn id="86" nodeType="afterEffect" fill="hold" presetClass="entr" presetID="22" presetSubtype="1">
                                  <p:stCondLst>
                                    <p:cond delay="500"/>
                                  </p:stCondLst>
                                  <p:childTnLst>
                                    <p:set>
                                      <p:cBhvr>
                                        <p:cTn id="87" dur="1" fill="hold">
                                          <p:stCondLst>
                                            <p:cond delay="0"/>
                                          </p:stCondLst>
                                        </p:cTn>
                                        <p:tgtEl>
                                          <p:spTgt spid="843"/>
                                        </p:tgtEl>
                                        <p:attrNameLst>
                                          <p:attrName>style.visibility</p:attrName>
                                        </p:attrNameLst>
                                      </p:cBhvr>
                                      <p:to>
                                        <p:strVal val="visible"/>
                                      </p:to>
                                    </p:set>
                                    <p:animEffect filter="wipe(up)" transition="in">
                                      <p:cBhvr additive="repl">
                                        <p:cTn id="88" dur="500"/>
                                        <p:tgtEl>
                                          <p:spTgt spid="843"/>
                                        </p:tgtEl>
                                      </p:cBhvr>
                                    </p:animEffect>
                                  </p:childTnLst>
                                </p:cTn>
                              </p:par>
                            </p:childTnLst>
                          </p:cTn>
                        </p:par>
                        <p:par>
                          <p:cTn id="89" fill="hold">
                            <p:stCondLst>
                              <p:cond delay="4000"/>
                            </p:stCondLst>
                            <p:childTnLst>
                              <p:par>
                                <p:cTn id="90" nodeType="afterEffect" fill="hold" presetClass="entr" presetID="22" presetSubtype="1">
                                  <p:stCondLst>
                                    <p:cond delay="500"/>
                                  </p:stCondLst>
                                  <p:childTnLst>
                                    <p:set>
                                      <p:cBhvr>
                                        <p:cTn id="91" dur="1" fill="hold">
                                          <p:stCondLst>
                                            <p:cond delay="0"/>
                                          </p:stCondLst>
                                        </p:cTn>
                                        <p:tgtEl>
                                          <p:spTgt spid="845"/>
                                        </p:tgtEl>
                                        <p:attrNameLst>
                                          <p:attrName>style.visibility</p:attrName>
                                        </p:attrNameLst>
                                      </p:cBhvr>
                                      <p:to>
                                        <p:strVal val="visible"/>
                                      </p:to>
                                    </p:set>
                                    <p:animEffect filter="wipe(up)" transition="in">
                                      <p:cBhvr additive="repl">
                                        <p:cTn id="92" dur="500"/>
                                        <p:tgtEl>
                                          <p:spTgt spid="845"/>
                                        </p:tgtEl>
                                      </p:cBhvr>
                                    </p:animEffect>
                                  </p:childTnLst>
                                </p:cTn>
                              </p:par>
                              <p:par>
                                <p:cTn id="93" nodeType="withEffect" fill="hold" presetClass="entr" presetID="22" presetSubtype="1">
                                  <p:stCondLst>
                                    <p:cond delay="500"/>
                                  </p:stCondLst>
                                  <p:childTnLst>
                                    <p:set>
                                      <p:cBhvr>
                                        <p:cTn id="94" dur="1" fill="hold">
                                          <p:stCondLst>
                                            <p:cond delay="0"/>
                                          </p:stCondLst>
                                        </p:cTn>
                                        <p:tgtEl>
                                          <p:spTgt spid="844"/>
                                        </p:tgtEl>
                                        <p:attrNameLst>
                                          <p:attrName>style.visibility</p:attrName>
                                        </p:attrNameLst>
                                      </p:cBhvr>
                                      <p:to>
                                        <p:strVal val="visible"/>
                                      </p:to>
                                    </p:set>
                                    <p:animEffect filter="wipe(up)" transition="in">
                                      <p:cBhvr additive="repl">
                                        <p:cTn id="95" dur="500"/>
                                        <p:tgtEl>
                                          <p:spTgt spid="844"/>
                                        </p:tgtEl>
                                      </p:cBhvr>
                                    </p:animEffect>
                                  </p:childTnLst>
                                </p:cTn>
                              </p:par>
                            </p:childTnLst>
                          </p:cTn>
                        </p:par>
                        <p:par>
                          <p:cTn id="96" fill="hold">
                            <p:stCondLst>
                              <p:cond delay="5000"/>
                            </p:stCondLst>
                            <p:childTnLst>
                              <p:par>
                                <p:cTn id="97" nodeType="afterEffect" fill="hold" presetClass="entr" presetID="53" presetSubtype="16">
                                  <p:stCondLst>
                                    <p:cond delay="500"/>
                                  </p:stCondLst>
                                  <p:childTnLst>
                                    <p:set>
                                      <p:cBhvr>
                                        <p:cTn id="98" dur="1" fill="hold">
                                          <p:stCondLst>
                                            <p:cond delay="0"/>
                                          </p:stCondLst>
                                        </p:cTn>
                                        <p:tgtEl>
                                          <p:spTgt spid="846"/>
                                        </p:tgtEl>
                                        <p:attrNameLst>
                                          <p:attrName>style.visibility</p:attrName>
                                        </p:attrNameLst>
                                      </p:cBhvr>
                                      <p:to>
                                        <p:strVal val="visible"/>
                                      </p:to>
                                    </p:set>
                                    <p:anim calcmode="lin" valueType="num">
                                      <p:cBhvr additive="repl">
                                        <p:cTn id="99" dur="500" fill="hold"/>
                                        <p:tgtEl>
                                          <p:spTgt spid="846"/>
                                        </p:tgtEl>
                                        <p:attrNameLst>
                                          <p:attrName>ppt_w</p:attrName>
                                        </p:attrNameLst>
                                      </p:cBhvr>
                                      <p:tavLst>
                                        <p:tav tm="0">
                                          <p:val>
                                            <p:fltVal val="0"/>
                                          </p:val>
                                        </p:tav>
                                        <p:tav tm="100000">
                                          <p:val>
                                            <p:strVal val="#ppt_w"/>
                                          </p:val>
                                        </p:tav>
                                      </p:tavLst>
                                    </p:anim>
                                    <p:anim calcmode="lin" valueType="num">
                                      <p:cBhvr additive="repl">
                                        <p:cTn id="100" dur="500" fill="hold"/>
                                        <p:tgtEl>
                                          <p:spTgt spid="846"/>
                                        </p:tgtEl>
                                        <p:attrNameLst>
                                          <p:attrName>ppt_h</p:attrName>
                                        </p:attrNameLst>
                                      </p:cBhvr>
                                      <p:tavLst>
                                        <p:tav tm="0">
                                          <p:val>
                                            <p:fltVal val="0"/>
                                          </p:val>
                                        </p:tav>
                                        <p:tav tm="100000">
                                          <p:val>
                                            <p:strVal val="#ppt_h"/>
                                          </p:val>
                                        </p:tav>
                                      </p:tavLst>
                                    </p:anim>
                                    <p:animEffect filter="fade" transition="in">
                                      <p:cBhvr additive="repl">
                                        <p:cTn id="101" dur="500"/>
                                        <p:tgtEl>
                                          <p:spTgt spid="8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0" lang="en-US" sz="2000" spc="-1" strike="noStrike">
                <a:solidFill>
                  <a:srgbClr val="123d6e"/>
                </a:solidFill>
                <a:latin typeface="Arial"/>
              </a:rPr>
              <a:t>CMS approach of Interoperability</a:t>
            </a:r>
            <a:endParaRPr b="0" lang="tr-TR" sz="2000" spc="-1" strike="noStrike">
              <a:solidFill>
                <a:srgbClr val="000000"/>
              </a:solidFill>
              <a:latin typeface="Arial"/>
            </a:endParaRPr>
          </a:p>
        </p:txBody>
      </p:sp>
      <p:grpSp>
        <p:nvGrpSpPr>
          <p:cNvPr id="848" name="Diagram2"/>
          <p:cNvGrpSpPr/>
          <p:nvPr/>
        </p:nvGrpSpPr>
        <p:grpSpPr>
          <a:xfrm>
            <a:off x="3540600" y="802800"/>
            <a:ext cx="11104560" cy="5241600"/>
            <a:chOff x="3540600" y="802800"/>
            <a:chExt cx="11104560" cy="5241600"/>
          </a:xfrm>
        </p:grpSpPr>
        <p:sp>
          <p:nvSpPr>
            <p:cNvPr id="849" name=""/>
            <p:cNvSpPr/>
            <p:nvPr/>
          </p:nvSpPr>
          <p:spPr>
            <a:xfrm>
              <a:off x="3540600" y="802800"/>
              <a:ext cx="11104560" cy="5241240"/>
            </a:xfrm>
            <a:prstGeom prst="rect">
              <a:avLst/>
            </a:prstGeom>
            <a:noFill/>
            <a:ln w="0">
              <a:noFill/>
            </a:ln>
          </p:spPr>
          <p:style>
            <a:lnRef idx="0"/>
            <a:fillRef idx="0"/>
            <a:effectRef idx="0"/>
            <a:fontRef idx="minor"/>
          </p:style>
          <p:txBody>
            <a:bodyPr lIns="90000" rIns="90000" tIns="45000" bIns="45000" anchor="t">
              <a:noAutofit/>
            </a:bodyPr>
            <a:p>
              <a:endParaRPr b="0" lang="tr-TR" sz="1800" spc="-1" strike="noStrike">
                <a:solidFill>
                  <a:srgbClr val="000000"/>
                </a:solidFill>
                <a:latin typeface="Arial"/>
              </a:endParaRPr>
            </a:p>
          </p:txBody>
        </p:sp>
        <p:sp>
          <p:nvSpPr>
            <p:cNvPr id="850" name=""/>
            <p:cNvSpPr/>
            <p:nvPr/>
          </p:nvSpPr>
          <p:spPr>
            <a:xfrm>
              <a:off x="8018280" y="2493720"/>
              <a:ext cx="2149200" cy="1859040"/>
            </a:xfrm>
            <a:prstGeom prst="hexagon">
              <a:avLst>
                <a:gd name="adj" fmla="val 28570"/>
                <a:gd name="vf" fmla="val 115470"/>
              </a:avLst>
            </a:prstGeom>
            <a:blipFill rotWithShape="0">
              <a:blip r:embed="rId1"/>
              <a:srcRect/>
              <a:stretch/>
            </a:blipFill>
            <a:ln w="0">
              <a:noFill/>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1"/>
            <a:fontRef idx="minor"/>
          </p:style>
          <p:txBody>
            <a:bodyPr numCol="1" spcCol="1440" lIns="33120" rIns="33120" tIns="33120" bIns="33120" anchor="ctr">
              <a:noAutofit/>
            </a:bodyPr>
            <a:p>
              <a:pPr algn="ctr">
                <a:lnSpc>
                  <a:spcPct val="90000"/>
                </a:lnSpc>
                <a:spcAft>
                  <a:spcPts val="910"/>
                </a:spcAft>
              </a:pPr>
              <a:endParaRPr b="0" lang="en-US" sz="2600" spc="-1" strike="noStrike">
                <a:solidFill>
                  <a:schemeClr val="lt1"/>
                </a:solidFill>
                <a:latin typeface="Arial"/>
                <a:ea typeface="DejaVu Sans"/>
              </a:endParaRPr>
            </a:p>
          </p:txBody>
        </p:sp>
        <p:sp>
          <p:nvSpPr>
            <p:cNvPr id="851" name=""/>
            <p:cNvSpPr/>
            <p:nvPr/>
          </p:nvSpPr>
          <p:spPr>
            <a:xfrm>
              <a:off x="9364320" y="1604160"/>
              <a:ext cx="810720" cy="698400"/>
            </a:xfrm>
            <a:prstGeom prst="hexagon">
              <a:avLst>
                <a:gd name="adj" fmla="val 28900"/>
                <a:gd name="vf" fmla="val 115470"/>
              </a:avLst>
            </a:prstGeom>
            <a:solidFill>
              <a:schemeClr val="bg1"/>
            </a:solidFill>
            <a:ln>
              <a:noFill/>
            </a:ln>
            <a:scene3d>
              <a:camera prst="orthographicFront">
                <a:rot lat="0" lon="0" rev="0"/>
              </a:camera>
              <a:lightRig dir="t" rig="contrasting">
                <a:rot lat="0" lon="0" rev="1200000"/>
              </a:lightRig>
            </a:scene3d>
            <a:sp3d z="-300000" prstMaterial="plastic"/>
          </p:spPr>
          <p:style>
            <a:lnRef idx="1"/>
            <a:fillRef idx="0"/>
            <a:effectRef idx="0"/>
            <a:fontRef idx="minor"/>
          </p:style>
          <p:txBody>
            <a:bodyPr lIns="90000" rIns="90000" tIns="45000" bIns="45000" anchor="t">
              <a:noAutofit/>
            </a:bodyPr>
            <a:p>
              <a:endParaRPr b="0" lang="tr-TR" sz="1800" spc="-1" strike="noStrike">
                <a:solidFill>
                  <a:srgbClr val="000000"/>
                </a:solidFill>
                <a:latin typeface="Arial"/>
              </a:endParaRPr>
            </a:p>
          </p:txBody>
        </p:sp>
        <p:sp>
          <p:nvSpPr>
            <p:cNvPr id="852" name=""/>
            <p:cNvSpPr/>
            <p:nvPr/>
          </p:nvSpPr>
          <p:spPr>
            <a:xfrm>
              <a:off x="8216280" y="802800"/>
              <a:ext cx="1761120" cy="1523520"/>
            </a:xfrm>
            <a:prstGeom prst="hexagon">
              <a:avLst>
                <a:gd name="adj" fmla="val 28570"/>
                <a:gd name="vf" fmla="val 115470"/>
              </a:avLst>
            </a:prstGeom>
            <a:blipFill rotWithShape="0">
              <a:blip r:embed="rId2"/>
              <a:srcRect/>
              <a:stretch/>
            </a:blipFill>
            <a:ln w="38100">
              <a:solidFill>
                <a:srgbClr val="44546a">
                  <a:lumMod val="75000"/>
                </a:srgbClr>
              </a:solidFill>
              <a:round/>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2"/>
            <a:fontRef idx="minor"/>
          </p:style>
          <p:txBody>
            <a:bodyPr numCol="1" spcCol="1440" lIns="33120" rIns="33120" tIns="33120" bIns="33120" anchor="ctr">
              <a:noAutofit/>
            </a:bodyPr>
            <a:p>
              <a:pPr algn="ctr">
                <a:lnSpc>
                  <a:spcPct val="90000"/>
                </a:lnSpc>
                <a:spcAft>
                  <a:spcPts val="910"/>
                </a:spcAft>
              </a:pPr>
              <a:r>
                <a:rPr b="1" lang="en-US" sz="2100" spc="-1" strike="noStrike">
                  <a:ln>
                    <a:solidFill>
                      <a:schemeClr val="accent2"/>
                    </a:solidFill>
                  </a:ln>
                  <a:solidFill>
                    <a:srgbClr val="ffffff"/>
                  </a:solidFill>
                  <a:latin typeface="Arial"/>
                  <a:ea typeface="DejaVu Sans"/>
                </a:rPr>
                <a:t>KALYON</a:t>
              </a:r>
              <a:endParaRPr b="0" lang="tr-TR" sz="2100" spc="-1" strike="noStrike">
                <a:solidFill>
                  <a:srgbClr val="000000"/>
                </a:solidFill>
                <a:latin typeface="Arial"/>
              </a:endParaRPr>
            </a:p>
          </p:txBody>
        </p:sp>
        <p:sp>
          <p:nvSpPr>
            <p:cNvPr id="853" name=""/>
            <p:cNvSpPr/>
            <p:nvPr/>
          </p:nvSpPr>
          <p:spPr>
            <a:xfrm>
              <a:off x="10310760" y="2910600"/>
              <a:ext cx="810720" cy="698400"/>
            </a:xfrm>
            <a:prstGeom prst="hexagon">
              <a:avLst>
                <a:gd name="adj" fmla="val 28900"/>
                <a:gd name="vf" fmla="val 115470"/>
              </a:avLst>
            </a:prstGeom>
            <a:solidFill>
              <a:schemeClr val="bg1"/>
            </a:solidFill>
            <a:ln>
              <a:noFill/>
            </a:ln>
            <a:scene3d>
              <a:camera prst="orthographicFront">
                <a:rot lat="0" lon="0" rev="0"/>
              </a:camera>
              <a:lightRig dir="t" rig="contrasting">
                <a:rot lat="0" lon="0" rev="1200000"/>
              </a:lightRig>
            </a:scene3d>
            <a:sp3d z="-300000" prstMaterial="plastic"/>
          </p:spPr>
          <p:style>
            <a:lnRef idx="1"/>
            <a:fillRef idx="0"/>
            <a:effectRef idx="0"/>
            <a:fontRef idx="minor"/>
          </p:style>
          <p:txBody>
            <a:bodyPr lIns="90000" rIns="90000" tIns="45000" bIns="45000" anchor="t">
              <a:noAutofit/>
            </a:bodyPr>
            <a:p>
              <a:endParaRPr b="0" lang="tr-TR" sz="1800" spc="-1" strike="noStrike">
                <a:solidFill>
                  <a:srgbClr val="000000"/>
                </a:solidFill>
                <a:latin typeface="Arial"/>
              </a:endParaRPr>
            </a:p>
          </p:txBody>
        </p:sp>
        <p:sp>
          <p:nvSpPr>
            <p:cNvPr id="854" name=""/>
            <p:cNvSpPr/>
            <p:nvPr/>
          </p:nvSpPr>
          <p:spPr>
            <a:xfrm>
              <a:off x="9831600" y="1739880"/>
              <a:ext cx="1761120" cy="1523520"/>
            </a:xfrm>
            <a:prstGeom prst="hexagon">
              <a:avLst>
                <a:gd name="adj" fmla="val 28570"/>
                <a:gd name="vf" fmla="val 115470"/>
              </a:avLst>
            </a:prstGeom>
            <a:blipFill rotWithShape="0">
              <a:blip r:embed="rId3"/>
              <a:srcRect/>
              <a:stretch/>
            </a:blipFill>
            <a:ln w="38100">
              <a:solidFill>
                <a:srgbClr val="44546a">
                  <a:lumMod val="75000"/>
                </a:srgbClr>
              </a:solidFill>
              <a:round/>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2"/>
            <a:fontRef idx="minor"/>
          </p:style>
          <p:txBody>
            <a:bodyPr numCol="1" spcCol="1440" lIns="33120" rIns="33120" tIns="33120" bIns="33120" anchor="ctr">
              <a:noAutofit/>
            </a:bodyPr>
            <a:p>
              <a:pPr algn="ctr">
                <a:lnSpc>
                  <a:spcPct val="90000"/>
                </a:lnSpc>
                <a:spcAft>
                  <a:spcPts val="910"/>
                </a:spcAft>
              </a:pPr>
              <a:r>
                <a:rPr b="1" lang="en-US" sz="2600" spc="-1" strike="noStrike">
                  <a:ln>
                    <a:solidFill>
                      <a:schemeClr val="accent2"/>
                    </a:solidFill>
                  </a:ln>
                  <a:solidFill>
                    <a:srgbClr val="ffffff"/>
                  </a:solidFill>
                  <a:latin typeface="Arial"/>
                  <a:ea typeface="DejaVu Sans"/>
                </a:rPr>
                <a:t>MARTI</a:t>
              </a:r>
              <a:endParaRPr b="0" lang="tr-TR" sz="2600" spc="-1" strike="noStrike">
                <a:solidFill>
                  <a:srgbClr val="000000"/>
                </a:solidFill>
                <a:latin typeface="Arial"/>
              </a:endParaRPr>
            </a:p>
          </p:txBody>
        </p:sp>
        <p:sp>
          <p:nvSpPr>
            <p:cNvPr id="855" name=""/>
            <p:cNvSpPr/>
            <p:nvPr/>
          </p:nvSpPr>
          <p:spPr>
            <a:xfrm>
              <a:off x="9653400" y="4385160"/>
              <a:ext cx="810720" cy="698400"/>
            </a:xfrm>
            <a:prstGeom prst="hexagon">
              <a:avLst>
                <a:gd name="adj" fmla="val 28900"/>
                <a:gd name="vf" fmla="val 115470"/>
              </a:avLst>
            </a:prstGeom>
            <a:solidFill>
              <a:schemeClr val="bg1"/>
            </a:solidFill>
            <a:ln>
              <a:noFill/>
            </a:ln>
            <a:scene3d>
              <a:camera prst="orthographicFront">
                <a:rot lat="0" lon="0" rev="0"/>
              </a:camera>
              <a:lightRig dir="t" rig="contrasting">
                <a:rot lat="0" lon="0" rev="1200000"/>
              </a:lightRig>
            </a:scene3d>
            <a:sp3d z="-300000" prstMaterial="plastic"/>
          </p:spPr>
          <p:style>
            <a:lnRef idx="1"/>
            <a:fillRef idx="0"/>
            <a:effectRef idx="0"/>
            <a:fontRef idx="minor"/>
          </p:style>
          <p:txBody>
            <a:bodyPr lIns="90000" rIns="90000" tIns="45000" bIns="45000" anchor="t">
              <a:noAutofit/>
            </a:bodyPr>
            <a:p>
              <a:endParaRPr b="0" lang="tr-TR" sz="1800" spc="-1" strike="noStrike">
                <a:solidFill>
                  <a:srgbClr val="000000"/>
                </a:solidFill>
                <a:latin typeface="Arial"/>
              </a:endParaRPr>
            </a:p>
          </p:txBody>
        </p:sp>
        <p:sp>
          <p:nvSpPr>
            <p:cNvPr id="856" name=""/>
            <p:cNvSpPr/>
            <p:nvPr/>
          </p:nvSpPr>
          <p:spPr>
            <a:xfrm>
              <a:off x="9831600" y="3582720"/>
              <a:ext cx="1761120" cy="1523520"/>
            </a:xfrm>
            <a:prstGeom prst="hexagon">
              <a:avLst>
                <a:gd name="adj" fmla="val 28570"/>
                <a:gd name="vf" fmla="val 115470"/>
              </a:avLst>
            </a:prstGeom>
            <a:blipFill rotWithShape="0">
              <a:blip r:embed="rId4"/>
              <a:srcRect/>
              <a:stretch/>
            </a:blipFill>
            <a:ln w="0">
              <a:noFill/>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2"/>
            <a:fontRef idx="minor"/>
          </p:style>
          <p:txBody>
            <a:bodyPr numCol="1" spcCol="1440" lIns="33120" rIns="33120" tIns="33120" bIns="33120" anchor="ctr">
              <a:noAutofit/>
            </a:bodyPr>
            <a:p>
              <a:pPr algn="ctr">
                <a:lnSpc>
                  <a:spcPct val="90000"/>
                </a:lnSpc>
                <a:spcAft>
                  <a:spcPts val="910"/>
                </a:spcAft>
              </a:pPr>
              <a:r>
                <a:rPr b="1" lang="en-US" sz="2600" spc="-1" strike="noStrike">
                  <a:ln>
                    <a:solidFill>
                      <a:schemeClr val="accent2"/>
                    </a:solidFill>
                  </a:ln>
                  <a:solidFill>
                    <a:srgbClr val="ffffff"/>
                  </a:solidFill>
                  <a:latin typeface="Arial"/>
                  <a:ea typeface="DejaVu Sans"/>
                </a:rPr>
                <a:t>YILDIZ</a:t>
              </a:r>
              <a:endParaRPr b="0" lang="tr-TR" sz="2600" spc="-1" strike="noStrike">
                <a:solidFill>
                  <a:srgbClr val="000000"/>
                </a:solidFill>
                <a:latin typeface="Arial"/>
              </a:endParaRPr>
            </a:p>
          </p:txBody>
        </p:sp>
        <p:sp>
          <p:nvSpPr>
            <p:cNvPr id="857" name=""/>
            <p:cNvSpPr/>
            <p:nvPr/>
          </p:nvSpPr>
          <p:spPr>
            <a:xfrm>
              <a:off x="8022240" y="4538160"/>
              <a:ext cx="810720" cy="698400"/>
            </a:xfrm>
            <a:prstGeom prst="hexagon">
              <a:avLst>
                <a:gd name="adj" fmla="val 28900"/>
                <a:gd name="vf" fmla="val 115470"/>
              </a:avLst>
            </a:prstGeom>
            <a:solidFill>
              <a:schemeClr val="bg1"/>
            </a:solidFill>
            <a:ln>
              <a:noFill/>
            </a:ln>
            <a:scene3d>
              <a:camera prst="orthographicFront">
                <a:rot lat="0" lon="0" rev="0"/>
              </a:camera>
              <a:lightRig dir="t" rig="contrasting">
                <a:rot lat="0" lon="0" rev="1200000"/>
              </a:lightRig>
            </a:scene3d>
            <a:sp3d z="-300000" prstMaterial="plastic"/>
          </p:spPr>
          <p:style>
            <a:lnRef idx="1"/>
            <a:fillRef idx="0"/>
            <a:effectRef idx="0"/>
            <a:fontRef idx="minor"/>
          </p:style>
          <p:txBody>
            <a:bodyPr lIns="90000" rIns="90000" tIns="45000" bIns="45000" anchor="t">
              <a:noAutofit/>
            </a:bodyPr>
            <a:p>
              <a:endParaRPr b="0" lang="tr-TR" sz="1800" spc="-1" strike="noStrike">
                <a:solidFill>
                  <a:srgbClr val="000000"/>
                </a:solidFill>
                <a:latin typeface="Arial"/>
              </a:endParaRPr>
            </a:p>
          </p:txBody>
        </p:sp>
        <p:sp>
          <p:nvSpPr>
            <p:cNvPr id="858" name=""/>
            <p:cNvSpPr/>
            <p:nvPr/>
          </p:nvSpPr>
          <p:spPr>
            <a:xfrm>
              <a:off x="8216280" y="4520880"/>
              <a:ext cx="1761120" cy="1523520"/>
            </a:xfrm>
            <a:prstGeom prst="hexagon">
              <a:avLst>
                <a:gd name="adj" fmla="val 28570"/>
                <a:gd name="vf" fmla="val 115470"/>
              </a:avLst>
            </a:prstGeom>
            <a:blipFill rotWithShape="0">
              <a:blip r:embed="rId5"/>
              <a:srcRect/>
              <a:stretch/>
            </a:blipFill>
            <a:ln w="38100">
              <a:solidFill>
                <a:srgbClr val="44546a">
                  <a:lumMod val="75000"/>
                </a:srgbClr>
              </a:solidFill>
              <a:round/>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2"/>
            <a:fontRef idx="minor"/>
          </p:style>
          <p:txBody>
            <a:bodyPr numCol="1" spcCol="1440" lIns="33120" rIns="33120" tIns="33120" bIns="33120" anchor="ctr">
              <a:noAutofit/>
            </a:bodyPr>
            <a:p>
              <a:pPr algn="ctr">
                <a:lnSpc>
                  <a:spcPct val="90000"/>
                </a:lnSpc>
                <a:spcAft>
                  <a:spcPts val="910"/>
                </a:spcAft>
              </a:pPr>
              <a:r>
                <a:rPr b="1" lang="en-US" sz="2200" spc="-1" strike="noStrike">
                  <a:ln>
                    <a:solidFill>
                      <a:schemeClr val="accent2"/>
                    </a:solidFill>
                  </a:ln>
                  <a:solidFill>
                    <a:srgbClr val="ffffff"/>
                  </a:solidFill>
                  <a:latin typeface="Arial"/>
                  <a:ea typeface="DejaVu Sans"/>
                </a:rPr>
                <a:t>MUREN</a:t>
              </a:r>
              <a:endParaRPr b="0" lang="tr-TR" sz="2200" spc="-1" strike="noStrike">
                <a:solidFill>
                  <a:srgbClr val="000000"/>
                </a:solidFill>
                <a:latin typeface="Arial"/>
              </a:endParaRPr>
            </a:p>
          </p:txBody>
        </p:sp>
        <p:sp>
          <p:nvSpPr>
            <p:cNvPr id="859" name=""/>
            <p:cNvSpPr/>
            <p:nvPr/>
          </p:nvSpPr>
          <p:spPr>
            <a:xfrm>
              <a:off x="7060320" y="3232440"/>
              <a:ext cx="810720" cy="698400"/>
            </a:xfrm>
            <a:prstGeom prst="hexagon">
              <a:avLst>
                <a:gd name="adj" fmla="val 28900"/>
                <a:gd name="vf" fmla="val 115470"/>
              </a:avLst>
            </a:prstGeom>
            <a:solidFill>
              <a:schemeClr val="bg1"/>
            </a:solidFill>
            <a:ln>
              <a:noFill/>
            </a:ln>
            <a:scene3d>
              <a:camera prst="orthographicFront">
                <a:rot lat="0" lon="0" rev="0"/>
              </a:camera>
              <a:lightRig dir="t" rig="contrasting">
                <a:rot lat="0" lon="0" rev="1200000"/>
              </a:lightRig>
            </a:scene3d>
            <a:sp3d z="-300000" prstMaterial="plastic"/>
          </p:spPr>
          <p:style>
            <a:lnRef idx="1"/>
            <a:fillRef idx="0"/>
            <a:effectRef idx="0"/>
            <a:fontRef idx="minor"/>
          </p:style>
          <p:txBody>
            <a:bodyPr lIns="90000" rIns="90000" tIns="45000" bIns="45000" anchor="t">
              <a:noAutofit/>
            </a:bodyPr>
            <a:p>
              <a:endParaRPr b="0" lang="tr-TR" sz="1800" spc="-1" strike="noStrike">
                <a:solidFill>
                  <a:srgbClr val="000000"/>
                </a:solidFill>
                <a:latin typeface="Arial"/>
              </a:endParaRPr>
            </a:p>
          </p:txBody>
        </p:sp>
        <p:sp>
          <p:nvSpPr>
            <p:cNvPr id="860" name=""/>
            <p:cNvSpPr/>
            <p:nvPr/>
          </p:nvSpPr>
          <p:spPr>
            <a:xfrm>
              <a:off x="6593400" y="3583800"/>
              <a:ext cx="1761120" cy="1523520"/>
            </a:xfrm>
            <a:prstGeom prst="hexagon">
              <a:avLst>
                <a:gd name="adj" fmla="val 28570"/>
                <a:gd name="vf" fmla="val 115470"/>
              </a:avLst>
            </a:prstGeom>
            <a:blipFill rotWithShape="0">
              <a:blip r:embed="rId6"/>
              <a:srcRect/>
              <a:stretch/>
            </a:blipFill>
            <a:ln w="38100">
              <a:solidFill>
                <a:srgbClr val="44546a">
                  <a:lumMod val="75000"/>
                </a:srgbClr>
              </a:solidFill>
              <a:round/>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2"/>
            <a:fontRef idx="minor"/>
          </p:style>
          <p:txBody>
            <a:bodyPr numCol="1" spcCol="1440" lIns="33120" rIns="33120" tIns="33120" bIns="33120" anchor="ctr">
              <a:noAutofit/>
            </a:bodyPr>
            <a:p>
              <a:pPr algn="ctr">
                <a:lnSpc>
                  <a:spcPct val="90000"/>
                </a:lnSpc>
                <a:spcAft>
                  <a:spcPts val="910"/>
                </a:spcAft>
              </a:pPr>
              <a:r>
                <a:rPr b="1" lang="en-US" sz="2600" spc="-1" strike="noStrike">
                  <a:ln>
                    <a:solidFill>
                      <a:schemeClr val="accent2"/>
                    </a:solidFill>
                  </a:ln>
                  <a:solidFill>
                    <a:srgbClr val="ffffff"/>
                  </a:solidFill>
                  <a:latin typeface="Arial"/>
                  <a:ea typeface="DejaVu Sans"/>
                </a:rPr>
                <a:t>ROTA</a:t>
              </a:r>
              <a:endParaRPr b="0" lang="tr-TR" sz="2600" spc="-1" strike="noStrike">
                <a:solidFill>
                  <a:srgbClr val="000000"/>
                </a:solidFill>
                <a:latin typeface="Arial"/>
              </a:endParaRPr>
            </a:p>
          </p:txBody>
        </p:sp>
        <p:sp>
          <p:nvSpPr>
            <p:cNvPr id="861" name=""/>
            <p:cNvSpPr/>
            <p:nvPr/>
          </p:nvSpPr>
          <p:spPr>
            <a:xfrm>
              <a:off x="6593400" y="1738080"/>
              <a:ext cx="1761120" cy="1523520"/>
            </a:xfrm>
            <a:prstGeom prst="hexagon">
              <a:avLst>
                <a:gd name="adj" fmla="val 28570"/>
                <a:gd name="vf" fmla="val 115470"/>
              </a:avLst>
            </a:prstGeom>
            <a:blipFill rotWithShape="0">
              <a:blip r:embed="rId7"/>
              <a:srcRect/>
              <a:stretch/>
            </a:blipFill>
            <a:ln w="38100">
              <a:solidFill>
                <a:srgbClr val="44546a">
                  <a:lumMod val="75000"/>
                </a:srgbClr>
              </a:solidFill>
              <a:round/>
            </a:ln>
            <a:scene3d>
              <a:camera prst="orthographicFront">
                <a:rot lat="0" lon="0" rev="0"/>
              </a:camera>
              <a:lightRig dir="t" rig="contrasting">
                <a:rot lat="0" lon="0" rev="1200000"/>
              </a:lightRig>
            </a:scene3d>
            <a:sp3d contourW="19050" prstMaterial="metal">
              <a:bevelT w="88900" h="203200"/>
              <a:bevelB w="165100" h="254000"/>
            </a:sp3d>
          </p:spPr>
          <p:style>
            <a:lnRef idx="0"/>
            <a:fillRef idx="0"/>
            <a:effectRef idx="2"/>
            <a:fontRef idx="minor"/>
          </p:style>
          <p:txBody>
            <a:bodyPr numCol="1" spcCol="1440" lIns="33120" rIns="33120" tIns="33120" bIns="33120" anchor="ctr">
              <a:noAutofit/>
            </a:bodyPr>
            <a:p>
              <a:pPr algn="ctr">
                <a:lnSpc>
                  <a:spcPct val="90000"/>
                </a:lnSpc>
                <a:spcAft>
                  <a:spcPts val="910"/>
                </a:spcAft>
              </a:pPr>
              <a:r>
                <a:rPr b="1" lang="en-US" sz="2600" spc="-1" strike="noStrike">
                  <a:ln>
                    <a:solidFill>
                      <a:schemeClr val="accent2"/>
                    </a:solidFill>
                  </a:ln>
                  <a:solidFill>
                    <a:srgbClr val="ffffff"/>
                  </a:solidFill>
                  <a:latin typeface="Arial"/>
                  <a:ea typeface="DejaVu Sans"/>
                </a:rPr>
                <a:t>UFUK</a:t>
              </a:r>
              <a:endParaRPr b="0" lang="tr-TR" sz="2600" spc="-1" strike="noStrike">
                <a:solidFill>
                  <a:srgbClr val="000000"/>
                </a:solidFill>
                <a:latin typeface="Arial"/>
              </a:endParaRPr>
            </a:p>
          </p:txBody>
        </p:sp>
      </p:grpSp>
      <p:sp>
        <p:nvSpPr>
          <p:cNvPr id="862" name="Content Placeholder 2"/>
          <p:cNvSpPr/>
          <p:nvPr/>
        </p:nvSpPr>
        <p:spPr>
          <a:xfrm>
            <a:off x="88920" y="597600"/>
            <a:ext cx="5714280" cy="405000"/>
          </a:xfrm>
          <a:prstGeom prst="rect">
            <a:avLst/>
          </a:prstGeom>
          <a:solidFill>
            <a:schemeClr val="accent4">
              <a:lumMod val="20000"/>
              <a:lumOff val="80000"/>
            </a:schemeClr>
          </a:solidFill>
          <a:ln w="38100">
            <a:solidFill>
              <a:srgbClr val="ffd966"/>
            </a:solidFill>
            <a:round/>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0" lang="en-US" sz="2000" spc="-1" strike="noStrike">
                <a:solidFill>
                  <a:schemeClr val="accent4">
                    <a:lumMod val="50000"/>
                  </a:schemeClr>
                </a:solidFill>
                <a:latin typeface="Arial"/>
                <a:ea typeface="DejaVu Sans"/>
              </a:rPr>
              <a:t>Same CMS with different configurations</a:t>
            </a:r>
            <a:endParaRPr b="0" lang="tr-TR" sz="2000" spc="-1" strike="noStrike">
              <a:solidFill>
                <a:srgbClr val="000000"/>
              </a:solidFill>
              <a:latin typeface="Arial"/>
            </a:endParaRPr>
          </a:p>
        </p:txBody>
      </p:sp>
      <p:sp>
        <p:nvSpPr>
          <p:cNvPr id="863" name="İçerik Yer Tutucusu 1"/>
          <p:cNvSpPr/>
          <p:nvPr/>
        </p:nvSpPr>
        <p:spPr>
          <a:xfrm>
            <a:off x="88920" y="1123200"/>
            <a:ext cx="5816160" cy="3276360"/>
          </a:xfrm>
          <a:prstGeom prst="rect">
            <a:avLst/>
          </a:prstGeom>
          <a:solidFill>
            <a:schemeClr val="bg1">
              <a:lumMod val="85000"/>
            </a:schemeClr>
          </a:solidFill>
          <a:ln w="28575">
            <a:solidFill>
              <a:srgbClr val="404040"/>
            </a:solidFill>
            <a:round/>
          </a:ln>
        </p:spPr>
        <p:style>
          <a:lnRef idx="0"/>
          <a:fillRef idx="0"/>
          <a:effectRef idx="0"/>
          <a:fontRef idx="minor"/>
        </p:style>
        <p:txBody>
          <a:bodyPr lIns="90000" rIns="90000" tIns="45000" bIns="45000" anchor="t">
            <a:noAutofit/>
          </a:bodyPr>
          <a:p>
            <a:pPr marL="457200">
              <a:lnSpc>
                <a:spcPct val="90000"/>
              </a:lnSpc>
              <a:spcBef>
                <a:spcPts val="499"/>
              </a:spcBef>
              <a:tabLst>
                <a:tab algn="l" pos="0"/>
              </a:tabLst>
            </a:pPr>
            <a:r>
              <a:rPr b="0" lang="en-US" sz="2200" spc="-1" strike="noStrike" u="sng">
                <a:solidFill>
                  <a:srgbClr val="222a35"/>
                </a:solidFill>
                <a:uFillTx/>
                <a:latin typeface="Arial"/>
                <a:ea typeface="DejaVu Sans"/>
              </a:rPr>
              <a:t>What is common? </a:t>
            </a:r>
            <a:endParaRPr b="0" lang="tr-TR" sz="2200" spc="-1" strike="noStrike">
              <a:solidFill>
                <a:srgbClr val="000000"/>
              </a:solidFill>
              <a:latin typeface="Arial"/>
            </a:endParaRPr>
          </a:p>
          <a:p>
            <a:pPr lvl="1" marL="685800" indent="-228600">
              <a:lnSpc>
                <a:spcPct val="90000"/>
              </a:lnSpc>
              <a:spcBef>
                <a:spcPts val="499"/>
              </a:spcBef>
              <a:buSzPct val="100000"/>
              <a:buBlip>
                <a:blip r:embed="rId8"/>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Common Services</a:t>
            </a:r>
            <a:endParaRPr b="0" lang="tr-TR" sz="2200" spc="-1" strike="noStrike">
              <a:solidFill>
                <a:srgbClr val="000000"/>
              </a:solidFill>
              <a:latin typeface="Arial"/>
            </a:endParaRPr>
          </a:p>
          <a:p>
            <a:pPr lvl="2" marL="1143000" indent="-228600">
              <a:lnSpc>
                <a:spcPct val="90000"/>
              </a:lnSpc>
              <a:spcBef>
                <a:spcPts val="499"/>
              </a:spcBef>
              <a:buSzPct val="100000"/>
              <a:buBlip>
                <a:blip r:embed="rId9"/>
              </a:buBlip>
              <a:tabLst>
                <a:tab algn="l" pos="0"/>
              </a:tabLst>
            </a:pPr>
            <a:r>
              <a:rPr b="0" lang="en-US" sz="2000" spc="-1" strike="noStrike">
                <a:solidFill>
                  <a:srgbClr val="222a35"/>
                </a:solidFill>
                <a:latin typeface="Arial"/>
                <a:ea typeface="DejaVu Sans"/>
              </a:rPr>
              <a:t>TM, SM, DRC, AM…</a:t>
            </a:r>
            <a:endParaRPr b="0" lang="tr-TR" sz="2000" spc="-1" strike="noStrike">
              <a:solidFill>
                <a:srgbClr val="000000"/>
              </a:solidFill>
              <a:latin typeface="Arial"/>
            </a:endParaRPr>
          </a:p>
          <a:p>
            <a:pPr lvl="1" marL="685800" indent="-228600">
              <a:lnSpc>
                <a:spcPct val="90000"/>
              </a:lnSpc>
              <a:spcBef>
                <a:spcPts val="499"/>
              </a:spcBef>
              <a:buSzPct val="100000"/>
              <a:buBlip>
                <a:blip r:embed="rId10"/>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Common Capabilities</a:t>
            </a:r>
            <a:endParaRPr b="0" lang="tr-TR" sz="2200" spc="-1" strike="noStrike">
              <a:solidFill>
                <a:srgbClr val="000000"/>
              </a:solidFill>
              <a:latin typeface="Arial"/>
            </a:endParaRPr>
          </a:p>
          <a:p>
            <a:pPr lvl="2" marL="1143000" indent="-228600">
              <a:lnSpc>
                <a:spcPct val="90000"/>
              </a:lnSpc>
              <a:spcBef>
                <a:spcPts val="499"/>
              </a:spcBef>
              <a:buSzPct val="100000"/>
              <a:buBlip>
                <a:blip r:embed="rId11"/>
              </a:buBlip>
              <a:tabLst>
                <a:tab algn="l" pos="0"/>
              </a:tabLst>
            </a:pPr>
            <a:r>
              <a:rPr b="0" lang="en-US" sz="2000" spc="-1" strike="noStrike">
                <a:solidFill>
                  <a:srgbClr val="222a35"/>
                </a:solidFill>
                <a:latin typeface="Arial"/>
                <a:ea typeface="DejaVu Sans"/>
              </a:rPr>
              <a:t>NAV, C&amp;I</a:t>
            </a:r>
            <a:endParaRPr b="0" lang="tr-TR" sz="2000" spc="-1" strike="noStrike">
              <a:solidFill>
                <a:srgbClr val="000000"/>
              </a:solidFill>
              <a:latin typeface="Arial"/>
            </a:endParaRPr>
          </a:p>
          <a:p>
            <a:pPr lvl="1" marL="685800" indent="-228600">
              <a:lnSpc>
                <a:spcPct val="90000"/>
              </a:lnSpc>
              <a:spcBef>
                <a:spcPts val="499"/>
              </a:spcBef>
              <a:buSzPct val="100000"/>
              <a:buBlip>
                <a:blip r:embed="rId12"/>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Common Data Definitions</a:t>
            </a:r>
            <a:endParaRPr b="0" lang="tr-TR" sz="2200" spc="-1" strike="noStrike">
              <a:solidFill>
                <a:srgbClr val="000000"/>
              </a:solidFill>
              <a:latin typeface="Arial"/>
            </a:endParaRPr>
          </a:p>
          <a:p>
            <a:pPr lvl="2" marL="1143000" indent="-228600">
              <a:lnSpc>
                <a:spcPct val="90000"/>
              </a:lnSpc>
              <a:spcBef>
                <a:spcPts val="499"/>
              </a:spcBef>
              <a:buSzPct val="100000"/>
              <a:buBlip>
                <a:blip r:embed="rId13"/>
              </a:buBlip>
              <a:tabLst>
                <a:tab algn="l" pos="0"/>
              </a:tabLst>
            </a:pPr>
            <a:r>
              <a:rPr b="0" lang="en-US" sz="2000" spc="-1" strike="noStrike">
                <a:solidFill>
                  <a:srgbClr val="222a35"/>
                </a:solidFill>
                <a:latin typeface="Arial"/>
                <a:ea typeface="DejaVu Sans"/>
              </a:rPr>
              <a:t>International Standards</a:t>
            </a:r>
            <a:endParaRPr b="0" lang="tr-TR" sz="2000" spc="-1" strike="noStrike">
              <a:solidFill>
                <a:srgbClr val="000000"/>
              </a:solidFill>
              <a:latin typeface="Arial"/>
            </a:endParaRPr>
          </a:p>
          <a:p>
            <a:pPr lvl="1" marL="685800" indent="-228600">
              <a:lnSpc>
                <a:spcPct val="90000"/>
              </a:lnSpc>
              <a:spcBef>
                <a:spcPts val="499"/>
              </a:spcBef>
              <a:buSzPct val="100000"/>
              <a:buBlip>
                <a:blip r:embed="rId14"/>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Common Message Interfaces</a:t>
            </a:r>
            <a:endParaRPr b="0" lang="tr-TR" sz="2200" spc="-1" strike="noStrike">
              <a:solidFill>
                <a:srgbClr val="000000"/>
              </a:solidFill>
              <a:latin typeface="Arial"/>
            </a:endParaRPr>
          </a:p>
          <a:p>
            <a:pPr lvl="2" marL="1143000" indent="-228600">
              <a:lnSpc>
                <a:spcPct val="90000"/>
              </a:lnSpc>
              <a:spcBef>
                <a:spcPts val="499"/>
              </a:spcBef>
              <a:buSzPct val="100000"/>
              <a:buBlip>
                <a:blip r:embed="rId15"/>
              </a:buBlip>
              <a:tabLst>
                <a:tab algn="l" pos="0"/>
              </a:tabLst>
            </a:pPr>
            <a:r>
              <a:rPr b="0" lang="tr-TR" sz="2000" spc="-1" strike="noStrike">
                <a:solidFill>
                  <a:srgbClr val="000000"/>
                </a:solidFill>
                <a:latin typeface="Arial"/>
                <a:ea typeface="DejaVu Sans"/>
              </a:rPr>
              <a:t>STANAG 5516/5518</a:t>
            </a:r>
            <a:r>
              <a:rPr b="0" lang="en-US" sz="2000" spc="-1" strike="noStrike">
                <a:solidFill>
                  <a:srgbClr val="000000"/>
                </a:solidFill>
                <a:latin typeface="Arial"/>
                <a:ea typeface="DejaVu Sans"/>
              </a:rPr>
              <a:t>/</a:t>
            </a:r>
            <a:r>
              <a:rPr b="0" lang="en-US" sz="2000" spc="-1" strike="noStrike">
                <a:solidFill>
                  <a:srgbClr val="222a35"/>
                </a:solidFill>
                <a:latin typeface="Arial"/>
                <a:ea typeface="DejaVu Sans"/>
              </a:rPr>
              <a:t>4586/4609..</a:t>
            </a:r>
            <a:endParaRPr b="0" lang="tr-TR" sz="2000" spc="-1" strike="noStrike">
              <a:solidFill>
                <a:srgbClr val="000000"/>
              </a:solidFill>
              <a:latin typeface="Arial"/>
            </a:endParaRPr>
          </a:p>
        </p:txBody>
      </p:sp>
      <p:sp>
        <p:nvSpPr>
          <p:cNvPr id="864" name="İçerik Yer Tutucusu 1"/>
          <p:cNvSpPr/>
          <p:nvPr/>
        </p:nvSpPr>
        <p:spPr>
          <a:xfrm>
            <a:off x="88920" y="4576680"/>
            <a:ext cx="5816160" cy="1787760"/>
          </a:xfrm>
          <a:prstGeom prst="rect">
            <a:avLst/>
          </a:prstGeom>
          <a:solidFill>
            <a:schemeClr val="tx2">
              <a:lumMod val="20000"/>
              <a:lumOff val="80000"/>
            </a:schemeClr>
          </a:solidFill>
          <a:ln w="28575">
            <a:solidFill>
              <a:srgbClr val="333f4f"/>
            </a:solidFill>
            <a:round/>
          </a:ln>
        </p:spPr>
        <p:style>
          <a:lnRef idx="0"/>
          <a:fillRef idx="0"/>
          <a:effectRef idx="0"/>
          <a:fontRef idx="minor"/>
        </p:style>
        <p:txBody>
          <a:bodyPr lIns="90000" rIns="90000" tIns="45000" bIns="45000" anchor="t">
            <a:noAutofit/>
          </a:bodyPr>
          <a:p>
            <a:pPr marL="457200">
              <a:lnSpc>
                <a:spcPct val="90000"/>
              </a:lnSpc>
              <a:spcBef>
                <a:spcPts val="499"/>
              </a:spcBef>
              <a:tabLst>
                <a:tab algn="l" pos="0"/>
              </a:tabLst>
            </a:pPr>
            <a:r>
              <a:rPr b="0" lang="en-US" sz="2200" spc="-1" strike="noStrike" u="sng">
                <a:solidFill>
                  <a:srgbClr val="222a35"/>
                </a:solidFill>
                <a:uFillTx/>
                <a:latin typeface="Arial"/>
                <a:ea typeface="DejaVu Sans"/>
              </a:rPr>
              <a:t>What is different? </a:t>
            </a:r>
            <a:endParaRPr b="0" lang="tr-TR" sz="2200" spc="-1" strike="noStrike">
              <a:solidFill>
                <a:srgbClr val="000000"/>
              </a:solidFill>
              <a:latin typeface="Arial"/>
            </a:endParaRPr>
          </a:p>
          <a:p>
            <a:pPr lvl="1" marL="685800" indent="-228600">
              <a:lnSpc>
                <a:spcPct val="90000"/>
              </a:lnSpc>
              <a:spcBef>
                <a:spcPts val="499"/>
              </a:spcBef>
              <a:buSzPct val="100000"/>
              <a:buBlip>
                <a:blip r:embed="rId16"/>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Platform Specific Capabilities</a:t>
            </a:r>
            <a:endParaRPr b="0" lang="tr-TR" sz="2200" spc="-1" strike="noStrike">
              <a:solidFill>
                <a:srgbClr val="000000"/>
              </a:solidFill>
              <a:latin typeface="Arial"/>
            </a:endParaRPr>
          </a:p>
          <a:p>
            <a:pPr lvl="2" marL="1143000" indent="-228600">
              <a:lnSpc>
                <a:spcPct val="90000"/>
              </a:lnSpc>
              <a:spcBef>
                <a:spcPts val="499"/>
              </a:spcBef>
              <a:buSzPct val="100000"/>
              <a:buBlip>
                <a:blip r:embed="rId17"/>
              </a:buBlip>
              <a:tabLst>
                <a:tab algn="l" pos="0"/>
              </a:tabLst>
            </a:pPr>
            <a:r>
              <a:rPr b="0" lang="en-US" sz="2000" spc="-1" strike="noStrike">
                <a:solidFill>
                  <a:srgbClr val="222a35"/>
                </a:solidFill>
                <a:latin typeface="Arial"/>
                <a:ea typeface="DejaVu Sans"/>
              </a:rPr>
              <a:t>Warfare, Air Control …</a:t>
            </a:r>
            <a:endParaRPr b="0" lang="tr-TR" sz="2000" spc="-1" strike="noStrike">
              <a:solidFill>
                <a:srgbClr val="000000"/>
              </a:solidFill>
              <a:latin typeface="Arial"/>
            </a:endParaRPr>
          </a:p>
          <a:p>
            <a:pPr lvl="1" marL="685800" indent="-228600">
              <a:lnSpc>
                <a:spcPct val="90000"/>
              </a:lnSpc>
              <a:spcBef>
                <a:spcPts val="499"/>
              </a:spcBef>
              <a:buSzPct val="100000"/>
              <a:buBlip>
                <a:blip r:embed="rId18"/>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Platform Specific Weapons/Sensors</a:t>
            </a:r>
            <a:endParaRPr b="0" lang="tr-TR" sz="2200" spc="-1" strike="noStrike">
              <a:solidFill>
                <a:srgbClr val="000000"/>
              </a:solidFill>
              <a:latin typeface="Arial"/>
            </a:endParaRPr>
          </a:p>
          <a:p>
            <a:pPr lvl="1" marL="685800" indent="-228600">
              <a:lnSpc>
                <a:spcPct val="90000"/>
              </a:lnSpc>
              <a:spcBef>
                <a:spcPts val="499"/>
              </a:spcBef>
              <a:buSzPct val="100000"/>
              <a:buBlip>
                <a:blip r:embed="rId19"/>
              </a:buBlip>
              <a:tabLst>
                <a:tab algn="l" pos="0"/>
              </a:tabLst>
            </a:pPr>
            <a:r>
              <a:rPr b="0" lang="en-US" sz="2200" spc="-1" strike="noStrike">
                <a:solidFill>
                  <a:srgbClr val="222a35"/>
                </a:solidFill>
                <a:latin typeface="Arial"/>
                <a:ea typeface="DejaVu Sans"/>
              </a:rPr>
              <a:t> </a:t>
            </a:r>
            <a:r>
              <a:rPr b="0" lang="en-US" sz="2200" spc="-1" strike="noStrike">
                <a:solidFill>
                  <a:srgbClr val="222a35"/>
                </a:solidFill>
                <a:latin typeface="Arial"/>
                <a:ea typeface="DejaVu Sans"/>
              </a:rPr>
              <a:t>User interactions</a:t>
            </a:r>
            <a:endParaRPr b="0" lang="tr-TR" sz="22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02" dur="indefinite" restart="never" nodeType="tmRoot">
          <p:childTnLst>
            <p:seq>
              <p:cTn id="103" dur="indefinite" nodeType="mainSeq">
                <p:childTnLst>
                  <p:par>
                    <p:cTn id="104" fill="hold">
                      <p:stCondLst>
                        <p:cond delay="0"/>
                      </p:stCondLst>
                      <p:childTnLst>
                        <p:par>
                          <p:cTn id="105" fill="hold">
                            <p:stCondLst>
                              <p:cond delay="0"/>
                            </p:stCondLst>
                            <p:childTnLst>
                              <p:par>
                                <p:cTn id="106" nodeType="afterEffect" fill="hold" presetClass="entr" presetID="22" presetSubtype="8">
                                  <p:stCondLst>
                                    <p:cond delay="500"/>
                                  </p:stCondLst>
                                  <p:childTnLst>
                                    <p:set>
                                      <p:cBhvr>
                                        <p:cTn id="107" dur="1" fill="hold">
                                          <p:stCondLst>
                                            <p:cond delay="0"/>
                                          </p:stCondLst>
                                        </p:cTn>
                                        <p:tgtEl>
                                          <p:spTgt spid="862"/>
                                        </p:tgtEl>
                                        <p:attrNameLst>
                                          <p:attrName>style.visibility</p:attrName>
                                        </p:attrNameLst>
                                      </p:cBhvr>
                                      <p:to>
                                        <p:strVal val="visible"/>
                                      </p:to>
                                    </p:set>
                                    <p:animEffect filter="wipe(left)" transition="in">
                                      <p:cBhvr additive="repl">
                                        <p:cTn id="108" dur="500"/>
                                        <p:tgtEl>
                                          <p:spTgt spid="862"/>
                                        </p:tgtEl>
                                      </p:cBhvr>
                                    </p:animEffect>
                                  </p:childTnLst>
                                </p:cTn>
                              </p:par>
                              <p:par>
                                <p:cTn id="109" nodeType="withEffect" fill="hold" presetClass="entr" presetID="22" presetSubtype="8">
                                  <p:stCondLst>
                                    <p:cond delay="500"/>
                                  </p:stCondLst>
                                  <p:childTnLst>
                                    <p:set>
                                      <p:cBhvr>
                                        <p:cTn id="110" dur="1" fill="hold">
                                          <p:stCondLst>
                                            <p:cond delay="0"/>
                                          </p:stCondLst>
                                        </p:cTn>
                                        <p:tgtEl>
                                          <p:spTgt spid="862">
                                            <p:txEl>
                                              <p:pRg st="0" end="0"/>
                                            </p:txEl>
                                          </p:spTgt>
                                        </p:tgtEl>
                                        <p:attrNameLst>
                                          <p:attrName>style.visibility</p:attrName>
                                        </p:attrNameLst>
                                      </p:cBhvr>
                                      <p:to>
                                        <p:strVal val="visible"/>
                                      </p:to>
                                    </p:set>
                                    <p:animEffect filter="wipe(left)" transition="in">
                                      <p:cBhvr additive="repl">
                                        <p:cTn id="111" dur="500"/>
                                        <p:tgtEl>
                                          <p:spTgt spid="862">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1" lang="tr-TR" sz="2000" spc="-1" strike="noStrike">
                <a:solidFill>
                  <a:srgbClr val="123d6e"/>
                </a:solidFill>
                <a:latin typeface="Arial"/>
              </a:rPr>
              <a:t>CONCLUSION</a:t>
            </a:r>
            <a:endParaRPr b="0" lang="tr-TR" sz="2000" spc="-1" strike="noStrike">
              <a:solidFill>
                <a:srgbClr val="000000"/>
              </a:solidFill>
              <a:latin typeface="Arial"/>
            </a:endParaRPr>
          </a:p>
          <a:p>
            <a:pPr indent="0">
              <a:lnSpc>
                <a:spcPct val="90000"/>
              </a:lnSpc>
              <a:spcBef>
                <a:spcPts val="1001"/>
              </a:spcBef>
              <a:buNone/>
              <a:tabLst>
                <a:tab algn="l" pos="0"/>
              </a:tabLst>
            </a:pPr>
            <a:endParaRPr b="0" lang="tr-TR" sz="2000" spc="-1" strike="noStrike">
              <a:solidFill>
                <a:srgbClr val="000000"/>
              </a:solidFill>
              <a:latin typeface="Arial"/>
            </a:endParaRPr>
          </a:p>
        </p:txBody>
      </p:sp>
      <p:sp>
        <p:nvSpPr>
          <p:cNvPr id="866" name="TextBox 10"/>
          <p:cNvSpPr/>
          <p:nvPr/>
        </p:nvSpPr>
        <p:spPr>
          <a:xfrm>
            <a:off x="2049120" y="781560"/>
            <a:ext cx="6190560" cy="455400"/>
          </a:xfrm>
          <a:prstGeom prst="rect">
            <a:avLst/>
          </a:prstGeom>
          <a:solidFill>
            <a:schemeClr val="accent5">
              <a:lumMod val="75000"/>
            </a:schemeClr>
          </a:solidFill>
          <a:ln w="0">
            <a:noFill/>
          </a:ln>
          <a:effectLst>
            <a:outerShdw algn="ctr" blurRad="57240" dir="5400000" dist="19080" rotWithShape="0">
              <a:srgbClr val="000000">
                <a:alpha val="63000"/>
              </a:srgbClr>
            </a:outerShdw>
          </a:effectLst>
          <a:scene3d>
            <a:camera prst="orthographicFront"/>
            <a:lightRig dir="t" rig="threePt"/>
          </a:scene3d>
          <a:sp3d>
            <a:bevelT prst="artDeco" w="114300"/>
          </a:sp3d>
        </p:spPr>
        <p:style>
          <a:lnRef idx="0">
            <a:schemeClr val="accent5"/>
          </a:lnRef>
          <a:fillRef idx="3">
            <a:schemeClr val="accent5"/>
          </a:fillRef>
          <a:effectRef idx="3">
            <a:schemeClr val="accent5"/>
          </a:effectRef>
          <a:fontRef idx="minor"/>
        </p:style>
        <p:txBody>
          <a:bodyPr lIns="90000" rIns="90000" tIns="45000" bIns="45000" anchor="t">
            <a:spAutoFit/>
          </a:bodyPr>
          <a:p>
            <a:pPr algn="ctr">
              <a:lnSpc>
                <a:spcPct val="100000"/>
              </a:lnSpc>
            </a:pPr>
            <a:r>
              <a:rPr b="1" lang="tr-TR" sz="2400" spc="-1" strike="noStrike">
                <a:solidFill>
                  <a:srgbClr val="ffffff"/>
                </a:solidFill>
                <a:latin typeface="Arial"/>
                <a:ea typeface="DejaVu Sans"/>
              </a:rPr>
              <a:t>ADVENT CMS</a:t>
            </a:r>
            <a:endParaRPr b="0" lang="tr-TR" sz="2400" spc="-1" strike="noStrike">
              <a:solidFill>
                <a:srgbClr val="000000"/>
              </a:solidFill>
              <a:latin typeface="Arial"/>
            </a:endParaRPr>
          </a:p>
        </p:txBody>
      </p:sp>
      <p:sp>
        <p:nvSpPr>
          <p:cNvPr id="867" name="AutoShape 4"/>
          <p:cNvSpPr/>
          <p:nvPr/>
        </p:nvSpPr>
        <p:spPr>
          <a:xfrm>
            <a:off x="4111200" y="1427760"/>
            <a:ext cx="3299760" cy="34056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FLEXIBLE</a:t>
            </a:r>
            <a:endParaRPr b="0" lang="tr-TR" sz="2000" spc="-1" strike="noStrike">
              <a:solidFill>
                <a:srgbClr val="ffffff"/>
              </a:solidFill>
              <a:latin typeface="Arial"/>
            </a:endParaRPr>
          </a:p>
        </p:txBody>
      </p:sp>
      <p:sp>
        <p:nvSpPr>
          <p:cNvPr id="868" name="AutoShape 4"/>
          <p:cNvSpPr/>
          <p:nvPr/>
        </p:nvSpPr>
        <p:spPr>
          <a:xfrm>
            <a:off x="5148000" y="2793240"/>
            <a:ext cx="3299760" cy="33264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MODIFIABLE</a:t>
            </a:r>
            <a:endParaRPr b="0" lang="tr-TR" sz="2000" spc="-1" strike="noStrike">
              <a:solidFill>
                <a:srgbClr val="ffffff"/>
              </a:solidFill>
              <a:latin typeface="Arial"/>
            </a:endParaRPr>
          </a:p>
        </p:txBody>
      </p:sp>
      <p:sp>
        <p:nvSpPr>
          <p:cNvPr id="869" name="AutoShape 4"/>
          <p:cNvSpPr/>
          <p:nvPr/>
        </p:nvSpPr>
        <p:spPr>
          <a:xfrm>
            <a:off x="5562360" y="3264480"/>
            <a:ext cx="3299760" cy="40716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PORTABLE</a:t>
            </a:r>
            <a:endParaRPr b="0" lang="tr-TR" sz="2000" spc="-1" strike="noStrike">
              <a:solidFill>
                <a:srgbClr val="ffffff"/>
              </a:solidFill>
              <a:latin typeface="Arial"/>
            </a:endParaRPr>
          </a:p>
        </p:txBody>
      </p:sp>
      <p:sp>
        <p:nvSpPr>
          <p:cNvPr id="870" name="AutoShape 4"/>
          <p:cNvSpPr/>
          <p:nvPr/>
        </p:nvSpPr>
        <p:spPr>
          <a:xfrm>
            <a:off x="6146280" y="3810600"/>
            <a:ext cx="3299760" cy="36288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SECURE</a:t>
            </a:r>
            <a:endParaRPr b="0" lang="tr-TR" sz="2000" spc="-1" strike="noStrike">
              <a:solidFill>
                <a:srgbClr val="ffffff"/>
              </a:solidFill>
              <a:latin typeface="Arial"/>
            </a:endParaRPr>
          </a:p>
        </p:txBody>
      </p:sp>
      <p:cxnSp>
        <p:nvCxnSpPr>
          <p:cNvPr id="871" name="Düz Bağlayıcı 4"/>
          <p:cNvCxnSpPr/>
          <p:nvPr/>
        </p:nvCxnSpPr>
        <p:spPr>
          <a:xfrm>
            <a:off x="4665240" y="4010400"/>
            <a:ext cx="1481760" cy="720"/>
          </a:xfrm>
          <a:prstGeom prst="straightConnector1">
            <a:avLst/>
          </a:prstGeom>
          <a:ln w="57150">
            <a:solidFill>
              <a:srgbClr val="b40000"/>
            </a:solidFill>
            <a:round/>
            <a:tailEnd len="med" type="triangle" w="med"/>
          </a:ln>
        </p:spPr>
      </p:cxnSp>
      <p:cxnSp>
        <p:nvCxnSpPr>
          <p:cNvPr id="872" name="Düz Bağlayıcı 4"/>
          <p:cNvCxnSpPr/>
          <p:nvPr/>
        </p:nvCxnSpPr>
        <p:spPr>
          <a:xfrm>
            <a:off x="4214160" y="3467520"/>
            <a:ext cx="1348560" cy="720"/>
          </a:xfrm>
          <a:prstGeom prst="straightConnector1">
            <a:avLst/>
          </a:prstGeom>
          <a:ln w="57150">
            <a:solidFill>
              <a:srgbClr val="b40000"/>
            </a:solidFill>
            <a:round/>
            <a:tailEnd len="med" type="triangle" w="med"/>
          </a:ln>
        </p:spPr>
      </p:cxnSp>
      <p:cxnSp>
        <p:nvCxnSpPr>
          <p:cNvPr id="873" name="Düz Bağlayıcı 4"/>
          <p:cNvCxnSpPr/>
          <p:nvPr/>
        </p:nvCxnSpPr>
        <p:spPr>
          <a:xfrm>
            <a:off x="3796920" y="2959560"/>
            <a:ext cx="1351440" cy="720"/>
          </a:xfrm>
          <a:prstGeom prst="straightConnector1">
            <a:avLst/>
          </a:prstGeom>
          <a:ln w="57150">
            <a:solidFill>
              <a:srgbClr val="b40000"/>
            </a:solidFill>
            <a:round/>
            <a:tailEnd len="med" type="triangle" w="med"/>
          </a:ln>
        </p:spPr>
      </p:cxnSp>
      <p:cxnSp>
        <p:nvCxnSpPr>
          <p:cNvPr id="874" name="Düz Bağlayıcı 4"/>
          <p:cNvCxnSpPr/>
          <p:nvPr/>
        </p:nvCxnSpPr>
        <p:spPr>
          <a:xfrm>
            <a:off x="2701440" y="1616400"/>
            <a:ext cx="1410480" cy="720"/>
          </a:xfrm>
          <a:prstGeom prst="straightConnector1">
            <a:avLst/>
          </a:prstGeom>
          <a:ln w="57150">
            <a:solidFill>
              <a:srgbClr val="b40000"/>
            </a:solidFill>
            <a:round/>
            <a:tailEnd len="med" type="triangle" w="med"/>
          </a:ln>
        </p:spPr>
      </p:cxnSp>
      <p:sp>
        <p:nvSpPr>
          <p:cNvPr id="875" name="AutoShape 4"/>
          <p:cNvSpPr/>
          <p:nvPr/>
        </p:nvSpPr>
        <p:spPr>
          <a:xfrm>
            <a:off x="6562440" y="4302720"/>
            <a:ext cx="3299760" cy="362880"/>
          </a:xfrm>
          <a:prstGeom prst="roundRect">
            <a:avLst>
              <a:gd name="adj" fmla="val 16667"/>
            </a:avLst>
          </a:prstGeom>
          <a:solidFill>
            <a:srgbClr val="c0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AFFORDABLE</a:t>
            </a:r>
            <a:endParaRPr b="0" lang="tr-TR" sz="2000" spc="-1" strike="noStrike">
              <a:solidFill>
                <a:srgbClr val="ffffff"/>
              </a:solidFill>
              <a:latin typeface="Arial"/>
            </a:endParaRPr>
          </a:p>
        </p:txBody>
      </p:sp>
      <p:cxnSp>
        <p:nvCxnSpPr>
          <p:cNvPr id="876" name="Düz Bağlayıcı 4"/>
          <p:cNvCxnSpPr/>
          <p:nvPr/>
        </p:nvCxnSpPr>
        <p:spPr>
          <a:xfrm>
            <a:off x="5081040" y="4502520"/>
            <a:ext cx="1481760" cy="720"/>
          </a:xfrm>
          <a:prstGeom prst="straightConnector1">
            <a:avLst/>
          </a:prstGeom>
          <a:ln w="57150">
            <a:solidFill>
              <a:srgbClr val="b40000"/>
            </a:solidFill>
            <a:round/>
            <a:tailEnd len="med" type="triangle" w="med"/>
          </a:ln>
        </p:spPr>
      </p:cxnSp>
      <p:sp>
        <p:nvSpPr>
          <p:cNvPr id="877" name="AutoShape 4"/>
          <p:cNvSpPr/>
          <p:nvPr/>
        </p:nvSpPr>
        <p:spPr>
          <a:xfrm>
            <a:off x="4435200" y="1870920"/>
            <a:ext cx="3299760" cy="34056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SCALABLE</a:t>
            </a:r>
            <a:endParaRPr b="0" lang="tr-TR" sz="2000" spc="-1" strike="noStrike">
              <a:solidFill>
                <a:srgbClr val="ffffff"/>
              </a:solidFill>
              <a:latin typeface="Arial"/>
            </a:endParaRPr>
          </a:p>
        </p:txBody>
      </p:sp>
      <p:cxnSp>
        <p:nvCxnSpPr>
          <p:cNvPr id="878" name="Düz Bağlayıcı 4"/>
          <p:cNvCxnSpPr/>
          <p:nvPr/>
        </p:nvCxnSpPr>
        <p:spPr>
          <a:xfrm>
            <a:off x="3034800" y="2059560"/>
            <a:ext cx="1410480" cy="720"/>
          </a:xfrm>
          <a:prstGeom prst="straightConnector1">
            <a:avLst/>
          </a:prstGeom>
          <a:ln w="57150">
            <a:solidFill>
              <a:srgbClr val="b40000"/>
            </a:solidFill>
            <a:round/>
            <a:tailEnd len="med" type="triangle" w="med"/>
          </a:ln>
        </p:spPr>
      </p:cxnSp>
      <p:sp>
        <p:nvSpPr>
          <p:cNvPr id="879" name="AutoShape 4"/>
          <p:cNvSpPr/>
          <p:nvPr/>
        </p:nvSpPr>
        <p:spPr>
          <a:xfrm>
            <a:off x="4835160" y="2328120"/>
            <a:ext cx="3299760" cy="34056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RELIABLE</a:t>
            </a:r>
            <a:endParaRPr b="0" lang="tr-TR" sz="2000" spc="-1" strike="noStrike">
              <a:solidFill>
                <a:srgbClr val="ffffff"/>
              </a:solidFill>
              <a:latin typeface="Arial"/>
            </a:endParaRPr>
          </a:p>
        </p:txBody>
      </p:sp>
      <p:cxnSp>
        <p:nvCxnSpPr>
          <p:cNvPr id="880" name="Düz Bağlayıcı 4"/>
          <p:cNvCxnSpPr/>
          <p:nvPr/>
        </p:nvCxnSpPr>
        <p:spPr>
          <a:xfrm>
            <a:off x="3425400" y="2516760"/>
            <a:ext cx="1410480" cy="720"/>
          </a:xfrm>
          <a:prstGeom prst="straightConnector1">
            <a:avLst/>
          </a:prstGeom>
          <a:ln w="57150">
            <a:solidFill>
              <a:srgbClr val="b40000"/>
            </a:solidFill>
            <a:round/>
            <a:tailEnd len="med" type="triangle" w="med"/>
          </a:ln>
        </p:spPr>
      </p:cxnSp>
      <p:sp>
        <p:nvSpPr>
          <p:cNvPr id="881" name="AutoShape 4"/>
          <p:cNvSpPr/>
          <p:nvPr/>
        </p:nvSpPr>
        <p:spPr>
          <a:xfrm>
            <a:off x="6891120" y="4801320"/>
            <a:ext cx="3299760" cy="340560"/>
          </a:xfrm>
          <a:prstGeom prst="roundRect">
            <a:avLst>
              <a:gd name="adj" fmla="val 16667"/>
            </a:avLst>
          </a:prstGeom>
          <a:solidFill>
            <a:srgbClr val="c80000"/>
          </a:solidFill>
          <a:ln w="9525">
            <a:noFill/>
          </a:ln>
          <a:scene3d>
            <a:camera prst="orthographicFront">
              <a:rot lat="0" lon="0" rev="0"/>
            </a:camera>
            <a:lightRig dir="t" rig="contrasting">
              <a:rot lat="0" lon="0" rev="7800000"/>
            </a:lightRig>
          </a:scene3d>
          <a:sp3d>
            <a:bevelT w="139700" h="139700"/>
          </a:sp3d>
        </p:spPr>
        <p:style>
          <a:lnRef idx="0"/>
          <a:fillRef idx="0"/>
          <a:effectRef idx="0"/>
          <a:fontRef idx="minor"/>
        </p:style>
        <p:txBody>
          <a:bodyPr wrap="none" lIns="90000" rIns="90000" tIns="45000" bIns="45000" anchor="ctr">
            <a:noAutofit/>
          </a:bodyPr>
          <a:p>
            <a:pPr algn="ctr">
              <a:lnSpc>
                <a:spcPct val="100000"/>
              </a:lnSpc>
            </a:pPr>
            <a:r>
              <a:rPr b="1" lang="tr-TR" sz="2000" spc="-1" strike="noStrike">
                <a:solidFill>
                  <a:srgbClr val="ffffff"/>
                </a:solidFill>
                <a:latin typeface="Calibri"/>
                <a:ea typeface="DejaVu Sans"/>
              </a:rPr>
              <a:t>PROVEN</a:t>
            </a:r>
            <a:endParaRPr b="0" lang="tr-TR" sz="2000" spc="-1" strike="noStrike">
              <a:solidFill>
                <a:srgbClr val="ffffff"/>
              </a:solidFill>
              <a:latin typeface="Arial"/>
            </a:endParaRPr>
          </a:p>
        </p:txBody>
      </p:sp>
      <p:cxnSp>
        <p:nvCxnSpPr>
          <p:cNvPr id="882" name="Düz Bağlayıcı 4"/>
          <p:cNvCxnSpPr/>
          <p:nvPr/>
        </p:nvCxnSpPr>
        <p:spPr>
          <a:xfrm>
            <a:off x="5481000" y="4989960"/>
            <a:ext cx="1410480" cy="720"/>
          </a:xfrm>
          <a:prstGeom prst="straightConnector1">
            <a:avLst/>
          </a:prstGeom>
          <a:ln w="57150">
            <a:solidFill>
              <a:srgbClr val="b40000"/>
            </a:solidFill>
            <a:round/>
            <a:tailEnd len="med" type="triangle" w="med"/>
          </a:ln>
        </p:spPr>
      </p:cxnSp>
      <p:cxnSp>
        <p:nvCxnSpPr>
          <p:cNvPr id="883" name="Düz Bağlayıcı 4"/>
          <p:cNvCxnSpPr/>
          <p:nvPr/>
        </p:nvCxnSpPr>
        <p:spPr>
          <a:xfrm>
            <a:off x="2385360" y="1243440"/>
            <a:ext cx="3096360" cy="3747240"/>
          </a:xfrm>
          <a:prstGeom prst="straightConnector1">
            <a:avLst/>
          </a:prstGeom>
          <a:ln w="57150">
            <a:solidFill>
              <a:srgbClr val="b40000"/>
            </a:solidFill>
            <a:round/>
          </a:ln>
        </p:spPr>
      </p:cxnSp>
    </p:spTree>
  </p:cSld>
  <p:transition spd="slow">
    <p:push dir="u"/>
  </p:transition>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4" name="Title 1"/>
          <p:cNvSpPr/>
          <p:nvPr/>
        </p:nvSpPr>
        <p:spPr>
          <a:xfrm>
            <a:off x="2775960" y="3357000"/>
            <a:ext cx="2864880" cy="932040"/>
          </a:xfrm>
          <a:prstGeom prst="rect">
            <a:avLst/>
          </a:prstGeom>
          <a:noFill/>
          <a:ln w="0">
            <a:noFill/>
          </a:ln>
        </p:spPr>
        <p:style>
          <a:lnRef idx="0"/>
          <a:fillRef idx="0"/>
          <a:effectRef idx="0"/>
          <a:fontRef idx="minor"/>
        </p:style>
        <p:txBody>
          <a:bodyPr lIns="90000" rIns="90000" tIns="45000" bIns="45000" anchor="ctr">
            <a:noAutofit/>
          </a:bodyPr>
          <a:p>
            <a:pPr>
              <a:lnSpc>
                <a:spcPct val="90000"/>
              </a:lnSpc>
            </a:pPr>
            <a:r>
              <a:rPr b="1" lang="en-US" sz="3600" spc="-1" strike="noStrike">
                <a:solidFill>
                  <a:srgbClr val="ffffff"/>
                </a:solidFill>
                <a:latin typeface="Arial"/>
                <a:ea typeface="DejaVu Sans"/>
              </a:rPr>
              <a:t>Thank you</a:t>
            </a:r>
            <a:endParaRPr b="0" lang="tr-TR" sz="3600" spc="-1" strike="noStrike">
              <a:solidFill>
                <a:srgbClr val="000000"/>
              </a:solidFill>
              <a:latin typeface="Arial"/>
            </a:endParaRPr>
          </a:p>
        </p:txBody>
      </p:sp>
    </p:spTree>
  </p:cSld>
  <p:transition spd="slow">
    <p:push dir="u"/>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Rectangle: Rounded Corners 1"/>
          <p:cNvSpPr/>
          <p:nvPr/>
        </p:nvSpPr>
        <p:spPr>
          <a:xfrm>
            <a:off x="948240" y="4851000"/>
            <a:ext cx="10375920" cy="629640"/>
          </a:xfrm>
          <a:prstGeom prst="roundRect">
            <a:avLst>
              <a:gd name="adj" fmla="val 16667"/>
            </a:avLst>
          </a:prstGeom>
          <a:solidFill>
            <a:srgbClr val="f5f5f5"/>
          </a:solidFill>
          <a:ln>
            <a:solidFill>
              <a:srgbClr val="f2f2f2"/>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2400" spc="-1" strike="noStrike">
              <a:solidFill>
                <a:schemeClr val="lt1"/>
              </a:solidFill>
              <a:latin typeface="Calibri"/>
              <a:ea typeface="DejaVu Sans"/>
            </a:endParaRPr>
          </a:p>
        </p:txBody>
      </p:sp>
      <p:pic>
        <p:nvPicPr>
          <p:cNvPr id="358" name="Resim 2" descr=""/>
          <p:cNvPicPr/>
          <p:nvPr/>
        </p:nvPicPr>
        <p:blipFill>
          <a:blip r:embed="rId1"/>
          <a:stretch/>
        </p:blipFill>
        <p:spPr>
          <a:xfrm>
            <a:off x="1091520" y="5035680"/>
            <a:ext cx="10119600" cy="275760"/>
          </a:xfrm>
          <a:prstGeom prst="rect">
            <a:avLst/>
          </a:prstGeom>
          <a:ln w="0">
            <a:noFill/>
          </a:ln>
        </p:spPr>
      </p:pic>
      <p:sp>
        <p:nvSpPr>
          <p:cNvPr id="359" name="Rectangle: Rounded Corners 33"/>
          <p:cNvSpPr/>
          <p:nvPr/>
        </p:nvSpPr>
        <p:spPr>
          <a:xfrm>
            <a:off x="4355640" y="5820480"/>
            <a:ext cx="3480120" cy="459000"/>
          </a:xfrm>
          <a:prstGeom prst="roundRect">
            <a:avLst>
              <a:gd name="adj" fmla="val 16667"/>
            </a:avLst>
          </a:prstGeom>
          <a:solidFill>
            <a:srgbClr val="f5f5f5"/>
          </a:solidFill>
          <a:ln>
            <a:solidFill>
              <a:srgbClr val="f2f2f2"/>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2400" spc="-1" strike="noStrike">
              <a:solidFill>
                <a:schemeClr val="lt1"/>
              </a:solidFill>
              <a:latin typeface="Calibri"/>
              <a:ea typeface="DejaVu Sans"/>
            </a:endParaRPr>
          </a:p>
        </p:txBody>
      </p:sp>
      <p:pic>
        <p:nvPicPr>
          <p:cNvPr id="360" name="Resim 32" descr=""/>
          <p:cNvPicPr/>
          <p:nvPr/>
        </p:nvPicPr>
        <p:blipFill>
          <a:blip r:embed="rId2"/>
          <a:stretch/>
        </p:blipFill>
        <p:spPr>
          <a:xfrm>
            <a:off x="479160" y="1881360"/>
            <a:ext cx="11482920" cy="2365560"/>
          </a:xfrm>
          <a:prstGeom prst="rect">
            <a:avLst/>
          </a:prstGeom>
          <a:ln w="0">
            <a:noFill/>
          </a:ln>
        </p:spPr>
      </p:pic>
      <p:sp>
        <p:nvSpPr>
          <p:cNvPr id="361" name="TextBox 44"/>
          <p:cNvSpPr/>
          <p:nvPr/>
        </p:nvSpPr>
        <p:spPr>
          <a:xfrm>
            <a:off x="7935840" y="4255200"/>
            <a:ext cx="3615480" cy="448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180" spc="503" strike="noStrike">
                <a:solidFill>
                  <a:srgbClr val="041831"/>
                </a:solidFill>
                <a:latin typeface="Arial"/>
                <a:ea typeface="DejaVu Sans"/>
              </a:rPr>
              <a:t>LOCAL AND GLOBAL COMPANIES</a:t>
            </a:r>
            <a:endParaRPr b="0" lang="tr-TR" sz="1180" spc="-1" strike="noStrike">
              <a:solidFill>
                <a:srgbClr val="000000"/>
              </a:solidFill>
              <a:latin typeface="Arial"/>
            </a:endParaRPr>
          </a:p>
        </p:txBody>
      </p:sp>
      <p:sp>
        <p:nvSpPr>
          <p:cNvPr id="362" name="TextBox 45"/>
          <p:cNvSpPr/>
          <p:nvPr/>
        </p:nvSpPr>
        <p:spPr>
          <a:xfrm>
            <a:off x="4182480" y="4346280"/>
            <a:ext cx="3585960" cy="269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180" spc="503" strike="noStrike">
                <a:solidFill>
                  <a:srgbClr val="041831"/>
                </a:solidFill>
                <a:latin typeface="Arial"/>
                <a:ea typeface="DejaVu Sans"/>
              </a:rPr>
              <a:t>GOVERNMENT</a:t>
            </a:r>
            <a:endParaRPr b="0" lang="tr-TR" sz="1180" spc="-1" strike="noStrike">
              <a:solidFill>
                <a:srgbClr val="000000"/>
              </a:solidFill>
              <a:latin typeface="Arial"/>
            </a:endParaRPr>
          </a:p>
        </p:txBody>
      </p:sp>
      <p:sp>
        <p:nvSpPr>
          <p:cNvPr id="363" name="TextBox 46"/>
          <p:cNvSpPr/>
          <p:nvPr/>
        </p:nvSpPr>
        <p:spPr>
          <a:xfrm>
            <a:off x="435960" y="4346280"/>
            <a:ext cx="3579480" cy="269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180" spc="503" strike="noStrike">
                <a:solidFill>
                  <a:srgbClr val="041831"/>
                </a:solidFill>
                <a:latin typeface="Arial"/>
                <a:ea typeface="DejaVu Sans"/>
              </a:rPr>
              <a:t>ARMED FORCES</a:t>
            </a:r>
            <a:endParaRPr b="0" lang="tr-TR" sz="1180" spc="-1" strike="noStrike">
              <a:solidFill>
                <a:srgbClr val="000000"/>
              </a:solidFill>
              <a:latin typeface="Arial"/>
            </a:endParaRPr>
          </a:p>
        </p:txBody>
      </p:sp>
      <p:sp>
        <p:nvSpPr>
          <p:cNvPr id="364" name="Rectangle 73"/>
          <p:cNvSpPr/>
          <p:nvPr/>
        </p:nvSpPr>
        <p:spPr>
          <a:xfrm>
            <a:off x="5112360" y="5475600"/>
            <a:ext cx="708480" cy="269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TR" sz="1180" spc="503" strike="noStrike">
                <a:solidFill>
                  <a:srgbClr val="041831"/>
                </a:solidFill>
                <a:latin typeface="Arial"/>
                <a:ea typeface="DejaVu Sans"/>
              </a:rPr>
              <a:t>1982</a:t>
            </a:r>
            <a:endParaRPr b="0" lang="tr-TR" sz="1180" spc="-1" strike="noStrike">
              <a:solidFill>
                <a:srgbClr val="000000"/>
              </a:solidFill>
              <a:latin typeface="Arial"/>
            </a:endParaRPr>
          </a:p>
        </p:txBody>
      </p:sp>
      <p:sp>
        <p:nvSpPr>
          <p:cNvPr id="365" name="Rectangle 74"/>
          <p:cNvSpPr/>
          <p:nvPr/>
        </p:nvSpPr>
        <p:spPr>
          <a:xfrm>
            <a:off x="6388560" y="5475600"/>
            <a:ext cx="708480" cy="26928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1" lang="en-TR" sz="1180" spc="503" strike="noStrike">
                <a:solidFill>
                  <a:srgbClr val="041831"/>
                </a:solidFill>
                <a:latin typeface="Arial"/>
                <a:ea typeface="DejaVu Sans"/>
              </a:rPr>
              <a:t>2023</a:t>
            </a:r>
            <a:endParaRPr b="0" lang="tr-TR" sz="1180" spc="-1" strike="noStrike">
              <a:solidFill>
                <a:srgbClr val="000000"/>
              </a:solidFill>
              <a:latin typeface="Arial"/>
            </a:endParaRPr>
          </a:p>
        </p:txBody>
      </p:sp>
      <p:cxnSp>
        <p:nvCxnSpPr>
          <p:cNvPr id="366" name="Straight Connector 75"/>
          <p:cNvCxnSpPr/>
          <p:nvPr/>
        </p:nvCxnSpPr>
        <p:spPr>
          <a:xfrm>
            <a:off x="5785920" y="5679000"/>
            <a:ext cx="557640" cy="720"/>
          </a:xfrm>
          <a:prstGeom prst="straightConnector1">
            <a:avLst/>
          </a:prstGeom>
          <a:ln w="0">
            <a:solidFill>
              <a:srgbClr val="041831"/>
            </a:solidFill>
          </a:ln>
        </p:spPr>
      </p:cxnSp>
      <p:pic>
        <p:nvPicPr>
          <p:cNvPr id="367" name="Picture 7" descr=""/>
          <p:cNvPicPr/>
          <p:nvPr/>
        </p:nvPicPr>
        <p:blipFill>
          <a:blip r:embed="rId3"/>
          <a:stretch/>
        </p:blipFill>
        <p:spPr>
          <a:xfrm>
            <a:off x="5681160" y="308160"/>
            <a:ext cx="1489680" cy="1355400"/>
          </a:xfrm>
          <a:prstGeom prst="rect">
            <a:avLst/>
          </a:prstGeom>
          <a:ln w="0">
            <a:noFill/>
          </a:ln>
        </p:spPr>
      </p:pic>
      <p:sp>
        <p:nvSpPr>
          <p:cNvPr id="368" name="TextBox 35"/>
          <p:cNvSpPr/>
          <p:nvPr/>
        </p:nvSpPr>
        <p:spPr>
          <a:xfrm>
            <a:off x="4355640" y="5820480"/>
            <a:ext cx="3480120" cy="448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80" spc="375" strike="noStrike">
                <a:solidFill>
                  <a:srgbClr val="041831"/>
                </a:solidFill>
                <a:latin typeface="Arial"/>
                <a:ea typeface="DejaVu Sans"/>
              </a:rPr>
              <a:t> </a:t>
            </a:r>
            <a:r>
              <a:rPr b="1" lang="tr-TR" sz="1180" spc="375" strike="noStrike">
                <a:solidFill>
                  <a:srgbClr val="041831"/>
                </a:solidFill>
                <a:latin typeface="Arial"/>
                <a:ea typeface="DejaVu Sans"/>
              </a:rPr>
              <a:t>20+ </a:t>
            </a:r>
            <a:endParaRPr b="0" lang="tr-TR" sz="1180" spc="-1" strike="noStrike">
              <a:solidFill>
                <a:srgbClr val="000000"/>
              </a:solidFill>
              <a:latin typeface="Arial"/>
            </a:endParaRPr>
          </a:p>
          <a:p>
            <a:pPr algn="ctr">
              <a:lnSpc>
                <a:spcPct val="100000"/>
              </a:lnSpc>
            </a:pPr>
            <a:r>
              <a:rPr b="1" lang="tr-TR" sz="1180" spc="375" strike="noStrike">
                <a:solidFill>
                  <a:srgbClr val="041831"/>
                </a:solidFill>
                <a:latin typeface="Arial"/>
                <a:ea typeface="DejaVu Sans"/>
              </a:rPr>
              <a:t>COUNTRIES</a:t>
            </a:r>
            <a:endParaRPr b="0" lang="tr-TR" sz="1180" spc="-1" strike="noStrike">
              <a:solidFill>
                <a:srgbClr val="000000"/>
              </a:solidFill>
              <a:latin typeface="Arial"/>
            </a:endParaRPr>
          </a:p>
        </p:txBody>
      </p:sp>
      <p:sp>
        <p:nvSpPr>
          <p:cNvPr id="369" name="Picture 39"/>
          <p:cNvSpPr/>
          <p:nvPr/>
        </p:nvSpPr>
        <p:spPr>
          <a:xfrm>
            <a:off x="10858680" y="6050160"/>
            <a:ext cx="1103760" cy="729000"/>
          </a:xfrm>
          <a:prstGeom prst="roundRect">
            <a:avLst>
              <a:gd name="adj" fmla="val 16667"/>
            </a:avLst>
          </a:prstGeom>
          <a:blipFill rotWithShape="0">
            <a:blip r:embed="rId4"/>
            <a:srcRect/>
            <a:stretch/>
          </a:blipFill>
          <a:ln w="19050">
            <a:solidFill>
              <a:srgbClr val="001f82"/>
            </a:solidFill>
            <a:miter/>
          </a:ln>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graphicFrame>
        <p:nvGraphicFramePr>
          <p:cNvPr id="370" name="Table 89"/>
          <p:cNvGraphicFramePr/>
          <p:nvPr/>
        </p:nvGraphicFramePr>
        <p:xfrm>
          <a:off x="-3240" y="-5760"/>
          <a:ext cx="6078240" cy="320040"/>
        </p:xfrm>
        <a:graphic>
          <a:graphicData uri="http://schemas.openxmlformats.org/drawingml/2006/table">
            <a:tbl>
              <a:tblPr/>
              <a:tblGrid>
                <a:gridCol w="441720"/>
                <a:gridCol w="5636880"/>
              </a:tblGrid>
              <a:tr h="313920">
                <a:tc>
                  <a:txBody>
                    <a:bodyPr lIns="77400" rIns="77400" anchor="t">
                      <a:noAutofit/>
                    </a:bodyPr>
                    <a:p>
                      <a:pPr algn="ctr">
                        <a:lnSpc>
                          <a:spcPct val="100000"/>
                        </a:lnSpc>
                      </a:pPr>
                      <a:r>
                        <a:rPr b="1" lang="en-US" sz="1500" spc="-1" strike="noStrike">
                          <a:solidFill>
                            <a:srgbClr val="000000"/>
                          </a:solidFill>
                          <a:latin typeface="Arial"/>
                        </a:rPr>
                        <a:t>4</a:t>
                      </a:r>
                      <a:endParaRPr b="0" lang="tr-TR" sz="1500" spc="-1" strike="noStrike">
                        <a:solidFill>
                          <a:srgbClr val="000000"/>
                        </a:solidFill>
                        <a:latin typeface="Arial"/>
                      </a:endParaRPr>
                    </a:p>
                  </a:txBody>
                  <a:tcPr anchor="t" marL="77400" marR="77400">
                    <a:lnL w="38160">
                      <a:noFill/>
                      <a:prstDash val="dash"/>
                    </a:lnL>
                    <a:lnR w="38160">
                      <a:solidFill>
                        <a:srgbClr val="c00000"/>
                      </a:solidFill>
                      <a:prstDash val="solid"/>
                    </a:lnR>
                    <a:lnT w="12240">
                      <a:noFill/>
                      <a:prstDash val="solid"/>
                    </a:lnT>
                    <a:lnB w="38160">
                      <a:noFill/>
                      <a:prstDash val="solid"/>
                    </a:lnB>
                    <a:noFill/>
                  </a:tcPr>
                </a:tc>
                <a:tc>
                  <a:txBody>
                    <a:bodyPr lIns="77400" rIns="77400" anchor="t">
                      <a:noAutofit/>
                    </a:bodyPr>
                    <a:p>
                      <a:pPr>
                        <a:lnSpc>
                          <a:spcPct val="100000"/>
                        </a:lnSpc>
                      </a:pPr>
                      <a:r>
                        <a:rPr b="0" lang="tr-TR" sz="1500" spc="-1" strike="noStrike">
                          <a:solidFill>
                            <a:srgbClr val="000000"/>
                          </a:solidFill>
                          <a:latin typeface="Arial"/>
                        </a:rPr>
                        <a:t>ABOUT US</a:t>
                      </a:r>
                      <a:endParaRPr b="0" lang="tr-TR" sz="1500" spc="-1" strike="noStrike">
                        <a:solidFill>
                          <a:srgbClr val="000000"/>
                        </a:solidFill>
                        <a:latin typeface="Arial"/>
                      </a:endParaRPr>
                    </a:p>
                  </a:txBody>
                  <a:tcPr anchor="t" marL="77400" marR="77400">
                    <a:lnL w="38160">
                      <a:solidFill>
                        <a:srgbClr val="c00000"/>
                      </a:solidFill>
                      <a:prstDash val="solid"/>
                    </a:lnL>
                    <a:lnR w="12240">
                      <a:noFill/>
                      <a:prstDash val="solid"/>
                    </a:lnR>
                    <a:lnT w="12240">
                      <a:noFill/>
                      <a:prstDash val="solid"/>
                    </a:lnT>
                    <a:lnB w="38160">
                      <a:noFill/>
                      <a:prstDash val="solid"/>
                    </a:lnB>
                    <a:noFill/>
                  </a:tcPr>
                </a:tc>
              </a:tr>
            </a:tbl>
          </a:graphicData>
        </a:graphic>
      </p:graphicFrame>
    </p:spTree>
  </p:cSld>
  <p:transition spd="slow">
    <p:push dir="u"/>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Rectangle 121"/>
          <p:cNvSpPr/>
          <p:nvPr/>
        </p:nvSpPr>
        <p:spPr>
          <a:xfrm>
            <a:off x="8040600" y="360"/>
            <a:ext cx="4134240" cy="6868080"/>
          </a:xfrm>
          <a:prstGeom prst="rect">
            <a:avLst/>
          </a:prstGeom>
          <a:solidFill>
            <a:srgbClr val="c00000"/>
          </a:solidFill>
          <a:ln w="25400">
            <a:noFill/>
          </a:ln>
        </p:spPr>
        <p:style>
          <a:lnRef idx="0"/>
          <a:fillRef idx="0"/>
          <a:effectRef idx="0"/>
          <a:fontRef idx="minor"/>
        </p:style>
        <p:txBody>
          <a:bodyPr lIns="90000" rIns="90000" tIns="45000" bIns="45000" anchor="ctr">
            <a:noAutofit/>
          </a:bodyPr>
          <a:p>
            <a:pPr algn="ctr">
              <a:lnSpc>
                <a:spcPct val="100000"/>
              </a:lnSpc>
            </a:pPr>
            <a:endParaRPr b="0" lang="en-IN" sz="1290" spc="-1" strike="noStrike">
              <a:solidFill>
                <a:srgbClr val="ffffff"/>
              </a:solidFill>
              <a:latin typeface="Arial"/>
              <a:ea typeface="DejaVu Sans"/>
            </a:endParaRPr>
          </a:p>
        </p:txBody>
      </p:sp>
      <p:sp>
        <p:nvSpPr>
          <p:cNvPr id="372" name="Rectangle 122"/>
          <p:cNvSpPr/>
          <p:nvPr/>
        </p:nvSpPr>
        <p:spPr>
          <a:xfrm>
            <a:off x="9507960" y="437400"/>
            <a:ext cx="2728800" cy="643104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73" name="Rectangle 123"/>
          <p:cNvSpPr/>
          <p:nvPr/>
        </p:nvSpPr>
        <p:spPr>
          <a:xfrm>
            <a:off x="8102520" y="831960"/>
            <a:ext cx="407196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74" name="Rectangle 124"/>
          <p:cNvSpPr/>
          <p:nvPr/>
        </p:nvSpPr>
        <p:spPr>
          <a:xfrm>
            <a:off x="8102520" y="360"/>
            <a:ext cx="4134240" cy="80316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1070" spc="-1" strike="noStrike">
              <a:solidFill>
                <a:srgbClr val="ffffff"/>
              </a:solidFill>
              <a:latin typeface="Arial"/>
              <a:ea typeface="DejaVu Sans"/>
            </a:endParaRPr>
          </a:p>
        </p:txBody>
      </p:sp>
      <p:sp>
        <p:nvSpPr>
          <p:cNvPr id="375" name="Rectangle 125"/>
          <p:cNvSpPr/>
          <p:nvPr/>
        </p:nvSpPr>
        <p:spPr>
          <a:xfrm>
            <a:off x="8099280" y="62280"/>
            <a:ext cx="401616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IN" sz="1600" spc="-1" strike="noStrike">
                <a:solidFill>
                  <a:srgbClr val="ffffff"/>
                </a:solidFill>
                <a:latin typeface="Arial"/>
                <a:ea typeface="DejaVu Sans"/>
              </a:rPr>
              <a:t>Information and Communication</a:t>
            </a:r>
            <a:endParaRPr b="0" lang="tr-TR" sz="1600" spc="-1" strike="noStrike">
              <a:solidFill>
                <a:srgbClr val="000000"/>
              </a:solidFill>
              <a:latin typeface="Arial"/>
            </a:endParaRPr>
          </a:p>
          <a:p>
            <a:pPr algn="ctr">
              <a:lnSpc>
                <a:spcPct val="100000"/>
              </a:lnSpc>
            </a:pPr>
            <a:r>
              <a:rPr b="0" lang="en-IN" sz="1600" spc="-1" strike="noStrike">
                <a:solidFill>
                  <a:srgbClr val="ffffff"/>
                </a:solidFill>
                <a:latin typeface="Arial"/>
                <a:ea typeface="DejaVu Sans"/>
              </a:rPr>
              <a:t>Technologies</a:t>
            </a:r>
            <a:endParaRPr b="0" lang="tr-TR" sz="1600" spc="-1" strike="noStrike">
              <a:solidFill>
                <a:srgbClr val="000000"/>
              </a:solidFill>
              <a:latin typeface="Arial"/>
            </a:endParaRPr>
          </a:p>
        </p:txBody>
      </p:sp>
      <p:sp>
        <p:nvSpPr>
          <p:cNvPr id="376" name="Rectangle 126"/>
          <p:cNvSpPr/>
          <p:nvPr/>
        </p:nvSpPr>
        <p:spPr>
          <a:xfrm>
            <a:off x="8102520" y="1836360"/>
            <a:ext cx="4134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77" name="Rectangle 127"/>
          <p:cNvSpPr/>
          <p:nvPr/>
        </p:nvSpPr>
        <p:spPr>
          <a:xfrm>
            <a:off x="8102520" y="2841120"/>
            <a:ext cx="4134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78" name="Rectangle 128"/>
          <p:cNvSpPr/>
          <p:nvPr/>
        </p:nvSpPr>
        <p:spPr>
          <a:xfrm>
            <a:off x="8102520" y="3845880"/>
            <a:ext cx="4134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79" name="Rectangle 129"/>
          <p:cNvSpPr/>
          <p:nvPr/>
        </p:nvSpPr>
        <p:spPr>
          <a:xfrm>
            <a:off x="8102520" y="4850280"/>
            <a:ext cx="4134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80" name="Rectangle 130"/>
          <p:cNvSpPr/>
          <p:nvPr/>
        </p:nvSpPr>
        <p:spPr>
          <a:xfrm>
            <a:off x="8102520" y="5855040"/>
            <a:ext cx="407196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81" name="TextBox 181"/>
          <p:cNvSpPr/>
          <p:nvPr/>
        </p:nvSpPr>
        <p:spPr>
          <a:xfrm>
            <a:off x="8108640" y="1082880"/>
            <a:ext cx="193464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DIGITAL </a:t>
            </a:r>
            <a:endParaRPr b="0" lang="tr-TR" sz="1290" spc="-1" strike="noStrike">
              <a:solidFill>
                <a:srgbClr val="000000"/>
              </a:solidFill>
              <a:latin typeface="Arial"/>
            </a:endParaRPr>
          </a:p>
          <a:p>
            <a:pPr>
              <a:lnSpc>
                <a:spcPct val="100000"/>
              </a:lnSpc>
            </a:pPr>
            <a:r>
              <a:rPr b="0" lang="en-US" sz="1290" spc="-1" strike="noStrike">
                <a:solidFill>
                  <a:srgbClr val="ffffff"/>
                </a:solidFill>
                <a:latin typeface="Arial"/>
                <a:ea typeface="DejaVu Sans"/>
              </a:rPr>
              <a:t>TRANSFORMATION</a:t>
            </a:r>
            <a:endParaRPr b="0" lang="tr-TR" sz="1290" spc="-1" strike="noStrike">
              <a:solidFill>
                <a:srgbClr val="000000"/>
              </a:solidFill>
              <a:latin typeface="Arial"/>
            </a:endParaRPr>
          </a:p>
        </p:txBody>
      </p:sp>
      <p:sp>
        <p:nvSpPr>
          <p:cNvPr id="382" name="TextBox 225"/>
          <p:cNvSpPr/>
          <p:nvPr/>
        </p:nvSpPr>
        <p:spPr>
          <a:xfrm>
            <a:off x="8108640" y="2087280"/>
            <a:ext cx="178200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IMAGE PROCESSING</a:t>
            </a:r>
            <a:endParaRPr b="0" lang="tr-TR" sz="1290" spc="-1" strike="noStrike">
              <a:solidFill>
                <a:srgbClr val="000000"/>
              </a:solidFill>
              <a:latin typeface="Arial"/>
            </a:endParaRPr>
          </a:p>
        </p:txBody>
      </p:sp>
      <p:sp>
        <p:nvSpPr>
          <p:cNvPr id="383" name="TextBox 227"/>
          <p:cNvSpPr/>
          <p:nvPr/>
        </p:nvSpPr>
        <p:spPr>
          <a:xfrm>
            <a:off x="8099280" y="3060720"/>
            <a:ext cx="194400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BIOMETRIC DATA </a:t>
            </a:r>
            <a:r>
              <a:rPr b="0" lang="tr-TR" sz="1290" spc="-1" strike="noStrike">
                <a:solidFill>
                  <a:srgbClr val="ffffff"/>
                </a:solidFill>
                <a:latin typeface="Arial"/>
                <a:ea typeface="DejaVu Sans"/>
              </a:rPr>
              <a:t>AND</a:t>
            </a:r>
            <a:r>
              <a:rPr b="0" lang="en-US" sz="1290" spc="-1" strike="noStrike">
                <a:solidFill>
                  <a:srgbClr val="ffffff"/>
                </a:solidFill>
                <a:latin typeface="Arial"/>
                <a:ea typeface="DejaVu Sans"/>
              </a:rPr>
              <a:t> DATA MANAGEMENT</a:t>
            </a:r>
            <a:endParaRPr b="0" lang="tr-TR" sz="1290" spc="-1" strike="noStrike">
              <a:solidFill>
                <a:srgbClr val="000000"/>
              </a:solidFill>
              <a:latin typeface="Arial"/>
            </a:endParaRPr>
          </a:p>
        </p:txBody>
      </p:sp>
      <p:sp>
        <p:nvSpPr>
          <p:cNvPr id="384" name="TextBox 229"/>
          <p:cNvSpPr/>
          <p:nvPr/>
        </p:nvSpPr>
        <p:spPr>
          <a:xfrm>
            <a:off x="8108640" y="6105600"/>
            <a:ext cx="168084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CYBER SECURTY SOLUTIONS</a:t>
            </a:r>
            <a:endParaRPr b="0" lang="tr-TR" sz="1290" spc="-1" strike="noStrike">
              <a:solidFill>
                <a:srgbClr val="000000"/>
              </a:solidFill>
              <a:latin typeface="Arial"/>
            </a:endParaRPr>
          </a:p>
        </p:txBody>
      </p:sp>
      <p:sp>
        <p:nvSpPr>
          <p:cNvPr id="385" name="TextBox 230"/>
          <p:cNvSpPr/>
          <p:nvPr/>
        </p:nvSpPr>
        <p:spPr>
          <a:xfrm>
            <a:off x="8108640" y="5200560"/>
            <a:ext cx="1842120" cy="286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OPEN SOURCE</a:t>
            </a:r>
            <a:endParaRPr b="0" lang="tr-TR" sz="1290" spc="-1" strike="noStrike">
              <a:solidFill>
                <a:srgbClr val="000000"/>
              </a:solidFill>
              <a:latin typeface="Arial"/>
            </a:endParaRPr>
          </a:p>
        </p:txBody>
      </p:sp>
      <p:sp>
        <p:nvSpPr>
          <p:cNvPr id="386" name="TextBox 232"/>
          <p:cNvSpPr/>
          <p:nvPr/>
        </p:nvSpPr>
        <p:spPr>
          <a:xfrm>
            <a:off x="8108640" y="4096440"/>
            <a:ext cx="171900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INTERNET OF THINGS (IOT)</a:t>
            </a:r>
            <a:endParaRPr b="0" lang="tr-TR" sz="1290" spc="-1" strike="noStrike">
              <a:solidFill>
                <a:srgbClr val="000000"/>
              </a:solidFill>
              <a:latin typeface="Arial"/>
            </a:endParaRPr>
          </a:p>
        </p:txBody>
      </p:sp>
      <p:sp>
        <p:nvSpPr>
          <p:cNvPr id="387" name="Rectangle 111"/>
          <p:cNvSpPr/>
          <p:nvPr/>
        </p:nvSpPr>
        <p:spPr>
          <a:xfrm>
            <a:off x="4016880" y="360"/>
            <a:ext cx="3963240" cy="6868080"/>
          </a:xfrm>
          <a:prstGeom prst="rect">
            <a:avLst/>
          </a:prstGeom>
          <a:solidFill>
            <a:srgbClr val="00b0f0"/>
          </a:solidFill>
          <a:ln w="25400">
            <a:noFill/>
          </a:ln>
        </p:spPr>
        <p:style>
          <a:lnRef idx="0"/>
          <a:fillRef idx="0"/>
          <a:effectRef idx="0"/>
          <a:fontRef idx="minor"/>
        </p:style>
        <p:txBody>
          <a:bodyPr lIns="90000" rIns="90000" tIns="45000" bIns="45000" anchor="ctr">
            <a:noAutofit/>
          </a:bodyPr>
          <a:p>
            <a:pPr algn="ctr">
              <a:lnSpc>
                <a:spcPct val="100000"/>
              </a:lnSpc>
            </a:pPr>
            <a:endParaRPr b="0" lang="en-IN" sz="1290" spc="-1" strike="noStrike">
              <a:solidFill>
                <a:srgbClr val="ffffff"/>
              </a:solidFill>
              <a:latin typeface="Arial"/>
              <a:ea typeface="DejaVu Sans"/>
            </a:endParaRPr>
          </a:p>
        </p:txBody>
      </p:sp>
      <p:sp>
        <p:nvSpPr>
          <p:cNvPr id="388" name="Rectangle 112"/>
          <p:cNvSpPr/>
          <p:nvPr/>
        </p:nvSpPr>
        <p:spPr>
          <a:xfrm>
            <a:off x="5423760" y="437400"/>
            <a:ext cx="2615760" cy="643104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89" name="Rectangle 113"/>
          <p:cNvSpPr/>
          <p:nvPr/>
        </p:nvSpPr>
        <p:spPr>
          <a:xfrm>
            <a:off x="4076640" y="831960"/>
            <a:ext cx="39038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90" name="Rectangle 114"/>
          <p:cNvSpPr/>
          <p:nvPr/>
        </p:nvSpPr>
        <p:spPr>
          <a:xfrm>
            <a:off x="4076640" y="360"/>
            <a:ext cx="3963240" cy="80316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1070" spc="-1" strike="noStrike">
              <a:solidFill>
                <a:srgbClr val="ffffff"/>
              </a:solidFill>
              <a:latin typeface="Arial"/>
              <a:ea typeface="DejaVu Sans"/>
            </a:endParaRPr>
          </a:p>
        </p:txBody>
      </p:sp>
      <p:sp>
        <p:nvSpPr>
          <p:cNvPr id="391" name="Rectangle 115"/>
          <p:cNvSpPr/>
          <p:nvPr/>
        </p:nvSpPr>
        <p:spPr>
          <a:xfrm>
            <a:off x="4073400" y="62280"/>
            <a:ext cx="423000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IN" sz="1600" spc="-1" strike="noStrike">
                <a:solidFill>
                  <a:srgbClr val="ffffff"/>
                </a:solidFill>
                <a:latin typeface="Arial"/>
                <a:ea typeface="DejaVu Sans"/>
              </a:rPr>
              <a:t>Simulation, Autonomous and </a:t>
            </a:r>
            <a:endParaRPr b="0" lang="tr-TR" sz="1600" spc="-1" strike="noStrike">
              <a:solidFill>
                <a:srgbClr val="000000"/>
              </a:solidFill>
              <a:latin typeface="Arial"/>
            </a:endParaRPr>
          </a:p>
          <a:p>
            <a:pPr algn="ctr">
              <a:lnSpc>
                <a:spcPct val="100000"/>
              </a:lnSpc>
            </a:pPr>
            <a:r>
              <a:rPr b="0" lang="en-IN" sz="1600" spc="-1" strike="noStrike">
                <a:solidFill>
                  <a:srgbClr val="ffffff"/>
                </a:solidFill>
                <a:latin typeface="Arial"/>
                <a:ea typeface="DejaVu Sans"/>
              </a:rPr>
              <a:t>Platform Management Technologies</a:t>
            </a:r>
            <a:endParaRPr b="0" lang="tr-TR" sz="1600" spc="-1" strike="noStrike">
              <a:solidFill>
                <a:srgbClr val="000000"/>
              </a:solidFill>
              <a:latin typeface="Arial"/>
            </a:endParaRPr>
          </a:p>
        </p:txBody>
      </p:sp>
      <p:sp>
        <p:nvSpPr>
          <p:cNvPr id="392" name="Rectangle 116"/>
          <p:cNvSpPr/>
          <p:nvPr/>
        </p:nvSpPr>
        <p:spPr>
          <a:xfrm>
            <a:off x="4076640" y="183636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93" name="Rectangle 117"/>
          <p:cNvSpPr/>
          <p:nvPr/>
        </p:nvSpPr>
        <p:spPr>
          <a:xfrm>
            <a:off x="4076640" y="284112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94" name="Rectangle 118"/>
          <p:cNvSpPr/>
          <p:nvPr/>
        </p:nvSpPr>
        <p:spPr>
          <a:xfrm>
            <a:off x="4076640" y="384588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95" name="Rectangle 119"/>
          <p:cNvSpPr/>
          <p:nvPr/>
        </p:nvSpPr>
        <p:spPr>
          <a:xfrm>
            <a:off x="4076640" y="485028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96" name="Rectangle 120"/>
          <p:cNvSpPr/>
          <p:nvPr/>
        </p:nvSpPr>
        <p:spPr>
          <a:xfrm>
            <a:off x="4076640" y="5855040"/>
            <a:ext cx="39038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397" name="TextBox 163"/>
          <p:cNvSpPr/>
          <p:nvPr/>
        </p:nvSpPr>
        <p:spPr>
          <a:xfrm>
            <a:off x="4076640" y="884160"/>
            <a:ext cx="1569240" cy="875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SIMULATOR TRAINING CENTERS AND SYSTEMS</a:t>
            </a:r>
            <a:endParaRPr b="0" lang="tr-TR" sz="1290" spc="-1" strike="noStrike">
              <a:solidFill>
                <a:srgbClr val="000000"/>
              </a:solidFill>
              <a:latin typeface="Arial"/>
            </a:endParaRPr>
          </a:p>
        </p:txBody>
      </p:sp>
      <p:sp>
        <p:nvSpPr>
          <p:cNvPr id="398" name="TextBox 168"/>
          <p:cNvSpPr/>
          <p:nvPr/>
        </p:nvSpPr>
        <p:spPr>
          <a:xfrm>
            <a:off x="4092480" y="1987920"/>
            <a:ext cx="2180160" cy="679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ELECTRONIC WARFARE</a:t>
            </a:r>
            <a:endParaRPr b="0" lang="tr-TR" sz="1290" spc="-1" strike="noStrike">
              <a:solidFill>
                <a:srgbClr val="000000"/>
              </a:solidFill>
              <a:latin typeface="Arial"/>
            </a:endParaRPr>
          </a:p>
          <a:p>
            <a:pPr>
              <a:lnSpc>
                <a:spcPct val="100000"/>
              </a:lnSpc>
            </a:pPr>
            <a:r>
              <a:rPr b="0" lang="en-US" sz="1290" spc="-1" strike="noStrike">
                <a:solidFill>
                  <a:srgbClr val="ffffff"/>
                </a:solidFill>
                <a:latin typeface="Arial"/>
                <a:ea typeface="DejaVu Sans"/>
              </a:rPr>
              <a:t>TEST and TRAINING</a:t>
            </a:r>
            <a:endParaRPr b="0" lang="tr-TR" sz="1290" spc="-1" strike="noStrike">
              <a:solidFill>
                <a:srgbClr val="000000"/>
              </a:solidFill>
              <a:latin typeface="Arial"/>
            </a:endParaRPr>
          </a:p>
          <a:p>
            <a:pPr>
              <a:lnSpc>
                <a:spcPct val="100000"/>
              </a:lnSpc>
            </a:pPr>
            <a:r>
              <a:rPr b="0" lang="en-US" sz="1290" spc="-1" strike="noStrike">
                <a:solidFill>
                  <a:srgbClr val="ffffff"/>
                </a:solidFill>
                <a:latin typeface="Arial"/>
                <a:ea typeface="DejaVu Sans"/>
              </a:rPr>
              <a:t>RANGE</a:t>
            </a:r>
            <a:endParaRPr b="0" lang="tr-TR" sz="1290" spc="-1" strike="noStrike">
              <a:solidFill>
                <a:srgbClr val="000000"/>
              </a:solidFill>
              <a:latin typeface="Arial"/>
            </a:endParaRPr>
          </a:p>
        </p:txBody>
      </p:sp>
      <p:sp>
        <p:nvSpPr>
          <p:cNvPr id="399" name="TextBox 169"/>
          <p:cNvSpPr/>
          <p:nvPr/>
        </p:nvSpPr>
        <p:spPr>
          <a:xfrm>
            <a:off x="4087440" y="2992680"/>
            <a:ext cx="1558440" cy="679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tr-TR" sz="1290" spc="-1" strike="noStrike">
                <a:solidFill>
                  <a:srgbClr val="ffffff"/>
                </a:solidFill>
                <a:latin typeface="Arial"/>
                <a:ea typeface="DejaVu Sans"/>
              </a:rPr>
              <a:t>ROBOTICS and</a:t>
            </a:r>
            <a:endParaRPr b="0" lang="tr-TR" sz="1290" spc="-1" strike="noStrike">
              <a:solidFill>
                <a:srgbClr val="000000"/>
              </a:solidFill>
              <a:latin typeface="Arial"/>
            </a:endParaRPr>
          </a:p>
          <a:p>
            <a:pPr>
              <a:lnSpc>
                <a:spcPct val="100000"/>
              </a:lnSpc>
            </a:pPr>
            <a:r>
              <a:rPr b="0" lang="tr-TR" sz="1290" spc="-1" strike="noStrike">
                <a:solidFill>
                  <a:srgbClr val="ffffff"/>
                </a:solidFill>
                <a:latin typeface="Arial"/>
                <a:ea typeface="DejaVu Sans"/>
              </a:rPr>
              <a:t>AUTONOMOUS</a:t>
            </a:r>
            <a:endParaRPr b="0" lang="tr-TR" sz="1290" spc="-1" strike="noStrike">
              <a:solidFill>
                <a:srgbClr val="000000"/>
              </a:solidFill>
              <a:latin typeface="Arial"/>
            </a:endParaRPr>
          </a:p>
          <a:p>
            <a:pPr>
              <a:lnSpc>
                <a:spcPct val="100000"/>
              </a:lnSpc>
            </a:pPr>
            <a:r>
              <a:rPr b="0" lang="tr-TR" sz="1290" spc="-1" strike="noStrike">
                <a:solidFill>
                  <a:srgbClr val="ffffff"/>
                </a:solidFill>
                <a:latin typeface="Arial"/>
                <a:ea typeface="DejaVu Sans"/>
              </a:rPr>
              <a:t>SYSTEMS</a:t>
            </a:r>
            <a:endParaRPr b="0" lang="tr-TR" sz="1290" spc="-1" strike="noStrike">
              <a:solidFill>
                <a:srgbClr val="000000"/>
              </a:solidFill>
              <a:latin typeface="Arial"/>
            </a:endParaRPr>
          </a:p>
        </p:txBody>
      </p:sp>
      <p:sp>
        <p:nvSpPr>
          <p:cNvPr id="400" name="TextBox 171"/>
          <p:cNvSpPr/>
          <p:nvPr/>
        </p:nvSpPr>
        <p:spPr>
          <a:xfrm>
            <a:off x="4073400" y="4096440"/>
            <a:ext cx="179568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290" spc="-1" strike="noStrike">
                <a:solidFill>
                  <a:srgbClr val="ffffff"/>
                </a:solidFill>
                <a:latin typeface="Arial"/>
                <a:ea typeface="DejaVu Sans"/>
              </a:rPr>
              <a:t>TF-X NATIONAL</a:t>
            </a:r>
            <a:endParaRPr b="0" lang="tr-TR" sz="1290" spc="-1" strike="noStrike">
              <a:solidFill>
                <a:srgbClr val="000000"/>
              </a:solidFill>
              <a:latin typeface="Arial"/>
            </a:endParaRPr>
          </a:p>
          <a:p>
            <a:pPr>
              <a:lnSpc>
                <a:spcPct val="100000"/>
              </a:lnSpc>
            </a:pPr>
            <a:r>
              <a:rPr b="0" lang="fr-FR" sz="1290" spc="-1" strike="noStrike">
                <a:solidFill>
                  <a:srgbClr val="ffffff"/>
                </a:solidFill>
                <a:latin typeface="Arial"/>
                <a:ea typeface="DejaVu Sans"/>
              </a:rPr>
              <a:t>COMBAT AIRCRAFT</a:t>
            </a:r>
            <a:endParaRPr b="0" lang="tr-TR" sz="1290" spc="-1" strike="noStrike">
              <a:solidFill>
                <a:srgbClr val="000000"/>
              </a:solidFill>
              <a:latin typeface="Arial"/>
            </a:endParaRPr>
          </a:p>
        </p:txBody>
      </p:sp>
      <p:sp>
        <p:nvSpPr>
          <p:cNvPr id="401" name="TextBox 176"/>
          <p:cNvSpPr/>
          <p:nvPr/>
        </p:nvSpPr>
        <p:spPr>
          <a:xfrm>
            <a:off x="4087440" y="5101200"/>
            <a:ext cx="118188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CIVIL AVIATION</a:t>
            </a:r>
            <a:endParaRPr b="0" lang="tr-TR" sz="1290" spc="-1" strike="noStrike">
              <a:solidFill>
                <a:srgbClr val="000000"/>
              </a:solidFill>
              <a:latin typeface="Arial"/>
            </a:endParaRPr>
          </a:p>
        </p:txBody>
      </p:sp>
      <p:sp>
        <p:nvSpPr>
          <p:cNvPr id="402" name="TextBox 179"/>
          <p:cNvSpPr/>
          <p:nvPr/>
        </p:nvSpPr>
        <p:spPr>
          <a:xfrm>
            <a:off x="4098240" y="6105600"/>
            <a:ext cx="1191240" cy="48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TRAINING</a:t>
            </a:r>
            <a:endParaRPr b="0" lang="tr-TR" sz="1290" spc="-1" strike="noStrike">
              <a:solidFill>
                <a:srgbClr val="000000"/>
              </a:solidFill>
              <a:latin typeface="Arial"/>
            </a:endParaRPr>
          </a:p>
          <a:p>
            <a:pPr>
              <a:lnSpc>
                <a:spcPct val="100000"/>
              </a:lnSpc>
            </a:pPr>
            <a:r>
              <a:rPr b="0" lang="en-US" sz="1290" spc="-1" strike="noStrike">
                <a:solidFill>
                  <a:srgbClr val="ffffff"/>
                </a:solidFill>
                <a:latin typeface="Arial"/>
                <a:ea typeface="DejaVu Sans"/>
              </a:rPr>
              <a:t>SERVICES</a:t>
            </a:r>
            <a:endParaRPr b="0" lang="tr-TR" sz="1290" spc="-1" strike="noStrike">
              <a:solidFill>
                <a:srgbClr val="000000"/>
              </a:solidFill>
              <a:latin typeface="Arial"/>
            </a:endParaRPr>
          </a:p>
        </p:txBody>
      </p:sp>
      <p:sp>
        <p:nvSpPr>
          <p:cNvPr id="403" name="Rectangle 81"/>
          <p:cNvSpPr/>
          <p:nvPr/>
        </p:nvSpPr>
        <p:spPr>
          <a:xfrm>
            <a:off x="6480" y="360"/>
            <a:ext cx="3963240" cy="6868080"/>
          </a:xfrm>
          <a:prstGeom prst="rect">
            <a:avLst/>
          </a:prstGeom>
          <a:solidFill>
            <a:srgbClr val="ffff00"/>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04" name="Rectangle 82"/>
          <p:cNvSpPr/>
          <p:nvPr/>
        </p:nvSpPr>
        <p:spPr>
          <a:xfrm>
            <a:off x="1413360" y="437400"/>
            <a:ext cx="2615760" cy="643104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05" name="Rectangle 83"/>
          <p:cNvSpPr/>
          <p:nvPr/>
        </p:nvSpPr>
        <p:spPr>
          <a:xfrm>
            <a:off x="65880" y="831960"/>
            <a:ext cx="39038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06" name="Rectangle 84"/>
          <p:cNvSpPr/>
          <p:nvPr/>
        </p:nvSpPr>
        <p:spPr>
          <a:xfrm>
            <a:off x="65880" y="0"/>
            <a:ext cx="3963240" cy="80748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1070" spc="-1" strike="noStrike">
              <a:solidFill>
                <a:srgbClr val="ffffff"/>
              </a:solidFill>
              <a:latin typeface="Arial"/>
              <a:ea typeface="DejaVu Sans"/>
            </a:endParaRPr>
          </a:p>
        </p:txBody>
      </p:sp>
      <p:sp>
        <p:nvSpPr>
          <p:cNvPr id="407" name="Rectangle 88"/>
          <p:cNvSpPr/>
          <p:nvPr/>
        </p:nvSpPr>
        <p:spPr>
          <a:xfrm>
            <a:off x="65880" y="183636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08" name="Rectangle 89"/>
          <p:cNvSpPr/>
          <p:nvPr/>
        </p:nvSpPr>
        <p:spPr>
          <a:xfrm>
            <a:off x="65880" y="284112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09" name="Rectangle 90"/>
          <p:cNvSpPr/>
          <p:nvPr/>
        </p:nvSpPr>
        <p:spPr>
          <a:xfrm>
            <a:off x="65880" y="384588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10" name="Rectangle 91"/>
          <p:cNvSpPr/>
          <p:nvPr/>
        </p:nvSpPr>
        <p:spPr>
          <a:xfrm>
            <a:off x="65880" y="4850280"/>
            <a:ext cx="39632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11" name="Rectangle 92"/>
          <p:cNvSpPr/>
          <p:nvPr/>
        </p:nvSpPr>
        <p:spPr>
          <a:xfrm>
            <a:off x="65880" y="5855040"/>
            <a:ext cx="3903840" cy="976320"/>
          </a:xfrm>
          <a:prstGeom prst="rect">
            <a:avLst/>
          </a:prstGeom>
          <a:solidFill>
            <a:srgbClr val="2a3442"/>
          </a:solidFill>
          <a:ln w="25400">
            <a:noFill/>
          </a:ln>
        </p:spPr>
        <p:style>
          <a:lnRef idx="0"/>
          <a:fillRef idx="0"/>
          <a:effectRef idx="0"/>
          <a:fontRef idx="minor"/>
        </p:style>
        <p:txBody>
          <a:bodyPr lIns="90000" rIns="90000" tIns="45000" bIns="45000" anchor="ctr">
            <a:noAutofit/>
          </a:bodyPr>
          <a:p>
            <a:pPr algn="ctr">
              <a:lnSpc>
                <a:spcPct val="100000"/>
              </a:lnSpc>
            </a:pPr>
            <a:endParaRPr b="0" lang="en-IN" sz="970" spc="-1" strike="noStrike">
              <a:solidFill>
                <a:srgbClr val="ffffff"/>
              </a:solidFill>
              <a:latin typeface="Arial"/>
              <a:ea typeface="DejaVu Sans"/>
            </a:endParaRPr>
          </a:p>
        </p:txBody>
      </p:sp>
      <p:sp>
        <p:nvSpPr>
          <p:cNvPr id="412" name="TextBox 94"/>
          <p:cNvSpPr/>
          <p:nvPr/>
        </p:nvSpPr>
        <p:spPr>
          <a:xfrm>
            <a:off x="63000" y="1168920"/>
            <a:ext cx="1425600" cy="286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tr-TR" sz="1290" spc="-1" strike="noStrike">
                <a:solidFill>
                  <a:srgbClr val="ffffff"/>
                </a:solidFill>
                <a:latin typeface="Arial"/>
                <a:ea typeface="DejaVu Sans"/>
              </a:rPr>
              <a:t>SURFACE</a:t>
            </a:r>
            <a:endParaRPr b="0" lang="tr-TR" sz="1290" spc="-1" strike="noStrike">
              <a:solidFill>
                <a:srgbClr val="000000"/>
              </a:solidFill>
              <a:latin typeface="Arial"/>
            </a:endParaRPr>
          </a:p>
        </p:txBody>
      </p:sp>
      <p:sp>
        <p:nvSpPr>
          <p:cNvPr id="413" name="TextBox 96"/>
          <p:cNvSpPr/>
          <p:nvPr/>
        </p:nvSpPr>
        <p:spPr>
          <a:xfrm>
            <a:off x="63000" y="2168640"/>
            <a:ext cx="1480320" cy="286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tr-TR" sz="1290" spc="-1" strike="noStrike">
                <a:solidFill>
                  <a:srgbClr val="ffffff"/>
                </a:solidFill>
                <a:latin typeface="Arial"/>
                <a:ea typeface="DejaVu Sans"/>
              </a:rPr>
              <a:t>UNDERWATER</a:t>
            </a:r>
            <a:endParaRPr b="0" lang="tr-TR" sz="1290" spc="-1" strike="noStrike">
              <a:solidFill>
                <a:srgbClr val="000000"/>
              </a:solidFill>
              <a:latin typeface="Arial"/>
            </a:endParaRPr>
          </a:p>
        </p:txBody>
      </p:sp>
      <p:sp>
        <p:nvSpPr>
          <p:cNvPr id="414" name="TextBox 98"/>
          <p:cNvSpPr/>
          <p:nvPr/>
        </p:nvSpPr>
        <p:spPr>
          <a:xfrm>
            <a:off x="63000" y="3168360"/>
            <a:ext cx="1374480" cy="286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AIR</a:t>
            </a:r>
            <a:endParaRPr b="0" lang="tr-TR" sz="1290" spc="-1" strike="noStrike">
              <a:solidFill>
                <a:srgbClr val="000000"/>
              </a:solidFill>
              <a:latin typeface="Arial"/>
            </a:endParaRPr>
          </a:p>
        </p:txBody>
      </p:sp>
      <p:sp>
        <p:nvSpPr>
          <p:cNvPr id="415" name="TextBox 99"/>
          <p:cNvSpPr/>
          <p:nvPr/>
        </p:nvSpPr>
        <p:spPr>
          <a:xfrm>
            <a:off x="63000" y="4195800"/>
            <a:ext cx="1370880" cy="286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LAND</a:t>
            </a:r>
            <a:r>
              <a:rPr b="0" lang="tr-TR" sz="1290" spc="-1" strike="noStrike">
                <a:solidFill>
                  <a:srgbClr val="ffffff"/>
                </a:solidFill>
                <a:latin typeface="Arial"/>
                <a:ea typeface="DejaVu Sans"/>
              </a:rPr>
              <a:t> / JOINT</a:t>
            </a:r>
            <a:endParaRPr b="0" lang="tr-TR" sz="1290" spc="-1" strike="noStrike">
              <a:solidFill>
                <a:srgbClr val="000000"/>
              </a:solidFill>
              <a:latin typeface="Arial"/>
            </a:endParaRPr>
          </a:p>
        </p:txBody>
      </p:sp>
      <p:sp>
        <p:nvSpPr>
          <p:cNvPr id="416" name="TextBox 100"/>
          <p:cNvSpPr/>
          <p:nvPr/>
        </p:nvSpPr>
        <p:spPr>
          <a:xfrm>
            <a:off x="30600" y="5009760"/>
            <a:ext cx="2210760" cy="679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290" spc="-1" strike="noStrike">
                <a:solidFill>
                  <a:srgbClr val="ffffff"/>
                </a:solidFill>
                <a:latin typeface="Arial"/>
                <a:ea typeface="DejaVu Sans"/>
              </a:rPr>
              <a:t>SURVEILLANCE AND TRAFFIC MANAGEMENT SYSTEMS </a:t>
            </a:r>
            <a:endParaRPr b="0" lang="tr-TR" sz="1290" spc="-1" strike="noStrike">
              <a:solidFill>
                <a:srgbClr val="000000"/>
              </a:solidFill>
              <a:latin typeface="Arial"/>
            </a:endParaRPr>
          </a:p>
        </p:txBody>
      </p:sp>
      <p:sp>
        <p:nvSpPr>
          <p:cNvPr id="417" name="TextBox 101"/>
          <p:cNvSpPr/>
          <p:nvPr/>
        </p:nvSpPr>
        <p:spPr>
          <a:xfrm>
            <a:off x="63000" y="6204960"/>
            <a:ext cx="1734840" cy="286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GB" sz="1290" spc="-1" strike="noStrike">
                <a:solidFill>
                  <a:srgbClr val="ffffff"/>
                </a:solidFill>
                <a:latin typeface="Arial"/>
                <a:ea typeface="DejaVu Sans"/>
              </a:rPr>
              <a:t>HARDWARE</a:t>
            </a:r>
            <a:endParaRPr b="0" lang="tr-TR" sz="1290" spc="-1" strike="noStrike">
              <a:solidFill>
                <a:srgbClr val="000000"/>
              </a:solidFill>
              <a:latin typeface="Arial"/>
            </a:endParaRPr>
          </a:p>
        </p:txBody>
      </p:sp>
      <p:sp>
        <p:nvSpPr>
          <p:cNvPr id="418" name="Rectangle 107"/>
          <p:cNvSpPr/>
          <p:nvPr/>
        </p:nvSpPr>
        <p:spPr>
          <a:xfrm>
            <a:off x="63000" y="62280"/>
            <a:ext cx="401616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IN" sz="1600" spc="-1" strike="noStrike">
                <a:solidFill>
                  <a:srgbClr val="ffffff"/>
                </a:solidFill>
                <a:latin typeface="Arial"/>
                <a:ea typeface="DejaVu Sans"/>
              </a:rPr>
              <a:t>C4ISR </a:t>
            </a:r>
            <a:endParaRPr b="0" lang="tr-TR" sz="1600" spc="-1" strike="noStrike">
              <a:solidFill>
                <a:srgbClr val="000000"/>
              </a:solidFill>
              <a:latin typeface="Arial"/>
            </a:endParaRPr>
          </a:p>
          <a:p>
            <a:pPr algn="ctr">
              <a:lnSpc>
                <a:spcPct val="100000"/>
              </a:lnSpc>
            </a:pPr>
            <a:r>
              <a:rPr b="0" lang="en-IN" sz="1600" spc="-1" strike="noStrike">
                <a:solidFill>
                  <a:srgbClr val="ffffff"/>
                </a:solidFill>
                <a:latin typeface="Arial"/>
                <a:ea typeface="DejaVu Sans"/>
              </a:rPr>
              <a:t>Technologies</a:t>
            </a:r>
            <a:endParaRPr b="0" lang="tr-TR" sz="1600" spc="-1" strike="noStrike">
              <a:solidFill>
                <a:srgbClr val="000000"/>
              </a:solidFill>
              <a:latin typeface="Arial"/>
            </a:endParaRPr>
          </a:p>
        </p:txBody>
      </p:sp>
      <p:pic>
        <p:nvPicPr>
          <p:cNvPr id="419" name="Resim 1" descr=""/>
          <p:cNvPicPr/>
          <p:nvPr/>
        </p:nvPicPr>
        <p:blipFill>
          <a:blip r:embed="rId1"/>
          <a:stretch/>
        </p:blipFill>
        <p:spPr>
          <a:xfrm>
            <a:off x="1638360" y="895320"/>
            <a:ext cx="2332080" cy="5819400"/>
          </a:xfrm>
          <a:prstGeom prst="rect">
            <a:avLst/>
          </a:prstGeom>
          <a:ln w="0">
            <a:noFill/>
          </a:ln>
        </p:spPr>
      </p:pic>
      <p:pic>
        <p:nvPicPr>
          <p:cNvPr id="420" name="Resim 2" descr=""/>
          <p:cNvPicPr/>
          <p:nvPr/>
        </p:nvPicPr>
        <p:blipFill>
          <a:blip r:embed="rId2"/>
          <a:stretch/>
        </p:blipFill>
        <p:spPr>
          <a:xfrm>
            <a:off x="5708880" y="966960"/>
            <a:ext cx="2446200" cy="5730120"/>
          </a:xfrm>
          <a:prstGeom prst="rect">
            <a:avLst/>
          </a:prstGeom>
          <a:ln w="0">
            <a:noFill/>
          </a:ln>
        </p:spPr>
      </p:pic>
      <p:pic>
        <p:nvPicPr>
          <p:cNvPr id="421" name="Resim 3" descr=""/>
          <p:cNvPicPr/>
          <p:nvPr/>
        </p:nvPicPr>
        <p:blipFill>
          <a:blip r:embed="rId3"/>
          <a:stretch/>
        </p:blipFill>
        <p:spPr>
          <a:xfrm>
            <a:off x="10548000" y="879840"/>
            <a:ext cx="852840" cy="5803200"/>
          </a:xfrm>
          <a:prstGeom prst="rect">
            <a:avLst/>
          </a:prstGeom>
          <a:ln w="0">
            <a:noFill/>
          </a:ln>
        </p:spPr>
      </p:pic>
    </p:spTree>
  </p:cSld>
  <p:transition spd="slow">
    <p:push dir="u"/>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2" name="Resim 1" descr=""/>
          <p:cNvPicPr/>
          <p:nvPr/>
        </p:nvPicPr>
        <p:blipFill>
          <a:blip r:embed="rId1"/>
          <a:stretch/>
        </p:blipFill>
        <p:spPr>
          <a:xfrm>
            <a:off x="909000" y="470880"/>
            <a:ext cx="10420200" cy="6168960"/>
          </a:xfrm>
          <a:prstGeom prst="rect">
            <a:avLst/>
          </a:prstGeom>
          <a:ln w="0">
            <a:noFill/>
          </a:ln>
        </p:spPr>
      </p:pic>
      <p:pic>
        <p:nvPicPr>
          <p:cNvPr id="423" name="Picture 2" descr=""/>
          <p:cNvPicPr/>
          <p:nvPr/>
        </p:nvPicPr>
        <p:blipFill>
          <a:blip r:embed="rId2"/>
          <a:stretch/>
        </p:blipFill>
        <p:spPr>
          <a:xfrm flipH="1">
            <a:off x="7194960" y="3202920"/>
            <a:ext cx="66240" cy="106200"/>
          </a:xfrm>
          <a:prstGeom prst="rect">
            <a:avLst/>
          </a:prstGeom>
          <a:ln w="0">
            <a:noFill/>
          </a:ln>
        </p:spPr>
      </p:pic>
      <p:pic>
        <p:nvPicPr>
          <p:cNvPr id="424" name="Picture 353" descr=""/>
          <p:cNvPicPr/>
          <p:nvPr/>
        </p:nvPicPr>
        <p:blipFill>
          <a:blip r:embed="rId3"/>
          <a:stretch/>
        </p:blipFill>
        <p:spPr>
          <a:xfrm flipH="1">
            <a:off x="7874640" y="3387240"/>
            <a:ext cx="66240" cy="106200"/>
          </a:xfrm>
          <a:prstGeom prst="rect">
            <a:avLst/>
          </a:prstGeom>
          <a:ln w="0">
            <a:noFill/>
          </a:ln>
        </p:spPr>
      </p:pic>
      <p:pic>
        <p:nvPicPr>
          <p:cNvPr id="425" name="Picture 354" descr=""/>
          <p:cNvPicPr/>
          <p:nvPr/>
        </p:nvPicPr>
        <p:blipFill>
          <a:blip r:embed="rId4"/>
          <a:stretch/>
        </p:blipFill>
        <p:spPr>
          <a:xfrm flipH="1">
            <a:off x="7464960" y="3832200"/>
            <a:ext cx="66240" cy="106200"/>
          </a:xfrm>
          <a:prstGeom prst="rect">
            <a:avLst/>
          </a:prstGeom>
          <a:ln w="0">
            <a:noFill/>
          </a:ln>
        </p:spPr>
      </p:pic>
      <p:pic>
        <p:nvPicPr>
          <p:cNvPr id="426" name="Picture 355" descr=""/>
          <p:cNvPicPr/>
          <p:nvPr/>
        </p:nvPicPr>
        <p:blipFill>
          <a:blip r:embed="rId5"/>
          <a:stretch/>
        </p:blipFill>
        <p:spPr>
          <a:xfrm flipH="1">
            <a:off x="7275240" y="3742560"/>
            <a:ext cx="66240" cy="106200"/>
          </a:xfrm>
          <a:prstGeom prst="rect">
            <a:avLst/>
          </a:prstGeom>
          <a:ln w="0">
            <a:noFill/>
          </a:ln>
        </p:spPr>
      </p:pic>
      <p:pic>
        <p:nvPicPr>
          <p:cNvPr id="427" name="Picture 356" descr=""/>
          <p:cNvPicPr/>
          <p:nvPr/>
        </p:nvPicPr>
        <p:blipFill>
          <a:blip r:embed="rId6"/>
          <a:stretch/>
        </p:blipFill>
        <p:spPr>
          <a:xfrm flipH="1">
            <a:off x="8402760" y="3762360"/>
            <a:ext cx="66240" cy="106200"/>
          </a:xfrm>
          <a:prstGeom prst="rect">
            <a:avLst/>
          </a:prstGeom>
          <a:ln w="0">
            <a:noFill/>
          </a:ln>
        </p:spPr>
      </p:pic>
      <p:pic>
        <p:nvPicPr>
          <p:cNvPr id="428" name="Picture 357" descr=""/>
          <p:cNvPicPr/>
          <p:nvPr/>
        </p:nvPicPr>
        <p:blipFill>
          <a:blip r:embed="rId7"/>
          <a:stretch/>
        </p:blipFill>
        <p:spPr>
          <a:xfrm flipH="1">
            <a:off x="8732520" y="4433400"/>
            <a:ext cx="66240" cy="106200"/>
          </a:xfrm>
          <a:prstGeom prst="rect">
            <a:avLst/>
          </a:prstGeom>
          <a:ln w="0">
            <a:noFill/>
          </a:ln>
        </p:spPr>
      </p:pic>
      <p:pic>
        <p:nvPicPr>
          <p:cNvPr id="429" name="Picture 358" descr=""/>
          <p:cNvPicPr/>
          <p:nvPr/>
        </p:nvPicPr>
        <p:blipFill>
          <a:blip r:embed="rId8"/>
          <a:stretch/>
        </p:blipFill>
        <p:spPr>
          <a:xfrm flipH="1">
            <a:off x="9097200" y="4577400"/>
            <a:ext cx="66240" cy="106200"/>
          </a:xfrm>
          <a:prstGeom prst="rect">
            <a:avLst/>
          </a:prstGeom>
          <a:ln w="0">
            <a:noFill/>
          </a:ln>
        </p:spPr>
      </p:pic>
      <p:pic>
        <p:nvPicPr>
          <p:cNvPr id="430" name="Picture 359" descr=""/>
          <p:cNvPicPr/>
          <p:nvPr/>
        </p:nvPicPr>
        <p:blipFill>
          <a:blip r:embed="rId9"/>
          <a:stretch/>
        </p:blipFill>
        <p:spPr>
          <a:xfrm flipH="1">
            <a:off x="2284560" y="3181680"/>
            <a:ext cx="66240" cy="106200"/>
          </a:xfrm>
          <a:prstGeom prst="rect">
            <a:avLst/>
          </a:prstGeom>
          <a:ln w="0">
            <a:noFill/>
          </a:ln>
        </p:spPr>
      </p:pic>
      <p:sp>
        <p:nvSpPr>
          <p:cNvPr id="431" name="Freeform: Shape 360"/>
          <p:cNvSpPr/>
          <p:nvPr/>
        </p:nvSpPr>
        <p:spPr>
          <a:xfrm>
            <a:off x="7148160" y="2140560"/>
            <a:ext cx="393840" cy="1077480"/>
          </a:xfrm>
          <a:custGeom>
            <a:avLst/>
            <a:gdLst>
              <a:gd name="textAreaLeft" fmla="*/ 0 w 393840"/>
              <a:gd name="textAreaRight" fmla="*/ 394560 w 393840"/>
              <a:gd name="textAreaTop" fmla="*/ 0 h 1077480"/>
              <a:gd name="textAreaBottom" fmla="*/ 1078200 h 1077480"/>
            </a:gdLst>
            <a:ahLst/>
            <a:rect l="textAreaLeft" t="textAreaTop" r="textAreaRight" b="textAreaBottom"/>
            <a:pathLst>
              <a:path w="465999" h="2239907">
                <a:moveTo>
                  <a:pt x="87911" y="2239907"/>
                </a:moveTo>
                <a:cubicBezTo>
                  <a:pt x="79134" y="1759340"/>
                  <a:pt x="24002" y="1238748"/>
                  <a:pt x="17081" y="868266"/>
                </a:cubicBezTo>
                <a:cubicBezTo>
                  <a:pt x="10160" y="497784"/>
                  <a:pt x="-3119" y="287423"/>
                  <a:pt x="667" y="17013"/>
                </a:cubicBezTo>
                <a:cubicBezTo>
                  <a:pt x="269700" y="15128"/>
                  <a:pt x="584452" y="1205"/>
                  <a:pt x="421050"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970" spc="-1" strike="noStrike">
              <a:solidFill>
                <a:schemeClr val="lt1"/>
              </a:solidFill>
              <a:latin typeface="Arial"/>
              <a:ea typeface="DejaVu Sans"/>
            </a:endParaRPr>
          </a:p>
        </p:txBody>
      </p:sp>
      <p:sp>
        <p:nvSpPr>
          <p:cNvPr id="432" name="TextBox 362"/>
          <p:cNvSpPr/>
          <p:nvPr/>
        </p:nvSpPr>
        <p:spPr>
          <a:xfrm>
            <a:off x="7553880" y="2004120"/>
            <a:ext cx="112500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tr-TR" sz="1180" spc="-1" strike="noStrike">
                <a:solidFill>
                  <a:srgbClr val="ffffff"/>
                </a:solidFill>
                <a:latin typeface="Arial"/>
                <a:ea typeface="DejaVu Sans"/>
              </a:rPr>
              <a:t>Azerbaijan</a:t>
            </a:r>
            <a:r>
              <a:rPr b="0" lang="tr-TR" sz="1180" spc="-1" strike="noStrike">
                <a:solidFill>
                  <a:srgbClr val="ffffff"/>
                </a:solidFill>
                <a:latin typeface="Arial"/>
                <a:ea typeface="DejaVu Sans"/>
              </a:rPr>
              <a:t> </a:t>
            </a:r>
            <a:endParaRPr b="0" lang="tr-TR" sz="1180" spc="-1" strike="noStrike">
              <a:solidFill>
                <a:srgbClr val="000000"/>
              </a:solidFill>
              <a:latin typeface="Arial"/>
            </a:endParaRPr>
          </a:p>
        </p:txBody>
      </p:sp>
      <p:sp>
        <p:nvSpPr>
          <p:cNvPr id="433" name="TextBox 365"/>
          <p:cNvSpPr/>
          <p:nvPr/>
        </p:nvSpPr>
        <p:spPr>
          <a:xfrm>
            <a:off x="7404120" y="4966920"/>
            <a:ext cx="74880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00000"/>
                </a:solidFill>
                <a:latin typeface="Arial"/>
                <a:ea typeface="DejaVu Sans"/>
              </a:rPr>
              <a:t>Qatar</a:t>
            </a:r>
            <a:endParaRPr b="0" lang="tr-TR" sz="1180" spc="-1" strike="noStrike">
              <a:solidFill>
                <a:srgbClr val="000000"/>
              </a:solidFill>
              <a:latin typeface="Arial"/>
            </a:endParaRPr>
          </a:p>
        </p:txBody>
      </p:sp>
      <p:sp>
        <p:nvSpPr>
          <p:cNvPr id="434" name="TextBox 369"/>
          <p:cNvSpPr/>
          <p:nvPr/>
        </p:nvSpPr>
        <p:spPr>
          <a:xfrm>
            <a:off x="93240" y="2940480"/>
            <a:ext cx="1365840" cy="628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41831"/>
                </a:solidFill>
                <a:latin typeface="Arial"/>
                <a:ea typeface="DejaVu Sans"/>
              </a:rPr>
              <a:t>United States of America</a:t>
            </a:r>
            <a:endParaRPr b="0" lang="tr-TR" sz="1180" spc="-1" strike="noStrike">
              <a:solidFill>
                <a:srgbClr val="000000"/>
              </a:solidFill>
              <a:latin typeface="Arial"/>
            </a:endParaRPr>
          </a:p>
          <a:p>
            <a:pPr>
              <a:lnSpc>
                <a:spcPct val="100000"/>
              </a:lnSpc>
            </a:pPr>
            <a:r>
              <a:rPr b="0" lang="en-US" sz="1180" spc="-1" strike="noStrike">
                <a:solidFill>
                  <a:srgbClr val="041831"/>
                </a:solidFill>
                <a:latin typeface="Arial"/>
                <a:ea typeface="DejaVu Sans"/>
              </a:rPr>
              <a:t>Quantum3D</a:t>
            </a:r>
            <a:r>
              <a:rPr b="0" lang="tr-TR" sz="1180" spc="-1" strike="noStrike">
                <a:solidFill>
                  <a:srgbClr val="041831"/>
                </a:solidFill>
                <a:latin typeface="Arial"/>
                <a:ea typeface="DejaVu Sans"/>
              </a:rPr>
              <a:t> </a:t>
            </a:r>
            <a:endParaRPr b="0" lang="tr-TR" sz="1180" spc="-1" strike="noStrike">
              <a:solidFill>
                <a:srgbClr val="000000"/>
              </a:solidFill>
              <a:latin typeface="Arial"/>
            </a:endParaRPr>
          </a:p>
        </p:txBody>
      </p:sp>
      <p:sp>
        <p:nvSpPr>
          <p:cNvPr id="435" name="TextBox 371"/>
          <p:cNvSpPr/>
          <p:nvPr/>
        </p:nvSpPr>
        <p:spPr>
          <a:xfrm>
            <a:off x="7439760" y="4621680"/>
            <a:ext cx="90540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41831"/>
                </a:solidFill>
                <a:latin typeface="Arial"/>
                <a:ea typeface="DejaVu Sans"/>
              </a:rPr>
              <a:t>Oman</a:t>
            </a:r>
            <a:endParaRPr b="0" lang="tr-TR" sz="1180" spc="-1" strike="noStrike">
              <a:solidFill>
                <a:srgbClr val="000000"/>
              </a:solidFill>
              <a:latin typeface="Arial"/>
            </a:endParaRPr>
          </a:p>
        </p:txBody>
      </p:sp>
      <p:sp>
        <p:nvSpPr>
          <p:cNvPr id="436" name="Freeform: Shape 373"/>
          <p:cNvSpPr/>
          <p:nvPr/>
        </p:nvSpPr>
        <p:spPr>
          <a:xfrm flipV="1">
            <a:off x="7901280" y="3403080"/>
            <a:ext cx="387360" cy="1866240"/>
          </a:xfrm>
          <a:custGeom>
            <a:avLst/>
            <a:gdLst>
              <a:gd name="textAreaLeft" fmla="*/ 0 w 387360"/>
              <a:gd name="textAreaRight" fmla="*/ 388080 w 387360"/>
              <a:gd name="textAreaTop" fmla="*/ -360 h 1866240"/>
              <a:gd name="textAreaBottom" fmla="*/ 1866600 h 1866240"/>
            </a:gdLst>
            <a:ahLst/>
            <a:rect l="textAreaLeft" t="textAreaTop" r="textAreaRight" b="textAreaBottom"/>
            <a:pathLst>
              <a:path w="663847" h="2274365">
                <a:moveTo>
                  <a:pt x="0" y="2274365"/>
                </a:moveTo>
                <a:cubicBezTo>
                  <a:pt x="59803" y="1791122"/>
                  <a:pt x="203550" y="1270151"/>
                  <a:pt x="261910" y="932175"/>
                </a:cubicBezTo>
                <a:cubicBezTo>
                  <a:pt x="320270" y="594199"/>
                  <a:pt x="342562" y="246191"/>
                  <a:pt x="350158" y="246510"/>
                </a:cubicBezTo>
                <a:cubicBezTo>
                  <a:pt x="389699" y="43344"/>
                  <a:pt x="393057" y="-12838"/>
                  <a:pt x="663847" y="233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970" spc="-1" strike="noStrike">
                <a:solidFill>
                  <a:srgbClr val="ffffff"/>
                </a:solidFill>
                <a:latin typeface="Arial"/>
                <a:ea typeface="DejaVu Sans"/>
              </a:rPr>
              <a:t>  </a:t>
            </a:r>
            <a:endParaRPr b="0" lang="tr-TR" sz="970" spc="-1" strike="noStrike">
              <a:solidFill>
                <a:srgbClr val="000000"/>
              </a:solidFill>
              <a:latin typeface="Arial"/>
            </a:endParaRPr>
          </a:p>
        </p:txBody>
      </p:sp>
      <p:sp>
        <p:nvSpPr>
          <p:cNvPr id="437" name="TextBox 374"/>
          <p:cNvSpPr/>
          <p:nvPr/>
        </p:nvSpPr>
        <p:spPr>
          <a:xfrm>
            <a:off x="8250120" y="5108400"/>
            <a:ext cx="96444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41831"/>
                </a:solidFill>
                <a:latin typeface="Arial"/>
                <a:ea typeface="DejaVu Sans"/>
              </a:rPr>
              <a:t>Pakistan</a:t>
            </a:r>
            <a:r>
              <a:rPr b="0" lang="tr-TR" sz="1180" spc="-1" strike="noStrike">
                <a:solidFill>
                  <a:srgbClr val="041831"/>
                </a:solidFill>
                <a:latin typeface="Arial"/>
                <a:ea typeface="DejaVu Sans"/>
              </a:rPr>
              <a:t> </a:t>
            </a:r>
            <a:endParaRPr b="0" lang="tr-TR" sz="1180" spc="-1" strike="noStrike">
              <a:solidFill>
                <a:srgbClr val="000000"/>
              </a:solidFill>
              <a:latin typeface="Arial"/>
            </a:endParaRPr>
          </a:p>
        </p:txBody>
      </p:sp>
      <p:sp>
        <p:nvSpPr>
          <p:cNvPr id="438" name="Freeform: Shape 375"/>
          <p:cNvSpPr/>
          <p:nvPr/>
        </p:nvSpPr>
        <p:spPr>
          <a:xfrm>
            <a:off x="8483400" y="3020760"/>
            <a:ext cx="1874160" cy="741600"/>
          </a:xfrm>
          <a:custGeom>
            <a:avLst/>
            <a:gdLst>
              <a:gd name="textAreaLeft" fmla="*/ 0 w 1874160"/>
              <a:gd name="textAreaRight" fmla="*/ 1874880 w 1874160"/>
              <a:gd name="textAreaTop" fmla="*/ 0 h 741600"/>
              <a:gd name="textAreaBottom" fmla="*/ 742320 h 741600"/>
            </a:gdLst>
            <a:ahLst/>
            <a:rect l="textAreaLeft" t="textAreaTop" r="textAreaRight" b="textAreaBottom"/>
            <a:pathLst>
              <a:path w="2146699" h="2272248">
                <a:moveTo>
                  <a:pt x="0" y="2272248"/>
                </a:moveTo>
                <a:cubicBezTo>
                  <a:pt x="235063" y="1804051"/>
                  <a:pt x="485175" y="1390549"/>
                  <a:pt x="692778" y="1016846"/>
                </a:cubicBezTo>
                <a:cubicBezTo>
                  <a:pt x="900382" y="643143"/>
                  <a:pt x="1201830" y="146104"/>
                  <a:pt x="1245621" y="30031"/>
                </a:cubicBezTo>
                <a:cubicBezTo>
                  <a:pt x="1479940" y="30990"/>
                  <a:pt x="1966990" y="18787"/>
                  <a:pt x="2146699"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970" spc="-1" strike="noStrike">
                <a:solidFill>
                  <a:srgbClr val="ffffff"/>
                </a:solidFill>
                <a:latin typeface="Arial"/>
                <a:ea typeface="DejaVu Sans"/>
              </a:rPr>
              <a:t>  </a:t>
            </a:r>
            <a:endParaRPr b="0" lang="tr-TR" sz="970" spc="-1" strike="noStrike">
              <a:solidFill>
                <a:srgbClr val="000000"/>
              </a:solidFill>
              <a:latin typeface="Arial"/>
            </a:endParaRPr>
          </a:p>
        </p:txBody>
      </p:sp>
      <p:sp>
        <p:nvSpPr>
          <p:cNvPr id="439" name="TextBox 376"/>
          <p:cNvSpPr/>
          <p:nvPr/>
        </p:nvSpPr>
        <p:spPr>
          <a:xfrm>
            <a:off x="10325880" y="2893680"/>
            <a:ext cx="117072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41831"/>
                </a:solidFill>
                <a:latin typeface="Arial"/>
                <a:ea typeface="DejaVu Sans"/>
              </a:rPr>
              <a:t>Bangladesh</a:t>
            </a:r>
            <a:endParaRPr b="0" lang="tr-TR" sz="1180" spc="-1" strike="noStrike">
              <a:solidFill>
                <a:srgbClr val="000000"/>
              </a:solidFill>
              <a:latin typeface="Arial"/>
            </a:endParaRPr>
          </a:p>
        </p:txBody>
      </p:sp>
      <p:sp>
        <p:nvSpPr>
          <p:cNvPr id="440" name="Freeform: Shape 377"/>
          <p:cNvSpPr/>
          <p:nvPr/>
        </p:nvSpPr>
        <p:spPr>
          <a:xfrm rot="1449600">
            <a:off x="9001800" y="3355920"/>
            <a:ext cx="1144080" cy="1397520"/>
          </a:xfrm>
          <a:custGeom>
            <a:avLst/>
            <a:gdLst>
              <a:gd name="textAreaLeft" fmla="*/ 0 w 1144080"/>
              <a:gd name="textAreaRight" fmla="*/ 1144800 w 1144080"/>
              <a:gd name="textAreaTop" fmla="*/ 0 h 1397520"/>
              <a:gd name="textAreaBottom" fmla="*/ 1398240 h 1397520"/>
            </a:gdLst>
            <a:ahLst/>
            <a:rect l="textAreaLeft" t="textAreaTop" r="textAreaRight" b="textAreaBottom"/>
            <a:pathLst>
              <a:path w="4050103" h="3617496">
                <a:moveTo>
                  <a:pt x="-1" y="3617496"/>
                </a:moveTo>
                <a:cubicBezTo>
                  <a:pt x="193752" y="3154695"/>
                  <a:pt x="369338" y="2661683"/>
                  <a:pt x="549570" y="2228613"/>
                </a:cubicBezTo>
                <a:cubicBezTo>
                  <a:pt x="729802" y="1795543"/>
                  <a:pt x="1023730" y="1248690"/>
                  <a:pt x="1081391" y="1019078"/>
                </a:cubicBezTo>
                <a:cubicBezTo>
                  <a:pt x="1713572" y="764031"/>
                  <a:pt x="3683632" y="121555"/>
                  <a:pt x="4050102" y="0"/>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970" spc="-1" strike="noStrike">
                <a:solidFill>
                  <a:schemeClr val="lt1"/>
                </a:solidFill>
                <a:latin typeface="Arial"/>
                <a:ea typeface="DejaVu Sans"/>
              </a:rPr>
              <a:t>  </a:t>
            </a:r>
            <a:endParaRPr b="0" lang="tr-TR" sz="970" spc="-1" strike="noStrike">
              <a:solidFill>
                <a:srgbClr val="000000"/>
              </a:solidFill>
              <a:latin typeface="Arial"/>
            </a:endParaRPr>
          </a:p>
        </p:txBody>
      </p:sp>
      <p:sp>
        <p:nvSpPr>
          <p:cNvPr id="441" name="TextBox 378"/>
          <p:cNvSpPr/>
          <p:nvPr/>
        </p:nvSpPr>
        <p:spPr>
          <a:xfrm>
            <a:off x="10326960" y="3513240"/>
            <a:ext cx="105336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41831"/>
                </a:solidFill>
                <a:latin typeface="Arial"/>
                <a:ea typeface="DejaVu Sans"/>
              </a:rPr>
              <a:t>Malaysia</a:t>
            </a:r>
            <a:endParaRPr b="0" lang="tr-TR" sz="1180" spc="-1" strike="noStrike">
              <a:solidFill>
                <a:srgbClr val="000000"/>
              </a:solidFill>
              <a:latin typeface="Arial"/>
            </a:endParaRPr>
          </a:p>
        </p:txBody>
      </p:sp>
      <p:sp>
        <p:nvSpPr>
          <p:cNvPr id="442" name="Freeform: Shape 379"/>
          <p:cNvSpPr/>
          <p:nvPr/>
        </p:nvSpPr>
        <p:spPr>
          <a:xfrm flipH="1" rot="3825600">
            <a:off x="9559080" y="3864600"/>
            <a:ext cx="244800" cy="1058400"/>
          </a:xfrm>
          <a:custGeom>
            <a:avLst/>
            <a:gdLst>
              <a:gd name="textAreaLeft" fmla="*/ -360 w 244800"/>
              <a:gd name="textAreaRight" fmla="*/ 245160 w 244800"/>
              <a:gd name="textAreaTop" fmla="*/ 0 h 1058400"/>
              <a:gd name="textAreaBottom" fmla="*/ 1059120 h 1058400"/>
            </a:gdLst>
            <a:ahLst/>
            <a:rect l="textAreaLeft" t="textAreaTop" r="textAreaRight" b="textAreaBottom"/>
            <a:pathLst>
              <a:path w="3548548" h="4921568">
                <a:moveTo>
                  <a:pt x="2863233" y="4921568"/>
                </a:moveTo>
                <a:cubicBezTo>
                  <a:pt x="2923036" y="4438325"/>
                  <a:pt x="3102456" y="3926264"/>
                  <a:pt x="3216676" y="3509438"/>
                </a:cubicBezTo>
                <a:cubicBezTo>
                  <a:pt x="3330896" y="3092612"/>
                  <a:pt x="3511316" y="2513724"/>
                  <a:pt x="3548551" y="2420611"/>
                </a:cubicBezTo>
                <a:cubicBezTo>
                  <a:pt x="3437175" y="2285384"/>
                  <a:pt x="204308" y="135671"/>
                  <a:pt x="-2" y="-2"/>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970" spc="-1" strike="noStrike">
                <a:solidFill>
                  <a:schemeClr val="lt1"/>
                </a:solidFill>
                <a:latin typeface="Arial"/>
                <a:ea typeface="DejaVu Sans"/>
              </a:rPr>
              <a:t>  </a:t>
            </a:r>
            <a:endParaRPr b="0" lang="tr-TR" sz="970" spc="-1" strike="noStrike">
              <a:solidFill>
                <a:srgbClr val="000000"/>
              </a:solidFill>
              <a:latin typeface="Arial"/>
            </a:endParaRPr>
          </a:p>
        </p:txBody>
      </p:sp>
      <p:sp>
        <p:nvSpPr>
          <p:cNvPr id="443" name="TextBox 380"/>
          <p:cNvSpPr/>
          <p:nvPr/>
        </p:nvSpPr>
        <p:spPr>
          <a:xfrm>
            <a:off x="10159560" y="4113000"/>
            <a:ext cx="1053360" cy="269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180" spc="-1" strike="noStrike">
                <a:solidFill>
                  <a:srgbClr val="041831"/>
                </a:solidFill>
                <a:latin typeface="Arial"/>
                <a:ea typeface="DejaVu Sans"/>
              </a:rPr>
              <a:t>Indonesia</a:t>
            </a:r>
            <a:endParaRPr b="0" lang="tr-TR" sz="1180" spc="-1" strike="noStrike">
              <a:solidFill>
                <a:srgbClr val="000000"/>
              </a:solidFill>
              <a:latin typeface="Arial"/>
            </a:endParaRPr>
          </a:p>
        </p:txBody>
      </p:sp>
      <p:sp>
        <p:nvSpPr>
          <p:cNvPr id="444" name="Freeform: Shape 389"/>
          <p:cNvSpPr/>
          <p:nvPr/>
        </p:nvSpPr>
        <p:spPr>
          <a:xfrm flipV="1">
            <a:off x="7324920" y="3742920"/>
            <a:ext cx="369720" cy="1228680"/>
          </a:xfrm>
          <a:custGeom>
            <a:avLst/>
            <a:gdLst>
              <a:gd name="textAreaLeft" fmla="*/ 0 w 369720"/>
              <a:gd name="textAreaRight" fmla="*/ 370440 w 369720"/>
              <a:gd name="textAreaTop" fmla="*/ 360 h 1228680"/>
              <a:gd name="textAreaBottom" fmla="*/ 1229760 h 1228680"/>
            </a:gdLst>
            <a:ahLst/>
            <a:rect l="textAreaLeft" t="textAreaTop" r="textAreaRight" b="textAreaBottom"/>
            <a:pathLst>
              <a:path w="437506" h="2677988">
                <a:moveTo>
                  <a:pt x="1497" y="2677988"/>
                </a:moveTo>
                <a:cubicBezTo>
                  <a:pt x="-7280" y="2197421"/>
                  <a:pt x="25218" y="1751651"/>
                  <a:pt x="29727" y="1306347"/>
                </a:cubicBezTo>
                <a:cubicBezTo>
                  <a:pt x="34236" y="861043"/>
                  <a:pt x="24767" y="276576"/>
                  <a:pt x="28553" y="6166"/>
                </a:cubicBezTo>
                <a:cubicBezTo>
                  <a:pt x="162331" y="7195"/>
                  <a:pt x="280868" y="-5175"/>
                  <a:pt x="437506" y="2554"/>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970" spc="-1" strike="noStrike">
              <a:solidFill>
                <a:schemeClr val="lt1"/>
              </a:solidFill>
              <a:latin typeface="Arial"/>
              <a:ea typeface="DejaVu Sans"/>
            </a:endParaRPr>
          </a:p>
        </p:txBody>
      </p:sp>
      <p:cxnSp>
        <p:nvCxnSpPr>
          <p:cNvPr id="445" name="Straight Connector 346"/>
          <p:cNvCxnSpPr>
            <a:stCxn id="434" idx="3"/>
            <a:endCxn id="430" idx="3"/>
          </p:cNvCxnSpPr>
          <p:nvPr/>
        </p:nvCxnSpPr>
        <p:spPr>
          <a:xfrm flipV="1">
            <a:off x="1459080" y="3234600"/>
            <a:ext cx="892080" cy="20520"/>
          </a:xfrm>
          <a:prstGeom prst="straightConnector1">
            <a:avLst/>
          </a:prstGeom>
          <a:ln w="0">
            <a:solidFill>
              <a:srgbClr val="000000"/>
            </a:solidFill>
          </a:ln>
        </p:spPr>
      </p:cxnSp>
      <p:sp>
        <p:nvSpPr>
          <p:cNvPr id="446" name="Freeform: Shape 450"/>
          <p:cNvSpPr/>
          <p:nvPr/>
        </p:nvSpPr>
        <p:spPr>
          <a:xfrm flipV="1">
            <a:off x="7495560" y="3986280"/>
            <a:ext cx="327960" cy="664920"/>
          </a:xfrm>
          <a:custGeom>
            <a:avLst/>
            <a:gdLst>
              <a:gd name="textAreaLeft" fmla="*/ 0 w 327960"/>
              <a:gd name="textAreaRight" fmla="*/ 328680 w 327960"/>
              <a:gd name="textAreaTop" fmla="*/ 360 h 664920"/>
              <a:gd name="textAreaBottom" fmla="*/ 666000 h 664920"/>
            </a:gdLst>
            <a:ahLst/>
            <a:rect l="textAreaLeft" t="textAreaTop" r="textAreaRight" b="textAreaBottom"/>
            <a:pathLst>
              <a:path w="437506" h="2677988">
                <a:moveTo>
                  <a:pt x="1497" y="2677988"/>
                </a:moveTo>
                <a:cubicBezTo>
                  <a:pt x="-7280" y="2197421"/>
                  <a:pt x="25218" y="1751651"/>
                  <a:pt x="29727" y="1306347"/>
                </a:cubicBezTo>
                <a:cubicBezTo>
                  <a:pt x="34236" y="861043"/>
                  <a:pt x="24767" y="276576"/>
                  <a:pt x="28553" y="6166"/>
                </a:cubicBezTo>
                <a:cubicBezTo>
                  <a:pt x="162331" y="7195"/>
                  <a:pt x="280868" y="-5175"/>
                  <a:pt x="437506" y="2554"/>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970" spc="-1" strike="noStrike">
              <a:solidFill>
                <a:schemeClr val="lt1"/>
              </a:solidFill>
              <a:latin typeface="Arial"/>
              <a:ea typeface="DejaVu Sans"/>
            </a:endParaRPr>
          </a:p>
        </p:txBody>
      </p:sp>
      <p:graphicFrame>
        <p:nvGraphicFramePr>
          <p:cNvPr id="447" name="Table 89"/>
          <p:cNvGraphicFramePr/>
          <p:nvPr/>
        </p:nvGraphicFramePr>
        <p:xfrm>
          <a:off x="-3240" y="-5760"/>
          <a:ext cx="6078240" cy="320040"/>
        </p:xfrm>
        <a:graphic>
          <a:graphicData uri="http://schemas.openxmlformats.org/drawingml/2006/table">
            <a:tbl>
              <a:tblPr/>
              <a:tblGrid>
                <a:gridCol w="441720"/>
                <a:gridCol w="5636880"/>
              </a:tblGrid>
              <a:tr h="313920">
                <a:tc>
                  <a:txBody>
                    <a:bodyPr lIns="77400" rIns="77400" anchor="t">
                      <a:noAutofit/>
                    </a:bodyPr>
                    <a:p>
                      <a:pPr algn="ctr">
                        <a:lnSpc>
                          <a:spcPct val="100000"/>
                        </a:lnSpc>
                      </a:pPr>
                      <a:r>
                        <a:rPr b="1" lang="tr-TR" sz="1500" spc="-1" strike="noStrike">
                          <a:solidFill>
                            <a:srgbClr val="000000"/>
                          </a:solidFill>
                          <a:latin typeface="Arial"/>
                        </a:rPr>
                        <a:t>6</a:t>
                      </a:r>
                      <a:endParaRPr b="0" lang="tr-TR" sz="1500" spc="-1" strike="noStrike">
                        <a:solidFill>
                          <a:srgbClr val="000000"/>
                        </a:solidFill>
                        <a:latin typeface="Arial"/>
                      </a:endParaRPr>
                    </a:p>
                  </a:txBody>
                  <a:tcPr anchor="t" marL="77400" marR="77400">
                    <a:lnL w="38160">
                      <a:noFill/>
                      <a:prstDash val="dash"/>
                    </a:lnL>
                    <a:lnR w="38160">
                      <a:solidFill>
                        <a:srgbClr val="c00000"/>
                      </a:solidFill>
                      <a:prstDash val="solid"/>
                    </a:lnR>
                    <a:lnT w="12240">
                      <a:noFill/>
                      <a:prstDash val="solid"/>
                    </a:lnT>
                    <a:lnB w="38160">
                      <a:noFill/>
                      <a:prstDash val="solid"/>
                    </a:lnB>
                    <a:noFill/>
                  </a:tcPr>
                </a:tc>
                <a:tc>
                  <a:txBody>
                    <a:bodyPr lIns="77400" rIns="77400" anchor="t">
                      <a:noAutofit/>
                    </a:bodyPr>
                    <a:p>
                      <a:pPr>
                        <a:lnSpc>
                          <a:spcPct val="100000"/>
                        </a:lnSpc>
                      </a:pPr>
                      <a:r>
                        <a:rPr b="0" lang="tr-TR" sz="1500" spc="-1" strike="noStrike">
                          <a:solidFill>
                            <a:srgbClr val="000000"/>
                          </a:solidFill>
                          <a:latin typeface="Arial"/>
                        </a:rPr>
                        <a:t>ABOUT US</a:t>
                      </a:r>
                      <a:endParaRPr b="0" lang="tr-TR" sz="1500" spc="-1" strike="noStrike">
                        <a:solidFill>
                          <a:srgbClr val="000000"/>
                        </a:solidFill>
                        <a:latin typeface="Arial"/>
                      </a:endParaRPr>
                    </a:p>
                  </a:txBody>
                  <a:tcPr anchor="t" marL="77400" marR="77400">
                    <a:lnL w="38160">
                      <a:solidFill>
                        <a:srgbClr val="c00000"/>
                      </a:solidFill>
                      <a:prstDash val="solid"/>
                    </a:lnL>
                    <a:lnR w="12240">
                      <a:noFill/>
                      <a:prstDash val="solid"/>
                    </a:lnR>
                    <a:lnT w="12240">
                      <a:noFill/>
                      <a:prstDash val="solid"/>
                    </a:lnT>
                    <a:lnB w="38160">
                      <a:noFill/>
                      <a:prstDash val="solid"/>
                    </a:lnB>
                    <a:noFill/>
                  </a:tcPr>
                </a:tc>
              </a:tr>
            </a:tbl>
          </a:graphicData>
        </a:graphic>
      </p:graphicFrame>
    </p:spTree>
  </p:cSld>
  <p:transition spd="slow">
    <p:push dir="u"/>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1" lang="tr-TR" sz="2000" spc="-1" strike="noStrike">
                <a:solidFill>
                  <a:srgbClr val="123d6e"/>
                </a:solidFill>
                <a:latin typeface="Arial"/>
              </a:rPr>
              <a:t>WHAT IS COMBAT MANAGEMENT SYSTEM (</a:t>
            </a:r>
            <a:r>
              <a:rPr b="1" lang="en-GB" sz="2000" spc="-1" strike="noStrike">
                <a:solidFill>
                  <a:srgbClr val="123d6e"/>
                </a:solidFill>
                <a:latin typeface="Arial"/>
              </a:rPr>
              <a:t>CMS</a:t>
            </a:r>
            <a:r>
              <a:rPr b="1" lang="tr-TR" sz="2000" spc="-1" strike="noStrike">
                <a:solidFill>
                  <a:srgbClr val="123d6e"/>
                </a:solidFill>
                <a:latin typeface="Arial"/>
              </a:rPr>
              <a:t>) ?</a:t>
            </a:r>
            <a:endParaRPr b="0" lang="tr-TR" sz="2000" spc="-1" strike="noStrike">
              <a:solidFill>
                <a:srgbClr val="000000"/>
              </a:solidFill>
              <a:latin typeface="Arial"/>
            </a:endParaRPr>
          </a:p>
        </p:txBody>
      </p:sp>
      <p:sp>
        <p:nvSpPr>
          <p:cNvPr id="449" name="Rectangle 12"/>
          <p:cNvSpPr/>
          <p:nvPr/>
        </p:nvSpPr>
        <p:spPr>
          <a:xfrm>
            <a:off x="3371040" y="5575680"/>
            <a:ext cx="5726520" cy="51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i="1" lang="en-US" sz="2800" spc="-1" strike="noStrike">
                <a:solidFill>
                  <a:srgbClr val="ffffff"/>
                </a:solidFill>
                <a:latin typeface="Arial"/>
                <a:ea typeface="DejaVu Sans"/>
              </a:rPr>
              <a:t>we make platform smarter</a:t>
            </a:r>
            <a:endParaRPr b="0" lang="tr-TR" sz="2800" spc="-1" strike="noStrike">
              <a:solidFill>
                <a:srgbClr val="000000"/>
              </a:solidFill>
              <a:latin typeface="Arial"/>
            </a:endParaRPr>
          </a:p>
        </p:txBody>
      </p:sp>
      <p:sp>
        <p:nvSpPr>
          <p:cNvPr id="450" name="Dikdörtgen 288"/>
          <p:cNvSpPr/>
          <p:nvPr/>
        </p:nvSpPr>
        <p:spPr>
          <a:xfrm>
            <a:off x="135000" y="673560"/>
            <a:ext cx="7969320" cy="5555160"/>
          </a:xfrm>
          <a:prstGeom prst="rect">
            <a:avLst/>
          </a:prstGeom>
          <a:gradFill rotWithShape="0">
            <a:gsLst>
              <a:gs pos="0">
                <a:srgbClr val="a3abb9"/>
              </a:gs>
              <a:gs pos="100000">
                <a:srgbClr val="cee1f2"/>
              </a:gs>
            </a:gsLst>
            <a:lin ang="5400000"/>
          </a:gradFill>
          <a:ln>
            <a:noFill/>
          </a:ln>
          <a:effectLst>
            <a:glow rad="101520">
              <a:srgbClr val="a0b1c3">
                <a:alpha val="60000"/>
              </a:srgbClr>
            </a:glow>
            <a:outerShdw algn="t" blurRad="50760" dir="5400000" dist="38160"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Calibri"/>
              <a:ea typeface="DejaVu Sans"/>
            </a:endParaRPr>
          </a:p>
        </p:txBody>
      </p:sp>
      <p:sp>
        <p:nvSpPr>
          <p:cNvPr id="451" name="Oval 8"/>
          <p:cNvSpPr/>
          <p:nvPr/>
        </p:nvSpPr>
        <p:spPr>
          <a:xfrm>
            <a:off x="3065040" y="2450160"/>
            <a:ext cx="2033640" cy="1882440"/>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452" name="Dikdörtgen 68"/>
          <p:cNvSpPr/>
          <p:nvPr/>
        </p:nvSpPr>
        <p:spPr>
          <a:xfrm>
            <a:off x="295920" y="952200"/>
            <a:ext cx="7575480" cy="1161720"/>
          </a:xfrm>
          <a:prstGeom prst="rect">
            <a:avLst/>
          </a:prstGeom>
          <a:solidFill>
            <a:srgbClr val="11456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453" name="Dikdörtgen 69"/>
          <p:cNvSpPr/>
          <p:nvPr/>
        </p:nvSpPr>
        <p:spPr>
          <a:xfrm>
            <a:off x="295920" y="2477520"/>
            <a:ext cx="2413800" cy="1162080"/>
          </a:xfrm>
          <a:prstGeom prst="rect">
            <a:avLst/>
          </a:prstGeom>
          <a:solidFill>
            <a:srgbClr val="11456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454" name="Dikdörtgen 70"/>
          <p:cNvSpPr/>
          <p:nvPr/>
        </p:nvSpPr>
        <p:spPr>
          <a:xfrm>
            <a:off x="5457600" y="2477520"/>
            <a:ext cx="2413800" cy="1162080"/>
          </a:xfrm>
          <a:prstGeom prst="rect">
            <a:avLst/>
          </a:prstGeom>
          <a:solidFill>
            <a:srgbClr val="11456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455" name="Dikdörtgen 71"/>
          <p:cNvSpPr/>
          <p:nvPr/>
        </p:nvSpPr>
        <p:spPr>
          <a:xfrm>
            <a:off x="5457600" y="3998880"/>
            <a:ext cx="2413800" cy="1162080"/>
          </a:xfrm>
          <a:prstGeom prst="rect">
            <a:avLst/>
          </a:prstGeom>
          <a:solidFill>
            <a:srgbClr val="11456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456" name="Dikdörtgen 72"/>
          <p:cNvSpPr/>
          <p:nvPr/>
        </p:nvSpPr>
        <p:spPr>
          <a:xfrm>
            <a:off x="2896920" y="4833720"/>
            <a:ext cx="2413800" cy="1162080"/>
          </a:xfrm>
          <a:prstGeom prst="rect">
            <a:avLst/>
          </a:prstGeom>
          <a:solidFill>
            <a:srgbClr val="11456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457" name="Dikdörtgen 73"/>
          <p:cNvSpPr/>
          <p:nvPr/>
        </p:nvSpPr>
        <p:spPr>
          <a:xfrm>
            <a:off x="299520" y="4002840"/>
            <a:ext cx="2413800" cy="1162080"/>
          </a:xfrm>
          <a:prstGeom prst="rect">
            <a:avLst/>
          </a:prstGeom>
          <a:solidFill>
            <a:srgbClr val="11456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grpSp>
        <p:nvGrpSpPr>
          <p:cNvPr id="458" name="Grup 182"/>
          <p:cNvGrpSpPr/>
          <p:nvPr/>
        </p:nvGrpSpPr>
        <p:grpSpPr>
          <a:xfrm>
            <a:off x="685440" y="1037520"/>
            <a:ext cx="2023920" cy="970920"/>
            <a:chOff x="685440" y="1037520"/>
            <a:chExt cx="2023920" cy="970920"/>
          </a:xfrm>
        </p:grpSpPr>
        <p:sp>
          <p:nvSpPr>
            <p:cNvPr id="459" name="Freeform 40"/>
            <p:cNvSpPr/>
            <p:nvPr/>
          </p:nvSpPr>
          <p:spPr>
            <a:xfrm>
              <a:off x="1295640" y="1491840"/>
              <a:ext cx="352080" cy="412200"/>
            </a:xfrm>
            <a:custGeom>
              <a:avLst/>
              <a:gdLst>
                <a:gd name="textAreaLeft" fmla="*/ 0 w 352080"/>
                <a:gd name="textAreaRight" fmla="*/ 352800 w 352080"/>
                <a:gd name="textAreaTop" fmla="*/ 0 h 412200"/>
                <a:gd name="textAreaBottom" fmla="*/ 412920 h 412200"/>
              </a:gdLst>
              <a:ahLst/>
              <a:rect l="textAreaLeft" t="textAreaTop" r="textAreaRight" b="textAreaBottom"/>
              <a:pathLst>
                <a:path w="172" h="241">
                  <a:moveTo>
                    <a:pt x="171" y="0"/>
                  </a:moveTo>
                  <a:lnTo>
                    <a:pt x="172" y="167"/>
                  </a:lnTo>
                  <a:lnTo>
                    <a:pt x="0" y="167"/>
                  </a:lnTo>
                  <a:lnTo>
                    <a:pt x="1" y="241"/>
                  </a:lnTo>
                </a:path>
              </a:pathLst>
            </a:custGeom>
            <a:noFill/>
            <a:ln w="12700">
              <a:solidFill>
                <a:srgbClr val="5b9bd5"/>
              </a:solidFill>
              <a:round/>
            </a:ln>
          </p:spPr>
          <p:style>
            <a:lnRef idx="0"/>
            <a:fillRef idx="0"/>
            <a:effectRef idx="0"/>
            <a:fontRef idx="minor"/>
          </p:style>
          <p:txBody>
            <a:bodyPr wrap="none" lIns="90000" rIns="90000" tIns="45000" bIns="45000" anchor="ctr">
              <a:noAutofit/>
            </a:bodyPr>
            <a:p>
              <a:pPr>
                <a:lnSpc>
                  <a:spcPct val="100000"/>
                </a:lnSpc>
              </a:pPr>
              <a:endParaRPr b="1" lang="tr-TR" sz="1070" spc="-1" strike="noStrike">
                <a:solidFill>
                  <a:srgbClr val="ffffff"/>
                </a:solidFill>
                <a:latin typeface="Arial"/>
                <a:ea typeface="DejaVu Sans"/>
              </a:endParaRPr>
            </a:p>
          </p:txBody>
        </p:sp>
        <p:sp>
          <p:nvSpPr>
            <p:cNvPr id="460" name="Freeform 42"/>
            <p:cNvSpPr/>
            <p:nvPr/>
          </p:nvSpPr>
          <p:spPr>
            <a:xfrm>
              <a:off x="873360" y="1180440"/>
              <a:ext cx="358200" cy="783720"/>
            </a:xfrm>
            <a:custGeom>
              <a:avLst/>
              <a:gdLst>
                <a:gd name="textAreaLeft" fmla="*/ 0 w 358200"/>
                <a:gd name="textAreaRight" fmla="*/ 358920 w 358200"/>
                <a:gd name="textAreaTop" fmla="*/ 0 h 783720"/>
                <a:gd name="textAreaBottom" fmla="*/ 784440 h 783720"/>
              </a:gdLst>
              <a:ahLst/>
              <a:rect l="textAreaLeft" t="textAreaTop" r="textAreaRight" b="textAreaBottom"/>
              <a:pathLst>
                <a:path w="219" h="324">
                  <a:moveTo>
                    <a:pt x="0" y="0"/>
                  </a:moveTo>
                  <a:lnTo>
                    <a:pt x="218" y="0"/>
                  </a:lnTo>
                  <a:lnTo>
                    <a:pt x="219" y="324"/>
                  </a:lnTo>
                </a:path>
              </a:pathLst>
            </a:custGeom>
            <a:noFill/>
            <a:ln w="12700">
              <a:solidFill>
                <a:srgbClr val="5b9bd5"/>
              </a:solidFill>
              <a:round/>
            </a:ln>
          </p:spPr>
          <p:style>
            <a:lnRef idx="0"/>
            <a:fillRef idx="0"/>
            <a:effectRef idx="0"/>
            <a:fontRef idx="minor"/>
          </p:style>
          <p:txBody>
            <a:bodyPr wrap="none" lIns="90000" rIns="90000" tIns="45000" bIns="45000" anchor="ctr">
              <a:noAutofit/>
            </a:bodyPr>
            <a:p>
              <a:pPr>
                <a:lnSpc>
                  <a:spcPct val="100000"/>
                </a:lnSpc>
              </a:pPr>
              <a:endParaRPr b="1" lang="tr-TR" sz="1070" spc="-1" strike="noStrike">
                <a:solidFill>
                  <a:srgbClr val="ffffff"/>
                </a:solidFill>
                <a:latin typeface="Arial"/>
                <a:ea typeface="DejaVu Sans"/>
              </a:endParaRPr>
            </a:p>
          </p:txBody>
        </p:sp>
        <p:sp>
          <p:nvSpPr>
            <p:cNvPr id="461" name="Freeform 43"/>
            <p:cNvSpPr/>
            <p:nvPr/>
          </p:nvSpPr>
          <p:spPr>
            <a:xfrm>
              <a:off x="842400" y="1420200"/>
              <a:ext cx="360000" cy="527760"/>
            </a:xfrm>
            <a:custGeom>
              <a:avLst/>
              <a:gdLst>
                <a:gd name="textAreaLeft" fmla="*/ 0 w 360000"/>
                <a:gd name="textAreaRight" fmla="*/ 360720 w 360000"/>
                <a:gd name="textAreaTop" fmla="*/ 0 h 527760"/>
                <a:gd name="textAreaBottom" fmla="*/ 528480 h 527760"/>
              </a:gdLst>
              <a:ahLst/>
              <a:rect l="textAreaLeft" t="textAreaTop" r="textAreaRight" b="textAreaBottom"/>
              <a:pathLst>
                <a:path w="219" h="324">
                  <a:moveTo>
                    <a:pt x="0" y="0"/>
                  </a:moveTo>
                  <a:lnTo>
                    <a:pt x="218" y="0"/>
                  </a:lnTo>
                  <a:lnTo>
                    <a:pt x="219" y="324"/>
                  </a:lnTo>
                </a:path>
              </a:pathLst>
            </a:custGeom>
            <a:noFill/>
            <a:ln w="12700">
              <a:solidFill>
                <a:srgbClr val="5b9bd5"/>
              </a:solidFill>
              <a:round/>
            </a:ln>
          </p:spPr>
          <p:style>
            <a:lnRef idx="0"/>
            <a:fillRef idx="0"/>
            <a:effectRef idx="0"/>
            <a:fontRef idx="minor"/>
          </p:style>
          <p:txBody>
            <a:bodyPr wrap="none" lIns="90000" rIns="90000" tIns="45000" bIns="45000" anchor="ctr">
              <a:noAutofit/>
            </a:bodyPr>
            <a:p>
              <a:pPr>
                <a:lnSpc>
                  <a:spcPct val="100000"/>
                </a:lnSpc>
              </a:pPr>
              <a:endParaRPr b="1" lang="tr-TR" sz="1070" spc="-1" strike="noStrike">
                <a:solidFill>
                  <a:srgbClr val="ffffff"/>
                </a:solidFill>
                <a:latin typeface="Arial"/>
                <a:ea typeface="DejaVu Sans"/>
              </a:endParaRPr>
            </a:p>
          </p:txBody>
        </p:sp>
        <p:sp>
          <p:nvSpPr>
            <p:cNvPr id="462" name="Freeform 44"/>
            <p:cNvSpPr/>
            <p:nvPr/>
          </p:nvSpPr>
          <p:spPr>
            <a:xfrm>
              <a:off x="813240" y="1667880"/>
              <a:ext cx="360000" cy="240120"/>
            </a:xfrm>
            <a:custGeom>
              <a:avLst/>
              <a:gdLst>
                <a:gd name="textAreaLeft" fmla="*/ 0 w 360000"/>
                <a:gd name="textAreaRight" fmla="*/ 360720 w 360000"/>
                <a:gd name="textAreaTop" fmla="*/ 0 h 240120"/>
                <a:gd name="textAreaBottom" fmla="*/ 240840 h 240120"/>
              </a:gdLst>
              <a:ahLst/>
              <a:rect l="textAreaLeft" t="textAreaTop" r="textAreaRight" b="textAreaBottom"/>
              <a:pathLst>
                <a:path w="219" h="324">
                  <a:moveTo>
                    <a:pt x="0" y="0"/>
                  </a:moveTo>
                  <a:lnTo>
                    <a:pt x="218" y="0"/>
                  </a:lnTo>
                  <a:lnTo>
                    <a:pt x="219" y="324"/>
                  </a:lnTo>
                </a:path>
              </a:pathLst>
            </a:custGeom>
            <a:noFill/>
            <a:ln w="12700">
              <a:solidFill>
                <a:srgbClr val="5b9bd5"/>
              </a:solidFill>
              <a:round/>
            </a:ln>
          </p:spPr>
          <p:style>
            <a:lnRef idx="0"/>
            <a:fillRef idx="0"/>
            <a:effectRef idx="0"/>
            <a:fontRef idx="minor"/>
          </p:style>
          <p:txBody>
            <a:bodyPr wrap="none" lIns="90000" rIns="90000" tIns="45000" bIns="45000" anchor="ctr">
              <a:noAutofit/>
            </a:bodyPr>
            <a:p>
              <a:pPr>
                <a:lnSpc>
                  <a:spcPct val="100000"/>
                </a:lnSpc>
              </a:pPr>
              <a:endParaRPr b="1" lang="tr-TR" sz="1070" spc="-1" strike="noStrike">
                <a:solidFill>
                  <a:srgbClr val="ffffff"/>
                </a:solidFill>
                <a:latin typeface="Arial"/>
                <a:ea typeface="DejaVu Sans"/>
              </a:endParaRPr>
            </a:p>
          </p:txBody>
        </p:sp>
        <p:sp>
          <p:nvSpPr>
            <p:cNvPr id="463" name="Freeform 45"/>
            <p:cNvSpPr/>
            <p:nvPr/>
          </p:nvSpPr>
          <p:spPr>
            <a:xfrm>
              <a:off x="784080" y="1918440"/>
              <a:ext cx="358200" cy="42120"/>
            </a:xfrm>
            <a:custGeom>
              <a:avLst/>
              <a:gdLst>
                <a:gd name="textAreaLeft" fmla="*/ 0 w 358200"/>
                <a:gd name="textAreaRight" fmla="*/ 358920 w 358200"/>
                <a:gd name="textAreaTop" fmla="*/ 0 h 42120"/>
                <a:gd name="textAreaBottom" fmla="*/ 42840 h 42120"/>
              </a:gdLst>
              <a:ahLst/>
              <a:rect l="textAreaLeft" t="textAreaTop" r="textAreaRight" b="textAreaBottom"/>
              <a:pathLst>
                <a:path w="218" h="1">
                  <a:moveTo>
                    <a:pt x="0" y="0"/>
                  </a:moveTo>
                  <a:lnTo>
                    <a:pt x="218" y="0"/>
                  </a:lnTo>
                </a:path>
              </a:pathLst>
            </a:custGeom>
            <a:noFill/>
            <a:ln w="12700">
              <a:solidFill>
                <a:srgbClr val="5b9bd5"/>
              </a:solidFill>
              <a:round/>
            </a:ln>
          </p:spPr>
          <p:style>
            <a:lnRef idx="0"/>
            <a:fillRef idx="0"/>
            <a:effectRef idx="0"/>
            <a:fontRef idx="minor"/>
          </p:style>
          <p:txBody>
            <a:bodyPr wrap="none" lIns="90000" rIns="90000" tIns="-2160" bIns="-2160" anchor="ctr">
              <a:noAutofit/>
            </a:bodyPr>
            <a:p>
              <a:pPr>
                <a:lnSpc>
                  <a:spcPct val="100000"/>
                </a:lnSpc>
              </a:pPr>
              <a:endParaRPr b="1" lang="tr-TR" sz="1070" spc="-1" strike="noStrike">
                <a:solidFill>
                  <a:srgbClr val="ffffff"/>
                </a:solidFill>
                <a:latin typeface="Arial"/>
                <a:ea typeface="DejaVu Sans"/>
              </a:endParaRPr>
            </a:p>
          </p:txBody>
        </p:sp>
        <p:grpSp>
          <p:nvGrpSpPr>
            <p:cNvPr id="464" name="Group 46"/>
            <p:cNvGrpSpPr/>
            <p:nvPr/>
          </p:nvGrpSpPr>
          <p:grpSpPr>
            <a:xfrm>
              <a:off x="685440" y="1271520"/>
              <a:ext cx="224280" cy="211320"/>
              <a:chOff x="685440" y="1271520"/>
              <a:chExt cx="224280" cy="211320"/>
            </a:xfrm>
          </p:grpSpPr>
          <p:grpSp>
            <p:nvGrpSpPr>
              <p:cNvPr id="465" name="Group 892"/>
              <p:cNvGrpSpPr/>
              <p:nvPr/>
            </p:nvGrpSpPr>
            <p:grpSpPr>
              <a:xfrm>
                <a:off x="685440" y="1271520"/>
                <a:ext cx="224280" cy="211320"/>
                <a:chOff x="685440" y="1271520"/>
                <a:chExt cx="224280" cy="211320"/>
              </a:xfrm>
            </p:grpSpPr>
            <p:sp>
              <p:nvSpPr>
                <p:cNvPr id="466" name="Freeform 894"/>
                <p:cNvSpPr/>
                <p:nvPr/>
              </p:nvSpPr>
              <p:spPr>
                <a:xfrm>
                  <a:off x="730440" y="1455480"/>
                  <a:ext cx="135000" cy="22680"/>
                </a:xfrm>
                <a:custGeom>
                  <a:avLst/>
                  <a:gdLst>
                    <a:gd name="textAreaLeft" fmla="*/ 0 w 135000"/>
                    <a:gd name="textAreaRight" fmla="*/ 135720 w 135000"/>
                    <a:gd name="textAreaTop" fmla="*/ 0 h 22680"/>
                    <a:gd name="textAreaBottom" fmla="*/ 23400 h 22680"/>
                  </a:gdLst>
                  <a:ahLst/>
                  <a:rect l="textAreaLeft" t="textAreaTop" r="textAreaRight" b="textAreaBottom"/>
                  <a:pathLst>
                    <a:path w="361" h="63">
                      <a:moveTo>
                        <a:pt x="7" y="3"/>
                      </a:moveTo>
                      <a:lnTo>
                        <a:pt x="0" y="51"/>
                      </a:lnTo>
                      <a:lnTo>
                        <a:pt x="15" y="63"/>
                      </a:lnTo>
                      <a:lnTo>
                        <a:pt x="353" y="63"/>
                      </a:lnTo>
                      <a:lnTo>
                        <a:pt x="361" y="48"/>
                      </a:lnTo>
                      <a:lnTo>
                        <a:pt x="350" y="0"/>
                      </a:lnTo>
                      <a:lnTo>
                        <a:pt x="7" y="3"/>
                      </a:lnTo>
                      <a:close/>
                    </a:path>
                  </a:pathLst>
                </a:custGeom>
                <a:solidFill>
                  <a:srgbClr val="666666"/>
                </a:solidFill>
                <a:ln w="0">
                  <a:no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467" name="Freeform 895"/>
                <p:cNvSpPr/>
                <p:nvPr/>
              </p:nvSpPr>
              <p:spPr>
                <a:xfrm>
                  <a:off x="730440" y="1455480"/>
                  <a:ext cx="135000" cy="22680"/>
                </a:xfrm>
                <a:custGeom>
                  <a:avLst/>
                  <a:gdLst>
                    <a:gd name="textAreaLeft" fmla="*/ 0 w 135000"/>
                    <a:gd name="textAreaRight" fmla="*/ 135720 w 135000"/>
                    <a:gd name="textAreaTop" fmla="*/ 0 h 22680"/>
                    <a:gd name="textAreaBottom" fmla="*/ 23400 h 22680"/>
                  </a:gdLst>
                  <a:ahLst/>
                  <a:rect l="textAreaLeft" t="textAreaTop" r="textAreaRight" b="textAreaBottom"/>
                  <a:pathLst>
                    <a:path w="361" h="63">
                      <a:moveTo>
                        <a:pt x="7" y="3"/>
                      </a:moveTo>
                      <a:lnTo>
                        <a:pt x="0" y="51"/>
                      </a:lnTo>
                      <a:lnTo>
                        <a:pt x="15" y="63"/>
                      </a:lnTo>
                      <a:lnTo>
                        <a:pt x="353" y="63"/>
                      </a:lnTo>
                      <a:lnTo>
                        <a:pt x="361" y="48"/>
                      </a:lnTo>
                      <a:lnTo>
                        <a:pt x="350" y="0"/>
                      </a:lnTo>
                      <a:lnTo>
                        <a:pt x="7" y="3"/>
                      </a:lnTo>
                    </a:path>
                  </a:pathLst>
                </a:custGeom>
                <a:noFill/>
                <a:ln w="0">
                  <a:solidFill>
                    <a:srgbClr val="000000"/>
                  </a:solid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468" name="Freeform 896"/>
                <p:cNvSpPr/>
                <p:nvPr/>
              </p:nvSpPr>
              <p:spPr>
                <a:xfrm>
                  <a:off x="752040" y="1447200"/>
                  <a:ext cx="93240" cy="22680"/>
                </a:xfrm>
                <a:custGeom>
                  <a:avLst/>
                  <a:gdLst>
                    <a:gd name="textAreaLeft" fmla="*/ 0 w 93240"/>
                    <a:gd name="textAreaRight" fmla="*/ 93960 w 93240"/>
                    <a:gd name="textAreaTop" fmla="*/ 0 h 22680"/>
                    <a:gd name="textAreaBottom" fmla="*/ 23400 h 2268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close/>
                    </a:path>
                  </a:pathLst>
                </a:custGeom>
                <a:solidFill>
                  <a:srgbClr val="b5b5b5"/>
                </a:solidFill>
                <a:ln w="0">
                  <a:no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469" name="Freeform 897"/>
                <p:cNvSpPr/>
                <p:nvPr/>
              </p:nvSpPr>
              <p:spPr>
                <a:xfrm>
                  <a:off x="752040" y="1447200"/>
                  <a:ext cx="93240" cy="22680"/>
                </a:xfrm>
                <a:custGeom>
                  <a:avLst/>
                  <a:gdLst>
                    <a:gd name="textAreaLeft" fmla="*/ 0 w 93240"/>
                    <a:gd name="textAreaRight" fmla="*/ 93960 w 93240"/>
                    <a:gd name="textAreaTop" fmla="*/ 0 h 22680"/>
                    <a:gd name="textAreaBottom" fmla="*/ 23400 h 2268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path>
                  </a:pathLst>
                </a:custGeom>
                <a:noFill/>
                <a:ln w="0">
                  <a:solidFill>
                    <a:srgbClr val="000000"/>
                  </a:solid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470" name="Freeform 898"/>
                <p:cNvSpPr/>
                <p:nvPr/>
              </p:nvSpPr>
              <p:spPr>
                <a:xfrm>
                  <a:off x="758880" y="1446120"/>
                  <a:ext cx="78480" cy="16920"/>
                </a:xfrm>
                <a:custGeom>
                  <a:avLst/>
                  <a:gdLst>
                    <a:gd name="textAreaLeft" fmla="*/ 0 w 78480"/>
                    <a:gd name="textAreaRight" fmla="*/ 79200 w 78480"/>
                    <a:gd name="textAreaTop" fmla="*/ 0 h 16920"/>
                    <a:gd name="textAreaBottom" fmla="*/ 17640 h 1692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close/>
                    </a:path>
                  </a:pathLst>
                </a:custGeom>
                <a:solidFill>
                  <a:srgbClr val="666666"/>
                </a:solidFill>
                <a:ln w="0">
                  <a:noFill/>
                </a:ln>
              </p:spPr>
              <p:style>
                <a:lnRef idx="0"/>
                <a:fillRef idx="0"/>
                <a:effectRef idx="0"/>
                <a:fontRef idx="minor"/>
              </p:style>
              <p:txBody>
                <a:bodyPr lIns="90000" rIns="90000" tIns="-27360" bIns="-27360" anchor="t">
                  <a:noAutofit/>
                </a:bodyPr>
                <a:p>
                  <a:pPr>
                    <a:lnSpc>
                      <a:spcPct val="100000"/>
                    </a:lnSpc>
                  </a:pPr>
                  <a:endParaRPr b="1" lang="tr-TR" sz="1070" spc="-1" strike="noStrike">
                    <a:solidFill>
                      <a:srgbClr val="ffffff"/>
                    </a:solidFill>
                    <a:latin typeface="Arial"/>
                    <a:ea typeface="DejaVu Sans"/>
                  </a:endParaRPr>
                </a:p>
              </p:txBody>
            </p:sp>
            <p:sp>
              <p:nvSpPr>
                <p:cNvPr id="471" name="Freeform 899"/>
                <p:cNvSpPr/>
                <p:nvPr/>
              </p:nvSpPr>
              <p:spPr>
                <a:xfrm>
                  <a:off x="758880" y="1446120"/>
                  <a:ext cx="78480" cy="16920"/>
                </a:xfrm>
                <a:custGeom>
                  <a:avLst/>
                  <a:gdLst>
                    <a:gd name="textAreaLeft" fmla="*/ 0 w 78480"/>
                    <a:gd name="textAreaRight" fmla="*/ 79200 w 78480"/>
                    <a:gd name="textAreaTop" fmla="*/ 0 h 16920"/>
                    <a:gd name="textAreaBottom" fmla="*/ 17640 h 1692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path>
                  </a:pathLst>
                </a:custGeom>
                <a:noFill/>
                <a:ln w="0">
                  <a:solidFill>
                    <a:srgbClr val="000000"/>
                  </a:solidFill>
                </a:ln>
              </p:spPr>
              <p:style>
                <a:lnRef idx="0"/>
                <a:fillRef idx="0"/>
                <a:effectRef idx="0"/>
                <a:fontRef idx="minor"/>
              </p:style>
              <p:txBody>
                <a:bodyPr lIns="90000" rIns="90000" tIns="-27360" bIns="-27360" anchor="t">
                  <a:noAutofit/>
                </a:bodyPr>
                <a:p>
                  <a:pPr>
                    <a:lnSpc>
                      <a:spcPct val="100000"/>
                    </a:lnSpc>
                  </a:pPr>
                  <a:endParaRPr b="1" lang="tr-TR" sz="1070" spc="-1" strike="noStrike">
                    <a:solidFill>
                      <a:srgbClr val="ffffff"/>
                    </a:solidFill>
                    <a:latin typeface="Arial"/>
                    <a:ea typeface="DejaVu Sans"/>
                  </a:endParaRPr>
                </a:p>
              </p:txBody>
            </p:sp>
            <p:sp>
              <p:nvSpPr>
                <p:cNvPr id="472" name="Freeform 900"/>
                <p:cNvSpPr/>
                <p:nvPr/>
              </p:nvSpPr>
              <p:spPr>
                <a:xfrm>
                  <a:off x="730440" y="147420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close/>
                    </a:path>
                  </a:pathLst>
                </a:custGeom>
                <a:solidFill>
                  <a:srgbClr val="b5b5b5"/>
                </a:solidFill>
                <a:ln w="0">
                  <a:no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473" name="Freeform 901"/>
                <p:cNvSpPr/>
                <p:nvPr/>
              </p:nvSpPr>
              <p:spPr>
                <a:xfrm>
                  <a:off x="730440" y="147420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path>
                  </a:pathLst>
                </a:custGeom>
                <a:noFill/>
                <a:ln w="0">
                  <a:solidFill>
                    <a:srgbClr val="000000"/>
                  </a:solid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474" name="Rectangle 902"/>
                <p:cNvSpPr/>
                <p:nvPr/>
              </p:nvSpPr>
              <p:spPr>
                <a:xfrm>
                  <a:off x="722520" y="1445040"/>
                  <a:ext cx="151920" cy="14400"/>
                </a:xfrm>
                <a:prstGeom prst="rect">
                  <a:avLst/>
                </a:prstGeom>
                <a:solidFill>
                  <a:srgbClr val="b5b5b5"/>
                </a:solidFill>
                <a:ln w="0">
                  <a:no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475" name="Rectangle 903"/>
                <p:cNvSpPr/>
                <p:nvPr/>
              </p:nvSpPr>
              <p:spPr>
                <a:xfrm>
                  <a:off x="722520" y="1445040"/>
                  <a:ext cx="151920" cy="14400"/>
                </a:xfrm>
                <a:prstGeom prst="rect">
                  <a:avLst/>
                </a:prstGeom>
                <a:noFill/>
                <a:ln w="0">
                  <a:solidFill>
                    <a:srgbClr val="000000"/>
                  </a:solid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476" name="Rectangle 904"/>
                <p:cNvSpPr/>
                <p:nvPr/>
              </p:nvSpPr>
              <p:spPr>
                <a:xfrm>
                  <a:off x="720360" y="1445040"/>
                  <a:ext cx="153000" cy="6120"/>
                </a:xfrm>
                <a:prstGeom prst="rect">
                  <a:avLst/>
                </a:prstGeom>
                <a:solidFill>
                  <a:srgbClr val="999999"/>
                </a:solidFill>
                <a:ln w="0">
                  <a:no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477" name="Rectangle 905"/>
                <p:cNvSpPr/>
                <p:nvPr/>
              </p:nvSpPr>
              <p:spPr>
                <a:xfrm>
                  <a:off x="720360" y="1445040"/>
                  <a:ext cx="153000" cy="6120"/>
                </a:xfrm>
                <a:prstGeom prst="rect">
                  <a:avLst/>
                </a:prstGeom>
                <a:noFill/>
                <a:ln w="0">
                  <a:solidFill>
                    <a:srgbClr val="000000"/>
                  </a:solid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478" name="Rectangle 906"/>
                <p:cNvSpPr/>
                <p:nvPr/>
              </p:nvSpPr>
              <p:spPr>
                <a:xfrm>
                  <a:off x="685440" y="1271520"/>
                  <a:ext cx="224280" cy="176400"/>
                </a:xfrm>
                <a:prstGeom prst="rect">
                  <a:avLst/>
                </a:prstGeom>
                <a:solidFill>
                  <a:srgbClr val="b5b5b5"/>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79" name="Rectangle 907"/>
                <p:cNvSpPr/>
                <p:nvPr/>
              </p:nvSpPr>
              <p:spPr>
                <a:xfrm>
                  <a:off x="685440" y="1271520"/>
                  <a:ext cx="224280" cy="176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80" name="Rectangle 908"/>
                <p:cNvSpPr/>
                <p:nvPr/>
              </p:nvSpPr>
              <p:spPr>
                <a:xfrm>
                  <a:off x="688680" y="1276200"/>
                  <a:ext cx="216360" cy="168120"/>
                </a:xfrm>
                <a:prstGeom prst="rect">
                  <a:avLst/>
                </a:prstGeom>
                <a:solidFill>
                  <a:srgbClr val="666666"/>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81" name="Rectangle 909"/>
                <p:cNvSpPr/>
                <p:nvPr/>
              </p:nvSpPr>
              <p:spPr>
                <a:xfrm>
                  <a:off x="688680" y="1276200"/>
                  <a:ext cx="216360" cy="16812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82" name="Line 476"/>
                <p:cNvSpPr/>
                <p:nvPr/>
              </p:nvSpPr>
              <p:spPr>
                <a:xfrm>
                  <a:off x="688680" y="1435680"/>
                  <a:ext cx="217080" cy="1080"/>
                </a:xfrm>
                <a:prstGeom prst="line">
                  <a:avLst/>
                </a:prstGeom>
                <a:ln w="0">
                  <a:solidFill>
                    <a:srgbClr val="000000"/>
                  </a:solidFill>
                </a:ln>
              </p:spPr>
              <p:style>
                <a:lnRef idx="0"/>
                <a:fillRef idx="0"/>
                <a:effectRef idx="0"/>
                <a:fontRef idx="minor"/>
              </p:style>
              <p:txBody>
                <a:bodyPr lIns="90000" rIns="90000" tIns="-43920" bIns="-43920" anchor="t">
                  <a:noAutofit/>
                </a:bodyPr>
                <a:p>
                  <a:endParaRPr b="1" lang="tr-TR" sz="1070" spc="-1" strike="noStrike">
                    <a:solidFill>
                      <a:srgbClr val="ffffff"/>
                    </a:solidFill>
                    <a:latin typeface="Arial"/>
                    <a:ea typeface="DejaVu Sans"/>
                  </a:endParaRPr>
                </a:p>
              </p:txBody>
            </p:sp>
            <p:sp>
              <p:nvSpPr>
                <p:cNvPr id="483" name="Rectangle 911"/>
                <p:cNvSpPr/>
                <p:nvPr/>
              </p:nvSpPr>
              <p:spPr>
                <a:xfrm>
                  <a:off x="706680" y="1292400"/>
                  <a:ext cx="182520" cy="127440"/>
                </a:xfrm>
                <a:prstGeom prst="rect">
                  <a:avLst/>
                </a:prstGeom>
                <a:solidFill>
                  <a:srgbClr val="999999"/>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84" name="Rectangle 912"/>
                <p:cNvSpPr/>
                <p:nvPr/>
              </p:nvSpPr>
              <p:spPr>
                <a:xfrm>
                  <a:off x="706680" y="1292400"/>
                  <a:ext cx="182520" cy="127440"/>
                </a:xfrm>
                <a:prstGeom prst="rect">
                  <a:avLst/>
                </a:prstGeom>
                <a:noFill/>
                <a:ln w="0">
                  <a:solidFill>
                    <a:srgbClr val="999999"/>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85" name="Rectangle 913"/>
                <p:cNvSpPr/>
                <p:nvPr/>
              </p:nvSpPr>
              <p:spPr>
                <a:xfrm>
                  <a:off x="713520" y="1297080"/>
                  <a:ext cx="169920" cy="113400"/>
                </a:xfrm>
                <a:prstGeom prst="rect">
                  <a:avLst/>
                </a:prstGeom>
                <a:solidFill>
                  <a:srgbClr val="000000"/>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486" name="Rectangle 914"/>
                <p:cNvSpPr/>
                <p:nvPr/>
              </p:nvSpPr>
              <p:spPr>
                <a:xfrm>
                  <a:off x="713520" y="1297080"/>
                  <a:ext cx="169920" cy="113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grpSp>
          <p:pic>
            <p:nvPicPr>
              <p:cNvPr id="487" name="Picture 893" descr="largescreenlicht"/>
              <p:cNvPicPr/>
              <p:nvPr/>
            </p:nvPicPr>
            <p:blipFill>
              <a:blip r:embed="rId1"/>
              <a:srcRect l="5776" t="2740" r="4152" b="7078"/>
              <a:stretch/>
            </p:blipFill>
            <p:spPr>
              <a:xfrm>
                <a:off x="706680" y="1293120"/>
                <a:ext cx="184680" cy="140040"/>
              </a:xfrm>
              <a:prstGeom prst="rect">
                <a:avLst/>
              </a:prstGeom>
              <a:ln w="0">
                <a:noFill/>
              </a:ln>
            </p:spPr>
          </p:pic>
        </p:grpSp>
        <p:grpSp>
          <p:nvGrpSpPr>
            <p:cNvPr id="488" name="Group 47"/>
            <p:cNvGrpSpPr/>
            <p:nvPr/>
          </p:nvGrpSpPr>
          <p:grpSpPr>
            <a:xfrm>
              <a:off x="685440" y="1037520"/>
              <a:ext cx="224280" cy="209880"/>
              <a:chOff x="685440" y="1037520"/>
              <a:chExt cx="224280" cy="209880"/>
            </a:xfrm>
          </p:grpSpPr>
          <p:grpSp>
            <p:nvGrpSpPr>
              <p:cNvPr id="489" name="Group 869"/>
              <p:cNvGrpSpPr/>
              <p:nvPr/>
            </p:nvGrpSpPr>
            <p:grpSpPr>
              <a:xfrm>
                <a:off x="685440" y="1037520"/>
                <a:ext cx="224280" cy="209880"/>
                <a:chOff x="685440" y="1037520"/>
                <a:chExt cx="224280" cy="209880"/>
              </a:xfrm>
            </p:grpSpPr>
            <p:sp>
              <p:nvSpPr>
                <p:cNvPr id="490" name="Freeform 871"/>
                <p:cNvSpPr/>
                <p:nvPr/>
              </p:nvSpPr>
              <p:spPr>
                <a:xfrm>
                  <a:off x="730440" y="1220400"/>
                  <a:ext cx="135000" cy="22320"/>
                </a:xfrm>
                <a:custGeom>
                  <a:avLst/>
                  <a:gdLst>
                    <a:gd name="textAreaLeft" fmla="*/ 0 w 135000"/>
                    <a:gd name="textAreaRight" fmla="*/ 135720 w 135000"/>
                    <a:gd name="textAreaTop" fmla="*/ 0 h 22320"/>
                    <a:gd name="textAreaBottom" fmla="*/ 23040 h 22320"/>
                  </a:gdLst>
                  <a:ahLst/>
                  <a:rect l="textAreaLeft" t="textAreaTop" r="textAreaRight" b="textAreaBottom"/>
                  <a:pathLst>
                    <a:path w="361" h="63">
                      <a:moveTo>
                        <a:pt x="7" y="3"/>
                      </a:moveTo>
                      <a:lnTo>
                        <a:pt x="0" y="51"/>
                      </a:lnTo>
                      <a:lnTo>
                        <a:pt x="15" y="63"/>
                      </a:lnTo>
                      <a:lnTo>
                        <a:pt x="353" y="63"/>
                      </a:lnTo>
                      <a:lnTo>
                        <a:pt x="361" y="48"/>
                      </a:lnTo>
                      <a:lnTo>
                        <a:pt x="350" y="0"/>
                      </a:lnTo>
                      <a:lnTo>
                        <a:pt x="7" y="3"/>
                      </a:lnTo>
                      <a:close/>
                    </a:path>
                  </a:pathLst>
                </a:custGeom>
                <a:solidFill>
                  <a:srgbClr val="666666"/>
                </a:solidFill>
                <a:ln w="0">
                  <a:noFill/>
                </a:ln>
              </p:spPr>
              <p:style>
                <a:lnRef idx="0"/>
                <a:fillRef idx="0"/>
                <a:effectRef idx="0"/>
                <a:fontRef idx="minor"/>
              </p:style>
              <p:txBody>
                <a:bodyPr lIns="90000" rIns="90000" tIns="-21960" bIns="-21960" anchor="t">
                  <a:noAutofit/>
                </a:bodyPr>
                <a:p>
                  <a:pPr>
                    <a:lnSpc>
                      <a:spcPct val="100000"/>
                    </a:lnSpc>
                  </a:pPr>
                  <a:endParaRPr b="1" lang="tr-TR" sz="1070" spc="-1" strike="noStrike">
                    <a:solidFill>
                      <a:srgbClr val="ffffff"/>
                    </a:solidFill>
                    <a:latin typeface="Arial"/>
                    <a:ea typeface="DejaVu Sans"/>
                  </a:endParaRPr>
                </a:p>
              </p:txBody>
            </p:sp>
            <p:sp>
              <p:nvSpPr>
                <p:cNvPr id="491" name="Freeform 872"/>
                <p:cNvSpPr/>
                <p:nvPr/>
              </p:nvSpPr>
              <p:spPr>
                <a:xfrm>
                  <a:off x="730440" y="1220400"/>
                  <a:ext cx="135000" cy="22320"/>
                </a:xfrm>
                <a:custGeom>
                  <a:avLst/>
                  <a:gdLst>
                    <a:gd name="textAreaLeft" fmla="*/ 0 w 135000"/>
                    <a:gd name="textAreaRight" fmla="*/ 135720 w 135000"/>
                    <a:gd name="textAreaTop" fmla="*/ 0 h 22320"/>
                    <a:gd name="textAreaBottom" fmla="*/ 23040 h 22320"/>
                  </a:gdLst>
                  <a:ahLst/>
                  <a:rect l="textAreaLeft" t="textAreaTop" r="textAreaRight" b="textAreaBottom"/>
                  <a:pathLst>
                    <a:path w="361" h="63">
                      <a:moveTo>
                        <a:pt x="7" y="3"/>
                      </a:moveTo>
                      <a:lnTo>
                        <a:pt x="0" y="51"/>
                      </a:lnTo>
                      <a:lnTo>
                        <a:pt x="15" y="63"/>
                      </a:lnTo>
                      <a:lnTo>
                        <a:pt x="353" y="63"/>
                      </a:lnTo>
                      <a:lnTo>
                        <a:pt x="361" y="48"/>
                      </a:lnTo>
                      <a:lnTo>
                        <a:pt x="350" y="0"/>
                      </a:lnTo>
                      <a:lnTo>
                        <a:pt x="7" y="3"/>
                      </a:lnTo>
                    </a:path>
                  </a:pathLst>
                </a:custGeom>
                <a:noFill/>
                <a:ln w="0">
                  <a:solidFill>
                    <a:srgbClr val="000000"/>
                  </a:solidFill>
                </a:ln>
              </p:spPr>
              <p:style>
                <a:lnRef idx="0"/>
                <a:fillRef idx="0"/>
                <a:effectRef idx="0"/>
                <a:fontRef idx="minor"/>
              </p:style>
              <p:txBody>
                <a:bodyPr lIns="90000" rIns="90000" tIns="-21960" bIns="-21960" anchor="t">
                  <a:noAutofit/>
                </a:bodyPr>
                <a:p>
                  <a:pPr>
                    <a:lnSpc>
                      <a:spcPct val="100000"/>
                    </a:lnSpc>
                  </a:pPr>
                  <a:endParaRPr b="1" lang="tr-TR" sz="1070" spc="-1" strike="noStrike">
                    <a:solidFill>
                      <a:srgbClr val="ffffff"/>
                    </a:solidFill>
                    <a:latin typeface="Arial"/>
                    <a:ea typeface="DejaVu Sans"/>
                  </a:endParaRPr>
                </a:p>
              </p:txBody>
            </p:sp>
            <p:sp>
              <p:nvSpPr>
                <p:cNvPr id="492" name="Freeform 873"/>
                <p:cNvSpPr/>
                <p:nvPr/>
              </p:nvSpPr>
              <p:spPr>
                <a:xfrm>
                  <a:off x="752040" y="1212120"/>
                  <a:ext cx="93240" cy="22320"/>
                </a:xfrm>
                <a:custGeom>
                  <a:avLst/>
                  <a:gdLst>
                    <a:gd name="textAreaLeft" fmla="*/ 0 w 93240"/>
                    <a:gd name="textAreaRight" fmla="*/ 93960 w 93240"/>
                    <a:gd name="textAreaTop" fmla="*/ 0 h 22320"/>
                    <a:gd name="textAreaBottom" fmla="*/ 23040 h 2232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close/>
                    </a:path>
                  </a:pathLst>
                </a:custGeom>
                <a:solidFill>
                  <a:srgbClr val="b5b5b5"/>
                </a:solidFill>
                <a:ln w="0">
                  <a:noFill/>
                </a:ln>
              </p:spPr>
              <p:style>
                <a:lnRef idx="0"/>
                <a:fillRef idx="0"/>
                <a:effectRef idx="0"/>
                <a:fontRef idx="minor"/>
              </p:style>
              <p:txBody>
                <a:bodyPr lIns="90000" rIns="90000" tIns="-21960" bIns="-21960" anchor="t">
                  <a:noAutofit/>
                </a:bodyPr>
                <a:p>
                  <a:pPr>
                    <a:lnSpc>
                      <a:spcPct val="100000"/>
                    </a:lnSpc>
                  </a:pPr>
                  <a:endParaRPr b="1" lang="tr-TR" sz="1070" spc="-1" strike="noStrike">
                    <a:solidFill>
                      <a:srgbClr val="ffffff"/>
                    </a:solidFill>
                    <a:latin typeface="Arial"/>
                    <a:ea typeface="DejaVu Sans"/>
                  </a:endParaRPr>
                </a:p>
              </p:txBody>
            </p:sp>
            <p:sp>
              <p:nvSpPr>
                <p:cNvPr id="493" name="Freeform 874"/>
                <p:cNvSpPr/>
                <p:nvPr/>
              </p:nvSpPr>
              <p:spPr>
                <a:xfrm>
                  <a:off x="752040" y="1212120"/>
                  <a:ext cx="93240" cy="22320"/>
                </a:xfrm>
                <a:custGeom>
                  <a:avLst/>
                  <a:gdLst>
                    <a:gd name="textAreaLeft" fmla="*/ 0 w 93240"/>
                    <a:gd name="textAreaRight" fmla="*/ 93960 w 93240"/>
                    <a:gd name="textAreaTop" fmla="*/ 0 h 22320"/>
                    <a:gd name="textAreaBottom" fmla="*/ 23040 h 2232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path>
                  </a:pathLst>
                </a:custGeom>
                <a:noFill/>
                <a:ln w="0">
                  <a:solidFill>
                    <a:srgbClr val="000000"/>
                  </a:solidFill>
                </a:ln>
              </p:spPr>
              <p:style>
                <a:lnRef idx="0"/>
                <a:fillRef idx="0"/>
                <a:effectRef idx="0"/>
                <a:fontRef idx="minor"/>
              </p:style>
              <p:txBody>
                <a:bodyPr lIns="90000" rIns="90000" tIns="-21960" bIns="-21960" anchor="t">
                  <a:noAutofit/>
                </a:bodyPr>
                <a:p>
                  <a:pPr>
                    <a:lnSpc>
                      <a:spcPct val="100000"/>
                    </a:lnSpc>
                  </a:pPr>
                  <a:endParaRPr b="1" lang="tr-TR" sz="1070" spc="-1" strike="noStrike">
                    <a:solidFill>
                      <a:srgbClr val="ffffff"/>
                    </a:solidFill>
                    <a:latin typeface="Arial"/>
                    <a:ea typeface="DejaVu Sans"/>
                  </a:endParaRPr>
                </a:p>
              </p:txBody>
            </p:sp>
            <p:sp>
              <p:nvSpPr>
                <p:cNvPr id="494" name="Freeform 875"/>
                <p:cNvSpPr/>
                <p:nvPr/>
              </p:nvSpPr>
              <p:spPr>
                <a:xfrm>
                  <a:off x="758880" y="1211040"/>
                  <a:ext cx="78480" cy="19080"/>
                </a:xfrm>
                <a:custGeom>
                  <a:avLst/>
                  <a:gdLst>
                    <a:gd name="textAreaLeft" fmla="*/ 0 w 78480"/>
                    <a:gd name="textAreaRight" fmla="*/ 79200 w 78480"/>
                    <a:gd name="textAreaTop" fmla="*/ 0 h 19080"/>
                    <a:gd name="textAreaBottom" fmla="*/ 19800 h 1908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close/>
                    </a:path>
                  </a:pathLst>
                </a:custGeom>
                <a:solidFill>
                  <a:srgbClr val="666666"/>
                </a:solidFill>
                <a:ln w="0">
                  <a:noFill/>
                </a:ln>
              </p:spPr>
              <p:style>
                <a:lnRef idx="0"/>
                <a:fillRef idx="0"/>
                <a:effectRef idx="0"/>
                <a:fontRef idx="minor"/>
              </p:style>
              <p:txBody>
                <a:bodyPr lIns="90000" rIns="90000" tIns="-25200" bIns="-25200" anchor="t">
                  <a:noAutofit/>
                </a:bodyPr>
                <a:p>
                  <a:pPr>
                    <a:lnSpc>
                      <a:spcPct val="100000"/>
                    </a:lnSpc>
                  </a:pPr>
                  <a:endParaRPr b="1" lang="tr-TR" sz="1070" spc="-1" strike="noStrike">
                    <a:solidFill>
                      <a:srgbClr val="ffffff"/>
                    </a:solidFill>
                    <a:latin typeface="Arial"/>
                    <a:ea typeface="DejaVu Sans"/>
                  </a:endParaRPr>
                </a:p>
              </p:txBody>
            </p:sp>
            <p:sp>
              <p:nvSpPr>
                <p:cNvPr id="495" name="Freeform 876"/>
                <p:cNvSpPr/>
                <p:nvPr/>
              </p:nvSpPr>
              <p:spPr>
                <a:xfrm>
                  <a:off x="758880" y="1211040"/>
                  <a:ext cx="78480" cy="19080"/>
                </a:xfrm>
                <a:custGeom>
                  <a:avLst/>
                  <a:gdLst>
                    <a:gd name="textAreaLeft" fmla="*/ 0 w 78480"/>
                    <a:gd name="textAreaRight" fmla="*/ 79200 w 78480"/>
                    <a:gd name="textAreaTop" fmla="*/ 0 h 19080"/>
                    <a:gd name="textAreaBottom" fmla="*/ 19800 h 1908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path>
                  </a:pathLst>
                </a:custGeom>
                <a:noFill/>
                <a:ln w="0">
                  <a:solidFill>
                    <a:srgbClr val="000000"/>
                  </a:solidFill>
                </a:ln>
              </p:spPr>
              <p:style>
                <a:lnRef idx="0"/>
                <a:fillRef idx="0"/>
                <a:effectRef idx="0"/>
                <a:fontRef idx="minor"/>
              </p:style>
              <p:txBody>
                <a:bodyPr lIns="90000" rIns="90000" tIns="-25200" bIns="-25200" anchor="t">
                  <a:noAutofit/>
                </a:bodyPr>
                <a:p>
                  <a:pPr>
                    <a:lnSpc>
                      <a:spcPct val="100000"/>
                    </a:lnSpc>
                  </a:pPr>
                  <a:endParaRPr b="1" lang="tr-TR" sz="1070" spc="-1" strike="noStrike">
                    <a:solidFill>
                      <a:srgbClr val="ffffff"/>
                    </a:solidFill>
                    <a:latin typeface="Arial"/>
                    <a:ea typeface="DejaVu Sans"/>
                  </a:endParaRPr>
                </a:p>
              </p:txBody>
            </p:sp>
            <p:sp>
              <p:nvSpPr>
                <p:cNvPr id="496" name="Freeform 877"/>
                <p:cNvSpPr/>
                <p:nvPr/>
              </p:nvSpPr>
              <p:spPr>
                <a:xfrm>
                  <a:off x="730440" y="123876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close/>
                    </a:path>
                  </a:pathLst>
                </a:custGeom>
                <a:solidFill>
                  <a:srgbClr val="b5b5b5"/>
                </a:solidFill>
                <a:ln w="0">
                  <a:no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497" name="Freeform 878"/>
                <p:cNvSpPr/>
                <p:nvPr/>
              </p:nvSpPr>
              <p:spPr>
                <a:xfrm>
                  <a:off x="730440" y="123876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path>
                  </a:pathLst>
                </a:custGeom>
                <a:noFill/>
                <a:ln w="0">
                  <a:solidFill>
                    <a:srgbClr val="000000"/>
                  </a:solid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498" name="Rectangle 879"/>
                <p:cNvSpPr/>
                <p:nvPr/>
              </p:nvSpPr>
              <p:spPr>
                <a:xfrm>
                  <a:off x="722520" y="1209960"/>
                  <a:ext cx="151920" cy="14400"/>
                </a:xfrm>
                <a:prstGeom prst="rect">
                  <a:avLst/>
                </a:prstGeom>
                <a:solidFill>
                  <a:srgbClr val="b5b5b5"/>
                </a:solidFill>
                <a:ln w="0">
                  <a:no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499" name="Rectangle 880"/>
                <p:cNvSpPr/>
                <p:nvPr/>
              </p:nvSpPr>
              <p:spPr>
                <a:xfrm>
                  <a:off x="722520" y="1209960"/>
                  <a:ext cx="151920" cy="14400"/>
                </a:xfrm>
                <a:prstGeom prst="rect">
                  <a:avLst/>
                </a:prstGeom>
                <a:noFill/>
                <a:ln w="0">
                  <a:solidFill>
                    <a:srgbClr val="000000"/>
                  </a:solid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500" name="Rectangle 881"/>
                <p:cNvSpPr/>
                <p:nvPr/>
              </p:nvSpPr>
              <p:spPr>
                <a:xfrm>
                  <a:off x="720360" y="1209960"/>
                  <a:ext cx="153000" cy="6120"/>
                </a:xfrm>
                <a:prstGeom prst="rect">
                  <a:avLst/>
                </a:prstGeom>
                <a:solidFill>
                  <a:srgbClr val="999999"/>
                </a:solidFill>
                <a:ln w="0">
                  <a:no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501" name="Rectangle 882"/>
                <p:cNvSpPr/>
                <p:nvPr/>
              </p:nvSpPr>
              <p:spPr>
                <a:xfrm>
                  <a:off x="720360" y="1209960"/>
                  <a:ext cx="153000" cy="6120"/>
                </a:xfrm>
                <a:prstGeom prst="rect">
                  <a:avLst/>
                </a:prstGeom>
                <a:noFill/>
                <a:ln w="0">
                  <a:solidFill>
                    <a:srgbClr val="000000"/>
                  </a:solid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502" name="Rectangle 883"/>
                <p:cNvSpPr/>
                <p:nvPr/>
              </p:nvSpPr>
              <p:spPr>
                <a:xfrm>
                  <a:off x="685440" y="1037520"/>
                  <a:ext cx="224280" cy="176400"/>
                </a:xfrm>
                <a:prstGeom prst="rect">
                  <a:avLst/>
                </a:prstGeom>
                <a:solidFill>
                  <a:srgbClr val="b5b5b5"/>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03" name="Rectangle 884"/>
                <p:cNvSpPr/>
                <p:nvPr/>
              </p:nvSpPr>
              <p:spPr>
                <a:xfrm>
                  <a:off x="685440" y="1037520"/>
                  <a:ext cx="224280" cy="176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04" name="Rectangle 885"/>
                <p:cNvSpPr/>
                <p:nvPr/>
              </p:nvSpPr>
              <p:spPr>
                <a:xfrm>
                  <a:off x="688680" y="1042200"/>
                  <a:ext cx="216360" cy="167040"/>
                </a:xfrm>
                <a:prstGeom prst="rect">
                  <a:avLst/>
                </a:prstGeom>
                <a:solidFill>
                  <a:srgbClr val="666666"/>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05" name="Rectangle 886"/>
                <p:cNvSpPr/>
                <p:nvPr/>
              </p:nvSpPr>
              <p:spPr>
                <a:xfrm>
                  <a:off x="688680" y="1042200"/>
                  <a:ext cx="216360" cy="16704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06" name="Line 500"/>
                <p:cNvSpPr/>
                <p:nvPr/>
              </p:nvSpPr>
              <p:spPr>
                <a:xfrm>
                  <a:off x="688680" y="1201680"/>
                  <a:ext cx="217080" cy="360"/>
                </a:xfrm>
                <a:prstGeom prst="line">
                  <a:avLst/>
                </a:prstGeom>
                <a:ln w="0">
                  <a:solidFill>
                    <a:srgbClr val="000000"/>
                  </a:solidFill>
                </a:ln>
              </p:spPr>
              <p:style>
                <a:lnRef idx="0"/>
                <a:fillRef idx="0"/>
                <a:effectRef idx="0"/>
                <a:fontRef idx="minor"/>
              </p:style>
              <p:txBody>
                <a:bodyPr lIns="90000" rIns="90000" tIns="-44640" bIns="-44640" anchor="t">
                  <a:noAutofit/>
                </a:bodyPr>
                <a:p>
                  <a:endParaRPr b="1" lang="tr-TR" sz="1070" spc="-1" strike="noStrike">
                    <a:solidFill>
                      <a:srgbClr val="ffffff"/>
                    </a:solidFill>
                    <a:latin typeface="Arial"/>
                    <a:ea typeface="DejaVu Sans"/>
                  </a:endParaRPr>
                </a:p>
              </p:txBody>
            </p:sp>
            <p:sp>
              <p:nvSpPr>
                <p:cNvPr id="507" name="Rectangle 888"/>
                <p:cNvSpPr/>
                <p:nvPr/>
              </p:nvSpPr>
              <p:spPr>
                <a:xfrm>
                  <a:off x="706680" y="1058400"/>
                  <a:ext cx="182520" cy="127800"/>
                </a:xfrm>
                <a:prstGeom prst="rect">
                  <a:avLst/>
                </a:prstGeom>
                <a:solidFill>
                  <a:srgbClr val="999999"/>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08" name="Rectangle 889"/>
                <p:cNvSpPr/>
                <p:nvPr/>
              </p:nvSpPr>
              <p:spPr>
                <a:xfrm>
                  <a:off x="706680" y="1058400"/>
                  <a:ext cx="182520" cy="127800"/>
                </a:xfrm>
                <a:prstGeom prst="rect">
                  <a:avLst/>
                </a:prstGeom>
                <a:noFill/>
                <a:ln w="0">
                  <a:solidFill>
                    <a:srgbClr val="999999"/>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09" name="Rectangle 890"/>
                <p:cNvSpPr/>
                <p:nvPr/>
              </p:nvSpPr>
              <p:spPr>
                <a:xfrm>
                  <a:off x="713520" y="1064160"/>
                  <a:ext cx="169920" cy="114840"/>
                </a:xfrm>
                <a:prstGeom prst="rect">
                  <a:avLst/>
                </a:prstGeom>
                <a:solidFill>
                  <a:srgbClr val="000000"/>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10" name="Rectangle 891"/>
                <p:cNvSpPr/>
                <p:nvPr/>
              </p:nvSpPr>
              <p:spPr>
                <a:xfrm>
                  <a:off x="713520" y="1064160"/>
                  <a:ext cx="169920" cy="11484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grpSp>
          <p:pic>
            <p:nvPicPr>
              <p:cNvPr id="511" name="Picture 870" descr="largescreenlicht"/>
              <p:cNvPicPr/>
              <p:nvPr/>
            </p:nvPicPr>
            <p:blipFill>
              <a:blip r:embed="rId2"/>
              <a:srcRect l="5776" t="2740" r="4152" b="7078"/>
              <a:stretch/>
            </p:blipFill>
            <p:spPr>
              <a:xfrm>
                <a:off x="706680" y="1059120"/>
                <a:ext cx="184680" cy="138960"/>
              </a:xfrm>
              <a:prstGeom prst="rect">
                <a:avLst/>
              </a:prstGeom>
              <a:ln w="0">
                <a:noFill/>
              </a:ln>
            </p:spPr>
          </p:pic>
        </p:grpSp>
        <p:grpSp>
          <p:nvGrpSpPr>
            <p:cNvPr id="512" name="Group 48"/>
            <p:cNvGrpSpPr/>
            <p:nvPr/>
          </p:nvGrpSpPr>
          <p:grpSpPr>
            <a:xfrm>
              <a:off x="685440" y="1761480"/>
              <a:ext cx="224280" cy="211320"/>
              <a:chOff x="685440" y="1761480"/>
              <a:chExt cx="224280" cy="211320"/>
            </a:xfrm>
          </p:grpSpPr>
          <p:grpSp>
            <p:nvGrpSpPr>
              <p:cNvPr id="513" name="Group 846"/>
              <p:cNvGrpSpPr/>
              <p:nvPr/>
            </p:nvGrpSpPr>
            <p:grpSpPr>
              <a:xfrm>
                <a:off x="685440" y="1761480"/>
                <a:ext cx="224280" cy="211320"/>
                <a:chOff x="685440" y="1761480"/>
                <a:chExt cx="224280" cy="211320"/>
              </a:xfrm>
            </p:grpSpPr>
            <p:sp>
              <p:nvSpPr>
                <p:cNvPr id="514" name="Freeform 848"/>
                <p:cNvSpPr/>
                <p:nvPr/>
              </p:nvSpPr>
              <p:spPr>
                <a:xfrm>
                  <a:off x="730440" y="1945440"/>
                  <a:ext cx="135000" cy="22680"/>
                </a:xfrm>
                <a:custGeom>
                  <a:avLst/>
                  <a:gdLst>
                    <a:gd name="textAreaLeft" fmla="*/ 0 w 135000"/>
                    <a:gd name="textAreaRight" fmla="*/ 135720 w 135000"/>
                    <a:gd name="textAreaTop" fmla="*/ 0 h 22680"/>
                    <a:gd name="textAreaBottom" fmla="*/ 23400 h 22680"/>
                  </a:gdLst>
                  <a:ahLst/>
                  <a:rect l="textAreaLeft" t="textAreaTop" r="textAreaRight" b="textAreaBottom"/>
                  <a:pathLst>
                    <a:path w="361" h="63">
                      <a:moveTo>
                        <a:pt x="7" y="3"/>
                      </a:moveTo>
                      <a:lnTo>
                        <a:pt x="0" y="51"/>
                      </a:lnTo>
                      <a:lnTo>
                        <a:pt x="15" y="63"/>
                      </a:lnTo>
                      <a:lnTo>
                        <a:pt x="353" y="63"/>
                      </a:lnTo>
                      <a:lnTo>
                        <a:pt x="361" y="48"/>
                      </a:lnTo>
                      <a:lnTo>
                        <a:pt x="350" y="0"/>
                      </a:lnTo>
                      <a:lnTo>
                        <a:pt x="7" y="3"/>
                      </a:lnTo>
                      <a:close/>
                    </a:path>
                  </a:pathLst>
                </a:custGeom>
                <a:solidFill>
                  <a:srgbClr val="666666"/>
                </a:solidFill>
                <a:ln w="0">
                  <a:no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15" name="Freeform 849"/>
                <p:cNvSpPr/>
                <p:nvPr/>
              </p:nvSpPr>
              <p:spPr>
                <a:xfrm>
                  <a:off x="730440" y="1945440"/>
                  <a:ext cx="135000" cy="22680"/>
                </a:xfrm>
                <a:custGeom>
                  <a:avLst/>
                  <a:gdLst>
                    <a:gd name="textAreaLeft" fmla="*/ 0 w 135000"/>
                    <a:gd name="textAreaRight" fmla="*/ 135720 w 135000"/>
                    <a:gd name="textAreaTop" fmla="*/ 0 h 22680"/>
                    <a:gd name="textAreaBottom" fmla="*/ 23400 h 22680"/>
                  </a:gdLst>
                  <a:ahLst/>
                  <a:rect l="textAreaLeft" t="textAreaTop" r="textAreaRight" b="textAreaBottom"/>
                  <a:pathLst>
                    <a:path w="361" h="63">
                      <a:moveTo>
                        <a:pt x="7" y="3"/>
                      </a:moveTo>
                      <a:lnTo>
                        <a:pt x="0" y="51"/>
                      </a:lnTo>
                      <a:lnTo>
                        <a:pt x="15" y="63"/>
                      </a:lnTo>
                      <a:lnTo>
                        <a:pt x="353" y="63"/>
                      </a:lnTo>
                      <a:lnTo>
                        <a:pt x="361" y="48"/>
                      </a:lnTo>
                      <a:lnTo>
                        <a:pt x="350" y="0"/>
                      </a:lnTo>
                      <a:lnTo>
                        <a:pt x="7" y="3"/>
                      </a:lnTo>
                    </a:path>
                  </a:pathLst>
                </a:custGeom>
                <a:noFill/>
                <a:ln w="0">
                  <a:solidFill>
                    <a:srgbClr val="000000"/>
                  </a:solid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16" name="Freeform 850"/>
                <p:cNvSpPr/>
                <p:nvPr/>
              </p:nvSpPr>
              <p:spPr>
                <a:xfrm>
                  <a:off x="752040" y="1937520"/>
                  <a:ext cx="93240" cy="22680"/>
                </a:xfrm>
                <a:custGeom>
                  <a:avLst/>
                  <a:gdLst>
                    <a:gd name="textAreaLeft" fmla="*/ 0 w 93240"/>
                    <a:gd name="textAreaRight" fmla="*/ 93960 w 93240"/>
                    <a:gd name="textAreaTop" fmla="*/ 0 h 22680"/>
                    <a:gd name="textAreaBottom" fmla="*/ 23400 h 2268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close/>
                    </a:path>
                  </a:pathLst>
                </a:custGeom>
                <a:solidFill>
                  <a:srgbClr val="b5b5b5"/>
                </a:solidFill>
                <a:ln w="0">
                  <a:no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17" name="Freeform 851"/>
                <p:cNvSpPr/>
                <p:nvPr/>
              </p:nvSpPr>
              <p:spPr>
                <a:xfrm>
                  <a:off x="752040" y="1937520"/>
                  <a:ext cx="93240" cy="22680"/>
                </a:xfrm>
                <a:custGeom>
                  <a:avLst/>
                  <a:gdLst>
                    <a:gd name="textAreaLeft" fmla="*/ 0 w 93240"/>
                    <a:gd name="textAreaRight" fmla="*/ 93960 w 93240"/>
                    <a:gd name="textAreaTop" fmla="*/ 0 h 22680"/>
                    <a:gd name="textAreaBottom" fmla="*/ 23400 h 2268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path>
                  </a:pathLst>
                </a:custGeom>
                <a:noFill/>
                <a:ln w="0">
                  <a:solidFill>
                    <a:srgbClr val="000000"/>
                  </a:solid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18" name="Freeform 852"/>
                <p:cNvSpPr/>
                <p:nvPr/>
              </p:nvSpPr>
              <p:spPr>
                <a:xfrm>
                  <a:off x="758880" y="1936080"/>
                  <a:ext cx="78480" cy="16920"/>
                </a:xfrm>
                <a:custGeom>
                  <a:avLst/>
                  <a:gdLst>
                    <a:gd name="textAreaLeft" fmla="*/ 0 w 78480"/>
                    <a:gd name="textAreaRight" fmla="*/ 79200 w 78480"/>
                    <a:gd name="textAreaTop" fmla="*/ 0 h 16920"/>
                    <a:gd name="textAreaBottom" fmla="*/ 17640 h 1692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close/>
                    </a:path>
                  </a:pathLst>
                </a:custGeom>
                <a:solidFill>
                  <a:srgbClr val="666666"/>
                </a:solidFill>
                <a:ln w="0">
                  <a:noFill/>
                </a:ln>
              </p:spPr>
              <p:style>
                <a:lnRef idx="0"/>
                <a:fillRef idx="0"/>
                <a:effectRef idx="0"/>
                <a:fontRef idx="minor"/>
              </p:style>
              <p:txBody>
                <a:bodyPr lIns="90000" rIns="90000" tIns="-27360" bIns="-27360" anchor="t">
                  <a:noAutofit/>
                </a:bodyPr>
                <a:p>
                  <a:pPr>
                    <a:lnSpc>
                      <a:spcPct val="100000"/>
                    </a:lnSpc>
                  </a:pPr>
                  <a:endParaRPr b="1" lang="tr-TR" sz="1070" spc="-1" strike="noStrike">
                    <a:solidFill>
                      <a:srgbClr val="ffffff"/>
                    </a:solidFill>
                    <a:latin typeface="Arial"/>
                    <a:ea typeface="DejaVu Sans"/>
                  </a:endParaRPr>
                </a:p>
              </p:txBody>
            </p:sp>
            <p:sp>
              <p:nvSpPr>
                <p:cNvPr id="519" name="Freeform 853"/>
                <p:cNvSpPr/>
                <p:nvPr/>
              </p:nvSpPr>
              <p:spPr>
                <a:xfrm>
                  <a:off x="758880" y="1936080"/>
                  <a:ext cx="78480" cy="16920"/>
                </a:xfrm>
                <a:custGeom>
                  <a:avLst/>
                  <a:gdLst>
                    <a:gd name="textAreaLeft" fmla="*/ 0 w 78480"/>
                    <a:gd name="textAreaRight" fmla="*/ 79200 w 78480"/>
                    <a:gd name="textAreaTop" fmla="*/ 0 h 16920"/>
                    <a:gd name="textAreaBottom" fmla="*/ 17640 h 1692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path>
                  </a:pathLst>
                </a:custGeom>
                <a:noFill/>
                <a:ln w="0">
                  <a:solidFill>
                    <a:srgbClr val="000000"/>
                  </a:solidFill>
                </a:ln>
              </p:spPr>
              <p:style>
                <a:lnRef idx="0"/>
                <a:fillRef idx="0"/>
                <a:effectRef idx="0"/>
                <a:fontRef idx="minor"/>
              </p:style>
              <p:txBody>
                <a:bodyPr lIns="90000" rIns="90000" tIns="-27360" bIns="-27360" anchor="t">
                  <a:noAutofit/>
                </a:bodyPr>
                <a:p>
                  <a:pPr>
                    <a:lnSpc>
                      <a:spcPct val="100000"/>
                    </a:lnSpc>
                  </a:pPr>
                  <a:endParaRPr b="1" lang="tr-TR" sz="1070" spc="-1" strike="noStrike">
                    <a:solidFill>
                      <a:srgbClr val="ffffff"/>
                    </a:solidFill>
                    <a:latin typeface="Arial"/>
                    <a:ea typeface="DejaVu Sans"/>
                  </a:endParaRPr>
                </a:p>
              </p:txBody>
            </p:sp>
            <p:sp>
              <p:nvSpPr>
                <p:cNvPr id="520" name="Freeform 854"/>
                <p:cNvSpPr/>
                <p:nvPr/>
              </p:nvSpPr>
              <p:spPr>
                <a:xfrm>
                  <a:off x="730440" y="196416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close/>
                    </a:path>
                  </a:pathLst>
                </a:custGeom>
                <a:solidFill>
                  <a:srgbClr val="b5b5b5"/>
                </a:solidFill>
                <a:ln w="0">
                  <a:no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521" name="Freeform 855"/>
                <p:cNvSpPr/>
                <p:nvPr/>
              </p:nvSpPr>
              <p:spPr>
                <a:xfrm>
                  <a:off x="730440" y="196416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path>
                  </a:pathLst>
                </a:custGeom>
                <a:noFill/>
                <a:ln w="0">
                  <a:solidFill>
                    <a:srgbClr val="000000"/>
                  </a:solid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522" name="Rectangle 856"/>
                <p:cNvSpPr/>
                <p:nvPr/>
              </p:nvSpPr>
              <p:spPr>
                <a:xfrm>
                  <a:off x="722520" y="1935000"/>
                  <a:ext cx="151920" cy="14400"/>
                </a:xfrm>
                <a:prstGeom prst="rect">
                  <a:avLst/>
                </a:prstGeom>
                <a:solidFill>
                  <a:srgbClr val="b5b5b5"/>
                </a:solidFill>
                <a:ln w="0">
                  <a:no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523" name="Rectangle 857"/>
                <p:cNvSpPr/>
                <p:nvPr/>
              </p:nvSpPr>
              <p:spPr>
                <a:xfrm>
                  <a:off x="722520" y="1935000"/>
                  <a:ext cx="151920" cy="14400"/>
                </a:xfrm>
                <a:prstGeom prst="rect">
                  <a:avLst/>
                </a:prstGeom>
                <a:noFill/>
                <a:ln w="0">
                  <a:solidFill>
                    <a:srgbClr val="000000"/>
                  </a:solid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524" name="Rectangle 858"/>
                <p:cNvSpPr/>
                <p:nvPr/>
              </p:nvSpPr>
              <p:spPr>
                <a:xfrm>
                  <a:off x="720360" y="1935000"/>
                  <a:ext cx="153000" cy="6120"/>
                </a:xfrm>
                <a:prstGeom prst="rect">
                  <a:avLst/>
                </a:prstGeom>
                <a:solidFill>
                  <a:srgbClr val="999999"/>
                </a:solidFill>
                <a:ln w="0">
                  <a:no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525" name="Rectangle 859"/>
                <p:cNvSpPr/>
                <p:nvPr/>
              </p:nvSpPr>
              <p:spPr>
                <a:xfrm>
                  <a:off x="720360" y="1935000"/>
                  <a:ext cx="153000" cy="6120"/>
                </a:xfrm>
                <a:prstGeom prst="rect">
                  <a:avLst/>
                </a:prstGeom>
                <a:noFill/>
                <a:ln w="0">
                  <a:solidFill>
                    <a:srgbClr val="000000"/>
                  </a:solid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526" name="Rectangle 860"/>
                <p:cNvSpPr/>
                <p:nvPr/>
              </p:nvSpPr>
              <p:spPr>
                <a:xfrm>
                  <a:off x="685440" y="1761480"/>
                  <a:ext cx="224280" cy="176400"/>
                </a:xfrm>
                <a:prstGeom prst="rect">
                  <a:avLst/>
                </a:prstGeom>
                <a:solidFill>
                  <a:srgbClr val="b5b5b5"/>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27" name="Rectangle 861"/>
                <p:cNvSpPr/>
                <p:nvPr/>
              </p:nvSpPr>
              <p:spPr>
                <a:xfrm>
                  <a:off x="685440" y="1761480"/>
                  <a:ext cx="224280" cy="176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28" name="Rectangle 862"/>
                <p:cNvSpPr/>
                <p:nvPr/>
              </p:nvSpPr>
              <p:spPr>
                <a:xfrm>
                  <a:off x="688680" y="1766160"/>
                  <a:ext cx="216360" cy="168120"/>
                </a:xfrm>
                <a:prstGeom prst="rect">
                  <a:avLst/>
                </a:prstGeom>
                <a:solidFill>
                  <a:srgbClr val="666666"/>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29" name="Rectangle 863"/>
                <p:cNvSpPr/>
                <p:nvPr/>
              </p:nvSpPr>
              <p:spPr>
                <a:xfrm>
                  <a:off x="688680" y="1766160"/>
                  <a:ext cx="216360" cy="16812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30" name="Line 524"/>
                <p:cNvSpPr/>
                <p:nvPr/>
              </p:nvSpPr>
              <p:spPr>
                <a:xfrm>
                  <a:off x="688680" y="1925640"/>
                  <a:ext cx="217080" cy="1080"/>
                </a:xfrm>
                <a:prstGeom prst="line">
                  <a:avLst/>
                </a:prstGeom>
                <a:ln w="0">
                  <a:solidFill>
                    <a:srgbClr val="000000"/>
                  </a:solidFill>
                </a:ln>
              </p:spPr>
              <p:style>
                <a:lnRef idx="0"/>
                <a:fillRef idx="0"/>
                <a:effectRef idx="0"/>
                <a:fontRef idx="minor"/>
              </p:style>
              <p:txBody>
                <a:bodyPr lIns="90000" rIns="90000" tIns="-43920" bIns="-43920" anchor="t">
                  <a:noAutofit/>
                </a:bodyPr>
                <a:p>
                  <a:endParaRPr b="1" lang="tr-TR" sz="1070" spc="-1" strike="noStrike">
                    <a:solidFill>
                      <a:srgbClr val="ffffff"/>
                    </a:solidFill>
                    <a:latin typeface="Arial"/>
                    <a:ea typeface="DejaVu Sans"/>
                  </a:endParaRPr>
                </a:p>
              </p:txBody>
            </p:sp>
            <p:sp>
              <p:nvSpPr>
                <p:cNvPr id="531" name="Rectangle 865"/>
                <p:cNvSpPr/>
                <p:nvPr/>
              </p:nvSpPr>
              <p:spPr>
                <a:xfrm>
                  <a:off x="706680" y="1782360"/>
                  <a:ext cx="182520" cy="127440"/>
                </a:xfrm>
                <a:prstGeom prst="rect">
                  <a:avLst/>
                </a:prstGeom>
                <a:solidFill>
                  <a:srgbClr val="999999"/>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32" name="Rectangle 866"/>
                <p:cNvSpPr/>
                <p:nvPr/>
              </p:nvSpPr>
              <p:spPr>
                <a:xfrm>
                  <a:off x="706680" y="1782360"/>
                  <a:ext cx="182520" cy="127440"/>
                </a:xfrm>
                <a:prstGeom prst="rect">
                  <a:avLst/>
                </a:prstGeom>
                <a:noFill/>
                <a:ln w="0">
                  <a:solidFill>
                    <a:srgbClr val="999999"/>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33" name="Rectangle 867"/>
                <p:cNvSpPr/>
                <p:nvPr/>
              </p:nvSpPr>
              <p:spPr>
                <a:xfrm>
                  <a:off x="713520" y="1787040"/>
                  <a:ext cx="169920" cy="113400"/>
                </a:xfrm>
                <a:prstGeom prst="rect">
                  <a:avLst/>
                </a:prstGeom>
                <a:solidFill>
                  <a:srgbClr val="000000"/>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34" name="Rectangle 868"/>
                <p:cNvSpPr/>
                <p:nvPr/>
              </p:nvSpPr>
              <p:spPr>
                <a:xfrm>
                  <a:off x="713520" y="1787040"/>
                  <a:ext cx="169920" cy="113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grpSp>
          <p:pic>
            <p:nvPicPr>
              <p:cNvPr id="535" name="Picture 847" descr="largescreenlicht"/>
              <p:cNvPicPr/>
              <p:nvPr/>
            </p:nvPicPr>
            <p:blipFill>
              <a:blip r:embed="rId3"/>
              <a:srcRect l="5776" t="2733" r="4152" b="7062"/>
              <a:stretch/>
            </p:blipFill>
            <p:spPr>
              <a:xfrm>
                <a:off x="706680" y="1783080"/>
                <a:ext cx="184680" cy="140040"/>
              </a:xfrm>
              <a:prstGeom prst="rect">
                <a:avLst/>
              </a:prstGeom>
              <a:ln w="0">
                <a:noFill/>
              </a:ln>
            </p:spPr>
          </p:pic>
        </p:grpSp>
        <p:grpSp>
          <p:nvGrpSpPr>
            <p:cNvPr id="536" name="Group 49"/>
            <p:cNvGrpSpPr/>
            <p:nvPr/>
          </p:nvGrpSpPr>
          <p:grpSpPr>
            <a:xfrm>
              <a:off x="685440" y="1523520"/>
              <a:ext cx="224280" cy="210960"/>
              <a:chOff x="685440" y="1523520"/>
              <a:chExt cx="224280" cy="210960"/>
            </a:xfrm>
          </p:grpSpPr>
          <p:grpSp>
            <p:nvGrpSpPr>
              <p:cNvPr id="537" name="Group 823"/>
              <p:cNvGrpSpPr/>
              <p:nvPr/>
            </p:nvGrpSpPr>
            <p:grpSpPr>
              <a:xfrm>
                <a:off x="685440" y="1523520"/>
                <a:ext cx="224280" cy="210960"/>
                <a:chOff x="685440" y="1523520"/>
                <a:chExt cx="224280" cy="210960"/>
              </a:xfrm>
            </p:grpSpPr>
            <p:sp>
              <p:nvSpPr>
                <p:cNvPr id="538" name="Freeform 825"/>
                <p:cNvSpPr/>
                <p:nvPr/>
              </p:nvSpPr>
              <p:spPr>
                <a:xfrm>
                  <a:off x="730440" y="1707480"/>
                  <a:ext cx="135000" cy="22680"/>
                </a:xfrm>
                <a:custGeom>
                  <a:avLst/>
                  <a:gdLst>
                    <a:gd name="textAreaLeft" fmla="*/ 0 w 135000"/>
                    <a:gd name="textAreaRight" fmla="*/ 135720 w 135000"/>
                    <a:gd name="textAreaTop" fmla="*/ 0 h 22680"/>
                    <a:gd name="textAreaBottom" fmla="*/ 23400 h 22680"/>
                  </a:gdLst>
                  <a:ahLst/>
                  <a:rect l="textAreaLeft" t="textAreaTop" r="textAreaRight" b="textAreaBottom"/>
                  <a:pathLst>
                    <a:path w="361" h="63">
                      <a:moveTo>
                        <a:pt x="7" y="3"/>
                      </a:moveTo>
                      <a:lnTo>
                        <a:pt x="0" y="51"/>
                      </a:lnTo>
                      <a:lnTo>
                        <a:pt x="15" y="63"/>
                      </a:lnTo>
                      <a:lnTo>
                        <a:pt x="353" y="63"/>
                      </a:lnTo>
                      <a:lnTo>
                        <a:pt x="361" y="48"/>
                      </a:lnTo>
                      <a:lnTo>
                        <a:pt x="350" y="0"/>
                      </a:lnTo>
                      <a:lnTo>
                        <a:pt x="7" y="3"/>
                      </a:lnTo>
                      <a:close/>
                    </a:path>
                  </a:pathLst>
                </a:custGeom>
                <a:solidFill>
                  <a:srgbClr val="666666"/>
                </a:solidFill>
                <a:ln w="0">
                  <a:no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39" name="Freeform 826"/>
                <p:cNvSpPr/>
                <p:nvPr/>
              </p:nvSpPr>
              <p:spPr>
                <a:xfrm>
                  <a:off x="730440" y="1707480"/>
                  <a:ext cx="135000" cy="22680"/>
                </a:xfrm>
                <a:custGeom>
                  <a:avLst/>
                  <a:gdLst>
                    <a:gd name="textAreaLeft" fmla="*/ 0 w 135000"/>
                    <a:gd name="textAreaRight" fmla="*/ 135720 w 135000"/>
                    <a:gd name="textAreaTop" fmla="*/ 0 h 22680"/>
                    <a:gd name="textAreaBottom" fmla="*/ 23400 h 22680"/>
                  </a:gdLst>
                  <a:ahLst/>
                  <a:rect l="textAreaLeft" t="textAreaTop" r="textAreaRight" b="textAreaBottom"/>
                  <a:pathLst>
                    <a:path w="361" h="63">
                      <a:moveTo>
                        <a:pt x="7" y="3"/>
                      </a:moveTo>
                      <a:lnTo>
                        <a:pt x="0" y="51"/>
                      </a:lnTo>
                      <a:lnTo>
                        <a:pt x="15" y="63"/>
                      </a:lnTo>
                      <a:lnTo>
                        <a:pt x="353" y="63"/>
                      </a:lnTo>
                      <a:lnTo>
                        <a:pt x="361" y="48"/>
                      </a:lnTo>
                      <a:lnTo>
                        <a:pt x="350" y="0"/>
                      </a:lnTo>
                      <a:lnTo>
                        <a:pt x="7" y="3"/>
                      </a:lnTo>
                    </a:path>
                  </a:pathLst>
                </a:custGeom>
                <a:noFill/>
                <a:ln w="0">
                  <a:solidFill>
                    <a:srgbClr val="000000"/>
                  </a:solid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40" name="Freeform 827"/>
                <p:cNvSpPr/>
                <p:nvPr/>
              </p:nvSpPr>
              <p:spPr>
                <a:xfrm>
                  <a:off x="752040" y="1699200"/>
                  <a:ext cx="93240" cy="22680"/>
                </a:xfrm>
                <a:custGeom>
                  <a:avLst/>
                  <a:gdLst>
                    <a:gd name="textAreaLeft" fmla="*/ 0 w 93240"/>
                    <a:gd name="textAreaRight" fmla="*/ 93960 w 93240"/>
                    <a:gd name="textAreaTop" fmla="*/ 0 h 22680"/>
                    <a:gd name="textAreaBottom" fmla="*/ 23400 h 2268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close/>
                    </a:path>
                  </a:pathLst>
                </a:custGeom>
                <a:solidFill>
                  <a:srgbClr val="b5b5b5"/>
                </a:solidFill>
                <a:ln w="0">
                  <a:no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41" name="Freeform 828"/>
                <p:cNvSpPr/>
                <p:nvPr/>
              </p:nvSpPr>
              <p:spPr>
                <a:xfrm>
                  <a:off x="752040" y="1699200"/>
                  <a:ext cx="93240" cy="22680"/>
                </a:xfrm>
                <a:custGeom>
                  <a:avLst/>
                  <a:gdLst>
                    <a:gd name="textAreaLeft" fmla="*/ 0 w 93240"/>
                    <a:gd name="textAreaRight" fmla="*/ 93960 w 93240"/>
                    <a:gd name="textAreaTop" fmla="*/ 0 h 22680"/>
                    <a:gd name="textAreaBottom" fmla="*/ 23400 h 22680"/>
                  </a:gdLst>
                  <a:ahLst/>
                  <a:rect l="textAreaLeft" t="textAreaTop" r="textAreaRight" b="textAreaBottom"/>
                  <a:pathLst>
                    <a:path w="251" h="60">
                      <a:moveTo>
                        <a:pt x="251" y="30"/>
                      </a:moveTo>
                      <a:lnTo>
                        <a:pt x="251" y="28"/>
                      </a:lnTo>
                      <a:lnTo>
                        <a:pt x="250" y="26"/>
                      </a:lnTo>
                      <a:lnTo>
                        <a:pt x="249" y="24"/>
                      </a:lnTo>
                      <a:lnTo>
                        <a:pt x="247" y="22"/>
                      </a:lnTo>
                      <a:lnTo>
                        <a:pt x="245" y="20"/>
                      </a:lnTo>
                      <a:lnTo>
                        <a:pt x="242" y="19"/>
                      </a:lnTo>
                      <a:lnTo>
                        <a:pt x="239" y="17"/>
                      </a:lnTo>
                      <a:lnTo>
                        <a:pt x="236" y="15"/>
                      </a:lnTo>
                      <a:lnTo>
                        <a:pt x="232" y="14"/>
                      </a:lnTo>
                      <a:lnTo>
                        <a:pt x="227" y="12"/>
                      </a:lnTo>
                      <a:lnTo>
                        <a:pt x="222" y="11"/>
                      </a:lnTo>
                      <a:lnTo>
                        <a:pt x="217" y="9"/>
                      </a:lnTo>
                      <a:lnTo>
                        <a:pt x="211" y="8"/>
                      </a:lnTo>
                      <a:lnTo>
                        <a:pt x="205" y="7"/>
                      </a:lnTo>
                      <a:lnTo>
                        <a:pt x="199" y="6"/>
                      </a:lnTo>
                      <a:lnTo>
                        <a:pt x="193" y="4"/>
                      </a:lnTo>
                      <a:lnTo>
                        <a:pt x="186" y="4"/>
                      </a:lnTo>
                      <a:lnTo>
                        <a:pt x="179" y="3"/>
                      </a:lnTo>
                      <a:lnTo>
                        <a:pt x="172" y="2"/>
                      </a:lnTo>
                      <a:lnTo>
                        <a:pt x="164" y="1"/>
                      </a:lnTo>
                      <a:lnTo>
                        <a:pt x="157" y="1"/>
                      </a:lnTo>
                      <a:lnTo>
                        <a:pt x="148" y="0"/>
                      </a:lnTo>
                      <a:lnTo>
                        <a:pt x="140" y="0"/>
                      </a:lnTo>
                      <a:lnTo>
                        <a:pt x="133" y="0"/>
                      </a:lnTo>
                      <a:lnTo>
                        <a:pt x="125" y="0"/>
                      </a:lnTo>
                      <a:lnTo>
                        <a:pt x="117" y="0"/>
                      </a:lnTo>
                      <a:lnTo>
                        <a:pt x="109" y="0"/>
                      </a:lnTo>
                      <a:lnTo>
                        <a:pt x="101" y="0"/>
                      </a:lnTo>
                      <a:lnTo>
                        <a:pt x="93" y="1"/>
                      </a:lnTo>
                      <a:lnTo>
                        <a:pt x="86" y="1"/>
                      </a:lnTo>
                      <a:lnTo>
                        <a:pt x="79" y="2"/>
                      </a:lnTo>
                      <a:lnTo>
                        <a:pt x="71" y="3"/>
                      </a:lnTo>
                      <a:lnTo>
                        <a:pt x="64" y="4"/>
                      </a:lnTo>
                      <a:lnTo>
                        <a:pt x="58" y="5"/>
                      </a:lnTo>
                      <a:lnTo>
                        <a:pt x="51" y="6"/>
                      </a:lnTo>
                      <a:lnTo>
                        <a:pt x="44" y="7"/>
                      </a:lnTo>
                      <a:lnTo>
                        <a:pt x="38" y="8"/>
                      </a:lnTo>
                      <a:lnTo>
                        <a:pt x="33" y="10"/>
                      </a:lnTo>
                      <a:lnTo>
                        <a:pt x="28" y="11"/>
                      </a:lnTo>
                      <a:lnTo>
                        <a:pt x="23" y="13"/>
                      </a:lnTo>
                      <a:lnTo>
                        <a:pt x="19" y="14"/>
                      </a:lnTo>
                      <a:lnTo>
                        <a:pt x="15" y="16"/>
                      </a:lnTo>
                      <a:lnTo>
                        <a:pt x="11" y="18"/>
                      </a:lnTo>
                      <a:lnTo>
                        <a:pt x="8" y="19"/>
                      </a:lnTo>
                      <a:lnTo>
                        <a:pt x="6" y="21"/>
                      </a:lnTo>
                      <a:lnTo>
                        <a:pt x="4" y="23"/>
                      </a:lnTo>
                      <a:lnTo>
                        <a:pt x="2" y="25"/>
                      </a:lnTo>
                      <a:lnTo>
                        <a:pt x="1" y="26"/>
                      </a:lnTo>
                      <a:lnTo>
                        <a:pt x="0" y="28"/>
                      </a:lnTo>
                      <a:lnTo>
                        <a:pt x="0" y="30"/>
                      </a:lnTo>
                      <a:lnTo>
                        <a:pt x="1" y="32"/>
                      </a:lnTo>
                      <a:lnTo>
                        <a:pt x="1" y="34"/>
                      </a:lnTo>
                      <a:lnTo>
                        <a:pt x="3" y="36"/>
                      </a:lnTo>
                      <a:lnTo>
                        <a:pt x="5" y="38"/>
                      </a:lnTo>
                      <a:lnTo>
                        <a:pt x="7" y="39"/>
                      </a:lnTo>
                      <a:lnTo>
                        <a:pt x="10" y="41"/>
                      </a:lnTo>
                      <a:lnTo>
                        <a:pt x="13" y="43"/>
                      </a:lnTo>
                      <a:lnTo>
                        <a:pt x="17" y="45"/>
                      </a:lnTo>
                      <a:lnTo>
                        <a:pt x="21" y="46"/>
                      </a:lnTo>
                      <a:lnTo>
                        <a:pt x="25" y="48"/>
                      </a:lnTo>
                      <a:lnTo>
                        <a:pt x="30" y="49"/>
                      </a:lnTo>
                      <a:lnTo>
                        <a:pt x="36" y="51"/>
                      </a:lnTo>
                      <a:lnTo>
                        <a:pt x="41" y="52"/>
                      </a:lnTo>
                      <a:lnTo>
                        <a:pt x="47" y="53"/>
                      </a:lnTo>
                      <a:lnTo>
                        <a:pt x="55" y="54"/>
                      </a:lnTo>
                      <a:lnTo>
                        <a:pt x="61" y="55"/>
                      </a:lnTo>
                      <a:lnTo>
                        <a:pt x="68" y="56"/>
                      </a:lnTo>
                      <a:lnTo>
                        <a:pt x="75" y="57"/>
                      </a:lnTo>
                      <a:lnTo>
                        <a:pt x="82" y="58"/>
                      </a:lnTo>
                      <a:lnTo>
                        <a:pt x="90" y="58"/>
                      </a:lnTo>
                      <a:lnTo>
                        <a:pt x="97" y="59"/>
                      </a:lnTo>
                      <a:lnTo>
                        <a:pt x="105" y="59"/>
                      </a:lnTo>
                      <a:lnTo>
                        <a:pt x="113" y="59"/>
                      </a:lnTo>
                      <a:lnTo>
                        <a:pt x="121" y="60"/>
                      </a:lnTo>
                      <a:lnTo>
                        <a:pt x="129" y="60"/>
                      </a:lnTo>
                      <a:lnTo>
                        <a:pt x="136" y="60"/>
                      </a:lnTo>
                      <a:lnTo>
                        <a:pt x="144" y="59"/>
                      </a:lnTo>
                      <a:lnTo>
                        <a:pt x="153" y="59"/>
                      </a:lnTo>
                      <a:lnTo>
                        <a:pt x="160" y="59"/>
                      </a:lnTo>
                      <a:lnTo>
                        <a:pt x="168" y="58"/>
                      </a:lnTo>
                      <a:lnTo>
                        <a:pt x="175" y="57"/>
                      </a:lnTo>
                      <a:lnTo>
                        <a:pt x="182" y="57"/>
                      </a:lnTo>
                      <a:lnTo>
                        <a:pt x="189" y="56"/>
                      </a:lnTo>
                      <a:lnTo>
                        <a:pt x="196" y="55"/>
                      </a:lnTo>
                      <a:lnTo>
                        <a:pt x="202" y="54"/>
                      </a:lnTo>
                      <a:lnTo>
                        <a:pt x="208" y="52"/>
                      </a:lnTo>
                      <a:lnTo>
                        <a:pt x="214" y="51"/>
                      </a:lnTo>
                      <a:lnTo>
                        <a:pt x="220" y="50"/>
                      </a:lnTo>
                      <a:lnTo>
                        <a:pt x="225" y="48"/>
                      </a:lnTo>
                      <a:lnTo>
                        <a:pt x="229" y="47"/>
                      </a:lnTo>
                      <a:lnTo>
                        <a:pt x="234" y="45"/>
                      </a:lnTo>
                      <a:lnTo>
                        <a:pt x="237" y="43"/>
                      </a:lnTo>
                      <a:lnTo>
                        <a:pt x="241" y="42"/>
                      </a:lnTo>
                      <a:lnTo>
                        <a:pt x="244" y="40"/>
                      </a:lnTo>
                      <a:lnTo>
                        <a:pt x="246" y="38"/>
                      </a:lnTo>
                      <a:lnTo>
                        <a:pt x="248" y="36"/>
                      </a:lnTo>
                      <a:lnTo>
                        <a:pt x="249" y="35"/>
                      </a:lnTo>
                      <a:lnTo>
                        <a:pt x="250" y="33"/>
                      </a:lnTo>
                      <a:lnTo>
                        <a:pt x="251" y="31"/>
                      </a:lnTo>
                      <a:lnTo>
                        <a:pt x="251" y="30"/>
                      </a:lnTo>
                    </a:path>
                  </a:pathLst>
                </a:custGeom>
                <a:noFill/>
                <a:ln w="0">
                  <a:solidFill>
                    <a:srgbClr val="000000"/>
                  </a:solidFill>
                </a:ln>
              </p:spPr>
              <p:style>
                <a:lnRef idx="0"/>
                <a:fillRef idx="0"/>
                <a:effectRef idx="0"/>
                <a:fontRef idx="minor"/>
              </p:style>
              <p:txBody>
                <a:bodyPr lIns="90000" rIns="90000" tIns="-21600" bIns="-21600" anchor="t">
                  <a:noAutofit/>
                </a:bodyPr>
                <a:p>
                  <a:pPr>
                    <a:lnSpc>
                      <a:spcPct val="100000"/>
                    </a:lnSpc>
                  </a:pPr>
                  <a:endParaRPr b="1" lang="tr-TR" sz="1070" spc="-1" strike="noStrike">
                    <a:solidFill>
                      <a:srgbClr val="ffffff"/>
                    </a:solidFill>
                    <a:latin typeface="Arial"/>
                    <a:ea typeface="DejaVu Sans"/>
                  </a:endParaRPr>
                </a:p>
              </p:txBody>
            </p:sp>
            <p:sp>
              <p:nvSpPr>
                <p:cNvPr id="542" name="Freeform 829"/>
                <p:cNvSpPr/>
                <p:nvPr/>
              </p:nvSpPr>
              <p:spPr>
                <a:xfrm>
                  <a:off x="758880" y="1698120"/>
                  <a:ext cx="78480" cy="16920"/>
                </a:xfrm>
                <a:custGeom>
                  <a:avLst/>
                  <a:gdLst>
                    <a:gd name="textAreaLeft" fmla="*/ 0 w 78480"/>
                    <a:gd name="textAreaRight" fmla="*/ 79200 w 78480"/>
                    <a:gd name="textAreaTop" fmla="*/ 0 h 16920"/>
                    <a:gd name="textAreaBottom" fmla="*/ 17640 h 1692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close/>
                    </a:path>
                  </a:pathLst>
                </a:custGeom>
                <a:solidFill>
                  <a:srgbClr val="666666"/>
                </a:solidFill>
                <a:ln w="0">
                  <a:noFill/>
                </a:ln>
              </p:spPr>
              <p:style>
                <a:lnRef idx="0"/>
                <a:fillRef idx="0"/>
                <a:effectRef idx="0"/>
                <a:fontRef idx="minor"/>
              </p:style>
              <p:txBody>
                <a:bodyPr lIns="90000" rIns="90000" tIns="-27360" bIns="-27360" anchor="t">
                  <a:noAutofit/>
                </a:bodyPr>
                <a:p>
                  <a:pPr>
                    <a:lnSpc>
                      <a:spcPct val="100000"/>
                    </a:lnSpc>
                  </a:pPr>
                  <a:endParaRPr b="1" lang="tr-TR" sz="1070" spc="-1" strike="noStrike">
                    <a:solidFill>
                      <a:srgbClr val="ffffff"/>
                    </a:solidFill>
                    <a:latin typeface="Arial"/>
                    <a:ea typeface="DejaVu Sans"/>
                  </a:endParaRPr>
                </a:p>
              </p:txBody>
            </p:sp>
            <p:sp>
              <p:nvSpPr>
                <p:cNvPr id="543" name="Freeform 830"/>
                <p:cNvSpPr/>
                <p:nvPr/>
              </p:nvSpPr>
              <p:spPr>
                <a:xfrm>
                  <a:off x="758880" y="1698120"/>
                  <a:ext cx="78480" cy="16920"/>
                </a:xfrm>
                <a:custGeom>
                  <a:avLst/>
                  <a:gdLst>
                    <a:gd name="textAreaLeft" fmla="*/ 0 w 78480"/>
                    <a:gd name="textAreaRight" fmla="*/ 79200 w 78480"/>
                    <a:gd name="textAreaTop" fmla="*/ 0 h 16920"/>
                    <a:gd name="textAreaBottom" fmla="*/ 17640 h 16920"/>
                  </a:gdLst>
                  <a:ahLst/>
                  <a:rect l="textAreaLeft" t="textAreaTop" r="textAreaRight" b="textAreaBottom"/>
                  <a:pathLst>
                    <a:path w="211" h="50">
                      <a:moveTo>
                        <a:pt x="211" y="25"/>
                      </a:moveTo>
                      <a:lnTo>
                        <a:pt x="210" y="23"/>
                      </a:lnTo>
                      <a:lnTo>
                        <a:pt x="209" y="22"/>
                      </a:lnTo>
                      <a:lnTo>
                        <a:pt x="208" y="20"/>
                      </a:lnTo>
                      <a:lnTo>
                        <a:pt x="207" y="18"/>
                      </a:lnTo>
                      <a:lnTo>
                        <a:pt x="204" y="16"/>
                      </a:lnTo>
                      <a:lnTo>
                        <a:pt x="202" y="15"/>
                      </a:lnTo>
                      <a:lnTo>
                        <a:pt x="199" y="13"/>
                      </a:lnTo>
                      <a:lnTo>
                        <a:pt x="195" y="12"/>
                      </a:lnTo>
                      <a:lnTo>
                        <a:pt x="191" y="10"/>
                      </a:lnTo>
                      <a:lnTo>
                        <a:pt x="187" y="9"/>
                      </a:lnTo>
                      <a:lnTo>
                        <a:pt x="182" y="8"/>
                      </a:lnTo>
                      <a:lnTo>
                        <a:pt x="177" y="7"/>
                      </a:lnTo>
                      <a:lnTo>
                        <a:pt x="171" y="5"/>
                      </a:lnTo>
                      <a:lnTo>
                        <a:pt x="166" y="4"/>
                      </a:lnTo>
                      <a:lnTo>
                        <a:pt x="160" y="3"/>
                      </a:lnTo>
                      <a:lnTo>
                        <a:pt x="153" y="3"/>
                      </a:lnTo>
                      <a:lnTo>
                        <a:pt x="147" y="2"/>
                      </a:lnTo>
                      <a:lnTo>
                        <a:pt x="140" y="1"/>
                      </a:lnTo>
                      <a:lnTo>
                        <a:pt x="133" y="1"/>
                      </a:lnTo>
                      <a:lnTo>
                        <a:pt x="125" y="0"/>
                      </a:lnTo>
                      <a:lnTo>
                        <a:pt x="118" y="0"/>
                      </a:lnTo>
                      <a:lnTo>
                        <a:pt x="111" y="0"/>
                      </a:lnTo>
                      <a:lnTo>
                        <a:pt x="104" y="0"/>
                      </a:lnTo>
                      <a:lnTo>
                        <a:pt x="96" y="0"/>
                      </a:lnTo>
                      <a:lnTo>
                        <a:pt x="89" y="0"/>
                      </a:lnTo>
                      <a:lnTo>
                        <a:pt x="82" y="0"/>
                      </a:lnTo>
                      <a:lnTo>
                        <a:pt x="75" y="1"/>
                      </a:lnTo>
                      <a:lnTo>
                        <a:pt x="69" y="2"/>
                      </a:lnTo>
                      <a:lnTo>
                        <a:pt x="62" y="2"/>
                      </a:lnTo>
                      <a:lnTo>
                        <a:pt x="56" y="3"/>
                      </a:lnTo>
                      <a:lnTo>
                        <a:pt x="49" y="4"/>
                      </a:lnTo>
                      <a:lnTo>
                        <a:pt x="43" y="5"/>
                      </a:lnTo>
                      <a:lnTo>
                        <a:pt x="38" y="6"/>
                      </a:lnTo>
                      <a:lnTo>
                        <a:pt x="32" y="7"/>
                      </a:lnTo>
                      <a:lnTo>
                        <a:pt x="26" y="8"/>
                      </a:lnTo>
                      <a:lnTo>
                        <a:pt x="22" y="10"/>
                      </a:lnTo>
                      <a:lnTo>
                        <a:pt x="18" y="11"/>
                      </a:lnTo>
                      <a:lnTo>
                        <a:pt x="14" y="13"/>
                      </a:lnTo>
                      <a:lnTo>
                        <a:pt x="11" y="14"/>
                      </a:lnTo>
                      <a:lnTo>
                        <a:pt x="8" y="16"/>
                      </a:lnTo>
                      <a:lnTo>
                        <a:pt x="5" y="17"/>
                      </a:lnTo>
                      <a:lnTo>
                        <a:pt x="3" y="19"/>
                      </a:lnTo>
                      <a:lnTo>
                        <a:pt x="2" y="21"/>
                      </a:lnTo>
                      <a:lnTo>
                        <a:pt x="1" y="22"/>
                      </a:lnTo>
                      <a:lnTo>
                        <a:pt x="0" y="24"/>
                      </a:lnTo>
                      <a:lnTo>
                        <a:pt x="0" y="26"/>
                      </a:lnTo>
                      <a:lnTo>
                        <a:pt x="1" y="27"/>
                      </a:lnTo>
                      <a:lnTo>
                        <a:pt x="2" y="29"/>
                      </a:lnTo>
                      <a:lnTo>
                        <a:pt x="3" y="31"/>
                      </a:lnTo>
                      <a:lnTo>
                        <a:pt x="5" y="33"/>
                      </a:lnTo>
                      <a:lnTo>
                        <a:pt x="8" y="34"/>
                      </a:lnTo>
                      <a:lnTo>
                        <a:pt x="10" y="36"/>
                      </a:lnTo>
                      <a:lnTo>
                        <a:pt x="14" y="37"/>
                      </a:lnTo>
                      <a:lnTo>
                        <a:pt x="17" y="39"/>
                      </a:lnTo>
                      <a:lnTo>
                        <a:pt x="22" y="40"/>
                      </a:lnTo>
                      <a:lnTo>
                        <a:pt x="26" y="42"/>
                      </a:lnTo>
                      <a:lnTo>
                        <a:pt x="32" y="43"/>
                      </a:lnTo>
                      <a:lnTo>
                        <a:pt x="38" y="44"/>
                      </a:lnTo>
                      <a:lnTo>
                        <a:pt x="43" y="45"/>
                      </a:lnTo>
                      <a:lnTo>
                        <a:pt x="49" y="46"/>
                      </a:lnTo>
                      <a:lnTo>
                        <a:pt x="55" y="47"/>
                      </a:lnTo>
                      <a:lnTo>
                        <a:pt x="62" y="48"/>
                      </a:lnTo>
                      <a:lnTo>
                        <a:pt x="68" y="48"/>
                      </a:lnTo>
                      <a:lnTo>
                        <a:pt x="75" y="49"/>
                      </a:lnTo>
                      <a:lnTo>
                        <a:pt x="82" y="49"/>
                      </a:lnTo>
                      <a:lnTo>
                        <a:pt x="89" y="50"/>
                      </a:lnTo>
                      <a:lnTo>
                        <a:pt x="96" y="50"/>
                      </a:lnTo>
                      <a:lnTo>
                        <a:pt x="103" y="50"/>
                      </a:lnTo>
                      <a:lnTo>
                        <a:pt x="111" y="50"/>
                      </a:lnTo>
                      <a:lnTo>
                        <a:pt x="118" y="50"/>
                      </a:lnTo>
                      <a:lnTo>
                        <a:pt x="125" y="50"/>
                      </a:lnTo>
                      <a:lnTo>
                        <a:pt x="133" y="49"/>
                      </a:lnTo>
                      <a:lnTo>
                        <a:pt x="140" y="49"/>
                      </a:lnTo>
                      <a:lnTo>
                        <a:pt x="146" y="48"/>
                      </a:lnTo>
                      <a:lnTo>
                        <a:pt x="153" y="47"/>
                      </a:lnTo>
                      <a:lnTo>
                        <a:pt x="159" y="46"/>
                      </a:lnTo>
                      <a:lnTo>
                        <a:pt x="165" y="46"/>
                      </a:lnTo>
                      <a:lnTo>
                        <a:pt x="171" y="45"/>
                      </a:lnTo>
                      <a:lnTo>
                        <a:pt x="177" y="43"/>
                      </a:lnTo>
                      <a:lnTo>
                        <a:pt x="182" y="42"/>
                      </a:lnTo>
                      <a:lnTo>
                        <a:pt x="187" y="41"/>
                      </a:lnTo>
                      <a:lnTo>
                        <a:pt x="191" y="40"/>
                      </a:lnTo>
                      <a:lnTo>
                        <a:pt x="195" y="38"/>
                      </a:lnTo>
                      <a:lnTo>
                        <a:pt x="198" y="37"/>
                      </a:lnTo>
                      <a:lnTo>
                        <a:pt x="202" y="35"/>
                      </a:lnTo>
                      <a:lnTo>
                        <a:pt x="204" y="33"/>
                      </a:lnTo>
                      <a:lnTo>
                        <a:pt x="207" y="32"/>
                      </a:lnTo>
                      <a:lnTo>
                        <a:pt x="208" y="30"/>
                      </a:lnTo>
                      <a:lnTo>
                        <a:pt x="209" y="29"/>
                      </a:lnTo>
                      <a:lnTo>
                        <a:pt x="210" y="27"/>
                      </a:lnTo>
                      <a:lnTo>
                        <a:pt x="211" y="25"/>
                      </a:lnTo>
                    </a:path>
                  </a:pathLst>
                </a:custGeom>
                <a:noFill/>
                <a:ln w="0">
                  <a:solidFill>
                    <a:srgbClr val="000000"/>
                  </a:solidFill>
                </a:ln>
              </p:spPr>
              <p:style>
                <a:lnRef idx="0"/>
                <a:fillRef idx="0"/>
                <a:effectRef idx="0"/>
                <a:fontRef idx="minor"/>
              </p:style>
              <p:txBody>
                <a:bodyPr lIns="90000" rIns="90000" tIns="-27360" bIns="-27360" anchor="t">
                  <a:noAutofit/>
                </a:bodyPr>
                <a:p>
                  <a:pPr>
                    <a:lnSpc>
                      <a:spcPct val="100000"/>
                    </a:lnSpc>
                  </a:pPr>
                  <a:endParaRPr b="1" lang="tr-TR" sz="1070" spc="-1" strike="noStrike">
                    <a:solidFill>
                      <a:srgbClr val="ffffff"/>
                    </a:solidFill>
                    <a:latin typeface="Arial"/>
                    <a:ea typeface="DejaVu Sans"/>
                  </a:endParaRPr>
                </a:p>
              </p:txBody>
            </p:sp>
            <p:sp>
              <p:nvSpPr>
                <p:cNvPr id="544" name="Freeform 831"/>
                <p:cNvSpPr/>
                <p:nvPr/>
              </p:nvSpPr>
              <p:spPr>
                <a:xfrm>
                  <a:off x="730440" y="172584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close/>
                    </a:path>
                  </a:pathLst>
                </a:custGeom>
                <a:solidFill>
                  <a:srgbClr val="b5b5b5"/>
                </a:solidFill>
                <a:ln w="0">
                  <a:no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545" name="Freeform 832"/>
                <p:cNvSpPr/>
                <p:nvPr/>
              </p:nvSpPr>
              <p:spPr>
                <a:xfrm>
                  <a:off x="730440" y="1725840"/>
                  <a:ext cx="135000" cy="8640"/>
                </a:xfrm>
                <a:custGeom>
                  <a:avLst/>
                  <a:gdLst>
                    <a:gd name="textAreaLeft" fmla="*/ 0 w 135000"/>
                    <a:gd name="textAreaRight" fmla="*/ 135720 w 135000"/>
                    <a:gd name="textAreaTop" fmla="*/ 0 h 8640"/>
                    <a:gd name="textAreaBottom" fmla="*/ 9360 h 8640"/>
                  </a:gdLst>
                  <a:ahLst/>
                  <a:rect l="textAreaLeft" t="textAreaTop" r="textAreaRight" b="textAreaBottom"/>
                  <a:pathLst>
                    <a:path w="361" h="24">
                      <a:moveTo>
                        <a:pt x="0" y="0"/>
                      </a:moveTo>
                      <a:lnTo>
                        <a:pt x="9" y="7"/>
                      </a:lnTo>
                      <a:lnTo>
                        <a:pt x="353" y="7"/>
                      </a:lnTo>
                      <a:lnTo>
                        <a:pt x="361" y="0"/>
                      </a:lnTo>
                      <a:lnTo>
                        <a:pt x="361" y="18"/>
                      </a:lnTo>
                      <a:lnTo>
                        <a:pt x="353" y="24"/>
                      </a:lnTo>
                      <a:lnTo>
                        <a:pt x="3" y="24"/>
                      </a:lnTo>
                      <a:lnTo>
                        <a:pt x="0" y="18"/>
                      </a:lnTo>
                      <a:lnTo>
                        <a:pt x="0" y="0"/>
                      </a:lnTo>
                    </a:path>
                  </a:pathLst>
                </a:custGeom>
                <a:noFill/>
                <a:ln w="0">
                  <a:solidFill>
                    <a:srgbClr val="000000"/>
                  </a:solidFill>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sp>
              <p:nvSpPr>
                <p:cNvPr id="546" name="Rectangle 833"/>
                <p:cNvSpPr/>
                <p:nvPr/>
              </p:nvSpPr>
              <p:spPr>
                <a:xfrm>
                  <a:off x="722520" y="1697040"/>
                  <a:ext cx="151920" cy="14400"/>
                </a:xfrm>
                <a:prstGeom prst="rect">
                  <a:avLst/>
                </a:prstGeom>
                <a:solidFill>
                  <a:srgbClr val="b5b5b5"/>
                </a:solidFill>
                <a:ln w="0">
                  <a:no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547" name="Rectangle 834"/>
                <p:cNvSpPr/>
                <p:nvPr/>
              </p:nvSpPr>
              <p:spPr>
                <a:xfrm>
                  <a:off x="722520" y="1697040"/>
                  <a:ext cx="151920" cy="14400"/>
                </a:xfrm>
                <a:prstGeom prst="rect">
                  <a:avLst/>
                </a:prstGeom>
                <a:noFill/>
                <a:ln w="0">
                  <a:solidFill>
                    <a:srgbClr val="000000"/>
                  </a:solidFill>
                </a:ln>
              </p:spPr>
              <p:style>
                <a:lnRef idx="0"/>
                <a:fillRef idx="0"/>
                <a:effectRef idx="0"/>
                <a:fontRef idx="minor"/>
              </p:style>
              <p:txBody>
                <a:bodyPr lIns="90000" rIns="90000" tIns="-29880" bIns="-29880" anchor="t">
                  <a:noAutofit/>
                </a:bodyPr>
                <a:p>
                  <a:pPr>
                    <a:lnSpc>
                      <a:spcPct val="100000"/>
                    </a:lnSpc>
                  </a:pPr>
                  <a:endParaRPr b="1" lang="tr-TR" sz="1070" spc="-1" strike="noStrike">
                    <a:solidFill>
                      <a:srgbClr val="000000"/>
                    </a:solidFill>
                    <a:latin typeface="Arial"/>
                    <a:ea typeface="DejaVu Sans"/>
                  </a:endParaRPr>
                </a:p>
              </p:txBody>
            </p:sp>
            <p:sp>
              <p:nvSpPr>
                <p:cNvPr id="548" name="Rectangle 835"/>
                <p:cNvSpPr/>
                <p:nvPr/>
              </p:nvSpPr>
              <p:spPr>
                <a:xfrm>
                  <a:off x="720360" y="1697040"/>
                  <a:ext cx="153000" cy="6120"/>
                </a:xfrm>
                <a:prstGeom prst="rect">
                  <a:avLst/>
                </a:prstGeom>
                <a:solidFill>
                  <a:srgbClr val="999999"/>
                </a:solidFill>
                <a:ln w="0">
                  <a:no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549" name="Rectangle 836"/>
                <p:cNvSpPr/>
                <p:nvPr/>
              </p:nvSpPr>
              <p:spPr>
                <a:xfrm>
                  <a:off x="720360" y="1697040"/>
                  <a:ext cx="153000" cy="6120"/>
                </a:xfrm>
                <a:prstGeom prst="rect">
                  <a:avLst/>
                </a:prstGeom>
                <a:noFill/>
                <a:ln w="0">
                  <a:solidFill>
                    <a:srgbClr val="000000"/>
                  </a:solidFill>
                </a:ln>
              </p:spPr>
              <p:style>
                <a:lnRef idx="0"/>
                <a:fillRef idx="0"/>
                <a:effectRef idx="0"/>
                <a:fontRef idx="minor"/>
              </p:style>
              <p:txBody>
                <a:bodyPr lIns="90000" rIns="90000" tIns="-38160" bIns="-38160" anchor="t">
                  <a:noAutofit/>
                </a:bodyPr>
                <a:p>
                  <a:pPr>
                    <a:lnSpc>
                      <a:spcPct val="100000"/>
                    </a:lnSpc>
                  </a:pPr>
                  <a:endParaRPr b="1" lang="tr-TR" sz="1070" spc="-1" strike="noStrike">
                    <a:solidFill>
                      <a:srgbClr val="000000"/>
                    </a:solidFill>
                    <a:latin typeface="Arial"/>
                    <a:ea typeface="DejaVu Sans"/>
                  </a:endParaRPr>
                </a:p>
              </p:txBody>
            </p:sp>
            <p:sp>
              <p:nvSpPr>
                <p:cNvPr id="550" name="Rectangle 837"/>
                <p:cNvSpPr/>
                <p:nvPr/>
              </p:nvSpPr>
              <p:spPr>
                <a:xfrm>
                  <a:off x="685440" y="1523520"/>
                  <a:ext cx="224280" cy="176400"/>
                </a:xfrm>
                <a:prstGeom prst="rect">
                  <a:avLst/>
                </a:prstGeom>
                <a:solidFill>
                  <a:srgbClr val="b5b5b5"/>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1" name="Rectangle 838"/>
                <p:cNvSpPr/>
                <p:nvPr/>
              </p:nvSpPr>
              <p:spPr>
                <a:xfrm>
                  <a:off x="685440" y="1523520"/>
                  <a:ext cx="224280" cy="176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2" name="Rectangle 839"/>
                <p:cNvSpPr/>
                <p:nvPr/>
              </p:nvSpPr>
              <p:spPr>
                <a:xfrm>
                  <a:off x="688680" y="1527840"/>
                  <a:ext cx="216360" cy="168120"/>
                </a:xfrm>
                <a:prstGeom prst="rect">
                  <a:avLst/>
                </a:prstGeom>
                <a:solidFill>
                  <a:srgbClr val="666666"/>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3" name="Rectangle 840"/>
                <p:cNvSpPr/>
                <p:nvPr/>
              </p:nvSpPr>
              <p:spPr>
                <a:xfrm>
                  <a:off x="688680" y="1527840"/>
                  <a:ext cx="216360" cy="16812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4" name="Line 548"/>
                <p:cNvSpPr/>
                <p:nvPr/>
              </p:nvSpPr>
              <p:spPr>
                <a:xfrm>
                  <a:off x="688680" y="1687320"/>
                  <a:ext cx="217080" cy="1080"/>
                </a:xfrm>
                <a:prstGeom prst="line">
                  <a:avLst/>
                </a:prstGeom>
                <a:ln w="0">
                  <a:solidFill>
                    <a:srgbClr val="000000"/>
                  </a:solidFill>
                </a:ln>
              </p:spPr>
              <p:style>
                <a:lnRef idx="0"/>
                <a:fillRef idx="0"/>
                <a:effectRef idx="0"/>
                <a:fontRef idx="minor"/>
              </p:style>
              <p:txBody>
                <a:bodyPr lIns="90000" rIns="90000" tIns="-43920" bIns="-43920" anchor="t">
                  <a:noAutofit/>
                </a:bodyPr>
                <a:p>
                  <a:endParaRPr b="1" lang="tr-TR" sz="1070" spc="-1" strike="noStrike">
                    <a:solidFill>
                      <a:srgbClr val="ffffff"/>
                    </a:solidFill>
                    <a:latin typeface="Arial"/>
                    <a:ea typeface="DejaVu Sans"/>
                  </a:endParaRPr>
                </a:p>
              </p:txBody>
            </p:sp>
            <p:sp>
              <p:nvSpPr>
                <p:cNvPr id="555" name="Rectangle 842"/>
                <p:cNvSpPr/>
                <p:nvPr/>
              </p:nvSpPr>
              <p:spPr>
                <a:xfrm>
                  <a:off x="706680" y="1544400"/>
                  <a:ext cx="182520" cy="127440"/>
                </a:xfrm>
                <a:prstGeom prst="rect">
                  <a:avLst/>
                </a:prstGeom>
                <a:solidFill>
                  <a:srgbClr val="999999"/>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6" name="Rectangle 843"/>
                <p:cNvSpPr/>
                <p:nvPr/>
              </p:nvSpPr>
              <p:spPr>
                <a:xfrm>
                  <a:off x="706680" y="1544400"/>
                  <a:ext cx="182520" cy="127440"/>
                </a:xfrm>
                <a:prstGeom prst="rect">
                  <a:avLst/>
                </a:prstGeom>
                <a:noFill/>
                <a:ln w="0">
                  <a:solidFill>
                    <a:srgbClr val="999999"/>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7" name="Rectangle 844"/>
                <p:cNvSpPr/>
                <p:nvPr/>
              </p:nvSpPr>
              <p:spPr>
                <a:xfrm>
                  <a:off x="713520" y="1549080"/>
                  <a:ext cx="169920" cy="113400"/>
                </a:xfrm>
                <a:prstGeom prst="rect">
                  <a:avLst/>
                </a:prstGeom>
                <a:solidFill>
                  <a:srgbClr val="000000"/>
                </a:solidFill>
                <a:ln w="0">
                  <a:no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558" name="Rectangle 845"/>
                <p:cNvSpPr/>
                <p:nvPr/>
              </p:nvSpPr>
              <p:spPr>
                <a:xfrm>
                  <a:off x="713520" y="1549080"/>
                  <a:ext cx="169920" cy="113400"/>
                </a:xfrm>
                <a:prstGeom prst="rect">
                  <a:avLst/>
                </a:prstGeom>
                <a:no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grpSp>
          <p:pic>
            <p:nvPicPr>
              <p:cNvPr id="559" name="Picture 824" descr="largescreenlicht"/>
              <p:cNvPicPr/>
              <p:nvPr/>
            </p:nvPicPr>
            <p:blipFill>
              <a:blip r:embed="rId4"/>
              <a:srcRect l="5776" t="2733" r="4152" b="7062"/>
              <a:stretch/>
            </p:blipFill>
            <p:spPr>
              <a:xfrm>
                <a:off x="706680" y="1545120"/>
                <a:ext cx="184680" cy="140040"/>
              </a:xfrm>
              <a:prstGeom prst="rect">
                <a:avLst/>
              </a:prstGeom>
              <a:ln w="0">
                <a:noFill/>
              </a:ln>
            </p:spPr>
          </p:pic>
        </p:grpSp>
        <p:sp>
          <p:nvSpPr>
            <p:cNvPr id="560" name="Freeform 66"/>
            <p:cNvSpPr/>
            <p:nvPr/>
          </p:nvSpPr>
          <p:spPr>
            <a:xfrm>
              <a:off x="1326240" y="1305720"/>
              <a:ext cx="1058040" cy="621360"/>
            </a:xfrm>
            <a:custGeom>
              <a:avLst/>
              <a:gdLst>
                <a:gd name="textAreaLeft" fmla="*/ 0 w 1058040"/>
                <a:gd name="textAreaRight" fmla="*/ 1058760 w 1058040"/>
                <a:gd name="textAreaTop" fmla="*/ 0 h 621360"/>
                <a:gd name="textAreaBottom" fmla="*/ 622080 h 621360"/>
              </a:gdLst>
              <a:ahLst/>
              <a:rect l="textAreaLeft" t="textAreaTop" r="textAreaRight" b="textAreaBottom"/>
              <a:pathLst>
                <a:path w="10067" h="17644">
                  <a:moveTo>
                    <a:pt x="10048" y="0"/>
                  </a:moveTo>
                  <a:cubicBezTo>
                    <a:pt x="10067" y="2310"/>
                    <a:pt x="9981" y="12263"/>
                    <a:pt x="10000" y="14573"/>
                  </a:cubicBezTo>
                  <a:lnTo>
                    <a:pt x="0" y="14573"/>
                  </a:lnTo>
                  <a:cubicBezTo>
                    <a:pt x="19" y="15597"/>
                    <a:pt x="39" y="16620"/>
                    <a:pt x="58" y="17644"/>
                  </a:cubicBezTo>
                </a:path>
              </a:pathLst>
            </a:custGeom>
            <a:noFill/>
            <a:ln w="12700">
              <a:solidFill>
                <a:srgbClr val="5b9bd5"/>
              </a:solidFill>
              <a:round/>
            </a:ln>
          </p:spPr>
          <p:style>
            <a:lnRef idx="0"/>
            <a:fillRef idx="0"/>
            <a:effectRef idx="0"/>
            <a:fontRef idx="minor"/>
          </p:style>
          <p:txBody>
            <a:bodyPr wrap="none" lIns="90000" rIns="90000" tIns="45000" bIns="45000" anchor="ctr">
              <a:noAutofit/>
            </a:bodyPr>
            <a:p>
              <a:pPr>
                <a:lnSpc>
                  <a:spcPct val="100000"/>
                </a:lnSpc>
              </a:pPr>
              <a:endParaRPr b="1" lang="tr-TR" sz="1070" spc="-1" strike="noStrike">
                <a:solidFill>
                  <a:srgbClr val="ffffff"/>
                </a:solidFill>
                <a:latin typeface="Arial"/>
                <a:ea typeface="DejaVu Sans"/>
              </a:endParaRPr>
            </a:p>
          </p:txBody>
        </p:sp>
        <p:pic>
          <p:nvPicPr>
            <p:cNvPr id="561" name="Picture 93" descr="PERIF062"/>
            <p:cNvPicPr/>
            <p:nvPr/>
          </p:nvPicPr>
          <p:blipFill>
            <a:blip r:embed="rId5"/>
            <a:stretch/>
          </p:blipFill>
          <p:spPr>
            <a:xfrm>
              <a:off x="1095120" y="1861920"/>
              <a:ext cx="318240" cy="146520"/>
            </a:xfrm>
            <a:prstGeom prst="rect">
              <a:avLst/>
            </a:prstGeom>
            <a:ln w="0">
              <a:noFill/>
            </a:ln>
          </p:spPr>
        </p:pic>
        <p:pic>
          <p:nvPicPr>
            <p:cNvPr id="562" name="Picture 94" descr=""/>
            <p:cNvPicPr/>
            <p:nvPr/>
          </p:nvPicPr>
          <p:blipFill>
            <a:blip r:embed="rId6"/>
            <a:stretch/>
          </p:blipFill>
          <p:spPr>
            <a:xfrm>
              <a:off x="1351080" y="1172520"/>
              <a:ext cx="629640" cy="387360"/>
            </a:xfrm>
            <a:prstGeom prst="rect">
              <a:avLst/>
            </a:prstGeom>
            <a:ln w="0">
              <a:noFill/>
            </a:ln>
          </p:spPr>
        </p:pic>
        <p:pic>
          <p:nvPicPr>
            <p:cNvPr id="563" name="Picture 95" descr=""/>
            <p:cNvPicPr/>
            <p:nvPr/>
          </p:nvPicPr>
          <p:blipFill>
            <a:blip r:embed="rId7"/>
            <a:stretch/>
          </p:blipFill>
          <p:spPr>
            <a:xfrm>
              <a:off x="2079720" y="1172520"/>
              <a:ext cx="629640" cy="387360"/>
            </a:xfrm>
            <a:prstGeom prst="rect">
              <a:avLst/>
            </a:prstGeom>
            <a:ln w="0">
              <a:noFill/>
            </a:ln>
          </p:spPr>
        </p:pic>
        <p:pic>
          <p:nvPicPr>
            <p:cNvPr id="564" name="Picture 111" descr="largescreenlicht"/>
            <p:cNvPicPr/>
            <p:nvPr/>
          </p:nvPicPr>
          <p:blipFill>
            <a:blip r:embed="rId8"/>
            <a:srcRect l="5776" t="2740" r="4152" b="7078"/>
            <a:stretch/>
          </p:blipFill>
          <p:spPr>
            <a:xfrm>
              <a:off x="2104560" y="1201320"/>
              <a:ext cx="569520" cy="291240"/>
            </a:xfrm>
            <a:prstGeom prst="rect">
              <a:avLst/>
            </a:prstGeom>
            <a:ln w="0">
              <a:noFill/>
            </a:ln>
          </p:spPr>
        </p:pic>
        <p:pic>
          <p:nvPicPr>
            <p:cNvPr id="565" name="Picture 112" descr="largescreenlicht"/>
            <p:cNvPicPr/>
            <p:nvPr/>
          </p:nvPicPr>
          <p:blipFill>
            <a:blip r:embed="rId9"/>
            <a:srcRect l="5776" t="2740" r="4152" b="7078"/>
            <a:stretch/>
          </p:blipFill>
          <p:spPr>
            <a:xfrm>
              <a:off x="1380240" y="1201320"/>
              <a:ext cx="569520" cy="291240"/>
            </a:xfrm>
            <a:prstGeom prst="rect">
              <a:avLst/>
            </a:prstGeom>
            <a:ln w="0">
              <a:noFill/>
            </a:ln>
          </p:spPr>
        </p:pic>
      </p:grpSp>
      <p:grpSp>
        <p:nvGrpSpPr>
          <p:cNvPr id="566" name="Grup 189"/>
          <p:cNvGrpSpPr/>
          <p:nvPr/>
        </p:nvGrpSpPr>
        <p:grpSpPr>
          <a:xfrm>
            <a:off x="7027200" y="1026360"/>
            <a:ext cx="714960" cy="688320"/>
            <a:chOff x="7027200" y="1026360"/>
            <a:chExt cx="714960" cy="688320"/>
          </a:xfrm>
        </p:grpSpPr>
        <p:pic>
          <p:nvPicPr>
            <p:cNvPr id="567" name="221 Resim" descr="laptop.jpg"/>
            <p:cNvPicPr/>
            <p:nvPr/>
          </p:nvPicPr>
          <p:blipFill>
            <a:blip r:embed="rId10"/>
            <a:stretch/>
          </p:blipFill>
          <p:spPr>
            <a:xfrm>
              <a:off x="7335000" y="1026360"/>
              <a:ext cx="407160" cy="412200"/>
            </a:xfrm>
            <a:prstGeom prst="rect">
              <a:avLst/>
            </a:prstGeom>
            <a:ln w="0">
              <a:noFill/>
            </a:ln>
          </p:spPr>
        </p:pic>
        <p:pic>
          <p:nvPicPr>
            <p:cNvPr id="568" name="221 Resim" descr="laptop.jpg"/>
            <p:cNvPicPr/>
            <p:nvPr/>
          </p:nvPicPr>
          <p:blipFill>
            <a:blip r:embed="rId11"/>
            <a:stretch/>
          </p:blipFill>
          <p:spPr>
            <a:xfrm>
              <a:off x="7027200" y="1085040"/>
              <a:ext cx="405720" cy="412200"/>
            </a:xfrm>
            <a:prstGeom prst="rect">
              <a:avLst/>
            </a:prstGeom>
            <a:ln w="0">
              <a:noFill/>
            </a:ln>
          </p:spPr>
        </p:pic>
        <p:pic>
          <p:nvPicPr>
            <p:cNvPr id="569" name="221 Resim" descr="laptop.jpg"/>
            <p:cNvPicPr/>
            <p:nvPr/>
          </p:nvPicPr>
          <p:blipFill>
            <a:blip r:embed="rId12"/>
            <a:stretch/>
          </p:blipFill>
          <p:spPr>
            <a:xfrm>
              <a:off x="7203240" y="1304280"/>
              <a:ext cx="407160" cy="410400"/>
            </a:xfrm>
            <a:prstGeom prst="rect">
              <a:avLst/>
            </a:prstGeom>
            <a:ln w="0">
              <a:noFill/>
            </a:ln>
          </p:spPr>
        </p:pic>
      </p:grpSp>
      <p:pic>
        <p:nvPicPr>
          <p:cNvPr id="570" name="Picture 96" descr=""/>
          <p:cNvPicPr/>
          <p:nvPr/>
        </p:nvPicPr>
        <p:blipFill>
          <a:blip r:embed="rId13"/>
          <a:stretch/>
        </p:blipFill>
        <p:spPr>
          <a:xfrm>
            <a:off x="6431400" y="1304280"/>
            <a:ext cx="507240" cy="407160"/>
          </a:xfrm>
          <a:prstGeom prst="rect">
            <a:avLst/>
          </a:prstGeom>
          <a:ln w="0">
            <a:noFill/>
          </a:ln>
        </p:spPr>
      </p:pic>
      <p:pic>
        <p:nvPicPr>
          <p:cNvPr id="571" name="Picture 98" descr=""/>
          <p:cNvPicPr/>
          <p:nvPr/>
        </p:nvPicPr>
        <p:blipFill>
          <a:blip r:embed="rId14"/>
          <a:stretch/>
        </p:blipFill>
        <p:spPr>
          <a:xfrm>
            <a:off x="6280560" y="1609200"/>
            <a:ext cx="507240" cy="405720"/>
          </a:xfrm>
          <a:prstGeom prst="rect">
            <a:avLst/>
          </a:prstGeom>
          <a:ln w="0">
            <a:noFill/>
          </a:ln>
        </p:spPr>
      </p:pic>
      <p:pic>
        <p:nvPicPr>
          <p:cNvPr id="572" name="Picture 120" descr=""/>
          <p:cNvPicPr/>
          <p:nvPr/>
        </p:nvPicPr>
        <p:blipFill>
          <a:blip r:embed="rId15"/>
          <a:stretch/>
        </p:blipFill>
        <p:spPr>
          <a:xfrm>
            <a:off x="6715440" y="1532880"/>
            <a:ext cx="510480" cy="407160"/>
          </a:xfrm>
          <a:prstGeom prst="rect">
            <a:avLst/>
          </a:prstGeom>
          <a:ln w="0">
            <a:noFill/>
          </a:ln>
        </p:spPr>
      </p:pic>
      <p:pic>
        <p:nvPicPr>
          <p:cNvPr id="573" name="863 Resim" descr="gps.jpg"/>
          <p:cNvPicPr/>
          <p:nvPr/>
        </p:nvPicPr>
        <p:blipFill>
          <a:blip r:embed="rId16">
            <a:extLst>
              <a:ext uri="{BEBA8EAE-BF5A-486C-A8C5-ECC9F3942E4B}">
                <a14:imgProps xmlns:a14="http://schemas.microsoft.com/office/drawing/2010/main">
                  <a14:imgLayer r:embed="rId17">
                    <a14:imgEffect>
                      <a14:saturation sat="66000"/>
                    </a14:imgEffect>
                  </a14:imgLayer>
                </a14:imgProps>
              </a:ext>
            </a:extLst>
          </a:blip>
          <a:srcRect l="0" t="0" r="46812" b="0"/>
          <a:stretch/>
        </p:blipFill>
        <p:spPr>
          <a:xfrm flipH="1">
            <a:off x="585360" y="2622240"/>
            <a:ext cx="187200" cy="290160"/>
          </a:xfrm>
          <a:prstGeom prst="rect">
            <a:avLst/>
          </a:prstGeom>
          <a:ln w="0">
            <a:noFill/>
          </a:ln>
        </p:spPr>
      </p:pic>
      <p:pic>
        <p:nvPicPr>
          <p:cNvPr id="574" name="Picture 202" descr="OPCON-150"/>
          <p:cNvPicPr/>
          <p:nvPr/>
        </p:nvPicPr>
        <p:blipFill>
          <a:blip r:embed="rId18"/>
          <a:srcRect l="0" t="25895" r="17329" b="37100"/>
          <a:stretch/>
        </p:blipFill>
        <p:spPr>
          <a:xfrm>
            <a:off x="2028240" y="2722680"/>
            <a:ext cx="374040" cy="216720"/>
          </a:xfrm>
          <a:prstGeom prst="rect">
            <a:avLst/>
          </a:prstGeom>
          <a:ln w="0">
            <a:noFill/>
          </a:ln>
        </p:spPr>
      </p:pic>
      <p:pic>
        <p:nvPicPr>
          <p:cNvPr id="575" name="Picture 1837" descr="navrad"/>
          <p:cNvPicPr/>
          <p:nvPr/>
        </p:nvPicPr>
        <p:blipFill>
          <a:blip r:embed="rId19"/>
          <a:stretch/>
        </p:blipFill>
        <p:spPr>
          <a:xfrm>
            <a:off x="1056960" y="2891880"/>
            <a:ext cx="726480" cy="345240"/>
          </a:xfrm>
          <a:prstGeom prst="rect">
            <a:avLst/>
          </a:prstGeom>
          <a:ln w="0">
            <a:noFill/>
          </a:ln>
        </p:spPr>
      </p:pic>
      <p:grpSp>
        <p:nvGrpSpPr>
          <p:cNvPr id="576" name="Group 1842"/>
          <p:cNvGrpSpPr/>
          <p:nvPr/>
        </p:nvGrpSpPr>
        <p:grpSpPr>
          <a:xfrm>
            <a:off x="2028240" y="3159720"/>
            <a:ext cx="349920" cy="339840"/>
            <a:chOff x="2028240" y="3159720"/>
            <a:chExt cx="349920" cy="339840"/>
          </a:xfrm>
        </p:grpSpPr>
        <p:sp>
          <p:nvSpPr>
            <p:cNvPr id="577" name="Oval 137"/>
            <p:cNvSpPr/>
            <p:nvPr/>
          </p:nvSpPr>
          <p:spPr>
            <a:xfrm>
              <a:off x="2031120" y="3159720"/>
              <a:ext cx="87840" cy="153720"/>
            </a:xfrm>
            <a:prstGeom prst="ellipse">
              <a:avLst/>
            </a:prstGeom>
            <a:solidFill>
              <a:srgbClr val="000000"/>
            </a:solidFill>
            <a:ln w="12700">
              <a:noFill/>
            </a:ln>
          </p:spPr>
          <p:style>
            <a:lnRef idx="0"/>
            <a:fillRef idx="0"/>
            <a:effectRef idx="0"/>
            <a:fontRef idx="minor"/>
          </p:style>
          <p:txBody>
            <a:bodyPr wrap="none" lIns="90000" rIns="90000" tIns="45000" bIns="45000" anchor="ctr">
              <a:noAutofit/>
            </a:bodyPr>
            <a:p>
              <a:pPr>
                <a:lnSpc>
                  <a:spcPct val="100000"/>
                </a:lnSpc>
              </a:pPr>
              <a:endParaRPr b="0" lang="tr-TR" sz="1920" spc="-1" strike="noStrike">
                <a:solidFill>
                  <a:srgbClr val="000000"/>
                </a:solidFill>
                <a:latin typeface="Arial"/>
                <a:ea typeface="DejaVu Sans"/>
              </a:endParaRPr>
            </a:p>
          </p:txBody>
        </p:sp>
        <p:sp>
          <p:nvSpPr>
            <p:cNvPr id="578" name="Oval 138"/>
            <p:cNvSpPr/>
            <p:nvPr/>
          </p:nvSpPr>
          <p:spPr>
            <a:xfrm>
              <a:off x="2031120" y="3345840"/>
              <a:ext cx="87840" cy="153720"/>
            </a:xfrm>
            <a:prstGeom prst="ellipse">
              <a:avLst/>
            </a:prstGeom>
            <a:solidFill>
              <a:srgbClr val="000000"/>
            </a:solidFill>
            <a:ln w="12700">
              <a:noFill/>
            </a:ln>
          </p:spPr>
          <p:style>
            <a:lnRef idx="0"/>
            <a:fillRef idx="0"/>
            <a:effectRef idx="0"/>
            <a:fontRef idx="minor"/>
          </p:style>
          <p:txBody>
            <a:bodyPr wrap="none" lIns="90000" rIns="90000" tIns="45000" bIns="45000" anchor="ctr">
              <a:noAutofit/>
            </a:bodyPr>
            <a:p>
              <a:pPr>
                <a:lnSpc>
                  <a:spcPct val="100000"/>
                </a:lnSpc>
              </a:pPr>
              <a:endParaRPr b="0" lang="tr-TR" sz="1920" spc="-1" strike="noStrike">
                <a:solidFill>
                  <a:srgbClr val="000000"/>
                </a:solidFill>
                <a:latin typeface="Arial"/>
                <a:ea typeface="DejaVu Sans"/>
              </a:endParaRPr>
            </a:p>
          </p:txBody>
        </p:sp>
        <p:sp>
          <p:nvSpPr>
            <p:cNvPr id="579" name="Oval 139"/>
            <p:cNvSpPr/>
            <p:nvPr/>
          </p:nvSpPr>
          <p:spPr>
            <a:xfrm>
              <a:off x="2028240" y="3292200"/>
              <a:ext cx="349920" cy="75600"/>
            </a:xfrm>
            <a:prstGeom prst="ellipse">
              <a:avLst/>
            </a:prstGeom>
            <a:solidFill>
              <a:srgbClr val="000000"/>
            </a:solidFill>
            <a:ln w="12700">
              <a:noFill/>
            </a:ln>
          </p:spPr>
          <p:style>
            <a:lnRef idx="0"/>
            <a:fillRef idx="0"/>
            <a:effectRef idx="0"/>
            <a:fontRef idx="minor"/>
          </p:style>
          <p:txBody>
            <a:bodyPr wrap="none" lIns="90000" rIns="90000" tIns="8640" bIns="8640" anchor="ctr">
              <a:noAutofit/>
            </a:bodyPr>
            <a:p>
              <a:pPr>
                <a:lnSpc>
                  <a:spcPct val="100000"/>
                </a:lnSpc>
              </a:pPr>
              <a:endParaRPr b="0" lang="tr-TR" sz="1920" spc="-1" strike="noStrike">
                <a:solidFill>
                  <a:srgbClr val="000000"/>
                </a:solidFill>
                <a:latin typeface="Arial"/>
                <a:ea typeface="DejaVu Sans"/>
              </a:endParaRPr>
            </a:p>
          </p:txBody>
        </p:sp>
        <p:sp>
          <p:nvSpPr>
            <p:cNvPr id="580" name="Freeform 1846"/>
            <p:cNvSpPr/>
            <p:nvPr/>
          </p:nvSpPr>
          <p:spPr>
            <a:xfrm>
              <a:off x="2211480" y="3190320"/>
              <a:ext cx="164160" cy="139680"/>
            </a:xfrm>
            <a:custGeom>
              <a:avLst/>
              <a:gdLst>
                <a:gd name="textAreaLeft" fmla="*/ 0 w 164160"/>
                <a:gd name="textAreaRight" fmla="*/ 164880 w 164160"/>
                <a:gd name="textAreaTop" fmla="*/ 0 h 139680"/>
                <a:gd name="textAreaBottom" fmla="*/ 140400 h 139680"/>
              </a:gdLst>
              <a:ahLst/>
              <a:rect l="textAreaLeft" t="textAreaTop" r="textAreaRight" b="textAreaBottom"/>
              <a:pathLst>
                <a:path w="336" h="288">
                  <a:moveTo>
                    <a:pt x="0" y="288"/>
                  </a:moveTo>
                  <a:lnTo>
                    <a:pt x="144" y="0"/>
                  </a:lnTo>
                  <a:lnTo>
                    <a:pt x="336" y="0"/>
                  </a:lnTo>
                  <a:lnTo>
                    <a:pt x="336" y="288"/>
                  </a:lnTo>
                  <a:lnTo>
                    <a:pt x="0" y="288"/>
                  </a:lnTo>
                  <a:close/>
                </a:path>
              </a:pathLst>
            </a:custGeom>
            <a:solidFill>
              <a:srgbClr val="000000"/>
            </a:solidFill>
            <a:ln w="12700">
              <a:noFill/>
            </a:ln>
          </p:spPr>
          <p:style>
            <a:lnRef idx="0"/>
            <a:fillRef idx="0"/>
            <a:effectRef idx="0"/>
            <a:fontRef idx="minor"/>
          </p:style>
          <p:txBody>
            <a:bodyPr wrap="none" lIns="90000" rIns="90000" tIns="45000" bIns="45000" anchor="ctr">
              <a:noAutofit/>
            </a:bodyPr>
            <a:p>
              <a:pPr>
                <a:lnSpc>
                  <a:spcPct val="100000"/>
                </a:lnSpc>
              </a:pPr>
              <a:endParaRPr b="0" lang="en-US" sz="1920" spc="-1" strike="noStrike">
                <a:solidFill>
                  <a:srgbClr val="000000"/>
                </a:solidFill>
                <a:latin typeface="Arial"/>
                <a:ea typeface="DejaVu Sans"/>
              </a:endParaRPr>
            </a:p>
          </p:txBody>
        </p:sp>
      </p:grpSp>
      <p:pic>
        <p:nvPicPr>
          <p:cNvPr id="581" name="Resim 207" descr=""/>
          <p:cNvPicPr/>
          <p:nvPr/>
        </p:nvPicPr>
        <p:blipFill>
          <a:blip r:embed="rId20"/>
          <a:stretch/>
        </p:blipFill>
        <p:spPr>
          <a:xfrm>
            <a:off x="291960" y="3058920"/>
            <a:ext cx="880920" cy="622800"/>
          </a:xfrm>
          <a:prstGeom prst="rect">
            <a:avLst/>
          </a:prstGeom>
          <a:ln w="0">
            <a:noFill/>
          </a:ln>
        </p:spPr>
      </p:pic>
      <p:pic>
        <p:nvPicPr>
          <p:cNvPr id="582" name="Picture 37" descr="navrad"/>
          <p:cNvPicPr/>
          <p:nvPr/>
        </p:nvPicPr>
        <p:blipFill>
          <a:blip r:embed="rId21"/>
          <a:stretch/>
        </p:blipFill>
        <p:spPr>
          <a:xfrm>
            <a:off x="441720" y="4119840"/>
            <a:ext cx="704160" cy="334080"/>
          </a:xfrm>
          <a:prstGeom prst="rect">
            <a:avLst/>
          </a:prstGeom>
          <a:ln w="0">
            <a:noFill/>
          </a:ln>
        </p:spPr>
      </p:pic>
      <p:pic>
        <p:nvPicPr>
          <p:cNvPr id="583" name="Picture 75" descr=""/>
          <p:cNvPicPr/>
          <p:nvPr/>
        </p:nvPicPr>
        <p:blipFill>
          <a:blip r:embed="rId22">
            <a:lum bright="36000"/>
          </a:blip>
          <a:srcRect l="9661" t="1587" r="0" b="0"/>
          <a:stretch/>
        </p:blipFill>
        <p:spPr>
          <a:xfrm>
            <a:off x="2284200" y="4533840"/>
            <a:ext cx="347040" cy="310320"/>
          </a:xfrm>
          <a:prstGeom prst="rect">
            <a:avLst/>
          </a:prstGeom>
          <a:ln w="0">
            <a:noFill/>
          </a:ln>
        </p:spPr>
      </p:pic>
      <p:pic>
        <p:nvPicPr>
          <p:cNvPr id="584" name="Picture 104" descr=""/>
          <p:cNvPicPr/>
          <p:nvPr/>
        </p:nvPicPr>
        <p:blipFill>
          <a:blip r:embed="rId23"/>
          <a:stretch/>
        </p:blipFill>
        <p:spPr>
          <a:xfrm>
            <a:off x="478800" y="4607280"/>
            <a:ext cx="542880" cy="432360"/>
          </a:xfrm>
          <a:prstGeom prst="rect">
            <a:avLst/>
          </a:prstGeom>
          <a:ln w="0">
            <a:noFill/>
          </a:ln>
        </p:spPr>
      </p:pic>
      <p:pic>
        <p:nvPicPr>
          <p:cNvPr id="585" name="Picture 110" descr=""/>
          <p:cNvPicPr/>
          <p:nvPr/>
        </p:nvPicPr>
        <p:blipFill>
          <a:blip r:embed="rId24"/>
          <a:stretch/>
        </p:blipFill>
        <p:spPr>
          <a:xfrm>
            <a:off x="1613880" y="4176000"/>
            <a:ext cx="299520" cy="403560"/>
          </a:xfrm>
          <a:prstGeom prst="rect">
            <a:avLst/>
          </a:prstGeom>
          <a:ln w="0">
            <a:noFill/>
          </a:ln>
        </p:spPr>
      </p:pic>
      <p:pic>
        <p:nvPicPr>
          <p:cNvPr id="586" name="389 Resim" descr="ASELFLIR-300T.jpg"/>
          <p:cNvPicPr/>
          <p:nvPr/>
        </p:nvPicPr>
        <p:blipFill>
          <a:blip r:embed="rId25"/>
          <a:stretch/>
        </p:blipFill>
        <p:spPr>
          <a:xfrm>
            <a:off x="1077480" y="4353840"/>
            <a:ext cx="296280" cy="359640"/>
          </a:xfrm>
          <a:prstGeom prst="rect">
            <a:avLst/>
          </a:prstGeom>
          <a:ln w="0">
            <a:noFill/>
          </a:ln>
        </p:spPr>
      </p:pic>
      <p:pic>
        <p:nvPicPr>
          <p:cNvPr id="587" name="Picture 188" descr="ED2.png"/>
          <p:cNvPicPr/>
          <p:nvPr/>
        </p:nvPicPr>
        <p:blipFill>
          <a:blip r:embed="rId26"/>
          <a:stretch/>
        </p:blipFill>
        <p:spPr>
          <a:xfrm>
            <a:off x="1709280" y="4838040"/>
            <a:ext cx="535680" cy="253440"/>
          </a:xfrm>
          <a:prstGeom prst="rect">
            <a:avLst/>
          </a:prstGeom>
          <a:ln w="0">
            <a:noFill/>
          </a:ln>
        </p:spPr>
      </p:pic>
      <p:graphicFrame>
        <p:nvGraphicFramePr>
          <p:cNvPr id="588" name="Object 365"/>
          <p:cNvGraphicFramePr/>
          <p:nvPr/>
        </p:nvGraphicFramePr>
        <p:xfrm>
          <a:off x="2056680" y="4069440"/>
          <a:ext cx="283680" cy="464040"/>
        </p:xfrm>
        <a:graphic>
          <a:graphicData uri="http://schemas.openxmlformats.org/presentationml/2006/ole">
            <p:oleObj progId="MSPhotoEd.3" r:id="rId27" spid="">
              <p:embed/>
              <p:pic>
                <p:nvPicPr>
                  <p:cNvPr id="589" name="Object 365" descr=""/>
                  <p:cNvPicPr/>
                  <p:nvPr/>
                </p:nvPicPr>
                <p:blipFill>
                  <a:blip r:embed="rId28"/>
                  <a:stretch/>
                </p:blipFill>
                <p:spPr>
                  <a:xfrm>
                    <a:off x="2056680" y="4069440"/>
                    <a:ext cx="283680" cy="464040"/>
                  </a:xfrm>
                  <a:prstGeom prst="rect">
                    <a:avLst/>
                  </a:prstGeom>
                  <a:ln w="0">
                    <a:noFill/>
                  </a:ln>
                </p:spPr>
              </p:pic>
            </p:oleObj>
          </a:graphicData>
        </a:graphic>
      </p:graphicFrame>
      <p:pic>
        <p:nvPicPr>
          <p:cNvPr id="590" name="Picture 10" descr="sonar2"/>
          <p:cNvPicPr/>
          <p:nvPr/>
        </p:nvPicPr>
        <p:blipFill>
          <a:blip r:embed="rId29"/>
          <a:stretch/>
        </p:blipFill>
        <p:spPr>
          <a:xfrm>
            <a:off x="1274400" y="4757400"/>
            <a:ext cx="307080" cy="361080"/>
          </a:xfrm>
          <a:prstGeom prst="rect">
            <a:avLst/>
          </a:prstGeom>
          <a:ln w="0">
            <a:noFill/>
          </a:ln>
        </p:spPr>
      </p:pic>
      <p:grpSp>
        <p:nvGrpSpPr>
          <p:cNvPr id="591" name="Group 52"/>
          <p:cNvGrpSpPr/>
          <p:nvPr/>
        </p:nvGrpSpPr>
        <p:grpSpPr>
          <a:xfrm>
            <a:off x="4601160" y="5536800"/>
            <a:ext cx="341640" cy="219960"/>
            <a:chOff x="4601160" y="5536800"/>
            <a:chExt cx="341640" cy="219960"/>
          </a:xfrm>
        </p:grpSpPr>
        <p:sp>
          <p:nvSpPr>
            <p:cNvPr id="592" name="Freeform 811"/>
            <p:cNvSpPr/>
            <p:nvPr/>
          </p:nvSpPr>
          <p:spPr>
            <a:xfrm>
              <a:off x="4601160" y="5662080"/>
              <a:ext cx="341640" cy="55800"/>
            </a:xfrm>
            <a:custGeom>
              <a:avLst/>
              <a:gdLst>
                <a:gd name="textAreaLeft" fmla="*/ 0 w 341640"/>
                <a:gd name="textAreaRight" fmla="*/ 342360 w 341640"/>
                <a:gd name="textAreaTop" fmla="*/ 0 h 55800"/>
                <a:gd name="textAreaBottom" fmla="*/ 56520 h 55800"/>
              </a:gdLst>
              <a:ahLst/>
              <a:rect l="textAreaLeft" t="textAreaTop" r="textAreaRight" b="textAreaBottom"/>
              <a:pathLst>
                <a:path w="3349" h="565">
                  <a:moveTo>
                    <a:pt x="35" y="0"/>
                  </a:moveTo>
                  <a:lnTo>
                    <a:pt x="0" y="565"/>
                  </a:lnTo>
                  <a:lnTo>
                    <a:pt x="3349" y="565"/>
                  </a:lnTo>
                  <a:lnTo>
                    <a:pt x="3309" y="0"/>
                  </a:lnTo>
                  <a:lnTo>
                    <a:pt x="35" y="0"/>
                  </a:lnTo>
                  <a:close/>
                </a:path>
              </a:pathLst>
            </a:custGeom>
            <a:solidFill>
              <a:srgbClr val="e6e6e6"/>
            </a:solidFill>
            <a:ln w="0">
              <a:solidFill>
                <a:srgbClr val="000000"/>
              </a:solidFill>
            </a:ln>
          </p:spPr>
          <p:style>
            <a:lnRef idx="0"/>
            <a:fillRef idx="0"/>
            <a:effectRef idx="0"/>
            <a:fontRef idx="minor"/>
          </p:style>
          <p:txBody>
            <a:bodyPr lIns="90000" rIns="90000" tIns="11520" bIns="11520" anchor="t">
              <a:noAutofit/>
            </a:bodyPr>
            <a:p>
              <a:pPr>
                <a:lnSpc>
                  <a:spcPct val="100000"/>
                </a:lnSpc>
              </a:pPr>
              <a:endParaRPr b="1" lang="tr-TR" sz="1070" spc="-1" strike="noStrike">
                <a:solidFill>
                  <a:srgbClr val="ffffff"/>
                </a:solidFill>
                <a:latin typeface="Arial"/>
                <a:ea typeface="DejaVu Sans"/>
              </a:endParaRPr>
            </a:p>
          </p:txBody>
        </p:sp>
        <p:sp>
          <p:nvSpPr>
            <p:cNvPr id="593" name="Freeform 812"/>
            <p:cNvSpPr/>
            <p:nvPr/>
          </p:nvSpPr>
          <p:spPr>
            <a:xfrm>
              <a:off x="4601160" y="5718600"/>
              <a:ext cx="341640" cy="20880"/>
            </a:xfrm>
            <a:custGeom>
              <a:avLst/>
              <a:gdLst>
                <a:gd name="textAreaLeft" fmla="*/ 0 w 341640"/>
                <a:gd name="textAreaRight" fmla="*/ 342360 w 341640"/>
                <a:gd name="textAreaTop" fmla="*/ 0 h 20880"/>
                <a:gd name="textAreaBottom" fmla="*/ 21600 h 20880"/>
              </a:gdLst>
              <a:ahLst/>
              <a:rect l="textAreaLeft" t="textAreaTop" r="textAreaRight" b="textAreaBottom"/>
              <a:pathLst>
                <a:path w="3349" h="226">
                  <a:moveTo>
                    <a:pt x="0" y="0"/>
                  </a:moveTo>
                  <a:lnTo>
                    <a:pt x="35" y="226"/>
                  </a:lnTo>
                  <a:lnTo>
                    <a:pt x="3309" y="226"/>
                  </a:lnTo>
                  <a:lnTo>
                    <a:pt x="3349" y="0"/>
                  </a:lnTo>
                  <a:lnTo>
                    <a:pt x="0" y="0"/>
                  </a:lnTo>
                  <a:close/>
                </a:path>
              </a:pathLst>
            </a:custGeom>
            <a:solidFill>
              <a:srgbClr val="e6e6e6"/>
            </a:solidFill>
            <a:ln w="0">
              <a:solidFill>
                <a:srgbClr val="000000"/>
              </a:solidFill>
            </a:ln>
          </p:spPr>
          <p:style>
            <a:lnRef idx="0"/>
            <a:fillRef idx="0"/>
            <a:effectRef idx="0"/>
            <a:fontRef idx="minor"/>
          </p:style>
          <p:txBody>
            <a:bodyPr lIns="90000" rIns="90000" tIns="-23400" bIns="-23400" anchor="t">
              <a:noAutofit/>
            </a:bodyPr>
            <a:p>
              <a:pPr>
                <a:lnSpc>
                  <a:spcPct val="100000"/>
                </a:lnSpc>
              </a:pPr>
              <a:endParaRPr b="1" lang="tr-TR" sz="1070" spc="-1" strike="noStrike">
                <a:solidFill>
                  <a:srgbClr val="ffffff"/>
                </a:solidFill>
                <a:latin typeface="Arial"/>
                <a:ea typeface="DejaVu Sans"/>
              </a:endParaRPr>
            </a:p>
          </p:txBody>
        </p:sp>
        <p:sp>
          <p:nvSpPr>
            <p:cNvPr id="594" name="Freeform 813"/>
            <p:cNvSpPr/>
            <p:nvPr/>
          </p:nvSpPr>
          <p:spPr>
            <a:xfrm>
              <a:off x="4609800" y="5740200"/>
              <a:ext cx="323280" cy="16560"/>
            </a:xfrm>
            <a:custGeom>
              <a:avLst/>
              <a:gdLst>
                <a:gd name="textAreaLeft" fmla="*/ 0 w 323280"/>
                <a:gd name="textAreaRight" fmla="*/ 324000 w 323280"/>
                <a:gd name="textAreaTop" fmla="*/ 0 h 16560"/>
                <a:gd name="textAreaBottom" fmla="*/ 17280 h 16560"/>
              </a:gdLst>
              <a:ahLst/>
              <a:rect l="textAreaLeft" t="textAreaTop" r="textAreaRight" b="textAreaBottom"/>
              <a:pathLst>
                <a:path w="3172" h="175">
                  <a:moveTo>
                    <a:pt x="0" y="0"/>
                  </a:moveTo>
                  <a:lnTo>
                    <a:pt x="80" y="175"/>
                  </a:lnTo>
                  <a:lnTo>
                    <a:pt x="3092" y="175"/>
                  </a:lnTo>
                  <a:lnTo>
                    <a:pt x="3172" y="0"/>
                  </a:lnTo>
                  <a:lnTo>
                    <a:pt x="0" y="0"/>
                  </a:lnTo>
                  <a:close/>
                </a:path>
              </a:pathLst>
            </a:custGeom>
            <a:solidFill>
              <a:srgbClr val="e6e6e6"/>
            </a:solidFill>
            <a:ln w="0">
              <a:solidFill>
                <a:srgbClr val="000000"/>
              </a:solidFill>
            </a:ln>
          </p:spPr>
          <p:style>
            <a:lnRef idx="0"/>
            <a:fillRef idx="0"/>
            <a:effectRef idx="0"/>
            <a:fontRef idx="minor"/>
          </p:style>
          <p:txBody>
            <a:bodyPr lIns="90000" rIns="90000" tIns="-27720" bIns="-27720" anchor="t">
              <a:noAutofit/>
            </a:bodyPr>
            <a:p>
              <a:pPr>
                <a:lnSpc>
                  <a:spcPct val="100000"/>
                </a:lnSpc>
              </a:pPr>
              <a:endParaRPr b="1" lang="tr-TR" sz="1070" spc="-1" strike="noStrike">
                <a:solidFill>
                  <a:srgbClr val="ffffff"/>
                </a:solidFill>
                <a:latin typeface="Arial"/>
                <a:ea typeface="DejaVu Sans"/>
              </a:endParaRPr>
            </a:p>
          </p:txBody>
        </p:sp>
        <p:sp>
          <p:nvSpPr>
            <p:cNvPr id="595" name="Freeform 814"/>
            <p:cNvSpPr/>
            <p:nvPr/>
          </p:nvSpPr>
          <p:spPr>
            <a:xfrm>
              <a:off x="4604760" y="5616720"/>
              <a:ext cx="334080" cy="44640"/>
            </a:xfrm>
            <a:custGeom>
              <a:avLst/>
              <a:gdLst>
                <a:gd name="textAreaLeft" fmla="*/ 0 w 334080"/>
                <a:gd name="textAreaRight" fmla="*/ 334800 w 334080"/>
                <a:gd name="textAreaTop" fmla="*/ 0 h 44640"/>
                <a:gd name="textAreaBottom" fmla="*/ 45360 h 44640"/>
              </a:gdLst>
              <a:ahLst/>
              <a:rect l="textAreaLeft" t="textAreaTop" r="textAreaRight" b="textAreaBottom"/>
              <a:pathLst>
                <a:path w="3274" h="464">
                  <a:moveTo>
                    <a:pt x="0" y="464"/>
                  </a:moveTo>
                  <a:lnTo>
                    <a:pt x="212" y="0"/>
                  </a:lnTo>
                  <a:lnTo>
                    <a:pt x="3062" y="0"/>
                  </a:lnTo>
                  <a:lnTo>
                    <a:pt x="3274" y="464"/>
                  </a:lnTo>
                  <a:lnTo>
                    <a:pt x="0" y="464"/>
                  </a:lnTo>
                  <a:close/>
                </a:path>
              </a:pathLst>
            </a:custGeom>
            <a:solidFill>
              <a:srgbClr val="e6e6e6"/>
            </a:solidFill>
            <a:ln w="0">
              <a:solidFill>
                <a:srgbClr val="000000"/>
              </a:solidFill>
            </a:ln>
          </p:spPr>
          <p:style>
            <a:lnRef idx="0"/>
            <a:fillRef idx="0"/>
            <a:effectRef idx="0"/>
            <a:fontRef idx="minor"/>
          </p:style>
          <p:txBody>
            <a:bodyPr lIns="90000" rIns="90000" tIns="360" bIns="360" anchor="t">
              <a:noAutofit/>
            </a:bodyPr>
            <a:p>
              <a:pPr>
                <a:lnSpc>
                  <a:spcPct val="100000"/>
                </a:lnSpc>
              </a:pPr>
              <a:endParaRPr b="1" lang="tr-TR" sz="1070" spc="-1" strike="noStrike">
                <a:solidFill>
                  <a:srgbClr val="ffffff"/>
                </a:solidFill>
                <a:latin typeface="Arial"/>
                <a:ea typeface="DejaVu Sans"/>
              </a:endParaRPr>
            </a:p>
          </p:txBody>
        </p:sp>
        <p:sp>
          <p:nvSpPr>
            <p:cNvPr id="596" name="Rectangle 815"/>
            <p:cNvSpPr/>
            <p:nvPr/>
          </p:nvSpPr>
          <p:spPr>
            <a:xfrm>
              <a:off x="4626720" y="5605920"/>
              <a:ext cx="290520" cy="10080"/>
            </a:xfrm>
            <a:prstGeom prst="rect">
              <a:avLst/>
            </a:prstGeom>
            <a:solidFill>
              <a:srgbClr val="e6e6e6"/>
            </a:solidFill>
            <a:ln w="0">
              <a:solidFill>
                <a:srgbClr val="000000"/>
              </a:solidFill>
            </a:ln>
          </p:spPr>
          <p:style>
            <a:lnRef idx="0"/>
            <a:fillRef idx="0"/>
            <a:effectRef idx="0"/>
            <a:fontRef idx="minor"/>
          </p:style>
          <p:txBody>
            <a:bodyPr lIns="90000" rIns="90000" tIns="-34200" bIns="-34200" anchor="t">
              <a:noAutofit/>
            </a:bodyPr>
            <a:p>
              <a:pPr>
                <a:lnSpc>
                  <a:spcPct val="100000"/>
                </a:lnSpc>
              </a:pPr>
              <a:endParaRPr b="1" lang="tr-TR" sz="1070" spc="-1" strike="noStrike">
                <a:solidFill>
                  <a:srgbClr val="000000"/>
                </a:solidFill>
                <a:latin typeface="Arial"/>
                <a:ea typeface="DejaVu Sans"/>
              </a:endParaRPr>
            </a:p>
          </p:txBody>
        </p:sp>
        <p:sp>
          <p:nvSpPr>
            <p:cNvPr id="597" name="Freeform 816"/>
            <p:cNvSpPr/>
            <p:nvPr/>
          </p:nvSpPr>
          <p:spPr>
            <a:xfrm>
              <a:off x="4626720" y="5585400"/>
              <a:ext cx="290520" cy="19800"/>
            </a:xfrm>
            <a:custGeom>
              <a:avLst/>
              <a:gdLst>
                <a:gd name="textAreaLeft" fmla="*/ 0 w 290520"/>
                <a:gd name="textAreaRight" fmla="*/ 291240 w 290520"/>
                <a:gd name="textAreaTop" fmla="*/ 0 h 19800"/>
                <a:gd name="textAreaBottom" fmla="*/ 20520 h 19800"/>
              </a:gdLst>
              <a:ahLst/>
              <a:rect l="textAreaLeft" t="textAreaTop" r="textAreaRight" b="textAreaBottom"/>
              <a:pathLst>
                <a:path w="2850" h="207">
                  <a:moveTo>
                    <a:pt x="0" y="207"/>
                  </a:moveTo>
                  <a:lnTo>
                    <a:pt x="111" y="0"/>
                  </a:lnTo>
                  <a:lnTo>
                    <a:pt x="2744" y="0"/>
                  </a:lnTo>
                  <a:lnTo>
                    <a:pt x="2850" y="207"/>
                  </a:lnTo>
                  <a:lnTo>
                    <a:pt x="0" y="207"/>
                  </a:lnTo>
                  <a:close/>
                </a:path>
              </a:pathLst>
            </a:custGeom>
            <a:solidFill>
              <a:srgbClr val="e6e6e6"/>
            </a:solidFill>
            <a:ln w="0">
              <a:solidFill>
                <a:srgbClr val="000000"/>
              </a:solidFill>
            </a:ln>
          </p:spPr>
          <p:style>
            <a:lnRef idx="0"/>
            <a:fillRef idx="0"/>
            <a:effectRef idx="0"/>
            <a:fontRef idx="minor"/>
          </p:style>
          <p:txBody>
            <a:bodyPr lIns="90000" rIns="90000" tIns="-24480" bIns="-24480" anchor="t">
              <a:noAutofit/>
            </a:bodyPr>
            <a:p>
              <a:pPr>
                <a:lnSpc>
                  <a:spcPct val="100000"/>
                </a:lnSpc>
              </a:pPr>
              <a:endParaRPr b="1" lang="tr-TR" sz="1070" spc="-1" strike="noStrike">
                <a:solidFill>
                  <a:srgbClr val="ffffff"/>
                </a:solidFill>
                <a:latin typeface="Arial"/>
                <a:ea typeface="DejaVu Sans"/>
              </a:endParaRPr>
            </a:p>
          </p:txBody>
        </p:sp>
        <p:sp>
          <p:nvSpPr>
            <p:cNvPr id="598" name="AutoShape 577"/>
            <p:cNvSpPr/>
            <p:nvPr/>
          </p:nvSpPr>
          <p:spPr>
            <a:xfrm>
              <a:off x="4630320" y="5548320"/>
              <a:ext cx="47880" cy="83880"/>
            </a:xfrm>
            <a:prstGeom prst="can">
              <a:avLst>
                <a:gd name="adj" fmla="val 17292"/>
              </a:avLst>
            </a:prstGeom>
            <a:solidFill>
              <a:schemeClr val="folHlink"/>
            </a:solidFill>
            <a:ln w="9525">
              <a:solidFill>
                <a:srgbClr val="000000"/>
              </a:solidFill>
              <a:round/>
            </a:ln>
          </p:spPr>
          <p:style>
            <a:lnRef idx="0"/>
            <a:fillRef idx="0"/>
            <a:effectRef idx="0"/>
            <a:fontRef idx="minor"/>
          </p:style>
          <p:txBody>
            <a:bodyPr wrap="none" lIns="90000" rIns="90000" tIns="27000" bIns="27000" anchor="ctr">
              <a:noAutofit/>
            </a:bodyPr>
            <a:p>
              <a:pPr>
                <a:lnSpc>
                  <a:spcPct val="100000"/>
                </a:lnSpc>
              </a:pPr>
              <a:endParaRPr b="1" lang="tr-TR" sz="1070" spc="-1" strike="noStrike">
                <a:solidFill>
                  <a:srgbClr val="000000"/>
                </a:solidFill>
                <a:latin typeface="Arial"/>
                <a:ea typeface="DejaVu Sans"/>
              </a:endParaRPr>
            </a:p>
          </p:txBody>
        </p:sp>
        <p:sp>
          <p:nvSpPr>
            <p:cNvPr id="599" name="AutoShape 578"/>
            <p:cNvSpPr/>
            <p:nvPr/>
          </p:nvSpPr>
          <p:spPr>
            <a:xfrm rot="112200">
              <a:off x="4689000" y="5538600"/>
              <a:ext cx="49320" cy="84960"/>
            </a:xfrm>
            <a:prstGeom prst="can">
              <a:avLst>
                <a:gd name="adj" fmla="val 17292"/>
              </a:avLst>
            </a:prstGeom>
            <a:solidFill>
              <a:schemeClr val="folHlink"/>
            </a:solidFill>
            <a:ln w="9525">
              <a:solidFill>
                <a:srgbClr val="000000"/>
              </a:solidFill>
              <a:round/>
            </a:ln>
          </p:spPr>
          <p:style>
            <a:lnRef idx="0"/>
            <a:fillRef idx="0"/>
            <a:effectRef idx="0"/>
            <a:fontRef idx="minor"/>
          </p:style>
          <p:txBody>
            <a:bodyPr wrap="none" lIns="90000" rIns="90000" tIns="27360" bIns="27360" anchor="ctr">
              <a:noAutofit/>
            </a:bodyPr>
            <a:p>
              <a:pPr>
                <a:lnSpc>
                  <a:spcPct val="100000"/>
                </a:lnSpc>
              </a:pPr>
              <a:endParaRPr b="1" lang="tr-TR" sz="1070" spc="-1" strike="noStrike">
                <a:solidFill>
                  <a:srgbClr val="000000"/>
                </a:solidFill>
                <a:latin typeface="Arial"/>
                <a:ea typeface="DejaVu Sans"/>
              </a:endParaRPr>
            </a:p>
          </p:txBody>
        </p:sp>
        <p:sp>
          <p:nvSpPr>
            <p:cNvPr id="600" name="AutoShape 579"/>
            <p:cNvSpPr/>
            <p:nvPr/>
          </p:nvSpPr>
          <p:spPr>
            <a:xfrm rot="253200">
              <a:off x="4748400" y="5538240"/>
              <a:ext cx="47880" cy="84960"/>
            </a:xfrm>
            <a:prstGeom prst="can">
              <a:avLst>
                <a:gd name="adj" fmla="val 17292"/>
              </a:avLst>
            </a:prstGeom>
            <a:solidFill>
              <a:schemeClr val="folHlink"/>
            </a:solidFill>
            <a:ln w="9525">
              <a:solidFill>
                <a:srgbClr val="000000"/>
              </a:solidFill>
              <a:round/>
            </a:ln>
          </p:spPr>
          <p:style>
            <a:lnRef idx="0"/>
            <a:fillRef idx="0"/>
            <a:effectRef idx="0"/>
            <a:fontRef idx="minor"/>
          </p:style>
          <p:txBody>
            <a:bodyPr wrap="none" lIns="90000" rIns="90000" tIns="28080" bIns="28080" anchor="ctr">
              <a:noAutofit/>
            </a:bodyPr>
            <a:p>
              <a:pPr>
                <a:lnSpc>
                  <a:spcPct val="100000"/>
                </a:lnSpc>
              </a:pPr>
              <a:endParaRPr b="1" lang="tr-TR" sz="1070" spc="-1" strike="noStrike">
                <a:solidFill>
                  <a:srgbClr val="000000"/>
                </a:solidFill>
                <a:latin typeface="Arial"/>
                <a:ea typeface="DejaVu Sans"/>
              </a:endParaRPr>
            </a:p>
          </p:txBody>
        </p:sp>
        <p:sp>
          <p:nvSpPr>
            <p:cNvPr id="601" name="AutoShape 580"/>
            <p:cNvSpPr/>
            <p:nvPr/>
          </p:nvSpPr>
          <p:spPr>
            <a:xfrm rot="438600">
              <a:off x="4806720" y="5542560"/>
              <a:ext cx="47880" cy="84960"/>
            </a:xfrm>
            <a:prstGeom prst="can">
              <a:avLst>
                <a:gd name="adj" fmla="val 17292"/>
              </a:avLst>
            </a:prstGeom>
            <a:solidFill>
              <a:schemeClr val="folHlink"/>
            </a:solidFill>
            <a:ln w="9525">
              <a:solidFill>
                <a:srgbClr val="000000"/>
              </a:solidFill>
              <a:round/>
            </a:ln>
          </p:spPr>
          <p:style>
            <a:lnRef idx="0"/>
            <a:fillRef idx="0"/>
            <a:effectRef idx="0"/>
            <a:fontRef idx="minor"/>
          </p:style>
          <p:txBody>
            <a:bodyPr wrap="none" lIns="90000" rIns="90000" tIns="28080" bIns="28080" anchor="ctr">
              <a:noAutofit/>
            </a:bodyPr>
            <a:p>
              <a:pPr>
                <a:lnSpc>
                  <a:spcPct val="100000"/>
                </a:lnSpc>
              </a:pPr>
              <a:endParaRPr b="1" lang="tr-TR" sz="1070" spc="-1" strike="noStrike">
                <a:solidFill>
                  <a:srgbClr val="000000"/>
                </a:solidFill>
                <a:latin typeface="Arial"/>
                <a:ea typeface="DejaVu Sans"/>
              </a:endParaRPr>
            </a:p>
          </p:txBody>
        </p:sp>
        <p:sp>
          <p:nvSpPr>
            <p:cNvPr id="602" name="AutoShape 581"/>
            <p:cNvSpPr/>
            <p:nvPr/>
          </p:nvSpPr>
          <p:spPr>
            <a:xfrm rot="764400">
              <a:off x="4865400" y="5552640"/>
              <a:ext cx="49320" cy="84960"/>
            </a:xfrm>
            <a:prstGeom prst="can">
              <a:avLst>
                <a:gd name="adj" fmla="val 17292"/>
              </a:avLst>
            </a:prstGeom>
            <a:solidFill>
              <a:schemeClr val="folHlink"/>
            </a:solidFill>
            <a:ln w="9525">
              <a:solidFill>
                <a:srgbClr val="000000"/>
              </a:solidFill>
              <a:round/>
            </a:ln>
          </p:spPr>
          <p:style>
            <a:lnRef idx="0"/>
            <a:fillRef idx="0"/>
            <a:effectRef idx="0"/>
            <a:fontRef idx="minor"/>
          </p:style>
          <p:txBody>
            <a:bodyPr wrap="none" lIns="90000" rIns="90000" tIns="27360" bIns="27360" anchor="ctr">
              <a:noAutofit/>
            </a:bodyPr>
            <a:p>
              <a:pPr>
                <a:lnSpc>
                  <a:spcPct val="100000"/>
                </a:lnSpc>
              </a:pPr>
              <a:endParaRPr b="1" lang="tr-TR" sz="1070" spc="-1" strike="noStrike">
                <a:solidFill>
                  <a:srgbClr val="000000"/>
                </a:solidFill>
                <a:latin typeface="Arial"/>
                <a:ea typeface="DejaVu Sans"/>
              </a:endParaRPr>
            </a:p>
          </p:txBody>
        </p:sp>
        <p:sp>
          <p:nvSpPr>
            <p:cNvPr id="603" name="Rectangle 822"/>
            <p:cNvSpPr/>
            <p:nvPr/>
          </p:nvSpPr>
          <p:spPr>
            <a:xfrm>
              <a:off x="4630320" y="5618880"/>
              <a:ext cx="279360" cy="32760"/>
            </a:xfrm>
            <a:prstGeom prst="rect">
              <a:avLst/>
            </a:prstGeom>
            <a:solidFill>
              <a:srgbClr val="dddddd"/>
            </a:solidFill>
            <a:ln w="9525">
              <a:solidFill>
                <a:srgbClr val="000000"/>
              </a:solidFill>
              <a:miter/>
            </a:ln>
          </p:spPr>
          <p:style>
            <a:lnRef idx="0"/>
            <a:fillRef idx="0"/>
            <a:effectRef idx="0"/>
            <a:fontRef idx="minor"/>
          </p:style>
          <p:txBody>
            <a:bodyPr wrap="none" lIns="90000" rIns="90000" tIns="-11520" bIns="-11520" anchor="ctr">
              <a:noAutofit/>
            </a:bodyPr>
            <a:p>
              <a:pPr algn="ctr">
                <a:lnSpc>
                  <a:spcPct val="100000"/>
                </a:lnSpc>
              </a:pPr>
              <a:endParaRPr b="0" lang="tr-TR" sz="2550" spc="-1" strike="noStrike">
                <a:solidFill>
                  <a:srgbClr val="000000"/>
                </a:solidFill>
                <a:latin typeface="Times New Roman"/>
                <a:ea typeface="DejaVu Sans"/>
              </a:endParaRPr>
            </a:p>
          </p:txBody>
        </p:sp>
      </p:grpSp>
      <p:pic>
        <p:nvPicPr>
          <p:cNvPr id="604" name="Picture 70" descr=""/>
          <p:cNvPicPr/>
          <p:nvPr/>
        </p:nvPicPr>
        <p:blipFill>
          <a:blip r:embed="rId30"/>
          <a:srcRect l="15185" t="0" r="12667" b="0"/>
          <a:stretch/>
        </p:blipFill>
        <p:spPr>
          <a:xfrm>
            <a:off x="3338280" y="5455440"/>
            <a:ext cx="352440" cy="353880"/>
          </a:xfrm>
          <a:prstGeom prst="rect">
            <a:avLst/>
          </a:prstGeom>
          <a:ln w="9525">
            <a:solidFill>
              <a:srgbClr val="ffffff"/>
            </a:solidFill>
            <a:miter/>
          </a:ln>
        </p:spPr>
      </p:pic>
      <p:pic>
        <p:nvPicPr>
          <p:cNvPr id="605" name="Picture 190" descr=""/>
          <p:cNvPicPr/>
          <p:nvPr/>
        </p:nvPicPr>
        <p:blipFill>
          <a:blip r:embed="rId31"/>
          <a:stretch/>
        </p:blipFill>
        <p:spPr>
          <a:xfrm>
            <a:off x="3836520" y="5014800"/>
            <a:ext cx="672840" cy="225720"/>
          </a:xfrm>
          <a:prstGeom prst="rect">
            <a:avLst/>
          </a:prstGeom>
          <a:ln w="0">
            <a:noFill/>
          </a:ln>
        </p:spPr>
      </p:pic>
      <p:pic>
        <p:nvPicPr>
          <p:cNvPr id="606" name="Picture 13" descr=""/>
          <p:cNvPicPr/>
          <p:nvPr/>
        </p:nvPicPr>
        <p:blipFill>
          <a:blip r:embed="rId32"/>
          <a:stretch/>
        </p:blipFill>
        <p:spPr>
          <a:xfrm>
            <a:off x="3979440" y="5489280"/>
            <a:ext cx="386640" cy="335520"/>
          </a:xfrm>
          <a:prstGeom prst="rect">
            <a:avLst/>
          </a:prstGeom>
          <a:ln w="0">
            <a:noFill/>
          </a:ln>
        </p:spPr>
      </p:pic>
      <p:pic>
        <p:nvPicPr>
          <p:cNvPr id="607" name="Picture 105" descr=""/>
          <p:cNvPicPr/>
          <p:nvPr/>
        </p:nvPicPr>
        <p:blipFill>
          <a:blip r:embed="rId33"/>
          <a:stretch/>
        </p:blipFill>
        <p:spPr>
          <a:xfrm>
            <a:off x="5550840" y="4507920"/>
            <a:ext cx="470880" cy="586800"/>
          </a:xfrm>
          <a:prstGeom prst="rect">
            <a:avLst/>
          </a:prstGeom>
          <a:ln w="0">
            <a:noFill/>
          </a:ln>
        </p:spPr>
      </p:pic>
      <p:pic>
        <p:nvPicPr>
          <p:cNvPr id="608" name="Picture 185" descr="STAMP.png"/>
          <p:cNvPicPr/>
          <p:nvPr/>
        </p:nvPicPr>
        <p:blipFill>
          <a:blip r:embed="rId34"/>
          <a:stretch/>
        </p:blipFill>
        <p:spPr>
          <a:xfrm>
            <a:off x="7215120" y="4074480"/>
            <a:ext cx="421560" cy="558000"/>
          </a:xfrm>
          <a:prstGeom prst="rect">
            <a:avLst/>
          </a:prstGeom>
          <a:ln w="0">
            <a:noFill/>
          </a:ln>
        </p:spPr>
      </p:pic>
      <p:pic>
        <p:nvPicPr>
          <p:cNvPr id="609" name="Picture 205" descr=""/>
          <p:cNvPicPr/>
          <p:nvPr/>
        </p:nvPicPr>
        <p:blipFill>
          <a:blip r:embed="rId35"/>
          <a:stretch/>
        </p:blipFill>
        <p:spPr>
          <a:xfrm>
            <a:off x="6035040" y="4703040"/>
            <a:ext cx="969120" cy="313560"/>
          </a:xfrm>
          <a:prstGeom prst="rect">
            <a:avLst/>
          </a:prstGeom>
          <a:ln w="0">
            <a:noFill/>
          </a:ln>
        </p:spPr>
      </p:pic>
      <p:pic>
        <p:nvPicPr>
          <p:cNvPr id="610" name="Picture 349" descr="torpido"/>
          <p:cNvPicPr/>
          <p:nvPr/>
        </p:nvPicPr>
        <p:blipFill>
          <a:blip r:embed="rId36"/>
          <a:stretch/>
        </p:blipFill>
        <p:spPr>
          <a:xfrm>
            <a:off x="5794200" y="4015080"/>
            <a:ext cx="575640" cy="456480"/>
          </a:xfrm>
          <a:prstGeom prst="rect">
            <a:avLst/>
          </a:prstGeom>
          <a:ln w="0">
            <a:noFill/>
          </a:ln>
        </p:spPr>
      </p:pic>
      <p:graphicFrame>
        <p:nvGraphicFramePr>
          <p:cNvPr id="611" name="Object 350"/>
          <p:cNvGraphicFramePr/>
          <p:nvPr/>
        </p:nvGraphicFramePr>
        <p:xfrm>
          <a:off x="6510240" y="4132800"/>
          <a:ext cx="353160" cy="474120"/>
        </p:xfrm>
        <a:graphic>
          <a:graphicData uri="http://schemas.openxmlformats.org/presentationml/2006/ole">
            <p:oleObj progId="Paint.Picture" r:id="rId37" spid="">
              <p:embed/>
              <p:pic>
                <p:nvPicPr>
                  <p:cNvPr id="612" name="Object 350" descr=""/>
                  <p:cNvPicPr/>
                  <p:nvPr/>
                </p:nvPicPr>
                <p:blipFill>
                  <a:blip r:embed="rId38"/>
                  <a:stretch/>
                </p:blipFill>
                <p:spPr>
                  <a:xfrm>
                    <a:off x="6510240" y="4132800"/>
                    <a:ext cx="353160" cy="474120"/>
                  </a:xfrm>
                  <a:prstGeom prst="rect">
                    <a:avLst/>
                  </a:prstGeom>
                  <a:ln w="0">
                    <a:noFill/>
                  </a:ln>
                </p:spPr>
              </p:pic>
            </p:oleObj>
          </a:graphicData>
        </a:graphic>
      </p:graphicFrame>
      <p:pic>
        <p:nvPicPr>
          <p:cNvPr id="613" name="Picture 351" descr="Harpoon"/>
          <p:cNvPicPr/>
          <p:nvPr/>
        </p:nvPicPr>
        <p:blipFill>
          <a:blip r:embed="rId39">
            <a:lum bright="-12000"/>
          </a:blip>
          <a:stretch/>
        </p:blipFill>
        <p:spPr>
          <a:xfrm>
            <a:off x="7189920" y="4696200"/>
            <a:ext cx="670680" cy="323280"/>
          </a:xfrm>
          <a:prstGeom prst="rect">
            <a:avLst/>
          </a:prstGeom>
          <a:ln w="0">
            <a:noFill/>
          </a:ln>
        </p:spPr>
      </p:pic>
      <p:pic>
        <p:nvPicPr>
          <p:cNvPr id="614" name="480 Resim" descr="link16_transmitter.jpg"/>
          <p:cNvPicPr/>
          <p:nvPr/>
        </p:nvPicPr>
        <p:blipFill>
          <a:blip r:embed="rId40"/>
          <a:stretch/>
        </p:blipFill>
        <p:spPr>
          <a:xfrm>
            <a:off x="6290640" y="2788920"/>
            <a:ext cx="455040" cy="250200"/>
          </a:xfrm>
          <a:prstGeom prst="rect">
            <a:avLst/>
          </a:prstGeom>
          <a:ln w="0">
            <a:noFill/>
          </a:ln>
        </p:spPr>
      </p:pic>
      <p:pic>
        <p:nvPicPr>
          <p:cNvPr id="615" name="Picture 81" descr=""/>
          <p:cNvPicPr/>
          <p:nvPr/>
        </p:nvPicPr>
        <p:blipFill>
          <a:blip r:embed="rId41"/>
          <a:stretch/>
        </p:blipFill>
        <p:spPr>
          <a:xfrm>
            <a:off x="6241680" y="3200040"/>
            <a:ext cx="380160" cy="178560"/>
          </a:xfrm>
          <a:prstGeom prst="rect">
            <a:avLst/>
          </a:prstGeom>
          <a:ln w="0">
            <a:noFill/>
          </a:ln>
        </p:spPr>
      </p:pic>
      <p:pic>
        <p:nvPicPr>
          <p:cNvPr id="616" name="701 Resim" descr="bilgisayar6.jpg"/>
          <p:cNvPicPr/>
          <p:nvPr/>
        </p:nvPicPr>
        <p:blipFill>
          <a:blip r:embed="rId42"/>
          <a:stretch/>
        </p:blipFill>
        <p:spPr>
          <a:xfrm>
            <a:off x="5844600" y="2761920"/>
            <a:ext cx="451800" cy="397800"/>
          </a:xfrm>
          <a:prstGeom prst="rect">
            <a:avLst/>
          </a:prstGeom>
          <a:ln w="0">
            <a:noFill/>
          </a:ln>
        </p:spPr>
      </p:pic>
      <p:grpSp>
        <p:nvGrpSpPr>
          <p:cNvPr id="617" name="Group 303"/>
          <p:cNvGrpSpPr/>
          <p:nvPr/>
        </p:nvGrpSpPr>
        <p:grpSpPr>
          <a:xfrm>
            <a:off x="7133040" y="3150360"/>
            <a:ext cx="310320" cy="150120"/>
            <a:chOff x="7133040" y="3150360"/>
            <a:chExt cx="310320" cy="150120"/>
          </a:xfrm>
        </p:grpSpPr>
        <p:sp>
          <p:nvSpPr>
            <p:cNvPr id="618" name="Freeform 318"/>
            <p:cNvSpPr/>
            <p:nvPr/>
          </p:nvSpPr>
          <p:spPr>
            <a:xfrm>
              <a:off x="7227360" y="3161880"/>
              <a:ext cx="215280" cy="2520"/>
            </a:xfrm>
            <a:custGeom>
              <a:avLst/>
              <a:gdLst>
                <a:gd name="textAreaLeft" fmla="*/ 0 w 215280"/>
                <a:gd name="textAreaRight" fmla="*/ 216000 w 215280"/>
                <a:gd name="textAreaTop" fmla="*/ 0 h 2520"/>
                <a:gd name="textAreaBottom" fmla="*/ 3240 h 2520"/>
              </a:gdLst>
              <a:ahLst/>
              <a:rect l="textAreaLeft" t="textAreaTop" r="textAreaRight" b="textAreaBottom"/>
              <a:pathLst>
                <a:path w="1199" h="47">
                  <a:moveTo>
                    <a:pt x="0" y="0"/>
                  </a:moveTo>
                  <a:lnTo>
                    <a:pt x="71" y="47"/>
                  </a:lnTo>
                  <a:lnTo>
                    <a:pt x="1199" y="47"/>
                  </a:lnTo>
                  <a:lnTo>
                    <a:pt x="1163" y="0"/>
                  </a:lnTo>
                  <a:lnTo>
                    <a:pt x="0" y="0"/>
                  </a:lnTo>
                  <a:close/>
                </a:path>
              </a:pathLst>
            </a:custGeom>
            <a:solidFill>
              <a:srgbClr val="e0e0e0"/>
            </a:solidFill>
            <a:ln w="6350">
              <a:solidFill>
                <a:srgbClr val="808080"/>
              </a:solidFill>
              <a:round/>
            </a:ln>
          </p:spPr>
          <p:style>
            <a:lnRef idx="0"/>
            <a:fillRef idx="0"/>
            <a:effectRef idx="0"/>
            <a:fontRef idx="minor"/>
          </p:style>
          <p:txBody>
            <a:bodyPr lIns="90000" rIns="90000" tIns="-41760" bIns="-41760" anchor="t">
              <a:noAutofit/>
            </a:bodyPr>
            <a:p>
              <a:pPr>
                <a:lnSpc>
                  <a:spcPct val="100000"/>
                </a:lnSpc>
              </a:pPr>
              <a:endParaRPr b="1" lang="tr-TR" sz="1070" spc="-1" strike="noStrike">
                <a:solidFill>
                  <a:srgbClr val="ffffff"/>
                </a:solidFill>
                <a:latin typeface="Arial"/>
                <a:ea typeface="DejaVu Sans"/>
              </a:endParaRPr>
            </a:p>
          </p:txBody>
        </p:sp>
        <p:sp>
          <p:nvSpPr>
            <p:cNvPr id="619" name="Freeform 319"/>
            <p:cNvSpPr/>
            <p:nvPr/>
          </p:nvSpPr>
          <p:spPr>
            <a:xfrm>
              <a:off x="7227360" y="3159720"/>
              <a:ext cx="53280" cy="140760"/>
            </a:xfrm>
            <a:custGeom>
              <a:avLst/>
              <a:gdLst>
                <a:gd name="textAreaLeft" fmla="*/ 0 w 53280"/>
                <a:gd name="textAreaRight" fmla="*/ 54000 w 53280"/>
                <a:gd name="textAreaTop" fmla="*/ 0 h 140760"/>
                <a:gd name="textAreaBottom" fmla="*/ 141480 h 140760"/>
              </a:gdLst>
              <a:ahLst/>
              <a:rect l="textAreaLeft" t="textAreaTop" r="textAreaRight" b="textAreaBottom"/>
              <a:pathLst>
                <a:path w="303" h="2424">
                  <a:moveTo>
                    <a:pt x="0" y="2342"/>
                  </a:moveTo>
                  <a:lnTo>
                    <a:pt x="62" y="2424"/>
                  </a:lnTo>
                  <a:lnTo>
                    <a:pt x="303" y="805"/>
                  </a:lnTo>
                  <a:lnTo>
                    <a:pt x="77" y="48"/>
                  </a:lnTo>
                  <a:lnTo>
                    <a:pt x="2" y="0"/>
                  </a:lnTo>
                  <a:lnTo>
                    <a:pt x="0" y="885"/>
                  </a:lnTo>
                  <a:lnTo>
                    <a:pt x="0" y="2342"/>
                  </a:lnTo>
                  <a:close/>
                </a:path>
              </a:pathLst>
            </a:custGeom>
            <a:solidFill>
              <a:srgbClr val="a0a0a0"/>
            </a:solidFill>
            <a:ln w="6350">
              <a:solidFill>
                <a:srgbClr val="808080"/>
              </a:solidFill>
              <a:round/>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20" name="Freeform 320"/>
            <p:cNvSpPr/>
            <p:nvPr/>
          </p:nvSpPr>
          <p:spPr>
            <a:xfrm>
              <a:off x="7133040" y="3150360"/>
              <a:ext cx="93240" cy="144720"/>
            </a:xfrm>
            <a:custGeom>
              <a:avLst/>
              <a:gdLst>
                <a:gd name="textAreaLeft" fmla="*/ 0 w 93240"/>
                <a:gd name="textAreaRight" fmla="*/ 93960 w 93240"/>
                <a:gd name="textAreaTop" fmla="*/ 0 h 144720"/>
                <a:gd name="textAreaBottom" fmla="*/ 145440 h 144720"/>
              </a:gdLst>
              <a:ahLst/>
              <a:rect l="textAreaLeft" t="textAreaTop" r="textAreaRight" b="textAreaBottom"/>
              <a:pathLst>
                <a:path w="527" h="2505">
                  <a:moveTo>
                    <a:pt x="0" y="0"/>
                  </a:moveTo>
                  <a:lnTo>
                    <a:pt x="527" y="164"/>
                  </a:lnTo>
                  <a:lnTo>
                    <a:pt x="527" y="2505"/>
                  </a:lnTo>
                  <a:lnTo>
                    <a:pt x="0" y="1908"/>
                  </a:lnTo>
                  <a:lnTo>
                    <a:pt x="0" y="0"/>
                  </a:lnTo>
                  <a:close/>
                </a:path>
              </a:pathLst>
            </a:custGeom>
            <a:solidFill>
              <a:srgbClr val="a0a0a0"/>
            </a:solidFill>
            <a:ln w="6350">
              <a:solidFill>
                <a:srgbClr val="808080"/>
              </a:solidFill>
              <a:round/>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21" name="Freeform 321"/>
            <p:cNvSpPr/>
            <p:nvPr/>
          </p:nvSpPr>
          <p:spPr>
            <a:xfrm>
              <a:off x="7133040" y="3150360"/>
              <a:ext cx="302040" cy="10800"/>
            </a:xfrm>
            <a:custGeom>
              <a:avLst/>
              <a:gdLst>
                <a:gd name="textAreaLeft" fmla="*/ 0 w 302040"/>
                <a:gd name="textAreaRight" fmla="*/ 302760 w 302040"/>
                <a:gd name="textAreaTop" fmla="*/ 0 h 10800"/>
                <a:gd name="textAreaBottom" fmla="*/ 11520 h 10800"/>
              </a:gdLst>
              <a:ahLst/>
              <a:rect l="textAreaLeft" t="textAreaTop" r="textAreaRight" b="textAreaBottom"/>
              <a:pathLst>
                <a:path w="1690" h="172">
                  <a:moveTo>
                    <a:pt x="528" y="172"/>
                  </a:moveTo>
                  <a:lnTo>
                    <a:pt x="1690" y="172"/>
                  </a:lnTo>
                  <a:lnTo>
                    <a:pt x="875" y="0"/>
                  </a:lnTo>
                  <a:lnTo>
                    <a:pt x="0" y="0"/>
                  </a:lnTo>
                  <a:lnTo>
                    <a:pt x="528" y="172"/>
                  </a:lnTo>
                  <a:close/>
                </a:path>
              </a:pathLst>
            </a:custGeom>
            <a:solidFill>
              <a:srgbClr val="e0e0e0"/>
            </a:solidFill>
            <a:ln w="6350">
              <a:solidFill>
                <a:srgbClr val="808080"/>
              </a:solidFill>
              <a:round/>
            </a:ln>
          </p:spPr>
          <p:style>
            <a:lnRef idx="0"/>
            <a:fillRef idx="0"/>
            <a:effectRef idx="0"/>
            <a:fontRef idx="minor"/>
          </p:style>
          <p:txBody>
            <a:bodyPr lIns="90000" rIns="90000" tIns="-33480" bIns="-33480" anchor="t">
              <a:noAutofit/>
            </a:bodyPr>
            <a:p>
              <a:pPr>
                <a:lnSpc>
                  <a:spcPct val="100000"/>
                </a:lnSpc>
              </a:pPr>
              <a:endParaRPr b="1" lang="tr-TR" sz="1070" spc="-1" strike="noStrike">
                <a:solidFill>
                  <a:srgbClr val="ffffff"/>
                </a:solidFill>
                <a:latin typeface="Arial"/>
                <a:ea typeface="DejaVu Sans"/>
              </a:endParaRPr>
            </a:p>
          </p:txBody>
        </p:sp>
        <p:sp>
          <p:nvSpPr>
            <p:cNvPr id="622" name="Rectangle 322"/>
            <p:cNvSpPr/>
            <p:nvPr/>
          </p:nvSpPr>
          <p:spPr>
            <a:xfrm>
              <a:off x="7239240" y="3162960"/>
              <a:ext cx="204120" cy="137520"/>
            </a:xfrm>
            <a:prstGeom prst="rect">
              <a:avLst/>
            </a:prstGeom>
            <a:solidFill>
              <a:srgbClr val="c0c0c0"/>
            </a:solidFill>
            <a:ln w="6350">
              <a:solidFill>
                <a:srgbClr val="808080"/>
              </a:solidFill>
              <a:miter/>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623" name="Rectangle 323"/>
            <p:cNvSpPr/>
            <p:nvPr/>
          </p:nvSpPr>
          <p:spPr>
            <a:xfrm>
              <a:off x="7252560" y="3188160"/>
              <a:ext cx="173520" cy="104040"/>
            </a:xfrm>
            <a:prstGeom prst="rect">
              <a:avLst/>
            </a:prstGeom>
            <a:solidFill>
              <a:srgbClr val="c0c0c0"/>
            </a:solidFill>
            <a:ln w="6350">
              <a:solidFill>
                <a:srgbClr val="808080"/>
              </a:solidFill>
              <a:miter/>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000000"/>
                </a:solidFill>
                <a:latin typeface="Arial"/>
                <a:ea typeface="DejaVu Sans"/>
              </a:endParaRPr>
            </a:p>
          </p:txBody>
        </p:sp>
        <p:sp>
          <p:nvSpPr>
            <p:cNvPr id="624" name="Freeform 324"/>
            <p:cNvSpPr/>
            <p:nvPr/>
          </p:nvSpPr>
          <p:spPr>
            <a:xfrm>
              <a:off x="7259040" y="3171240"/>
              <a:ext cx="28080" cy="8640"/>
            </a:xfrm>
            <a:custGeom>
              <a:avLst/>
              <a:gdLst>
                <a:gd name="textAreaLeft" fmla="*/ 0 w 28080"/>
                <a:gd name="textAreaRight" fmla="*/ 28800 w 28080"/>
                <a:gd name="textAreaTop" fmla="*/ 0 h 8640"/>
                <a:gd name="textAreaBottom" fmla="*/ 9360 h 8640"/>
              </a:gdLst>
              <a:ahLst/>
              <a:rect l="textAreaLeft" t="textAreaTop" r="textAreaRight" b="textAreaBottom"/>
              <a:pathLst>
                <a:path w="164" h="182">
                  <a:moveTo>
                    <a:pt x="151" y="0"/>
                  </a:moveTo>
                  <a:lnTo>
                    <a:pt x="0" y="0"/>
                  </a:lnTo>
                  <a:lnTo>
                    <a:pt x="11" y="182"/>
                  </a:lnTo>
                  <a:lnTo>
                    <a:pt x="164" y="182"/>
                  </a:lnTo>
                  <a:lnTo>
                    <a:pt x="151" y="0"/>
                  </a:lnTo>
                  <a:close/>
                </a:path>
              </a:pathLst>
            </a:custGeom>
            <a:solidFill>
              <a:schemeClr val="bg2"/>
            </a:solidFill>
            <a:ln w="6350">
              <a:solidFill>
                <a:srgbClr val="808080"/>
              </a:solidFill>
              <a:round/>
            </a:ln>
          </p:spPr>
          <p:style>
            <a:lnRef idx="0"/>
            <a:fillRef idx="0"/>
            <a:effectRef idx="0"/>
            <a:fontRef idx="minor"/>
          </p:style>
          <p:txBody>
            <a:bodyPr lIns="90000" rIns="90000" tIns="-35640" bIns="-35640" anchor="t">
              <a:noAutofit/>
            </a:bodyPr>
            <a:p>
              <a:pPr>
                <a:lnSpc>
                  <a:spcPct val="100000"/>
                </a:lnSpc>
              </a:pPr>
              <a:endParaRPr b="1" lang="tr-TR" sz="1070" spc="-1" strike="noStrike">
                <a:solidFill>
                  <a:srgbClr val="ffffff"/>
                </a:solidFill>
                <a:latin typeface="Arial"/>
                <a:ea typeface="DejaVu Sans"/>
              </a:endParaRPr>
            </a:p>
          </p:txBody>
        </p:sp>
        <p:grpSp>
          <p:nvGrpSpPr>
            <p:cNvPr id="625" name="Group 325"/>
            <p:cNvGrpSpPr/>
            <p:nvPr/>
          </p:nvGrpSpPr>
          <p:grpSpPr>
            <a:xfrm>
              <a:off x="7306560" y="3170880"/>
              <a:ext cx="127800" cy="7560"/>
              <a:chOff x="7306560" y="3170880"/>
              <a:chExt cx="127800" cy="7560"/>
            </a:xfrm>
          </p:grpSpPr>
          <p:sp>
            <p:nvSpPr>
              <p:cNvPr id="626" name="Rectangle 326"/>
              <p:cNvSpPr/>
              <p:nvPr/>
            </p:nvSpPr>
            <p:spPr>
              <a:xfrm>
                <a:off x="7306560" y="3170880"/>
                <a:ext cx="127800" cy="7560"/>
              </a:xfrm>
              <a:prstGeom prst="rect">
                <a:avLst/>
              </a:prstGeom>
              <a:solidFill>
                <a:srgbClr val="606060"/>
              </a:solidFill>
              <a:ln w="6350">
                <a:solidFill>
                  <a:srgbClr val="808080"/>
                </a:solidFill>
                <a:miter/>
              </a:ln>
            </p:spPr>
            <p:style>
              <a:lnRef idx="0"/>
              <a:fillRef idx="0"/>
              <a:effectRef idx="0"/>
              <a:fontRef idx="minor"/>
            </p:style>
            <p:txBody>
              <a:bodyPr lIns="90000" rIns="90000" tIns="-36720" bIns="-36720" anchor="t">
                <a:noAutofit/>
              </a:bodyPr>
              <a:p>
                <a:pPr>
                  <a:lnSpc>
                    <a:spcPct val="100000"/>
                  </a:lnSpc>
                </a:pPr>
                <a:endParaRPr b="1" lang="tr-TR" sz="1070" spc="-1" strike="noStrike">
                  <a:solidFill>
                    <a:srgbClr val="000000"/>
                  </a:solidFill>
                  <a:latin typeface="Arial"/>
                  <a:ea typeface="DejaVu Sans"/>
                </a:endParaRPr>
              </a:p>
            </p:txBody>
          </p:sp>
          <p:sp>
            <p:nvSpPr>
              <p:cNvPr id="627" name="Rectangle 327"/>
              <p:cNvSpPr/>
              <p:nvPr/>
            </p:nvSpPr>
            <p:spPr>
              <a:xfrm>
                <a:off x="7330320" y="3170880"/>
                <a:ext cx="15120" cy="2160"/>
              </a:xfrm>
              <a:prstGeom prst="rect">
                <a:avLst/>
              </a:prstGeom>
              <a:solidFill>
                <a:srgbClr val="c0c0c0"/>
              </a:solidFill>
              <a:ln w="0">
                <a:noFill/>
              </a:ln>
            </p:spPr>
            <p:style>
              <a:lnRef idx="0"/>
              <a:fillRef idx="0"/>
              <a:effectRef idx="0"/>
              <a:fontRef idx="minor"/>
            </p:style>
            <p:txBody>
              <a:bodyPr lIns="90000" rIns="90000" tIns="-42120" bIns="-42120" anchor="t">
                <a:noAutofit/>
              </a:bodyPr>
              <a:p>
                <a:pPr>
                  <a:lnSpc>
                    <a:spcPct val="100000"/>
                  </a:lnSpc>
                </a:pPr>
                <a:endParaRPr b="1" lang="tr-TR" sz="1070" spc="-1" strike="noStrike">
                  <a:solidFill>
                    <a:srgbClr val="000000"/>
                  </a:solidFill>
                  <a:latin typeface="Arial"/>
                  <a:ea typeface="DejaVu Sans"/>
                </a:endParaRPr>
              </a:p>
            </p:txBody>
          </p:sp>
          <p:sp>
            <p:nvSpPr>
              <p:cNvPr id="628" name="Rectangle 328"/>
              <p:cNvSpPr/>
              <p:nvPr/>
            </p:nvSpPr>
            <p:spPr>
              <a:xfrm>
                <a:off x="7330320" y="3175920"/>
                <a:ext cx="15120" cy="2160"/>
              </a:xfrm>
              <a:prstGeom prst="rect">
                <a:avLst/>
              </a:prstGeom>
              <a:solidFill>
                <a:srgbClr val="c0c0c0"/>
              </a:solidFill>
              <a:ln w="0">
                <a:noFill/>
              </a:ln>
            </p:spPr>
            <p:style>
              <a:lnRef idx="0"/>
              <a:fillRef idx="0"/>
              <a:effectRef idx="0"/>
              <a:fontRef idx="minor"/>
            </p:style>
            <p:txBody>
              <a:bodyPr lIns="90000" rIns="90000" tIns="-42120" bIns="-42120" anchor="t">
                <a:noAutofit/>
              </a:bodyPr>
              <a:p>
                <a:pPr>
                  <a:lnSpc>
                    <a:spcPct val="100000"/>
                  </a:lnSpc>
                </a:pPr>
                <a:endParaRPr b="1" lang="tr-TR" sz="1070" spc="-1" strike="noStrike">
                  <a:solidFill>
                    <a:srgbClr val="000000"/>
                  </a:solidFill>
                  <a:latin typeface="Arial"/>
                  <a:ea typeface="DejaVu Sans"/>
                </a:endParaRPr>
              </a:p>
            </p:txBody>
          </p:sp>
          <p:sp>
            <p:nvSpPr>
              <p:cNvPr id="629" name="Rectangle 329"/>
              <p:cNvSpPr/>
              <p:nvPr/>
            </p:nvSpPr>
            <p:spPr>
              <a:xfrm>
                <a:off x="7362000" y="3174120"/>
                <a:ext cx="15120" cy="1080"/>
              </a:xfrm>
              <a:prstGeom prst="rect">
                <a:avLst/>
              </a:prstGeom>
              <a:solidFill>
                <a:srgbClr val="008000"/>
              </a:solidFill>
              <a:ln w="0">
                <a:noFill/>
              </a:ln>
            </p:spPr>
            <p:style>
              <a:lnRef idx="0"/>
              <a:fillRef idx="0"/>
              <a:effectRef idx="0"/>
              <a:fontRef idx="minor"/>
            </p:style>
            <p:txBody>
              <a:bodyPr lIns="90000" rIns="90000" tIns="-43200" bIns="-43200" anchor="t">
                <a:noAutofit/>
              </a:bodyPr>
              <a:p>
                <a:pPr>
                  <a:lnSpc>
                    <a:spcPct val="100000"/>
                  </a:lnSpc>
                </a:pPr>
                <a:endParaRPr b="1" lang="tr-TR" sz="1070" spc="-1" strike="noStrike">
                  <a:solidFill>
                    <a:srgbClr val="000000"/>
                  </a:solidFill>
                  <a:latin typeface="Arial"/>
                  <a:ea typeface="DejaVu Sans"/>
                </a:endParaRPr>
              </a:p>
            </p:txBody>
          </p:sp>
          <p:sp>
            <p:nvSpPr>
              <p:cNvPr id="630" name="Oval 188"/>
              <p:cNvSpPr/>
              <p:nvPr/>
            </p:nvSpPr>
            <p:spPr>
              <a:xfrm>
                <a:off x="7312320" y="3174120"/>
                <a:ext cx="8640" cy="2160"/>
              </a:xfrm>
              <a:prstGeom prst="ellipse">
                <a:avLst/>
              </a:prstGeom>
              <a:solidFill>
                <a:srgbClr val="202020"/>
              </a:solidFill>
              <a:ln w="0">
                <a:noFill/>
              </a:ln>
            </p:spPr>
            <p:style>
              <a:lnRef idx="0"/>
              <a:fillRef idx="0"/>
              <a:effectRef idx="0"/>
              <a:fontRef idx="minor"/>
            </p:style>
            <p:txBody>
              <a:bodyPr lIns="90000" rIns="90000" tIns="-43200" bIns="-43200" anchor="t">
                <a:noAutofit/>
              </a:bodyPr>
              <a:p>
                <a:pPr>
                  <a:lnSpc>
                    <a:spcPct val="100000"/>
                  </a:lnSpc>
                </a:pPr>
                <a:endParaRPr b="1" lang="tr-TR" sz="1070" spc="-1" strike="noStrike">
                  <a:solidFill>
                    <a:srgbClr val="000000"/>
                  </a:solidFill>
                  <a:latin typeface="Arial"/>
                  <a:ea typeface="DejaVu Sans"/>
                </a:endParaRPr>
              </a:p>
            </p:txBody>
          </p:sp>
        </p:grpSp>
      </p:grpSp>
      <p:grpSp>
        <p:nvGrpSpPr>
          <p:cNvPr id="631" name="Group 304"/>
          <p:cNvGrpSpPr/>
          <p:nvPr/>
        </p:nvGrpSpPr>
        <p:grpSpPr>
          <a:xfrm>
            <a:off x="7123320" y="2762640"/>
            <a:ext cx="308880" cy="340920"/>
            <a:chOff x="7123320" y="2762640"/>
            <a:chExt cx="308880" cy="340920"/>
          </a:xfrm>
        </p:grpSpPr>
        <p:sp>
          <p:nvSpPr>
            <p:cNvPr id="632" name="Freeform 306"/>
            <p:cNvSpPr/>
            <p:nvPr/>
          </p:nvSpPr>
          <p:spPr>
            <a:xfrm rot="19309200">
              <a:off x="7174440" y="2805120"/>
              <a:ext cx="209880" cy="207720"/>
            </a:xfrm>
            <a:custGeom>
              <a:avLst/>
              <a:gdLst>
                <a:gd name="textAreaLeft" fmla="*/ 0 w 209880"/>
                <a:gd name="textAreaRight" fmla="*/ 210600 w 209880"/>
                <a:gd name="textAreaTop" fmla="*/ 0 h 207720"/>
                <a:gd name="textAreaBottom" fmla="*/ 208440 h 207720"/>
              </a:gdLst>
              <a:ahLst/>
              <a:rect l="textAreaLeft" t="textAreaTop" r="textAreaRight" b="textAreaBottom"/>
              <a:pathLst>
                <a:path w="315" h="281">
                  <a:moveTo>
                    <a:pt x="0" y="126"/>
                  </a:moveTo>
                  <a:lnTo>
                    <a:pt x="10" y="112"/>
                  </a:lnTo>
                  <a:lnTo>
                    <a:pt x="21" y="96"/>
                  </a:lnTo>
                  <a:lnTo>
                    <a:pt x="33" y="80"/>
                  </a:lnTo>
                  <a:lnTo>
                    <a:pt x="46" y="65"/>
                  </a:lnTo>
                  <a:lnTo>
                    <a:pt x="61" y="50"/>
                  </a:lnTo>
                  <a:lnTo>
                    <a:pt x="76" y="37"/>
                  </a:lnTo>
                  <a:lnTo>
                    <a:pt x="90" y="25"/>
                  </a:lnTo>
                  <a:lnTo>
                    <a:pt x="108" y="14"/>
                  </a:lnTo>
                  <a:lnTo>
                    <a:pt x="123" y="6"/>
                  </a:lnTo>
                  <a:lnTo>
                    <a:pt x="142" y="2"/>
                  </a:lnTo>
                  <a:lnTo>
                    <a:pt x="161" y="0"/>
                  </a:lnTo>
                  <a:lnTo>
                    <a:pt x="181" y="0"/>
                  </a:lnTo>
                  <a:lnTo>
                    <a:pt x="202" y="2"/>
                  </a:lnTo>
                  <a:lnTo>
                    <a:pt x="222" y="10"/>
                  </a:lnTo>
                  <a:lnTo>
                    <a:pt x="243" y="21"/>
                  </a:lnTo>
                  <a:lnTo>
                    <a:pt x="267" y="37"/>
                  </a:lnTo>
                  <a:lnTo>
                    <a:pt x="285" y="54"/>
                  </a:lnTo>
                  <a:lnTo>
                    <a:pt x="299" y="70"/>
                  </a:lnTo>
                  <a:lnTo>
                    <a:pt x="309" y="88"/>
                  </a:lnTo>
                  <a:lnTo>
                    <a:pt x="314" y="105"/>
                  </a:lnTo>
                  <a:lnTo>
                    <a:pt x="315" y="122"/>
                  </a:lnTo>
                  <a:lnTo>
                    <a:pt x="314" y="140"/>
                  </a:lnTo>
                  <a:lnTo>
                    <a:pt x="309" y="157"/>
                  </a:lnTo>
                  <a:lnTo>
                    <a:pt x="303" y="174"/>
                  </a:lnTo>
                  <a:lnTo>
                    <a:pt x="293" y="190"/>
                  </a:lnTo>
                  <a:lnTo>
                    <a:pt x="282" y="206"/>
                  </a:lnTo>
                  <a:lnTo>
                    <a:pt x="269" y="221"/>
                  </a:lnTo>
                  <a:lnTo>
                    <a:pt x="257" y="236"/>
                  </a:lnTo>
                  <a:lnTo>
                    <a:pt x="241" y="249"/>
                  </a:lnTo>
                  <a:lnTo>
                    <a:pt x="226" y="261"/>
                  </a:lnTo>
                  <a:lnTo>
                    <a:pt x="211" y="272"/>
                  </a:lnTo>
                  <a:lnTo>
                    <a:pt x="198" y="281"/>
                  </a:lnTo>
                  <a:lnTo>
                    <a:pt x="189" y="274"/>
                  </a:lnTo>
                  <a:lnTo>
                    <a:pt x="203" y="264"/>
                  </a:lnTo>
                  <a:lnTo>
                    <a:pt x="218" y="252"/>
                  </a:lnTo>
                  <a:lnTo>
                    <a:pt x="233" y="238"/>
                  </a:lnTo>
                  <a:lnTo>
                    <a:pt x="246" y="225"/>
                  </a:lnTo>
                  <a:lnTo>
                    <a:pt x="257" y="212"/>
                  </a:lnTo>
                  <a:lnTo>
                    <a:pt x="267" y="197"/>
                  </a:lnTo>
                  <a:lnTo>
                    <a:pt x="277" y="182"/>
                  </a:lnTo>
                  <a:lnTo>
                    <a:pt x="285" y="168"/>
                  </a:lnTo>
                  <a:lnTo>
                    <a:pt x="289" y="153"/>
                  </a:lnTo>
                  <a:lnTo>
                    <a:pt x="291" y="137"/>
                  </a:lnTo>
                  <a:lnTo>
                    <a:pt x="291" y="122"/>
                  </a:lnTo>
                  <a:lnTo>
                    <a:pt x="290" y="108"/>
                  </a:lnTo>
                  <a:lnTo>
                    <a:pt x="285" y="93"/>
                  </a:lnTo>
                  <a:lnTo>
                    <a:pt x="277" y="78"/>
                  </a:lnTo>
                  <a:lnTo>
                    <a:pt x="266" y="65"/>
                  </a:lnTo>
                  <a:lnTo>
                    <a:pt x="253" y="52"/>
                  </a:lnTo>
                  <a:lnTo>
                    <a:pt x="233" y="38"/>
                  </a:lnTo>
                  <a:lnTo>
                    <a:pt x="214" y="29"/>
                  </a:lnTo>
                  <a:lnTo>
                    <a:pt x="194" y="24"/>
                  </a:lnTo>
                  <a:lnTo>
                    <a:pt x="177" y="20"/>
                  </a:lnTo>
                  <a:lnTo>
                    <a:pt x="159" y="18"/>
                  </a:lnTo>
                  <a:lnTo>
                    <a:pt x="142" y="21"/>
                  </a:lnTo>
                  <a:lnTo>
                    <a:pt x="125" y="25"/>
                  </a:lnTo>
                  <a:lnTo>
                    <a:pt x="110" y="32"/>
                  </a:lnTo>
                  <a:lnTo>
                    <a:pt x="94" y="40"/>
                  </a:lnTo>
                  <a:lnTo>
                    <a:pt x="80" y="49"/>
                  </a:lnTo>
                  <a:lnTo>
                    <a:pt x="65" y="61"/>
                  </a:lnTo>
                  <a:lnTo>
                    <a:pt x="53" y="74"/>
                  </a:lnTo>
                  <a:lnTo>
                    <a:pt x="40" y="88"/>
                  </a:lnTo>
                  <a:lnTo>
                    <a:pt x="28" y="102"/>
                  </a:lnTo>
                  <a:lnTo>
                    <a:pt x="17" y="118"/>
                  </a:lnTo>
                  <a:lnTo>
                    <a:pt x="9" y="133"/>
                  </a:lnTo>
                  <a:lnTo>
                    <a:pt x="0" y="126"/>
                  </a:lnTo>
                  <a:close/>
                </a:path>
              </a:pathLst>
            </a:custGeom>
            <a:solidFill>
              <a:srgbClr val="000000"/>
            </a:solidFill>
            <a:ln w="0">
              <a:solidFill>
                <a:srgbClr val="ababab"/>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33" name="Freeform 307"/>
            <p:cNvSpPr/>
            <p:nvPr/>
          </p:nvSpPr>
          <p:spPr>
            <a:xfrm rot="19309200">
              <a:off x="7198560" y="2815200"/>
              <a:ext cx="104040" cy="34560"/>
            </a:xfrm>
            <a:custGeom>
              <a:avLst/>
              <a:gdLst>
                <a:gd name="textAreaLeft" fmla="*/ 0 w 104040"/>
                <a:gd name="textAreaRight" fmla="*/ 104760 w 104040"/>
                <a:gd name="textAreaTop" fmla="*/ 0 h 34560"/>
                <a:gd name="textAreaBottom" fmla="*/ 35280 h 34560"/>
              </a:gdLst>
              <a:ahLst/>
              <a:rect l="textAreaLeft" t="textAreaTop" r="textAreaRight" b="textAreaBottom"/>
              <a:pathLst>
                <a:path w="156" h="48">
                  <a:moveTo>
                    <a:pt x="156" y="48"/>
                  </a:moveTo>
                  <a:lnTo>
                    <a:pt x="148" y="41"/>
                  </a:lnTo>
                  <a:lnTo>
                    <a:pt x="138" y="33"/>
                  </a:lnTo>
                  <a:lnTo>
                    <a:pt x="129" y="28"/>
                  </a:lnTo>
                  <a:lnTo>
                    <a:pt x="120" y="23"/>
                  </a:lnTo>
                  <a:lnTo>
                    <a:pt x="110" y="17"/>
                  </a:lnTo>
                  <a:lnTo>
                    <a:pt x="102" y="12"/>
                  </a:lnTo>
                  <a:lnTo>
                    <a:pt x="93" y="8"/>
                  </a:lnTo>
                  <a:lnTo>
                    <a:pt x="84" y="5"/>
                  </a:lnTo>
                  <a:lnTo>
                    <a:pt x="74" y="3"/>
                  </a:lnTo>
                  <a:lnTo>
                    <a:pt x="65" y="1"/>
                  </a:lnTo>
                  <a:lnTo>
                    <a:pt x="56" y="0"/>
                  </a:lnTo>
                  <a:lnTo>
                    <a:pt x="45" y="0"/>
                  </a:lnTo>
                  <a:lnTo>
                    <a:pt x="34" y="1"/>
                  </a:lnTo>
                  <a:lnTo>
                    <a:pt x="24" y="1"/>
                  </a:lnTo>
                  <a:lnTo>
                    <a:pt x="13" y="4"/>
                  </a:lnTo>
                  <a:lnTo>
                    <a:pt x="0" y="7"/>
                  </a:lnTo>
                </a:path>
              </a:pathLst>
            </a:custGeom>
            <a:noFill/>
            <a:ln w="0">
              <a:solidFill>
                <a:srgbClr val="ababab"/>
              </a:solidFill>
            </a:ln>
          </p:spPr>
          <p:style>
            <a:lnRef idx="0"/>
            <a:fillRef idx="0"/>
            <a:effectRef idx="0"/>
            <a:fontRef idx="minor"/>
          </p:style>
          <p:txBody>
            <a:bodyPr lIns="90000" rIns="90000" tIns="-9720" bIns="-9720" anchor="t">
              <a:noAutofit/>
            </a:bodyPr>
            <a:p>
              <a:pPr>
                <a:lnSpc>
                  <a:spcPct val="100000"/>
                </a:lnSpc>
              </a:pPr>
              <a:endParaRPr b="1" lang="tr-TR" sz="1070" spc="-1" strike="noStrike">
                <a:solidFill>
                  <a:srgbClr val="ffffff"/>
                </a:solidFill>
                <a:latin typeface="Arial"/>
                <a:ea typeface="DejaVu Sans"/>
              </a:endParaRPr>
            </a:p>
          </p:txBody>
        </p:sp>
        <p:sp>
          <p:nvSpPr>
            <p:cNvPr id="634" name="Freeform 308"/>
            <p:cNvSpPr/>
            <p:nvPr/>
          </p:nvSpPr>
          <p:spPr>
            <a:xfrm rot="19309200">
              <a:off x="7141680" y="2977200"/>
              <a:ext cx="89280" cy="90720"/>
            </a:xfrm>
            <a:custGeom>
              <a:avLst/>
              <a:gdLst>
                <a:gd name="textAreaLeft" fmla="*/ 0 w 89280"/>
                <a:gd name="textAreaRight" fmla="*/ 90000 w 89280"/>
                <a:gd name="textAreaTop" fmla="*/ 0 h 90720"/>
                <a:gd name="textAreaBottom" fmla="*/ 91440 h 90720"/>
              </a:gdLst>
              <a:ahLst/>
              <a:rect l="textAreaLeft" t="textAreaTop" r="textAreaRight" b="textAreaBottom"/>
              <a:pathLst>
                <a:path w="134" h="130">
                  <a:moveTo>
                    <a:pt x="20" y="130"/>
                  </a:moveTo>
                  <a:lnTo>
                    <a:pt x="134" y="12"/>
                  </a:lnTo>
                  <a:lnTo>
                    <a:pt x="128" y="10"/>
                  </a:lnTo>
                  <a:lnTo>
                    <a:pt x="123" y="7"/>
                  </a:lnTo>
                  <a:lnTo>
                    <a:pt x="118" y="4"/>
                  </a:lnTo>
                  <a:lnTo>
                    <a:pt x="112" y="2"/>
                  </a:lnTo>
                  <a:lnTo>
                    <a:pt x="106" y="0"/>
                  </a:lnTo>
                  <a:lnTo>
                    <a:pt x="100" y="0"/>
                  </a:lnTo>
                  <a:lnTo>
                    <a:pt x="94" y="0"/>
                  </a:lnTo>
                  <a:lnTo>
                    <a:pt x="87" y="0"/>
                  </a:lnTo>
                  <a:lnTo>
                    <a:pt x="80" y="0"/>
                  </a:lnTo>
                  <a:lnTo>
                    <a:pt x="74" y="3"/>
                  </a:lnTo>
                  <a:lnTo>
                    <a:pt x="67" y="6"/>
                  </a:lnTo>
                  <a:lnTo>
                    <a:pt x="60" y="8"/>
                  </a:lnTo>
                  <a:lnTo>
                    <a:pt x="52" y="14"/>
                  </a:lnTo>
                  <a:lnTo>
                    <a:pt x="44" y="19"/>
                  </a:lnTo>
                  <a:lnTo>
                    <a:pt x="36" y="24"/>
                  </a:lnTo>
                  <a:lnTo>
                    <a:pt x="28" y="32"/>
                  </a:lnTo>
                  <a:lnTo>
                    <a:pt x="22" y="42"/>
                  </a:lnTo>
                  <a:lnTo>
                    <a:pt x="15" y="50"/>
                  </a:lnTo>
                  <a:lnTo>
                    <a:pt x="11" y="56"/>
                  </a:lnTo>
                  <a:lnTo>
                    <a:pt x="7" y="63"/>
                  </a:lnTo>
                  <a:lnTo>
                    <a:pt x="3" y="71"/>
                  </a:lnTo>
                  <a:lnTo>
                    <a:pt x="2" y="78"/>
                  </a:lnTo>
                  <a:lnTo>
                    <a:pt x="0" y="84"/>
                  </a:lnTo>
                  <a:lnTo>
                    <a:pt x="0" y="91"/>
                  </a:lnTo>
                  <a:lnTo>
                    <a:pt x="0" y="96"/>
                  </a:lnTo>
                  <a:lnTo>
                    <a:pt x="2" y="102"/>
                  </a:lnTo>
                  <a:lnTo>
                    <a:pt x="3" y="107"/>
                  </a:lnTo>
                  <a:lnTo>
                    <a:pt x="6" y="112"/>
                  </a:lnTo>
                  <a:lnTo>
                    <a:pt x="8" y="118"/>
                  </a:lnTo>
                  <a:lnTo>
                    <a:pt x="12" y="122"/>
                  </a:lnTo>
                  <a:lnTo>
                    <a:pt x="15" y="126"/>
                  </a:lnTo>
                  <a:lnTo>
                    <a:pt x="20" y="130"/>
                  </a:lnTo>
                  <a:close/>
                </a:path>
              </a:pathLst>
            </a:custGeom>
            <a:solidFill>
              <a:srgbClr val="ff0016"/>
            </a:solidFill>
            <a:ln w="0">
              <a:solidFill>
                <a:srgbClr val="850202"/>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35" name="Freeform 309"/>
            <p:cNvSpPr/>
            <p:nvPr/>
          </p:nvSpPr>
          <p:spPr>
            <a:xfrm rot="19309200">
              <a:off x="7153200" y="3024720"/>
              <a:ext cx="18000" cy="24480"/>
            </a:xfrm>
            <a:custGeom>
              <a:avLst/>
              <a:gdLst>
                <a:gd name="textAreaLeft" fmla="*/ 0 w 18000"/>
                <a:gd name="textAreaRight" fmla="*/ 18720 w 18000"/>
                <a:gd name="textAreaTop" fmla="*/ 0 h 24480"/>
                <a:gd name="textAreaBottom" fmla="*/ 25200 h 24480"/>
              </a:gdLst>
              <a:ahLst/>
              <a:rect l="textAreaLeft" t="textAreaTop" r="textAreaRight" b="textAreaBottom"/>
              <a:pathLst>
                <a:path w="28" h="44">
                  <a:moveTo>
                    <a:pt x="0" y="44"/>
                  </a:moveTo>
                  <a:lnTo>
                    <a:pt x="2" y="39"/>
                  </a:lnTo>
                  <a:lnTo>
                    <a:pt x="6" y="33"/>
                  </a:lnTo>
                  <a:lnTo>
                    <a:pt x="10" y="28"/>
                  </a:lnTo>
                  <a:lnTo>
                    <a:pt x="12" y="21"/>
                  </a:lnTo>
                  <a:lnTo>
                    <a:pt x="16" y="16"/>
                  </a:lnTo>
                  <a:lnTo>
                    <a:pt x="20" y="11"/>
                  </a:lnTo>
                  <a:lnTo>
                    <a:pt x="24" y="5"/>
                  </a:lnTo>
                  <a:lnTo>
                    <a:pt x="28" y="0"/>
                  </a:lnTo>
                </a:path>
              </a:pathLst>
            </a:custGeom>
            <a:noFill/>
            <a:ln w="0">
              <a:solidFill>
                <a:srgbClr val="ffffff"/>
              </a:solidFill>
            </a:ln>
          </p:spPr>
          <p:style>
            <a:lnRef idx="0"/>
            <a:fillRef idx="0"/>
            <a:effectRef idx="0"/>
            <a:fontRef idx="minor"/>
          </p:style>
          <p:txBody>
            <a:bodyPr lIns="90000" rIns="90000" tIns="-19800" bIns="-19800" anchor="t">
              <a:noAutofit/>
            </a:bodyPr>
            <a:p>
              <a:pPr>
                <a:lnSpc>
                  <a:spcPct val="100000"/>
                </a:lnSpc>
              </a:pPr>
              <a:endParaRPr b="1" lang="tr-TR" sz="1070" spc="-1" strike="noStrike">
                <a:solidFill>
                  <a:srgbClr val="ffffff"/>
                </a:solidFill>
                <a:latin typeface="Arial"/>
                <a:ea typeface="DejaVu Sans"/>
              </a:endParaRPr>
            </a:p>
          </p:txBody>
        </p:sp>
        <p:sp>
          <p:nvSpPr>
            <p:cNvPr id="636" name="Freeform 310"/>
            <p:cNvSpPr/>
            <p:nvPr/>
          </p:nvSpPr>
          <p:spPr>
            <a:xfrm rot="19309200">
              <a:off x="7149240" y="2967120"/>
              <a:ext cx="110520" cy="110160"/>
            </a:xfrm>
            <a:custGeom>
              <a:avLst/>
              <a:gdLst>
                <a:gd name="textAreaLeft" fmla="*/ 0 w 110520"/>
                <a:gd name="textAreaRight" fmla="*/ 111240 w 110520"/>
                <a:gd name="textAreaTop" fmla="*/ 0 h 110160"/>
                <a:gd name="textAreaBottom" fmla="*/ 110880 h 110160"/>
              </a:gdLst>
              <a:ahLst/>
              <a:rect l="textAreaLeft" t="textAreaTop" r="textAreaRight" b="textAreaBottom"/>
              <a:pathLst>
                <a:path w="168" h="157">
                  <a:moveTo>
                    <a:pt x="30" y="149"/>
                  </a:moveTo>
                  <a:lnTo>
                    <a:pt x="40" y="155"/>
                  </a:lnTo>
                  <a:lnTo>
                    <a:pt x="52" y="157"/>
                  </a:lnTo>
                  <a:lnTo>
                    <a:pt x="65" y="157"/>
                  </a:lnTo>
                  <a:lnTo>
                    <a:pt x="78" y="153"/>
                  </a:lnTo>
                  <a:lnTo>
                    <a:pt x="93" y="148"/>
                  </a:lnTo>
                  <a:lnTo>
                    <a:pt x="106" y="140"/>
                  </a:lnTo>
                  <a:lnTo>
                    <a:pt x="121" y="131"/>
                  </a:lnTo>
                  <a:lnTo>
                    <a:pt x="134" y="117"/>
                  </a:lnTo>
                  <a:lnTo>
                    <a:pt x="146" y="105"/>
                  </a:lnTo>
                  <a:lnTo>
                    <a:pt x="154" y="91"/>
                  </a:lnTo>
                  <a:lnTo>
                    <a:pt x="161" y="76"/>
                  </a:lnTo>
                  <a:lnTo>
                    <a:pt x="166" y="63"/>
                  </a:lnTo>
                  <a:lnTo>
                    <a:pt x="168" y="51"/>
                  </a:lnTo>
                  <a:lnTo>
                    <a:pt x="166" y="39"/>
                  </a:lnTo>
                  <a:lnTo>
                    <a:pt x="161" y="29"/>
                  </a:lnTo>
                  <a:lnTo>
                    <a:pt x="154" y="21"/>
                  </a:lnTo>
                  <a:lnTo>
                    <a:pt x="137" y="7"/>
                  </a:lnTo>
                  <a:lnTo>
                    <a:pt x="126" y="1"/>
                  </a:lnTo>
                  <a:lnTo>
                    <a:pt x="116" y="0"/>
                  </a:lnTo>
                  <a:lnTo>
                    <a:pt x="102" y="0"/>
                  </a:lnTo>
                  <a:lnTo>
                    <a:pt x="89" y="3"/>
                  </a:lnTo>
                  <a:lnTo>
                    <a:pt x="74" y="8"/>
                  </a:lnTo>
                  <a:lnTo>
                    <a:pt x="60" y="16"/>
                  </a:lnTo>
                  <a:lnTo>
                    <a:pt x="46" y="27"/>
                  </a:lnTo>
                  <a:lnTo>
                    <a:pt x="34" y="39"/>
                  </a:lnTo>
                  <a:lnTo>
                    <a:pt x="22" y="52"/>
                  </a:lnTo>
                  <a:lnTo>
                    <a:pt x="13" y="67"/>
                  </a:lnTo>
                  <a:lnTo>
                    <a:pt x="5" y="80"/>
                  </a:lnTo>
                  <a:lnTo>
                    <a:pt x="1" y="93"/>
                  </a:lnTo>
                  <a:lnTo>
                    <a:pt x="0" y="107"/>
                  </a:lnTo>
                  <a:lnTo>
                    <a:pt x="1" y="119"/>
                  </a:lnTo>
                  <a:lnTo>
                    <a:pt x="5" y="128"/>
                  </a:lnTo>
                  <a:lnTo>
                    <a:pt x="13" y="136"/>
                  </a:lnTo>
                  <a:lnTo>
                    <a:pt x="30" y="149"/>
                  </a:lnTo>
                  <a:close/>
                </a:path>
              </a:pathLst>
            </a:custGeom>
            <a:solidFill>
              <a:srgbClr val="ababab"/>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37" name="Freeform 311"/>
            <p:cNvSpPr/>
            <p:nvPr/>
          </p:nvSpPr>
          <p:spPr>
            <a:xfrm rot="19309200">
              <a:off x="7163640" y="2973960"/>
              <a:ext cx="87840" cy="93960"/>
            </a:xfrm>
            <a:custGeom>
              <a:avLst/>
              <a:gdLst>
                <a:gd name="textAreaLeft" fmla="*/ 0 w 87840"/>
                <a:gd name="textAreaRight" fmla="*/ 88560 w 87840"/>
                <a:gd name="textAreaTop" fmla="*/ 0 h 93960"/>
                <a:gd name="textAreaBottom" fmla="*/ 94680 h 93960"/>
              </a:gdLst>
              <a:ahLst/>
              <a:rect l="textAreaLeft" t="textAreaTop" r="textAreaRight" b="textAreaBottom"/>
              <a:pathLst>
                <a:path w="137" h="128">
                  <a:moveTo>
                    <a:pt x="137" y="6"/>
                  </a:moveTo>
                  <a:lnTo>
                    <a:pt x="127" y="1"/>
                  </a:lnTo>
                  <a:lnTo>
                    <a:pt x="115" y="0"/>
                  </a:lnTo>
                  <a:lnTo>
                    <a:pt x="103" y="0"/>
                  </a:lnTo>
                  <a:lnTo>
                    <a:pt x="89" y="2"/>
                  </a:lnTo>
                  <a:lnTo>
                    <a:pt x="75" y="8"/>
                  </a:lnTo>
                  <a:lnTo>
                    <a:pt x="61" y="16"/>
                  </a:lnTo>
                  <a:lnTo>
                    <a:pt x="47" y="26"/>
                  </a:lnTo>
                  <a:lnTo>
                    <a:pt x="33" y="38"/>
                  </a:lnTo>
                  <a:lnTo>
                    <a:pt x="21" y="52"/>
                  </a:lnTo>
                  <a:lnTo>
                    <a:pt x="12" y="65"/>
                  </a:lnTo>
                  <a:lnTo>
                    <a:pt x="5" y="80"/>
                  </a:lnTo>
                  <a:lnTo>
                    <a:pt x="1" y="93"/>
                  </a:lnTo>
                  <a:lnTo>
                    <a:pt x="0" y="106"/>
                  </a:lnTo>
                  <a:lnTo>
                    <a:pt x="1" y="117"/>
                  </a:lnTo>
                  <a:lnTo>
                    <a:pt x="5" y="128"/>
                  </a:lnTo>
                </a:path>
              </a:pathLst>
            </a:custGeom>
            <a:noFill/>
            <a:ln w="0">
              <a:solidFill>
                <a:srgbClr val="ffffff"/>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38" name="Freeform 312"/>
            <p:cNvSpPr/>
            <p:nvPr/>
          </p:nvSpPr>
          <p:spPr>
            <a:xfrm rot="19309200">
              <a:off x="7188840" y="2997000"/>
              <a:ext cx="56880" cy="61200"/>
            </a:xfrm>
            <a:custGeom>
              <a:avLst/>
              <a:gdLst>
                <a:gd name="textAreaLeft" fmla="*/ 0 w 56880"/>
                <a:gd name="textAreaRight" fmla="*/ 57600 w 56880"/>
                <a:gd name="textAreaTop" fmla="*/ 0 h 61200"/>
                <a:gd name="textAreaBottom" fmla="*/ 61920 h 61200"/>
              </a:gdLst>
              <a:ahLst/>
              <a:rect l="textAreaLeft" t="textAreaTop" r="textAreaRight" b="textAreaBottom"/>
              <a:pathLst>
                <a:path w="85" h="84">
                  <a:moveTo>
                    <a:pt x="5" y="82"/>
                  </a:moveTo>
                  <a:lnTo>
                    <a:pt x="9" y="84"/>
                  </a:lnTo>
                  <a:lnTo>
                    <a:pt x="14" y="84"/>
                  </a:lnTo>
                  <a:lnTo>
                    <a:pt x="21" y="84"/>
                  </a:lnTo>
                  <a:lnTo>
                    <a:pt x="29" y="80"/>
                  </a:lnTo>
                  <a:lnTo>
                    <a:pt x="37" y="76"/>
                  </a:lnTo>
                  <a:lnTo>
                    <a:pt x="45" y="71"/>
                  </a:lnTo>
                  <a:lnTo>
                    <a:pt x="53" y="64"/>
                  </a:lnTo>
                  <a:lnTo>
                    <a:pt x="62" y="58"/>
                  </a:lnTo>
                  <a:lnTo>
                    <a:pt x="69" y="50"/>
                  </a:lnTo>
                  <a:lnTo>
                    <a:pt x="74" y="40"/>
                  </a:lnTo>
                  <a:lnTo>
                    <a:pt x="80" y="32"/>
                  </a:lnTo>
                  <a:lnTo>
                    <a:pt x="82" y="24"/>
                  </a:lnTo>
                  <a:lnTo>
                    <a:pt x="84" y="18"/>
                  </a:lnTo>
                  <a:lnTo>
                    <a:pt x="85" y="11"/>
                  </a:lnTo>
                  <a:lnTo>
                    <a:pt x="84" y="6"/>
                  </a:lnTo>
                  <a:lnTo>
                    <a:pt x="81" y="3"/>
                  </a:lnTo>
                  <a:lnTo>
                    <a:pt x="76" y="0"/>
                  </a:lnTo>
                  <a:lnTo>
                    <a:pt x="70" y="0"/>
                  </a:lnTo>
                  <a:lnTo>
                    <a:pt x="62" y="2"/>
                  </a:lnTo>
                  <a:lnTo>
                    <a:pt x="56" y="4"/>
                  </a:lnTo>
                  <a:lnTo>
                    <a:pt x="48" y="8"/>
                  </a:lnTo>
                  <a:lnTo>
                    <a:pt x="41" y="14"/>
                  </a:lnTo>
                  <a:lnTo>
                    <a:pt x="32" y="20"/>
                  </a:lnTo>
                  <a:lnTo>
                    <a:pt x="24" y="27"/>
                  </a:lnTo>
                  <a:lnTo>
                    <a:pt x="17" y="36"/>
                  </a:lnTo>
                  <a:lnTo>
                    <a:pt x="10" y="44"/>
                  </a:lnTo>
                  <a:lnTo>
                    <a:pt x="5" y="52"/>
                  </a:lnTo>
                  <a:lnTo>
                    <a:pt x="2" y="60"/>
                  </a:lnTo>
                  <a:lnTo>
                    <a:pt x="0" y="67"/>
                  </a:lnTo>
                  <a:lnTo>
                    <a:pt x="0" y="74"/>
                  </a:lnTo>
                  <a:lnTo>
                    <a:pt x="1" y="78"/>
                  </a:lnTo>
                  <a:lnTo>
                    <a:pt x="5" y="82"/>
                  </a:lnTo>
                  <a:close/>
                </a:path>
              </a:pathLst>
            </a:custGeom>
            <a:solidFill>
              <a:srgbClr val="000000"/>
            </a:solidFill>
            <a:ln w="0">
              <a:solidFill>
                <a:srgbClr val="ababab"/>
              </a:solidFill>
            </a:ln>
          </p:spPr>
          <p:style>
            <a:lnRef idx="0"/>
            <a:fillRef idx="0"/>
            <a:effectRef idx="0"/>
            <a:fontRef idx="minor"/>
          </p:style>
          <p:txBody>
            <a:bodyPr lIns="90000" rIns="90000" tIns="16920" bIns="16920" anchor="t">
              <a:noAutofit/>
            </a:bodyPr>
            <a:p>
              <a:pPr>
                <a:lnSpc>
                  <a:spcPct val="100000"/>
                </a:lnSpc>
              </a:pPr>
              <a:endParaRPr b="1" lang="tr-TR" sz="1070" spc="-1" strike="noStrike">
                <a:solidFill>
                  <a:srgbClr val="ffffff"/>
                </a:solidFill>
                <a:latin typeface="Arial"/>
                <a:ea typeface="DejaVu Sans"/>
              </a:endParaRPr>
            </a:p>
          </p:txBody>
        </p:sp>
        <p:sp>
          <p:nvSpPr>
            <p:cNvPr id="639" name="Freeform 313"/>
            <p:cNvSpPr/>
            <p:nvPr/>
          </p:nvSpPr>
          <p:spPr>
            <a:xfrm rot="19309200">
              <a:off x="7190280" y="3000240"/>
              <a:ext cx="45000" cy="54000"/>
            </a:xfrm>
            <a:custGeom>
              <a:avLst/>
              <a:gdLst>
                <a:gd name="textAreaLeft" fmla="*/ 0 w 45000"/>
                <a:gd name="textAreaRight" fmla="*/ 45720 w 45000"/>
                <a:gd name="textAreaTop" fmla="*/ 0 h 54000"/>
                <a:gd name="textAreaBottom" fmla="*/ 54720 h 54000"/>
              </a:gdLst>
              <a:ahLst/>
              <a:rect l="textAreaLeft" t="textAreaTop" r="textAreaRight" b="textAreaBottom"/>
              <a:pathLst>
                <a:path w="68" h="70">
                  <a:moveTo>
                    <a:pt x="0" y="69"/>
                  </a:moveTo>
                  <a:lnTo>
                    <a:pt x="7" y="70"/>
                  </a:lnTo>
                  <a:lnTo>
                    <a:pt x="12" y="69"/>
                  </a:lnTo>
                  <a:lnTo>
                    <a:pt x="18" y="66"/>
                  </a:lnTo>
                  <a:lnTo>
                    <a:pt x="24" y="62"/>
                  </a:lnTo>
                  <a:lnTo>
                    <a:pt x="31" y="58"/>
                  </a:lnTo>
                  <a:lnTo>
                    <a:pt x="38" y="52"/>
                  </a:lnTo>
                  <a:lnTo>
                    <a:pt x="46" y="44"/>
                  </a:lnTo>
                  <a:lnTo>
                    <a:pt x="51" y="37"/>
                  </a:lnTo>
                  <a:lnTo>
                    <a:pt x="58" y="30"/>
                  </a:lnTo>
                  <a:lnTo>
                    <a:pt x="60" y="24"/>
                  </a:lnTo>
                  <a:lnTo>
                    <a:pt x="64" y="17"/>
                  </a:lnTo>
                  <a:lnTo>
                    <a:pt x="67" y="12"/>
                  </a:lnTo>
                  <a:lnTo>
                    <a:pt x="68" y="6"/>
                  </a:lnTo>
                  <a:lnTo>
                    <a:pt x="67" y="2"/>
                  </a:lnTo>
                  <a:lnTo>
                    <a:pt x="67" y="0"/>
                  </a:lnTo>
                </a:path>
              </a:pathLst>
            </a:custGeom>
            <a:noFill/>
            <a:ln w="0">
              <a:solidFill>
                <a:srgbClr val="ababab"/>
              </a:solidFill>
            </a:ln>
          </p:spPr>
          <p:style>
            <a:lnRef idx="0"/>
            <a:fillRef idx="0"/>
            <a:effectRef idx="0"/>
            <a:fontRef idx="minor"/>
          </p:style>
          <p:txBody>
            <a:bodyPr lIns="90000" rIns="90000" tIns="9720" bIns="9720" anchor="t">
              <a:noAutofit/>
            </a:bodyPr>
            <a:p>
              <a:pPr>
                <a:lnSpc>
                  <a:spcPct val="100000"/>
                </a:lnSpc>
              </a:pPr>
              <a:endParaRPr b="1" lang="tr-TR" sz="1070" spc="-1" strike="noStrike">
                <a:solidFill>
                  <a:srgbClr val="ffffff"/>
                </a:solidFill>
                <a:latin typeface="Arial"/>
                <a:ea typeface="DejaVu Sans"/>
              </a:endParaRPr>
            </a:p>
          </p:txBody>
        </p:sp>
        <p:sp>
          <p:nvSpPr>
            <p:cNvPr id="640" name="Freeform 314"/>
            <p:cNvSpPr/>
            <p:nvPr/>
          </p:nvSpPr>
          <p:spPr>
            <a:xfrm rot="19309200">
              <a:off x="7283160" y="2970360"/>
              <a:ext cx="111960" cy="110160"/>
            </a:xfrm>
            <a:custGeom>
              <a:avLst/>
              <a:gdLst>
                <a:gd name="textAreaLeft" fmla="*/ 0 w 111960"/>
                <a:gd name="textAreaRight" fmla="*/ 112680 w 111960"/>
                <a:gd name="textAreaTop" fmla="*/ 0 h 110160"/>
                <a:gd name="textAreaBottom" fmla="*/ 110880 h 110160"/>
              </a:gdLst>
              <a:ahLst/>
              <a:rect l="textAreaLeft" t="textAreaTop" r="textAreaRight" b="textAreaBottom"/>
              <a:pathLst>
                <a:path w="168" h="157">
                  <a:moveTo>
                    <a:pt x="32" y="149"/>
                  </a:moveTo>
                  <a:lnTo>
                    <a:pt x="42" y="154"/>
                  </a:lnTo>
                  <a:lnTo>
                    <a:pt x="52" y="157"/>
                  </a:lnTo>
                  <a:lnTo>
                    <a:pt x="66" y="157"/>
                  </a:lnTo>
                  <a:lnTo>
                    <a:pt x="80" y="153"/>
                  </a:lnTo>
                  <a:lnTo>
                    <a:pt x="93" y="148"/>
                  </a:lnTo>
                  <a:lnTo>
                    <a:pt x="108" y="141"/>
                  </a:lnTo>
                  <a:lnTo>
                    <a:pt x="123" y="130"/>
                  </a:lnTo>
                  <a:lnTo>
                    <a:pt x="136" y="118"/>
                  </a:lnTo>
                  <a:lnTo>
                    <a:pt x="147" y="105"/>
                  </a:lnTo>
                  <a:lnTo>
                    <a:pt x="156" y="90"/>
                  </a:lnTo>
                  <a:lnTo>
                    <a:pt x="163" y="77"/>
                  </a:lnTo>
                  <a:lnTo>
                    <a:pt x="167" y="62"/>
                  </a:lnTo>
                  <a:lnTo>
                    <a:pt x="168" y="50"/>
                  </a:lnTo>
                  <a:lnTo>
                    <a:pt x="167" y="38"/>
                  </a:lnTo>
                  <a:lnTo>
                    <a:pt x="163" y="29"/>
                  </a:lnTo>
                  <a:lnTo>
                    <a:pt x="156" y="21"/>
                  </a:lnTo>
                  <a:lnTo>
                    <a:pt x="139" y="8"/>
                  </a:lnTo>
                  <a:lnTo>
                    <a:pt x="128" y="2"/>
                  </a:lnTo>
                  <a:lnTo>
                    <a:pt x="116" y="0"/>
                  </a:lnTo>
                  <a:lnTo>
                    <a:pt x="104" y="0"/>
                  </a:lnTo>
                  <a:lnTo>
                    <a:pt x="89" y="2"/>
                  </a:lnTo>
                  <a:lnTo>
                    <a:pt x="76" y="8"/>
                  </a:lnTo>
                  <a:lnTo>
                    <a:pt x="62" y="17"/>
                  </a:lnTo>
                  <a:lnTo>
                    <a:pt x="47" y="26"/>
                  </a:lnTo>
                  <a:lnTo>
                    <a:pt x="35" y="38"/>
                  </a:lnTo>
                  <a:lnTo>
                    <a:pt x="23" y="53"/>
                  </a:lnTo>
                  <a:lnTo>
                    <a:pt x="14" y="66"/>
                  </a:lnTo>
                  <a:lnTo>
                    <a:pt x="7" y="80"/>
                  </a:lnTo>
                  <a:lnTo>
                    <a:pt x="3" y="93"/>
                  </a:lnTo>
                  <a:lnTo>
                    <a:pt x="0" y="106"/>
                  </a:lnTo>
                  <a:lnTo>
                    <a:pt x="3" y="118"/>
                  </a:lnTo>
                  <a:lnTo>
                    <a:pt x="6" y="128"/>
                  </a:lnTo>
                  <a:lnTo>
                    <a:pt x="15" y="136"/>
                  </a:lnTo>
                  <a:lnTo>
                    <a:pt x="32" y="149"/>
                  </a:lnTo>
                  <a:close/>
                </a:path>
              </a:pathLst>
            </a:custGeom>
            <a:solidFill>
              <a:srgbClr val="ababab"/>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41" name="Freeform 315"/>
            <p:cNvSpPr/>
            <p:nvPr/>
          </p:nvSpPr>
          <p:spPr>
            <a:xfrm rot="19309200">
              <a:off x="7294680" y="2977200"/>
              <a:ext cx="94320" cy="104040"/>
            </a:xfrm>
            <a:custGeom>
              <a:avLst/>
              <a:gdLst>
                <a:gd name="textAreaLeft" fmla="*/ 0 w 94320"/>
                <a:gd name="textAreaRight" fmla="*/ 95040 w 94320"/>
                <a:gd name="textAreaTop" fmla="*/ 0 h 104040"/>
                <a:gd name="textAreaBottom" fmla="*/ 104760 h 104040"/>
              </a:gdLst>
              <a:ahLst/>
              <a:rect l="textAreaLeft" t="textAreaTop" r="textAreaRight" b="textAreaBottom"/>
              <a:pathLst>
                <a:path w="138" h="136">
                  <a:moveTo>
                    <a:pt x="138" y="7"/>
                  </a:moveTo>
                  <a:lnTo>
                    <a:pt x="126" y="3"/>
                  </a:lnTo>
                  <a:lnTo>
                    <a:pt x="115" y="0"/>
                  </a:lnTo>
                  <a:lnTo>
                    <a:pt x="103" y="0"/>
                  </a:lnTo>
                  <a:lnTo>
                    <a:pt x="90" y="3"/>
                  </a:lnTo>
                  <a:lnTo>
                    <a:pt x="75" y="10"/>
                  </a:lnTo>
                  <a:lnTo>
                    <a:pt x="61" y="16"/>
                  </a:lnTo>
                  <a:lnTo>
                    <a:pt x="46" y="27"/>
                  </a:lnTo>
                  <a:lnTo>
                    <a:pt x="34" y="39"/>
                  </a:lnTo>
                  <a:lnTo>
                    <a:pt x="22" y="52"/>
                  </a:lnTo>
                  <a:lnTo>
                    <a:pt x="13" y="67"/>
                  </a:lnTo>
                  <a:lnTo>
                    <a:pt x="5" y="80"/>
                  </a:lnTo>
                  <a:lnTo>
                    <a:pt x="2" y="95"/>
                  </a:lnTo>
                  <a:lnTo>
                    <a:pt x="0" y="107"/>
                  </a:lnTo>
                  <a:lnTo>
                    <a:pt x="1" y="119"/>
                  </a:lnTo>
                  <a:lnTo>
                    <a:pt x="5" y="128"/>
                  </a:lnTo>
                  <a:lnTo>
                    <a:pt x="13" y="136"/>
                  </a:lnTo>
                </a:path>
              </a:pathLst>
            </a:custGeom>
            <a:noFill/>
            <a:ln w="0">
              <a:solidFill>
                <a:srgbClr val="ffffff"/>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42" name="Freeform 316"/>
            <p:cNvSpPr/>
            <p:nvPr/>
          </p:nvSpPr>
          <p:spPr>
            <a:xfrm rot="19309200">
              <a:off x="7318080" y="2982240"/>
              <a:ext cx="94320" cy="96840"/>
            </a:xfrm>
            <a:custGeom>
              <a:avLst/>
              <a:gdLst>
                <a:gd name="textAreaLeft" fmla="*/ 0 w 94320"/>
                <a:gd name="textAreaRight" fmla="*/ 95040 w 94320"/>
                <a:gd name="textAreaTop" fmla="*/ 0 h 96840"/>
                <a:gd name="textAreaBottom" fmla="*/ 97560 h 96840"/>
              </a:gdLst>
              <a:ahLst/>
              <a:rect l="textAreaLeft" t="textAreaTop" r="textAreaRight" b="textAreaBottom"/>
              <a:pathLst>
                <a:path w="140" h="134">
                  <a:moveTo>
                    <a:pt x="7" y="120"/>
                  </a:moveTo>
                  <a:lnTo>
                    <a:pt x="2" y="111"/>
                  </a:lnTo>
                  <a:lnTo>
                    <a:pt x="0" y="100"/>
                  </a:lnTo>
                  <a:lnTo>
                    <a:pt x="3" y="88"/>
                  </a:lnTo>
                  <a:lnTo>
                    <a:pt x="6" y="76"/>
                  </a:lnTo>
                  <a:lnTo>
                    <a:pt x="11" y="64"/>
                  </a:lnTo>
                  <a:lnTo>
                    <a:pt x="18" y="54"/>
                  </a:lnTo>
                  <a:lnTo>
                    <a:pt x="23" y="44"/>
                  </a:lnTo>
                  <a:lnTo>
                    <a:pt x="30" y="36"/>
                  </a:lnTo>
                  <a:lnTo>
                    <a:pt x="36" y="31"/>
                  </a:lnTo>
                  <a:lnTo>
                    <a:pt x="46" y="23"/>
                  </a:lnTo>
                  <a:lnTo>
                    <a:pt x="56" y="16"/>
                  </a:lnTo>
                  <a:lnTo>
                    <a:pt x="68" y="8"/>
                  </a:lnTo>
                  <a:lnTo>
                    <a:pt x="81" y="4"/>
                  </a:lnTo>
                  <a:lnTo>
                    <a:pt x="95" y="0"/>
                  </a:lnTo>
                  <a:lnTo>
                    <a:pt x="107" y="0"/>
                  </a:lnTo>
                  <a:lnTo>
                    <a:pt x="119" y="3"/>
                  </a:lnTo>
                  <a:lnTo>
                    <a:pt x="124" y="7"/>
                  </a:lnTo>
                  <a:lnTo>
                    <a:pt x="127" y="12"/>
                  </a:lnTo>
                  <a:lnTo>
                    <a:pt x="131" y="16"/>
                  </a:lnTo>
                  <a:lnTo>
                    <a:pt x="133" y="20"/>
                  </a:lnTo>
                  <a:lnTo>
                    <a:pt x="135" y="26"/>
                  </a:lnTo>
                  <a:lnTo>
                    <a:pt x="137" y="31"/>
                  </a:lnTo>
                  <a:lnTo>
                    <a:pt x="139" y="36"/>
                  </a:lnTo>
                  <a:lnTo>
                    <a:pt x="140" y="42"/>
                  </a:lnTo>
                  <a:lnTo>
                    <a:pt x="139" y="50"/>
                  </a:lnTo>
                  <a:lnTo>
                    <a:pt x="137" y="55"/>
                  </a:lnTo>
                  <a:lnTo>
                    <a:pt x="136" y="62"/>
                  </a:lnTo>
                  <a:lnTo>
                    <a:pt x="133" y="68"/>
                  </a:lnTo>
                  <a:lnTo>
                    <a:pt x="129" y="76"/>
                  </a:lnTo>
                  <a:lnTo>
                    <a:pt x="124" y="83"/>
                  </a:lnTo>
                  <a:lnTo>
                    <a:pt x="117" y="91"/>
                  </a:lnTo>
                  <a:lnTo>
                    <a:pt x="111" y="99"/>
                  </a:lnTo>
                  <a:lnTo>
                    <a:pt x="103" y="107"/>
                  </a:lnTo>
                  <a:lnTo>
                    <a:pt x="95" y="114"/>
                  </a:lnTo>
                  <a:lnTo>
                    <a:pt x="88" y="119"/>
                  </a:lnTo>
                  <a:lnTo>
                    <a:pt x="80" y="123"/>
                  </a:lnTo>
                  <a:lnTo>
                    <a:pt x="72" y="127"/>
                  </a:lnTo>
                  <a:lnTo>
                    <a:pt x="65" y="130"/>
                  </a:lnTo>
                  <a:lnTo>
                    <a:pt x="59" y="132"/>
                  </a:lnTo>
                  <a:lnTo>
                    <a:pt x="52" y="132"/>
                  </a:lnTo>
                  <a:lnTo>
                    <a:pt x="46" y="134"/>
                  </a:lnTo>
                  <a:lnTo>
                    <a:pt x="39" y="134"/>
                  </a:lnTo>
                  <a:lnTo>
                    <a:pt x="32" y="132"/>
                  </a:lnTo>
                  <a:lnTo>
                    <a:pt x="27" y="131"/>
                  </a:lnTo>
                  <a:lnTo>
                    <a:pt x="22" y="130"/>
                  </a:lnTo>
                  <a:lnTo>
                    <a:pt x="16" y="127"/>
                  </a:lnTo>
                  <a:lnTo>
                    <a:pt x="11" y="124"/>
                  </a:lnTo>
                  <a:lnTo>
                    <a:pt x="7" y="120"/>
                  </a:lnTo>
                  <a:close/>
                </a:path>
              </a:pathLst>
            </a:custGeom>
            <a:solidFill>
              <a:srgbClr val="ff0016"/>
            </a:solidFill>
            <a:ln w="0">
              <a:solidFill>
                <a:srgbClr val="850202"/>
              </a:solidFill>
            </a:ln>
          </p:spPr>
          <p:style>
            <a:lnRef idx="0"/>
            <a:fillRef idx="0"/>
            <a:effectRef idx="0"/>
            <a:fontRef idx="minor"/>
          </p:style>
          <p:txBody>
            <a:bodyPr lIns="90000" rIns="90000" tIns="45000" bIns="45000" anchor="t">
              <a:noAutofit/>
            </a:bodyPr>
            <a:p>
              <a:pPr>
                <a:lnSpc>
                  <a:spcPct val="100000"/>
                </a:lnSpc>
              </a:pPr>
              <a:endParaRPr b="1" lang="tr-TR" sz="1070" spc="-1" strike="noStrike">
                <a:solidFill>
                  <a:srgbClr val="ffffff"/>
                </a:solidFill>
                <a:latin typeface="Arial"/>
                <a:ea typeface="DejaVu Sans"/>
              </a:endParaRPr>
            </a:p>
          </p:txBody>
        </p:sp>
        <p:sp>
          <p:nvSpPr>
            <p:cNvPr id="643" name="Freeform 317"/>
            <p:cNvSpPr/>
            <p:nvPr/>
          </p:nvSpPr>
          <p:spPr>
            <a:xfrm rot="19309200">
              <a:off x="7344000" y="3006720"/>
              <a:ext cx="32760" cy="56880"/>
            </a:xfrm>
            <a:custGeom>
              <a:avLst/>
              <a:gdLst>
                <a:gd name="textAreaLeft" fmla="*/ 0 w 32760"/>
                <a:gd name="textAreaRight" fmla="*/ 33480 w 32760"/>
                <a:gd name="textAreaTop" fmla="*/ 0 h 56880"/>
                <a:gd name="textAreaBottom" fmla="*/ 57600 h 56880"/>
              </a:gdLst>
              <a:ahLst/>
              <a:rect l="textAreaLeft" t="textAreaTop" r="textAreaRight" b="textAreaBottom"/>
              <a:pathLst>
                <a:path w="49" h="70">
                  <a:moveTo>
                    <a:pt x="49" y="0"/>
                  </a:moveTo>
                  <a:lnTo>
                    <a:pt x="40" y="5"/>
                  </a:lnTo>
                  <a:lnTo>
                    <a:pt x="31" y="12"/>
                  </a:lnTo>
                  <a:lnTo>
                    <a:pt x="23" y="20"/>
                  </a:lnTo>
                  <a:lnTo>
                    <a:pt x="13" y="30"/>
                  </a:lnTo>
                  <a:lnTo>
                    <a:pt x="8" y="41"/>
                  </a:lnTo>
                  <a:lnTo>
                    <a:pt x="4" y="50"/>
                  </a:lnTo>
                  <a:lnTo>
                    <a:pt x="0" y="61"/>
                  </a:lnTo>
                  <a:lnTo>
                    <a:pt x="0" y="70"/>
                  </a:lnTo>
                </a:path>
              </a:pathLst>
            </a:custGeom>
            <a:noFill/>
            <a:ln w="0">
              <a:solidFill>
                <a:srgbClr val="ffffff"/>
              </a:solidFill>
            </a:ln>
          </p:spPr>
          <p:style>
            <a:lnRef idx="0"/>
            <a:fillRef idx="0"/>
            <a:effectRef idx="0"/>
            <a:fontRef idx="minor"/>
          </p:style>
          <p:txBody>
            <a:bodyPr lIns="90000" rIns="90000" tIns="12600" bIns="12600" anchor="t">
              <a:noAutofit/>
            </a:bodyPr>
            <a:p>
              <a:pPr>
                <a:lnSpc>
                  <a:spcPct val="100000"/>
                </a:lnSpc>
              </a:pPr>
              <a:endParaRPr b="1" lang="tr-TR" sz="1070" spc="-1" strike="noStrike">
                <a:solidFill>
                  <a:srgbClr val="ffffff"/>
                </a:solidFill>
                <a:latin typeface="Arial"/>
                <a:ea typeface="DejaVu Sans"/>
              </a:endParaRPr>
            </a:p>
          </p:txBody>
        </p:sp>
      </p:grpSp>
      <p:sp>
        <p:nvSpPr>
          <p:cNvPr id="644" name="Metin kutusu 273"/>
          <p:cNvSpPr/>
          <p:nvPr/>
        </p:nvSpPr>
        <p:spPr>
          <a:xfrm>
            <a:off x="3022920" y="3242880"/>
            <a:ext cx="2108880" cy="531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Aft>
                <a:spcPts val="601"/>
              </a:spcAft>
            </a:pPr>
            <a:r>
              <a:rPr b="1" lang="tr-TR" sz="1200" spc="-1" strike="noStrike">
                <a:solidFill>
                  <a:srgbClr val="ffffff"/>
                </a:solidFill>
                <a:latin typeface="Arial"/>
                <a:ea typeface="DejaVu Sans"/>
              </a:rPr>
              <a:t>Central Component of </a:t>
            </a:r>
            <a:endParaRPr b="0" lang="tr-TR" sz="1200" spc="-1" strike="noStrike">
              <a:solidFill>
                <a:srgbClr val="000000"/>
              </a:solidFill>
              <a:latin typeface="Arial"/>
            </a:endParaRPr>
          </a:p>
          <a:p>
            <a:pPr algn="ctr">
              <a:lnSpc>
                <a:spcPct val="100000"/>
              </a:lnSpc>
              <a:spcAft>
                <a:spcPts val="601"/>
              </a:spcAft>
            </a:pPr>
            <a:r>
              <a:rPr b="1" lang="tr-TR" sz="1200" spc="-1" strike="noStrike">
                <a:solidFill>
                  <a:srgbClr val="ffffff"/>
                </a:solidFill>
                <a:latin typeface="Arial"/>
                <a:ea typeface="DejaVu Sans"/>
              </a:rPr>
              <a:t>Combat System</a:t>
            </a:r>
            <a:endParaRPr b="0" lang="tr-TR" sz="1200" spc="-1" strike="noStrike">
              <a:solidFill>
                <a:srgbClr val="000000"/>
              </a:solidFill>
              <a:latin typeface="Arial"/>
            </a:endParaRPr>
          </a:p>
        </p:txBody>
      </p:sp>
      <p:sp>
        <p:nvSpPr>
          <p:cNvPr id="645" name="Metin kutusu 275"/>
          <p:cNvSpPr/>
          <p:nvPr/>
        </p:nvSpPr>
        <p:spPr>
          <a:xfrm>
            <a:off x="3464280" y="2674440"/>
            <a:ext cx="1207080" cy="51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2800" spc="-1" strike="noStrike">
                <a:solidFill>
                  <a:srgbClr val="ffffff"/>
                </a:solidFill>
                <a:latin typeface="Arial"/>
                <a:ea typeface="DejaVu Sans"/>
              </a:rPr>
              <a:t>CMS</a:t>
            </a:r>
            <a:endParaRPr b="0" lang="tr-TR" sz="2800" spc="-1" strike="noStrike">
              <a:solidFill>
                <a:srgbClr val="000000"/>
              </a:solidFill>
              <a:latin typeface="Arial"/>
            </a:endParaRPr>
          </a:p>
        </p:txBody>
      </p:sp>
      <p:sp>
        <p:nvSpPr>
          <p:cNvPr id="646" name="Sol Sağ Ok 276"/>
          <p:cNvSpPr/>
          <p:nvPr/>
        </p:nvSpPr>
        <p:spPr>
          <a:xfrm rot="11638800">
            <a:off x="2813400" y="2996280"/>
            <a:ext cx="433440" cy="297720"/>
          </a:xfrm>
          <a:prstGeom prst="leftRightArrow">
            <a:avLst>
              <a:gd name="adj1" fmla="val 50000"/>
              <a:gd name="adj2" fmla="val 50000"/>
            </a:avLst>
          </a:prstGeom>
          <a:solidFill>
            <a:schemeClr val="accent6">
              <a:lumMod val="60000"/>
              <a:lumOff val="40000"/>
            </a:schemeClr>
          </a:solidFill>
          <a:ln>
            <a:solidFill>
              <a:srgbClr val="1145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647" name="Sol Sağ Ok 277"/>
          <p:cNvSpPr/>
          <p:nvPr/>
        </p:nvSpPr>
        <p:spPr>
          <a:xfrm rot="16200000">
            <a:off x="3860640" y="2212560"/>
            <a:ext cx="433440" cy="297720"/>
          </a:xfrm>
          <a:prstGeom prst="leftRightArrow">
            <a:avLst>
              <a:gd name="adj1" fmla="val 50000"/>
              <a:gd name="adj2" fmla="val 50000"/>
            </a:avLst>
          </a:prstGeom>
          <a:solidFill>
            <a:schemeClr val="accent6">
              <a:lumMod val="60000"/>
              <a:lumOff val="40000"/>
            </a:schemeClr>
          </a:solidFill>
          <a:ln>
            <a:solidFill>
              <a:srgbClr val="1145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648" name="Sol Sağ Ok 278"/>
          <p:cNvSpPr/>
          <p:nvPr/>
        </p:nvSpPr>
        <p:spPr>
          <a:xfrm rot="10147200">
            <a:off x="4918320" y="3020040"/>
            <a:ext cx="433440" cy="297720"/>
          </a:xfrm>
          <a:prstGeom prst="leftRightArrow">
            <a:avLst>
              <a:gd name="adj1" fmla="val 50000"/>
              <a:gd name="adj2" fmla="val 50000"/>
            </a:avLst>
          </a:prstGeom>
          <a:solidFill>
            <a:schemeClr val="accent6">
              <a:lumMod val="60000"/>
              <a:lumOff val="40000"/>
            </a:schemeClr>
          </a:solidFill>
          <a:ln>
            <a:solidFill>
              <a:srgbClr val="1145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649" name="Sol Sağ Ok 279"/>
          <p:cNvSpPr/>
          <p:nvPr/>
        </p:nvSpPr>
        <p:spPr>
          <a:xfrm rot="12950400">
            <a:off x="4795200" y="3771360"/>
            <a:ext cx="433440" cy="297720"/>
          </a:xfrm>
          <a:prstGeom prst="leftRightArrow">
            <a:avLst>
              <a:gd name="adj1" fmla="val 50000"/>
              <a:gd name="adj2" fmla="val 50000"/>
            </a:avLst>
          </a:prstGeom>
          <a:solidFill>
            <a:schemeClr val="accent6">
              <a:lumMod val="60000"/>
              <a:lumOff val="40000"/>
            </a:schemeClr>
          </a:solidFill>
          <a:ln>
            <a:solidFill>
              <a:srgbClr val="1145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650" name="Sol Sağ Ok 280"/>
          <p:cNvSpPr/>
          <p:nvPr/>
        </p:nvSpPr>
        <p:spPr>
          <a:xfrm rot="16200000">
            <a:off x="3881160" y="4234680"/>
            <a:ext cx="433440" cy="297720"/>
          </a:xfrm>
          <a:prstGeom prst="leftRightArrow">
            <a:avLst>
              <a:gd name="adj1" fmla="val 50000"/>
              <a:gd name="adj2" fmla="val 50000"/>
            </a:avLst>
          </a:prstGeom>
          <a:solidFill>
            <a:schemeClr val="accent6">
              <a:lumMod val="60000"/>
              <a:lumOff val="40000"/>
            </a:schemeClr>
          </a:solidFill>
          <a:ln>
            <a:solidFill>
              <a:srgbClr val="1145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651" name="Sol Sağ Ok 281"/>
          <p:cNvSpPr/>
          <p:nvPr/>
        </p:nvSpPr>
        <p:spPr>
          <a:xfrm rot="19416000">
            <a:off x="2988000" y="3857040"/>
            <a:ext cx="433440" cy="297720"/>
          </a:xfrm>
          <a:prstGeom prst="leftRightArrow">
            <a:avLst>
              <a:gd name="adj1" fmla="val 50000"/>
              <a:gd name="adj2" fmla="val 50000"/>
            </a:avLst>
          </a:prstGeom>
          <a:solidFill>
            <a:schemeClr val="accent6">
              <a:lumMod val="60000"/>
              <a:lumOff val="40000"/>
            </a:schemeClr>
          </a:solidFill>
          <a:ln>
            <a:solidFill>
              <a:srgbClr val="1145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GB" sz="1800" spc="-1" strike="noStrike">
              <a:solidFill>
                <a:schemeClr val="lt1"/>
              </a:solidFill>
              <a:latin typeface="Arial"/>
              <a:ea typeface="DejaVu Sans"/>
            </a:endParaRPr>
          </a:p>
        </p:txBody>
      </p:sp>
      <p:sp>
        <p:nvSpPr>
          <p:cNvPr id="652" name="Metin kutusu 282"/>
          <p:cNvSpPr/>
          <p:nvPr/>
        </p:nvSpPr>
        <p:spPr>
          <a:xfrm>
            <a:off x="278640" y="2208240"/>
            <a:ext cx="2427480" cy="272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200" spc="-1" strike="noStrike">
                <a:solidFill>
                  <a:srgbClr val="11456a"/>
                </a:solidFill>
                <a:latin typeface="Arial"/>
                <a:ea typeface="DejaVu Sans"/>
              </a:rPr>
              <a:t>NAVIGATION SYSTEMS</a:t>
            </a:r>
            <a:endParaRPr b="0" lang="tr-TR" sz="1200" spc="-1" strike="noStrike">
              <a:solidFill>
                <a:srgbClr val="000000"/>
              </a:solidFill>
              <a:latin typeface="Arial"/>
            </a:endParaRPr>
          </a:p>
        </p:txBody>
      </p:sp>
      <p:sp>
        <p:nvSpPr>
          <p:cNvPr id="653" name="Metin kutusu 283"/>
          <p:cNvSpPr/>
          <p:nvPr/>
        </p:nvSpPr>
        <p:spPr>
          <a:xfrm>
            <a:off x="299160" y="3733560"/>
            <a:ext cx="2406600" cy="272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200" spc="-1" strike="noStrike">
                <a:solidFill>
                  <a:srgbClr val="11456a"/>
                </a:solidFill>
                <a:latin typeface="Arial"/>
                <a:ea typeface="DejaVu Sans"/>
              </a:rPr>
              <a:t>SENSORS</a:t>
            </a:r>
            <a:endParaRPr b="0" lang="tr-TR" sz="1200" spc="-1" strike="noStrike">
              <a:solidFill>
                <a:srgbClr val="000000"/>
              </a:solidFill>
              <a:latin typeface="Arial"/>
            </a:endParaRPr>
          </a:p>
        </p:txBody>
      </p:sp>
      <p:sp>
        <p:nvSpPr>
          <p:cNvPr id="654" name="Metin kutusu 284"/>
          <p:cNvSpPr/>
          <p:nvPr/>
        </p:nvSpPr>
        <p:spPr>
          <a:xfrm>
            <a:off x="2901600" y="4559040"/>
            <a:ext cx="2417400" cy="272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200" spc="-1" strike="noStrike">
                <a:solidFill>
                  <a:srgbClr val="11456a"/>
                </a:solidFill>
                <a:latin typeface="Arial"/>
                <a:ea typeface="DejaVu Sans"/>
              </a:rPr>
              <a:t>COUNTERMEASURES </a:t>
            </a:r>
            <a:endParaRPr b="0" lang="tr-TR" sz="1200" spc="-1" strike="noStrike">
              <a:solidFill>
                <a:srgbClr val="000000"/>
              </a:solidFill>
              <a:latin typeface="Arial"/>
            </a:endParaRPr>
          </a:p>
        </p:txBody>
      </p:sp>
      <p:sp>
        <p:nvSpPr>
          <p:cNvPr id="655" name="Metin kutusu 285"/>
          <p:cNvSpPr/>
          <p:nvPr/>
        </p:nvSpPr>
        <p:spPr>
          <a:xfrm>
            <a:off x="5448600" y="3724920"/>
            <a:ext cx="2413800" cy="272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200" spc="-1" strike="noStrike">
                <a:solidFill>
                  <a:srgbClr val="11456a"/>
                </a:solidFill>
                <a:latin typeface="Arial"/>
                <a:ea typeface="DejaVu Sans"/>
              </a:rPr>
              <a:t>WEAPONS</a:t>
            </a:r>
            <a:endParaRPr b="0" lang="tr-TR" sz="1200" spc="-1" strike="noStrike">
              <a:solidFill>
                <a:srgbClr val="000000"/>
              </a:solidFill>
              <a:latin typeface="Arial"/>
            </a:endParaRPr>
          </a:p>
        </p:txBody>
      </p:sp>
      <p:sp>
        <p:nvSpPr>
          <p:cNvPr id="656" name="Metin kutusu 286"/>
          <p:cNvSpPr/>
          <p:nvPr/>
        </p:nvSpPr>
        <p:spPr>
          <a:xfrm>
            <a:off x="5275440" y="2195280"/>
            <a:ext cx="2744640" cy="272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200" spc="-1" strike="noStrike">
                <a:solidFill>
                  <a:srgbClr val="11456a"/>
                </a:solidFill>
                <a:latin typeface="Arial"/>
                <a:ea typeface="DejaVu Sans"/>
              </a:rPr>
              <a:t>LINK &amp; COMMS SYSTEMS</a:t>
            </a:r>
            <a:endParaRPr b="0" lang="tr-TR" sz="1200" spc="-1" strike="noStrike">
              <a:solidFill>
                <a:srgbClr val="000000"/>
              </a:solidFill>
              <a:latin typeface="Arial"/>
            </a:endParaRPr>
          </a:p>
        </p:txBody>
      </p:sp>
      <p:sp>
        <p:nvSpPr>
          <p:cNvPr id="657" name="Metin kutusu 287"/>
          <p:cNvSpPr/>
          <p:nvPr/>
        </p:nvSpPr>
        <p:spPr>
          <a:xfrm>
            <a:off x="3065040" y="699120"/>
            <a:ext cx="2108880" cy="272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200" spc="-1" strike="noStrike">
                <a:solidFill>
                  <a:srgbClr val="11456a"/>
                </a:solidFill>
                <a:latin typeface="Arial"/>
                <a:ea typeface="DejaVu Sans"/>
              </a:rPr>
              <a:t>HMI</a:t>
            </a:r>
            <a:endParaRPr b="0" lang="tr-TR" sz="1200" spc="-1" strike="noStrike">
              <a:solidFill>
                <a:srgbClr val="000000"/>
              </a:solidFill>
              <a:latin typeface="Arial"/>
            </a:endParaRPr>
          </a:p>
        </p:txBody>
      </p:sp>
      <p:pic>
        <p:nvPicPr>
          <p:cNvPr id="658" name="Picture 216" descr=""/>
          <p:cNvPicPr/>
          <p:nvPr/>
        </p:nvPicPr>
        <p:blipFill>
          <a:blip r:embed="rId43"/>
          <a:stretch/>
        </p:blipFill>
        <p:spPr>
          <a:xfrm>
            <a:off x="2889000" y="1132560"/>
            <a:ext cx="658800" cy="876240"/>
          </a:xfrm>
          <a:prstGeom prst="rect">
            <a:avLst/>
          </a:prstGeom>
          <a:ln w="0">
            <a:noFill/>
          </a:ln>
        </p:spPr>
      </p:pic>
      <p:pic>
        <p:nvPicPr>
          <p:cNvPr id="659" name="Picture 217" descr=""/>
          <p:cNvPicPr/>
          <p:nvPr/>
        </p:nvPicPr>
        <p:blipFill>
          <a:blip r:embed="rId44"/>
          <a:stretch/>
        </p:blipFill>
        <p:spPr>
          <a:xfrm>
            <a:off x="3776040" y="1132560"/>
            <a:ext cx="658800" cy="876240"/>
          </a:xfrm>
          <a:prstGeom prst="rect">
            <a:avLst/>
          </a:prstGeom>
          <a:ln w="0">
            <a:noFill/>
          </a:ln>
        </p:spPr>
      </p:pic>
      <p:pic>
        <p:nvPicPr>
          <p:cNvPr id="660" name="Picture 218" descr=""/>
          <p:cNvPicPr/>
          <p:nvPr/>
        </p:nvPicPr>
        <p:blipFill>
          <a:blip r:embed="rId45"/>
          <a:stretch/>
        </p:blipFill>
        <p:spPr>
          <a:xfrm>
            <a:off x="4662720" y="1132560"/>
            <a:ext cx="658800" cy="876240"/>
          </a:xfrm>
          <a:prstGeom prst="rect">
            <a:avLst/>
          </a:prstGeom>
          <a:ln w="0">
            <a:noFill/>
          </a:ln>
        </p:spPr>
      </p:pic>
      <p:pic>
        <p:nvPicPr>
          <p:cNvPr id="661" name="Picture 219" descr=""/>
          <p:cNvPicPr/>
          <p:nvPr/>
        </p:nvPicPr>
        <p:blipFill>
          <a:blip r:embed="rId46"/>
          <a:stretch/>
        </p:blipFill>
        <p:spPr>
          <a:xfrm>
            <a:off x="5549760" y="1132560"/>
            <a:ext cx="658800" cy="876240"/>
          </a:xfrm>
          <a:prstGeom prst="rect">
            <a:avLst/>
          </a:prstGeom>
          <a:ln w="0">
            <a:noFill/>
          </a:ln>
        </p:spPr>
      </p:pic>
      <p:sp>
        <p:nvSpPr>
          <p:cNvPr id="662" name="İçerik Yer Tutucusu 1"/>
          <p:cNvSpPr/>
          <p:nvPr/>
        </p:nvSpPr>
        <p:spPr>
          <a:xfrm>
            <a:off x="8121960" y="2058840"/>
            <a:ext cx="4039200" cy="2542320"/>
          </a:xfrm>
          <a:prstGeom prst="rect">
            <a:avLst/>
          </a:prstGeom>
          <a:noFill/>
          <a:ln w="0">
            <a:noFill/>
          </a:ln>
        </p:spPr>
        <p:style>
          <a:lnRef idx="0"/>
          <a:fillRef idx="0"/>
          <a:effectRef idx="0"/>
          <a:fontRef idx="minor"/>
        </p:style>
        <p:txBody>
          <a:bodyPr lIns="90000" rIns="90000" tIns="45000" bIns="45000" anchor="t">
            <a:noAutofit/>
          </a:bodyPr>
          <a:p>
            <a:pPr marL="228600" indent="-228600">
              <a:lnSpc>
                <a:spcPct val="100000"/>
              </a:lnSpc>
              <a:spcBef>
                <a:spcPts val="601"/>
              </a:spcBef>
              <a:spcAft>
                <a:spcPts val="601"/>
              </a:spcAft>
              <a:buSzPct val="100000"/>
              <a:buBlip>
                <a:blip r:embed="rId47"/>
              </a:buBlip>
            </a:pPr>
            <a:r>
              <a:rPr b="1" lang="en-US" sz="2000" spc="-1" strike="noStrike">
                <a:solidFill>
                  <a:srgbClr val="11456a"/>
                </a:solidFill>
                <a:latin typeface="Arial"/>
                <a:ea typeface="DejaVu Sans"/>
              </a:rPr>
              <a:t>Controls Combat System</a:t>
            </a:r>
            <a:endParaRPr b="0" lang="tr-TR" sz="2000" spc="-1" strike="noStrike">
              <a:solidFill>
                <a:srgbClr val="000000"/>
              </a:solidFill>
              <a:latin typeface="Arial"/>
            </a:endParaRPr>
          </a:p>
          <a:p>
            <a:pPr marL="228600" indent="-228600">
              <a:lnSpc>
                <a:spcPct val="100000"/>
              </a:lnSpc>
              <a:spcBef>
                <a:spcPts val="601"/>
              </a:spcBef>
              <a:spcAft>
                <a:spcPts val="601"/>
              </a:spcAft>
              <a:buSzPct val="100000"/>
              <a:buBlip>
                <a:blip r:embed="rId48"/>
              </a:buBlip>
            </a:pPr>
            <a:r>
              <a:rPr b="1" lang="en-US" sz="2000" spc="-1" strike="noStrike">
                <a:solidFill>
                  <a:srgbClr val="11456a"/>
                </a:solidFill>
                <a:latin typeface="Arial"/>
                <a:ea typeface="DejaVu Sans"/>
              </a:rPr>
              <a:t>Increases Situational Awareness</a:t>
            </a:r>
            <a:endParaRPr b="0" lang="tr-TR" sz="2000" spc="-1" strike="noStrike">
              <a:solidFill>
                <a:srgbClr val="000000"/>
              </a:solidFill>
              <a:latin typeface="Arial"/>
            </a:endParaRPr>
          </a:p>
          <a:p>
            <a:pPr marL="228600" indent="-228600">
              <a:lnSpc>
                <a:spcPct val="100000"/>
              </a:lnSpc>
              <a:spcBef>
                <a:spcPts val="601"/>
              </a:spcBef>
              <a:spcAft>
                <a:spcPts val="601"/>
              </a:spcAft>
              <a:buSzPct val="100000"/>
              <a:buBlip>
                <a:blip r:embed="rId49"/>
              </a:buBlip>
            </a:pPr>
            <a:r>
              <a:rPr b="1" lang="en-US" sz="2000" spc="-1" strike="noStrike">
                <a:solidFill>
                  <a:srgbClr val="11456a"/>
                </a:solidFill>
                <a:latin typeface="Arial"/>
                <a:ea typeface="DejaVu Sans"/>
              </a:rPr>
              <a:t>Provides Decision Support</a:t>
            </a:r>
            <a:endParaRPr b="0" lang="tr-TR" sz="2000" spc="-1" strike="noStrike">
              <a:solidFill>
                <a:srgbClr val="000000"/>
              </a:solidFill>
              <a:latin typeface="Arial"/>
            </a:endParaRPr>
          </a:p>
          <a:p>
            <a:pPr marL="228600" indent="-228600">
              <a:lnSpc>
                <a:spcPct val="100000"/>
              </a:lnSpc>
              <a:spcBef>
                <a:spcPts val="601"/>
              </a:spcBef>
              <a:spcAft>
                <a:spcPts val="601"/>
              </a:spcAft>
              <a:buSzPct val="100000"/>
              <a:buBlip>
                <a:blip r:embed="rId50"/>
              </a:buBlip>
            </a:pPr>
            <a:r>
              <a:rPr b="1" lang="en-US" sz="2000" spc="-1" strike="noStrike">
                <a:solidFill>
                  <a:srgbClr val="11456a"/>
                </a:solidFill>
                <a:latin typeface="Arial"/>
                <a:ea typeface="DejaVu Sans"/>
              </a:rPr>
              <a:t>Provides effective use of Sensors and Weapons</a:t>
            </a:r>
            <a:endParaRPr b="0" lang="tr-TR" sz="2000" spc="-1" strike="noStrike">
              <a:solidFill>
                <a:srgbClr val="000000"/>
              </a:solidFill>
              <a:latin typeface="Arial"/>
            </a:endParaRPr>
          </a:p>
        </p:txBody>
      </p:sp>
    </p:spTree>
  </p:cSld>
  <p:transition spd="slow">
    <p:push dir="u"/>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1" lang="en-GB" sz="2000" spc="-1" strike="noStrike">
                <a:solidFill>
                  <a:srgbClr val="123d6e"/>
                </a:solidFill>
                <a:latin typeface="Arial"/>
              </a:rPr>
              <a:t>HAVELSAN</a:t>
            </a:r>
            <a:r>
              <a:rPr b="1" lang="tr-TR" sz="2000" spc="-1" strike="noStrike">
                <a:solidFill>
                  <a:srgbClr val="123d6e"/>
                </a:solidFill>
                <a:latin typeface="Arial"/>
              </a:rPr>
              <a:t> NAVAL</a:t>
            </a:r>
            <a:r>
              <a:rPr b="1" lang="en-GB" sz="2000" spc="-1" strike="noStrike">
                <a:solidFill>
                  <a:srgbClr val="123d6e"/>
                </a:solidFill>
                <a:latin typeface="Arial"/>
              </a:rPr>
              <a:t> CMS</a:t>
            </a:r>
            <a:r>
              <a:rPr b="1" lang="tr-TR" sz="2000" spc="-1" strike="noStrike">
                <a:solidFill>
                  <a:srgbClr val="123d6e"/>
                </a:solidFill>
                <a:latin typeface="Arial"/>
              </a:rPr>
              <a:t> EXPERIENCE</a:t>
            </a:r>
            <a:endParaRPr b="0" lang="tr-TR" sz="2000" spc="-1" strike="noStrike">
              <a:solidFill>
                <a:srgbClr val="000000"/>
              </a:solidFill>
              <a:latin typeface="Arial"/>
            </a:endParaRPr>
          </a:p>
        </p:txBody>
      </p:sp>
      <p:sp>
        <p:nvSpPr>
          <p:cNvPr id="664" name="Dikdörtgen 1"/>
          <p:cNvSpPr/>
          <p:nvPr/>
        </p:nvSpPr>
        <p:spPr>
          <a:xfrm>
            <a:off x="804600" y="5267160"/>
            <a:ext cx="109054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2000" spc="-1" strike="noStrike">
                <a:solidFill>
                  <a:srgbClr val="ff0000"/>
                </a:solidFill>
                <a:latin typeface="Arial"/>
                <a:ea typeface="DejaVu Sans"/>
              </a:rPr>
              <a:t>HAVELSAN started CMS development activities in the early 2000s.</a:t>
            </a:r>
            <a:endParaRPr b="0" lang="tr-TR" sz="2000" spc="-1" strike="noStrike">
              <a:solidFill>
                <a:srgbClr val="000000"/>
              </a:solidFill>
              <a:latin typeface="Arial"/>
            </a:endParaRPr>
          </a:p>
        </p:txBody>
      </p:sp>
      <p:sp>
        <p:nvSpPr>
          <p:cNvPr id="665" name="Dikdörtgen 4"/>
          <p:cNvSpPr/>
          <p:nvPr/>
        </p:nvSpPr>
        <p:spPr>
          <a:xfrm>
            <a:off x="4107600" y="781560"/>
            <a:ext cx="3304440" cy="796320"/>
          </a:xfrm>
          <a:prstGeom prst="rect">
            <a:avLst/>
          </a:prstGeom>
          <a:solidFill>
            <a:srgbClr val="002060">
              <a:alpha val="71000"/>
            </a:srgbClr>
          </a:solidFill>
          <a:ln>
            <a:noFill/>
          </a:ln>
          <a:scene3d>
            <a:camera prst="orthographicFront"/>
            <a:lightRig dir="t" rig="threePt"/>
          </a:scene3d>
          <a:sp3d>
            <a:bevelT prst="artDeco" w="114300"/>
          </a:sp3d>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GB" sz="1800" spc="-1" strike="noStrike">
                <a:solidFill>
                  <a:srgbClr val="ffffff"/>
                </a:solidFill>
                <a:latin typeface="Arial"/>
                <a:ea typeface="DejaVu Sans"/>
              </a:rPr>
              <a:t>GENES</a:t>
            </a:r>
            <a:r>
              <a:rPr b="1" lang="tr-TR" sz="1800" spc="-1" strike="noStrike">
                <a:solidFill>
                  <a:srgbClr val="ffffff"/>
                </a:solidFill>
                <a:latin typeface="Arial"/>
                <a:ea typeface="DejaVu Sans"/>
              </a:rPr>
              <a:t>I</a:t>
            </a:r>
            <a:r>
              <a:rPr b="1" lang="en-GB" sz="1800" spc="-1" strike="noStrike">
                <a:solidFill>
                  <a:srgbClr val="ffffff"/>
                </a:solidFill>
                <a:latin typeface="Arial"/>
                <a:ea typeface="DejaVu Sans"/>
              </a:rPr>
              <a:t>S </a:t>
            </a:r>
            <a:endParaRPr b="0" lang="tr-TR" sz="1800" spc="-1" strike="noStrike">
              <a:solidFill>
                <a:srgbClr val="ffffff"/>
              </a:solidFill>
              <a:latin typeface="Arial"/>
            </a:endParaRPr>
          </a:p>
          <a:p>
            <a:pPr algn="ctr">
              <a:lnSpc>
                <a:spcPct val="100000"/>
              </a:lnSpc>
            </a:pPr>
            <a:r>
              <a:rPr b="0" lang="en-GB" sz="1800" spc="-1" strike="noStrike">
                <a:solidFill>
                  <a:srgbClr val="ffffff"/>
                </a:solidFill>
                <a:latin typeface="Arial"/>
                <a:ea typeface="DejaVu Sans"/>
              </a:rPr>
              <a:t>Combat Management System</a:t>
            </a:r>
            <a:endParaRPr b="0" lang="tr-TR" sz="1800" spc="-1" strike="noStrike">
              <a:solidFill>
                <a:srgbClr val="ffffff"/>
              </a:solidFill>
              <a:latin typeface="Arial"/>
            </a:endParaRPr>
          </a:p>
        </p:txBody>
      </p:sp>
      <p:sp>
        <p:nvSpPr>
          <p:cNvPr id="666" name="TextBox 3"/>
          <p:cNvSpPr/>
          <p:nvPr/>
        </p:nvSpPr>
        <p:spPr>
          <a:xfrm>
            <a:off x="867600" y="2300040"/>
            <a:ext cx="323928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400" spc="-1" strike="noStrike">
                <a:solidFill>
                  <a:srgbClr val="11456a"/>
                </a:solidFill>
                <a:latin typeface="Arial"/>
                <a:ea typeface="DejaVu Sans"/>
              </a:rPr>
              <a:t>GABYA (PERRY) Class Frigates </a:t>
            </a:r>
            <a:endParaRPr b="0" lang="tr-TR" sz="1400" spc="-1" strike="noStrike">
              <a:solidFill>
                <a:srgbClr val="000000"/>
              </a:solidFill>
              <a:latin typeface="Arial"/>
            </a:endParaRPr>
          </a:p>
          <a:p>
            <a:pPr algn="ctr">
              <a:lnSpc>
                <a:spcPct val="100000"/>
              </a:lnSpc>
            </a:pPr>
            <a:r>
              <a:rPr b="0" lang="en-US" sz="1400" spc="-1" strike="noStrike">
                <a:solidFill>
                  <a:srgbClr val="11456a"/>
                </a:solidFill>
                <a:latin typeface="Arial"/>
                <a:ea typeface="DejaVu Sans"/>
              </a:rPr>
              <a:t>GABYA 1-8</a:t>
            </a:r>
            <a:endParaRPr b="0" lang="tr-TR" sz="1400" spc="-1" strike="noStrike">
              <a:solidFill>
                <a:srgbClr val="000000"/>
              </a:solidFill>
              <a:latin typeface="Arial"/>
            </a:endParaRPr>
          </a:p>
        </p:txBody>
      </p:sp>
      <p:sp>
        <p:nvSpPr>
          <p:cNvPr id="667" name="Picture 12">
            <a:hlinkClick r:id="rId1"/>
          </p:cNvPr>
          <p:cNvSpPr/>
          <p:nvPr/>
        </p:nvSpPr>
        <p:spPr>
          <a:xfrm>
            <a:off x="4475880" y="2956320"/>
            <a:ext cx="3239280" cy="1799280"/>
          </a:xfrm>
          <a:prstGeom prst="roundRect">
            <a:avLst>
              <a:gd name="adj" fmla="val 16667"/>
            </a:avLst>
          </a:prstGeom>
          <a:blipFill rotWithShape="0">
            <a:blip r:embed="rId2"/>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668" name="Picture 49"/>
          <p:cNvSpPr/>
          <p:nvPr/>
        </p:nvSpPr>
        <p:spPr>
          <a:xfrm>
            <a:off x="804600" y="2912400"/>
            <a:ext cx="3239280" cy="1799280"/>
          </a:xfrm>
          <a:prstGeom prst="roundRect">
            <a:avLst>
              <a:gd name="adj" fmla="val 16667"/>
            </a:avLst>
          </a:prstGeom>
          <a:blipFill rotWithShape="0">
            <a:blip r:embed="rId3"/>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669" name="TextBox 7"/>
          <p:cNvSpPr/>
          <p:nvPr/>
        </p:nvSpPr>
        <p:spPr>
          <a:xfrm>
            <a:off x="4475880" y="2300040"/>
            <a:ext cx="323928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400" spc="-1" strike="noStrike">
                <a:solidFill>
                  <a:srgbClr val="11456a"/>
                </a:solidFill>
                <a:latin typeface="Arial"/>
                <a:ea typeface="DejaVu Sans"/>
              </a:rPr>
              <a:t>ADA (MILGEM) Class Corvettes </a:t>
            </a:r>
            <a:endParaRPr b="0" lang="tr-TR" sz="1400" spc="-1" strike="noStrike">
              <a:solidFill>
                <a:srgbClr val="000000"/>
              </a:solidFill>
              <a:latin typeface="Arial"/>
            </a:endParaRPr>
          </a:p>
          <a:p>
            <a:pPr algn="ctr">
              <a:lnSpc>
                <a:spcPct val="100000"/>
              </a:lnSpc>
            </a:pPr>
            <a:r>
              <a:rPr b="0" lang="en-US" sz="1400" spc="-1" strike="noStrike">
                <a:solidFill>
                  <a:srgbClr val="11456a"/>
                </a:solidFill>
                <a:latin typeface="Arial"/>
                <a:ea typeface="DejaVu Sans"/>
              </a:rPr>
              <a:t>MILGEM 1-2</a:t>
            </a:r>
            <a:endParaRPr b="0" lang="tr-TR" sz="1400" spc="-1" strike="noStrike">
              <a:solidFill>
                <a:srgbClr val="000000"/>
              </a:solidFill>
              <a:latin typeface="Arial"/>
            </a:endParaRPr>
          </a:p>
        </p:txBody>
      </p:sp>
      <p:sp>
        <p:nvSpPr>
          <p:cNvPr id="670" name="TextBox 10"/>
          <p:cNvSpPr/>
          <p:nvPr/>
        </p:nvSpPr>
        <p:spPr>
          <a:xfrm>
            <a:off x="9208080" y="2318040"/>
            <a:ext cx="119016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400" spc="-1" strike="noStrike">
                <a:solidFill>
                  <a:srgbClr val="11456a"/>
                </a:solidFill>
                <a:latin typeface="Arial"/>
                <a:ea typeface="DejaVu Sans"/>
              </a:rPr>
              <a:t>LST Ships </a:t>
            </a:r>
            <a:endParaRPr b="0" lang="tr-TR" sz="1400" spc="-1" strike="noStrike">
              <a:solidFill>
                <a:srgbClr val="000000"/>
              </a:solidFill>
              <a:latin typeface="Arial"/>
            </a:endParaRPr>
          </a:p>
          <a:p>
            <a:pPr algn="ctr">
              <a:lnSpc>
                <a:spcPct val="100000"/>
              </a:lnSpc>
            </a:pPr>
            <a:r>
              <a:rPr b="0" lang="en-US" sz="1400" spc="-1" strike="noStrike">
                <a:solidFill>
                  <a:srgbClr val="11456a"/>
                </a:solidFill>
                <a:latin typeface="Arial"/>
                <a:ea typeface="DejaVu Sans"/>
              </a:rPr>
              <a:t>LST 1-2</a:t>
            </a:r>
            <a:endParaRPr b="0" lang="tr-TR" sz="1400" spc="-1" strike="noStrike">
              <a:solidFill>
                <a:srgbClr val="000000"/>
              </a:solidFill>
              <a:latin typeface="Arial"/>
            </a:endParaRPr>
          </a:p>
        </p:txBody>
      </p:sp>
      <p:sp>
        <p:nvSpPr>
          <p:cNvPr id="671" name="Picture 2"/>
          <p:cNvSpPr/>
          <p:nvPr/>
        </p:nvSpPr>
        <p:spPr>
          <a:xfrm>
            <a:off x="8105760" y="2890440"/>
            <a:ext cx="3239280" cy="1821240"/>
          </a:xfrm>
          <a:prstGeom prst="roundRect">
            <a:avLst>
              <a:gd name="adj" fmla="val 16667"/>
            </a:avLst>
          </a:prstGeom>
          <a:blipFill rotWithShape="0">
            <a:blip r:embed="rId4"/>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Tree>
  </p:cSld>
  <p:transition spd="slow">
    <p:push dir="u"/>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2" name="Picture 33" descr=""/>
          <p:cNvPicPr/>
          <p:nvPr/>
        </p:nvPicPr>
        <p:blipFill>
          <a:blip r:embed="rId1"/>
          <a:stretch/>
        </p:blipFill>
        <p:spPr>
          <a:xfrm rot="898800">
            <a:off x="5095080" y="2937600"/>
            <a:ext cx="1820160" cy="957960"/>
          </a:xfrm>
          <a:prstGeom prst="rect">
            <a:avLst/>
          </a:prstGeom>
          <a:ln w="0">
            <a:noFill/>
          </a:ln>
        </p:spPr>
      </p:pic>
      <p:sp>
        <p:nvSpPr>
          <p:cNvPr id="673" name="Rectangle 6"/>
          <p:cNvSpPr/>
          <p:nvPr/>
        </p:nvSpPr>
        <p:spPr>
          <a:xfrm>
            <a:off x="1931040" y="670680"/>
            <a:ext cx="3885480" cy="2147040"/>
          </a:xfrm>
          <a:prstGeom prst="rect">
            <a:avLst/>
          </a:prstGeom>
          <a:solidFill>
            <a:schemeClr val="bg1"/>
          </a:solidFill>
          <a:ln w="76200">
            <a:solidFill>
              <a:srgbClr val="9900ff"/>
            </a:solidFill>
            <a:miter/>
          </a:ln>
        </p:spPr>
        <p:style>
          <a:lnRef idx="0"/>
          <a:fillRef idx="0"/>
          <a:effectRef idx="0"/>
          <a:fontRef idx="minor"/>
        </p:style>
        <p:txBody>
          <a:bodyPr wrap="none" lIns="90000" rIns="90000" tIns="45000" bIns="45000" anchor="ctr">
            <a:noAutofit/>
          </a:bodyPr>
          <a:p>
            <a:pPr algn="ctr">
              <a:lnSpc>
                <a:spcPct val="100000"/>
              </a:lnSpc>
            </a:pPr>
            <a:endParaRPr b="0" lang="tr-TR" sz="1200" spc="-1" strike="noStrike">
              <a:solidFill>
                <a:srgbClr val="ffffff"/>
              </a:solidFill>
              <a:latin typeface="Arial"/>
              <a:ea typeface="DejaVu Sans"/>
            </a:endParaRPr>
          </a:p>
        </p:txBody>
      </p:sp>
      <p:sp>
        <p:nvSpPr>
          <p:cNvPr id="674" name="Text Box 7"/>
          <p:cNvSpPr/>
          <p:nvPr/>
        </p:nvSpPr>
        <p:spPr>
          <a:xfrm>
            <a:off x="2311200" y="654120"/>
            <a:ext cx="3326760" cy="3330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tr-TR" sz="1600" spc="-1" strike="noStrike">
                <a:solidFill>
                  <a:srgbClr val="9900ff"/>
                </a:solidFill>
                <a:latin typeface="Arial"/>
                <a:ea typeface="DejaVu Sans"/>
              </a:rPr>
              <a:t>OPERATIONAL REQUIREMENTS</a:t>
            </a:r>
            <a:endParaRPr b="0" lang="tr-TR" sz="1600" spc="-1" strike="noStrike">
              <a:solidFill>
                <a:srgbClr val="000000"/>
              </a:solidFill>
              <a:latin typeface="Arial"/>
            </a:endParaRPr>
          </a:p>
        </p:txBody>
      </p:sp>
      <p:sp>
        <p:nvSpPr>
          <p:cNvPr id="675" name="Text Box 8"/>
          <p:cNvSpPr/>
          <p:nvPr/>
        </p:nvSpPr>
        <p:spPr>
          <a:xfrm>
            <a:off x="1968120" y="931320"/>
            <a:ext cx="2058480" cy="819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200" spc="-1" strike="noStrike">
                <a:solidFill>
                  <a:srgbClr val="000000"/>
                </a:solidFill>
                <a:latin typeface="Arial"/>
                <a:ea typeface="DejaVu Sans"/>
              </a:rPr>
              <a:t>Network Enabled Capability</a:t>
            </a:r>
            <a:endParaRPr b="0" lang="tr-TR" sz="1200" spc="-1" strike="noStrike">
              <a:solidFill>
                <a:srgbClr val="000000"/>
              </a:solidFill>
              <a:latin typeface="Arial"/>
            </a:endParaRPr>
          </a:p>
          <a:p>
            <a:pPr marL="171360" indent="-171360">
              <a:lnSpc>
                <a:spcPct val="100000"/>
              </a:lnSpc>
              <a:buClr>
                <a:srgbClr val="000000"/>
              </a:buClr>
              <a:buFont typeface="Symbol"/>
              <a:buChar char=""/>
            </a:pPr>
            <a:r>
              <a:rPr b="0" lang="en-US" sz="1200" spc="-1" strike="noStrike">
                <a:solidFill>
                  <a:srgbClr val="000000"/>
                </a:solidFill>
                <a:latin typeface="Arial"/>
                <a:ea typeface="DejaVu Sans"/>
              </a:rPr>
              <a:t>Common Engagement</a:t>
            </a:r>
            <a:endParaRPr b="0" lang="tr-TR" sz="1200" spc="-1" strike="noStrike">
              <a:solidFill>
                <a:srgbClr val="000000"/>
              </a:solidFill>
              <a:latin typeface="Arial"/>
            </a:endParaRPr>
          </a:p>
          <a:p>
            <a:pPr marL="171360" indent="-171360">
              <a:lnSpc>
                <a:spcPct val="100000"/>
              </a:lnSpc>
              <a:buClr>
                <a:srgbClr val="000000"/>
              </a:buClr>
              <a:buFont typeface="Symbol"/>
              <a:buChar char=""/>
            </a:pPr>
            <a:r>
              <a:rPr b="0" lang="en-US" sz="1200" spc="-1" strike="noStrike">
                <a:solidFill>
                  <a:srgbClr val="000000"/>
                </a:solidFill>
                <a:latin typeface="Arial"/>
                <a:ea typeface="DejaVu Sans"/>
              </a:rPr>
              <a:t>Common Training</a:t>
            </a:r>
            <a:endParaRPr b="0" lang="tr-TR" sz="1200" spc="-1" strike="noStrike">
              <a:solidFill>
                <a:srgbClr val="000000"/>
              </a:solidFill>
              <a:latin typeface="Arial"/>
            </a:endParaRPr>
          </a:p>
          <a:p>
            <a:pPr marL="171360" indent="-171360">
              <a:lnSpc>
                <a:spcPct val="100000"/>
              </a:lnSpc>
              <a:buClr>
                <a:srgbClr val="000000"/>
              </a:buClr>
              <a:buFont typeface="Symbol"/>
              <a:buChar char=""/>
            </a:pPr>
            <a:r>
              <a:rPr b="0" lang="en-US" sz="1200" spc="-1" strike="noStrike">
                <a:solidFill>
                  <a:srgbClr val="000000"/>
                </a:solidFill>
                <a:latin typeface="Arial"/>
                <a:ea typeface="DejaVu Sans"/>
              </a:rPr>
              <a:t>Common Operation</a:t>
            </a:r>
            <a:endParaRPr b="0" lang="tr-TR" sz="1200" spc="-1" strike="noStrike">
              <a:solidFill>
                <a:srgbClr val="000000"/>
              </a:solidFill>
              <a:latin typeface="Arial"/>
            </a:endParaRPr>
          </a:p>
        </p:txBody>
      </p:sp>
      <p:pic>
        <p:nvPicPr>
          <p:cNvPr id="676" name="Picture 105" descr="mk13-shot"/>
          <p:cNvPicPr/>
          <p:nvPr/>
        </p:nvPicPr>
        <p:blipFill>
          <a:blip r:embed="rId2"/>
          <a:srcRect l="0" t="0" r="-94" b="0"/>
          <a:stretch/>
        </p:blipFill>
        <p:spPr>
          <a:xfrm>
            <a:off x="4690080" y="1102680"/>
            <a:ext cx="924840" cy="912240"/>
          </a:xfrm>
          <a:prstGeom prst="rect">
            <a:avLst/>
          </a:prstGeom>
          <a:ln w="3175">
            <a:solidFill>
              <a:srgbClr val="000000"/>
            </a:solidFill>
            <a:miter/>
          </a:ln>
        </p:spPr>
      </p:pic>
      <p:pic>
        <p:nvPicPr>
          <p:cNvPr id="677" name="Picture 95" descr="RAMFIRE1"/>
          <p:cNvPicPr/>
          <p:nvPr/>
        </p:nvPicPr>
        <p:blipFill>
          <a:blip r:embed="rId3">
            <a:lum bright="18000"/>
          </a:blip>
          <a:stretch/>
        </p:blipFill>
        <p:spPr>
          <a:xfrm>
            <a:off x="2291040" y="1957320"/>
            <a:ext cx="862920" cy="767520"/>
          </a:xfrm>
          <a:prstGeom prst="rect">
            <a:avLst/>
          </a:prstGeom>
          <a:ln w="9525">
            <a:solidFill>
              <a:srgbClr val="000000"/>
            </a:solidFill>
            <a:miter/>
          </a:ln>
        </p:spPr>
      </p:pic>
      <p:graphicFrame>
        <p:nvGraphicFramePr>
          <p:cNvPr id="678" name="Object 11"/>
          <p:cNvGraphicFramePr/>
          <p:nvPr/>
        </p:nvGraphicFramePr>
        <p:xfrm>
          <a:off x="3672720" y="1490040"/>
          <a:ext cx="573840" cy="807480"/>
        </p:xfrm>
        <a:graphic>
          <a:graphicData uri="http://schemas.openxmlformats.org/presentationml/2006/ole">
            <p:oleObj progId="MSPhotoEd.3" r:id="rId4" spid="">
              <p:embed/>
              <p:pic>
                <p:nvPicPr>
                  <p:cNvPr id="679" name="Object 11" descr=""/>
                  <p:cNvPicPr/>
                  <p:nvPr/>
                </p:nvPicPr>
                <p:blipFill>
                  <a:blip r:embed="rId5"/>
                  <a:stretch/>
                </p:blipFill>
                <p:spPr>
                  <a:xfrm>
                    <a:off x="3672720" y="1490040"/>
                    <a:ext cx="573840" cy="807480"/>
                  </a:xfrm>
                  <a:prstGeom prst="rect">
                    <a:avLst/>
                  </a:prstGeom>
                  <a:ln w="0">
                    <a:noFill/>
                  </a:ln>
                </p:spPr>
              </p:pic>
            </p:oleObj>
          </a:graphicData>
        </a:graphic>
      </p:graphicFrame>
      <p:sp>
        <p:nvSpPr>
          <p:cNvPr id="680" name="Text Box 12"/>
          <p:cNvSpPr/>
          <p:nvPr/>
        </p:nvSpPr>
        <p:spPr>
          <a:xfrm>
            <a:off x="3072960" y="2275920"/>
            <a:ext cx="2523240" cy="454680"/>
          </a:xfrm>
          <a:prstGeom prst="rect">
            <a:avLst/>
          </a:prstGeom>
          <a:noFill/>
          <a:ln w="0">
            <a:noFill/>
          </a:ln>
        </p:spPr>
        <p:style>
          <a:lnRef idx="0"/>
          <a:fillRef idx="0"/>
          <a:effectRef idx="0"/>
          <a:fontRef idx="minor"/>
        </p:style>
        <p:txBody>
          <a:bodyPr wrap="none" lIns="90000" rIns="90000" tIns="45000" bIns="45000" anchor="t">
            <a:spAutoFit/>
          </a:bodyPr>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Additional Warfare Capabilities</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New Assignment Types</a:t>
            </a:r>
            <a:endParaRPr b="0" lang="tr-TR" sz="1200" spc="-1" strike="noStrike">
              <a:solidFill>
                <a:srgbClr val="000000"/>
              </a:solidFill>
              <a:latin typeface="Arial"/>
            </a:endParaRPr>
          </a:p>
        </p:txBody>
      </p:sp>
      <p:sp>
        <p:nvSpPr>
          <p:cNvPr id="681" name="Rectangle 2"/>
          <p:cNvSpPr/>
          <p:nvPr/>
        </p:nvSpPr>
        <p:spPr>
          <a:xfrm>
            <a:off x="6330240" y="670680"/>
            <a:ext cx="3749040" cy="2100960"/>
          </a:xfrm>
          <a:prstGeom prst="rect">
            <a:avLst/>
          </a:prstGeom>
          <a:solidFill>
            <a:schemeClr val="bg1"/>
          </a:solidFill>
          <a:ln w="76200">
            <a:solidFill>
              <a:srgbClr val="ff9900"/>
            </a:solidFill>
            <a:miter/>
          </a:ln>
        </p:spPr>
        <p:style>
          <a:lnRef idx="0"/>
          <a:fillRef idx="0"/>
          <a:effectRef idx="0"/>
          <a:fontRef idx="minor"/>
        </p:style>
        <p:txBody>
          <a:bodyPr wrap="none" lIns="90000" rIns="90000" tIns="45000" bIns="45000" anchor="ctr">
            <a:noAutofit/>
          </a:bodyPr>
          <a:p>
            <a:pPr algn="ctr">
              <a:lnSpc>
                <a:spcPct val="100000"/>
              </a:lnSpc>
            </a:pPr>
            <a:endParaRPr b="0" lang="tr-TR" sz="1200" spc="-1" strike="noStrike">
              <a:solidFill>
                <a:srgbClr val="ffffff"/>
              </a:solidFill>
              <a:latin typeface="Arial"/>
              <a:ea typeface="DejaVu Sans"/>
            </a:endParaRPr>
          </a:p>
        </p:txBody>
      </p:sp>
      <p:sp>
        <p:nvSpPr>
          <p:cNvPr id="682" name="Text Box 3"/>
          <p:cNvSpPr/>
          <p:nvPr/>
        </p:nvSpPr>
        <p:spPr>
          <a:xfrm>
            <a:off x="7422480" y="691200"/>
            <a:ext cx="1883520" cy="3330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pPr>
            <a:r>
              <a:rPr b="1" lang="tr-TR" sz="1600" spc="-1" strike="noStrike">
                <a:solidFill>
                  <a:srgbClr val="ff9900"/>
                </a:solidFill>
                <a:latin typeface="Arial"/>
                <a:ea typeface="DejaVu Sans"/>
              </a:rPr>
              <a:t>USER DEMANDS </a:t>
            </a:r>
            <a:endParaRPr b="0" lang="tr-TR" sz="1600" spc="-1" strike="noStrike">
              <a:solidFill>
                <a:srgbClr val="000000"/>
              </a:solidFill>
              <a:latin typeface="Arial"/>
            </a:endParaRPr>
          </a:p>
        </p:txBody>
      </p:sp>
      <p:sp>
        <p:nvSpPr>
          <p:cNvPr id="683" name="Text Box 4"/>
          <p:cNvSpPr/>
          <p:nvPr/>
        </p:nvSpPr>
        <p:spPr>
          <a:xfrm>
            <a:off x="7582680" y="2055960"/>
            <a:ext cx="2527920" cy="637200"/>
          </a:xfrm>
          <a:prstGeom prst="rect">
            <a:avLst/>
          </a:prstGeom>
          <a:noFill/>
          <a:ln w="0">
            <a:noFill/>
          </a:ln>
        </p:spPr>
        <p:style>
          <a:lnRef idx="0"/>
          <a:fillRef idx="0"/>
          <a:effectRef idx="0"/>
          <a:fontRef idx="minor"/>
        </p:style>
        <p:txBody>
          <a:bodyPr wrap="none" lIns="90000" rIns="90000" tIns="45000" bIns="45000" anchor="t">
            <a:spAutoFit/>
          </a:bodyPr>
          <a:p>
            <a:pPr marL="216000" indent="-216000">
              <a:lnSpc>
                <a:spcPct val="100000"/>
              </a:lnSpc>
              <a:buClr>
                <a:srgbClr val="000000"/>
              </a:buClr>
              <a:buFont typeface="Symbol"/>
              <a:buChar char=""/>
            </a:pPr>
            <a:r>
              <a:rPr b="0" lang="en-US" sz="1200" spc="-1" strike="noStrike">
                <a:solidFill>
                  <a:srgbClr val="000000"/>
                </a:solidFill>
                <a:latin typeface="Arial"/>
                <a:ea typeface="DejaVu Sans"/>
              </a:rPr>
              <a:t> </a:t>
            </a:r>
            <a:r>
              <a:rPr b="0" lang="en-US" sz="1200" spc="-1" strike="noStrike">
                <a:solidFill>
                  <a:srgbClr val="000000"/>
                </a:solidFill>
                <a:latin typeface="Arial"/>
                <a:ea typeface="DejaVu Sans"/>
              </a:rPr>
              <a:t>Rapid Reaction</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en-US" sz="1200" spc="-1" strike="noStrike">
                <a:solidFill>
                  <a:srgbClr val="000000"/>
                </a:solidFill>
                <a:latin typeface="Arial"/>
                <a:ea typeface="DejaVu Sans"/>
              </a:rPr>
              <a:t> </a:t>
            </a:r>
            <a:r>
              <a:rPr b="0" lang="en-US" sz="1200" spc="-1" strike="noStrike">
                <a:solidFill>
                  <a:srgbClr val="000000"/>
                </a:solidFill>
                <a:latin typeface="Arial"/>
                <a:ea typeface="DejaVu Sans"/>
              </a:rPr>
              <a:t>High Performance &amp; Capacity</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en-US" sz="1200" spc="-1" strike="noStrike">
                <a:solidFill>
                  <a:srgbClr val="000000"/>
                </a:solidFill>
                <a:latin typeface="Arial"/>
                <a:ea typeface="DejaVu Sans"/>
              </a:rPr>
              <a:t> </a:t>
            </a:r>
            <a:r>
              <a:rPr b="0" lang="en-US" sz="1200" spc="-1" strike="noStrike">
                <a:solidFill>
                  <a:srgbClr val="000000"/>
                </a:solidFill>
                <a:latin typeface="Arial"/>
                <a:ea typeface="DejaVu Sans"/>
              </a:rPr>
              <a:t>Redundancy &amp; Fault Tolerance</a:t>
            </a:r>
            <a:endParaRPr b="0" lang="tr-TR" sz="1200" spc="-1" strike="noStrike">
              <a:solidFill>
                <a:srgbClr val="000000"/>
              </a:solidFill>
              <a:latin typeface="Arial"/>
            </a:endParaRPr>
          </a:p>
        </p:txBody>
      </p:sp>
      <p:sp>
        <p:nvSpPr>
          <p:cNvPr id="684" name="Text Box 5"/>
          <p:cNvSpPr/>
          <p:nvPr/>
        </p:nvSpPr>
        <p:spPr>
          <a:xfrm>
            <a:off x="6390360" y="1072440"/>
            <a:ext cx="2064600" cy="819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Ease of Use</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Situational Display</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Multi Language Support</a:t>
            </a:r>
            <a:endParaRPr b="0" lang="tr-TR" sz="1200" spc="-1" strike="noStrike">
              <a:solidFill>
                <a:srgbClr val="000000"/>
              </a:solidFill>
              <a:latin typeface="Arial"/>
            </a:endParaRPr>
          </a:p>
        </p:txBody>
      </p:sp>
      <p:sp>
        <p:nvSpPr>
          <p:cNvPr id="685" name="Rectangle 13"/>
          <p:cNvSpPr/>
          <p:nvPr/>
        </p:nvSpPr>
        <p:spPr>
          <a:xfrm>
            <a:off x="4247280" y="3828240"/>
            <a:ext cx="4031640" cy="2447280"/>
          </a:xfrm>
          <a:prstGeom prst="rect">
            <a:avLst/>
          </a:prstGeom>
          <a:solidFill>
            <a:schemeClr val="bg1"/>
          </a:solidFill>
          <a:ln w="76200">
            <a:solidFill>
              <a:srgbClr val="00cc00"/>
            </a:solidFill>
            <a:miter/>
          </a:ln>
        </p:spPr>
        <p:style>
          <a:lnRef idx="0"/>
          <a:fillRef idx="0"/>
          <a:effectRef idx="0"/>
          <a:fontRef idx="minor"/>
        </p:style>
        <p:txBody>
          <a:bodyPr wrap="none" lIns="90000" rIns="90000" tIns="45000" bIns="45000" anchor="ctr">
            <a:noAutofit/>
          </a:bodyPr>
          <a:p>
            <a:pPr algn="ctr">
              <a:lnSpc>
                <a:spcPct val="100000"/>
              </a:lnSpc>
            </a:pPr>
            <a:endParaRPr b="0" lang="en-US" sz="1200" spc="-1" strike="noStrike">
              <a:solidFill>
                <a:srgbClr val="ffffff"/>
              </a:solidFill>
              <a:latin typeface="Arial"/>
              <a:ea typeface="DejaVu Sans"/>
            </a:endParaRPr>
          </a:p>
        </p:txBody>
      </p:sp>
      <p:sp>
        <p:nvSpPr>
          <p:cNvPr id="686" name="Text Box 14"/>
          <p:cNvSpPr/>
          <p:nvPr/>
        </p:nvSpPr>
        <p:spPr>
          <a:xfrm>
            <a:off x="6609240" y="3853440"/>
            <a:ext cx="1609200" cy="3330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tr-TR" sz="1600" spc="-1" strike="noStrike">
                <a:solidFill>
                  <a:srgbClr val="00cc00"/>
                </a:solidFill>
                <a:latin typeface="Arial"/>
                <a:ea typeface="DejaVu Sans"/>
              </a:rPr>
              <a:t>TECHNOLOGY</a:t>
            </a:r>
            <a:endParaRPr b="0" lang="tr-TR" sz="1600" spc="-1" strike="noStrike">
              <a:solidFill>
                <a:srgbClr val="000000"/>
              </a:solidFill>
              <a:latin typeface="Arial"/>
            </a:endParaRPr>
          </a:p>
        </p:txBody>
      </p:sp>
      <p:pic>
        <p:nvPicPr>
          <p:cNvPr id="687" name="Picture 2" descr=""/>
          <p:cNvPicPr/>
          <p:nvPr/>
        </p:nvPicPr>
        <p:blipFill>
          <a:blip r:embed="rId6"/>
          <a:stretch/>
        </p:blipFill>
        <p:spPr>
          <a:xfrm>
            <a:off x="4626720" y="5106240"/>
            <a:ext cx="915120" cy="858240"/>
          </a:xfrm>
          <a:prstGeom prst="rect">
            <a:avLst/>
          </a:prstGeom>
          <a:ln w="0">
            <a:noFill/>
          </a:ln>
        </p:spPr>
      </p:pic>
      <p:sp>
        <p:nvSpPr>
          <p:cNvPr id="688" name="Text Box 17"/>
          <p:cNvSpPr/>
          <p:nvPr/>
        </p:nvSpPr>
        <p:spPr>
          <a:xfrm>
            <a:off x="4477680" y="4230000"/>
            <a:ext cx="2535480" cy="819720"/>
          </a:xfrm>
          <a:prstGeom prst="rect">
            <a:avLst/>
          </a:prstGeom>
          <a:noFill/>
          <a:ln w="0">
            <a:noFill/>
          </a:ln>
        </p:spPr>
        <p:style>
          <a:lnRef idx="0"/>
          <a:fillRef idx="0"/>
          <a:effectRef idx="0"/>
          <a:fontRef idx="minor"/>
        </p:style>
        <p:txBody>
          <a:bodyPr wrap="none" lIns="90000" rIns="90000" tIns="45000" bIns="45000" anchor="t">
            <a:spAutoFit/>
          </a:bodyPr>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Weapon &amp; Sensor Technology</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Software Technology</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Hardware Technology</a:t>
            </a:r>
            <a:endParaRPr b="0" lang="tr-TR" sz="1200" spc="-1" strike="noStrike">
              <a:solidFill>
                <a:srgbClr val="000000"/>
              </a:solidFill>
              <a:latin typeface="Arial"/>
            </a:endParaRPr>
          </a:p>
          <a:p>
            <a:pPr marL="216000" indent="-216000">
              <a:lnSpc>
                <a:spcPct val="100000"/>
              </a:lnSpc>
              <a:buClr>
                <a:srgbClr val="000000"/>
              </a:buClr>
              <a:buFont typeface="Symbol"/>
              <a:buChar char=""/>
            </a:pPr>
            <a:r>
              <a:rPr b="0" lang="tr-TR" sz="1200" spc="-1" strike="noStrike">
                <a:solidFill>
                  <a:srgbClr val="000000"/>
                </a:solidFill>
                <a:latin typeface="Arial"/>
                <a:ea typeface="DejaVu Sans"/>
              </a:rPr>
              <a:t>  </a:t>
            </a:r>
            <a:r>
              <a:rPr b="0" lang="tr-TR" sz="1200" spc="-1" strike="noStrike">
                <a:solidFill>
                  <a:srgbClr val="000000"/>
                </a:solidFill>
                <a:latin typeface="Arial"/>
                <a:ea typeface="DejaVu Sans"/>
              </a:rPr>
              <a:t>Communication Technology</a:t>
            </a:r>
            <a:endParaRPr b="0" lang="tr-TR" sz="1200" spc="-1" strike="noStrike">
              <a:solidFill>
                <a:srgbClr val="000000"/>
              </a:solidFill>
              <a:latin typeface="Arial"/>
            </a:endParaRPr>
          </a:p>
        </p:txBody>
      </p:sp>
      <p:pic>
        <p:nvPicPr>
          <p:cNvPr id="689" name="Picture 115" descr="11"/>
          <p:cNvPicPr/>
          <p:nvPr/>
        </p:nvPicPr>
        <p:blipFill>
          <a:blip r:embed="rId7"/>
          <a:stretch/>
        </p:blipFill>
        <p:spPr>
          <a:xfrm>
            <a:off x="7377840" y="4774680"/>
            <a:ext cx="748440" cy="1223280"/>
          </a:xfrm>
          <a:prstGeom prst="rect">
            <a:avLst/>
          </a:prstGeom>
          <a:ln w="0">
            <a:noFill/>
          </a:ln>
        </p:spPr>
      </p:pic>
      <p:pic>
        <p:nvPicPr>
          <p:cNvPr id="690" name="Picture 21" descr="MK48_1"/>
          <p:cNvPicPr/>
          <p:nvPr/>
        </p:nvPicPr>
        <p:blipFill>
          <a:blip r:embed="rId8"/>
          <a:stretch/>
        </p:blipFill>
        <p:spPr>
          <a:xfrm>
            <a:off x="6666480" y="5017320"/>
            <a:ext cx="637560" cy="972360"/>
          </a:xfrm>
          <a:prstGeom prst="rect">
            <a:avLst/>
          </a:prstGeom>
          <a:ln w="0">
            <a:noFill/>
          </a:ln>
        </p:spPr>
      </p:pic>
      <p:sp>
        <p:nvSpPr>
          <p:cNvPr id="691" name="AutoShape 22"/>
          <p:cNvSpPr/>
          <p:nvPr/>
        </p:nvSpPr>
        <p:spPr>
          <a:xfrm rot="16200000">
            <a:off x="5791680" y="3811320"/>
            <a:ext cx="575640" cy="286560"/>
          </a:xfrm>
          <a:prstGeom prst="rightArrow">
            <a:avLst>
              <a:gd name="adj1" fmla="val 50278"/>
              <a:gd name="adj2" fmla="val 95030"/>
            </a:avLst>
          </a:prstGeom>
          <a:solidFill>
            <a:srgbClr val="00cc00"/>
          </a:solidFill>
          <a:ln w="38100">
            <a:solidFill>
              <a:srgbClr val="ffffff"/>
            </a:solidFill>
            <a:miter/>
          </a:ln>
        </p:spPr>
        <p:style>
          <a:lnRef idx="0"/>
          <a:fillRef idx="0"/>
          <a:effectRef idx="0"/>
          <a:fontRef idx="minor"/>
        </p:style>
        <p:txBody>
          <a:bodyPr wrap="none" lIns="90000" rIns="90000" tIns="45000" bIns="45000" anchor="ctr">
            <a:noAutofit/>
          </a:bodyPr>
          <a:p>
            <a:pPr algn="ctr">
              <a:lnSpc>
                <a:spcPct val="100000"/>
              </a:lnSpc>
            </a:pPr>
            <a:endParaRPr b="0" lang="tr-TR" sz="1200" spc="-1" strike="noStrike">
              <a:solidFill>
                <a:srgbClr val="ffffff"/>
              </a:solidFill>
              <a:latin typeface="Arial"/>
              <a:ea typeface="DejaVu Sans"/>
            </a:endParaRPr>
          </a:p>
        </p:txBody>
      </p:sp>
      <p:sp>
        <p:nvSpPr>
          <p:cNvPr id="692" name="AutoShape 23"/>
          <p:cNvSpPr/>
          <p:nvPr/>
        </p:nvSpPr>
        <p:spPr>
          <a:xfrm flipH="1" rot="13615200">
            <a:off x="5618520" y="2669040"/>
            <a:ext cx="575640" cy="286920"/>
          </a:xfrm>
          <a:prstGeom prst="rightArrow">
            <a:avLst>
              <a:gd name="adj1" fmla="val 50278"/>
              <a:gd name="adj2" fmla="val 95030"/>
            </a:avLst>
          </a:prstGeom>
          <a:solidFill>
            <a:srgbClr val="9900ff"/>
          </a:solidFill>
          <a:ln w="38100">
            <a:solidFill>
              <a:srgbClr val="ffffff"/>
            </a:solidFill>
            <a:miter/>
          </a:ln>
        </p:spPr>
        <p:style>
          <a:lnRef idx="0"/>
          <a:fillRef idx="0"/>
          <a:effectRef idx="0"/>
          <a:fontRef idx="minor"/>
        </p:style>
        <p:txBody>
          <a:bodyPr wrap="none" lIns="90000" rIns="90000" tIns="45000" bIns="45000" anchor="ctr">
            <a:noAutofit/>
          </a:bodyPr>
          <a:p>
            <a:pPr algn="ctr">
              <a:lnSpc>
                <a:spcPct val="100000"/>
              </a:lnSpc>
            </a:pPr>
            <a:endParaRPr b="0" lang="tr-TR" sz="1200" spc="-1" strike="noStrike">
              <a:solidFill>
                <a:srgbClr val="ffffff"/>
              </a:solidFill>
              <a:latin typeface="Arial"/>
              <a:ea typeface="DejaVu Sans"/>
            </a:endParaRPr>
          </a:p>
        </p:txBody>
      </p:sp>
      <p:sp>
        <p:nvSpPr>
          <p:cNvPr id="693" name="AutoShape 24"/>
          <p:cNvSpPr/>
          <p:nvPr/>
        </p:nvSpPr>
        <p:spPr>
          <a:xfrm flipH="1" flipV="1" rot="18772800">
            <a:off x="6066360" y="2655360"/>
            <a:ext cx="575640" cy="286560"/>
          </a:xfrm>
          <a:prstGeom prst="rightArrow">
            <a:avLst>
              <a:gd name="adj1" fmla="val 50278"/>
              <a:gd name="adj2" fmla="val 95030"/>
            </a:avLst>
          </a:prstGeom>
          <a:solidFill>
            <a:srgbClr val="ff9900"/>
          </a:solidFill>
          <a:ln w="38100">
            <a:solidFill>
              <a:srgbClr val="ffffff"/>
            </a:solidFill>
            <a:miter/>
          </a:ln>
        </p:spPr>
        <p:style>
          <a:lnRef idx="0"/>
          <a:fillRef idx="0"/>
          <a:effectRef idx="0"/>
          <a:fontRef idx="minor"/>
        </p:style>
        <p:txBody>
          <a:bodyPr wrap="none" lIns="90000" rIns="90000" tIns="45000" bIns="45000" anchor="ctr">
            <a:noAutofit/>
          </a:bodyPr>
          <a:p>
            <a:pPr algn="ctr">
              <a:lnSpc>
                <a:spcPct val="100000"/>
              </a:lnSpc>
            </a:pPr>
            <a:endParaRPr b="0" lang="tr-TR" sz="1200" spc="-1" strike="noStrike">
              <a:solidFill>
                <a:srgbClr val="ffffff"/>
              </a:solidFill>
              <a:latin typeface="Arial"/>
              <a:ea typeface="DejaVu Sans"/>
            </a:endParaRPr>
          </a:p>
        </p:txBody>
      </p:sp>
      <p:sp>
        <p:nvSpPr>
          <p:cNvPr id="694" name="AutoShape 27"/>
          <p:cNvSpPr/>
          <p:nvPr/>
        </p:nvSpPr>
        <p:spPr>
          <a:xfrm>
            <a:off x="1793160" y="3683880"/>
            <a:ext cx="2813760" cy="430920"/>
          </a:xfrm>
          <a:prstGeom prst="roundRect">
            <a:avLst>
              <a:gd name="adj" fmla="val 16667"/>
            </a:avLst>
          </a:prstGeom>
          <a:solidFill>
            <a:srgbClr val="0070c0"/>
          </a:solidFill>
          <a:ln w="28575">
            <a:solidFill>
              <a:srgbClr val="ffffff"/>
            </a:solidFill>
            <a:round/>
          </a:ln>
        </p:spPr>
        <p:style>
          <a:lnRef idx="0"/>
          <a:fillRef idx="0"/>
          <a:effectRef idx="0"/>
          <a:fontRef idx="minor"/>
        </p:style>
        <p:txBody>
          <a:bodyPr wrap="none" lIns="90000" rIns="90000" tIns="45000" bIns="45000" anchor="ctr">
            <a:noAutofit/>
          </a:bodyPr>
          <a:p>
            <a:pPr algn="ctr">
              <a:lnSpc>
                <a:spcPct val="100000"/>
              </a:lnSpc>
            </a:pPr>
            <a:r>
              <a:rPr b="1" lang="tr-TR" sz="1200" spc="-1" strike="noStrike">
                <a:solidFill>
                  <a:srgbClr val="ffffff"/>
                </a:solidFill>
                <a:latin typeface="Arial"/>
                <a:ea typeface="DejaVu Sans"/>
              </a:rPr>
              <a:t>FORCE CENTRIC APPROACH</a:t>
            </a:r>
            <a:endParaRPr b="0" lang="tr-TR" sz="1200" spc="-1" strike="noStrike">
              <a:solidFill>
                <a:srgbClr val="000000"/>
              </a:solidFill>
              <a:latin typeface="Arial"/>
            </a:endParaRPr>
          </a:p>
        </p:txBody>
      </p:sp>
      <p:sp>
        <p:nvSpPr>
          <p:cNvPr id="695" name="AutoShape 28"/>
          <p:cNvSpPr/>
          <p:nvPr/>
        </p:nvSpPr>
        <p:spPr>
          <a:xfrm>
            <a:off x="1793160" y="3201120"/>
            <a:ext cx="2813760" cy="430920"/>
          </a:xfrm>
          <a:prstGeom prst="roundRect">
            <a:avLst>
              <a:gd name="adj" fmla="val 16667"/>
            </a:avLst>
          </a:prstGeom>
          <a:solidFill>
            <a:srgbClr val="0070c0"/>
          </a:solidFill>
          <a:ln w="28575">
            <a:solidFill>
              <a:srgbClr val="ffffff"/>
            </a:solidFill>
            <a:round/>
          </a:ln>
        </p:spPr>
        <p:style>
          <a:lnRef idx="0"/>
          <a:fillRef idx="0"/>
          <a:effectRef idx="0"/>
          <a:fontRef idx="minor"/>
        </p:style>
        <p:txBody>
          <a:bodyPr wrap="none" lIns="90000" rIns="90000" tIns="45000" bIns="45000" anchor="ctr">
            <a:noAutofit/>
          </a:bodyPr>
          <a:p>
            <a:pPr algn="ctr">
              <a:lnSpc>
                <a:spcPct val="100000"/>
              </a:lnSpc>
            </a:pPr>
            <a:r>
              <a:rPr b="1" lang="tr-TR" sz="1200" spc="-1" strike="noStrike">
                <a:solidFill>
                  <a:srgbClr val="ffffff"/>
                </a:solidFill>
                <a:latin typeface="Arial"/>
                <a:ea typeface="DejaVu Sans"/>
              </a:rPr>
              <a:t>FULLY INTEGRATED TDL</a:t>
            </a:r>
            <a:endParaRPr b="0" lang="tr-TR" sz="1200" spc="-1" strike="noStrike">
              <a:solidFill>
                <a:srgbClr val="000000"/>
              </a:solidFill>
              <a:latin typeface="Arial"/>
            </a:endParaRPr>
          </a:p>
        </p:txBody>
      </p:sp>
      <p:sp>
        <p:nvSpPr>
          <p:cNvPr id="696" name="AutoShape 29"/>
          <p:cNvSpPr/>
          <p:nvPr/>
        </p:nvSpPr>
        <p:spPr>
          <a:xfrm>
            <a:off x="1793160" y="4188600"/>
            <a:ext cx="2813760" cy="429480"/>
          </a:xfrm>
          <a:prstGeom prst="roundRect">
            <a:avLst>
              <a:gd name="adj" fmla="val 16667"/>
            </a:avLst>
          </a:prstGeom>
          <a:solidFill>
            <a:srgbClr val="0070c0"/>
          </a:solidFill>
          <a:ln w="28575">
            <a:solidFill>
              <a:srgbClr val="ffffff"/>
            </a:solidFill>
            <a:round/>
          </a:ln>
        </p:spPr>
        <p:style>
          <a:lnRef idx="0"/>
          <a:fillRef idx="0"/>
          <a:effectRef idx="0"/>
          <a:fontRef idx="minor"/>
        </p:style>
        <p:txBody>
          <a:bodyPr wrap="none" lIns="90000" rIns="90000" tIns="45000" bIns="45000" anchor="ctr">
            <a:noAutofit/>
          </a:bodyPr>
          <a:p>
            <a:pPr algn="ctr">
              <a:lnSpc>
                <a:spcPct val="100000"/>
              </a:lnSpc>
            </a:pPr>
            <a:r>
              <a:rPr b="1" lang="tr-TR" sz="1200" spc="-1" strike="noStrike">
                <a:solidFill>
                  <a:srgbClr val="ffffff"/>
                </a:solidFill>
                <a:latin typeface="Arial"/>
                <a:ea typeface="DejaVu Sans"/>
              </a:rPr>
              <a:t>NETWORK ENABLED CAPABILITY</a:t>
            </a:r>
            <a:endParaRPr b="0" lang="tr-TR" sz="1200" spc="-1" strike="noStrike">
              <a:solidFill>
                <a:srgbClr val="000000"/>
              </a:solidFill>
              <a:latin typeface="Arial"/>
            </a:endParaRPr>
          </a:p>
        </p:txBody>
      </p:sp>
      <p:sp>
        <p:nvSpPr>
          <p:cNvPr id="697" name="AutoShape 30"/>
          <p:cNvSpPr/>
          <p:nvPr/>
        </p:nvSpPr>
        <p:spPr>
          <a:xfrm>
            <a:off x="1793160" y="4691880"/>
            <a:ext cx="2812320" cy="430920"/>
          </a:xfrm>
          <a:prstGeom prst="roundRect">
            <a:avLst>
              <a:gd name="adj" fmla="val 16667"/>
            </a:avLst>
          </a:prstGeom>
          <a:solidFill>
            <a:srgbClr val="0070c0"/>
          </a:solidFill>
          <a:ln w="28575">
            <a:solidFill>
              <a:srgbClr val="ffffff"/>
            </a:solidFill>
            <a:round/>
          </a:ln>
        </p:spPr>
        <p:style>
          <a:lnRef idx="0"/>
          <a:fillRef idx="0"/>
          <a:effectRef idx="0"/>
          <a:fontRef idx="minor"/>
        </p:style>
        <p:txBody>
          <a:bodyPr wrap="none" lIns="90000" rIns="90000" tIns="45000" bIns="45000" anchor="ctr">
            <a:noAutofit/>
          </a:bodyPr>
          <a:p>
            <a:pPr algn="ctr">
              <a:lnSpc>
                <a:spcPct val="100000"/>
              </a:lnSpc>
            </a:pPr>
            <a:r>
              <a:rPr b="1" lang="tr-TR" sz="1200" spc="-1" strike="noStrike">
                <a:solidFill>
                  <a:srgbClr val="ffffff"/>
                </a:solidFill>
                <a:latin typeface="Arial"/>
                <a:ea typeface="DejaVu Sans"/>
              </a:rPr>
              <a:t>DECISION SUPPORT SYSTEMS</a:t>
            </a:r>
            <a:endParaRPr b="0" lang="tr-TR" sz="1200" spc="-1" strike="noStrike">
              <a:solidFill>
                <a:srgbClr val="000000"/>
              </a:solidFill>
              <a:latin typeface="Arial"/>
            </a:endParaRPr>
          </a:p>
        </p:txBody>
      </p:sp>
      <p:sp>
        <p:nvSpPr>
          <p:cNvPr id="698" name="AutoShape 31"/>
          <p:cNvSpPr/>
          <p:nvPr/>
        </p:nvSpPr>
        <p:spPr>
          <a:xfrm>
            <a:off x="1793160" y="5196960"/>
            <a:ext cx="2813760" cy="429480"/>
          </a:xfrm>
          <a:prstGeom prst="roundRect">
            <a:avLst>
              <a:gd name="adj" fmla="val 16667"/>
            </a:avLst>
          </a:prstGeom>
          <a:solidFill>
            <a:srgbClr val="0070c0"/>
          </a:solidFill>
          <a:ln w="28575">
            <a:solidFill>
              <a:srgbClr val="ffffff"/>
            </a:solidFill>
            <a:round/>
          </a:ln>
        </p:spPr>
        <p:style>
          <a:lnRef idx="0"/>
          <a:fillRef idx="0"/>
          <a:effectRef idx="0"/>
          <a:fontRef idx="minor"/>
        </p:style>
        <p:txBody>
          <a:bodyPr wrap="none" lIns="90000" rIns="90000" tIns="45000" bIns="45000" anchor="ctr">
            <a:noAutofit/>
          </a:bodyPr>
          <a:p>
            <a:pPr algn="ctr">
              <a:lnSpc>
                <a:spcPct val="100000"/>
              </a:lnSpc>
            </a:pPr>
            <a:r>
              <a:rPr b="1" lang="tr-TR" sz="1200" spc="-1" strike="noStrike">
                <a:solidFill>
                  <a:srgbClr val="ffffff"/>
                </a:solidFill>
                <a:latin typeface="Arial"/>
                <a:ea typeface="DejaVu Sans"/>
              </a:rPr>
              <a:t>TECHNOLOGICAL INDEPENDENCE</a:t>
            </a:r>
            <a:endParaRPr b="0" lang="tr-TR" sz="1200" spc="-1" strike="noStrike">
              <a:solidFill>
                <a:srgbClr val="000000"/>
              </a:solidFill>
              <a:latin typeface="Arial"/>
            </a:endParaRPr>
          </a:p>
        </p:txBody>
      </p:sp>
      <p:pic>
        <p:nvPicPr>
          <p:cNvPr id="699" name="Picture 14" descr="I_SINIFI_CONSOLE"/>
          <p:cNvPicPr/>
          <p:nvPr/>
        </p:nvPicPr>
        <p:blipFill>
          <a:blip r:embed="rId9"/>
          <a:stretch/>
        </p:blipFill>
        <p:spPr>
          <a:xfrm>
            <a:off x="8708040" y="1146960"/>
            <a:ext cx="675720" cy="823320"/>
          </a:xfrm>
          <a:prstGeom prst="rect">
            <a:avLst/>
          </a:prstGeom>
          <a:ln w="0">
            <a:noFill/>
          </a:ln>
        </p:spPr>
      </p:pic>
      <p:pic>
        <p:nvPicPr>
          <p:cNvPr id="700" name="Picture 35" descr=""/>
          <p:cNvPicPr/>
          <p:nvPr/>
        </p:nvPicPr>
        <p:blipFill>
          <a:blip r:embed="rId10"/>
          <a:stretch/>
        </p:blipFill>
        <p:spPr>
          <a:xfrm>
            <a:off x="5730120" y="5022000"/>
            <a:ext cx="748440" cy="1001160"/>
          </a:xfrm>
          <a:prstGeom prst="rect">
            <a:avLst/>
          </a:prstGeom>
          <a:ln w="0">
            <a:noFill/>
          </a:ln>
        </p:spPr>
      </p:pic>
      <p:sp>
        <p:nvSpPr>
          <p:cNvPr id="701"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1" lang="en-GB" sz="2000" spc="-1" strike="noStrike">
                <a:solidFill>
                  <a:srgbClr val="123d6e"/>
                </a:solidFill>
                <a:latin typeface="Arial"/>
              </a:rPr>
              <a:t>HAVELSAN</a:t>
            </a:r>
            <a:r>
              <a:rPr b="1" lang="tr-TR" sz="2000" spc="-1" strike="noStrike">
                <a:solidFill>
                  <a:srgbClr val="123d6e"/>
                </a:solidFill>
                <a:latin typeface="Arial"/>
              </a:rPr>
              <a:t> NAVAL</a:t>
            </a:r>
            <a:r>
              <a:rPr b="1" lang="en-GB" sz="2000" spc="-1" strike="noStrike">
                <a:solidFill>
                  <a:srgbClr val="123d6e"/>
                </a:solidFill>
                <a:latin typeface="Arial"/>
              </a:rPr>
              <a:t> CMS</a:t>
            </a:r>
            <a:r>
              <a:rPr b="1" lang="tr-TR" sz="2000" spc="-1" strike="noStrike">
                <a:solidFill>
                  <a:srgbClr val="123d6e"/>
                </a:solidFill>
                <a:latin typeface="Arial"/>
              </a:rPr>
              <a:t> EXPERIENCE</a:t>
            </a:r>
            <a:endParaRPr b="0" lang="tr-TR" sz="2000" spc="-1" strike="noStrike">
              <a:solidFill>
                <a:srgbClr val="000000"/>
              </a:solidFill>
              <a:latin typeface="Arial"/>
            </a:endParaRPr>
          </a:p>
        </p:txBody>
      </p:sp>
    </p:spTree>
  </p:cSld>
  <p:transition spd="slow">
    <p:push dir="u"/>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Rounded Rectangle 55"/>
          <p:cNvSpPr/>
          <p:nvPr/>
        </p:nvSpPr>
        <p:spPr>
          <a:xfrm>
            <a:off x="2090160" y="4564440"/>
            <a:ext cx="8813160" cy="1244880"/>
          </a:xfrm>
          <a:prstGeom prst="roundRect">
            <a:avLst>
              <a:gd name="adj" fmla="val 16667"/>
            </a:avLst>
          </a:prstGeom>
          <a:solidFill>
            <a:schemeClr val="bg1"/>
          </a:solidFill>
          <a:ln w="28575">
            <a:solidFill>
              <a:srgbClr val="bf9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1800" spc="-1" strike="noStrike">
              <a:solidFill>
                <a:schemeClr val="lt1"/>
              </a:solidFill>
              <a:latin typeface="Calibri"/>
              <a:ea typeface="DejaVu Sans"/>
            </a:endParaRPr>
          </a:p>
        </p:txBody>
      </p:sp>
      <p:sp>
        <p:nvSpPr>
          <p:cNvPr id="703" name="Rounded Rectangle 54"/>
          <p:cNvSpPr/>
          <p:nvPr/>
        </p:nvSpPr>
        <p:spPr>
          <a:xfrm>
            <a:off x="4313880" y="1729800"/>
            <a:ext cx="7547040" cy="2291040"/>
          </a:xfrm>
          <a:prstGeom prst="roundRect">
            <a:avLst>
              <a:gd name="adj" fmla="val 16667"/>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1800" spc="-1" strike="noStrike">
              <a:solidFill>
                <a:schemeClr val="lt1"/>
              </a:solidFill>
              <a:latin typeface="Calibri"/>
              <a:ea typeface="DejaVu Sans"/>
            </a:endParaRPr>
          </a:p>
        </p:txBody>
      </p:sp>
      <p:sp>
        <p:nvSpPr>
          <p:cNvPr id="704" name="Rounded Rectangle 53"/>
          <p:cNvSpPr/>
          <p:nvPr/>
        </p:nvSpPr>
        <p:spPr>
          <a:xfrm>
            <a:off x="462960" y="1792800"/>
            <a:ext cx="3646440" cy="2258640"/>
          </a:xfrm>
          <a:prstGeom prst="roundRect">
            <a:avLst>
              <a:gd name="adj" fmla="val 16667"/>
            </a:avLst>
          </a:prstGeom>
          <a:solidFill>
            <a:schemeClr val="bg1"/>
          </a:solidFill>
          <a:ln w="28575">
            <a:solidFill>
              <a:srgbClr val="70ad47"/>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tr-TR" sz="1800" spc="-1" strike="noStrike">
              <a:solidFill>
                <a:schemeClr val="lt1"/>
              </a:solidFill>
              <a:latin typeface="Calibri"/>
              <a:ea typeface="DejaVu Sans"/>
            </a:endParaRPr>
          </a:p>
        </p:txBody>
      </p:sp>
      <p:sp>
        <p:nvSpPr>
          <p:cNvPr id="705" name="PlaceHolder 1"/>
          <p:cNvSpPr>
            <a:spLocks noGrp="1"/>
          </p:cNvSpPr>
          <p:nvPr>
            <p:ph/>
          </p:nvPr>
        </p:nvSpPr>
        <p:spPr>
          <a:xfrm>
            <a:off x="0" y="80640"/>
            <a:ext cx="12191400" cy="50112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r>
              <a:rPr b="1" lang="en-GB" sz="2000" spc="-1" strike="noStrike">
                <a:solidFill>
                  <a:srgbClr val="123d6e"/>
                </a:solidFill>
                <a:latin typeface="Arial"/>
              </a:rPr>
              <a:t>HAVELSAN</a:t>
            </a:r>
            <a:r>
              <a:rPr b="1" lang="tr-TR" sz="2000" spc="-1" strike="noStrike">
                <a:solidFill>
                  <a:srgbClr val="123d6e"/>
                </a:solidFill>
                <a:latin typeface="Arial"/>
              </a:rPr>
              <a:t> NAVAL</a:t>
            </a:r>
            <a:r>
              <a:rPr b="1" lang="en-GB" sz="2000" spc="-1" strike="noStrike">
                <a:solidFill>
                  <a:srgbClr val="123d6e"/>
                </a:solidFill>
                <a:latin typeface="Arial"/>
              </a:rPr>
              <a:t> CMS</a:t>
            </a:r>
            <a:r>
              <a:rPr b="1" lang="tr-TR" sz="2000" spc="-1" strike="noStrike">
                <a:solidFill>
                  <a:srgbClr val="123d6e"/>
                </a:solidFill>
                <a:latin typeface="Arial"/>
              </a:rPr>
              <a:t> EXPERIENCE</a:t>
            </a:r>
            <a:endParaRPr b="0" lang="tr-TR" sz="2000" spc="-1" strike="noStrike">
              <a:solidFill>
                <a:srgbClr val="000000"/>
              </a:solidFill>
              <a:latin typeface="Arial"/>
            </a:endParaRPr>
          </a:p>
        </p:txBody>
      </p:sp>
      <p:sp>
        <p:nvSpPr>
          <p:cNvPr id="706" name="Dikdörtgen 4"/>
          <p:cNvSpPr/>
          <p:nvPr/>
        </p:nvSpPr>
        <p:spPr>
          <a:xfrm>
            <a:off x="4218480" y="635400"/>
            <a:ext cx="3304440" cy="653400"/>
          </a:xfrm>
          <a:prstGeom prst="rect">
            <a:avLst/>
          </a:prstGeom>
          <a:solidFill>
            <a:srgbClr val="cc0000">
              <a:alpha val="71000"/>
            </a:srgbClr>
          </a:solidFill>
          <a:ln>
            <a:noFill/>
          </a:ln>
          <a:scene3d>
            <a:camera prst="orthographicFront"/>
            <a:lightRig dir="t" rig="threePt"/>
          </a:scene3d>
          <a:sp3d>
            <a:bevelT prst="coolSlant" w="165100"/>
          </a:sp3d>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tr-TR" sz="1800" spc="-1" strike="noStrike">
                <a:solidFill>
                  <a:srgbClr val="000000"/>
                </a:solidFill>
                <a:latin typeface="Arial"/>
                <a:ea typeface="DejaVu Sans"/>
              </a:rPr>
              <a:t>ADVENT</a:t>
            </a:r>
            <a:r>
              <a:rPr b="1" lang="en-GB" sz="1800" spc="-1" strike="noStrike">
                <a:solidFill>
                  <a:srgbClr val="000000"/>
                </a:solidFill>
                <a:latin typeface="Arial"/>
                <a:ea typeface="DejaVu Sans"/>
              </a:rPr>
              <a:t> </a:t>
            </a:r>
            <a:endParaRPr b="0" lang="tr-TR" sz="1800" spc="-1" strike="noStrike">
              <a:solidFill>
                <a:srgbClr val="ffffff"/>
              </a:solidFill>
              <a:latin typeface="Arial"/>
            </a:endParaRPr>
          </a:p>
          <a:p>
            <a:pPr>
              <a:lnSpc>
                <a:spcPct val="100000"/>
              </a:lnSpc>
            </a:pPr>
            <a:r>
              <a:rPr b="0" lang="en-GB" sz="1800" spc="-1" strike="noStrike">
                <a:solidFill>
                  <a:srgbClr val="000000"/>
                </a:solidFill>
                <a:latin typeface="Arial"/>
                <a:ea typeface="DejaVu Sans"/>
              </a:rPr>
              <a:t>Combat Management System</a:t>
            </a:r>
            <a:endParaRPr b="0" lang="tr-TR" sz="1800" spc="-1" strike="noStrike">
              <a:solidFill>
                <a:srgbClr val="ffffff"/>
              </a:solidFill>
              <a:latin typeface="Arial"/>
            </a:endParaRPr>
          </a:p>
        </p:txBody>
      </p:sp>
      <p:sp>
        <p:nvSpPr>
          <p:cNvPr id="707" name="TextBox 10"/>
          <p:cNvSpPr/>
          <p:nvPr/>
        </p:nvSpPr>
        <p:spPr>
          <a:xfrm>
            <a:off x="1562760" y="1960200"/>
            <a:ext cx="125964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UFUK</a:t>
            </a:r>
            <a:endParaRPr b="0" lang="tr-TR" sz="1100" spc="-1" strike="noStrike">
              <a:solidFill>
                <a:srgbClr val="000000"/>
              </a:solidFill>
              <a:latin typeface="Arial"/>
            </a:endParaRPr>
          </a:p>
        </p:txBody>
      </p:sp>
      <p:sp>
        <p:nvSpPr>
          <p:cNvPr id="708" name="Picture 29">
            <a:hlinkClick r:id="rId1"/>
          </p:cNvPr>
          <p:cNvSpPr/>
          <p:nvPr/>
        </p:nvSpPr>
        <p:spPr>
          <a:xfrm>
            <a:off x="758160" y="2279880"/>
            <a:ext cx="864000" cy="558000"/>
          </a:xfrm>
          <a:prstGeom prst="roundRect">
            <a:avLst>
              <a:gd name="adj" fmla="val 16667"/>
            </a:avLst>
          </a:prstGeom>
          <a:blipFill rotWithShape="0">
            <a:blip r:embed="rId2"/>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09" name="TextBox 7"/>
          <p:cNvSpPr/>
          <p:nvPr/>
        </p:nvSpPr>
        <p:spPr>
          <a:xfrm>
            <a:off x="633960" y="1981800"/>
            <a:ext cx="113364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MILGEM 4</a:t>
            </a:r>
            <a:endParaRPr b="0" lang="tr-TR" sz="1100" spc="-1" strike="noStrike">
              <a:solidFill>
                <a:srgbClr val="000000"/>
              </a:solidFill>
              <a:latin typeface="Arial"/>
            </a:endParaRPr>
          </a:p>
        </p:txBody>
      </p:sp>
      <p:sp>
        <p:nvSpPr>
          <p:cNvPr id="710" name="TextBox 10"/>
          <p:cNvSpPr/>
          <p:nvPr/>
        </p:nvSpPr>
        <p:spPr>
          <a:xfrm>
            <a:off x="2776320" y="1965960"/>
            <a:ext cx="95544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100" spc="-1" strike="noStrike">
                <a:solidFill>
                  <a:srgbClr val="11456a"/>
                </a:solidFill>
                <a:latin typeface="Arial"/>
                <a:ea typeface="DejaVu Sans"/>
              </a:rPr>
              <a:t>B</a:t>
            </a:r>
            <a:r>
              <a:rPr b="1" lang="tr-TR" sz="1100" spc="-1" strike="noStrike">
                <a:solidFill>
                  <a:srgbClr val="11456a"/>
                </a:solidFill>
                <a:latin typeface="Arial"/>
                <a:ea typeface="DejaVu Sans"/>
              </a:rPr>
              <a:t>EYKOZ</a:t>
            </a:r>
            <a:endParaRPr b="0" lang="tr-TR" sz="1100" spc="-1" strike="noStrike">
              <a:solidFill>
                <a:srgbClr val="000000"/>
              </a:solidFill>
              <a:latin typeface="Arial"/>
            </a:endParaRPr>
          </a:p>
        </p:txBody>
      </p:sp>
      <p:sp>
        <p:nvSpPr>
          <p:cNvPr id="711" name="Picture 32"/>
          <p:cNvSpPr/>
          <p:nvPr/>
        </p:nvSpPr>
        <p:spPr>
          <a:xfrm>
            <a:off x="2808000" y="2260800"/>
            <a:ext cx="880200" cy="568800"/>
          </a:xfrm>
          <a:prstGeom prst="roundRect">
            <a:avLst>
              <a:gd name="adj" fmla="val 16667"/>
            </a:avLst>
          </a:prstGeom>
          <a:blipFill rotWithShape="0">
            <a:blip r:embed="rId3"/>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pic>
        <p:nvPicPr>
          <p:cNvPr id="712" name="Picture 3" descr=""/>
          <p:cNvPicPr/>
          <p:nvPr/>
        </p:nvPicPr>
        <p:blipFill>
          <a:blip r:embed="rId4"/>
          <a:stretch/>
        </p:blipFill>
        <p:spPr>
          <a:xfrm>
            <a:off x="1698480" y="3298680"/>
            <a:ext cx="987480" cy="660240"/>
          </a:xfrm>
          <a:prstGeom prst="rect">
            <a:avLst/>
          </a:prstGeom>
          <a:ln w="0">
            <a:noFill/>
          </a:ln>
        </p:spPr>
      </p:pic>
      <p:pic>
        <p:nvPicPr>
          <p:cNvPr id="713" name="Picture 4" descr=""/>
          <p:cNvPicPr/>
          <p:nvPr/>
        </p:nvPicPr>
        <p:blipFill>
          <a:blip r:embed="rId5"/>
          <a:stretch/>
        </p:blipFill>
        <p:spPr>
          <a:xfrm>
            <a:off x="1788120" y="2244960"/>
            <a:ext cx="884880" cy="639360"/>
          </a:xfrm>
          <a:prstGeom prst="rect">
            <a:avLst/>
          </a:prstGeom>
          <a:ln w="0">
            <a:noFill/>
          </a:ln>
        </p:spPr>
      </p:pic>
      <p:sp>
        <p:nvSpPr>
          <p:cNvPr id="714" name="TextBox 10"/>
          <p:cNvSpPr/>
          <p:nvPr/>
        </p:nvSpPr>
        <p:spPr>
          <a:xfrm>
            <a:off x="1408680" y="2939760"/>
            <a:ext cx="149688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SUBMARINE </a:t>
            </a:r>
            <a:r>
              <a:rPr b="1" lang="en-US" sz="1100" spc="-1" strike="noStrike">
                <a:solidFill>
                  <a:srgbClr val="11456a"/>
                </a:solidFill>
                <a:latin typeface="Arial"/>
                <a:ea typeface="DejaVu Sans"/>
              </a:rPr>
              <a:t>Link</a:t>
            </a:r>
            <a:endParaRPr b="0" lang="tr-TR" sz="1100" spc="-1" strike="noStrike">
              <a:solidFill>
                <a:srgbClr val="000000"/>
              </a:solidFill>
              <a:latin typeface="Arial"/>
            </a:endParaRPr>
          </a:p>
          <a:p>
            <a:pPr algn="ctr">
              <a:lnSpc>
                <a:spcPct val="100000"/>
              </a:lnSpc>
            </a:pPr>
            <a:r>
              <a:rPr b="1" lang="en-US" sz="1100" spc="-1" strike="noStrike">
                <a:solidFill>
                  <a:srgbClr val="11456a"/>
                </a:solidFill>
                <a:latin typeface="Arial"/>
                <a:ea typeface="DejaVu Sans"/>
              </a:rPr>
              <a:t>System</a:t>
            </a:r>
            <a:endParaRPr b="0" lang="tr-TR" sz="1100" spc="-1" strike="noStrike">
              <a:solidFill>
                <a:srgbClr val="000000"/>
              </a:solidFill>
              <a:latin typeface="Arial"/>
            </a:endParaRPr>
          </a:p>
        </p:txBody>
      </p:sp>
      <p:pic>
        <p:nvPicPr>
          <p:cNvPr id="715" name="Picture 5" descr=""/>
          <p:cNvPicPr/>
          <p:nvPr/>
        </p:nvPicPr>
        <p:blipFill>
          <a:blip r:embed="rId6"/>
          <a:stretch/>
        </p:blipFill>
        <p:spPr>
          <a:xfrm>
            <a:off x="2787840" y="3298680"/>
            <a:ext cx="993240" cy="618480"/>
          </a:xfrm>
          <a:prstGeom prst="rect">
            <a:avLst/>
          </a:prstGeom>
          <a:ln w="0">
            <a:noFill/>
          </a:ln>
        </p:spPr>
      </p:pic>
      <p:sp>
        <p:nvSpPr>
          <p:cNvPr id="716" name="TextBox 10"/>
          <p:cNvSpPr/>
          <p:nvPr/>
        </p:nvSpPr>
        <p:spPr>
          <a:xfrm>
            <a:off x="2739600" y="2921760"/>
            <a:ext cx="109800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100" spc="-1" strike="noStrike">
                <a:solidFill>
                  <a:srgbClr val="11456a"/>
                </a:solidFill>
                <a:latin typeface="Arial"/>
                <a:ea typeface="DejaVu Sans"/>
              </a:rPr>
              <a:t>ADVENT Link System</a:t>
            </a:r>
            <a:endParaRPr b="0" lang="tr-TR" sz="1100" spc="-1" strike="noStrike">
              <a:solidFill>
                <a:srgbClr val="000000"/>
              </a:solidFill>
              <a:latin typeface="Arial"/>
            </a:endParaRPr>
          </a:p>
        </p:txBody>
      </p:sp>
      <p:sp>
        <p:nvSpPr>
          <p:cNvPr id="717" name="TextBox 3"/>
          <p:cNvSpPr/>
          <p:nvPr/>
        </p:nvSpPr>
        <p:spPr>
          <a:xfrm>
            <a:off x="692280" y="3060720"/>
            <a:ext cx="8769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US" sz="1100" spc="-1" strike="noStrike">
                <a:solidFill>
                  <a:srgbClr val="11456a"/>
                </a:solidFill>
                <a:latin typeface="Arial"/>
                <a:ea typeface="DejaVu Sans"/>
              </a:rPr>
              <a:t>LHD</a:t>
            </a:r>
            <a:r>
              <a:rPr b="1" lang="tr-TR" sz="1100" spc="-1" strike="noStrike">
                <a:solidFill>
                  <a:srgbClr val="11456a"/>
                </a:solidFill>
                <a:latin typeface="Arial"/>
                <a:ea typeface="DejaVu Sans"/>
              </a:rPr>
              <a:t> </a:t>
            </a:r>
            <a:endParaRPr b="0" lang="tr-TR" sz="1100" spc="-1" strike="noStrike">
              <a:solidFill>
                <a:srgbClr val="000000"/>
              </a:solidFill>
              <a:latin typeface="Arial"/>
            </a:endParaRPr>
          </a:p>
        </p:txBody>
      </p:sp>
      <p:sp>
        <p:nvSpPr>
          <p:cNvPr id="718" name="TextBox 3"/>
          <p:cNvSpPr/>
          <p:nvPr/>
        </p:nvSpPr>
        <p:spPr>
          <a:xfrm>
            <a:off x="5373360" y="1957680"/>
            <a:ext cx="87192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MILGEM 3 </a:t>
            </a:r>
            <a:endParaRPr b="0" lang="tr-TR" sz="1100" spc="-1" strike="noStrike">
              <a:solidFill>
                <a:srgbClr val="000000"/>
              </a:solidFill>
              <a:latin typeface="Arial"/>
            </a:endParaRPr>
          </a:p>
        </p:txBody>
      </p:sp>
      <p:sp>
        <p:nvSpPr>
          <p:cNvPr id="719" name="TextBox 3"/>
          <p:cNvSpPr/>
          <p:nvPr/>
        </p:nvSpPr>
        <p:spPr>
          <a:xfrm>
            <a:off x="6216840" y="1948320"/>
            <a:ext cx="103752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BARBAROS </a:t>
            </a:r>
            <a:endParaRPr b="0" lang="tr-TR" sz="1100" spc="-1" strike="noStrike">
              <a:solidFill>
                <a:srgbClr val="000000"/>
              </a:solidFill>
              <a:latin typeface="Arial"/>
            </a:endParaRPr>
          </a:p>
        </p:txBody>
      </p:sp>
      <p:sp>
        <p:nvSpPr>
          <p:cNvPr id="720" name="TextBox 3"/>
          <p:cNvSpPr/>
          <p:nvPr/>
        </p:nvSpPr>
        <p:spPr>
          <a:xfrm>
            <a:off x="6541920" y="1957680"/>
            <a:ext cx="18705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TN OPV </a:t>
            </a:r>
            <a:endParaRPr b="0" lang="tr-TR" sz="1100" spc="-1" strike="noStrike">
              <a:solidFill>
                <a:srgbClr val="000000"/>
              </a:solidFill>
              <a:latin typeface="Arial"/>
            </a:endParaRPr>
          </a:p>
        </p:txBody>
      </p:sp>
      <p:sp>
        <p:nvSpPr>
          <p:cNvPr id="721" name="TextBox 10"/>
          <p:cNvSpPr/>
          <p:nvPr/>
        </p:nvSpPr>
        <p:spPr>
          <a:xfrm>
            <a:off x="9335160" y="1839960"/>
            <a:ext cx="111636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I-CLASS</a:t>
            </a:r>
            <a:endParaRPr b="0" lang="tr-TR" sz="1100" spc="-1" strike="noStrike">
              <a:solidFill>
                <a:srgbClr val="000000"/>
              </a:solidFill>
              <a:latin typeface="Arial"/>
            </a:endParaRPr>
          </a:p>
          <a:p>
            <a:pPr algn="ctr">
              <a:lnSpc>
                <a:spcPct val="100000"/>
              </a:lnSpc>
            </a:pPr>
            <a:r>
              <a:rPr b="1" lang="tr-TR" sz="1100" spc="-1" strike="noStrike">
                <a:solidFill>
                  <a:srgbClr val="11456a"/>
                </a:solidFill>
                <a:latin typeface="Arial"/>
                <a:ea typeface="DejaVu Sans"/>
              </a:rPr>
              <a:t>MILGEM 6-8 </a:t>
            </a:r>
            <a:endParaRPr b="0" lang="tr-TR" sz="1100" spc="-1" strike="noStrike">
              <a:solidFill>
                <a:srgbClr val="000000"/>
              </a:solidFill>
              <a:latin typeface="Arial"/>
            </a:endParaRPr>
          </a:p>
        </p:txBody>
      </p:sp>
      <p:pic>
        <p:nvPicPr>
          <p:cNvPr id="722" name="Picture 16" descr=""/>
          <p:cNvPicPr/>
          <p:nvPr/>
        </p:nvPicPr>
        <p:blipFill>
          <a:blip r:embed="rId7"/>
          <a:srcRect l="0" t="0" r="83849" b="0"/>
          <a:stretch/>
        </p:blipFill>
        <p:spPr>
          <a:xfrm>
            <a:off x="4434480" y="3220920"/>
            <a:ext cx="965160" cy="608760"/>
          </a:xfrm>
          <a:prstGeom prst="rect">
            <a:avLst/>
          </a:prstGeom>
          <a:ln w="0">
            <a:noFill/>
          </a:ln>
        </p:spPr>
      </p:pic>
      <p:sp>
        <p:nvSpPr>
          <p:cNvPr id="723" name="TextBox 3"/>
          <p:cNvSpPr/>
          <p:nvPr/>
        </p:nvSpPr>
        <p:spPr>
          <a:xfrm>
            <a:off x="4480920" y="2975760"/>
            <a:ext cx="8769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DERYA</a:t>
            </a:r>
            <a:endParaRPr b="0" lang="tr-TR" sz="1100" spc="-1" strike="noStrike">
              <a:solidFill>
                <a:srgbClr val="000000"/>
              </a:solidFill>
              <a:latin typeface="Arial"/>
            </a:endParaRPr>
          </a:p>
        </p:txBody>
      </p:sp>
      <p:sp>
        <p:nvSpPr>
          <p:cNvPr id="724" name="TextBox 3"/>
          <p:cNvSpPr/>
          <p:nvPr/>
        </p:nvSpPr>
        <p:spPr>
          <a:xfrm>
            <a:off x="5472000" y="2887560"/>
            <a:ext cx="87696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I-CLASS</a:t>
            </a:r>
            <a:endParaRPr b="0" lang="tr-TR" sz="1100" spc="-1" strike="noStrike">
              <a:solidFill>
                <a:srgbClr val="000000"/>
              </a:solidFill>
              <a:latin typeface="Arial"/>
            </a:endParaRPr>
          </a:p>
          <a:p>
            <a:pPr algn="ctr">
              <a:lnSpc>
                <a:spcPct val="100000"/>
              </a:lnSpc>
            </a:pPr>
            <a:r>
              <a:rPr b="1" lang="tr-TR" sz="1100" spc="-1" strike="noStrike">
                <a:solidFill>
                  <a:srgbClr val="11456a"/>
                </a:solidFill>
                <a:latin typeface="Arial"/>
                <a:ea typeface="DejaVu Sans"/>
              </a:rPr>
              <a:t>MILGEM 5 </a:t>
            </a:r>
            <a:endParaRPr b="0" lang="tr-TR" sz="1100" spc="-1" strike="noStrike">
              <a:solidFill>
                <a:srgbClr val="000000"/>
              </a:solidFill>
              <a:latin typeface="Arial"/>
            </a:endParaRPr>
          </a:p>
        </p:txBody>
      </p:sp>
      <p:sp>
        <p:nvSpPr>
          <p:cNvPr id="725" name="TextBox 3"/>
          <p:cNvSpPr/>
          <p:nvPr/>
        </p:nvSpPr>
        <p:spPr>
          <a:xfrm>
            <a:off x="6539040" y="2946960"/>
            <a:ext cx="8769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UU-IMSS </a:t>
            </a:r>
            <a:endParaRPr b="0" lang="tr-TR" sz="1100" spc="-1" strike="noStrike">
              <a:solidFill>
                <a:srgbClr val="000000"/>
              </a:solidFill>
              <a:latin typeface="Arial"/>
            </a:endParaRPr>
          </a:p>
        </p:txBody>
      </p:sp>
      <p:pic>
        <p:nvPicPr>
          <p:cNvPr id="726" name="Picture 28" descr=""/>
          <p:cNvPicPr/>
          <p:nvPr/>
        </p:nvPicPr>
        <p:blipFill>
          <a:blip r:embed="rId8"/>
          <a:stretch/>
        </p:blipFill>
        <p:spPr>
          <a:xfrm>
            <a:off x="2469240" y="5073480"/>
            <a:ext cx="952560" cy="540720"/>
          </a:xfrm>
          <a:prstGeom prst="rect">
            <a:avLst/>
          </a:prstGeom>
          <a:ln w="0">
            <a:noFill/>
          </a:ln>
        </p:spPr>
      </p:pic>
      <p:sp>
        <p:nvSpPr>
          <p:cNvPr id="727" name="TextBox 10"/>
          <p:cNvSpPr/>
          <p:nvPr/>
        </p:nvSpPr>
        <p:spPr>
          <a:xfrm>
            <a:off x="2456280" y="4815000"/>
            <a:ext cx="10551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TF-2000</a:t>
            </a:r>
            <a:endParaRPr b="0" lang="tr-TR" sz="1100" spc="-1" strike="noStrike">
              <a:solidFill>
                <a:srgbClr val="000000"/>
              </a:solidFill>
              <a:latin typeface="Arial"/>
            </a:endParaRPr>
          </a:p>
        </p:txBody>
      </p:sp>
      <p:sp>
        <p:nvSpPr>
          <p:cNvPr id="728" name="TextBox 10"/>
          <p:cNvSpPr/>
          <p:nvPr/>
        </p:nvSpPr>
        <p:spPr>
          <a:xfrm>
            <a:off x="3611520" y="4688280"/>
            <a:ext cx="105516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NATIONAL FAC</a:t>
            </a:r>
            <a:endParaRPr b="0" lang="tr-TR" sz="1100" spc="-1" strike="noStrike">
              <a:solidFill>
                <a:srgbClr val="000000"/>
              </a:solidFill>
              <a:latin typeface="Arial"/>
            </a:endParaRPr>
          </a:p>
        </p:txBody>
      </p:sp>
      <p:sp>
        <p:nvSpPr>
          <p:cNvPr id="729" name="TextBox 10"/>
          <p:cNvSpPr/>
          <p:nvPr/>
        </p:nvSpPr>
        <p:spPr>
          <a:xfrm>
            <a:off x="4776480" y="4680000"/>
            <a:ext cx="105516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NATIONAL SUBMARINE</a:t>
            </a:r>
            <a:endParaRPr b="0" lang="tr-TR" sz="1100" spc="-1" strike="noStrike">
              <a:solidFill>
                <a:srgbClr val="000000"/>
              </a:solidFill>
              <a:latin typeface="Arial"/>
            </a:endParaRPr>
          </a:p>
        </p:txBody>
      </p:sp>
      <p:sp>
        <p:nvSpPr>
          <p:cNvPr id="730" name="TextBox 10"/>
          <p:cNvSpPr/>
          <p:nvPr/>
        </p:nvSpPr>
        <p:spPr>
          <a:xfrm>
            <a:off x="5972760" y="4789800"/>
            <a:ext cx="10551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MARTI</a:t>
            </a:r>
            <a:endParaRPr b="0" lang="tr-TR" sz="1100" spc="-1" strike="noStrike">
              <a:solidFill>
                <a:srgbClr val="000000"/>
              </a:solidFill>
              <a:latin typeface="Arial"/>
            </a:endParaRPr>
          </a:p>
        </p:txBody>
      </p:sp>
      <p:sp>
        <p:nvSpPr>
          <p:cNvPr id="731" name="Dikdörtgen 4"/>
          <p:cNvSpPr/>
          <p:nvPr/>
        </p:nvSpPr>
        <p:spPr>
          <a:xfrm>
            <a:off x="633960" y="1437480"/>
            <a:ext cx="3304440" cy="290880"/>
          </a:xfrm>
          <a:prstGeom prst="rect">
            <a:avLst/>
          </a:prstGeom>
          <a:solidFill>
            <a:schemeClr val="accent6">
              <a:alpha val="71000"/>
            </a:schemeClr>
          </a:solidFill>
          <a:ln>
            <a:noFill/>
          </a:ln>
          <a:scene3d>
            <a:camera prst="orthographicFront"/>
            <a:lightRig dir="t" rig="threePt"/>
          </a:scene3d>
          <a:sp3d>
            <a:bevelT prst="coolSlant" w="165100"/>
          </a:sp3d>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tr-TR" sz="1400" spc="-1" strike="noStrike">
                <a:solidFill>
                  <a:srgbClr val="000000"/>
                </a:solidFill>
                <a:latin typeface="Arial"/>
                <a:ea typeface="DejaVu Sans"/>
              </a:rPr>
              <a:t>COMPLETED PROJECTS</a:t>
            </a:r>
            <a:endParaRPr b="0" lang="tr-TR" sz="1400" spc="-1" strike="noStrike">
              <a:solidFill>
                <a:srgbClr val="000000"/>
              </a:solidFill>
              <a:latin typeface="Arial"/>
            </a:endParaRPr>
          </a:p>
        </p:txBody>
      </p:sp>
      <p:sp>
        <p:nvSpPr>
          <p:cNvPr id="732" name="Dikdörtgen 4"/>
          <p:cNvSpPr/>
          <p:nvPr/>
        </p:nvSpPr>
        <p:spPr>
          <a:xfrm>
            <a:off x="6533280" y="1392840"/>
            <a:ext cx="3304440" cy="290880"/>
          </a:xfrm>
          <a:prstGeom prst="rect">
            <a:avLst/>
          </a:prstGeom>
          <a:solidFill>
            <a:schemeClr val="accent5">
              <a:alpha val="71000"/>
            </a:schemeClr>
          </a:solidFill>
          <a:ln>
            <a:noFill/>
          </a:ln>
          <a:scene3d>
            <a:camera prst="orthographicFront"/>
            <a:lightRig dir="t" rig="threePt"/>
          </a:scene3d>
          <a:sp3d>
            <a:bevelT prst="coolSlant" w="165100"/>
          </a:sp3d>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tr-TR" sz="1400" spc="-1" strike="noStrike">
                <a:solidFill>
                  <a:srgbClr val="000000"/>
                </a:solidFill>
                <a:latin typeface="Arial"/>
                <a:ea typeface="DejaVu Sans"/>
              </a:rPr>
              <a:t>ONGOING PROJECTS</a:t>
            </a:r>
            <a:endParaRPr b="0" lang="tr-TR" sz="1400" spc="-1" strike="noStrike">
              <a:solidFill>
                <a:srgbClr val="000000"/>
              </a:solidFill>
              <a:latin typeface="Arial"/>
            </a:endParaRPr>
          </a:p>
        </p:txBody>
      </p:sp>
      <p:sp>
        <p:nvSpPr>
          <p:cNvPr id="733" name="Dikdörtgen 4"/>
          <p:cNvSpPr/>
          <p:nvPr/>
        </p:nvSpPr>
        <p:spPr>
          <a:xfrm>
            <a:off x="4782240" y="4206240"/>
            <a:ext cx="3304440" cy="290880"/>
          </a:xfrm>
          <a:prstGeom prst="rect">
            <a:avLst/>
          </a:prstGeom>
          <a:solidFill>
            <a:schemeClr val="accent4">
              <a:lumMod val="75000"/>
              <a:alpha val="71000"/>
            </a:schemeClr>
          </a:solidFill>
          <a:ln>
            <a:noFill/>
          </a:ln>
          <a:scene3d>
            <a:camera prst="orthographicFront"/>
            <a:lightRig dir="t" rig="threePt"/>
          </a:scene3d>
          <a:sp3d>
            <a:bevelT prst="coolSlant" w="165100"/>
          </a:sp3d>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tr-TR" sz="1400" spc="-1" strike="noStrike">
                <a:solidFill>
                  <a:srgbClr val="000000"/>
                </a:solidFill>
                <a:latin typeface="Arial"/>
                <a:ea typeface="DejaVu Sans"/>
              </a:rPr>
              <a:t>POTENTIAL PROJECTS</a:t>
            </a:r>
            <a:endParaRPr b="0" lang="tr-TR" sz="1400" spc="-1" strike="noStrike">
              <a:solidFill>
                <a:srgbClr val="000000"/>
              </a:solidFill>
              <a:latin typeface="Arial"/>
            </a:endParaRPr>
          </a:p>
        </p:txBody>
      </p:sp>
      <p:sp>
        <p:nvSpPr>
          <p:cNvPr id="734" name="Dikdörtgen 26"/>
          <p:cNvSpPr/>
          <p:nvPr/>
        </p:nvSpPr>
        <p:spPr>
          <a:xfrm>
            <a:off x="1068120" y="5883480"/>
            <a:ext cx="109054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en-GB" sz="2000" spc="-1" strike="noStrike">
                <a:solidFill>
                  <a:srgbClr val="ff0000"/>
                </a:solidFill>
                <a:latin typeface="Arial"/>
                <a:ea typeface="DejaVu Sans"/>
              </a:rPr>
              <a:t>HAVELSAN CMS provider for more than 15 years</a:t>
            </a:r>
            <a:endParaRPr b="0" lang="tr-TR" sz="2000" spc="-1" strike="noStrike">
              <a:solidFill>
                <a:srgbClr val="000000"/>
              </a:solidFill>
              <a:latin typeface="Arial"/>
            </a:endParaRPr>
          </a:p>
        </p:txBody>
      </p:sp>
      <p:sp>
        <p:nvSpPr>
          <p:cNvPr id="735" name="TextBox 10"/>
          <p:cNvSpPr/>
          <p:nvPr/>
        </p:nvSpPr>
        <p:spPr>
          <a:xfrm>
            <a:off x="7380000" y="5167800"/>
            <a:ext cx="3035160" cy="287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300" spc="-1" strike="noStrike">
                <a:solidFill>
                  <a:srgbClr val="11456a"/>
                </a:solidFill>
                <a:latin typeface="Arial"/>
                <a:ea typeface="DejaVu Sans"/>
              </a:rPr>
              <a:t>POTENTIAL EXPORT PROJECTS</a:t>
            </a:r>
            <a:endParaRPr b="0" lang="tr-TR" sz="1300" spc="-1" strike="noStrike">
              <a:solidFill>
                <a:srgbClr val="000000"/>
              </a:solidFill>
              <a:latin typeface="Arial"/>
            </a:endParaRPr>
          </a:p>
        </p:txBody>
      </p:sp>
      <p:pic>
        <p:nvPicPr>
          <p:cNvPr id="736" name="Picture 1" descr=""/>
          <p:cNvPicPr/>
          <p:nvPr/>
        </p:nvPicPr>
        <p:blipFill>
          <a:blip r:embed="rId9"/>
          <a:stretch/>
        </p:blipFill>
        <p:spPr>
          <a:xfrm>
            <a:off x="678240" y="3323520"/>
            <a:ext cx="913680" cy="627840"/>
          </a:xfrm>
          <a:prstGeom prst="rect">
            <a:avLst/>
          </a:prstGeom>
          <a:ln w="0">
            <a:noFill/>
          </a:ln>
        </p:spPr>
      </p:pic>
      <p:sp>
        <p:nvSpPr>
          <p:cNvPr id="737" name="Picture 2"/>
          <p:cNvSpPr/>
          <p:nvPr/>
        </p:nvSpPr>
        <p:spPr>
          <a:xfrm>
            <a:off x="5463360" y="2238480"/>
            <a:ext cx="3895920" cy="637560"/>
          </a:xfrm>
          <a:prstGeom prst="rect">
            <a:avLst/>
          </a:prstGeom>
          <a:blipFill rotWithShape="0">
            <a:blip r:embed="rId10"/>
            <a:srcRect/>
            <a:stretch/>
          </a:blipFill>
          <a:ln w="0">
            <a:noFill/>
          </a:ln>
        </p:spPr>
        <p:style>
          <a:lnRef idx="0"/>
          <a:fillRef idx="0"/>
          <a:effectRef idx="0"/>
          <a:fontRef idx="minor"/>
        </p:style>
        <p:txBody>
          <a:bodyPr lIns="90000" rIns="90000" tIns="45000" bIns="45000" anchor="t" anchorCtr="1">
            <a:noAutofit/>
          </a:bodyPr>
          <a:p>
            <a:pPr>
              <a:lnSpc>
                <a:spcPct val="100000"/>
              </a:lnSpc>
            </a:pPr>
            <a:r>
              <a:rPr b="0" lang="tr-TR" sz="1800" spc="-1" strike="noStrike">
                <a:solidFill>
                  <a:srgbClr val="000000"/>
                </a:solidFill>
                <a:latin typeface="Arial"/>
              </a:rPr>
              <a:t>Ş</a:t>
            </a:r>
            <a:endParaRPr b="0" lang="tr-TR" sz="1800" spc="-1" strike="noStrike">
              <a:solidFill>
                <a:srgbClr val="000000"/>
              </a:solidFill>
              <a:latin typeface="Arial"/>
            </a:endParaRPr>
          </a:p>
        </p:txBody>
      </p:sp>
      <p:sp>
        <p:nvSpPr>
          <p:cNvPr id="738" name="TextBox 10"/>
          <p:cNvSpPr/>
          <p:nvPr/>
        </p:nvSpPr>
        <p:spPr>
          <a:xfrm>
            <a:off x="7484760" y="1867680"/>
            <a:ext cx="149688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SUBMARINE </a:t>
            </a:r>
            <a:endParaRPr b="0" lang="tr-TR" sz="1100" spc="-1" strike="noStrike">
              <a:solidFill>
                <a:srgbClr val="000000"/>
              </a:solidFill>
              <a:latin typeface="Arial"/>
            </a:endParaRPr>
          </a:p>
          <a:p>
            <a:pPr algn="ctr">
              <a:lnSpc>
                <a:spcPct val="100000"/>
              </a:lnSpc>
            </a:pPr>
            <a:r>
              <a:rPr b="1" lang="en-US" sz="1100" spc="-1" strike="noStrike">
                <a:solidFill>
                  <a:srgbClr val="11456a"/>
                </a:solidFill>
                <a:latin typeface="Arial"/>
                <a:ea typeface="DejaVu Sans"/>
              </a:rPr>
              <a:t>Link System</a:t>
            </a:r>
            <a:endParaRPr b="0" lang="tr-TR" sz="1100" spc="-1" strike="noStrike">
              <a:solidFill>
                <a:srgbClr val="000000"/>
              </a:solidFill>
              <a:latin typeface="Arial"/>
            </a:endParaRPr>
          </a:p>
        </p:txBody>
      </p:sp>
      <p:sp>
        <p:nvSpPr>
          <p:cNvPr id="739" name="Picture 63"/>
          <p:cNvSpPr/>
          <p:nvPr/>
        </p:nvSpPr>
        <p:spPr>
          <a:xfrm>
            <a:off x="4520160" y="2292480"/>
            <a:ext cx="889920" cy="537120"/>
          </a:xfrm>
          <a:prstGeom prst="roundRect">
            <a:avLst>
              <a:gd name="adj" fmla="val 16667"/>
            </a:avLst>
          </a:prstGeom>
          <a:blipFill rotWithShape="0">
            <a:blip r:embed="rId11"/>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sp>
        <p:nvSpPr>
          <p:cNvPr id="740" name="TextBox 3"/>
          <p:cNvSpPr/>
          <p:nvPr/>
        </p:nvSpPr>
        <p:spPr>
          <a:xfrm>
            <a:off x="4526640" y="1892520"/>
            <a:ext cx="871920" cy="424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SANCAR </a:t>
            </a:r>
            <a:r>
              <a:rPr b="1" lang="en-US" sz="1100" spc="-1" strike="noStrike">
                <a:solidFill>
                  <a:srgbClr val="11456a"/>
                </a:solidFill>
                <a:latin typeface="Arial"/>
                <a:ea typeface="DejaVu Sans"/>
              </a:rPr>
              <a:t>A</a:t>
            </a:r>
            <a:r>
              <a:rPr b="1" lang="tr-TR" sz="1100" spc="-1" strike="noStrike">
                <a:solidFill>
                  <a:srgbClr val="11456a"/>
                </a:solidFill>
                <a:latin typeface="Arial"/>
                <a:ea typeface="DejaVu Sans"/>
              </a:rPr>
              <a:t>USV</a:t>
            </a:r>
            <a:endParaRPr b="0" lang="tr-TR" sz="1100" spc="-1" strike="noStrike">
              <a:solidFill>
                <a:srgbClr val="000000"/>
              </a:solidFill>
              <a:latin typeface="Arial"/>
            </a:endParaRPr>
          </a:p>
        </p:txBody>
      </p:sp>
      <p:sp>
        <p:nvSpPr>
          <p:cNvPr id="741" name="Picture 65"/>
          <p:cNvSpPr/>
          <p:nvPr/>
        </p:nvSpPr>
        <p:spPr>
          <a:xfrm>
            <a:off x="3702240" y="5103720"/>
            <a:ext cx="927000" cy="536400"/>
          </a:xfrm>
          <a:prstGeom prst="roundRect">
            <a:avLst>
              <a:gd name="adj" fmla="val 16667"/>
            </a:avLst>
          </a:prstGeom>
          <a:blipFill rotWithShape="0">
            <a:blip r:embed="rId12"/>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pic>
        <p:nvPicPr>
          <p:cNvPr id="742" name="Picture 66" descr=""/>
          <p:cNvPicPr/>
          <p:nvPr/>
        </p:nvPicPr>
        <p:blipFill>
          <a:blip r:embed="rId13"/>
          <a:stretch/>
        </p:blipFill>
        <p:spPr>
          <a:xfrm>
            <a:off x="4889160" y="5069880"/>
            <a:ext cx="911520" cy="554400"/>
          </a:xfrm>
          <a:prstGeom prst="rect">
            <a:avLst/>
          </a:prstGeom>
          <a:ln w="0">
            <a:noFill/>
          </a:ln>
        </p:spPr>
      </p:pic>
      <p:sp>
        <p:nvSpPr>
          <p:cNvPr id="743" name="Picture 67"/>
          <p:cNvSpPr/>
          <p:nvPr/>
        </p:nvSpPr>
        <p:spPr>
          <a:xfrm>
            <a:off x="6087240" y="5050080"/>
            <a:ext cx="825840" cy="579240"/>
          </a:xfrm>
          <a:prstGeom prst="roundRect">
            <a:avLst>
              <a:gd name="adj" fmla="val 16667"/>
            </a:avLst>
          </a:prstGeom>
          <a:blipFill rotWithShape="0">
            <a:blip r:embed="rId14"/>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pPr>
              <a:lnSpc>
                <a:spcPct val="100000"/>
              </a:lnSpc>
            </a:pPr>
            <a:endParaRPr b="0" lang="tr-TR" sz="1800" spc="-1" strike="noStrike">
              <a:solidFill>
                <a:srgbClr val="000000"/>
              </a:solidFill>
              <a:latin typeface="Arial"/>
              <a:ea typeface="DejaVu Sans"/>
            </a:endParaRPr>
          </a:p>
        </p:txBody>
      </p:sp>
      <p:pic>
        <p:nvPicPr>
          <p:cNvPr id="744" name="Picture 15" descr=""/>
          <p:cNvPicPr/>
          <p:nvPr/>
        </p:nvPicPr>
        <p:blipFill>
          <a:blip r:embed="rId15"/>
          <a:stretch/>
        </p:blipFill>
        <p:spPr>
          <a:xfrm>
            <a:off x="9470520" y="2238840"/>
            <a:ext cx="990000" cy="656640"/>
          </a:xfrm>
          <a:prstGeom prst="rect">
            <a:avLst/>
          </a:prstGeom>
          <a:ln w="0">
            <a:noFill/>
          </a:ln>
        </p:spPr>
      </p:pic>
      <p:pic>
        <p:nvPicPr>
          <p:cNvPr id="745" name="Picture 17" descr=""/>
          <p:cNvPicPr/>
          <p:nvPr/>
        </p:nvPicPr>
        <p:blipFill>
          <a:blip r:embed="rId16"/>
          <a:srcRect l="18739" t="0" r="66200" b="0"/>
          <a:stretch/>
        </p:blipFill>
        <p:spPr>
          <a:xfrm>
            <a:off x="5508000" y="3240000"/>
            <a:ext cx="899640" cy="608760"/>
          </a:xfrm>
          <a:prstGeom prst="rect">
            <a:avLst/>
          </a:prstGeom>
          <a:ln w="0">
            <a:noFill/>
          </a:ln>
        </p:spPr>
      </p:pic>
      <p:sp>
        <p:nvSpPr>
          <p:cNvPr id="746" name="TextBox 1"/>
          <p:cNvSpPr/>
          <p:nvPr/>
        </p:nvSpPr>
        <p:spPr>
          <a:xfrm>
            <a:off x="8604720" y="1966320"/>
            <a:ext cx="876960" cy="2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100" spc="-1" strike="noStrike">
                <a:solidFill>
                  <a:srgbClr val="11456a"/>
                </a:solidFill>
                <a:latin typeface="Arial"/>
                <a:ea typeface="DejaVu Sans"/>
              </a:rPr>
              <a:t>MELTEM </a:t>
            </a:r>
            <a:endParaRPr b="0" lang="tr-TR" sz="1100" spc="-1" strike="noStrike">
              <a:solidFill>
                <a:srgbClr val="000000"/>
              </a:solidFill>
              <a:latin typeface="Arial"/>
            </a:endParaRPr>
          </a:p>
        </p:txBody>
      </p:sp>
      <p:pic>
        <p:nvPicPr>
          <p:cNvPr id="747" name="Picture 19" descr=""/>
          <p:cNvPicPr/>
          <p:nvPr/>
        </p:nvPicPr>
        <p:blipFill>
          <a:blip r:embed="rId17"/>
          <a:srcRect l="82337" t="0" r="0" b="0"/>
          <a:stretch/>
        </p:blipFill>
        <p:spPr>
          <a:xfrm>
            <a:off x="6407640" y="3240000"/>
            <a:ext cx="1055520" cy="608760"/>
          </a:xfrm>
          <a:prstGeom prst="rect">
            <a:avLst/>
          </a:prstGeom>
          <a:ln w="0">
            <a:noFill/>
          </a:ln>
        </p:spPr>
      </p:pic>
      <p:sp>
        <p:nvSpPr>
          <p:cNvPr id="748" name="TextBox 2"/>
          <p:cNvSpPr/>
          <p:nvPr/>
        </p:nvSpPr>
        <p:spPr>
          <a:xfrm>
            <a:off x="7908840" y="3296160"/>
            <a:ext cx="2675160" cy="287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tr-TR" sz="1300" spc="-1" strike="noStrike">
                <a:solidFill>
                  <a:srgbClr val="11456a"/>
                </a:solidFill>
                <a:latin typeface="Arial"/>
                <a:ea typeface="DejaVu Sans"/>
              </a:rPr>
              <a:t>ONGOING EXPORT PROJECTS</a:t>
            </a:r>
            <a:endParaRPr b="1" lang="tr-TR" sz="1300" spc="-1" strike="noStrike">
              <a:solidFill>
                <a:srgbClr val="000000"/>
              </a:solidFill>
              <a:latin typeface="Arial"/>
            </a:endParaRPr>
          </a:p>
        </p:txBody>
      </p:sp>
    </p:spTree>
  </p:cSld>
  <p:transition spd="slow">
    <p:push dir="u"/>
  </p:transition>
</p:sld>
</file>

<file path=ppt/theme/theme1.xml><?xml version="1.0" encoding="utf-8"?>
<a:theme xmlns:a="http://schemas.openxmlformats.org/drawingml/2006/main" name="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1_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1_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1_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1_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_rels/item4.xml.rels><?xml version="1.0" encoding="UTF-8"?>
<Relationships xmlns="http://schemas.openxmlformats.org/package/2006/relationships"><Relationship Id="rId1" Type="http://schemas.openxmlformats.org/officeDocument/2006/relationships/customXmlProps" Target="itemProps4.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179B6E67D831D6469267642633D31A47" ma:contentTypeVersion="0" ma:contentTypeDescription="Yeni belge oluşturun." ma:contentTypeScope="" ma:versionID="3c81a6d1b3f880d762718532e9b62578">
  <xsd:schema xmlns:xsd="http://www.w3.org/2001/XMLSchema" xmlns:xs="http://www.w3.org/2001/XMLSchema" xmlns:p="http://schemas.microsoft.com/office/2006/metadata/properties" targetNamespace="http://schemas.microsoft.com/office/2006/metadata/properties" ma:root="true" ma:fieldsID="2daedc2029b21e418062a817c4f2e18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sisl xmlns:xsi="http://www.w3.org/2001/XMLSchema-instance" xmlns:xsd="http://www.w3.org/2001/XMLSchema" xmlns="http://www.boldonjames.com/2008/01/sie/internal/label" sislVersion="0" policy="753fb180-a0f1-47ee-bb6b-5956a4b631ac" origin="userSelected">
  <element uid="3a9ec6f0-1d56-47f3-b78c-2cd80822a847" value=""/>
  <element uid="37d61246-1acf-4438-aa80-454ad10b8793" value=""/>
</sisl>
</file>

<file path=customXml/itemProps1.xml><?xml version="1.0" encoding="utf-8"?>
<ds:datastoreItem xmlns:ds="http://schemas.openxmlformats.org/officeDocument/2006/customXml" ds:itemID="{C1E85DEA-0CCA-4805-83C2-991DE339716C}">
  <ds:schemaRefs>
    <ds:schemaRef ds:uri="http://schemas.microsoft.com/sharepoint/v3/contenttype/forms"/>
  </ds:schemaRefs>
</ds:datastoreItem>
</file>

<file path=customXml/itemProps2.xml><?xml version="1.0" encoding="utf-8"?>
<ds:datastoreItem xmlns:ds="http://schemas.openxmlformats.org/officeDocument/2006/customXml" ds:itemID="{81B39930-036F-44F8-AD2D-22E67F0A25A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7423963-6634-4E8D-B816-A79B37F929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13265760-29DC-4840-87F4-8A313952C861}">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6273</TotalTime>
  <Application>LibreOffice/7.5.1.2$Windows_X86_64 LibreOffice_project/fcbaee479e84c6cd81291587d2ee68cba099e129</Application>
  <AppVersion>15.0000</AppVersion>
  <Words>1120</Words>
  <Paragraphs>341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dc:description/>
  <dc:language>tr-TR</dc:language>
  <cp:lastModifiedBy/>
  <dcterms:modified xsi:type="dcterms:W3CDTF">2023-05-23T12:29:43Z</dcterms:modified>
  <cp:revision>209</cp:revision>
  <dc:subject/>
  <dc:title>PowerPoint Sunusu</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0x010100179B6E67D831D6469267642633D31A47</vt:lpwstr>
  </property>
  <property fmtid="{D5CDD505-2E9C-101B-9397-08002B2CF9AE}" pid="3" name="IsMyDocuments">
    <vt:bool>1</vt:bool>
  </property>
  <property fmtid="{D5CDD505-2E9C-101B-9397-08002B2CF9AE}" pid="4" name="Notes">
    <vt:i4>28</vt:i4>
  </property>
  <property fmtid="{D5CDD505-2E9C-101B-9397-08002B2CF9AE}" pid="5" name="PresentationFormat">
    <vt:lpwstr>Widescreen</vt:lpwstr>
  </property>
  <property fmtid="{D5CDD505-2E9C-101B-9397-08002B2CF9AE}" pid="6" name="Slides">
    <vt:i4>28</vt:i4>
  </property>
  <property fmtid="{D5CDD505-2E9C-101B-9397-08002B2CF9AE}" pid="7" name="bjClsUserRVM">
    <vt:lpwstr>[]</vt:lpwstr>
  </property>
  <property fmtid="{D5CDD505-2E9C-101B-9397-08002B2CF9AE}" pid="8" name="bjDocumentLabelXML">
    <vt:lpwstr>&lt;?xml version="1.0" encoding="us-ascii"?&gt;&lt;sisl xmlns:xsi="http://www.w3.org/2001/XMLSchema-instance" xmlns:xsd="http://www.w3.org/2001/XMLSchema" sislVersion="0" policy="753fb180-a0f1-47ee-bb6b-5956a4b631ac" origin="userSelected" xmlns="http://www.boldonj</vt:lpwstr>
  </property>
  <property fmtid="{D5CDD505-2E9C-101B-9397-08002B2CF9AE}" pid="9" name="bjDocumentLabelXML-0">
    <vt:lpwstr>ames.com/2008/01/sie/internal/label"&gt;&lt;element uid="3a9ec6f0-1d56-47f3-b78c-2cd80822a847" value="" /&gt;&lt;element uid="37d61246-1acf-4438-aa80-454ad10b8793" value="" /&gt;&lt;/sisl&gt;</vt:lpwstr>
  </property>
  <property fmtid="{D5CDD505-2E9C-101B-9397-08002B2CF9AE}" pid="10" name="bjDocumentSecurityLabel">
    <vt:lpwstr>TİCARİ GİZLİ</vt:lpwstr>
  </property>
  <property fmtid="{D5CDD505-2E9C-101B-9397-08002B2CF9AE}" pid="11" name="bjSaver">
    <vt:lpwstr>kDIWOLBjEuJ8TrfAK4PULC+DZpYUg6ov</vt:lpwstr>
  </property>
  <property fmtid="{D5CDD505-2E9C-101B-9397-08002B2CF9AE}" pid="12" name="docIndexRef">
    <vt:lpwstr>a7bb3f22-f487-4760-9369-04055906a3ff</vt:lpwstr>
  </property>
</Properties>
</file>