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89" r:id="rId5"/>
    <p:sldMasterId id="2147483842" r:id="rId6"/>
    <p:sldMasterId id="2147483824" r:id="rId7"/>
    <p:sldMasterId id="2147483803" r:id="rId8"/>
    <p:sldMasterId id="2147483838" r:id="rId9"/>
  </p:sldMasterIdLst>
  <p:notesMasterIdLst>
    <p:notesMasterId r:id="rId26"/>
  </p:notesMasterIdLst>
  <p:sldIdLst>
    <p:sldId id="340" r:id="rId10"/>
    <p:sldId id="344" r:id="rId11"/>
    <p:sldId id="346" r:id="rId12"/>
    <p:sldId id="365" r:id="rId13"/>
    <p:sldId id="367" r:id="rId14"/>
    <p:sldId id="368" r:id="rId15"/>
    <p:sldId id="366" r:id="rId16"/>
    <p:sldId id="369" r:id="rId17"/>
    <p:sldId id="370" r:id="rId18"/>
    <p:sldId id="372" r:id="rId19"/>
    <p:sldId id="373" r:id="rId20"/>
    <p:sldId id="374" r:id="rId21"/>
    <p:sldId id="375" r:id="rId22"/>
    <p:sldId id="376" r:id="rId23"/>
    <p:sldId id="377" r:id="rId24"/>
    <p:sldId id="378" r:id="rId25"/>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83" userDrawn="1">
          <p15:clr>
            <a:srgbClr val="A4A3A4"/>
          </p15:clr>
        </p15:guide>
        <p15:guide id="3" orient="horz" pos="731" userDrawn="1">
          <p15:clr>
            <a:srgbClr val="A4A3A4"/>
          </p15:clr>
        </p15:guide>
        <p15:guide id="4" pos="7219" userDrawn="1">
          <p15:clr>
            <a:srgbClr val="A4A3A4"/>
          </p15:clr>
        </p15:guide>
        <p15:guide id="5" orient="horz" pos="1185" userDrawn="1">
          <p15:clr>
            <a:srgbClr val="A4A3A4"/>
          </p15:clr>
        </p15:guide>
        <p15:guide id="6" pos="3879" userDrawn="1">
          <p15:clr>
            <a:srgbClr val="A4A3A4"/>
          </p15:clr>
        </p15:guide>
        <p15:guide id="7" orient="horz" pos="3894">
          <p15:clr>
            <a:srgbClr val="A4A3A4"/>
          </p15:clr>
        </p15:guide>
        <p15:guide id="8" orient="horz" pos="1165">
          <p15:clr>
            <a:srgbClr val="A4A3A4"/>
          </p15:clr>
        </p15:guide>
        <p15:guide id="9" orient="horz" pos="8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4368D"/>
    <a:srgbClr val="13284C"/>
    <a:srgbClr val="114042"/>
    <a:srgbClr val="00CE7D"/>
    <a:srgbClr val="532A45"/>
    <a:srgbClr val="FE8300"/>
    <a:srgbClr val="E1592B"/>
    <a:srgbClr val="93368C"/>
    <a:srgbClr val="BAC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3792" autoAdjust="0"/>
  </p:normalViewPr>
  <p:slideViewPr>
    <p:cSldViewPr snapToGrid="0" showGuides="1">
      <p:cViewPr varScale="1">
        <p:scale>
          <a:sx n="94" d="100"/>
          <a:sy n="94" d="100"/>
        </p:scale>
        <p:origin x="612" y="96"/>
      </p:cViewPr>
      <p:guideLst>
        <p:guide pos="483"/>
        <p:guide orient="horz" pos="731"/>
        <p:guide pos="7219"/>
        <p:guide orient="horz" pos="1185"/>
        <p:guide pos="3879"/>
        <p:guide orient="horz" pos="3894"/>
        <p:guide orient="horz" pos="1165"/>
        <p:guide orient="horz" pos="878"/>
      </p:guideLst>
    </p:cSldViewPr>
  </p:slideViewPr>
  <p:outlineViewPr>
    <p:cViewPr>
      <p:scale>
        <a:sx n="33" d="100"/>
        <a:sy n="33" d="100"/>
      </p:scale>
      <p:origin x="0" y="-2152"/>
    </p:cViewPr>
  </p:outlineViewPr>
  <p:notesTextViewPr>
    <p:cViewPr>
      <p:scale>
        <a:sx n="3" d="2"/>
        <a:sy n="3" d="2"/>
      </p:scale>
      <p:origin x="0" y="0"/>
    </p:cViewPr>
  </p:notesTextViewPr>
  <p:sorterViewPr>
    <p:cViewPr varScale="1">
      <p:scale>
        <a:sx n="100" d="100"/>
        <a:sy n="100" d="100"/>
      </p:scale>
      <p:origin x="0" y="-4136"/>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47E0FEEA-DAE7-4EF3-9BD7-B6883E5FFC86}" type="datetimeFigureOut">
              <a:rPr lang="en-GB" smtClean="0"/>
              <a:t>22/05/2023</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BFB36FE3-D601-42E0-A774-49F74A862258}" type="slidenum">
              <a:rPr lang="en-GB" smtClean="0"/>
              <a:t>‹#›</a:t>
            </a:fld>
            <a:endParaRPr lang="en-GB"/>
          </a:p>
        </p:txBody>
      </p:sp>
    </p:spTree>
    <p:extLst>
      <p:ext uri="{BB962C8B-B14F-4D97-AF65-F5344CB8AC3E}">
        <p14:creationId xmlns:p14="http://schemas.microsoft.com/office/powerpoint/2010/main" val="198992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B36FE3-D601-42E0-A774-49F74A862258}" type="slidenum">
              <a:rPr lang="en-GB" smtClean="0"/>
              <a:t>2</a:t>
            </a:fld>
            <a:endParaRPr lang="en-GB"/>
          </a:p>
        </p:txBody>
      </p:sp>
    </p:spTree>
    <p:extLst>
      <p:ext uri="{BB962C8B-B14F-4D97-AF65-F5344CB8AC3E}">
        <p14:creationId xmlns:p14="http://schemas.microsoft.com/office/powerpoint/2010/main" val="42341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B36FE3-D601-42E0-A774-49F74A862258}" type="slidenum">
              <a:rPr lang="en-GB" smtClean="0"/>
              <a:t>11</a:t>
            </a:fld>
            <a:endParaRPr lang="en-GB"/>
          </a:p>
        </p:txBody>
      </p:sp>
    </p:spTree>
    <p:extLst>
      <p:ext uri="{BB962C8B-B14F-4D97-AF65-F5344CB8AC3E}">
        <p14:creationId xmlns:p14="http://schemas.microsoft.com/office/powerpoint/2010/main" val="49304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Achieving Availability improvement requires multiple areas of the enterprise to come together around a common goal</a:t>
            </a:r>
          </a:p>
          <a:p>
            <a:endParaRPr lang="en-GB" dirty="0"/>
          </a:p>
        </p:txBody>
      </p:sp>
      <p:sp>
        <p:nvSpPr>
          <p:cNvPr id="4" name="Slide Number Placeholder 3"/>
          <p:cNvSpPr>
            <a:spLocks noGrp="1"/>
          </p:cNvSpPr>
          <p:nvPr>
            <p:ph type="sldNum" sz="quarter" idx="5"/>
          </p:nvPr>
        </p:nvSpPr>
        <p:spPr/>
        <p:txBody>
          <a:bodyPr/>
          <a:lstStyle/>
          <a:p>
            <a:fld id="{BFB36FE3-D601-42E0-A774-49F74A862258}" type="slidenum">
              <a:rPr lang="en-GB" smtClean="0"/>
              <a:t>12</a:t>
            </a:fld>
            <a:endParaRPr lang="en-GB"/>
          </a:p>
        </p:txBody>
      </p:sp>
    </p:spTree>
    <p:extLst>
      <p:ext uri="{BB962C8B-B14F-4D97-AF65-F5344CB8AC3E}">
        <p14:creationId xmlns:p14="http://schemas.microsoft.com/office/powerpoint/2010/main" val="159843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B36FE3-D601-42E0-A774-49F74A862258}" type="slidenum">
              <a:rPr lang="en-GB" smtClean="0"/>
              <a:t>13</a:t>
            </a:fld>
            <a:endParaRPr lang="en-GB"/>
          </a:p>
        </p:txBody>
      </p:sp>
    </p:spTree>
    <p:extLst>
      <p:ext uri="{BB962C8B-B14F-4D97-AF65-F5344CB8AC3E}">
        <p14:creationId xmlns:p14="http://schemas.microsoft.com/office/powerpoint/2010/main" val="345498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B36FE3-D601-42E0-A774-49F74A862258}" type="slidenum">
              <a:rPr lang="en-GB" smtClean="0"/>
              <a:t>15</a:t>
            </a:fld>
            <a:endParaRPr lang="en-GB"/>
          </a:p>
        </p:txBody>
      </p:sp>
    </p:spTree>
    <p:extLst>
      <p:ext uri="{BB962C8B-B14F-4D97-AF65-F5344CB8AC3E}">
        <p14:creationId xmlns:p14="http://schemas.microsoft.com/office/powerpoint/2010/main" val="43328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B36FE3-D601-42E0-A774-49F74A862258}" type="slidenum">
              <a:rPr lang="en-GB" smtClean="0"/>
              <a:t>16</a:t>
            </a:fld>
            <a:endParaRPr lang="en-GB"/>
          </a:p>
        </p:txBody>
      </p:sp>
    </p:spTree>
    <p:extLst>
      <p:ext uri="{BB962C8B-B14F-4D97-AF65-F5344CB8AC3E}">
        <p14:creationId xmlns:p14="http://schemas.microsoft.com/office/powerpoint/2010/main" val="1330343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modgovuk.sharepoint.com/sites/DDC-Brand" TargetMode="External"/><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29.png"/><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hyperlink" Target="https://modgovuk.sharepoint.com/sites/DDC-Brand" TargetMode="Externa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hyperlink" Target="http://www.defencebrandportal.mod.uk/" TargetMode="External"/><Relationship Id="rId16" Type="http://schemas.openxmlformats.org/officeDocument/2006/relationships/image" Target="../media/image47.png"/><Relationship Id="rId1" Type="http://schemas.openxmlformats.org/officeDocument/2006/relationships/slideMaster" Target="../slideMasters/slideMaster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option 1">
    <p:bg>
      <p:bgPr>
        <a:solidFill>
          <a:schemeClr val="bg1"/>
        </a:solidFill>
        <a:effectLst/>
      </p:bgPr>
    </p:bg>
    <p:spTree>
      <p:nvGrpSpPr>
        <p:cNvPr id="1" name=""/>
        <p:cNvGrpSpPr/>
        <p:nvPr/>
      </p:nvGrpSpPr>
      <p:grpSpPr>
        <a:xfrm>
          <a:off x="0" y="0"/>
          <a:ext cx="0" cy="0"/>
          <a:chOff x="0" y="0"/>
          <a:chExt cx="0" cy="0"/>
        </a:xfrm>
      </p:grpSpPr>
      <p:sp>
        <p:nvSpPr>
          <p:cNvPr id="16" name="Picture Placeholder 7" title="Client logo placeholder">
            <a:extLst>
              <a:ext uri="{FF2B5EF4-FFF2-40B4-BE49-F238E27FC236}">
                <a16:creationId xmlns:a16="http://schemas.microsoft.com/office/drawing/2014/main" id="{B0BB70C8-A321-4A1F-9327-8F6BE6BF8AEB}"/>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dirty="0"/>
              <a:t>Partner/sponsor logo</a:t>
            </a:r>
          </a:p>
        </p:txBody>
      </p:sp>
      <p:sp>
        <p:nvSpPr>
          <p:cNvPr id="9" name="Text Placeholder 3"/>
          <p:cNvSpPr>
            <a:spLocks noGrp="1"/>
          </p:cNvSpPr>
          <p:nvPr>
            <p:ph type="body" sz="quarter" idx="11" hasCustomPrompt="1"/>
          </p:nvPr>
        </p:nvSpPr>
        <p:spPr>
          <a:xfrm>
            <a:off x="360000" y="4680001"/>
            <a:ext cx="4716825" cy="581230"/>
          </a:xfrm>
          <a:prstGeom prst="rect">
            <a:avLst/>
          </a:prstGeom>
        </p:spPr>
        <p:txBody>
          <a:bodyPr wrap="square" lIns="0" tIns="0" rIns="0" bIns="0"/>
          <a:lstStyle>
            <a:lvl1pPr marL="0" indent="0">
              <a:buNone/>
              <a:defRPr sz="2800">
                <a:solidFill>
                  <a:schemeClr val="accent4"/>
                </a:solidFill>
                <a:latin typeface="Arial" panose="020B0604020202020204" pitchFamily="34" charset="0"/>
                <a:cs typeface="Arial" panose="020B0604020202020204" pitchFamily="34" charset="0"/>
              </a:defRPr>
            </a:lvl1pPr>
            <a:lvl5pPr>
              <a:defRPr/>
            </a:lvl5pPr>
          </a:lstStyle>
          <a:p>
            <a:pPr lvl="0"/>
            <a:r>
              <a:rPr lang="en-US" dirty="0"/>
              <a:t>Subtitle</a:t>
            </a:r>
            <a:endParaRPr lang="en-GB" dirty="0"/>
          </a:p>
        </p:txBody>
      </p:sp>
      <p:sp>
        <p:nvSpPr>
          <p:cNvPr id="7" name="Text Placeholder 2"/>
          <p:cNvSpPr>
            <a:spLocks noGrp="1"/>
          </p:cNvSpPr>
          <p:nvPr>
            <p:ph type="body" sz="quarter" idx="10" hasCustomPrompt="1"/>
          </p:nvPr>
        </p:nvSpPr>
        <p:spPr>
          <a:xfrm>
            <a:off x="360000" y="3312000"/>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Title goes here</a:t>
            </a:r>
          </a:p>
        </p:txBody>
      </p:sp>
      <p:sp>
        <p:nvSpPr>
          <p:cNvPr id="24" name="TextBox 23">
            <a:extLst>
              <a:ext uri="{FF2B5EF4-FFF2-40B4-BE49-F238E27FC236}">
                <a16:creationId xmlns:a16="http://schemas.microsoft.com/office/drawing/2014/main" id="{D1558722-96ED-4B0B-9416-E7039EFD6D85}"/>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dirty="0">
                <a:solidFill>
                  <a:schemeClr val="bg1"/>
                </a:solidFill>
                <a:latin typeface="Arial" panose="020B0604020202020204" pitchFamily="34" charset="0"/>
                <a:cs typeface="Arial" panose="020B0604020202020204" pitchFamily="34" charset="0"/>
              </a:rPr>
              <a:t>Security Marking</a:t>
            </a:r>
          </a:p>
        </p:txBody>
      </p:sp>
      <p:sp>
        <p:nvSpPr>
          <p:cNvPr id="25" name="Date Placeholder 1">
            <a:extLst>
              <a:ext uri="{FF2B5EF4-FFF2-40B4-BE49-F238E27FC236}">
                <a16:creationId xmlns:a16="http://schemas.microsoft.com/office/drawing/2014/main" id="{D75394B1-85C7-4AB7-ACF3-A38C240630BA}"/>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dirty="0"/>
              <a:t>Month YYYY</a:t>
            </a:r>
          </a:p>
        </p:txBody>
      </p:sp>
      <p:sp>
        <p:nvSpPr>
          <p:cNvPr id="8" name="Footer Placeholder 6">
            <a:extLst>
              <a:ext uri="{FF2B5EF4-FFF2-40B4-BE49-F238E27FC236}">
                <a16:creationId xmlns:a16="http://schemas.microsoft.com/office/drawing/2014/main" id="{88502135-5917-426A-B30C-E1B371D751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0" name="Rectangle 9">
            <a:extLst>
              <a:ext uri="{FF2B5EF4-FFF2-40B4-BE49-F238E27FC236}">
                <a16:creationId xmlns:a16="http://schemas.microsoft.com/office/drawing/2014/main" id="{79C341BF-1AFE-4343-8AF0-405919FBAAAC}"/>
              </a:ext>
            </a:extLst>
          </p:cNvPr>
          <p:cNvSpPr/>
          <p:nvPr userDrawn="1"/>
        </p:nvSpPr>
        <p:spPr>
          <a:xfrm>
            <a:off x="12330750" y="1347125"/>
            <a:ext cx="2487122" cy="58323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use the ‘Offset’ and ‘Scale’ values. </a:t>
            </a:r>
          </a:p>
          <a:p>
            <a:pPr marL="0" indent="0">
              <a:lnSpc>
                <a:spcPct val="100000"/>
              </a:lnSpc>
              <a:spcAft>
                <a:spcPts val="600"/>
              </a:spcAft>
              <a:buFont typeface="Arial" panose="020B0604020202020204" pitchFamily="34" charset="0"/>
              <a:buNone/>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C2D4CFD4-315E-1947-9F5D-1CA4789A192E}"/>
              </a:ext>
            </a:extLst>
          </p:cNvPr>
          <p:cNvGrpSpPr/>
          <p:nvPr userDrawn="1"/>
        </p:nvGrpSpPr>
        <p:grpSpPr>
          <a:xfrm>
            <a:off x="-5354197" y="-932183"/>
            <a:ext cx="5714197" cy="9870371"/>
            <a:chOff x="-5354197" y="-932183"/>
            <a:chExt cx="5714197" cy="9870371"/>
          </a:xfrm>
        </p:grpSpPr>
        <p:grpSp>
          <p:nvGrpSpPr>
            <p:cNvPr id="12" name="Group 11">
              <a:extLst>
                <a:ext uri="{FF2B5EF4-FFF2-40B4-BE49-F238E27FC236}">
                  <a16:creationId xmlns:a16="http://schemas.microsoft.com/office/drawing/2014/main" id="{E0CCE66D-C2BF-2541-A942-262C129389C2}"/>
                </a:ext>
              </a:extLst>
            </p:cNvPr>
            <p:cNvGrpSpPr/>
            <p:nvPr userDrawn="1"/>
          </p:nvGrpSpPr>
          <p:grpSpPr>
            <a:xfrm>
              <a:off x="-5354197" y="-932183"/>
              <a:ext cx="5714197" cy="9870371"/>
              <a:chOff x="-5260321" y="-989372"/>
              <a:chExt cx="5714197" cy="9870371"/>
            </a:xfrm>
          </p:grpSpPr>
          <p:sp>
            <p:nvSpPr>
              <p:cNvPr id="15" name="TextBox 14">
                <a:extLst>
                  <a:ext uri="{FF2B5EF4-FFF2-40B4-BE49-F238E27FC236}">
                    <a16:creationId xmlns:a16="http://schemas.microsoft.com/office/drawing/2014/main" id="{3B0704A5-E4A3-3940-99E7-B871FF3365FA}"/>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0309FDF5-839E-6242-861E-2EA545A75CE5}"/>
                  </a:ext>
                </a:extLst>
              </p:cNvPr>
              <p:cNvGrpSpPr/>
              <p:nvPr userDrawn="1"/>
            </p:nvGrpSpPr>
            <p:grpSpPr>
              <a:xfrm>
                <a:off x="-5260321" y="-989372"/>
                <a:ext cx="5714197" cy="9870371"/>
                <a:chOff x="-5260321" y="-989372"/>
                <a:chExt cx="5714197" cy="9870371"/>
              </a:xfrm>
            </p:grpSpPr>
            <p:sp>
              <p:nvSpPr>
                <p:cNvPr id="18" name="TextBox 17">
                  <a:extLst>
                    <a:ext uri="{FF2B5EF4-FFF2-40B4-BE49-F238E27FC236}">
                      <a16:creationId xmlns:a16="http://schemas.microsoft.com/office/drawing/2014/main" id="{E69C5884-CF2A-E64C-81AA-67A23E054366}"/>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19" name="TextBox 18">
                  <a:extLst>
                    <a:ext uri="{FF2B5EF4-FFF2-40B4-BE49-F238E27FC236}">
                      <a16:creationId xmlns:a16="http://schemas.microsoft.com/office/drawing/2014/main" id="{A8F6DFFF-2B8F-C34C-B4B7-406C2CEC7890}"/>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CC1C7454-0F18-214D-B17B-E63694E285A1}"/>
                    </a:ext>
                  </a:extLst>
                </p:cNvPr>
                <p:cNvSpPr/>
                <p:nvPr userDrawn="1"/>
              </p:nvSpPr>
              <p:spPr>
                <a:xfrm>
                  <a:off x="-3758026" y="1489183"/>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A2C2592E-597D-4D40-84BE-64E026F688CF}"/>
                    </a:ext>
                  </a:extLst>
                </p:cNvPr>
                <p:cNvSpPr/>
                <p:nvPr userDrawn="1"/>
              </p:nvSpPr>
              <p:spPr>
                <a:xfrm>
                  <a:off x="-1220586" y="1475031"/>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D359F298-3D5F-7A42-8478-CBFB5BE4C0EC}"/>
                    </a:ext>
                  </a:extLst>
                </p:cNvPr>
                <p:cNvSpPr/>
                <p:nvPr userDrawn="1"/>
              </p:nvSpPr>
              <p:spPr>
                <a:xfrm>
                  <a:off x="-4979184" y="1476686"/>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587BB69-90B8-A749-B7FC-3FD444D836CD}"/>
                    </a:ext>
                  </a:extLst>
                </p:cNvPr>
                <p:cNvSpPr/>
                <p:nvPr userDrawn="1"/>
              </p:nvSpPr>
              <p:spPr>
                <a:xfrm>
                  <a:off x="-2550415" y="1488543"/>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262F466-00B3-F94E-8DAE-A00C1603DC3C}"/>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27" name="TextBox 26">
                  <a:extLst>
                    <a:ext uri="{FF2B5EF4-FFF2-40B4-BE49-F238E27FC236}">
                      <a16:creationId xmlns:a16="http://schemas.microsoft.com/office/drawing/2014/main" id="{4CD41032-C03D-8A4D-B589-ABAED388DEBE}"/>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28" name="TextBox 27">
                  <a:extLst>
                    <a:ext uri="{FF2B5EF4-FFF2-40B4-BE49-F238E27FC236}">
                      <a16:creationId xmlns:a16="http://schemas.microsoft.com/office/drawing/2014/main" id="{A93D99F8-C1A9-1048-AB95-3CABCBF247CD}"/>
                    </a:ext>
                  </a:extLst>
                </p:cNvPr>
                <p:cNvSpPr txBox="1"/>
                <p:nvPr userDrawn="1"/>
              </p:nvSpPr>
              <p:spPr>
                <a:xfrm>
                  <a:off x="-3865794" y="209588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50EB7AE-082B-6E48-B9EB-4581DCB5F7DD}"/>
                    </a:ext>
                  </a:extLst>
                </p:cNvPr>
                <p:cNvSpPr txBox="1"/>
                <p:nvPr userDrawn="1"/>
              </p:nvSpPr>
              <p:spPr>
                <a:xfrm>
                  <a:off x="-1284446"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E3A0359-8034-764C-B14D-4F9802473C72}"/>
                    </a:ext>
                  </a:extLst>
                </p:cNvPr>
                <p:cNvSpPr txBox="1"/>
                <p:nvPr userDrawn="1"/>
              </p:nvSpPr>
              <p:spPr>
                <a:xfrm>
                  <a:off x="-5090474" y="21363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0414542-2121-A940-AAFC-44A209723388}"/>
                    </a:ext>
                  </a:extLst>
                </p:cNvPr>
                <p:cNvSpPr txBox="1"/>
                <p:nvPr userDrawn="1"/>
              </p:nvSpPr>
              <p:spPr>
                <a:xfrm>
                  <a:off x="-2592363"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AC9B37E3-1DCF-8F4B-8E74-295655F95EB8}"/>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0AE80B48-3597-E843-BE7F-DB3B0A32DEC1}"/>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643A2827-5275-1944-B8EC-93B60B672C62}"/>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582153C9-211F-CA4B-8F95-EB1E10E4C8D9}"/>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2DD31092-F310-F348-A832-C1DDE3A3A67B}"/>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887C0A4-3C23-2845-A94B-0DD615888206}"/>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FBF4242-9BE1-F245-B7AF-A32F86C051DB}"/>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3FB1032-42E1-034F-ADA9-5AA4B87A07BB}"/>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1BE1483-527C-4E4C-B2E2-A776D1A7BAE0}"/>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93521CC-DC34-D840-B29E-36927A9C1E10}"/>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2A39599-092F-6049-8128-CFE7E2ED240B}"/>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D6A8C3B0-0CF0-F441-90B5-5CB0FDC118E3}"/>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44" name="Picture 43" descr="Diagram, text&#10;&#10;Description automatically generated">
                  <a:extLst>
                    <a:ext uri="{FF2B5EF4-FFF2-40B4-BE49-F238E27FC236}">
                      <a16:creationId xmlns:a16="http://schemas.microsoft.com/office/drawing/2014/main" id="{7602775B-A2EC-0D4C-BDE6-B12D442F23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pic>
              <p:nvPicPr>
                <p:cNvPr id="45" name="Picture 44" descr="Diagram, text&#10;&#10;Description automatically generated">
                  <a:extLst>
                    <a:ext uri="{FF2B5EF4-FFF2-40B4-BE49-F238E27FC236}">
                      <a16:creationId xmlns:a16="http://schemas.microsoft.com/office/drawing/2014/main" id="{14AFC16F-7F96-ED46-9653-F803412855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98255" y="6962944"/>
                  <a:ext cx="888887" cy="1434433"/>
                </a:xfrm>
                <a:prstGeom prst="rect">
                  <a:avLst/>
                </a:prstGeom>
              </p:spPr>
            </p:pic>
            <p:pic>
              <p:nvPicPr>
                <p:cNvPr id="46" name="Picture 45" descr="Diagram, text&#10;&#10;Description automatically generated">
                  <a:extLst>
                    <a:ext uri="{FF2B5EF4-FFF2-40B4-BE49-F238E27FC236}">
                      <a16:creationId xmlns:a16="http://schemas.microsoft.com/office/drawing/2014/main" id="{2DD390D3-2594-1C40-ABD2-6C0CDAA6DA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248023" y="6962944"/>
                  <a:ext cx="888887" cy="1918055"/>
                </a:xfrm>
                <a:prstGeom prst="rect">
                  <a:avLst/>
                </a:prstGeom>
              </p:spPr>
            </p:pic>
            <p:pic>
              <p:nvPicPr>
                <p:cNvPr id="47" name="Picture 46" descr="Diagram, text&#10;&#10;Description automatically generated">
                  <a:extLst>
                    <a:ext uri="{FF2B5EF4-FFF2-40B4-BE49-F238E27FC236}">
                      <a16:creationId xmlns:a16="http://schemas.microsoft.com/office/drawing/2014/main" id="{A40A8B9E-B82C-8B43-B665-02D5EAA69FB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295202" y="6962943"/>
                  <a:ext cx="888887" cy="1694569"/>
                </a:xfrm>
                <a:prstGeom prst="rect">
                  <a:avLst/>
                </a:prstGeom>
              </p:spPr>
            </p:pic>
            <p:sp>
              <p:nvSpPr>
                <p:cNvPr id="48" name="Rounded Rectangle 47">
                  <a:extLst>
                    <a:ext uri="{FF2B5EF4-FFF2-40B4-BE49-F238E27FC236}">
                      <a16:creationId xmlns:a16="http://schemas.microsoft.com/office/drawing/2014/main" id="{A8C19D9E-4065-C640-9099-614D466E2139}"/>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8E536629-C0CB-CF47-834B-6D170F492751}"/>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13" name="Rounded Rectangle 12">
              <a:extLst>
                <a:ext uri="{FF2B5EF4-FFF2-40B4-BE49-F238E27FC236}">
                  <a16:creationId xmlns:a16="http://schemas.microsoft.com/office/drawing/2014/main" id="{685FB020-4B4C-444F-8A2A-ECAC15C0613C}"/>
                </a:ext>
              </a:extLst>
            </p:cNvPr>
            <p:cNvSpPr/>
            <p:nvPr userDrawn="1"/>
          </p:nvSpPr>
          <p:spPr>
            <a:xfrm>
              <a:off x="-1357499"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414892F-C3D9-4E44-98AD-EA14757673A0}"/>
                </a:ext>
              </a:extLst>
            </p:cNvPr>
            <p:cNvSpPr txBox="1"/>
            <p:nvPr userDrawn="1"/>
          </p:nvSpPr>
          <p:spPr>
            <a:xfrm>
              <a:off x="-1474950"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15607612"/>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520000" cy="1039599"/>
          </a:xfrm>
          <a:prstGeom prst="rect">
            <a:avLst/>
          </a:prstGeom>
        </p:spPr>
        <p:txBody>
          <a:bodyPr/>
          <a:lstStyle>
            <a:lvl1pPr>
              <a:defRPr>
                <a:solidFill>
                  <a:srgbClr val="000000"/>
                </a:solidFill>
              </a:defRPr>
            </a:lvl1pPr>
          </a:lstStyle>
          <a:p>
            <a:r>
              <a:rPr lang="en-US" dirty="0"/>
              <a:t>Text only slide – 2 column</a:t>
            </a:r>
            <a:endParaRPr lang="en-GB" dirty="0"/>
          </a:p>
        </p:txBody>
      </p:sp>
      <p:sp>
        <p:nvSpPr>
          <p:cNvPr id="6" name="Text Placeholder 5"/>
          <p:cNvSpPr>
            <a:spLocks noGrp="1"/>
          </p:cNvSpPr>
          <p:nvPr>
            <p:ph type="body" sz="quarter" idx="12" hasCustomPrompt="1"/>
          </p:nvPr>
        </p:nvSpPr>
        <p:spPr>
          <a:xfrm>
            <a:off x="360000" y="2160000"/>
            <a:ext cx="11520000" cy="3636000"/>
          </a:xfrm>
          <a:prstGeom prst="rect">
            <a:avLst/>
          </a:prstGeom>
        </p:spPr>
        <p:txBody>
          <a:bodyPr numCol="2" spcCol="18000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933750" indent="-285750">
              <a:buFont typeface="Arial" panose="020B0604020202020204" pitchFamily="34" charset="0"/>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tx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Tree>
    <p:extLst>
      <p:ext uri="{BB962C8B-B14F-4D97-AF65-F5344CB8AC3E}">
        <p14:creationId xmlns:p14="http://schemas.microsoft.com/office/powerpoint/2010/main" val="28102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3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solidFill>
                  <a:srgbClr val="000000"/>
                </a:solidFill>
              </a:defRPr>
            </a:lvl1pPr>
          </a:lstStyle>
          <a:p>
            <a:r>
              <a:rPr lang="en-US" dirty="0"/>
              <a:t>Text slide 1 column with arrow image</a:t>
            </a:r>
            <a:endParaRPr lang="en-GB" dirty="0"/>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1" spcCol="18000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933750" indent="-285750">
              <a:buFont typeface="Arial" panose="020B0604020202020204" pitchFamily="34" charset="0"/>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tx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10" name="Rectangle 9">
            <a:extLst>
              <a:ext uri="{FF2B5EF4-FFF2-40B4-BE49-F238E27FC236}">
                <a16:creationId xmlns:a16="http://schemas.microsoft.com/office/drawing/2014/main" id="{CA19C4FE-C9AA-C442-B60A-5184CECEA781}"/>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368784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4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solidFill>
                  <a:srgbClr val="000000"/>
                </a:solidFill>
              </a:defRPr>
            </a:lvl1pPr>
          </a:lstStyle>
          <a:p>
            <a:r>
              <a:rPr lang="en-US" dirty="0"/>
              <a:t>Text slide 2 column with arrow image</a:t>
            </a:r>
            <a:endParaRPr lang="en-GB" dirty="0"/>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2" spcCol="18000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933750" indent="-285750">
              <a:buFont typeface="Arial" panose="020B0604020202020204" pitchFamily="34" charset="0"/>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tx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10" name="Rectangle 9">
            <a:extLst>
              <a:ext uri="{FF2B5EF4-FFF2-40B4-BE49-F238E27FC236}">
                <a16:creationId xmlns:a16="http://schemas.microsoft.com/office/drawing/2014/main" id="{48BAE900-AEE5-CA45-8B3B-6F2DD318A8AD}"/>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1610383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5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6761769" cy="1039599"/>
          </a:xfrm>
          <a:prstGeom prst="rect">
            <a:avLst/>
          </a:prstGeom>
        </p:spPr>
        <p:txBody>
          <a:bodyPr/>
          <a:lstStyle>
            <a:lvl1pPr>
              <a:defRPr>
                <a:solidFill>
                  <a:srgbClr val="000000"/>
                </a:solidFill>
              </a:defRPr>
            </a:lvl1pPr>
          </a:lstStyle>
          <a:p>
            <a:r>
              <a:rPr lang="en-US" dirty="0"/>
              <a:t>Text slide 1 column with box image</a:t>
            </a:r>
            <a:endParaRPr lang="en-GB" dirty="0"/>
          </a:p>
        </p:txBody>
      </p:sp>
      <p:sp>
        <p:nvSpPr>
          <p:cNvPr id="6" name="Text Placeholder 5"/>
          <p:cNvSpPr>
            <a:spLocks noGrp="1"/>
          </p:cNvSpPr>
          <p:nvPr>
            <p:ph type="body" sz="quarter" idx="12" hasCustomPrompt="1"/>
          </p:nvPr>
        </p:nvSpPr>
        <p:spPr>
          <a:xfrm>
            <a:off x="360000" y="2160000"/>
            <a:ext cx="5580000" cy="3636000"/>
          </a:xfrm>
          <a:prstGeom prst="rect">
            <a:avLst/>
          </a:prstGeom>
        </p:spPr>
        <p:txBody>
          <a:bodyPr numCol="1" spcCol="18000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864000" indent="-216000">
              <a:buFont typeface="Arial" panose="020B0604020202020204" pitchFamily="34" charset="0"/>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tx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10" name="Rectangle 9">
            <a:extLst>
              <a:ext uri="{FF2B5EF4-FFF2-40B4-BE49-F238E27FC236}">
                <a16:creationId xmlns:a16="http://schemas.microsoft.com/office/drawing/2014/main" id="{AD7B7A36-E127-664C-96CA-3E62D5A1D146}"/>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361379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6 - 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baseline="0">
                <a:solidFill>
                  <a:srgbClr val="000000"/>
                </a:solidFill>
              </a:defRPr>
            </a:lvl1pPr>
          </a:lstStyle>
          <a:p>
            <a:r>
              <a:rPr lang="en-US" dirty="0"/>
              <a:t>Text and image slide</a:t>
            </a:r>
            <a:endParaRPr lang="en-GB" dirty="0"/>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chemeClr val="tx1"/>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360000" y="2160000"/>
            <a:ext cx="5126038" cy="36360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9" name="Rectangle 8">
            <a:extLst>
              <a:ext uri="{FF2B5EF4-FFF2-40B4-BE49-F238E27FC236}">
                <a16:creationId xmlns:a16="http://schemas.microsoft.com/office/drawing/2014/main" id="{7A876BAA-F12F-7245-ABCD-129395BA2F2E}"/>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1224370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7 -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59999" y="720000"/>
            <a:ext cx="7464001" cy="1039599"/>
          </a:xfrm>
          <a:prstGeom prst="rect">
            <a:avLst/>
          </a:prstGeom>
        </p:spPr>
        <p:txBody>
          <a:bodyPr/>
          <a:lstStyle>
            <a:lvl1pPr>
              <a:defRPr baseline="0">
                <a:solidFill>
                  <a:srgbClr val="000000"/>
                </a:solidFill>
              </a:defRPr>
            </a:lvl1pPr>
          </a:lstStyle>
          <a:p>
            <a:r>
              <a:rPr lang="en-US" dirty="0"/>
              <a:t>Smart Art slide example</a:t>
            </a:r>
            <a:br>
              <a:rPr lang="en-US" dirty="0"/>
            </a:br>
            <a:r>
              <a:rPr lang="en-US" dirty="0" err="1"/>
              <a:t>colours</a:t>
            </a:r>
            <a:r>
              <a:rPr lang="en-US" dirty="0"/>
              <a:t> are </a:t>
            </a:r>
            <a:r>
              <a:rPr lang="en-US" dirty="0" err="1"/>
              <a:t>customisable</a:t>
            </a:r>
            <a:endParaRPr lang="en-GB" dirty="0"/>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chemeClr val="tx1"/>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p:nvPr>
        </p:nvSpPr>
        <p:spPr>
          <a:xfrm>
            <a:off x="8460001" y="1728000"/>
            <a:ext cx="3420000" cy="436109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9" name="SmartArt Placeholder 8">
            <a:extLst>
              <a:ext uri="{FF2B5EF4-FFF2-40B4-BE49-F238E27FC236}">
                <a16:creationId xmlns:a16="http://schemas.microsoft.com/office/drawing/2014/main" id="{82056C2D-CE4D-4B0D-94D0-F588B99EC700}"/>
              </a:ext>
            </a:extLst>
          </p:cNvPr>
          <p:cNvSpPr>
            <a:spLocks noGrp="1"/>
          </p:cNvSpPr>
          <p:nvPr>
            <p:ph type="dgm" sz="quarter" idx="15"/>
          </p:nvPr>
        </p:nvSpPr>
        <p:spPr>
          <a:xfrm>
            <a:off x="359999" y="2028825"/>
            <a:ext cx="7464001" cy="4127500"/>
          </a:xfrm>
          <a:prstGeom prst="rect">
            <a:avLst/>
          </a:prstGeom>
        </p:spPr>
        <p:txBody>
          <a:bodyPr anchor="ctr" anchorCtr="0"/>
          <a:lstStyle>
            <a:lvl1pPr algn="ctr">
              <a:defRPr/>
            </a:lvl1pPr>
          </a:lstStyle>
          <a:p>
            <a:endParaRPr lang="en-GB"/>
          </a:p>
        </p:txBody>
      </p:sp>
      <p:sp>
        <p:nvSpPr>
          <p:cNvPr id="13" name="TextBox 12">
            <a:extLst>
              <a:ext uri="{FF2B5EF4-FFF2-40B4-BE49-F238E27FC236}">
                <a16:creationId xmlns:a16="http://schemas.microsoft.com/office/drawing/2014/main" id="{49FA7D70-8927-F24F-ACEA-FC5E7FE51C33}"/>
              </a:ext>
            </a:extLst>
          </p:cNvPr>
          <p:cNvSpPr txBox="1"/>
          <p:nvPr userDrawn="1"/>
        </p:nvSpPr>
        <p:spPr>
          <a:xfrm>
            <a:off x="0" y="8371513"/>
            <a:ext cx="12191999" cy="1985159"/>
          </a:xfrm>
          <a:prstGeom prst="rect">
            <a:avLst/>
          </a:prstGeom>
          <a:noFill/>
        </p:spPr>
        <p:txBody>
          <a:bodyPr wrap="square" lIns="0" tIns="0" rIns="0" bIns="0" rtlCol="0">
            <a:spAutoFit/>
          </a:bodyPr>
          <a:lstStyle/>
          <a:p>
            <a:pPr>
              <a:spcAft>
                <a:spcPts val="600"/>
              </a:spcAft>
            </a:pPr>
            <a:r>
              <a:rPr lang="en-GB" sz="1300" i="0" dirty="0">
                <a:solidFill>
                  <a:srgbClr val="071D49"/>
                </a:solidFill>
                <a:latin typeface="Arial" panose="020B0604020202020204" pitchFamily="34" charset="0"/>
                <a:cs typeface="Arial" panose="020B0604020202020204" pitchFamily="34" charset="0"/>
              </a:rPr>
              <a:t>To insert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Go to the ‘Insert’ tab </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Click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Scroll through to select the desired option that best suits your data/text.</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The SmartArt will automatically pick up the six MOD Muted colours as used in the Theme colours. </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SmartArt can be manually formatted to use other muted colours if required. Select elements of the SmartArt and right click to bring up formatting tools.</a:t>
            </a:r>
          </a:p>
        </p:txBody>
      </p:sp>
      <p:grpSp>
        <p:nvGrpSpPr>
          <p:cNvPr id="40" name="Group 39">
            <a:extLst>
              <a:ext uri="{FF2B5EF4-FFF2-40B4-BE49-F238E27FC236}">
                <a16:creationId xmlns:a16="http://schemas.microsoft.com/office/drawing/2014/main" id="{A3EBF3E7-ACA3-084A-8EF1-AECF407EA7B9}"/>
              </a:ext>
            </a:extLst>
          </p:cNvPr>
          <p:cNvGrpSpPr/>
          <p:nvPr userDrawn="1"/>
        </p:nvGrpSpPr>
        <p:grpSpPr>
          <a:xfrm>
            <a:off x="12313169" y="-276999"/>
            <a:ext cx="5764963" cy="7772178"/>
            <a:chOff x="12313169" y="-276999"/>
            <a:chExt cx="5764963" cy="7772178"/>
          </a:xfrm>
        </p:grpSpPr>
        <p:grpSp>
          <p:nvGrpSpPr>
            <p:cNvPr id="41" name="Group 40">
              <a:extLst>
                <a:ext uri="{FF2B5EF4-FFF2-40B4-BE49-F238E27FC236}">
                  <a16:creationId xmlns:a16="http://schemas.microsoft.com/office/drawing/2014/main" id="{DE5B74B1-F230-794C-92A4-1551FD239499}"/>
                </a:ext>
              </a:extLst>
            </p:cNvPr>
            <p:cNvGrpSpPr/>
            <p:nvPr userDrawn="1"/>
          </p:nvGrpSpPr>
          <p:grpSpPr>
            <a:xfrm>
              <a:off x="12313169" y="-276999"/>
              <a:ext cx="5586298" cy="7772178"/>
              <a:chOff x="12313169" y="-276999"/>
              <a:chExt cx="5586298" cy="7772178"/>
            </a:xfrm>
          </p:grpSpPr>
          <p:sp>
            <p:nvSpPr>
              <p:cNvPr id="45" name="TextBox 44">
                <a:extLst>
                  <a:ext uri="{FF2B5EF4-FFF2-40B4-BE49-F238E27FC236}">
                    <a16:creationId xmlns:a16="http://schemas.microsoft.com/office/drawing/2014/main" id="{DC396770-CBDE-8F42-8FD2-9D83407184F0}"/>
                  </a:ext>
                </a:extLst>
              </p:cNvPr>
              <p:cNvSpPr txBox="1"/>
              <p:nvPr userDrawn="1"/>
            </p:nvSpPr>
            <p:spPr>
              <a:xfrm>
                <a:off x="12424459" y="1751616"/>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B8B812C-1435-6745-ADE9-C771B4D4566E}"/>
                  </a:ext>
                </a:extLst>
              </p:cNvPr>
              <p:cNvSpPr txBox="1"/>
              <p:nvPr userDrawn="1"/>
            </p:nvSpPr>
            <p:spPr>
              <a:xfrm>
                <a:off x="16161145" y="77822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E1E985C0-1B9B-164F-A866-787E17091C9E}"/>
                  </a:ext>
                </a:extLst>
              </p:cNvPr>
              <p:cNvGrpSpPr/>
              <p:nvPr userDrawn="1"/>
            </p:nvGrpSpPr>
            <p:grpSpPr>
              <a:xfrm>
                <a:off x="12313169" y="-276999"/>
                <a:ext cx="4732554" cy="7772178"/>
                <a:chOff x="12313169" y="-276999"/>
                <a:chExt cx="4732554" cy="7772178"/>
              </a:xfrm>
            </p:grpSpPr>
            <p:sp>
              <p:nvSpPr>
                <p:cNvPr id="48" name="Rounded Rectangle 47">
                  <a:extLst>
                    <a:ext uri="{FF2B5EF4-FFF2-40B4-BE49-F238E27FC236}">
                      <a16:creationId xmlns:a16="http://schemas.microsoft.com/office/drawing/2014/main" id="{652FF1DE-B629-5546-9D6A-C8A365B2E96A}"/>
                    </a:ext>
                  </a:extLst>
                </p:cNvPr>
                <p:cNvSpPr/>
                <p:nvPr userDrawn="1"/>
              </p:nvSpPr>
              <p:spPr>
                <a:xfrm>
                  <a:off x="13645617" y="122429"/>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a:extLst>
                    <a:ext uri="{FF2B5EF4-FFF2-40B4-BE49-F238E27FC236}">
                      <a16:creationId xmlns:a16="http://schemas.microsoft.com/office/drawing/2014/main" id="{1AF328E8-6E07-F944-ACD2-D633D32560F5}"/>
                    </a:ext>
                  </a:extLst>
                </p:cNvPr>
                <p:cNvSpPr/>
                <p:nvPr userDrawn="1"/>
              </p:nvSpPr>
              <p:spPr>
                <a:xfrm>
                  <a:off x="16183057" y="108277"/>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0D408AE8-1B5D-204C-8087-EAD10237A1EE}"/>
                    </a:ext>
                  </a:extLst>
                </p:cNvPr>
                <p:cNvSpPr/>
                <p:nvPr userDrawn="1"/>
              </p:nvSpPr>
              <p:spPr>
                <a:xfrm>
                  <a:off x="12424459" y="109932"/>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41404D4B-26AF-1D44-BABB-35D04206D272}"/>
                    </a:ext>
                  </a:extLst>
                </p:cNvPr>
                <p:cNvSpPr/>
                <p:nvPr userDrawn="1"/>
              </p:nvSpPr>
              <p:spPr>
                <a:xfrm>
                  <a:off x="14853228" y="121789"/>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8852F08-49C8-5041-AA2C-6F3DE4A2AA20}"/>
                    </a:ext>
                  </a:extLst>
                </p:cNvPr>
                <p:cNvSpPr txBox="1"/>
                <p:nvPr userDrawn="1"/>
              </p:nvSpPr>
              <p:spPr>
                <a:xfrm>
                  <a:off x="12363915" y="-276999"/>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53" name="TextBox 52">
                  <a:extLst>
                    <a:ext uri="{FF2B5EF4-FFF2-40B4-BE49-F238E27FC236}">
                      <a16:creationId xmlns:a16="http://schemas.microsoft.com/office/drawing/2014/main" id="{268C4DBC-CE3A-E743-94AC-E8D2D2DAE346}"/>
                    </a:ext>
                  </a:extLst>
                </p:cNvPr>
                <p:cNvSpPr txBox="1"/>
                <p:nvPr userDrawn="1"/>
              </p:nvSpPr>
              <p:spPr>
                <a:xfrm>
                  <a:off x="13537849" y="729134"/>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71816C9A-AE30-A84D-A5FA-4B88BFEC72CC}"/>
                    </a:ext>
                  </a:extLst>
                </p:cNvPr>
                <p:cNvSpPr txBox="1"/>
                <p:nvPr userDrawn="1"/>
              </p:nvSpPr>
              <p:spPr>
                <a:xfrm>
                  <a:off x="12313169"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pic>
              <p:nvPicPr>
                <p:cNvPr id="55" name="Picture 54" descr="Diagram, text&#10;&#10;Description automatically generated">
                  <a:extLst>
                    <a:ext uri="{FF2B5EF4-FFF2-40B4-BE49-F238E27FC236}">
                      <a16:creationId xmlns:a16="http://schemas.microsoft.com/office/drawing/2014/main" id="{9816747C-9C20-044C-9E15-BB52925595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531030" y="2176951"/>
                  <a:ext cx="888887" cy="1694569"/>
                </a:xfrm>
                <a:prstGeom prst="rect">
                  <a:avLst/>
                </a:prstGeom>
              </p:spPr>
            </p:pic>
            <p:pic>
              <p:nvPicPr>
                <p:cNvPr id="56" name="Picture 55" descr="Diagram, text&#10;&#10;Description automatically generated">
                  <a:extLst>
                    <a:ext uri="{FF2B5EF4-FFF2-40B4-BE49-F238E27FC236}">
                      <a16:creationId xmlns:a16="http://schemas.microsoft.com/office/drawing/2014/main" id="{4CF6F002-CB13-6A4F-AF6F-D78FF08F915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486525" y="2176951"/>
                  <a:ext cx="888887" cy="1434433"/>
                </a:xfrm>
                <a:prstGeom prst="rect">
                  <a:avLst/>
                </a:prstGeom>
              </p:spPr>
            </p:pic>
            <p:pic>
              <p:nvPicPr>
                <p:cNvPr id="57" name="Picture 56" descr="Diagram, text&#10;&#10;Description automatically generated">
                  <a:extLst>
                    <a:ext uri="{FF2B5EF4-FFF2-40B4-BE49-F238E27FC236}">
                      <a16:creationId xmlns:a16="http://schemas.microsoft.com/office/drawing/2014/main" id="{CBBE78E3-45D7-054A-A4C9-0D40D5664A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4436757" y="2176951"/>
                  <a:ext cx="888887" cy="1918055"/>
                </a:xfrm>
                <a:prstGeom prst="rect">
                  <a:avLst/>
                </a:prstGeom>
              </p:spPr>
            </p:pic>
            <p:pic>
              <p:nvPicPr>
                <p:cNvPr id="58" name="Picture 57" descr="Diagram, text&#10;&#10;Description automatically generated">
                  <a:extLst>
                    <a:ext uri="{FF2B5EF4-FFF2-40B4-BE49-F238E27FC236}">
                      <a16:creationId xmlns:a16="http://schemas.microsoft.com/office/drawing/2014/main" id="{4D88FEBD-16C6-1549-BBC5-8BE3C73AE9D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389578" y="2176950"/>
                  <a:ext cx="888887" cy="1694569"/>
                </a:xfrm>
                <a:prstGeom prst="rect">
                  <a:avLst/>
                </a:prstGeom>
              </p:spPr>
            </p:pic>
            <p:sp>
              <p:nvSpPr>
                <p:cNvPr id="59" name="TextBox 58">
                  <a:extLst>
                    <a:ext uri="{FF2B5EF4-FFF2-40B4-BE49-F238E27FC236}">
                      <a16:creationId xmlns:a16="http://schemas.microsoft.com/office/drawing/2014/main" id="{D234999B-5E15-7A45-95E6-54020E8CEBA9}"/>
                    </a:ext>
                  </a:extLst>
                </p:cNvPr>
                <p:cNvSpPr txBox="1"/>
                <p:nvPr userDrawn="1"/>
              </p:nvSpPr>
              <p:spPr>
                <a:xfrm>
                  <a:off x="14853228"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36B7E3BA-EA5E-114D-9133-7DEBC2D6CE9E}"/>
                    </a:ext>
                  </a:extLst>
                </p:cNvPr>
                <p:cNvSpPr txBox="1"/>
                <p:nvPr userDrawn="1"/>
              </p:nvSpPr>
              <p:spPr>
                <a:xfrm>
                  <a:off x="13692510" y="49955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sp>
              <p:nvSpPr>
                <p:cNvPr id="61" name="Rounded Rectangle 60">
                  <a:extLst>
                    <a:ext uri="{FF2B5EF4-FFF2-40B4-BE49-F238E27FC236}">
                      <a16:creationId xmlns:a16="http://schemas.microsoft.com/office/drawing/2014/main" id="{DA54F8E8-9599-5F44-969D-6B396D659040}"/>
                    </a:ext>
                  </a:extLst>
                </p:cNvPr>
                <p:cNvSpPr/>
                <p:nvPr userDrawn="1"/>
              </p:nvSpPr>
              <p:spPr>
                <a:xfrm>
                  <a:off x="12504227" y="4405824"/>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EEFA2366-CCBA-FD48-A819-63C0705B1340}"/>
                    </a:ext>
                  </a:extLst>
                </p:cNvPr>
                <p:cNvSpPr/>
                <p:nvPr userDrawn="1"/>
              </p:nvSpPr>
              <p:spPr>
                <a:xfrm>
                  <a:off x="13726968" y="4417222"/>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14DED1E7-5B73-844C-98F5-4FC37FEA6379}"/>
                    </a:ext>
                  </a:extLst>
                </p:cNvPr>
                <p:cNvSpPr/>
                <p:nvPr userDrawn="1"/>
              </p:nvSpPr>
              <p:spPr>
                <a:xfrm>
                  <a:off x="14935985" y="4397175"/>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5AF53665-2724-2A48-93AF-408F08FE9B71}"/>
                    </a:ext>
                  </a:extLst>
                </p:cNvPr>
                <p:cNvSpPr/>
                <p:nvPr userDrawn="1"/>
              </p:nvSpPr>
              <p:spPr>
                <a:xfrm>
                  <a:off x="12453399" y="5858168"/>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EE26495E-CC4E-5E4C-9A1D-42F18FA3F975}"/>
                    </a:ext>
                  </a:extLst>
                </p:cNvPr>
                <p:cNvSpPr/>
                <p:nvPr userDrawn="1"/>
              </p:nvSpPr>
              <p:spPr>
                <a:xfrm>
                  <a:off x="13698000" y="5861639"/>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0AD241BF-DD55-594D-A8FA-3997886B6C67}"/>
                    </a:ext>
                  </a:extLst>
                </p:cNvPr>
                <p:cNvSpPr/>
                <p:nvPr userDrawn="1"/>
              </p:nvSpPr>
              <p:spPr>
                <a:xfrm>
                  <a:off x="14885239" y="5858168"/>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89B83ABE-5298-3F47-B053-7DFBFD1039AD}"/>
                    </a:ext>
                  </a:extLst>
                </p:cNvPr>
                <p:cNvSpPr txBox="1"/>
                <p:nvPr userDrawn="1"/>
              </p:nvSpPr>
              <p:spPr>
                <a:xfrm>
                  <a:off x="12421362" y="496561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3217580B-CF04-7E4B-8B8B-841CE42189F2}"/>
                    </a:ext>
                  </a:extLst>
                </p:cNvPr>
                <p:cNvSpPr txBox="1"/>
                <p:nvPr userDrawn="1"/>
              </p:nvSpPr>
              <p:spPr>
                <a:xfrm>
                  <a:off x="14870828" y="498920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258D4387-1ADE-484C-B1A4-88A7F8725C45}"/>
                    </a:ext>
                  </a:extLst>
                </p:cNvPr>
                <p:cNvSpPr txBox="1"/>
                <p:nvPr userDrawn="1"/>
              </p:nvSpPr>
              <p:spPr>
                <a:xfrm>
                  <a:off x="12381794" y="65483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C4A8BA7F-1B7D-AB4F-982C-1C6380C57949}"/>
                    </a:ext>
                  </a:extLst>
                </p:cNvPr>
                <p:cNvSpPr txBox="1"/>
                <p:nvPr userDrawn="1"/>
              </p:nvSpPr>
              <p:spPr>
                <a:xfrm>
                  <a:off x="13692510" y="658800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715DE1EB-F373-884E-A601-75DDEE17B575}"/>
                    </a:ext>
                  </a:extLst>
                </p:cNvPr>
                <p:cNvSpPr txBox="1"/>
                <p:nvPr userDrawn="1"/>
              </p:nvSpPr>
              <p:spPr>
                <a:xfrm>
                  <a:off x="14908389" y="6602627"/>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72" name="Rounded Rectangle 71">
                  <a:extLst>
                    <a:ext uri="{FF2B5EF4-FFF2-40B4-BE49-F238E27FC236}">
                      <a16:creationId xmlns:a16="http://schemas.microsoft.com/office/drawing/2014/main" id="{8CEBED88-2E4C-6D4B-9F2F-AC26B153F03E}"/>
                    </a:ext>
                  </a:extLst>
                </p:cNvPr>
                <p:cNvSpPr/>
                <p:nvPr userDrawn="1"/>
              </p:nvSpPr>
              <p:spPr>
                <a:xfrm>
                  <a:off x="16259427" y="4382235"/>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TextBox 41">
              <a:extLst>
                <a:ext uri="{FF2B5EF4-FFF2-40B4-BE49-F238E27FC236}">
                  <a16:creationId xmlns:a16="http://schemas.microsoft.com/office/drawing/2014/main" id="{75CE60D8-8EAC-8342-B15B-9327C747E9EC}"/>
                </a:ext>
              </a:extLst>
            </p:cNvPr>
            <p:cNvSpPr txBox="1"/>
            <p:nvPr userDrawn="1"/>
          </p:nvSpPr>
          <p:spPr>
            <a:xfrm>
              <a:off x="16208797" y="501143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CA9062BD-E33D-8E44-983A-A2D46EAAED83}"/>
                </a:ext>
              </a:extLst>
            </p:cNvPr>
            <p:cNvSpPr/>
            <p:nvPr userDrawn="1"/>
          </p:nvSpPr>
          <p:spPr>
            <a:xfrm>
              <a:off x="16457261" y="2143877"/>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76B48DF0-A13C-5A42-9171-A778E2713E63}"/>
                </a:ext>
              </a:extLst>
            </p:cNvPr>
            <p:cNvSpPr txBox="1"/>
            <p:nvPr userDrawn="1"/>
          </p:nvSpPr>
          <p:spPr>
            <a:xfrm>
              <a:off x="16339810" y="27724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0244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8 - Table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baseline="0">
                <a:solidFill>
                  <a:srgbClr val="000000"/>
                </a:solidFill>
              </a:defRPr>
            </a:lvl1pPr>
          </a:lstStyle>
          <a:p>
            <a:r>
              <a:rPr lang="en-US" dirty="0"/>
              <a:t>Table, graph and charts examples</a:t>
            </a:r>
            <a:br>
              <a:rPr lang="en-US" dirty="0"/>
            </a:br>
            <a:r>
              <a:rPr lang="en-US" dirty="0" err="1"/>
              <a:t>colours</a:t>
            </a:r>
            <a:r>
              <a:rPr lang="en-US" dirty="0"/>
              <a:t> are </a:t>
            </a:r>
            <a:r>
              <a:rPr lang="en-US" dirty="0" err="1"/>
              <a:t>customisable</a:t>
            </a:r>
            <a:endParaRPr lang="en-GB" dirty="0"/>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chemeClr val="tx1"/>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360000" y="2160000"/>
            <a:ext cx="6420628" cy="3636000"/>
          </a:xfrm>
          <a:prstGeom prst="rect">
            <a:avLst/>
          </a:prstGeom>
        </p:spPr>
        <p:txBody>
          <a:bodyPr/>
          <a:lstStyle>
            <a:lvl1pPr>
              <a:defRPr>
                <a:solidFill>
                  <a:srgbClr val="000000"/>
                </a:solidFill>
              </a:defRPr>
            </a:lvl1pPr>
            <a:lvl2pPr marL="0" indent="0">
              <a:buNone/>
              <a:defRPr>
                <a:solidFill>
                  <a:srgbClr val="000000"/>
                </a:solidFill>
              </a:defRPr>
            </a:lvl2pPr>
          </a:lstStyle>
          <a:p>
            <a:pPr lvl="0"/>
            <a:r>
              <a:rPr lang="en-US" dirty="0"/>
              <a:t>Click to edit Master text styles</a:t>
            </a:r>
          </a:p>
          <a:p>
            <a:pPr lvl="1"/>
            <a:endParaRPr lang="en-GB" dirty="0"/>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graphicFrame>
        <p:nvGraphicFramePr>
          <p:cNvPr id="3" name="Table 2">
            <a:extLst>
              <a:ext uri="{FF2B5EF4-FFF2-40B4-BE49-F238E27FC236}">
                <a16:creationId xmlns:a16="http://schemas.microsoft.com/office/drawing/2014/main" id="{3BD0063C-A82B-4BB1-9317-EA97E5C66778}"/>
              </a:ext>
            </a:extLst>
          </p:cNvPr>
          <p:cNvGraphicFramePr>
            <a:graphicFrameLocks noGrp="1"/>
          </p:cNvGraphicFramePr>
          <p:nvPr userDrawn="1">
            <p:extLst>
              <p:ext uri="{D42A27DB-BD31-4B8C-83A1-F6EECF244321}">
                <p14:modId xmlns:p14="http://schemas.microsoft.com/office/powerpoint/2010/main" val="1432338709"/>
              </p:ext>
            </p:extLst>
          </p:nvPr>
        </p:nvGraphicFramePr>
        <p:xfrm>
          <a:off x="360000" y="3235680"/>
          <a:ext cx="6453805" cy="2560320"/>
        </p:xfrm>
        <a:graphic>
          <a:graphicData uri="http://schemas.openxmlformats.org/drawingml/2006/table">
            <a:tbl>
              <a:tblPr firstRow="1" bandRow="1">
                <a:tableStyleId>{5C22544A-7EE6-4342-B048-85BDC9FD1C3A}</a:tableStyleId>
              </a:tblPr>
              <a:tblGrid>
                <a:gridCol w="1290761">
                  <a:extLst>
                    <a:ext uri="{9D8B030D-6E8A-4147-A177-3AD203B41FA5}">
                      <a16:colId xmlns:a16="http://schemas.microsoft.com/office/drawing/2014/main" val="1203206813"/>
                    </a:ext>
                  </a:extLst>
                </a:gridCol>
                <a:gridCol w="1290761">
                  <a:extLst>
                    <a:ext uri="{9D8B030D-6E8A-4147-A177-3AD203B41FA5}">
                      <a16:colId xmlns:a16="http://schemas.microsoft.com/office/drawing/2014/main" val="1904668380"/>
                    </a:ext>
                  </a:extLst>
                </a:gridCol>
                <a:gridCol w="1290761">
                  <a:extLst>
                    <a:ext uri="{9D8B030D-6E8A-4147-A177-3AD203B41FA5}">
                      <a16:colId xmlns:a16="http://schemas.microsoft.com/office/drawing/2014/main" val="2558043872"/>
                    </a:ext>
                  </a:extLst>
                </a:gridCol>
                <a:gridCol w="1290761">
                  <a:extLst>
                    <a:ext uri="{9D8B030D-6E8A-4147-A177-3AD203B41FA5}">
                      <a16:colId xmlns:a16="http://schemas.microsoft.com/office/drawing/2014/main" val="1646850994"/>
                    </a:ext>
                  </a:extLst>
                </a:gridCol>
                <a:gridCol w="1290761">
                  <a:extLst>
                    <a:ext uri="{9D8B030D-6E8A-4147-A177-3AD203B41FA5}">
                      <a16:colId xmlns:a16="http://schemas.microsoft.com/office/drawing/2014/main" val="964918616"/>
                    </a:ext>
                  </a:extLst>
                </a:gridCol>
              </a:tblGrid>
              <a:tr h="347732">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32A45"/>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32A45"/>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32A45"/>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32A45"/>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32A45"/>
                    </a:solidFill>
                  </a:tcPr>
                </a:tc>
                <a:extLst>
                  <a:ext uri="{0D108BD9-81ED-4DB2-BD59-A6C34878D82A}">
                    <a16:rowId xmlns:a16="http://schemas.microsoft.com/office/drawing/2014/main" val="44313929"/>
                  </a:ext>
                </a:extLst>
              </a:tr>
              <a:tr h="347732">
                <a:tc>
                  <a:txBody>
                    <a:bodyPr/>
                    <a:lstStyle/>
                    <a:p>
                      <a:r>
                        <a:rPr lang="en-GB" dirty="0">
                          <a:solidFill>
                            <a:srgbClr val="333C46"/>
                          </a:solidFill>
                        </a:rPr>
                        <a:t>Row1</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933264550"/>
                  </a:ext>
                </a:extLst>
              </a:tr>
              <a:tr h="347732">
                <a:tc>
                  <a:txBody>
                    <a:bodyPr/>
                    <a:lstStyle/>
                    <a:p>
                      <a:r>
                        <a:rPr lang="en-GB" dirty="0">
                          <a:solidFill>
                            <a:srgbClr val="333C46"/>
                          </a:solidFill>
                        </a:rPr>
                        <a:t>Row2</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145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12%</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142218518"/>
                  </a:ext>
                </a:extLst>
              </a:tr>
              <a:tr h="347732">
                <a:tc>
                  <a:txBody>
                    <a:bodyPr/>
                    <a:lstStyle/>
                    <a:p>
                      <a:r>
                        <a:rPr lang="en-GB" dirty="0">
                          <a:solidFill>
                            <a:srgbClr val="333C46"/>
                          </a:solidFill>
                        </a:rPr>
                        <a:t>Row3</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626729041"/>
                  </a:ext>
                </a:extLst>
              </a:tr>
              <a:tr h="347732">
                <a:tc>
                  <a:txBody>
                    <a:bodyPr/>
                    <a:lstStyle/>
                    <a:p>
                      <a:r>
                        <a:rPr lang="en-GB" dirty="0">
                          <a:solidFill>
                            <a:srgbClr val="333C46"/>
                          </a:solidFill>
                        </a:rPr>
                        <a:t>Row4</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252976342"/>
                  </a:ext>
                </a:extLst>
              </a:tr>
              <a:tr h="347732">
                <a:tc>
                  <a:txBody>
                    <a:bodyPr/>
                    <a:lstStyle/>
                    <a:p>
                      <a:r>
                        <a:rPr lang="en-GB" dirty="0">
                          <a:solidFill>
                            <a:srgbClr val="333C46"/>
                          </a:solidFill>
                        </a:rPr>
                        <a:t>Row5</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155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13%</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969779600"/>
                  </a:ext>
                </a:extLst>
              </a:tr>
              <a:tr h="347732">
                <a:tc>
                  <a:txBody>
                    <a:bodyPr/>
                    <a:lstStyle/>
                    <a:p>
                      <a:r>
                        <a:rPr lang="en-GB" dirty="0">
                          <a:solidFill>
                            <a:srgbClr val="333C46"/>
                          </a:solidFill>
                        </a:rPr>
                        <a:t>Total</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1200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2563640346"/>
                  </a:ext>
                </a:extLst>
              </a:tr>
            </a:tbl>
          </a:graphicData>
        </a:graphic>
      </p:graphicFrame>
      <p:sp>
        <p:nvSpPr>
          <p:cNvPr id="6" name="Chart Placeholder 5">
            <a:extLst>
              <a:ext uri="{FF2B5EF4-FFF2-40B4-BE49-F238E27FC236}">
                <a16:creationId xmlns:a16="http://schemas.microsoft.com/office/drawing/2014/main" id="{C61FF255-EE64-47BD-ACAB-0F312394B345}"/>
              </a:ext>
            </a:extLst>
          </p:cNvPr>
          <p:cNvSpPr>
            <a:spLocks noGrp="1"/>
          </p:cNvSpPr>
          <p:nvPr>
            <p:ph type="chart" sz="quarter" idx="15"/>
          </p:nvPr>
        </p:nvSpPr>
        <p:spPr>
          <a:xfrm>
            <a:off x="6972300" y="1524000"/>
            <a:ext cx="5219700" cy="4810125"/>
          </a:xfrm>
          <a:prstGeom prst="rect">
            <a:avLst/>
          </a:prstGeom>
        </p:spPr>
        <p:txBody>
          <a:bodyPr/>
          <a:lstStyle>
            <a:lvl1pPr algn="ctr">
              <a:defRPr>
                <a:solidFill>
                  <a:schemeClr val="tx2"/>
                </a:solidFill>
              </a:defRPr>
            </a:lvl1pPr>
          </a:lstStyle>
          <a:p>
            <a:endParaRPr lang="en-GB" dirty="0"/>
          </a:p>
        </p:txBody>
      </p:sp>
      <p:sp>
        <p:nvSpPr>
          <p:cNvPr id="14" name="TextBox 13">
            <a:extLst>
              <a:ext uri="{FF2B5EF4-FFF2-40B4-BE49-F238E27FC236}">
                <a16:creationId xmlns:a16="http://schemas.microsoft.com/office/drawing/2014/main" id="{E2812B96-97BD-184F-885D-78E75113B03C}"/>
              </a:ext>
            </a:extLst>
          </p:cNvPr>
          <p:cNvSpPr txBox="1"/>
          <p:nvPr userDrawn="1"/>
        </p:nvSpPr>
        <p:spPr>
          <a:xfrm>
            <a:off x="0" y="8523913"/>
            <a:ext cx="12192000" cy="1985159"/>
          </a:xfrm>
          <a:prstGeom prst="rect">
            <a:avLst/>
          </a:prstGeom>
          <a:noFill/>
        </p:spPr>
        <p:txBody>
          <a:bodyPr wrap="square" lIns="0" tIns="0" rIns="0" bIns="0" rtlCol="0">
            <a:spAutoFit/>
          </a:bodyPr>
          <a:lstStyle/>
          <a:p>
            <a:pPr>
              <a:spcAft>
                <a:spcPts val="600"/>
              </a:spcAft>
            </a:pPr>
            <a:r>
              <a:rPr lang="en-GB" sz="1300" i="0" dirty="0">
                <a:solidFill>
                  <a:srgbClr val="071D49"/>
                </a:solidFill>
                <a:latin typeface="Arial" panose="020B0604020202020204" pitchFamily="34" charset="0"/>
                <a:cs typeface="Arial" panose="020B0604020202020204" pitchFamily="34" charset="0"/>
              </a:rPr>
              <a:t>To insert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Go to the ‘Insert’ tab </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Click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Scroll through to select the desired option that best suits your data/text.</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The SmartArt will automatically pick up the six MOD Muted colours as used in the Theme colours. </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SmartArt can be manually formatted to use other muted colours if required. Select elements of the SmartArt and right click to bring up formatting tools.</a:t>
            </a:r>
          </a:p>
        </p:txBody>
      </p:sp>
      <p:grpSp>
        <p:nvGrpSpPr>
          <p:cNvPr id="44" name="Group 43">
            <a:extLst>
              <a:ext uri="{FF2B5EF4-FFF2-40B4-BE49-F238E27FC236}">
                <a16:creationId xmlns:a16="http://schemas.microsoft.com/office/drawing/2014/main" id="{CE6DDEF5-7AB5-AC47-9D21-E865CA2CE18D}"/>
              </a:ext>
            </a:extLst>
          </p:cNvPr>
          <p:cNvGrpSpPr/>
          <p:nvPr userDrawn="1"/>
        </p:nvGrpSpPr>
        <p:grpSpPr>
          <a:xfrm>
            <a:off x="12313169" y="-276999"/>
            <a:ext cx="5764963" cy="7772178"/>
            <a:chOff x="12313169" y="-276999"/>
            <a:chExt cx="5764963" cy="7772178"/>
          </a:xfrm>
        </p:grpSpPr>
        <p:grpSp>
          <p:nvGrpSpPr>
            <p:cNvPr id="45" name="Group 44">
              <a:extLst>
                <a:ext uri="{FF2B5EF4-FFF2-40B4-BE49-F238E27FC236}">
                  <a16:creationId xmlns:a16="http://schemas.microsoft.com/office/drawing/2014/main" id="{EAECCB8B-A760-674E-A7DF-5AD4068C3F1F}"/>
                </a:ext>
              </a:extLst>
            </p:cNvPr>
            <p:cNvGrpSpPr/>
            <p:nvPr userDrawn="1"/>
          </p:nvGrpSpPr>
          <p:grpSpPr>
            <a:xfrm>
              <a:off x="12313169" y="-276999"/>
              <a:ext cx="5586298" cy="7772178"/>
              <a:chOff x="12313169" y="-276999"/>
              <a:chExt cx="5586298" cy="7772178"/>
            </a:xfrm>
          </p:grpSpPr>
          <p:sp>
            <p:nvSpPr>
              <p:cNvPr id="49" name="TextBox 48">
                <a:extLst>
                  <a:ext uri="{FF2B5EF4-FFF2-40B4-BE49-F238E27FC236}">
                    <a16:creationId xmlns:a16="http://schemas.microsoft.com/office/drawing/2014/main" id="{9BEF353E-E3BF-FC47-A72F-904ED3124B0C}"/>
                  </a:ext>
                </a:extLst>
              </p:cNvPr>
              <p:cNvSpPr txBox="1"/>
              <p:nvPr userDrawn="1"/>
            </p:nvSpPr>
            <p:spPr>
              <a:xfrm>
                <a:off x="12424459" y="1751616"/>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68166ECB-7A15-0B4B-97AC-23D9D92AECA9}"/>
                  </a:ext>
                </a:extLst>
              </p:cNvPr>
              <p:cNvSpPr txBox="1"/>
              <p:nvPr userDrawn="1"/>
            </p:nvSpPr>
            <p:spPr>
              <a:xfrm>
                <a:off x="16161145" y="77822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7326DC0F-2CDB-9842-8BD9-68496B84AFF9}"/>
                  </a:ext>
                </a:extLst>
              </p:cNvPr>
              <p:cNvGrpSpPr/>
              <p:nvPr userDrawn="1"/>
            </p:nvGrpSpPr>
            <p:grpSpPr>
              <a:xfrm>
                <a:off x="12313169" y="-276999"/>
                <a:ext cx="4732554" cy="7772178"/>
                <a:chOff x="12313169" y="-276999"/>
                <a:chExt cx="4732554" cy="7772178"/>
              </a:xfrm>
            </p:grpSpPr>
            <p:sp>
              <p:nvSpPr>
                <p:cNvPr id="52" name="Rounded Rectangle 51">
                  <a:extLst>
                    <a:ext uri="{FF2B5EF4-FFF2-40B4-BE49-F238E27FC236}">
                      <a16:creationId xmlns:a16="http://schemas.microsoft.com/office/drawing/2014/main" id="{89257817-5DBA-4F4A-8E8E-E7BB7025FA65}"/>
                    </a:ext>
                  </a:extLst>
                </p:cNvPr>
                <p:cNvSpPr/>
                <p:nvPr userDrawn="1"/>
              </p:nvSpPr>
              <p:spPr>
                <a:xfrm>
                  <a:off x="13645617" y="122429"/>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ed Rectangle 52">
                  <a:extLst>
                    <a:ext uri="{FF2B5EF4-FFF2-40B4-BE49-F238E27FC236}">
                      <a16:creationId xmlns:a16="http://schemas.microsoft.com/office/drawing/2014/main" id="{0BFE3290-E433-4849-93D6-471E411FD544}"/>
                    </a:ext>
                  </a:extLst>
                </p:cNvPr>
                <p:cNvSpPr/>
                <p:nvPr userDrawn="1"/>
              </p:nvSpPr>
              <p:spPr>
                <a:xfrm>
                  <a:off x="16183057" y="108277"/>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2351A76C-B516-294E-A8BD-632DBD2FA0DA}"/>
                    </a:ext>
                  </a:extLst>
                </p:cNvPr>
                <p:cNvSpPr/>
                <p:nvPr userDrawn="1"/>
              </p:nvSpPr>
              <p:spPr>
                <a:xfrm>
                  <a:off x="12424459" y="109932"/>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a:extLst>
                    <a:ext uri="{FF2B5EF4-FFF2-40B4-BE49-F238E27FC236}">
                      <a16:creationId xmlns:a16="http://schemas.microsoft.com/office/drawing/2014/main" id="{76481B86-94F0-6C4C-ABA3-AF725EE2D759}"/>
                    </a:ext>
                  </a:extLst>
                </p:cNvPr>
                <p:cNvSpPr/>
                <p:nvPr userDrawn="1"/>
              </p:nvSpPr>
              <p:spPr>
                <a:xfrm>
                  <a:off x="14853228" y="121789"/>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72CABE7-9DCF-E447-973A-E549CD346D3F}"/>
                    </a:ext>
                  </a:extLst>
                </p:cNvPr>
                <p:cNvSpPr txBox="1"/>
                <p:nvPr userDrawn="1"/>
              </p:nvSpPr>
              <p:spPr>
                <a:xfrm>
                  <a:off x="12363915" y="-276999"/>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57" name="TextBox 56">
                  <a:extLst>
                    <a:ext uri="{FF2B5EF4-FFF2-40B4-BE49-F238E27FC236}">
                      <a16:creationId xmlns:a16="http://schemas.microsoft.com/office/drawing/2014/main" id="{D549203B-C055-4E41-BA23-D9A82D8B4404}"/>
                    </a:ext>
                  </a:extLst>
                </p:cNvPr>
                <p:cNvSpPr txBox="1"/>
                <p:nvPr userDrawn="1"/>
              </p:nvSpPr>
              <p:spPr>
                <a:xfrm>
                  <a:off x="13537849" y="729134"/>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9264B881-4466-7944-AB55-1AF3D14B56EE}"/>
                    </a:ext>
                  </a:extLst>
                </p:cNvPr>
                <p:cNvSpPr txBox="1"/>
                <p:nvPr userDrawn="1"/>
              </p:nvSpPr>
              <p:spPr>
                <a:xfrm>
                  <a:off x="12313169"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pic>
              <p:nvPicPr>
                <p:cNvPr id="59" name="Picture 58" descr="Diagram, text&#10;&#10;Description automatically generated">
                  <a:extLst>
                    <a:ext uri="{FF2B5EF4-FFF2-40B4-BE49-F238E27FC236}">
                      <a16:creationId xmlns:a16="http://schemas.microsoft.com/office/drawing/2014/main" id="{EE1022EB-8B1B-6548-8D3B-A99186811F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531030" y="2176951"/>
                  <a:ext cx="888887" cy="1694569"/>
                </a:xfrm>
                <a:prstGeom prst="rect">
                  <a:avLst/>
                </a:prstGeom>
              </p:spPr>
            </p:pic>
            <p:pic>
              <p:nvPicPr>
                <p:cNvPr id="60" name="Picture 59" descr="Diagram, text&#10;&#10;Description automatically generated">
                  <a:extLst>
                    <a:ext uri="{FF2B5EF4-FFF2-40B4-BE49-F238E27FC236}">
                      <a16:creationId xmlns:a16="http://schemas.microsoft.com/office/drawing/2014/main" id="{A3D0B3DC-8B50-EE43-AA7E-DA87446460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486525" y="2176951"/>
                  <a:ext cx="888887" cy="1434433"/>
                </a:xfrm>
                <a:prstGeom prst="rect">
                  <a:avLst/>
                </a:prstGeom>
              </p:spPr>
            </p:pic>
            <p:pic>
              <p:nvPicPr>
                <p:cNvPr id="61" name="Picture 60" descr="Diagram, text&#10;&#10;Description automatically generated">
                  <a:extLst>
                    <a:ext uri="{FF2B5EF4-FFF2-40B4-BE49-F238E27FC236}">
                      <a16:creationId xmlns:a16="http://schemas.microsoft.com/office/drawing/2014/main" id="{15375A87-41FD-2E4F-A94D-5B4275622C1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4436757" y="2176951"/>
                  <a:ext cx="888887" cy="1918055"/>
                </a:xfrm>
                <a:prstGeom prst="rect">
                  <a:avLst/>
                </a:prstGeom>
              </p:spPr>
            </p:pic>
            <p:pic>
              <p:nvPicPr>
                <p:cNvPr id="62" name="Picture 61" descr="Diagram, text&#10;&#10;Description automatically generated">
                  <a:extLst>
                    <a:ext uri="{FF2B5EF4-FFF2-40B4-BE49-F238E27FC236}">
                      <a16:creationId xmlns:a16="http://schemas.microsoft.com/office/drawing/2014/main" id="{92A8B6F2-F276-9A46-BCAA-9A85FD6D60D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389578" y="2176950"/>
                  <a:ext cx="888887" cy="1694569"/>
                </a:xfrm>
                <a:prstGeom prst="rect">
                  <a:avLst/>
                </a:prstGeom>
              </p:spPr>
            </p:pic>
            <p:sp>
              <p:nvSpPr>
                <p:cNvPr id="63" name="TextBox 62">
                  <a:extLst>
                    <a:ext uri="{FF2B5EF4-FFF2-40B4-BE49-F238E27FC236}">
                      <a16:creationId xmlns:a16="http://schemas.microsoft.com/office/drawing/2014/main" id="{5A959C10-3AAF-E14C-ABF9-A8D71EC07294}"/>
                    </a:ext>
                  </a:extLst>
                </p:cNvPr>
                <p:cNvSpPr txBox="1"/>
                <p:nvPr userDrawn="1"/>
              </p:nvSpPr>
              <p:spPr>
                <a:xfrm>
                  <a:off x="14853228"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5C5B88A5-F787-F64D-8760-11D8D1D6C609}"/>
                    </a:ext>
                  </a:extLst>
                </p:cNvPr>
                <p:cNvSpPr txBox="1"/>
                <p:nvPr userDrawn="1"/>
              </p:nvSpPr>
              <p:spPr>
                <a:xfrm>
                  <a:off x="13692510" y="49955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sp>
              <p:nvSpPr>
                <p:cNvPr id="65" name="Rounded Rectangle 64">
                  <a:extLst>
                    <a:ext uri="{FF2B5EF4-FFF2-40B4-BE49-F238E27FC236}">
                      <a16:creationId xmlns:a16="http://schemas.microsoft.com/office/drawing/2014/main" id="{DF841484-AB0E-4343-9A2C-E6BB997DED60}"/>
                    </a:ext>
                  </a:extLst>
                </p:cNvPr>
                <p:cNvSpPr/>
                <p:nvPr userDrawn="1"/>
              </p:nvSpPr>
              <p:spPr>
                <a:xfrm>
                  <a:off x="12504227" y="4405824"/>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66A0B1EE-E7B0-674E-B75A-A8A26C78C0D6}"/>
                    </a:ext>
                  </a:extLst>
                </p:cNvPr>
                <p:cNvSpPr/>
                <p:nvPr userDrawn="1"/>
              </p:nvSpPr>
              <p:spPr>
                <a:xfrm>
                  <a:off x="13726968" y="4417222"/>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A93407ED-907E-CA40-AC0A-CB4994D34609}"/>
                    </a:ext>
                  </a:extLst>
                </p:cNvPr>
                <p:cNvSpPr/>
                <p:nvPr userDrawn="1"/>
              </p:nvSpPr>
              <p:spPr>
                <a:xfrm>
                  <a:off x="14935985" y="4397175"/>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a:extLst>
                    <a:ext uri="{FF2B5EF4-FFF2-40B4-BE49-F238E27FC236}">
                      <a16:creationId xmlns:a16="http://schemas.microsoft.com/office/drawing/2014/main" id="{CB467040-D0ED-4D4B-8423-0195C1C538B0}"/>
                    </a:ext>
                  </a:extLst>
                </p:cNvPr>
                <p:cNvSpPr/>
                <p:nvPr userDrawn="1"/>
              </p:nvSpPr>
              <p:spPr>
                <a:xfrm>
                  <a:off x="12453399" y="5858168"/>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3B5D126E-02D1-D846-BF1A-3579DA9B866D}"/>
                    </a:ext>
                  </a:extLst>
                </p:cNvPr>
                <p:cNvSpPr/>
                <p:nvPr userDrawn="1"/>
              </p:nvSpPr>
              <p:spPr>
                <a:xfrm>
                  <a:off x="13698000" y="5861639"/>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4D8724C4-2FDC-184B-B2AD-F958BC529A89}"/>
                    </a:ext>
                  </a:extLst>
                </p:cNvPr>
                <p:cNvSpPr/>
                <p:nvPr userDrawn="1"/>
              </p:nvSpPr>
              <p:spPr>
                <a:xfrm>
                  <a:off x="14885239" y="5858168"/>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68415DB4-C2EB-DD43-B6BB-FE3BB9F39579}"/>
                    </a:ext>
                  </a:extLst>
                </p:cNvPr>
                <p:cNvSpPr txBox="1"/>
                <p:nvPr userDrawn="1"/>
              </p:nvSpPr>
              <p:spPr>
                <a:xfrm>
                  <a:off x="12421362" y="496561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D6670985-EB33-6549-999D-753896987EF0}"/>
                    </a:ext>
                  </a:extLst>
                </p:cNvPr>
                <p:cNvSpPr txBox="1"/>
                <p:nvPr userDrawn="1"/>
              </p:nvSpPr>
              <p:spPr>
                <a:xfrm>
                  <a:off x="14870828" y="498920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76F475A7-11E7-8E44-A5B1-C654EB56ED06}"/>
                    </a:ext>
                  </a:extLst>
                </p:cNvPr>
                <p:cNvSpPr txBox="1"/>
                <p:nvPr userDrawn="1"/>
              </p:nvSpPr>
              <p:spPr>
                <a:xfrm>
                  <a:off x="12381794" y="65483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C1BDB86-FA5A-904E-9813-45E44B754527}"/>
                    </a:ext>
                  </a:extLst>
                </p:cNvPr>
                <p:cNvSpPr txBox="1"/>
                <p:nvPr userDrawn="1"/>
              </p:nvSpPr>
              <p:spPr>
                <a:xfrm>
                  <a:off x="13692510" y="658800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D07A2BE-8C10-0D40-B9BD-AD54D85644B9}"/>
                    </a:ext>
                  </a:extLst>
                </p:cNvPr>
                <p:cNvSpPr txBox="1"/>
                <p:nvPr userDrawn="1"/>
              </p:nvSpPr>
              <p:spPr>
                <a:xfrm>
                  <a:off x="14908389" y="6602627"/>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76" name="Rounded Rectangle 75">
                  <a:extLst>
                    <a:ext uri="{FF2B5EF4-FFF2-40B4-BE49-F238E27FC236}">
                      <a16:creationId xmlns:a16="http://schemas.microsoft.com/office/drawing/2014/main" id="{C98F469D-6853-8748-B4A2-4D4D248CEDCF}"/>
                    </a:ext>
                  </a:extLst>
                </p:cNvPr>
                <p:cNvSpPr/>
                <p:nvPr userDrawn="1"/>
              </p:nvSpPr>
              <p:spPr>
                <a:xfrm>
                  <a:off x="16259427" y="4382235"/>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B441DB0-5045-2340-9E87-8B87E7E2BA6B}"/>
                </a:ext>
              </a:extLst>
            </p:cNvPr>
            <p:cNvSpPr txBox="1"/>
            <p:nvPr userDrawn="1"/>
          </p:nvSpPr>
          <p:spPr>
            <a:xfrm>
              <a:off x="16208797" y="501143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sp>
          <p:nvSpPr>
            <p:cNvPr id="47" name="Rounded Rectangle 46">
              <a:extLst>
                <a:ext uri="{FF2B5EF4-FFF2-40B4-BE49-F238E27FC236}">
                  <a16:creationId xmlns:a16="http://schemas.microsoft.com/office/drawing/2014/main" id="{26826EB7-6C94-DB4F-8654-21E3C4617C3C}"/>
                </a:ext>
              </a:extLst>
            </p:cNvPr>
            <p:cNvSpPr/>
            <p:nvPr userDrawn="1"/>
          </p:nvSpPr>
          <p:spPr>
            <a:xfrm>
              <a:off x="16457261" y="2143877"/>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5F03B3EF-30FE-8549-AAB2-0120A3A5A2C7}"/>
                </a:ext>
              </a:extLst>
            </p:cNvPr>
            <p:cNvSpPr txBox="1"/>
            <p:nvPr userDrawn="1"/>
          </p:nvSpPr>
          <p:spPr>
            <a:xfrm>
              <a:off x="16339810" y="27724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97605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option 1">
    <p:bg>
      <p:bgPr>
        <a:solidFill>
          <a:schemeClr val="bg1"/>
        </a:solidFill>
        <a:effectLst/>
      </p:bgPr>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360000" y="4932000"/>
            <a:ext cx="6664255" cy="988355"/>
          </a:xfrm>
          <a:prstGeom prst="rect">
            <a:avLst/>
          </a:prstGeom>
          <a:solidFill>
            <a:srgbClr val="532A45"/>
          </a:solidFill>
          <a:ln>
            <a:solidFill>
              <a:srgbClr val="051E49"/>
            </a:solidFill>
          </a:ln>
        </p:spPr>
        <p:txBody>
          <a:bodyPr wrap="square" lIns="360000" tIns="0" rIns="0" bIns="0" anchor="ctr" anchorCtr="0"/>
          <a:lstStyle>
            <a:lvl1pPr marL="0" indent="0">
              <a:buNone/>
              <a:defRPr sz="2800">
                <a:solidFill>
                  <a:schemeClr val="accent5"/>
                </a:solidFill>
                <a:latin typeface="Arial" panose="020B0604020202020204" pitchFamily="34" charset="0"/>
                <a:cs typeface="Arial" panose="020B0604020202020204" pitchFamily="34" charset="0"/>
              </a:defRPr>
            </a:lvl1pPr>
            <a:lvl2pPr marL="0" indent="0">
              <a:buFontTx/>
              <a:buNone/>
              <a:defRPr>
                <a:solidFill>
                  <a:srgbClr val="00CE7D"/>
                </a:solidFill>
              </a:defRPr>
            </a:lvl2pPr>
            <a:lvl5pPr>
              <a:defRPr/>
            </a:lvl5pPr>
          </a:lstStyle>
          <a:p>
            <a:pPr lvl="1"/>
            <a:r>
              <a:rPr lang="en-US" dirty="0"/>
              <a:t>Author name in accent </a:t>
            </a:r>
            <a:r>
              <a:rPr lang="en-US" dirty="0" err="1"/>
              <a:t>colour</a:t>
            </a:r>
            <a:endParaRPr lang="en-US" dirty="0"/>
          </a:p>
          <a:p>
            <a:pPr lvl="1"/>
            <a:r>
              <a:rPr lang="en-US" dirty="0"/>
              <a:t>Author title in accent </a:t>
            </a:r>
            <a:r>
              <a:rPr lang="en-US" dirty="0" err="1"/>
              <a:t>colour</a:t>
            </a:r>
            <a:endParaRPr lang="en-GB" dirty="0"/>
          </a:p>
        </p:txBody>
      </p:sp>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tx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10" name="Text Placeholder 5">
            <a:extLst>
              <a:ext uri="{FF2B5EF4-FFF2-40B4-BE49-F238E27FC236}">
                <a16:creationId xmlns:a16="http://schemas.microsoft.com/office/drawing/2014/main" id="{CB4D9CE6-5A6E-43C4-B2CA-2CF71AC59A79}"/>
              </a:ext>
            </a:extLst>
          </p:cNvPr>
          <p:cNvSpPr>
            <a:spLocks noGrp="1"/>
          </p:cNvSpPr>
          <p:nvPr>
            <p:ph type="body" sz="quarter" idx="13" hasCustomPrompt="1"/>
          </p:nvPr>
        </p:nvSpPr>
        <p:spPr>
          <a:xfrm>
            <a:off x="360000" y="2160000"/>
            <a:ext cx="6664255" cy="2606478"/>
          </a:xfrm>
          <a:prstGeom prst="rect">
            <a:avLst/>
          </a:prstGeom>
        </p:spPr>
        <p:txBody>
          <a:bodyPr/>
          <a:lstStyle>
            <a:lvl1pPr>
              <a:defRPr>
                <a:solidFill>
                  <a:srgbClr val="333C46"/>
                </a:solidFill>
              </a:defRPr>
            </a:lvl1pPr>
          </a:lstStyle>
          <a:p>
            <a:pPr lvl="0"/>
            <a:r>
              <a:rPr lang="en-US" dirty="0"/>
              <a:t>“Quote slide with title for extended quote/references”</a:t>
            </a:r>
          </a:p>
        </p:txBody>
      </p:sp>
      <p:sp>
        <p:nvSpPr>
          <p:cNvPr id="11" name="Title 1">
            <a:extLst>
              <a:ext uri="{FF2B5EF4-FFF2-40B4-BE49-F238E27FC236}">
                <a16:creationId xmlns:a16="http://schemas.microsoft.com/office/drawing/2014/main" id="{465F65D0-E9C1-49F6-9CD1-A9EDB8CF108D}"/>
              </a:ext>
            </a:extLst>
          </p:cNvPr>
          <p:cNvSpPr>
            <a:spLocks noGrp="1"/>
          </p:cNvSpPr>
          <p:nvPr>
            <p:ph type="title" hasCustomPrompt="1"/>
          </p:nvPr>
        </p:nvSpPr>
        <p:spPr>
          <a:xfrm>
            <a:off x="360000" y="720000"/>
            <a:ext cx="11484996" cy="1039599"/>
          </a:xfrm>
          <a:prstGeom prst="rect">
            <a:avLst/>
          </a:prstGeom>
        </p:spPr>
        <p:txBody>
          <a:bodyPr/>
          <a:lstStyle>
            <a:lvl1pPr>
              <a:defRPr>
                <a:solidFill>
                  <a:srgbClr val="000000"/>
                </a:solidFill>
              </a:defRPr>
            </a:lvl1pPr>
          </a:lstStyle>
          <a:p>
            <a:r>
              <a:rPr lang="en-US" dirty="0"/>
              <a:t>Quote slide title</a:t>
            </a:r>
            <a:br>
              <a:rPr lang="en-US" dirty="0"/>
            </a:br>
            <a:r>
              <a:rPr lang="en-US" dirty="0"/>
              <a:t>(if required)</a:t>
            </a:r>
            <a:endParaRPr lang="en-GB" dirty="0"/>
          </a:p>
        </p:txBody>
      </p:sp>
      <p:sp>
        <p:nvSpPr>
          <p:cNvPr id="8" name="Rectangle 7">
            <a:extLst>
              <a:ext uri="{FF2B5EF4-FFF2-40B4-BE49-F238E27FC236}">
                <a16:creationId xmlns:a16="http://schemas.microsoft.com/office/drawing/2014/main" id="{309B5279-A0D1-9349-996C-A8823AD84AAA}"/>
              </a:ext>
            </a:extLst>
          </p:cNvPr>
          <p:cNvSpPr/>
          <p:nvPr userDrawn="1"/>
        </p:nvSpPr>
        <p:spPr>
          <a:xfrm>
            <a:off x="0" y="8358187"/>
            <a:ext cx="12192000" cy="186204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grpSp>
        <p:nvGrpSpPr>
          <p:cNvPr id="9" name="Group 8">
            <a:extLst>
              <a:ext uri="{FF2B5EF4-FFF2-40B4-BE49-F238E27FC236}">
                <a16:creationId xmlns:a16="http://schemas.microsoft.com/office/drawing/2014/main" id="{A558245B-4C17-E14F-B961-603798615DA9}"/>
              </a:ext>
            </a:extLst>
          </p:cNvPr>
          <p:cNvGrpSpPr/>
          <p:nvPr userDrawn="1"/>
        </p:nvGrpSpPr>
        <p:grpSpPr>
          <a:xfrm>
            <a:off x="12313169" y="-276999"/>
            <a:ext cx="5764963" cy="7772178"/>
            <a:chOff x="12313169" y="-276999"/>
            <a:chExt cx="5764963" cy="7772178"/>
          </a:xfrm>
        </p:grpSpPr>
        <p:grpSp>
          <p:nvGrpSpPr>
            <p:cNvPr id="12" name="Group 11">
              <a:extLst>
                <a:ext uri="{FF2B5EF4-FFF2-40B4-BE49-F238E27FC236}">
                  <a16:creationId xmlns:a16="http://schemas.microsoft.com/office/drawing/2014/main" id="{2E6BDCED-FB69-A34C-9D77-EEEF9DEE7446}"/>
                </a:ext>
              </a:extLst>
            </p:cNvPr>
            <p:cNvGrpSpPr/>
            <p:nvPr userDrawn="1"/>
          </p:nvGrpSpPr>
          <p:grpSpPr>
            <a:xfrm>
              <a:off x="12313169" y="-276999"/>
              <a:ext cx="5586298" cy="7772178"/>
              <a:chOff x="12313169" y="-276999"/>
              <a:chExt cx="5586298" cy="7772178"/>
            </a:xfrm>
          </p:grpSpPr>
          <p:sp>
            <p:nvSpPr>
              <p:cNvPr id="17" name="TextBox 16">
                <a:extLst>
                  <a:ext uri="{FF2B5EF4-FFF2-40B4-BE49-F238E27FC236}">
                    <a16:creationId xmlns:a16="http://schemas.microsoft.com/office/drawing/2014/main" id="{3E7EAF0B-9AFA-AA4C-A67B-4BA5D9460B40}"/>
                  </a:ext>
                </a:extLst>
              </p:cNvPr>
              <p:cNvSpPr txBox="1"/>
              <p:nvPr userDrawn="1"/>
            </p:nvSpPr>
            <p:spPr>
              <a:xfrm>
                <a:off x="12424459" y="1751616"/>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155D846-37EA-3245-A417-97B62A3F5893}"/>
                  </a:ext>
                </a:extLst>
              </p:cNvPr>
              <p:cNvSpPr txBox="1"/>
              <p:nvPr userDrawn="1"/>
            </p:nvSpPr>
            <p:spPr>
              <a:xfrm>
                <a:off x="16161145" y="77822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FCE5956A-0FAF-6C4F-A2BB-08033802E648}"/>
                  </a:ext>
                </a:extLst>
              </p:cNvPr>
              <p:cNvGrpSpPr/>
              <p:nvPr userDrawn="1"/>
            </p:nvGrpSpPr>
            <p:grpSpPr>
              <a:xfrm>
                <a:off x="12313169" y="-276999"/>
                <a:ext cx="4732554" cy="7772178"/>
                <a:chOff x="12313169" y="-276999"/>
                <a:chExt cx="4732554" cy="7772178"/>
              </a:xfrm>
            </p:grpSpPr>
            <p:sp>
              <p:nvSpPr>
                <p:cNvPr id="20" name="Rounded Rectangle 19">
                  <a:extLst>
                    <a:ext uri="{FF2B5EF4-FFF2-40B4-BE49-F238E27FC236}">
                      <a16:creationId xmlns:a16="http://schemas.microsoft.com/office/drawing/2014/main" id="{3769D0F9-D1B7-DD4F-9446-6CC5969F35E6}"/>
                    </a:ext>
                  </a:extLst>
                </p:cNvPr>
                <p:cNvSpPr/>
                <p:nvPr userDrawn="1"/>
              </p:nvSpPr>
              <p:spPr>
                <a:xfrm>
                  <a:off x="13645617" y="122429"/>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CD01BF69-6370-DC49-AAB1-092D8D2C7DC1}"/>
                    </a:ext>
                  </a:extLst>
                </p:cNvPr>
                <p:cNvSpPr/>
                <p:nvPr userDrawn="1"/>
              </p:nvSpPr>
              <p:spPr>
                <a:xfrm>
                  <a:off x="16183057" y="108277"/>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CC984B3D-49CC-BB4F-B1A8-5CF54F9D1B57}"/>
                    </a:ext>
                  </a:extLst>
                </p:cNvPr>
                <p:cNvSpPr/>
                <p:nvPr userDrawn="1"/>
              </p:nvSpPr>
              <p:spPr>
                <a:xfrm>
                  <a:off x="12424459" y="109932"/>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57C19851-CC7B-B443-948C-7D963AA01F15}"/>
                    </a:ext>
                  </a:extLst>
                </p:cNvPr>
                <p:cNvSpPr/>
                <p:nvPr userDrawn="1"/>
              </p:nvSpPr>
              <p:spPr>
                <a:xfrm>
                  <a:off x="14853228" y="121789"/>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03BF8EA-826F-3A41-A833-F1AFCC79EC50}"/>
                    </a:ext>
                  </a:extLst>
                </p:cNvPr>
                <p:cNvSpPr txBox="1"/>
                <p:nvPr userDrawn="1"/>
              </p:nvSpPr>
              <p:spPr>
                <a:xfrm>
                  <a:off x="12363915" y="-276999"/>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25" name="TextBox 24">
                  <a:extLst>
                    <a:ext uri="{FF2B5EF4-FFF2-40B4-BE49-F238E27FC236}">
                      <a16:creationId xmlns:a16="http://schemas.microsoft.com/office/drawing/2014/main" id="{29441CC4-1042-1D45-8CE3-DB5CF92BC956}"/>
                    </a:ext>
                  </a:extLst>
                </p:cNvPr>
                <p:cNvSpPr txBox="1"/>
                <p:nvPr userDrawn="1"/>
              </p:nvSpPr>
              <p:spPr>
                <a:xfrm>
                  <a:off x="13537849" y="729134"/>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6CA6EA1-5B09-DA4F-8959-4EDCB042197F}"/>
                    </a:ext>
                  </a:extLst>
                </p:cNvPr>
                <p:cNvSpPr txBox="1"/>
                <p:nvPr userDrawn="1"/>
              </p:nvSpPr>
              <p:spPr>
                <a:xfrm>
                  <a:off x="12313169"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pic>
              <p:nvPicPr>
                <p:cNvPr id="29" name="Picture 28" descr="Diagram, text&#10;&#10;Description automatically generated">
                  <a:extLst>
                    <a:ext uri="{FF2B5EF4-FFF2-40B4-BE49-F238E27FC236}">
                      <a16:creationId xmlns:a16="http://schemas.microsoft.com/office/drawing/2014/main" id="{5D347A7B-1847-D44A-B9C8-7D201E81F7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531030" y="2176951"/>
                  <a:ext cx="888887" cy="1694569"/>
                </a:xfrm>
                <a:prstGeom prst="rect">
                  <a:avLst/>
                </a:prstGeom>
              </p:spPr>
            </p:pic>
            <p:pic>
              <p:nvPicPr>
                <p:cNvPr id="30" name="Picture 29" descr="Diagram, text&#10;&#10;Description automatically generated">
                  <a:extLst>
                    <a:ext uri="{FF2B5EF4-FFF2-40B4-BE49-F238E27FC236}">
                      <a16:creationId xmlns:a16="http://schemas.microsoft.com/office/drawing/2014/main" id="{7E6BE3B7-4259-284E-AB14-1A62F4010A9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486525" y="2176951"/>
                  <a:ext cx="888887" cy="1434433"/>
                </a:xfrm>
                <a:prstGeom prst="rect">
                  <a:avLst/>
                </a:prstGeom>
              </p:spPr>
            </p:pic>
            <p:pic>
              <p:nvPicPr>
                <p:cNvPr id="31" name="Picture 30" descr="Diagram, text&#10;&#10;Description automatically generated">
                  <a:extLst>
                    <a:ext uri="{FF2B5EF4-FFF2-40B4-BE49-F238E27FC236}">
                      <a16:creationId xmlns:a16="http://schemas.microsoft.com/office/drawing/2014/main" id="{5CBA7545-CBC0-2B40-BD1D-AF8EC2827F9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4436757" y="2176951"/>
                  <a:ext cx="888887" cy="1918055"/>
                </a:xfrm>
                <a:prstGeom prst="rect">
                  <a:avLst/>
                </a:prstGeom>
              </p:spPr>
            </p:pic>
            <p:pic>
              <p:nvPicPr>
                <p:cNvPr id="32" name="Picture 31" descr="Diagram, text&#10;&#10;Description automatically generated">
                  <a:extLst>
                    <a:ext uri="{FF2B5EF4-FFF2-40B4-BE49-F238E27FC236}">
                      <a16:creationId xmlns:a16="http://schemas.microsoft.com/office/drawing/2014/main" id="{4EE093E8-060C-5047-8692-98AE650128A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389578" y="2176950"/>
                  <a:ext cx="888887" cy="1694569"/>
                </a:xfrm>
                <a:prstGeom prst="rect">
                  <a:avLst/>
                </a:prstGeom>
              </p:spPr>
            </p:pic>
            <p:sp>
              <p:nvSpPr>
                <p:cNvPr id="33" name="TextBox 32">
                  <a:extLst>
                    <a:ext uri="{FF2B5EF4-FFF2-40B4-BE49-F238E27FC236}">
                      <a16:creationId xmlns:a16="http://schemas.microsoft.com/office/drawing/2014/main" id="{98957075-14F0-2741-B25E-1513805CFE9A}"/>
                    </a:ext>
                  </a:extLst>
                </p:cNvPr>
                <p:cNvSpPr txBox="1"/>
                <p:nvPr userDrawn="1"/>
              </p:nvSpPr>
              <p:spPr>
                <a:xfrm>
                  <a:off x="14853228"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4567A14-785B-9D4F-A3D7-179C96F86BCC}"/>
                    </a:ext>
                  </a:extLst>
                </p:cNvPr>
                <p:cNvSpPr txBox="1"/>
                <p:nvPr userDrawn="1"/>
              </p:nvSpPr>
              <p:spPr>
                <a:xfrm>
                  <a:off x="13692510" y="49955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0DB12E4F-DAB3-E241-89A8-A98C8928E731}"/>
                    </a:ext>
                  </a:extLst>
                </p:cNvPr>
                <p:cNvSpPr/>
                <p:nvPr userDrawn="1"/>
              </p:nvSpPr>
              <p:spPr>
                <a:xfrm>
                  <a:off x="12504227" y="4405824"/>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D206323F-C33A-0B4B-A5BA-D2CFE6CD9630}"/>
                    </a:ext>
                  </a:extLst>
                </p:cNvPr>
                <p:cNvSpPr/>
                <p:nvPr userDrawn="1"/>
              </p:nvSpPr>
              <p:spPr>
                <a:xfrm>
                  <a:off x="13726968" y="4417222"/>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5498950D-0906-1E49-8B3C-BEC3483F6F54}"/>
                    </a:ext>
                  </a:extLst>
                </p:cNvPr>
                <p:cNvSpPr/>
                <p:nvPr userDrawn="1"/>
              </p:nvSpPr>
              <p:spPr>
                <a:xfrm>
                  <a:off x="14935985" y="4397175"/>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68FDF1EF-50D5-3D4F-8FAC-05994CB3B330}"/>
                    </a:ext>
                  </a:extLst>
                </p:cNvPr>
                <p:cNvSpPr/>
                <p:nvPr userDrawn="1"/>
              </p:nvSpPr>
              <p:spPr>
                <a:xfrm>
                  <a:off x="12453399" y="5858168"/>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552DA0DF-5089-C74B-85BC-917D68E9851C}"/>
                    </a:ext>
                  </a:extLst>
                </p:cNvPr>
                <p:cNvSpPr/>
                <p:nvPr userDrawn="1"/>
              </p:nvSpPr>
              <p:spPr>
                <a:xfrm>
                  <a:off x="13698000" y="5861639"/>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CCF386DF-C887-A74C-9354-B60FA0A77C35}"/>
                    </a:ext>
                  </a:extLst>
                </p:cNvPr>
                <p:cNvSpPr/>
                <p:nvPr userDrawn="1"/>
              </p:nvSpPr>
              <p:spPr>
                <a:xfrm>
                  <a:off x="14885239" y="5858168"/>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A0E45C8-4D17-2945-977E-1E3EEE6FFDEF}"/>
                    </a:ext>
                  </a:extLst>
                </p:cNvPr>
                <p:cNvSpPr txBox="1"/>
                <p:nvPr userDrawn="1"/>
              </p:nvSpPr>
              <p:spPr>
                <a:xfrm>
                  <a:off x="12421362" y="496561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04F7C02-1871-6948-AE57-FB9DED0E1925}"/>
                    </a:ext>
                  </a:extLst>
                </p:cNvPr>
                <p:cNvSpPr txBox="1"/>
                <p:nvPr userDrawn="1"/>
              </p:nvSpPr>
              <p:spPr>
                <a:xfrm>
                  <a:off x="14870828" y="498920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82D56C5F-C59D-DF4D-B284-4662CF9CDFAF}"/>
                    </a:ext>
                  </a:extLst>
                </p:cNvPr>
                <p:cNvSpPr txBox="1"/>
                <p:nvPr userDrawn="1"/>
              </p:nvSpPr>
              <p:spPr>
                <a:xfrm>
                  <a:off x="12381794" y="65483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8B1095D-3C58-B24E-B175-9134F87F1C9A}"/>
                    </a:ext>
                  </a:extLst>
                </p:cNvPr>
                <p:cNvSpPr txBox="1"/>
                <p:nvPr userDrawn="1"/>
              </p:nvSpPr>
              <p:spPr>
                <a:xfrm>
                  <a:off x="13692510" y="658800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B5D5C88-419A-5E43-84B1-880756C7C6C2}"/>
                    </a:ext>
                  </a:extLst>
                </p:cNvPr>
                <p:cNvSpPr txBox="1"/>
                <p:nvPr userDrawn="1"/>
              </p:nvSpPr>
              <p:spPr>
                <a:xfrm>
                  <a:off x="14908389" y="6602627"/>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46" name="Rounded Rectangle 45">
                  <a:extLst>
                    <a:ext uri="{FF2B5EF4-FFF2-40B4-BE49-F238E27FC236}">
                      <a16:creationId xmlns:a16="http://schemas.microsoft.com/office/drawing/2014/main" id="{34D372AC-AEBA-A544-A74E-11BDB4901875}"/>
                    </a:ext>
                  </a:extLst>
                </p:cNvPr>
                <p:cNvSpPr/>
                <p:nvPr userDrawn="1"/>
              </p:nvSpPr>
              <p:spPr>
                <a:xfrm>
                  <a:off x="16259427" y="4382235"/>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a:extLst>
                <a:ext uri="{FF2B5EF4-FFF2-40B4-BE49-F238E27FC236}">
                  <a16:creationId xmlns:a16="http://schemas.microsoft.com/office/drawing/2014/main" id="{C3EE2524-D0F4-024A-B230-73E8FE408808}"/>
                </a:ext>
              </a:extLst>
            </p:cNvPr>
            <p:cNvSpPr txBox="1"/>
            <p:nvPr userDrawn="1"/>
          </p:nvSpPr>
          <p:spPr>
            <a:xfrm>
              <a:off x="16208797" y="501143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88DE316F-6CA4-914A-BD26-FFBA3D628B49}"/>
                </a:ext>
              </a:extLst>
            </p:cNvPr>
            <p:cNvSpPr/>
            <p:nvPr userDrawn="1"/>
          </p:nvSpPr>
          <p:spPr>
            <a:xfrm>
              <a:off x="16457261" y="2143877"/>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414D311-8AE0-5F49-BC91-28D075A9C36D}"/>
                </a:ext>
              </a:extLst>
            </p:cNvPr>
            <p:cNvSpPr txBox="1"/>
            <p:nvPr userDrawn="1"/>
          </p:nvSpPr>
          <p:spPr>
            <a:xfrm>
              <a:off x="16339810" y="27724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3911550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Fill 1 - 1 column + imag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solidFill>
                  <a:schemeClr val="bg1"/>
                </a:solidFill>
              </a:defRPr>
            </a:lvl1pPr>
          </a:lstStyle>
          <a:p>
            <a:r>
              <a:rPr lang="en-US" dirty="0"/>
              <a:t>Text slide 1 column with arrow image</a:t>
            </a:r>
            <a:endParaRPr lang="en-GB" dirty="0"/>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1" spcCol="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648000" indent="0">
              <a:buNone/>
              <a:defRPr/>
            </a:lvl5pPr>
            <a:lvl6pPr marL="1149750" indent="-285750">
              <a:buFont typeface="Arial" panose="020B0604020202020204" pitchFamily="34" charset="0"/>
              <a:buChar char="•"/>
              <a:defRPr>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3415628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Fill 2 - 2 column + imag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solidFill>
                  <a:schemeClr val="bg1"/>
                </a:solidFill>
              </a:defRPr>
            </a:lvl1pPr>
          </a:lstStyle>
          <a:p>
            <a:r>
              <a:rPr lang="en-US" dirty="0"/>
              <a:t>Text slide 2 column with arrow image</a:t>
            </a:r>
            <a:endParaRPr lang="en-GB" dirty="0"/>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2" spcCol="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933750" indent="-285750">
              <a:buFont typeface="Arial" panose="020B0604020202020204" pitchFamily="34" charset="0"/>
              <a:buChar char="•"/>
              <a:defRPr/>
            </a:lvl5pPr>
            <a:lvl6pPr>
              <a:defRPr>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399043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option 1">
    <p:bg>
      <p:bgPr>
        <a:solidFill>
          <a:schemeClr val="bg1"/>
        </a:solidFill>
        <a:effectLst/>
      </p:bgPr>
    </p:bg>
    <p:spTree>
      <p:nvGrpSpPr>
        <p:cNvPr id="1" name=""/>
        <p:cNvGrpSpPr/>
        <p:nvPr/>
      </p:nvGrpSpPr>
      <p:grpSpPr>
        <a:xfrm>
          <a:off x="0" y="0"/>
          <a:ext cx="0" cy="0"/>
          <a:chOff x="0" y="0"/>
          <a:chExt cx="0" cy="0"/>
        </a:xfrm>
      </p:grpSpPr>
      <p:sp>
        <p:nvSpPr>
          <p:cNvPr id="16" name="Picture Placeholder 7" title="Client logo placeholder">
            <a:extLst>
              <a:ext uri="{FF2B5EF4-FFF2-40B4-BE49-F238E27FC236}">
                <a16:creationId xmlns:a16="http://schemas.microsoft.com/office/drawing/2014/main" id="{B0BB70C8-A321-4A1F-9327-8F6BE6BF8AEB}"/>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dirty="0"/>
              <a:t>Partner/sponsor logo</a:t>
            </a:r>
          </a:p>
        </p:txBody>
      </p:sp>
      <p:sp>
        <p:nvSpPr>
          <p:cNvPr id="9" name="Text Placeholder 3"/>
          <p:cNvSpPr>
            <a:spLocks noGrp="1"/>
          </p:cNvSpPr>
          <p:nvPr>
            <p:ph type="body" sz="quarter" idx="11" hasCustomPrompt="1"/>
          </p:nvPr>
        </p:nvSpPr>
        <p:spPr>
          <a:xfrm>
            <a:off x="360000" y="4680001"/>
            <a:ext cx="4716825" cy="581230"/>
          </a:xfrm>
          <a:prstGeom prst="rect">
            <a:avLst/>
          </a:prstGeom>
        </p:spPr>
        <p:txBody>
          <a:bodyPr wrap="square" lIns="0" tIns="0" rIns="0" bIns="0"/>
          <a:lstStyle>
            <a:lvl1pPr marL="0" indent="0">
              <a:buNone/>
              <a:defRPr sz="2800">
                <a:solidFill>
                  <a:schemeClr val="accent4"/>
                </a:solidFill>
                <a:latin typeface="Arial" panose="020B0604020202020204" pitchFamily="34" charset="0"/>
                <a:cs typeface="Arial" panose="020B0604020202020204" pitchFamily="34" charset="0"/>
              </a:defRPr>
            </a:lvl1pPr>
            <a:lvl5pPr>
              <a:defRPr/>
            </a:lvl5pPr>
          </a:lstStyle>
          <a:p>
            <a:pPr lvl="0"/>
            <a:r>
              <a:rPr lang="en-US" dirty="0"/>
              <a:t>Subtitle</a:t>
            </a:r>
            <a:endParaRPr lang="en-GB" dirty="0"/>
          </a:p>
        </p:txBody>
      </p:sp>
      <p:sp>
        <p:nvSpPr>
          <p:cNvPr id="7" name="Text Placeholder 2"/>
          <p:cNvSpPr>
            <a:spLocks noGrp="1"/>
          </p:cNvSpPr>
          <p:nvPr>
            <p:ph type="body" sz="quarter" idx="10" hasCustomPrompt="1"/>
          </p:nvPr>
        </p:nvSpPr>
        <p:spPr>
          <a:xfrm>
            <a:off x="360000" y="3312000"/>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Title goes here</a:t>
            </a:r>
          </a:p>
        </p:txBody>
      </p:sp>
      <p:sp>
        <p:nvSpPr>
          <p:cNvPr id="24" name="TextBox 23">
            <a:extLst>
              <a:ext uri="{FF2B5EF4-FFF2-40B4-BE49-F238E27FC236}">
                <a16:creationId xmlns:a16="http://schemas.microsoft.com/office/drawing/2014/main" id="{D1558722-96ED-4B0B-9416-E7039EFD6D85}"/>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dirty="0">
                <a:solidFill>
                  <a:schemeClr val="bg1"/>
                </a:solidFill>
                <a:latin typeface="Arial" panose="020B0604020202020204" pitchFamily="34" charset="0"/>
                <a:cs typeface="Arial" panose="020B0604020202020204" pitchFamily="34" charset="0"/>
              </a:rPr>
              <a:t>Security Marking</a:t>
            </a:r>
          </a:p>
        </p:txBody>
      </p:sp>
      <p:sp>
        <p:nvSpPr>
          <p:cNvPr id="25" name="Date Placeholder 1">
            <a:extLst>
              <a:ext uri="{FF2B5EF4-FFF2-40B4-BE49-F238E27FC236}">
                <a16:creationId xmlns:a16="http://schemas.microsoft.com/office/drawing/2014/main" id="{D75394B1-85C7-4AB7-ACF3-A38C240630BA}"/>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dirty="0"/>
              <a:t>Month YYYY</a:t>
            </a:r>
          </a:p>
        </p:txBody>
      </p:sp>
      <p:sp>
        <p:nvSpPr>
          <p:cNvPr id="8" name="Footer Placeholder 6">
            <a:extLst>
              <a:ext uri="{FF2B5EF4-FFF2-40B4-BE49-F238E27FC236}">
                <a16:creationId xmlns:a16="http://schemas.microsoft.com/office/drawing/2014/main" id="{88502135-5917-426A-B30C-E1B371D751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1" name="Rectangle 10">
            <a:extLst>
              <a:ext uri="{FF2B5EF4-FFF2-40B4-BE49-F238E27FC236}">
                <a16:creationId xmlns:a16="http://schemas.microsoft.com/office/drawing/2014/main" id="{A75DBA99-133D-9B40-BFEF-C6CA627D1B28}"/>
              </a:ext>
            </a:extLst>
          </p:cNvPr>
          <p:cNvSpPr/>
          <p:nvPr userDrawn="1"/>
        </p:nvSpPr>
        <p:spPr>
          <a:xfrm>
            <a:off x="231290" y="8481404"/>
            <a:ext cx="11960710" cy="473975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88F362B6-BD00-744E-877B-FA7BCA91722C}"/>
              </a:ext>
            </a:extLst>
          </p:cNvPr>
          <p:cNvGrpSpPr/>
          <p:nvPr userDrawn="1"/>
        </p:nvGrpSpPr>
        <p:grpSpPr>
          <a:xfrm>
            <a:off x="-5451056" y="-681453"/>
            <a:ext cx="5614377" cy="10432015"/>
            <a:chOff x="-5451056" y="-681453"/>
            <a:chExt cx="5614377" cy="10432015"/>
          </a:xfrm>
        </p:grpSpPr>
        <p:grpSp>
          <p:nvGrpSpPr>
            <p:cNvPr id="12" name="Group 11">
              <a:extLst>
                <a:ext uri="{FF2B5EF4-FFF2-40B4-BE49-F238E27FC236}">
                  <a16:creationId xmlns:a16="http://schemas.microsoft.com/office/drawing/2014/main" id="{6F319067-2579-C940-972C-C26DA61695F2}"/>
                </a:ext>
              </a:extLst>
            </p:cNvPr>
            <p:cNvGrpSpPr/>
            <p:nvPr userDrawn="1"/>
          </p:nvGrpSpPr>
          <p:grpSpPr>
            <a:xfrm>
              <a:off x="-5396728" y="-681453"/>
              <a:ext cx="5544350" cy="3913495"/>
              <a:chOff x="-5090474" y="-884610"/>
              <a:chExt cx="5544350" cy="3913495"/>
            </a:xfrm>
          </p:grpSpPr>
          <p:sp>
            <p:nvSpPr>
              <p:cNvPr id="43" name="TextBox 42">
                <a:extLst>
                  <a:ext uri="{FF2B5EF4-FFF2-40B4-BE49-F238E27FC236}">
                    <a16:creationId xmlns:a16="http://schemas.microsoft.com/office/drawing/2014/main" id="{FD0EE2BF-A1F1-8142-AA05-41736F979C45}"/>
                  </a:ext>
                </a:extLst>
              </p:cNvPr>
              <p:cNvSpPr txBox="1"/>
              <p:nvPr userDrawn="1"/>
            </p:nvSpPr>
            <p:spPr>
              <a:xfrm>
                <a:off x="-4979184" y="-884610"/>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White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bright and muted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dark background slides as well, chose the bright version of the dark and muted colours you have chosen here. </a:t>
                </a:r>
              </a:p>
            </p:txBody>
          </p:sp>
          <p:sp>
            <p:nvSpPr>
              <p:cNvPr id="44" name="TextBox 43">
                <a:extLst>
                  <a:ext uri="{FF2B5EF4-FFF2-40B4-BE49-F238E27FC236}">
                    <a16:creationId xmlns:a16="http://schemas.microsoft.com/office/drawing/2014/main" id="{5A811F78-A82D-AE41-A9AA-4C1642F2521B}"/>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AFF6B438-828D-CC4F-B9C8-32C5D11134F6}"/>
                  </a:ext>
                </a:extLst>
              </p:cNvPr>
              <p:cNvSpPr/>
              <p:nvPr userDrawn="1"/>
            </p:nvSpPr>
            <p:spPr>
              <a:xfrm>
                <a:off x="-3758026" y="1489183"/>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a:extLst>
                  <a:ext uri="{FF2B5EF4-FFF2-40B4-BE49-F238E27FC236}">
                    <a16:creationId xmlns:a16="http://schemas.microsoft.com/office/drawing/2014/main" id="{3A406C79-FADC-BE4E-B439-140D7F1538DC}"/>
                  </a:ext>
                </a:extLst>
              </p:cNvPr>
              <p:cNvSpPr/>
              <p:nvPr userDrawn="1"/>
            </p:nvSpPr>
            <p:spPr>
              <a:xfrm>
                <a:off x="-1220586" y="1475031"/>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DF7CB4FF-586F-C948-A2BC-265E55E86D23}"/>
                  </a:ext>
                </a:extLst>
              </p:cNvPr>
              <p:cNvSpPr/>
              <p:nvPr userDrawn="1"/>
            </p:nvSpPr>
            <p:spPr>
              <a:xfrm>
                <a:off x="-4979184" y="1476686"/>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352E8E6C-92D0-3142-8505-08E416E96016}"/>
                  </a:ext>
                </a:extLst>
              </p:cNvPr>
              <p:cNvSpPr/>
              <p:nvPr userDrawn="1"/>
            </p:nvSpPr>
            <p:spPr>
              <a:xfrm>
                <a:off x="-2550415" y="1488543"/>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9B35C727-F332-8A49-BB62-BF94F281FCE1}"/>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and muted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a:t>
                </a:r>
              </a:p>
            </p:txBody>
          </p:sp>
          <p:sp>
            <p:nvSpPr>
              <p:cNvPr id="50" name="TextBox 49">
                <a:extLst>
                  <a:ext uri="{FF2B5EF4-FFF2-40B4-BE49-F238E27FC236}">
                    <a16:creationId xmlns:a16="http://schemas.microsoft.com/office/drawing/2014/main" id="{5E3B689F-15CB-A146-A151-1245DF3F505F}"/>
                  </a:ext>
                </a:extLst>
              </p:cNvPr>
              <p:cNvSpPr txBox="1"/>
              <p:nvPr userDrawn="1"/>
            </p:nvSpPr>
            <p:spPr>
              <a:xfrm>
                <a:off x="-3865794" y="209588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F69A2CDC-9FB1-F547-9224-F74A380BCC3B}"/>
                  </a:ext>
                </a:extLst>
              </p:cNvPr>
              <p:cNvSpPr txBox="1"/>
              <p:nvPr userDrawn="1"/>
            </p:nvSpPr>
            <p:spPr>
              <a:xfrm>
                <a:off x="-1284446" y="210386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1AA8CA8-C888-4C4C-BB37-F159D369FE3A}"/>
                  </a:ext>
                </a:extLst>
              </p:cNvPr>
              <p:cNvSpPr txBox="1"/>
              <p:nvPr userDrawn="1"/>
            </p:nvSpPr>
            <p:spPr>
              <a:xfrm>
                <a:off x="-5090474" y="21363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C2916042-359C-9240-BB0B-8356614DF6AD}"/>
                  </a:ext>
                </a:extLst>
              </p:cNvPr>
              <p:cNvSpPr txBox="1"/>
              <p:nvPr userDrawn="1"/>
            </p:nvSpPr>
            <p:spPr>
              <a:xfrm>
                <a:off x="-2592363"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881B276D-88A4-3E4E-B931-AC7D5E984BDC}"/>
                </a:ext>
              </a:extLst>
            </p:cNvPr>
            <p:cNvSpPr txBox="1"/>
            <p:nvPr userDrawn="1"/>
          </p:nvSpPr>
          <p:spPr>
            <a:xfrm>
              <a:off x="-5441396" y="6256164"/>
              <a:ext cx="4845036" cy="1384995"/>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and muted colour - text</a:t>
              </a: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1CF1AC0C-5494-1540-B99F-420B4C7F3AB2}"/>
                </a:ext>
              </a:extLst>
            </p:cNvPr>
            <p:cNvSpPr/>
            <p:nvPr userDrawn="1"/>
          </p:nvSpPr>
          <p:spPr>
            <a:xfrm>
              <a:off x="-4091112" y="6691125"/>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B9EBD3B6-E0AB-8442-BF3E-675FC7E7170B}"/>
                </a:ext>
              </a:extLst>
            </p:cNvPr>
            <p:cNvSpPr/>
            <p:nvPr userDrawn="1"/>
          </p:nvSpPr>
          <p:spPr>
            <a:xfrm>
              <a:off x="-1511141" y="6676973"/>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C2094CAA-CE87-854E-A7FA-22B1325B2E2D}"/>
                </a:ext>
              </a:extLst>
            </p:cNvPr>
            <p:cNvSpPr/>
            <p:nvPr userDrawn="1"/>
          </p:nvSpPr>
          <p:spPr>
            <a:xfrm>
              <a:off x="-5312270" y="6678628"/>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0D8A881-C247-A947-9571-13A39A39B946}"/>
                </a:ext>
              </a:extLst>
            </p:cNvPr>
            <p:cNvSpPr/>
            <p:nvPr userDrawn="1"/>
          </p:nvSpPr>
          <p:spPr>
            <a:xfrm>
              <a:off x="-2840970" y="6690485"/>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36751B0-6E54-9740-B586-696D5CACCD7F}"/>
                </a:ext>
              </a:extLst>
            </p:cNvPr>
            <p:cNvSpPr txBox="1"/>
            <p:nvPr userDrawn="1"/>
          </p:nvSpPr>
          <p:spPr>
            <a:xfrm>
              <a:off x="-4156349" y="7297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3A7B3ED-F3BA-9644-80F2-D0A67A03DBC6}"/>
                </a:ext>
              </a:extLst>
            </p:cNvPr>
            <p:cNvSpPr txBox="1"/>
            <p:nvPr userDrawn="1"/>
          </p:nvSpPr>
          <p:spPr>
            <a:xfrm>
              <a:off x="-1575001" y="730581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A7208A1-B979-6D4A-A7D1-8688B0F8604F}"/>
                </a:ext>
              </a:extLst>
            </p:cNvPr>
            <p:cNvSpPr txBox="1"/>
            <p:nvPr userDrawn="1"/>
          </p:nvSpPr>
          <p:spPr>
            <a:xfrm>
              <a:off x="-5381029" y="733827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A8CE98D-17C5-FF4E-A3DD-2EAFDBBDE0E0}"/>
                </a:ext>
              </a:extLst>
            </p:cNvPr>
            <p:cNvSpPr txBox="1"/>
            <p:nvPr userDrawn="1"/>
          </p:nvSpPr>
          <p:spPr>
            <a:xfrm>
              <a:off x="-2882918" y="729716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657CB9AD-7C42-2D48-8E7E-097A7ABDC3F8}"/>
                </a:ext>
              </a:extLst>
            </p:cNvPr>
            <p:cNvSpPr/>
            <p:nvPr userDrawn="1"/>
          </p:nvSpPr>
          <p:spPr>
            <a:xfrm>
              <a:off x="-5269739" y="8198363"/>
              <a:ext cx="786296" cy="583381"/>
            </a:xfrm>
            <a:prstGeom prst="roundRect">
              <a:avLst/>
            </a:prstGeom>
            <a:solidFill>
              <a:srgbClr val="8E1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A1BD57B-B6C8-0148-BF41-DFAA3CA6908B}"/>
                </a:ext>
              </a:extLst>
            </p:cNvPr>
            <p:cNvSpPr txBox="1"/>
            <p:nvPr userDrawn="1"/>
          </p:nvSpPr>
          <p:spPr>
            <a:xfrm>
              <a:off x="-5381029" y="885801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pink</a:t>
              </a:r>
            </a:p>
            <a:p>
              <a:r>
                <a:rPr lang="en-US" sz="1000" dirty="0">
                  <a:latin typeface="Arial" panose="020B0604020202020204" pitchFamily="34" charset="0"/>
                  <a:cs typeface="Arial" panose="020B0604020202020204" pitchFamily="34" charset="0"/>
                </a:rPr>
                <a:t>RGB: 142 21 55</a:t>
              </a:r>
            </a:p>
            <a:p>
              <a:r>
                <a:rPr lang="en-US" sz="1000" dirty="0">
                  <a:latin typeface="Arial" panose="020B0604020202020204" pitchFamily="34" charset="0"/>
                  <a:cs typeface="Arial" panose="020B0604020202020204" pitchFamily="34" charset="0"/>
                </a:rPr>
                <a:t>CMYK: 28 100 58 32</a:t>
              </a:r>
            </a:p>
            <a:p>
              <a:r>
                <a:rPr lang="en-US" sz="1000" dirty="0">
                  <a:latin typeface="Arial" panose="020B0604020202020204" pitchFamily="34" charset="0"/>
                  <a:cs typeface="Arial" panose="020B0604020202020204" pitchFamily="34" charset="0"/>
                </a:rPr>
                <a:t># 8e1537</a:t>
              </a:r>
            </a:p>
            <a:p>
              <a:endParaRPr lang="en-US" sz="1200" dirty="0">
                <a:latin typeface="Arial" panose="020B0604020202020204" pitchFamily="34" charset="0"/>
                <a:cs typeface="Arial" panose="020B0604020202020204" pitchFamily="34" charset="0"/>
              </a:endParaRPr>
            </a:p>
          </p:txBody>
        </p:sp>
        <p:sp>
          <p:nvSpPr>
            <p:cNvPr id="27" name="Rounded Rectangle 26">
              <a:extLst>
                <a:ext uri="{FF2B5EF4-FFF2-40B4-BE49-F238E27FC236}">
                  <a16:creationId xmlns:a16="http://schemas.microsoft.com/office/drawing/2014/main" id="{078192CD-EF93-454F-989D-EA18EA62CA5E}"/>
                </a:ext>
              </a:extLst>
            </p:cNvPr>
            <p:cNvSpPr/>
            <p:nvPr userDrawn="1"/>
          </p:nvSpPr>
          <p:spPr>
            <a:xfrm>
              <a:off x="-4035855" y="8189714"/>
              <a:ext cx="786296" cy="583381"/>
            </a:xfrm>
            <a:prstGeom prst="roundRect">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3A7174B-3425-2E4C-8C97-FB4B5C800808}"/>
                </a:ext>
              </a:extLst>
            </p:cNvPr>
            <p:cNvSpPr txBox="1"/>
            <p:nvPr userDrawn="1"/>
          </p:nvSpPr>
          <p:spPr>
            <a:xfrm>
              <a:off x="-4147145" y="88493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purple</a:t>
              </a:r>
            </a:p>
            <a:p>
              <a:r>
                <a:rPr lang="en-US" sz="1000" dirty="0">
                  <a:latin typeface="Arial" panose="020B0604020202020204" pitchFamily="34" charset="0"/>
                  <a:cs typeface="Arial" panose="020B0604020202020204" pitchFamily="34" charset="0"/>
                </a:rPr>
                <a:t>RGB: 148 54 141</a:t>
              </a:r>
            </a:p>
            <a:p>
              <a:r>
                <a:rPr lang="en-US" sz="1000" dirty="0">
                  <a:latin typeface="Arial" panose="020B0604020202020204" pitchFamily="34" charset="0"/>
                  <a:cs typeface="Arial" panose="020B0604020202020204" pitchFamily="34" charset="0"/>
                </a:rPr>
                <a:t>CMYK: 51 89 0 0</a:t>
              </a:r>
            </a:p>
            <a:p>
              <a:r>
                <a:rPr lang="en-US" sz="1000" dirty="0">
                  <a:latin typeface="Arial" panose="020B0604020202020204" pitchFamily="34" charset="0"/>
                  <a:cs typeface="Arial" panose="020B0604020202020204" pitchFamily="34" charset="0"/>
                </a:rPr>
                <a:t>#94368d</a:t>
              </a:r>
            </a:p>
            <a:p>
              <a:endParaRPr lang="en-US" sz="1200" dirty="0">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23AF4D3F-4069-BC45-BEC2-339AD4DF7168}"/>
                </a:ext>
              </a:extLst>
            </p:cNvPr>
            <p:cNvSpPr/>
            <p:nvPr userDrawn="1"/>
          </p:nvSpPr>
          <p:spPr>
            <a:xfrm>
              <a:off x="-4074270" y="3141873"/>
              <a:ext cx="786296" cy="579186"/>
            </a:xfrm>
            <a:prstGeom prst="roundRect">
              <a:avLst/>
            </a:prstGeom>
            <a:solidFill>
              <a:srgbClr val="E05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0D250798-ED12-9A4D-87C3-980A0AED5C01}"/>
                </a:ext>
              </a:extLst>
            </p:cNvPr>
            <p:cNvSpPr/>
            <p:nvPr userDrawn="1"/>
          </p:nvSpPr>
          <p:spPr>
            <a:xfrm>
              <a:off x="-5295428" y="3129376"/>
              <a:ext cx="786296" cy="583381"/>
            </a:xfrm>
            <a:prstGeom prst="roundRect">
              <a:avLst/>
            </a:prstGeom>
            <a:solidFill>
              <a:srgbClr val="941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14AC8C5-5072-814A-98BB-48899A042800}"/>
                </a:ext>
              </a:extLst>
            </p:cNvPr>
            <p:cNvSpPr txBox="1"/>
            <p:nvPr userDrawn="1"/>
          </p:nvSpPr>
          <p:spPr>
            <a:xfrm>
              <a:off x="-4140785" y="385468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orange</a:t>
              </a:r>
            </a:p>
            <a:p>
              <a:r>
                <a:rPr lang="en-US" sz="1000" dirty="0">
                  <a:latin typeface="Arial" panose="020B0604020202020204" pitchFamily="34" charset="0"/>
                  <a:cs typeface="Arial" panose="020B0604020202020204" pitchFamily="34" charset="0"/>
                </a:rPr>
                <a:t>RGB: 224 89 43</a:t>
              </a:r>
            </a:p>
            <a:p>
              <a:r>
                <a:rPr lang="en-US" sz="1000" dirty="0">
                  <a:latin typeface="Arial" panose="020B0604020202020204" pitchFamily="34" charset="0"/>
                  <a:cs typeface="Arial" panose="020B0604020202020204" pitchFamily="34" charset="0"/>
                </a:rPr>
                <a:t>CMYK: 7 75 89 1</a:t>
              </a:r>
            </a:p>
            <a:p>
              <a:r>
                <a:rPr lang="en-US" sz="1000" dirty="0">
                  <a:latin typeface="Arial" panose="020B0604020202020204" pitchFamily="34" charset="0"/>
                  <a:cs typeface="Arial" panose="020B0604020202020204" pitchFamily="34" charset="0"/>
                </a:rPr>
                <a:t>#e0592b</a:t>
              </a:r>
            </a:p>
            <a:p>
              <a:endParaRPr lang="en-US" sz="1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D3A2441C-E59C-1548-97F4-FC9503C0193F}"/>
                </a:ext>
              </a:extLst>
            </p:cNvPr>
            <p:cNvSpPr txBox="1"/>
            <p:nvPr userDrawn="1"/>
          </p:nvSpPr>
          <p:spPr>
            <a:xfrm>
              <a:off x="-5406718" y="3789023"/>
              <a:ext cx="1738322" cy="707886"/>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pink</a:t>
              </a:r>
            </a:p>
            <a:p>
              <a:r>
                <a:rPr lang="en-US" sz="1000" dirty="0">
                  <a:latin typeface="Arial" panose="020B0604020202020204" pitchFamily="34" charset="0"/>
                  <a:cs typeface="Arial" panose="020B0604020202020204" pitchFamily="34" charset="0"/>
                </a:rPr>
                <a:t>RGB: 142 21 55</a:t>
              </a:r>
            </a:p>
            <a:p>
              <a:r>
                <a:rPr lang="en-US" sz="1000" dirty="0">
                  <a:latin typeface="Arial" panose="020B0604020202020204" pitchFamily="34" charset="0"/>
                  <a:cs typeface="Arial" panose="020B0604020202020204" pitchFamily="34" charset="0"/>
                </a:rPr>
                <a:t>CMYK: 28 100 58 32</a:t>
              </a:r>
            </a:p>
            <a:p>
              <a:r>
                <a:rPr lang="en-US" sz="1000" dirty="0">
                  <a:latin typeface="Arial" panose="020B0604020202020204" pitchFamily="34" charset="0"/>
                  <a:cs typeface="Arial" panose="020B0604020202020204" pitchFamily="34" charset="0"/>
                </a:rPr>
                <a:t># 8e1537</a:t>
              </a:r>
            </a:p>
          </p:txBody>
        </p:sp>
        <p:sp>
          <p:nvSpPr>
            <p:cNvPr id="33" name="Rounded Rectangle 32">
              <a:extLst>
                <a:ext uri="{FF2B5EF4-FFF2-40B4-BE49-F238E27FC236}">
                  <a16:creationId xmlns:a16="http://schemas.microsoft.com/office/drawing/2014/main" id="{94420D56-398B-FC4A-9E9C-A7C1AB4BEBE4}"/>
                </a:ext>
              </a:extLst>
            </p:cNvPr>
            <p:cNvSpPr/>
            <p:nvPr userDrawn="1"/>
          </p:nvSpPr>
          <p:spPr>
            <a:xfrm>
              <a:off x="-4118608" y="4672660"/>
              <a:ext cx="786296" cy="579186"/>
            </a:xfrm>
            <a:prstGeom prst="roundRect">
              <a:avLst/>
            </a:prstGeom>
            <a:solidFill>
              <a:srgbClr val="7B9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1E9D27E0-176C-4D49-8791-0FC7B68A875E}"/>
                </a:ext>
              </a:extLst>
            </p:cNvPr>
            <p:cNvSpPr/>
            <p:nvPr userDrawn="1"/>
          </p:nvSpPr>
          <p:spPr>
            <a:xfrm>
              <a:off x="-1581168" y="4658508"/>
              <a:ext cx="805301" cy="580466"/>
            </a:xfrm>
            <a:prstGeom prst="roundRect">
              <a:avLst/>
            </a:prstGeom>
            <a:solidFill>
              <a:srgbClr val="009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6A85BD5E-8AC3-DF47-8A28-F275B146D7E7}"/>
                </a:ext>
              </a:extLst>
            </p:cNvPr>
            <p:cNvSpPr/>
            <p:nvPr userDrawn="1"/>
          </p:nvSpPr>
          <p:spPr>
            <a:xfrm>
              <a:off x="-5339766" y="4660163"/>
              <a:ext cx="786296" cy="583381"/>
            </a:xfrm>
            <a:prstGeom prst="roundRect">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583F87CD-23B8-E845-8402-73B193844423}"/>
                </a:ext>
              </a:extLst>
            </p:cNvPr>
            <p:cNvSpPr/>
            <p:nvPr userDrawn="1"/>
          </p:nvSpPr>
          <p:spPr>
            <a:xfrm>
              <a:off x="-2910997" y="4672020"/>
              <a:ext cx="805301" cy="580466"/>
            </a:xfrm>
            <a:prstGeom prst="roundRect">
              <a:avLst/>
            </a:prstGeom>
            <a:solidFill>
              <a:srgbClr val="429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B7C82D5-537E-C84F-8E3F-629AAB819D90}"/>
                </a:ext>
              </a:extLst>
            </p:cNvPr>
            <p:cNvSpPr txBox="1"/>
            <p:nvPr userDrawn="1"/>
          </p:nvSpPr>
          <p:spPr>
            <a:xfrm>
              <a:off x="-4204279" y="534602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grey</a:t>
              </a:r>
            </a:p>
            <a:p>
              <a:r>
                <a:rPr lang="en-US" sz="1000" dirty="0">
                  <a:latin typeface="Arial" panose="020B0604020202020204" pitchFamily="34" charset="0"/>
                  <a:cs typeface="Arial" panose="020B0604020202020204" pitchFamily="34" charset="0"/>
                </a:rPr>
                <a:t>RGB: 123 152 172</a:t>
              </a:r>
            </a:p>
            <a:p>
              <a:r>
                <a:rPr lang="en-US" sz="1000" dirty="0">
                  <a:latin typeface="Arial" panose="020B0604020202020204" pitchFamily="34" charset="0"/>
                  <a:cs typeface="Arial" panose="020B0604020202020204" pitchFamily="34" charset="0"/>
                </a:rPr>
                <a:t>CMYK: 56 31 24 6</a:t>
              </a:r>
            </a:p>
            <a:p>
              <a:r>
                <a:rPr lang="en-US" sz="1000" dirty="0">
                  <a:latin typeface="Arial" panose="020B0604020202020204" pitchFamily="34" charset="0"/>
                  <a:cs typeface="Arial" panose="020B0604020202020204" pitchFamily="34" charset="0"/>
                </a:rPr>
                <a:t>#7b98ac</a:t>
              </a:r>
            </a:p>
            <a:p>
              <a:endParaRPr lang="en-US" sz="12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13EA8B3-A042-D149-86E8-4B2657B4CEA9}"/>
                </a:ext>
              </a:extLst>
            </p:cNvPr>
            <p:cNvSpPr txBox="1"/>
            <p:nvPr userDrawn="1"/>
          </p:nvSpPr>
          <p:spPr>
            <a:xfrm>
              <a:off x="-1645028" y="537240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green</a:t>
              </a:r>
            </a:p>
            <a:p>
              <a:r>
                <a:rPr lang="en-US" sz="1000" dirty="0">
                  <a:latin typeface="Arial" panose="020B0604020202020204" pitchFamily="34" charset="0"/>
                  <a:cs typeface="Arial" panose="020B0604020202020204" pitchFamily="34" charset="0"/>
                </a:rPr>
                <a:t>RGB: 0 148 95</a:t>
              </a:r>
            </a:p>
            <a:p>
              <a:r>
                <a:rPr lang="en-US" sz="1000" dirty="0">
                  <a:latin typeface="Arial" panose="020B0604020202020204" pitchFamily="34" charset="0"/>
                  <a:cs typeface="Arial" panose="020B0604020202020204" pitchFamily="34" charset="0"/>
                </a:rPr>
                <a:t>CMYK: 98 5 79 0</a:t>
              </a:r>
            </a:p>
            <a:p>
              <a:r>
                <a:rPr lang="en-US" sz="1000" dirty="0">
                  <a:latin typeface="Arial" panose="020B0604020202020204" pitchFamily="34" charset="0"/>
                  <a:cs typeface="Arial" panose="020B0604020202020204" pitchFamily="34" charset="0"/>
                </a:rPr>
                <a:t>#00945f</a:t>
              </a:r>
            </a:p>
            <a:p>
              <a:endParaRPr lang="en-US" sz="12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6D5E9E0-289D-2D4D-AE9D-341C2E84E9D7}"/>
                </a:ext>
              </a:extLst>
            </p:cNvPr>
            <p:cNvSpPr txBox="1"/>
            <p:nvPr userDrawn="1"/>
          </p:nvSpPr>
          <p:spPr>
            <a:xfrm>
              <a:off x="-5451056" y="531981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purple</a:t>
              </a:r>
            </a:p>
            <a:p>
              <a:r>
                <a:rPr lang="en-US" sz="1000" dirty="0">
                  <a:latin typeface="Arial" panose="020B0604020202020204" pitchFamily="34" charset="0"/>
                  <a:cs typeface="Arial" panose="020B0604020202020204" pitchFamily="34" charset="0"/>
                </a:rPr>
                <a:t>RGB: 148 54 141</a:t>
              </a:r>
            </a:p>
            <a:p>
              <a:r>
                <a:rPr lang="en-US" sz="1000" dirty="0">
                  <a:latin typeface="Arial" panose="020B0604020202020204" pitchFamily="34" charset="0"/>
                  <a:cs typeface="Arial" panose="020B0604020202020204" pitchFamily="34" charset="0"/>
                </a:rPr>
                <a:t>CMYK: 51 89 0 0</a:t>
              </a:r>
            </a:p>
            <a:p>
              <a:r>
                <a:rPr lang="en-US" sz="1000" dirty="0">
                  <a:latin typeface="Arial" panose="020B0604020202020204" pitchFamily="34" charset="0"/>
                  <a:cs typeface="Arial" panose="020B0604020202020204" pitchFamily="34" charset="0"/>
                </a:rPr>
                <a:t>#94368d</a:t>
              </a:r>
            </a:p>
            <a:p>
              <a:endParaRPr lang="en-US" sz="1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E1B6855-3186-1C44-9EBF-3BBB0DD96374}"/>
                </a:ext>
              </a:extLst>
            </p:cNvPr>
            <p:cNvSpPr txBox="1"/>
            <p:nvPr userDrawn="1"/>
          </p:nvSpPr>
          <p:spPr>
            <a:xfrm>
              <a:off x="-2952945" y="5363757"/>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muted blue</a:t>
              </a:r>
            </a:p>
            <a:p>
              <a:r>
                <a:rPr lang="en-US" sz="1000" dirty="0">
                  <a:latin typeface="Arial" panose="020B0604020202020204" pitchFamily="34" charset="0"/>
                  <a:cs typeface="Arial" panose="020B0604020202020204" pitchFamily="34" charset="0"/>
                </a:rPr>
                <a:t>RGB: 66 152 204</a:t>
              </a:r>
            </a:p>
            <a:p>
              <a:r>
                <a:rPr lang="en-US" sz="1000" dirty="0">
                  <a:latin typeface="Arial" panose="020B0604020202020204" pitchFamily="34" charset="0"/>
                  <a:cs typeface="Arial" panose="020B0604020202020204" pitchFamily="34" charset="0"/>
                </a:rPr>
                <a:t>CMYK: 72 28 6 0</a:t>
              </a:r>
            </a:p>
            <a:p>
              <a:r>
                <a:rPr lang="en-US" sz="1000" dirty="0">
                  <a:latin typeface="Arial" panose="020B0604020202020204" pitchFamily="34" charset="0"/>
                  <a:cs typeface="Arial" panose="020B0604020202020204" pitchFamily="34" charset="0"/>
                </a:rPr>
                <a:t>#4298cc</a:t>
              </a:r>
            </a:p>
            <a:p>
              <a:endParaRPr lang="en-US" sz="1200" dirty="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653F94EF-AEBB-CE46-9906-8A0FCBB0D221}"/>
                </a:ext>
              </a:extLst>
            </p:cNvPr>
            <p:cNvSpPr/>
            <p:nvPr userDrawn="1"/>
          </p:nvSpPr>
          <p:spPr>
            <a:xfrm>
              <a:off x="-2801204" y="8189714"/>
              <a:ext cx="786296" cy="583381"/>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2" name="TextBox 41">
              <a:extLst>
                <a:ext uri="{FF2B5EF4-FFF2-40B4-BE49-F238E27FC236}">
                  <a16:creationId xmlns:a16="http://schemas.microsoft.com/office/drawing/2014/main" id="{0E6C5A29-92C4-274D-95E4-9F90731B4CC8}"/>
                </a:ext>
              </a:extLst>
            </p:cNvPr>
            <p:cNvSpPr txBox="1"/>
            <p:nvPr userDrawn="1"/>
          </p:nvSpPr>
          <p:spPr>
            <a:xfrm>
              <a:off x="-2912494" y="88493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Black</a:t>
              </a:r>
            </a:p>
            <a:p>
              <a:r>
                <a:rPr lang="en-US" sz="1000" dirty="0">
                  <a:latin typeface="Arial" panose="020B0604020202020204" pitchFamily="34" charset="0"/>
                  <a:cs typeface="Arial" panose="020B0604020202020204" pitchFamily="34" charset="0"/>
                </a:rPr>
                <a:t>RGB: 0 0 0</a:t>
              </a:r>
            </a:p>
            <a:p>
              <a:r>
                <a:rPr lang="en-US" sz="1000" dirty="0">
                  <a:latin typeface="Arial" panose="020B0604020202020204" pitchFamily="34" charset="0"/>
                  <a:cs typeface="Arial" panose="020B0604020202020204" pitchFamily="34" charset="0"/>
                </a:rPr>
                <a:t>CMYK: 100 100 100 100</a:t>
              </a:r>
            </a:p>
            <a:p>
              <a:r>
                <a:rPr lang="en-US" sz="1000" dirty="0">
                  <a:latin typeface="Arial" panose="020B0604020202020204" pitchFamily="34" charset="0"/>
                  <a:cs typeface="Arial" panose="020B0604020202020204" pitchFamily="34" charset="0"/>
                </a:rPr>
                <a:t>#000000</a:t>
              </a:r>
            </a:p>
            <a:p>
              <a:endParaRPr lang="en-US" sz="1200" dirty="0">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0F2E9F63-CF43-1649-AD9F-C65D7E8A4DD5}"/>
              </a:ext>
            </a:extLst>
          </p:cNvPr>
          <p:cNvGrpSpPr/>
          <p:nvPr userDrawn="1"/>
        </p:nvGrpSpPr>
        <p:grpSpPr>
          <a:xfrm>
            <a:off x="12313169" y="-276999"/>
            <a:ext cx="5764963" cy="7772178"/>
            <a:chOff x="12313169" y="-276999"/>
            <a:chExt cx="5764963" cy="7772178"/>
          </a:xfrm>
        </p:grpSpPr>
        <p:grpSp>
          <p:nvGrpSpPr>
            <p:cNvPr id="55" name="Group 54">
              <a:extLst>
                <a:ext uri="{FF2B5EF4-FFF2-40B4-BE49-F238E27FC236}">
                  <a16:creationId xmlns:a16="http://schemas.microsoft.com/office/drawing/2014/main" id="{E890B46C-6B34-6941-8625-05BFEEEE3BED}"/>
                </a:ext>
              </a:extLst>
            </p:cNvPr>
            <p:cNvGrpSpPr/>
            <p:nvPr userDrawn="1"/>
          </p:nvGrpSpPr>
          <p:grpSpPr>
            <a:xfrm>
              <a:off x="12313169" y="-276999"/>
              <a:ext cx="5586298" cy="7772178"/>
              <a:chOff x="12313169" y="-276999"/>
              <a:chExt cx="5586298" cy="7772178"/>
            </a:xfrm>
          </p:grpSpPr>
          <p:sp>
            <p:nvSpPr>
              <p:cNvPr id="59" name="TextBox 58">
                <a:extLst>
                  <a:ext uri="{FF2B5EF4-FFF2-40B4-BE49-F238E27FC236}">
                    <a16:creationId xmlns:a16="http://schemas.microsoft.com/office/drawing/2014/main" id="{245806DA-6D81-284A-BCED-D3C3721C431D}"/>
                  </a:ext>
                </a:extLst>
              </p:cNvPr>
              <p:cNvSpPr txBox="1"/>
              <p:nvPr userDrawn="1"/>
            </p:nvSpPr>
            <p:spPr>
              <a:xfrm>
                <a:off x="12424459" y="1751616"/>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D8CC459D-FC95-D743-A578-6393742694B4}"/>
                  </a:ext>
                </a:extLst>
              </p:cNvPr>
              <p:cNvSpPr txBox="1"/>
              <p:nvPr userDrawn="1"/>
            </p:nvSpPr>
            <p:spPr>
              <a:xfrm>
                <a:off x="16161145" y="77822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grpSp>
            <p:nvGrpSpPr>
              <p:cNvPr id="61" name="Group 60">
                <a:extLst>
                  <a:ext uri="{FF2B5EF4-FFF2-40B4-BE49-F238E27FC236}">
                    <a16:creationId xmlns:a16="http://schemas.microsoft.com/office/drawing/2014/main" id="{F627DF21-7361-2E43-B3E1-A2B4B0857BB0}"/>
                  </a:ext>
                </a:extLst>
              </p:cNvPr>
              <p:cNvGrpSpPr/>
              <p:nvPr userDrawn="1"/>
            </p:nvGrpSpPr>
            <p:grpSpPr>
              <a:xfrm>
                <a:off x="12313169" y="-276999"/>
                <a:ext cx="4732554" cy="7772178"/>
                <a:chOff x="12313169" y="-276999"/>
                <a:chExt cx="4732554" cy="7772178"/>
              </a:xfrm>
            </p:grpSpPr>
            <p:sp>
              <p:nvSpPr>
                <p:cNvPr id="62" name="Rounded Rectangle 61">
                  <a:extLst>
                    <a:ext uri="{FF2B5EF4-FFF2-40B4-BE49-F238E27FC236}">
                      <a16:creationId xmlns:a16="http://schemas.microsoft.com/office/drawing/2014/main" id="{8B31DBD4-AB92-C04E-BEEC-1ACDB3494EA2}"/>
                    </a:ext>
                  </a:extLst>
                </p:cNvPr>
                <p:cNvSpPr/>
                <p:nvPr userDrawn="1"/>
              </p:nvSpPr>
              <p:spPr>
                <a:xfrm>
                  <a:off x="13645617" y="122429"/>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930888E5-CD37-664D-AC45-A407DA6D1A04}"/>
                    </a:ext>
                  </a:extLst>
                </p:cNvPr>
                <p:cNvSpPr/>
                <p:nvPr userDrawn="1"/>
              </p:nvSpPr>
              <p:spPr>
                <a:xfrm>
                  <a:off x="16183057" y="108277"/>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0F2A9A71-2425-6442-ADF0-0A06AEA536D7}"/>
                    </a:ext>
                  </a:extLst>
                </p:cNvPr>
                <p:cNvSpPr/>
                <p:nvPr userDrawn="1"/>
              </p:nvSpPr>
              <p:spPr>
                <a:xfrm>
                  <a:off x="12424459" y="109932"/>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65DE03EA-F157-F64D-B082-8248D005A8D1}"/>
                    </a:ext>
                  </a:extLst>
                </p:cNvPr>
                <p:cNvSpPr/>
                <p:nvPr userDrawn="1"/>
              </p:nvSpPr>
              <p:spPr>
                <a:xfrm>
                  <a:off x="14853228" y="121789"/>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FD25C541-BB12-264A-8C40-2D1A0D5D1267}"/>
                    </a:ext>
                  </a:extLst>
                </p:cNvPr>
                <p:cNvSpPr txBox="1"/>
                <p:nvPr userDrawn="1"/>
              </p:nvSpPr>
              <p:spPr>
                <a:xfrm>
                  <a:off x="12363915" y="-276999"/>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67" name="TextBox 66">
                  <a:extLst>
                    <a:ext uri="{FF2B5EF4-FFF2-40B4-BE49-F238E27FC236}">
                      <a16:creationId xmlns:a16="http://schemas.microsoft.com/office/drawing/2014/main" id="{AEEA1D98-1F87-4B48-916A-8AF121AC16C8}"/>
                    </a:ext>
                  </a:extLst>
                </p:cNvPr>
                <p:cNvSpPr txBox="1"/>
                <p:nvPr userDrawn="1"/>
              </p:nvSpPr>
              <p:spPr>
                <a:xfrm>
                  <a:off x="13537849" y="729134"/>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9E90B0CA-CC41-FB4B-9C4D-1E0324470908}"/>
                    </a:ext>
                  </a:extLst>
                </p:cNvPr>
                <p:cNvSpPr txBox="1"/>
                <p:nvPr userDrawn="1"/>
              </p:nvSpPr>
              <p:spPr>
                <a:xfrm>
                  <a:off x="12313169"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pic>
              <p:nvPicPr>
                <p:cNvPr id="69" name="Picture 68" descr="Diagram, text&#10;&#10;Description automatically generated">
                  <a:extLst>
                    <a:ext uri="{FF2B5EF4-FFF2-40B4-BE49-F238E27FC236}">
                      <a16:creationId xmlns:a16="http://schemas.microsoft.com/office/drawing/2014/main" id="{15C87DB3-8E15-A746-BE7A-5A604799CC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531030" y="2176951"/>
                  <a:ext cx="888887" cy="1694569"/>
                </a:xfrm>
                <a:prstGeom prst="rect">
                  <a:avLst/>
                </a:prstGeom>
              </p:spPr>
            </p:pic>
            <p:pic>
              <p:nvPicPr>
                <p:cNvPr id="70" name="Picture 69" descr="Diagram, text&#10;&#10;Description automatically generated">
                  <a:extLst>
                    <a:ext uri="{FF2B5EF4-FFF2-40B4-BE49-F238E27FC236}">
                      <a16:creationId xmlns:a16="http://schemas.microsoft.com/office/drawing/2014/main" id="{34AEA37C-6C0F-B849-80EF-CD9679A622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486525" y="2176951"/>
                  <a:ext cx="888887" cy="1434433"/>
                </a:xfrm>
                <a:prstGeom prst="rect">
                  <a:avLst/>
                </a:prstGeom>
              </p:spPr>
            </p:pic>
            <p:pic>
              <p:nvPicPr>
                <p:cNvPr id="71" name="Picture 70" descr="Diagram, text&#10;&#10;Description automatically generated">
                  <a:extLst>
                    <a:ext uri="{FF2B5EF4-FFF2-40B4-BE49-F238E27FC236}">
                      <a16:creationId xmlns:a16="http://schemas.microsoft.com/office/drawing/2014/main" id="{8F7295D9-AD8E-B64D-8A39-6743141DBF3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4436757" y="2176951"/>
                  <a:ext cx="888887" cy="1918055"/>
                </a:xfrm>
                <a:prstGeom prst="rect">
                  <a:avLst/>
                </a:prstGeom>
              </p:spPr>
            </p:pic>
            <p:pic>
              <p:nvPicPr>
                <p:cNvPr id="72" name="Picture 71" descr="Diagram, text&#10;&#10;Description automatically generated">
                  <a:extLst>
                    <a:ext uri="{FF2B5EF4-FFF2-40B4-BE49-F238E27FC236}">
                      <a16:creationId xmlns:a16="http://schemas.microsoft.com/office/drawing/2014/main" id="{709A3AA8-21E9-EB40-8EFF-0D63471FCDF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389578" y="2176950"/>
                  <a:ext cx="888887" cy="1694569"/>
                </a:xfrm>
                <a:prstGeom prst="rect">
                  <a:avLst/>
                </a:prstGeom>
              </p:spPr>
            </p:pic>
            <p:sp>
              <p:nvSpPr>
                <p:cNvPr id="73" name="TextBox 72">
                  <a:extLst>
                    <a:ext uri="{FF2B5EF4-FFF2-40B4-BE49-F238E27FC236}">
                      <a16:creationId xmlns:a16="http://schemas.microsoft.com/office/drawing/2014/main" id="{70061B6D-7CC2-3D42-8D51-72EC7DA02080}"/>
                    </a:ext>
                  </a:extLst>
                </p:cNvPr>
                <p:cNvSpPr txBox="1"/>
                <p:nvPr userDrawn="1"/>
              </p:nvSpPr>
              <p:spPr>
                <a:xfrm>
                  <a:off x="14853228" y="76957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EB636A8F-702B-2E41-AF3E-E132797B1D4D}"/>
                    </a:ext>
                  </a:extLst>
                </p:cNvPr>
                <p:cNvSpPr txBox="1"/>
                <p:nvPr userDrawn="1"/>
              </p:nvSpPr>
              <p:spPr>
                <a:xfrm>
                  <a:off x="13692510" y="49955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sp>
              <p:nvSpPr>
                <p:cNvPr id="75" name="Rounded Rectangle 74">
                  <a:extLst>
                    <a:ext uri="{FF2B5EF4-FFF2-40B4-BE49-F238E27FC236}">
                      <a16:creationId xmlns:a16="http://schemas.microsoft.com/office/drawing/2014/main" id="{1FEB12B7-5CAF-4042-9D57-5C6F38FB9C51}"/>
                    </a:ext>
                  </a:extLst>
                </p:cNvPr>
                <p:cNvSpPr/>
                <p:nvPr userDrawn="1"/>
              </p:nvSpPr>
              <p:spPr>
                <a:xfrm>
                  <a:off x="12504227" y="4405824"/>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1CF3A255-28A7-8143-8EE2-74A303ADA22A}"/>
                    </a:ext>
                  </a:extLst>
                </p:cNvPr>
                <p:cNvSpPr/>
                <p:nvPr userDrawn="1"/>
              </p:nvSpPr>
              <p:spPr>
                <a:xfrm>
                  <a:off x="13726968" y="4417222"/>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77241C65-1C6B-5640-A18B-BC87C83E4DC2}"/>
                    </a:ext>
                  </a:extLst>
                </p:cNvPr>
                <p:cNvSpPr/>
                <p:nvPr userDrawn="1"/>
              </p:nvSpPr>
              <p:spPr>
                <a:xfrm>
                  <a:off x="14935985" y="4397175"/>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FCB02C50-0FCF-204F-B732-29D732223FE5}"/>
                    </a:ext>
                  </a:extLst>
                </p:cNvPr>
                <p:cNvSpPr/>
                <p:nvPr userDrawn="1"/>
              </p:nvSpPr>
              <p:spPr>
                <a:xfrm>
                  <a:off x="12453399" y="5858168"/>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69EE10E3-6FDD-B640-81A3-8C6B19FCA02F}"/>
                    </a:ext>
                  </a:extLst>
                </p:cNvPr>
                <p:cNvSpPr/>
                <p:nvPr userDrawn="1"/>
              </p:nvSpPr>
              <p:spPr>
                <a:xfrm>
                  <a:off x="13698000" y="5861639"/>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B7520495-BD9A-4741-A48A-448008FE8C56}"/>
                    </a:ext>
                  </a:extLst>
                </p:cNvPr>
                <p:cNvSpPr/>
                <p:nvPr userDrawn="1"/>
              </p:nvSpPr>
              <p:spPr>
                <a:xfrm>
                  <a:off x="14885239" y="5858168"/>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EE87213F-0CE8-3341-94FA-499266DDA984}"/>
                    </a:ext>
                  </a:extLst>
                </p:cNvPr>
                <p:cNvSpPr txBox="1"/>
                <p:nvPr userDrawn="1"/>
              </p:nvSpPr>
              <p:spPr>
                <a:xfrm>
                  <a:off x="12421362" y="4965616"/>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C0CB222B-8E9A-9646-B4B6-3EA68C38221A}"/>
                    </a:ext>
                  </a:extLst>
                </p:cNvPr>
                <p:cNvSpPr txBox="1"/>
                <p:nvPr userDrawn="1"/>
              </p:nvSpPr>
              <p:spPr>
                <a:xfrm>
                  <a:off x="14870828" y="498920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AA51FF17-63BD-FF4F-992B-6F5D0D4EAF76}"/>
                    </a:ext>
                  </a:extLst>
                </p:cNvPr>
                <p:cNvSpPr txBox="1"/>
                <p:nvPr userDrawn="1"/>
              </p:nvSpPr>
              <p:spPr>
                <a:xfrm>
                  <a:off x="12381794" y="65483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70C6D9E9-B958-014D-88B5-A7443CB050F5}"/>
                    </a:ext>
                  </a:extLst>
                </p:cNvPr>
                <p:cNvSpPr txBox="1"/>
                <p:nvPr userDrawn="1"/>
              </p:nvSpPr>
              <p:spPr>
                <a:xfrm>
                  <a:off x="13692510" y="658800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47B00FD0-7794-7949-B40A-25124B5A5893}"/>
                    </a:ext>
                  </a:extLst>
                </p:cNvPr>
                <p:cNvSpPr txBox="1"/>
                <p:nvPr userDrawn="1"/>
              </p:nvSpPr>
              <p:spPr>
                <a:xfrm>
                  <a:off x="14908389" y="6602627"/>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86" name="Rounded Rectangle 85">
                  <a:extLst>
                    <a:ext uri="{FF2B5EF4-FFF2-40B4-BE49-F238E27FC236}">
                      <a16:creationId xmlns:a16="http://schemas.microsoft.com/office/drawing/2014/main" id="{C114C3F7-D7CA-284D-89DB-18AEA77A11E2}"/>
                    </a:ext>
                  </a:extLst>
                </p:cNvPr>
                <p:cNvSpPr/>
                <p:nvPr userDrawn="1"/>
              </p:nvSpPr>
              <p:spPr>
                <a:xfrm>
                  <a:off x="16259427" y="4382235"/>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a:extLst>
                <a:ext uri="{FF2B5EF4-FFF2-40B4-BE49-F238E27FC236}">
                  <a16:creationId xmlns:a16="http://schemas.microsoft.com/office/drawing/2014/main" id="{3EFCB1CB-F08C-7B47-B266-8F24739F0750}"/>
                </a:ext>
              </a:extLst>
            </p:cNvPr>
            <p:cNvSpPr txBox="1"/>
            <p:nvPr userDrawn="1"/>
          </p:nvSpPr>
          <p:spPr>
            <a:xfrm>
              <a:off x="16208797" y="501143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sp>
          <p:nvSpPr>
            <p:cNvPr id="57" name="Rounded Rectangle 56">
              <a:extLst>
                <a:ext uri="{FF2B5EF4-FFF2-40B4-BE49-F238E27FC236}">
                  <a16:creationId xmlns:a16="http://schemas.microsoft.com/office/drawing/2014/main" id="{36BC580D-4CBA-9140-B164-0E165DEFC857}"/>
                </a:ext>
              </a:extLst>
            </p:cNvPr>
            <p:cNvSpPr/>
            <p:nvPr userDrawn="1"/>
          </p:nvSpPr>
          <p:spPr>
            <a:xfrm>
              <a:off x="16457261" y="2143877"/>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203789AB-A164-2D4D-9E59-E74BB5DF9C5C}"/>
                </a:ext>
              </a:extLst>
            </p:cNvPr>
            <p:cNvSpPr txBox="1"/>
            <p:nvPr userDrawn="1"/>
          </p:nvSpPr>
          <p:spPr>
            <a:xfrm>
              <a:off x="16339810" y="277246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83728916"/>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Fill 3 - 2 column + imag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6761769" cy="1039599"/>
          </a:xfrm>
          <a:prstGeom prst="rect">
            <a:avLst/>
          </a:prstGeom>
        </p:spPr>
        <p:txBody>
          <a:bodyPr/>
          <a:lstStyle>
            <a:lvl1pPr>
              <a:defRPr>
                <a:solidFill>
                  <a:schemeClr val="bg1"/>
                </a:solidFill>
              </a:defRPr>
            </a:lvl1pPr>
          </a:lstStyle>
          <a:p>
            <a:r>
              <a:rPr lang="en-US" dirty="0"/>
              <a:t>Text slide 1 column with box image</a:t>
            </a:r>
            <a:endParaRPr lang="en-GB" dirty="0"/>
          </a:p>
        </p:txBody>
      </p:sp>
      <p:sp>
        <p:nvSpPr>
          <p:cNvPr id="6" name="Text Placeholder 5"/>
          <p:cNvSpPr>
            <a:spLocks noGrp="1"/>
          </p:cNvSpPr>
          <p:nvPr>
            <p:ph type="body" sz="quarter" idx="12" hasCustomPrompt="1"/>
          </p:nvPr>
        </p:nvSpPr>
        <p:spPr>
          <a:xfrm>
            <a:off x="360000" y="2160000"/>
            <a:ext cx="5580000" cy="3636000"/>
          </a:xfrm>
          <a:prstGeom prst="rect">
            <a:avLst/>
          </a:prstGeom>
        </p:spPr>
        <p:txBody>
          <a:bodyPr numCol="1" spcCol="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933750" indent="-285750">
              <a:buFont typeface="Arial" panose="020B0604020202020204" pitchFamily="34" charset="0"/>
              <a:buChar char="•"/>
              <a:defRPr/>
            </a:lvl5pPr>
            <a:lvl6pPr>
              <a:defRPr>
                <a:solidFill>
                  <a:schemeClr val="bg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785817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Fill 4">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1"/>
            <a:ext cx="11484996" cy="546092"/>
          </a:xfrm>
          <a:prstGeom prst="rect">
            <a:avLst/>
          </a:prstGeom>
        </p:spPr>
        <p:txBody>
          <a:bodyPr/>
          <a:lstStyle>
            <a:lvl1pPr>
              <a:defRPr baseline="0">
                <a:solidFill>
                  <a:schemeClr val="bg1"/>
                </a:solidFill>
              </a:defRPr>
            </a:lvl1pPr>
          </a:lstStyle>
          <a:p>
            <a:r>
              <a:rPr lang="en-US" dirty="0"/>
              <a:t>Text and image slide</a:t>
            </a:r>
            <a:endParaRPr lang="en-GB" dirty="0"/>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p:nvPr>
        </p:nvSpPr>
        <p:spPr>
          <a:xfrm>
            <a:off x="360000" y="2160000"/>
            <a:ext cx="5126038" cy="36360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4" name="Content Placeholder 3">
            <a:extLst>
              <a:ext uri="{FF2B5EF4-FFF2-40B4-BE49-F238E27FC236}">
                <a16:creationId xmlns:a16="http://schemas.microsoft.com/office/drawing/2014/main" id="{5AA5CAE6-B0D3-4CB3-B038-8E3C3BF8977F}"/>
              </a:ext>
            </a:extLst>
          </p:cNvPr>
          <p:cNvSpPr>
            <a:spLocks noGrp="1"/>
          </p:cNvSpPr>
          <p:nvPr>
            <p:ph sz="quarter" idx="15" hasCustomPrompt="1"/>
          </p:nvPr>
        </p:nvSpPr>
        <p:spPr>
          <a:xfrm>
            <a:off x="360363" y="1242174"/>
            <a:ext cx="5723637" cy="474663"/>
          </a:xfrm>
          <a:prstGeom prst="rect">
            <a:avLst/>
          </a:prstGeom>
        </p:spPr>
        <p:txBody>
          <a:bodyPr/>
          <a:lstStyle>
            <a:lvl1pPr>
              <a:defRPr sz="3300">
                <a:solidFill>
                  <a:srgbClr val="00CE7D"/>
                </a:solidFill>
              </a:defRPr>
            </a:lvl1pPr>
          </a:lstStyle>
          <a:p>
            <a:pPr lvl="0"/>
            <a:r>
              <a:rPr lang="en-US" dirty="0"/>
              <a:t>this line in bright accent </a:t>
            </a:r>
            <a:r>
              <a:rPr lang="en-US" dirty="0" err="1"/>
              <a:t>colour</a:t>
            </a:r>
            <a:endParaRPr lang="en-GB" dirty="0"/>
          </a:p>
        </p:txBody>
      </p:sp>
    </p:spTree>
    <p:extLst>
      <p:ext uri="{BB962C8B-B14F-4D97-AF65-F5344CB8AC3E}">
        <p14:creationId xmlns:p14="http://schemas.microsoft.com/office/powerpoint/2010/main" val="785146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Fill 5">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baseline="0">
                <a:solidFill>
                  <a:schemeClr val="bg1"/>
                </a:solidFill>
              </a:defRPr>
            </a:lvl1pPr>
          </a:lstStyle>
          <a:p>
            <a:r>
              <a:rPr lang="en-US" dirty="0"/>
              <a:t>Text and image slide</a:t>
            </a:r>
            <a:br>
              <a:rPr lang="en-US" dirty="0"/>
            </a:br>
            <a:r>
              <a:rPr lang="en-US" dirty="0"/>
              <a:t>with icons</a:t>
            </a:r>
            <a:endParaRPr lang="en-GB" dirty="0"/>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1788460" y="2160000"/>
            <a:ext cx="3697578" cy="6914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3" name="Content Placeholder 9">
            <a:extLst>
              <a:ext uri="{FF2B5EF4-FFF2-40B4-BE49-F238E27FC236}">
                <a16:creationId xmlns:a16="http://schemas.microsoft.com/office/drawing/2014/main" id="{AAE92BD7-0353-4D4B-9558-4AF0F9D4F6C9}"/>
              </a:ext>
            </a:extLst>
          </p:cNvPr>
          <p:cNvSpPr>
            <a:spLocks noGrp="1"/>
          </p:cNvSpPr>
          <p:nvPr>
            <p:ph sz="quarter" idx="15" hasCustomPrompt="1"/>
          </p:nvPr>
        </p:nvSpPr>
        <p:spPr>
          <a:xfrm>
            <a:off x="1788460" y="3015541"/>
            <a:ext cx="3697578" cy="6914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Content Placeholder 9">
            <a:extLst>
              <a:ext uri="{FF2B5EF4-FFF2-40B4-BE49-F238E27FC236}">
                <a16:creationId xmlns:a16="http://schemas.microsoft.com/office/drawing/2014/main" id="{E1895885-F46C-46F9-9FC1-084C755AEA47}"/>
              </a:ext>
            </a:extLst>
          </p:cNvPr>
          <p:cNvSpPr>
            <a:spLocks noGrp="1"/>
          </p:cNvSpPr>
          <p:nvPr>
            <p:ph sz="quarter" idx="16" hasCustomPrompt="1"/>
          </p:nvPr>
        </p:nvSpPr>
        <p:spPr>
          <a:xfrm>
            <a:off x="1793292" y="3888187"/>
            <a:ext cx="3697578" cy="6914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5" name="Content Placeholder 9">
            <a:extLst>
              <a:ext uri="{FF2B5EF4-FFF2-40B4-BE49-F238E27FC236}">
                <a16:creationId xmlns:a16="http://schemas.microsoft.com/office/drawing/2014/main" id="{52CF2AA3-D110-40DB-8BA0-6DC5F8A327BB}"/>
              </a:ext>
            </a:extLst>
          </p:cNvPr>
          <p:cNvSpPr>
            <a:spLocks noGrp="1"/>
          </p:cNvSpPr>
          <p:nvPr>
            <p:ph sz="quarter" idx="17" hasCustomPrompt="1"/>
          </p:nvPr>
        </p:nvSpPr>
        <p:spPr>
          <a:xfrm>
            <a:off x="1788460" y="4780353"/>
            <a:ext cx="3697578" cy="6914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170608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fill 6 - 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1338974"/>
            <a:ext cx="4535558" cy="447624"/>
          </a:xfrm>
          <a:prstGeom prst="rect">
            <a:avLst/>
          </a:prstGeom>
        </p:spPr>
        <p:txBody>
          <a:bodyPr/>
          <a:lstStyle>
            <a:lvl1pPr>
              <a:defRPr baseline="0">
                <a:solidFill>
                  <a:schemeClr val="bg1"/>
                </a:solidFill>
              </a:defRPr>
            </a:lvl1pPr>
          </a:lstStyle>
          <a:p>
            <a:r>
              <a:rPr lang="en-US" dirty="0"/>
              <a:t>Text and image slide</a:t>
            </a:r>
            <a:endParaRPr lang="en-GB" dirty="0"/>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359999" y="2785397"/>
            <a:ext cx="4437083" cy="289795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6" name="Content Placeholder 5">
            <a:extLst>
              <a:ext uri="{FF2B5EF4-FFF2-40B4-BE49-F238E27FC236}">
                <a16:creationId xmlns:a16="http://schemas.microsoft.com/office/drawing/2014/main" id="{8A1D418E-1AD6-466B-8386-35B8B7EBEA64}"/>
              </a:ext>
            </a:extLst>
          </p:cNvPr>
          <p:cNvSpPr>
            <a:spLocks noGrp="1"/>
          </p:cNvSpPr>
          <p:nvPr>
            <p:ph sz="quarter" idx="15" hasCustomPrompt="1"/>
          </p:nvPr>
        </p:nvSpPr>
        <p:spPr>
          <a:xfrm>
            <a:off x="360306" y="1810242"/>
            <a:ext cx="4535251" cy="801688"/>
          </a:xfrm>
          <a:prstGeom prst="rect">
            <a:avLst/>
          </a:prstGeom>
        </p:spPr>
        <p:txBody>
          <a:bodyPr/>
          <a:lstStyle>
            <a:lvl1pPr>
              <a:defRPr sz="3300">
                <a:solidFill>
                  <a:srgbClr val="00CE7D"/>
                </a:solidFill>
              </a:defRPr>
            </a:lvl1pPr>
          </a:lstStyle>
          <a:p>
            <a:pPr lvl="0"/>
            <a:r>
              <a:rPr lang="en-US" dirty="0"/>
              <a:t>this line in bright accent </a:t>
            </a:r>
            <a:r>
              <a:rPr lang="en-US" dirty="0" err="1"/>
              <a:t>colour</a:t>
            </a:r>
            <a:endParaRPr lang="en-US" dirty="0"/>
          </a:p>
        </p:txBody>
      </p:sp>
    </p:spTree>
    <p:extLst>
      <p:ext uri="{BB962C8B-B14F-4D97-AF65-F5344CB8AC3E}">
        <p14:creationId xmlns:p14="http://schemas.microsoft.com/office/powerpoint/2010/main" val="135384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option 2">
    <p:bg>
      <p:bgPr>
        <a:solidFill>
          <a:schemeClr val="tx1"/>
        </a:solidFill>
        <a:effectLst/>
      </p:bgPr>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360000" y="4932000"/>
            <a:ext cx="7378691" cy="988355"/>
          </a:xfrm>
          <a:prstGeom prst="rect">
            <a:avLst/>
          </a:prstGeom>
        </p:spPr>
        <p:txBody>
          <a:bodyPr wrap="square" lIns="0" tIns="0" rIns="0" bIns="0"/>
          <a:lstStyle>
            <a:lvl1pPr marL="0" indent="0">
              <a:buNone/>
              <a:defRPr sz="2800">
                <a:solidFill>
                  <a:schemeClr val="accent5"/>
                </a:solidFill>
                <a:latin typeface="Arial" panose="020B0604020202020204" pitchFamily="34" charset="0"/>
                <a:cs typeface="Arial" panose="020B0604020202020204" pitchFamily="34" charset="0"/>
              </a:defRPr>
            </a:lvl1pPr>
            <a:lvl2pPr marL="0" indent="0">
              <a:buFontTx/>
              <a:buNone/>
              <a:defRPr>
                <a:solidFill>
                  <a:srgbClr val="00CE7D"/>
                </a:solidFill>
              </a:defRPr>
            </a:lvl2pPr>
            <a:lvl5pPr>
              <a:defRPr/>
            </a:lvl5pPr>
          </a:lstStyle>
          <a:p>
            <a:pPr lvl="1"/>
            <a:r>
              <a:rPr lang="en-US" dirty="0"/>
              <a:t>Author name in bright accent </a:t>
            </a:r>
            <a:r>
              <a:rPr lang="en-US" dirty="0" err="1"/>
              <a:t>colour</a:t>
            </a:r>
            <a:endParaRPr lang="en-US" dirty="0"/>
          </a:p>
          <a:p>
            <a:pPr lvl="1"/>
            <a:r>
              <a:rPr lang="en-US" dirty="0"/>
              <a:t>Author title in bright accent </a:t>
            </a:r>
            <a:r>
              <a:rPr lang="en-US" dirty="0" err="1"/>
              <a:t>colour</a:t>
            </a:r>
            <a:endParaRPr lang="en-GB" dirty="0"/>
          </a:p>
        </p:txBody>
      </p:sp>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0" name="Text Placeholder 5">
            <a:extLst>
              <a:ext uri="{FF2B5EF4-FFF2-40B4-BE49-F238E27FC236}">
                <a16:creationId xmlns:a16="http://schemas.microsoft.com/office/drawing/2014/main" id="{CB4D9CE6-5A6E-43C4-B2CA-2CF71AC59A79}"/>
              </a:ext>
            </a:extLst>
          </p:cNvPr>
          <p:cNvSpPr>
            <a:spLocks noGrp="1"/>
          </p:cNvSpPr>
          <p:nvPr>
            <p:ph type="body" sz="quarter" idx="13" hasCustomPrompt="1"/>
          </p:nvPr>
        </p:nvSpPr>
        <p:spPr>
          <a:xfrm>
            <a:off x="360000" y="2160000"/>
            <a:ext cx="6664255" cy="2606478"/>
          </a:xfrm>
          <a:prstGeom prst="rect">
            <a:avLst/>
          </a:prstGeom>
        </p:spPr>
        <p:txBody>
          <a:bodyPr/>
          <a:lstStyle>
            <a:lvl1pPr>
              <a:defRPr>
                <a:solidFill>
                  <a:schemeClr val="bg1"/>
                </a:solidFill>
              </a:defRPr>
            </a:lvl1pPr>
          </a:lstStyle>
          <a:p>
            <a:pPr lvl="0"/>
            <a:r>
              <a:rPr lang="en-US" dirty="0"/>
              <a:t>“Quote slide with title for extended quote/references”</a:t>
            </a:r>
          </a:p>
        </p:txBody>
      </p:sp>
      <p:sp>
        <p:nvSpPr>
          <p:cNvPr id="11" name="Title 1">
            <a:extLst>
              <a:ext uri="{FF2B5EF4-FFF2-40B4-BE49-F238E27FC236}">
                <a16:creationId xmlns:a16="http://schemas.microsoft.com/office/drawing/2014/main" id="{465F65D0-E9C1-49F6-9CD1-A9EDB8CF108D}"/>
              </a:ext>
            </a:extLst>
          </p:cNvPr>
          <p:cNvSpPr>
            <a:spLocks noGrp="1"/>
          </p:cNvSpPr>
          <p:nvPr>
            <p:ph type="title" hasCustomPrompt="1"/>
          </p:nvPr>
        </p:nvSpPr>
        <p:spPr>
          <a:xfrm>
            <a:off x="360000" y="720000"/>
            <a:ext cx="11484996" cy="1039599"/>
          </a:xfrm>
          <a:prstGeom prst="rect">
            <a:avLst/>
          </a:prstGeom>
        </p:spPr>
        <p:txBody>
          <a:bodyPr/>
          <a:lstStyle>
            <a:lvl1pPr>
              <a:defRPr>
                <a:solidFill>
                  <a:schemeClr val="bg1"/>
                </a:solidFill>
              </a:defRPr>
            </a:lvl1pPr>
          </a:lstStyle>
          <a:p>
            <a:r>
              <a:rPr lang="en-US" dirty="0"/>
              <a:t>Quote slide title</a:t>
            </a:r>
            <a:br>
              <a:rPr lang="en-US" dirty="0"/>
            </a:br>
            <a:r>
              <a:rPr lang="en-US" dirty="0"/>
              <a:t>(if required)</a:t>
            </a:r>
            <a:endParaRPr lang="en-GB" dirty="0"/>
          </a:p>
        </p:txBody>
      </p:sp>
    </p:spTree>
    <p:extLst>
      <p:ext uri="{BB962C8B-B14F-4D97-AF65-F5344CB8AC3E}">
        <p14:creationId xmlns:p14="http://schemas.microsoft.com/office/powerpoint/2010/main" val="3374179788"/>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option 3">
    <p:bg>
      <p:bgPr>
        <a:solidFill>
          <a:schemeClr val="tx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1E7DFFBD-5B75-41BB-B281-582146D4B50E}"/>
              </a:ext>
            </a:extLst>
          </p:cNvPr>
          <p:cNvSpPr>
            <a:spLocks noGrp="1"/>
          </p:cNvSpPr>
          <p:nvPr>
            <p:ph type="body" sz="quarter" idx="13" hasCustomPrompt="1"/>
          </p:nvPr>
        </p:nvSpPr>
        <p:spPr>
          <a:xfrm>
            <a:off x="4176000" y="828001"/>
            <a:ext cx="7378691" cy="4089046"/>
          </a:xfrm>
          <a:prstGeom prst="rect">
            <a:avLst/>
          </a:prstGeom>
        </p:spPr>
        <p:txBody>
          <a:bodyPr wrap="square" lIns="0" tIns="0" rIns="0" bIns="0" anchor="b" anchorCtr="0"/>
          <a:lstStyle>
            <a:lvl1pPr marL="0" indent="0">
              <a:buNone/>
              <a:defRPr lang="en-GB" sz="3900" kern="1200" dirty="0">
                <a:no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“Quote slide with background colour”</a:t>
            </a:r>
          </a:p>
        </p:txBody>
      </p:sp>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4175999" y="4932000"/>
            <a:ext cx="7378691" cy="988355"/>
          </a:xfrm>
          <a:prstGeom prst="rect">
            <a:avLst/>
          </a:prstGeom>
        </p:spPr>
        <p:txBody>
          <a:bodyPr wrap="square" lIns="0" tIns="0" rIns="0" bIns="0"/>
          <a:lstStyle>
            <a:lvl1pPr marL="0" indent="0">
              <a:buNone/>
              <a:defRPr sz="2800">
                <a:solidFill>
                  <a:srgbClr val="00CE7D"/>
                </a:solidFill>
                <a:latin typeface="Arial" panose="020B0604020202020204" pitchFamily="34" charset="0"/>
                <a:cs typeface="Arial" panose="020B0604020202020204" pitchFamily="34" charset="0"/>
              </a:defRPr>
            </a:lvl1pPr>
            <a:lvl5pPr>
              <a:defRPr/>
            </a:lvl5pPr>
          </a:lstStyle>
          <a:p>
            <a:pPr lvl="0"/>
            <a:r>
              <a:rPr lang="en-US" dirty="0"/>
              <a:t>Author in bright accent </a:t>
            </a:r>
            <a:r>
              <a:rPr lang="en-US" dirty="0" err="1"/>
              <a:t>colour</a:t>
            </a:r>
            <a:endParaRPr lang="en-GB" dirty="0"/>
          </a:p>
        </p:txBody>
      </p:sp>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738744269"/>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Guidance slide 1 - Available slides">
    <p:bg>
      <p:bgPr>
        <a:solidFill>
          <a:schemeClr val="bg1"/>
        </a:solidFill>
        <a:effectLst/>
      </p:bgPr>
    </p:bg>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tx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32" name="Title 5">
            <a:extLst>
              <a:ext uri="{FF2B5EF4-FFF2-40B4-BE49-F238E27FC236}">
                <a16:creationId xmlns:a16="http://schemas.microsoft.com/office/drawing/2014/main" id="{55A74458-FEFB-F64D-ABE3-8808A0C8CEAC}"/>
              </a:ext>
            </a:extLst>
          </p:cNvPr>
          <p:cNvSpPr txBox="1">
            <a:spLocks/>
          </p:cNvSpPr>
          <p:nvPr userDrawn="1"/>
        </p:nvSpPr>
        <p:spPr>
          <a:xfrm>
            <a:off x="370408" y="1164256"/>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532A45"/>
                </a:solidFill>
                <a:effectLst/>
                <a:uLnTx/>
                <a:uFillTx/>
                <a:latin typeface="Arial" panose="020B0604020202020204" pitchFamily="34" charset="0"/>
                <a:ea typeface="+mj-ea"/>
                <a:cs typeface="Arial" panose="020B0604020202020204" pitchFamily="34" charset="0"/>
              </a:rPr>
              <a:t>Thank you for using our SDA PowerPoint template!</a:t>
            </a:r>
            <a:endParaRPr kumimoji="0" lang="en-GB" sz="40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endParaRPr>
          </a:p>
        </p:txBody>
      </p:sp>
      <p:sp>
        <p:nvSpPr>
          <p:cNvPr id="34" name="Content Placeholder 8">
            <a:extLst>
              <a:ext uri="{FF2B5EF4-FFF2-40B4-BE49-F238E27FC236}">
                <a16:creationId xmlns:a16="http://schemas.microsoft.com/office/drawing/2014/main" id="{CF2D413D-2233-7649-90E1-2B858967CABB}"/>
              </a:ext>
            </a:extLst>
          </p:cNvPr>
          <p:cNvSpPr txBox="1">
            <a:spLocks/>
          </p:cNvSpPr>
          <p:nvPr userDrawn="1"/>
        </p:nvSpPr>
        <p:spPr>
          <a:xfrm>
            <a:off x="360000" y="2293812"/>
            <a:ext cx="10539228" cy="3781167"/>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you’re unfamiliar with PowerPoint or our template, please read through the following guidance slides to understand how it works.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this document, you’ll find templates and guidance on:</a:t>
            </a: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to add an additional slide</a:t>
            </a: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colour palette – and how to change colours</a:t>
            </a: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lang="en-GB" sz="2000" b="0" kern="1200" dirty="0">
                <a:solidFill>
                  <a:srgbClr val="000000"/>
                </a:solidFill>
                <a:effectLst/>
                <a:latin typeface="Arial" panose="020B0604020202020204" pitchFamily="34" charset="0"/>
                <a:ea typeface="+mn-ea"/>
                <a:cs typeface="Arial" panose="020B0604020202020204" pitchFamily="34" charset="0"/>
              </a:rPr>
              <a:t>how to change background, images and shapes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lang="en-GB" sz="2000" b="0" kern="1200" dirty="0">
                <a:solidFill>
                  <a:srgbClr val="000000"/>
                </a:solidFill>
                <a:effectLst/>
                <a:latin typeface="Arial" panose="020B0604020202020204" pitchFamily="34" charset="0"/>
                <a:ea typeface="+mn-ea"/>
                <a:cs typeface="Arial" panose="020B0604020202020204" pitchFamily="34" charset="0"/>
              </a:rPr>
              <a:t>how to format a picture</a:t>
            </a: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lang="en-GB" sz="2000" b="0" kern="1200" dirty="0">
                <a:solidFill>
                  <a:srgbClr val="000000"/>
                </a:solidFill>
                <a:effectLst/>
                <a:latin typeface="Arial" panose="020B0604020202020204" pitchFamily="34" charset="0"/>
                <a:ea typeface="+mn-ea"/>
                <a:cs typeface="Arial" panose="020B0604020202020204" pitchFamily="34" charset="0"/>
              </a:rPr>
              <a:t>additional guidance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including h</a:t>
            </a:r>
            <a:r>
              <a:rPr lang="en-GB" sz="2000" b="0" kern="1200" dirty="0">
                <a:solidFill>
                  <a:srgbClr val="000000"/>
                </a:solidFill>
                <a:effectLst/>
                <a:latin typeface="Arial" panose="020B0604020202020204" pitchFamily="34" charset="0"/>
                <a:ea typeface="+mn-ea"/>
                <a:cs typeface="Arial" panose="020B0604020202020204" pitchFamily="34" charset="0"/>
              </a:rPr>
              <a:t>ow to change security markings/footers, etc.</a:t>
            </a: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lang="en-GB" sz="2000" b="0" kern="1200" dirty="0">
                <a:solidFill>
                  <a:srgbClr val="000000"/>
                </a:solidFill>
                <a:effectLst/>
                <a:latin typeface="Arial" panose="020B0604020202020204" pitchFamily="34" charset="0"/>
                <a:ea typeface="+mn-ea"/>
                <a:cs typeface="Arial" panose="020B0604020202020204" pitchFamily="34" charset="0"/>
              </a:rPr>
              <a:t>use of icons</a:t>
            </a:r>
          </a:p>
          <a:p>
            <a:pPr marL="0" indent="0">
              <a:buFont typeface="Arial" panose="020B0604020202020204" pitchFamily="34" charset="0"/>
              <a:buNone/>
            </a:pPr>
            <a:endParaRPr lang="en-GB" sz="1600" b="0" kern="1200" dirty="0">
              <a:solidFill>
                <a:srgbClr val="000000"/>
              </a:solidFill>
              <a:effectLst/>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2D350A3A-D6FB-CC4B-926D-2C7795EE7540}"/>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4368D"/>
                </a:solidFill>
                <a:effectLst/>
                <a:latin typeface="Arial" panose="020B0604020202020204" pitchFamily="34" charset="0"/>
                <a:ea typeface="+mn-ea"/>
                <a:cs typeface="Arial" panose="020B0604020202020204" pitchFamily="34" charset="0"/>
              </a:rPr>
              <a:t>Delete the guidance slides before finalising your presentation.</a:t>
            </a:r>
            <a:r>
              <a:rPr kumimoji="0" lang="en-GB" sz="1600" b="0" i="0" u="none" strike="noStrike" kern="1200" cap="none" spc="0" normalizeH="0" baseline="0" noProof="0" dirty="0">
                <a:ln>
                  <a:noFill/>
                </a:ln>
                <a:solidFill>
                  <a:srgbClr val="94368D"/>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259174429"/>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uidance slide 1 - Available slides">
    <p:bg>
      <p:bgPr>
        <a:solidFill>
          <a:schemeClr val="bg1"/>
        </a:solidFill>
        <a:effectLst/>
      </p:bgPr>
    </p:bg>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tx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pic>
        <p:nvPicPr>
          <p:cNvPr id="20" name="Picture 19">
            <a:extLst>
              <a:ext uri="{FF2B5EF4-FFF2-40B4-BE49-F238E27FC236}">
                <a16:creationId xmlns:a16="http://schemas.microsoft.com/office/drawing/2014/main" id="{98E5C27C-14F5-6844-AAF5-FB4040216C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63518" y="2473381"/>
            <a:ext cx="2474071" cy="183005"/>
          </a:xfrm>
          <a:prstGeom prst="rect">
            <a:avLst/>
          </a:prstGeom>
        </p:spPr>
      </p:pic>
      <p:pic>
        <p:nvPicPr>
          <p:cNvPr id="22" name="Picture 21">
            <a:extLst>
              <a:ext uri="{FF2B5EF4-FFF2-40B4-BE49-F238E27FC236}">
                <a16:creationId xmlns:a16="http://schemas.microsoft.com/office/drawing/2014/main" id="{47F3AD49-DBB8-634C-91E3-3D386C29F41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66504" y="1344149"/>
            <a:ext cx="2514601" cy="183006"/>
          </a:xfrm>
          <a:prstGeom prst="rect">
            <a:avLst/>
          </a:prstGeom>
        </p:spPr>
      </p:pic>
      <p:pic>
        <p:nvPicPr>
          <p:cNvPr id="3" name="Picture 2" descr="A picture containing person, outdoor, man, woman&#10;&#10;Description automatically generated">
            <a:extLst>
              <a:ext uri="{FF2B5EF4-FFF2-40B4-BE49-F238E27FC236}">
                <a16:creationId xmlns:a16="http://schemas.microsoft.com/office/drawing/2014/main" id="{7C00AD05-3CF4-204D-94F5-700BBB5D2D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67819" y="1638323"/>
            <a:ext cx="1005929" cy="565753"/>
          </a:xfrm>
          <a:prstGeom prst="rect">
            <a:avLst/>
          </a:prstGeom>
          <a:ln w="12700">
            <a:solidFill>
              <a:schemeClr val="bg2">
                <a:lumMod val="75000"/>
              </a:schemeClr>
            </a:solidFill>
          </a:ln>
        </p:spPr>
      </p:pic>
      <p:pic>
        <p:nvPicPr>
          <p:cNvPr id="5" name="Picture 4" descr="A screenshot of a cell phone&#10;&#10;Description automatically generated">
            <a:extLst>
              <a:ext uri="{FF2B5EF4-FFF2-40B4-BE49-F238E27FC236}">
                <a16:creationId xmlns:a16="http://schemas.microsoft.com/office/drawing/2014/main" id="{AFEC8B13-FD40-094B-866A-1D1819310A0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29045" y="1636669"/>
            <a:ext cx="1005928" cy="569144"/>
          </a:xfrm>
          <a:prstGeom prst="rect">
            <a:avLst/>
          </a:prstGeom>
          <a:noFill/>
          <a:ln w="12700">
            <a:solidFill>
              <a:schemeClr val="bg2">
                <a:lumMod val="75000"/>
              </a:schemeClr>
            </a:solidFill>
          </a:ln>
        </p:spPr>
      </p:pic>
      <p:pic>
        <p:nvPicPr>
          <p:cNvPr id="7" name="Picture 6" descr="A person wearing a hat&#10;&#10;Description automatically generated">
            <a:extLst>
              <a:ext uri="{FF2B5EF4-FFF2-40B4-BE49-F238E27FC236}">
                <a16:creationId xmlns:a16="http://schemas.microsoft.com/office/drawing/2014/main" id="{4DC266FE-B147-5F4E-BAF4-721DE6A380F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663222" y="2794633"/>
            <a:ext cx="1003166" cy="564199"/>
          </a:xfrm>
          <a:prstGeom prst="rect">
            <a:avLst/>
          </a:prstGeom>
          <a:ln w="12700">
            <a:solidFill>
              <a:schemeClr val="bg2">
                <a:lumMod val="75000"/>
              </a:schemeClr>
            </a:solidFill>
          </a:ln>
        </p:spPr>
      </p:pic>
      <p:pic>
        <p:nvPicPr>
          <p:cNvPr id="12" name="Picture 11" descr="A screenshot of a cell phone&#10;&#10;Description automatically generated">
            <a:extLst>
              <a:ext uri="{FF2B5EF4-FFF2-40B4-BE49-F238E27FC236}">
                <a16:creationId xmlns:a16="http://schemas.microsoft.com/office/drawing/2014/main" id="{803EC397-7A5F-DC4B-B4D0-FADBDC6106A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682441" y="3959115"/>
            <a:ext cx="1013551" cy="570945"/>
          </a:xfrm>
          <a:prstGeom prst="rect">
            <a:avLst/>
          </a:prstGeom>
          <a:ln w="12700">
            <a:solidFill>
              <a:schemeClr val="bg2">
                <a:lumMod val="75000"/>
              </a:schemeClr>
            </a:solidFill>
          </a:ln>
        </p:spPr>
      </p:pic>
      <p:pic>
        <p:nvPicPr>
          <p:cNvPr id="14" name="Picture 13" descr="A screenshot of a social media post&#10;&#10;Description automatically generated">
            <a:extLst>
              <a:ext uri="{FF2B5EF4-FFF2-40B4-BE49-F238E27FC236}">
                <a16:creationId xmlns:a16="http://schemas.microsoft.com/office/drawing/2014/main" id="{7A5FB555-56F7-4349-BEBC-B4E30328719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751124" y="3959115"/>
            <a:ext cx="1008608" cy="570941"/>
          </a:xfrm>
          <a:prstGeom prst="rect">
            <a:avLst/>
          </a:prstGeom>
          <a:ln w="12700">
            <a:solidFill>
              <a:schemeClr val="bg2">
                <a:lumMod val="75000"/>
              </a:schemeClr>
            </a:solidFill>
          </a:ln>
        </p:spPr>
      </p:pic>
      <p:pic>
        <p:nvPicPr>
          <p:cNvPr id="16" name="Picture 15" descr="A screenshot of a social media post&#10;&#10;Description automatically generated">
            <a:extLst>
              <a:ext uri="{FF2B5EF4-FFF2-40B4-BE49-F238E27FC236}">
                <a16:creationId xmlns:a16="http://schemas.microsoft.com/office/drawing/2014/main" id="{B70655C9-6DBF-E145-8CBE-584541B547E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686449" y="4697940"/>
            <a:ext cx="999962" cy="565833"/>
          </a:xfrm>
          <a:prstGeom prst="rect">
            <a:avLst/>
          </a:prstGeom>
          <a:ln w="12700">
            <a:solidFill>
              <a:schemeClr val="bg2">
                <a:lumMod val="75000"/>
              </a:schemeClr>
            </a:solidFill>
          </a:ln>
        </p:spPr>
      </p:pic>
      <p:pic>
        <p:nvPicPr>
          <p:cNvPr id="18" name="Picture 17" descr="A screenshot of a cell phone&#10;&#10;Description automatically generated">
            <a:extLst>
              <a:ext uri="{FF2B5EF4-FFF2-40B4-BE49-F238E27FC236}">
                <a16:creationId xmlns:a16="http://schemas.microsoft.com/office/drawing/2014/main" id="{EEEC9948-B76F-B246-A032-530C768A18D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685623" y="5426014"/>
            <a:ext cx="992931" cy="569019"/>
          </a:xfrm>
          <a:prstGeom prst="rect">
            <a:avLst/>
          </a:prstGeom>
          <a:ln w="12700">
            <a:solidFill>
              <a:schemeClr val="bg2">
                <a:lumMod val="75000"/>
              </a:schemeClr>
            </a:solidFill>
          </a:ln>
        </p:spPr>
      </p:pic>
      <p:pic>
        <p:nvPicPr>
          <p:cNvPr id="25" name="Picture 24" descr="A screenshot of a cell phone&#10;&#10;Description automatically generated">
            <a:extLst>
              <a:ext uri="{FF2B5EF4-FFF2-40B4-BE49-F238E27FC236}">
                <a16:creationId xmlns:a16="http://schemas.microsoft.com/office/drawing/2014/main" id="{97BD40DC-319A-3441-8D74-D727190A6B4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745799" y="4698699"/>
            <a:ext cx="1005960" cy="565955"/>
          </a:xfrm>
          <a:prstGeom prst="rect">
            <a:avLst/>
          </a:prstGeom>
          <a:ln w="12700">
            <a:solidFill>
              <a:schemeClr val="bg2">
                <a:lumMod val="75000"/>
              </a:schemeClr>
            </a:solidFill>
          </a:ln>
        </p:spPr>
      </p:pic>
      <p:pic>
        <p:nvPicPr>
          <p:cNvPr id="29" name="Picture 28" descr="A screenshot of a cell phone&#10;&#10;Description automatically generated">
            <a:extLst>
              <a:ext uri="{FF2B5EF4-FFF2-40B4-BE49-F238E27FC236}">
                <a16:creationId xmlns:a16="http://schemas.microsoft.com/office/drawing/2014/main" id="{A7BA4483-C1A4-5D44-8EBA-A4325F74EE5A}"/>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732859" y="5425708"/>
            <a:ext cx="1004388" cy="565990"/>
          </a:xfrm>
          <a:prstGeom prst="rect">
            <a:avLst/>
          </a:prstGeom>
          <a:ln w="12700">
            <a:solidFill>
              <a:schemeClr val="bg2">
                <a:lumMod val="75000"/>
              </a:schemeClr>
            </a:solidFill>
          </a:ln>
        </p:spPr>
      </p:pic>
      <p:pic>
        <p:nvPicPr>
          <p:cNvPr id="33" name="Picture 32" descr="A screenshot of a person&#10;&#10;Description automatically generated">
            <a:extLst>
              <a:ext uri="{FF2B5EF4-FFF2-40B4-BE49-F238E27FC236}">
                <a16:creationId xmlns:a16="http://schemas.microsoft.com/office/drawing/2014/main" id="{0C4E1271-3015-4549-A07A-8110C319FA5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472062" y="2796861"/>
            <a:ext cx="1031701" cy="582114"/>
          </a:xfrm>
          <a:prstGeom prst="rect">
            <a:avLst/>
          </a:prstGeom>
          <a:ln w="12700">
            <a:solidFill>
              <a:schemeClr val="bg2">
                <a:lumMod val="75000"/>
              </a:schemeClr>
            </a:solidFill>
          </a:ln>
        </p:spPr>
      </p:pic>
      <p:pic>
        <p:nvPicPr>
          <p:cNvPr id="35" name="Picture 34" descr="A close up of a sign&#10;&#10;Description automatically generated">
            <a:extLst>
              <a:ext uri="{FF2B5EF4-FFF2-40B4-BE49-F238E27FC236}">
                <a16:creationId xmlns:a16="http://schemas.microsoft.com/office/drawing/2014/main" id="{A0DC009C-D976-9C4A-9BB1-D32E9D45AC2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549307" y="3563794"/>
            <a:ext cx="1028491" cy="578841"/>
          </a:xfrm>
          <a:prstGeom prst="rect">
            <a:avLst/>
          </a:prstGeom>
          <a:ln w="12700">
            <a:solidFill>
              <a:schemeClr val="bg2">
                <a:lumMod val="75000"/>
              </a:schemeClr>
            </a:solidFill>
          </a:ln>
        </p:spPr>
      </p:pic>
      <p:pic>
        <p:nvPicPr>
          <p:cNvPr id="37" name="Picture 36" descr="A person holding a sign&#10;&#10;Description automatically generated">
            <a:extLst>
              <a:ext uri="{FF2B5EF4-FFF2-40B4-BE49-F238E27FC236}">
                <a16:creationId xmlns:a16="http://schemas.microsoft.com/office/drawing/2014/main" id="{6C618D1D-A4EB-5844-AF3C-DA4AE865A3AD}"/>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548486" y="2793869"/>
            <a:ext cx="1029328" cy="581209"/>
          </a:xfrm>
          <a:prstGeom prst="rect">
            <a:avLst/>
          </a:prstGeom>
          <a:ln w="12700">
            <a:solidFill>
              <a:schemeClr val="bg2">
                <a:lumMod val="75000"/>
              </a:schemeClr>
            </a:solidFill>
          </a:ln>
        </p:spPr>
      </p:pic>
      <p:pic>
        <p:nvPicPr>
          <p:cNvPr id="46" name="Picture 45">
            <a:extLst>
              <a:ext uri="{FF2B5EF4-FFF2-40B4-BE49-F238E27FC236}">
                <a16:creationId xmlns:a16="http://schemas.microsoft.com/office/drawing/2014/main" id="{6D61186F-0F1C-A34D-AAE4-E49CFE620255}"/>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l="-468"/>
          <a:stretch/>
        </p:blipFill>
        <p:spPr>
          <a:xfrm>
            <a:off x="6652504" y="2474813"/>
            <a:ext cx="2514601" cy="183006"/>
          </a:xfrm>
          <a:prstGeom prst="rect">
            <a:avLst/>
          </a:prstGeom>
        </p:spPr>
      </p:pic>
      <p:pic>
        <p:nvPicPr>
          <p:cNvPr id="51" name="Picture 50">
            <a:extLst>
              <a:ext uri="{FF2B5EF4-FFF2-40B4-BE49-F238E27FC236}">
                <a16:creationId xmlns:a16="http://schemas.microsoft.com/office/drawing/2014/main" id="{A1E6CF01-1178-2F4F-B715-CD1D6129D200}"/>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l="-1834"/>
          <a:stretch/>
        </p:blipFill>
        <p:spPr>
          <a:xfrm>
            <a:off x="6623693" y="3632038"/>
            <a:ext cx="2514601" cy="183006"/>
          </a:xfrm>
          <a:prstGeom prst="rect">
            <a:avLst/>
          </a:prstGeom>
        </p:spPr>
      </p:pic>
      <p:pic>
        <p:nvPicPr>
          <p:cNvPr id="60" name="Picture 59">
            <a:extLst>
              <a:ext uri="{FF2B5EF4-FFF2-40B4-BE49-F238E27FC236}">
                <a16:creationId xmlns:a16="http://schemas.microsoft.com/office/drawing/2014/main" id="{FE294897-1777-904F-83AA-306314E69C42}"/>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l="-1834"/>
          <a:stretch/>
        </p:blipFill>
        <p:spPr>
          <a:xfrm>
            <a:off x="9431681" y="1327614"/>
            <a:ext cx="2514601" cy="183006"/>
          </a:xfrm>
          <a:prstGeom prst="rect">
            <a:avLst/>
          </a:prstGeom>
        </p:spPr>
      </p:pic>
      <p:sp>
        <p:nvSpPr>
          <p:cNvPr id="32" name="Title 5">
            <a:extLst>
              <a:ext uri="{FF2B5EF4-FFF2-40B4-BE49-F238E27FC236}">
                <a16:creationId xmlns:a16="http://schemas.microsoft.com/office/drawing/2014/main" id="{55A74458-FEFB-F64D-ABE3-8808A0C8CEAC}"/>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532A45"/>
                </a:solidFill>
                <a:effectLst/>
                <a:uLnTx/>
                <a:uFillTx/>
                <a:latin typeface="Arial" panose="020B0604020202020204" pitchFamily="34" charset="0"/>
                <a:ea typeface="+mj-ea"/>
                <a:cs typeface="Arial" panose="020B0604020202020204" pitchFamily="34" charset="0"/>
              </a:rPr>
              <a:t>Guidance</a:t>
            </a:r>
            <a:r>
              <a:rPr kumimoji="0" lang="en-GB" sz="32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CE7D"/>
                </a:solidFill>
                <a:effectLst/>
                <a:uLnTx/>
                <a:uFillTx/>
                <a:latin typeface="Arial" panose="020B0604020202020204" pitchFamily="34" charset="0"/>
                <a:ea typeface="+mj-ea"/>
                <a:cs typeface="Arial" panose="020B0604020202020204" pitchFamily="34" charset="0"/>
              </a:rPr>
              <a:t>Slides available in this template</a:t>
            </a:r>
          </a:p>
        </p:txBody>
      </p:sp>
      <p:sp>
        <p:nvSpPr>
          <p:cNvPr id="34" name="Content Placeholder 8">
            <a:extLst>
              <a:ext uri="{FF2B5EF4-FFF2-40B4-BE49-F238E27FC236}">
                <a16:creationId xmlns:a16="http://schemas.microsoft.com/office/drawing/2014/main" id="{CF2D413D-2233-7649-90E1-2B858967CABB}"/>
              </a:ext>
            </a:extLst>
          </p:cNvPr>
          <p:cNvSpPr txBox="1">
            <a:spLocks/>
          </p:cNvSpPr>
          <p:nvPr userDrawn="1"/>
        </p:nvSpPr>
        <p:spPr>
          <a:xfrm>
            <a:off x="360000" y="1654667"/>
            <a:ext cx="5929776" cy="4840292"/>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template has 26 slide examples (see image right):</a:t>
            </a:r>
          </a:p>
          <a:p>
            <a:pPr marL="216000" marR="0" lvl="1"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title slides</a:t>
            </a:r>
          </a:p>
          <a:p>
            <a:pPr marL="216000" marR="0" lvl="1"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section/divider slides</a:t>
            </a:r>
          </a:p>
          <a:p>
            <a:pPr marL="216000" marR="0" lvl="1"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content slides with a white background</a:t>
            </a:r>
          </a:p>
          <a:p>
            <a:pPr marL="216000" marR="0" lvl="1"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content slides with a coloured or image background</a:t>
            </a:r>
          </a:p>
          <a:p>
            <a:pPr marL="216000" marR="0" lvl="1" indent="-2160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 guidance slides</a:t>
            </a:r>
          </a:p>
          <a:p>
            <a:pPr marL="0" indent="0">
              <a:buFont typeface="Arial" panose="020B0604020202020204" pitchFamily="34" charset="0"/>
              <a:buNone/>
            </a:pPr>
            <a:endParaRPr lang="en-GB" sz="2000" b="0" kern="1200" dirty="0">
              <a:solidFill>
                <a:srgbClr val="333C46"/>
              </a:solidFill>
              <a:effectLst/>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2D350A3A-D6FB-CC4B-926D-2C7795EE7540}"/>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4368D"/>
                </a:solidFill>
                <a:effectLst/>
                <a:latin typeface="Arial" panose="020B0604020202020204" pitchFamily="34" charset="0"/>
                <a:ea typeface="+mn-ea"/>
                <a:cs typeface="Arial" panose="020B0604020202020204" pitchFamily="34" charset="0"/>
              </a:rPr>
              <a:t>Delete the guidance slides before finalising your presentation.</a:t>
            </a:r>
            <a:r>
              <a:rPr kumimoji="0" lang="en-GB" sz="1600" b="0" i="0" u="none" strike="noStrike" kern="1200" cap="none" spc="0" normalizeH="0" baseline="0" noProof="0" dirty="0">
                <a:ln>
                  <a:noFill/>
                </a:ln>
                <a:solidFill>
                  <a:srgbClr val="94368D"/>
                </a:solidFill>
                <a:effectLst/>
                <a:uLnTx/>
                <a:uFillTx/>
                <a:latin typeface="Arial" panose="020B0604020202020204" pitchFamily="34" charset="0"/>
                <a:ea typeface="+mn-ea"/>
                <a:cs typeface="Arial" panose="020B0604020202020204" pitchFamily="34" charset="0"/>
              </a:rPr>
              <a:t> </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8696C66D-7A28-E848-B761-965F4870A0B8}"/>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729046" y="2793869"/>
            <a:ext cx="1022714" cy="576530"/>
          </a:xfrm>
          <a:prstGeom prst="rect">
            <a:avLst/>
          </a:prstGeom>
          <a:ln w="12700">
            <a:solidFill>
              <a:schemeClr val="bg1">
                <a:lumMod val="50000"/>
              </a:schemeClr>
            </a:solidFill>
          </a:ln>
        </p:spPr>
      </p:pic>
      <p:pic>
        <p:nvPicPr>
          <p:cNvPr id="8" name="Picture 7" descr="Graphical user interface, PowerPoint&#10;&#10;Description automatically generated">
            <a:extLst>
              <a:ext uri="{FF2B5EF4-FFF2-40B4-BE49-F238E27FC236}">
                <a16:creationId xmlns:a16="http://schemas.microsoft.com/office/drawing/2014/main" id="{9CD88073-74A2-3148-9584-14A57FC307C4}"/>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9463518" y="4327453"/>
            <a:ext cx="1016104" cy="576000"/>
          </a:xfrm>
          <a:prstGeom prst="rect">
            <a:avLst/>
          </a:prstGeom>
          <a:noFill/>
          <a:ln w="12700">
            <a:solidFill>
              <a:schemeClr val="bg1">
                <a:lumMod val="50000"/>
              </a:schemeClr>
            </a:solidFill>
          </a:ln>
        </p:spPr>
      </p:pic>
      <p:pic>
        <p:nvPicPr>
          <p:cNvPr id="11" name="Picture 10" descr="Graphical user interface, text, application&#10;&#10;Description automatically generated">
            <a:extLst>
              <a:ext uri="{FF2B5EF4-FFF2-40B4-BE49-F238E27FC236}">
                <a16:creationId xmlns:a16="http://schemas.microsoft.com/office/drawing/2014/main" id="{EA102A81-4288-EA4B-A035-1E0CEBA444C3}"/>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9486336" y="1624311"/>
            <a:ext cx="1055314" cy="593776"/>
          </a:xfrm>
          <a:prstGeom prst="rect">
            <a:avLst/>
          </a:prstGeom>
          <a:ln w="12700">
            <a:solidFill>
              <a:schemeClr val="bg1">
                <a:lumMod val="50000"/>
              </a:schemeClr>
            </a:solidFill>
          </a:ln>
        </p:spPr>
      </p:pic>
      <p:pic>
        <p:nvPicPr>
          <p:cNvPr id="15" name="Picture 14" descr="Graphical user interface, application&#10;&#10;Description automatically generated">
            <a:extLst>
              <a:ext uri="{FF2B5EF4-FFF2-40B4-BE49-F238E27FC236}">
                <a16:creationId xmlns:a16="http://schemas.microsoft.com/office/drawing/2014/main" id="{279B634E-5CA0-0040-AD31-F11390E1017F}"/>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9463518" y="3563793"/>
            <a:ext cx="1026530" cy="578842"/>
          </a:xfrm>
          <a:prstGeom prst="rect">
            <a:avLst/>
          </a:prstGeom>
          <a:ln w="12700">
            <a:solidFill>
              <a:schemeClr val="bg1">
                <a:lumMod val="50000"/>
              </a:schemeClr>
            </a:solidFill>
          </a:ln>
        </p:spPr>
      </p:pic>
    </p:spTree>
    <p:extLst>
      <p:ext uri="{BB962C8B-B14F-4D97-AF65-F5344CB8AC3E}">
        <p14:creationId xmlns:p14="http://schemas.microsoft.com/office/powerpoint/2010/main" val="374588877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Guidance slide 1 - Available slides">
    <p:bg>
      <p:bgPr>
        <a:solidFill>
          <a:schemeClr val="bg1"/>
        </a:solidFill>
        <a:effectLst/>
      </p:bgPr>
    </p:bg>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tx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32" name="Title 5">
            <a:extLst>
              <a:ext uri="{FF2B5EF4-FFF2-40B4-BE49-F238E27FC236}">
                <a16:creationId xmlns:a16="http://schemas.microsoft.com/office/drawing/2014/main" id="{55A74458-FEFB-F64D-ABE3-8808A0C8CEAC}"/>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532A45"/>
                </a:solidFill>
                <a:effectLst/>
                <a:uLnTx/>
                <a:uFillTx/>
                <a:latin typeface="Arial" panose="020B0604020202020204" pitchFamily="34" charset="0"/>
                <a:ea typeface="+mj-ea"/>
                <a:cs typeface="Arial" panose="020B0604020202020204" pitchFamily="34" charset="0"/>
              </a:rPr>
              <a:t>Guidance</a:t>
            </a:r>
            <a:r>
              <a:rPr kumimoji="0" lang="en-GB" sz="32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CE7D"/>
                </a:solidFill>
                <a:effectLst/>
                <a:uLnTx/>
                <a:uFillTx/>
                <a:latin typeface="Arial" panose="020B0604020202020204" pitchFamily="34" charset="0"/>
                <a:ea typeface="+mj-ea"/>
                <a:cs typeface="Arial" panose="020B0604020202020204" pitchFamily="34" charset="0"/>
              </a:rPr>
              <a:t>How to duplicate layout</a:t>
            </a:r>
          </a:p>
        </p:txBody>
      </p:sp>
      <p:sp>
        <p:nvSpPr>
          <p:cNvPr id="34" name="Content Placeholder 8">
            <a:extLst>
              <a:ext uri="{FF2B5EF4-FFF2-40B4-BE49-F238E27FC236}">
                <a16:creationId xmlns:a16="http://schemas.microsoft.com/office/drawing/2014/main" id="{CF2D413D-2233-7649-90E1-2B858967CABB}"/>
              </a:ext>
            </a:extLst>
          </p:cNvPr>
          <p:cNvSpPr txBox="1">
            <a:spLocks/>
          </p:cNvSpPr>
          <p:nvPr userDrawn="1"/>
        </p:nvSpPr>
        <p:spPr>
          <a:xfrm>
            <a:off x="360000" y="1654667"/>
            <a:ext cx="5929776" cy="4840292"/>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0" kern="1200" dirty="0">
                <a:solidFill>
                  <a:srgbClr val="000000"/>
                </a:solidFill>
                <a:effectLst/>
                <a:latin typeface="Arial" panose="020B0604020202020204" pitchFamily="34" charset="0"/>
                <a:ea typeface="+mn-ea"/>
                <a:cs typeface="Arial" panose="020B0604020202020204" pitchFamily="34" charset="0"/>
              </a:rPr>
              <a:t>The ‘duplicate layout’ function is an easy way to add additional slides. To do this:</a:t>
            </a:r>
          </a:p>
          <a:p>
            <a:pPr marL="342900" indent="-342900">
              <a:buFont typeface="+mj-lt"/>
              <a:buAutoNum type="arabicPeriod"/>
            </a:pPr>
            <a:r>
              <a:rPr lang="en-GB" sz="2000" b="0" kern="1200" dirty="0">
                <a:solidFill>
                  <a:srgbClr val="000000"/>
                </a:solidFill>
                <a:effectLst/>
                <a:latin typeface="Arial" panose="020B0604020202020204" pitchFamily="34" charset="0"/>
                <a:ea typeface="+mn-ea"/>
                <a:cs typeface="Arial" panose="020B0604020202020204" pitchFamily="34" charset="0"/>
              </a:rPr>
              <a:t>select the slide you wish to copy in the slide view to the left</a:t>
            </a:r>
          </a:p>
          <a:p>
            <a:pPr marL="342900" indent="-342900">
              <a:buFont typeface="+mj-lt"/>
              <a:buAutoNum type="arabicPeriod"/>
            </a:pPr>
            <a:r>
              <a:rPr lang="en-GB" sz="2000" b="0" kern="1200" dirty="0">
                <a:solidFill>
                  <a:srgbClr val="000000"/>
                </a:solidFill>
                <a:effectLst/>
                <a:latin typeface="Arial" panose="020B0604020202020204" pitchFamily="34" charset="0"/>
                <a:ea typeface="+mn-ea"/>
                <a:cs typeface="Arial" panose="020B0604020202020204" pitchFamily="34" charset="0"/>
              </a:rPr>
              <a:t>right-click in the slide view to view options </a:t>
            </a:r>
          </a:p>
          <a:p>
            <a:pPr marL="342900" indent="-342900">
              <a:buFont typeface="+mj-lt"/>
              <a:buAutoNum type="arabicPeriod"/>
            </a:pPr>
            <a:r>
              <a:rPr lang="en-GB" sz="2000" b="0" kern="1200" dirty="0">
                <a:solidFill>
                  <a:srgbClr val="000000"/>
                </a:solidFill>
                <a:effectLst/>
                <a:latin typeface="Arial" panose="020B0604020202020204" pitchFamily="34" charset="0"/>
                <a:ea typeface="+mn-ea"/>
                <a:cs typeface="Arial" panose="020B0604020202020204" pitchFamily="34" charset="0"/>
              </a:rPr>
              <a:t>click duplicate slide </a:t>
            </a:r>
          </a:p>
          <a:p>
            <a:pPr marL="285750" indent="-285750">
              <a:buFont typeface="Arial" panose="020B0604020202020204" pitchFamily="34" charset="0"/>
              <a:buChar char="•"/>
            </a:pPr>
            <a:endParaRPr lang="en-GB" sz="2000" b="0" kern="1200" dirty="0">
              <a:solidFill>
                <a:srgbClr val="000000"/>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GB" sz="2000" b="0" kern="1200" dirty="0">
              <a:solidFill>
                <a:srgbClr val="333C46"/>
              </a:solidFill>
              <a:effectLst/>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2D350A3A-D6FB-CC4B-926D-2C7795EE7540}"/>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4368D"/>
                </a:solidFill>
                <a:effectLst/>
                <a:latin typeface="Arial" panose="020B0604020202020204" pitchFamily="34" charset="0"/>
                <a:ea typeface="+mn-ea"/>
                <a:cs typeface="Arial" panose="020B0604020202020204" pitchFamily="34" charset="0"/>
              </a:rPr>
              <a:t>Delete the guidance slides before finalising your presentation.</a:t>
            </a:r>
            <a:r>
              <a:rPr kumimoji="0" lang="en-GB" sz="1600" b="0" i="0" u="none" strike="noStrike" kern="1200" cap="none" spc="0" normalizeH="0" baseline="0" noProof="0" dirty="0">
                <a:ln>
                  <a:noFill/>
                </a:ln>
                <a:solidFill>
                  <a:srgbClr val="94368D"/>
                </a:solidFill>
                <a:effectLst/>
                <a:uLnTx/>
                <a:uFillTx/>
                <a:latin typeface="Arial" panose="020B0604020202020204" pitchFamily="34" charset="0"/>
                <a:ea typeface="+mn-ea"/>
                <a:cs typeface="Arial" panose="020B0604020202020204" pitchFamily="34" charset="0"/>
              </a:rPr>
              <a:t> </a:t>
            </a:r>
          </a:p>
        </p:txBody>
      </p:sp>
      <p:pic>
        <p:nvPicPr>
          <p:cNvPr id="3" name="Picture 2" descr="Graphical user interface, text, application&#10;&#10;Description automatically generated">
            <a:extLst>
              <a:ext uri="{FF2B5EF4-FFF2-40B4-BE49-F238E27FC236}">
                <a16:creationId xmlns:a16="http://schemas.microsoft.com/office/drawing/2014/main" id="{CECA3E46-154E-E4C0-7580-E10553824C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343367" y="1564710"/>
            <a:ext cx="1996633" cy="4457700"/>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B07124EC-64EE-C31B-943D-094486DC6B15}"/>
              </a:ext>
            </a:extLst>
          </p:cNvPr>
          <p:cNvSpPr/>
          <p:nvPr userDrawn="1"/>
        </p:nvSpPr>
        <p:spPr>
          <a:xfrm>
            <a:off x="9343366" y="3165675"/>
            <a:ext cx="1996633" cy="280686"/>
          </a:xfrm>
          <a:prstGeom prst="rect">
            <a:avLst/>
          </a:prstGeom>
          <a:solidFill>
            <a:schemeClr val="bg1">
              <a:lumMod val="65000"/>
              <a:alpha val="3000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886410"/>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uidance slide 2 - Colour">
    <p:bg>
      <p:bgPr>
        <a:solidFill>
          <a:schemeClr val="bg1"/>
        </a:solidFill>
        <a:effectLst/>
      </p:bgPr>
    </p:bg>
    <p:spTree>
      <p:nvGrpSpPr>
        <p:cNvPr id="1" name=""/>
        <p:cNvGrpSpPr/>
        <p:nvPr/>
      </p:nvGrpSpPr>
      <p:grpSpPr>
        <a:xfrm>
          <a:off x="0" y="0"/>
          <a:ext cx="0" cy="0"/>
          <a:chOff x="0" y="0"/>
          <a:chExt cx="0" cy="0"/>
        </a:xfrm>
      </p:grpSpPr>
      <p:pic>
        <p:nvPicPr>
          <p:cNvPr id="30" name="Picture 29" descr="Graphical user interface&#10;&#10;Description automatically generated with low confidence">
            <a:extLst>
              <a:ext uri="{FF2B5EF4-FFF2-40B4-BE49-F238E27FC236}">
                <a16:creationId xmlns:a16="http://schemas.microsoft.com/office/drawing/2014/main" id="{5FA9BB5F-3CA1-5BFE-E522-7B7650E34C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4356" t="36416" b="35197"/>
          <a:stretch/>
        </p:blipFill>
        <p:spPr>
          <a:xfrm>
            <a:off x="444593" y="4708374"/>
            <a:ext cx="1902563" cy="1390235"/>
          </a:xfrm>
          <a:prstGeom prst="rect">
            <a:avLst/>
          </a:prstGeom>
          <a:effectLst>
            <a:outerShdw blurRad="50800" dist="38100" dir="2700000" algn="tl" rotWithShape="0">
              <a:prstClr val="black">
                <a:alpha val="40000"/>
              </a:prstClr>
            </a:outerShdw>
          </a:effectLst>
        </p:spPr>
      </p:pic>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tx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40" name="Text Placeholder 2">
            <a:extLst>
              <a:ext uri="{FF2B5EF4-FFF2-40B4-BE49-F238E27FC236}">
                <a16:creationId xmlns:a16="http://schemas.microsoft.com/office/drawing/2014/main" id="{42F0739E-0E23-5144-B1EA-82BD8DF7E136}"/>
              </a:ext>
            </a:extLst>
          </p:cNvPr>
          <p:cNvSpPr txBox="1">
            <a:spLocks/>
          </p:cNvSpPr>
          <p:nvPr userDrawn="1"/>
        </p:nvSpPr>
        <p:spPr>
          <a:xfrm>
            <a:off x="2590616" y="4708374"/>
            <a:ext cx="9156791" cy="135410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400" b="0" kern="1200" dirty="0">
                <a:solidFill>
                  <a:srgbClr val="000000"/>
                </a:solidFill>
                <a:effectLst/>
                <a:latin typeface="Arial" panose="020B0604020202020204" pitchFamily="34" charset="0"/>
                <a:ea typeface="+mn-ea"/>
                <a:cs typeface="Arial" panose="020B0604020202020204" pitchFamily="34" charset="0"/>
              </a:rPr>
              <a:t>All colour combination options can be found on the background guidance on all the slides, these have been set to make sure that the combinations used are fully accessible. Further guidance on this can be found in the MOD Brand Guidelines and on the </a:t>
            </a:r>
            <a:r>
              <a:rPr lang="en-GB" sz="1400" b="0" kern="1200" dirty="0" err="1">
                <a:solidFill>
                  <a:srgbClr val="000000"/>
                </a:solidFill>
                <a:effectLst/>
                <a:latin typeface="Arial" panose="020B0604020202020204" pitchFamily="34" charset="0"/>
                <a:ea typeface="+mn-ea"/>
                <a:cs typeface="Arial" panose="020B0604020202020204" pitchFamily="34" charset="0"/>
              </a:rPr>
              <a:t>BrandHub</a:t>
            </a:r>
            <a:r>
              <a:rPr lang="en-GB" sz="1400" b="0" kern="1200" dirty="0">
                <a:solidFill>
                  <a:srgbClr val="000000"/>
                </a:solidFill>
                <a:effectLst/>
                <a:latin typeface="Arial" panose="020B0604020202020204" pitchFamily="34" charset="0"/>
                <a:ea typeface="+mn-ea"/>
                <a:cs typeface="Arial" panose="020B0604020202020204" pitchFamily="34" charset="0"/>
              </a:rPr>
              <a:t> </a:t>
            </a:r>
            <a:r>
              <a:rPr lang="en-GB" sz="1400" dirty="0">
                <a:solidFill>
                  <a:srgbClr val="000000"/>
                </a:solidFill>
                <a:latin typeface="Arial" panose="020B0604020202020204" pitchFamily="34" charset="0"/>
                <a:cs typeface="Arial" panose="020B0604020202020204" pitchFamily="34" charset="0"/>
              </a:rPr>
              <a:t>(</a:t>
            </a:r>
            <a:r>
              <a:rPr lang="en-GB" sz="1400" dirty="0">
                <a:solidFill>
                  <a:srgbClr val="333C46"/>
                </a:solidFill>
                <a:latin typeface="Arial" panose="020B0604020202020204" pitchFamily="34" charset="0"/>
                <a:cs typeface="Arial" panose="020B0604020202020204" pitchFamily="34" charset="0"/>
                <a:hlinkClick r:id="rId3"/>
              </a:rPr>
              <a:t>https://modgovuk.sharepoint.com/sites/DDC-Brand</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DefNet</a:t>
            </a:r>
            <a:r>
              <a:rPr lang="en-GB" sz="1400" dirty="0">
                <a:solidFill>
                  <a:srgbClr val="000000"/>
                </a:solidFill>
                <a:latin typeface="Arial" panose="020B0604020202020204" pitchFamily="34" charset="0"/>
                <a:cs typeface="Arial" panose="020B0604020202020204" pitchFamily="34" charset="0"/>
              </a:rPr>
              <a:t> user only).</a:t>
            </a:r>
            <a:r>
              <a:rPr lang="en-GB" sz="1400" b="0" kern="1200" dirty="0">
                <a:solidFill>
                  <a:srgbClr val="000000"/>
                </a:solidFill>
                <a:effectLst/>
                <a:latin typeface="Arial" panose="020B0604020202020204" pitchFamily="34" charset="0"/>
                <a:ea typeface="+mn-ea"/>
                <a:cs typeface="Arial" panose="020B0604020202020204" pitchFamily="34" charset="0"/>
              </a:rPr>
              <a:t>  </a:t>
            </a:r>
          </a:p>
          <a:p>
            <a:pPr>
              <a:lnSpc>
                <a:spcPct val="100000"/>
              </a:lnSpc>
              <a:spcAft>
                <a:spcPts val="0"/>
              </a:spcAft>
            </a:pPr>
            <a:endParaRPr lang="en-GB" sz="1400" b="0" kern="1200" dirty="0">
              <a:solidFill>
                <a:srgbClr val="000000"/>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400" b="0" kern="1200" dirty="0">
                <a:solidFill>
                  <a:srgbClr val="000000"/>
                </a:solidFill>
                <a:effectLst/>
                <a:latin typeface="Arial" panose="020B0604020202020204" pitchFamily="34" charset="0"/>
                <a:ea typeface="+mn-ea"/>
                <a:cs typeface="Arial" panose="020B0604020202020204" pitchFamily="34" charset="0"/>
              </a:rPr>
              <a:t>Colours for bottom line and sub-headings must be changed manually on each slide. The theme colours available (see image to the left) are from the MOD bright colour palette and can be used for charts, graphs and SmartArt.</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2" name="Title 5">
            <a:extLst>
              <a:ext uri="{FF2B5EF4-FFF2-40B4-BE49-F238E27FC236}">
                <a16:creationId xmlns:a16="http://schemas.microsoft.com/office/drawing/2014/main" id="{108D3BCF-82C2-3542-BDB5-B59E1BBFAE34}"/>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532A45"/>
                </a:solidFill>
                <a:effectLst/>
                <a:uLnTx/>
                <a:uFillTx/>
                <a:latin typeface="Arial" panose="020B0604020202020204" pitchFamily="34" charset="0"/>
                <a:ea typeface="+mj-ea"/>
                <a:cs typeface="Arial" panose="020B0604020202020204" pitchFamily="34" charset="0"/>
              </a:rPr>
              <a:t>Guidance</a:t>
            </a:r>
            <a:r>
              <a:rPr kumimoji="0" lang="en-GB" sz="3200" b="0" i="0" u="none" strike="noStrike" kern="1200" cap="none" spc="0" normalizeH="0" baseline="0" noProof="0" dirty="0">
                <a:ln>
                  <a:noFill/>
                </a:ln>
                <a:solidFill>
                  <a:srgbClr val="13284C"/>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CE7D"/>
                </a:solidFill>
                <a:effectLst/>
                <a:uLnTx/>
                <a:uFillTx/>
                <a:latin typeface="Arial" panose="020B0604020202020204" pitchFamily="34" charset="0"/>
                <a:ea typeface="+mj-ea"/>
                <a:cs typeface="Arial" panose="020B0604020202020204" pitchFamily="34" charset="0"/>
              </a:rPr>
              <a:t>Our colour palette</a:t>
            </a:r>
          </a:p>
        </p:txBody>
      </p:sp>
      <p:sp>
        <p:nvSpPr>
          <p:cNvPr id="43" name="Rectangle 42">
            <a:extLst>
              <a:ext uri="{FF2B5EF4-FFF2-40B4-BE49-F238E27FC236}">
                <a16:creationId xmlns:a16="http://schemas.microsoft.com/office/drawing/2014/main" id="{0C9267EA-3A07-F74C-B800-9F9A90BA40A9}"/>
              </a:ext>
            </a:extLst>
          </p:cNvPr>
          <p:cNvSpPr/>
          <p:nvPr userDrawn="1"/>
        </p:nvSpPr>
        <p:spPr>
          <a:xfrm>
            <a:off x="294426" y="105054"/>
            <a:ext cx="10290130" cy="338554"/>
          </a:xfrm>
          <a:prstGeom prst="rect">
            <a:avLst/>
          </a:prstGeom>
        </p:spPr>
        <p:txBody>
          <a:bodyPr wrap="square">
            <a:spAutoFit/>
          </a:bodyPr>
          <a:lstStyle/>
          <a:p>
            <a:r>
              <a:rPr lang="en-GB" sz="1600" b="0" kern="1200" dirty="0">
                <a:solidFill>
                  <a:srgbClr val="93368C"/>
                </a:solidFill>
                <a:effectLst/>
                <a:latin typeface="Arial" panose="020B0604020202020204" pitchFamily="34" charset="0"/>
                <a:ea typeface="+mn-ea"/>
                <a:cs typeface="Arial" panose="020B0604020202020204" pitchFamily="34" charset="0"/>
              </a:rPr>
              <a:t>Delete the guidance slides before finalising your presentation.</a:t>
            </a:r>
            <a:r>
              <a:rPr kumimoji="0" lang="en-GB" sz="1600" b="0" i="0" u="none" strike="noStrike" kern="1200" cap="none" spc="0" normalizeH="0" baseline="0" noProof="0" dirty="0">
                <a:ln>
                  <a:noFill/>
                </a:ln>
                <a:solidFill>
                  <a:srgbClr val="93368C"/>
                </a:solidFill>
                <a:effectLst/>
                <a:uLnTx/>
                <a:uFillTx/>
                <a:latin typeface="Arial" panose="020B0604020202020204" pitchFamily="34" charset="0"/>
                <a:ea typeface="+mn-ea"/>
                <a:cs typeface="Arial" panose="020B0604020202020204" pitchFamily="34" charset="0"/>
              </a:rPr>
              <a:t> </a:t>
            </a:r>
          </a:p>
        </p:txBody>
      </p:sp>
      <p:sp>
        <p:nvSpPr>
          <p:cNvPr id="13" name="Rectangle 12">
            <a:extLst>
              <a:ext uri="{FF2B5EF4-FFF2-40B4-BE49-F238E27FC236}">
                <a16:creationId xmlns:a16="http://schemas.microsoft.com/office/drawing/2014/main" id="{690709DC-8A00-494B-8112-15FBD7AE16B7}"/>
              </a:ext>
            </a:extLst>
          </p:cNvPr>
          <p:cNvSpPr/>
          <p:nvPr userDrawn="1"/>
        </p:nvSpPr>
        <p:spPr>
          <a:xfrm>
            <a:off x="8029680" y="1915712"/>
            <a:ext cx="1822442" cy="972641"/>
          </a:xfrm>
          <a:prstGeom prst="rect">
            <a:avLst/>
          </a:prstGeom>
          <a:solidFill>
            <a:srgbClr val="153E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38A9402A-7413-466F-A118-0688D592E9AA}"/>
              </a:ext>
            </a:extLst>
          </p:cNvPr>
          <p:cNvSpPr/>
          <p:nvPr userDrawn="1"/>
        </p:nvSpPr>
        <p:spPr>
          <a:xfrm>
            <a:off x="6120794" y="1915712"/>
            <a:ext cx="1822443" cy="972641"/>
          </a:xfrm>
          <a:prstGeom prst="rect">
            <a:avLst/>
          </a:prstGeom>
          <a:solidFill>
            <a:srgbClr val="1328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BEA8E85C-4E5A-4CBC-8838-DB43509A0723}"/>
              </a:ext>
            </a:extLst>
          </p:cNvPr>
          <p:cNvSpPr/>
          <p:nvPr userDrawn="1"/>
        </p:nvSpPr>
        <p:spPr>
          <a:xfrm>
            <a:off x="4206737" y="1915712"/>
            <a:ext cx="1822443" cy="972641"/>
          </a:xfrm>
          <a:prstGeom prst="rect">
            <a:avLst/>
          </a:prstGeom>
          <a:solidFill>
            <a:srgbClr val="323E4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450B007-7EA0-41B5-98A4-5D85D0A5D868}"/>
              </a:ext>
            </a:extLst>
          </p:cNvPr>
          <p:cNvSpPr/>
          <p:nvPr userDrawn="1"/>
        </p:nvSpPr>
        <p:spPr>
          <a:xfrm>
            <a:off x="2267377" y="1915712"/>
            <a:ext cx="1828767" cy="972641"/>
          </a:xfrm>
          <a:prstGeom prst="rect">
            <a:avLst/>
          </a:prstGeom>
          <a:solidFill>
            <a:srgbClr val="532A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33AF2FE0-C22B-409F-B2CE-EDAA1E684744}"/>
              </a:ext>
            </a:extLst>
          </p:cNvPr>
          <p:cNvSpPr txBox="1"/>
          <p:nvPr userDrawn="1"/>
        </p:nvSpPr>
        <p:spPr>
          <a:xfrm rot="18869545">
            <a:off x="6332754" y="2301589"/>
            <a:ext cx="1391139" cy="246221"/>
          </a:xfrm>
          <a:prstGeom prst="rect">
            <a:avLst/>
          </a:prstGeom>
          <a:noFill/>
        </p:spPr>
        <p:txBody>
          <a:bodyPr wrap="square" rtlCol="0">
            <a:spAutoFit/>
          </a:bodyPr>
          <a:lstStyle/>
          <a:p>
            <a:pPr algn="ctr" defTabSz="914400"/>
            <a:r>
              <a:rPr lang="en-GB" sz="1000" dirty="0">
                <a:solidFill>
                  <a:srgbClr val="FFFFFF"/>
                </a:solidFill>
                <a:latin typeface="Arial" panose="020B0604020202020204" pitchFamily="34" charset="0"/>
                <a:cs typeface="Arial" panose="020B0604020202020204" pitchFamily="34" charset="0"/>
              </a:rPr>
              <a:t>MOD dark blue</a:t>
            </a:r>
          </a:p>
        </p:txBody>
      </p:sp>
      <p:sp>
        <p:nvSpPr>
          <p:cNvPr id="22" name="TextBox 21">
            <a:extLst>
              <a:ext uri="{FF2B5EF4-FFF2-40B4-BE49-F238E27FC236}">
                <a16:creationId xmlns:a16="http://schemas.microsoft.com/office/drawing/2014/main" id="{6A56C3EE-A6E8-4024-9CBA-37E62EC6DAE6}"/>
              </a:ext>
            </a:extLst>
          </p:cNvPr>
          <p:cNvSpPr txBox="1"/>
          <p:nvPr userDrawn="1"/>
        </p:nvSpPr>
        <p:spPr>
          <a:xfrm rot="18869545">
            <a:off x="2443312" y="2288917"/>
            <a:ext cx="1391139" cy="246221"/>
          </a:xfrm>
          <a:prstGeom prst="rect">
            <a:avLst/>
          </a:prstGeom>
          <a:noFill/>
        </p:spPr>
        <p:txBody>
          <a:bodyPr wrap="square" rtlCol="0">
            <a:spAutoFit/>
          </a:bodyPr>
          <a:lstStyle/>
          <a:p>
            <a:pPr algn="ctr" defTabSz="914400"/>
            <a:r>
              <a:rPr lang="en-GB" sz="1000" dirty="0">
                <a:solidFill>
                  <a:srgbClr val="FFFFFF"/>
                </a:solidFill>
                <a:latin typeface="Arial" panose="020B0604020202020204" pitchFamily="34" charset="0"/>
                <a:cs typeface="Arial" panose="020B0604020202020204" pitchFamily="34" charset="0"/>
              </a:rPr>
              <a:t>MOD dark purple</a:t>
            </a:r>
          </a:p>
        </p:txBody>
      </p:sp>
      <p:sp>
        <p:nvSpPr>
          <p:cNvPr id="23" name="TextBox 22">
            <a:extLst>
              <a:ext uri="{FF2B5EF4-FFF2-40B4-BE49-F238E27FC236}">
                <a16:creationId xmlns:a16="http://schemas.microsoft.com/office/drawing/2014/main" id="{2BF2D417-DFF7-4D61-A837-05D583DDC7AA}"/>
              </a:ext>
            </a:extLst>
          </p:cNvPr>
          <p:cNvSpPr txBox="1"/>
          <p:nvPr userDrawn="1"/>
        </p:nvSpPr>
        <p:spPr>
          <a:xfrm rot="18869545">
            <a:off x="4381196" y="2288917"/>
            <a:ext cx="1391139" cy="246221"/>
          </a:xfrm>
          <a:prstGeom prst="rect">
            <a:avLst/>
          </a:prstGeom>
          <a:noFill/>
        </p:spPr>
        <p:txBody>
          <a:bodyPr wrap="square" rtlCol="0">
            <a:spAutoFit/>
          </a:bodyPr>
          <a:lstStyle/>
          <a:p>
            <a:pPr algn="ctr" defTabSz="914400"/>
            <a:r>
              <a:rPr lang="en-GB" sz="1000" dirty="0">
                <a:solidFill>
                  <a:srgbClr val="FFFFFF"/>
                </a:solidFill>
                <a:latin typeface="Arial" panose="020B0604020202020204" pitchFamily="34" charset="0"/>
                <a:cs typeface="Arial" panose="020B0604020202020204" pitchFamily="34" charset="0"/>
              </a:rPr>
              <a:t>MOD dark grey</a:t>
            </a:r>
          </a:p>
        </p:txBody>
      </p:sp>
      <p:sp>
        <p:nvSpPr>
          <p:cNvPr id="24" name="TextBox 23">
            <a:extLst>
              <a:ext uri="{FF2B5EF4-FFF2-40B4-BE49-F238E27FC236}">
                <a16:creationId xmlns:a16="http://schemas.microsoft.com/office/drawing/2014/main" id="{8C9E2459-A3C5-4612-84CE-4920DBE36CA0}"/>
              </a:ext>
            </a:extLst>
          </p:cNvPr>
          <p:cNvSpPr txBox="1"/>
          <p:nvPr userDrawn="1"/>
        </p:nvSpPr>
        <p:spPr>
          <a:xfrm rot="18869545">
            <a:off x="8285357" y="2288917"/>
            <a:ext cx="1391139" cy="246221"/>
          </a:xfrm>
          <a:prstGeom prst="rect">
            <a:avLst/>
          </a:prstGeom>
          <a:noFill/>
        </p:spPr>
        <p:txBody>
          <a:bodyPr wrap="square" rtlCol="0">
            <a:spAutoFit/>
          </a:bodyPr>
          <a:lstStyle/>
          <a:p>
            <a:pPr algn="ctr" defTabSz="914400"/>
            <a:r>
              <a:rPr lang="en-GB" sz="1000" dirty="0">
                <a:solidFill>
                  <a:srgbClr val="FFFFFF"/>
                </a:solidFill>
                <a:latin typeface="Arial" panose="020B0604020202020204" pitchFamily="34" charset="0"/>
                <a:cs typeface="Arial" panose="020B0604020202020204" pitchFamily="34" charset="0"/>
              </a:rPr>
              <a:t>MOD dark green</a:t>
            </a:r>
          </a:p>
        </p:txBody>
      </p:sp>
      <p:sp>
        <p:nvSpPr>
          <p:cNvPr id="48" name="Rectangle 47">
            <a:extLst>
              <a:ext uri="{FF2B5EF4-FFF2-40B4-BE49-F238E27FC236}">
                <a16:creationId xmlns:a16="http://schemas.microsoft.com/office/drawing/2014/main" id="{CC4CD3BD-CED4-4CFA-BE2B-785462F6421C}"/>
              </a:ext>
            </a:extLst>
          </p:cNvPr>
          <p:cNvSpPr/>
          <p:nvPr userDrawn="1"/>
        </p:nvSpPr>
        <p:spPr>
          <a:xfrm>
            <a:off x="8860675" y="3010626"/>
            <a:ext cx="991446" cy="972641"/>
          </a:xfrm>
          <a:prstGeom prst="rect">
            <a:avLst/>
          </a:prstGeom>
          <a:solidFill>
            <a:srgbClr val="F087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C89DA76E-C19E-4E1C-82B4-464AFE785078}"/>
              </a:ext>
            </a:extLst>
          </p:cNvPr>
          <p:cNvSpPr/>
          <p:nvPr userDrawn="1"/>
        </p:nvSpPr>
        <p:spPr>
          <a:xfrm>
            <a:off x="7757377" y="3010626"/>
            <a:ext cx="991446" cy="972641"/>
          </a:xfrm>
          <a:prstGeom prst="rect">
            <a:avLst/>
          </a:prstGeom>
          <a:solidFill>
            <a:srgbClr val="FF84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4FAA1052-887F-47C6-9DF0-B7905DAAA108}"/>
              </a:ext>
            </a:extLst>
          </p:cNvPr>
          <p:cNvSpPr/>
          <p:nvPr userDrawn="1"/>
        </p:nvSpPr>
        <p:spPr>
          <a:xfrm>
            <a:off x="5561377" y="3012155"/>
            <a:ext cx="991446" cy="972641"/>
          </a:xfrm>
          <a:prstGeom prst="rect">
            <a:avLst/>
          </a:prstGeom>
          <a:solidFill>
            <a:srgbClr val="00CE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745E0FFC-A358-4DC4-952D-17FCDA16AB4E}"/>
              </a:ext>
            </a:extLst>
          </p:cNvPr>
          <p:cNvSpPr/>
          <p:nvPr userDrawn="1"/>
        </p:nvSpPr>
        <p:spPr>
          <a:xfrm>
            <a:off x="4463377" y="3012155"/>
            <a:ext cx="991446" cy="972641"/>
          </a:xfrm>
          <a:prstGeom prst="rect">
            <a:avLst/>
          </a:prstGeom>
          <a:solidFill>
            <a:srgbClr val="3DB5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A40A7442-8322-491E-BA66-B89D13298A2B}"/>
              </a:ext>
            </a:extLst>
          </p:cNvPr>
          <p:cNvSpPr/>
          <p:nvPr userDrawn="1"/>
        </p:nvSpPr>
        <p:spPr>
          <a:xfrm>
            <a:off x="3365377" y="3012512"/>
            <a:ext cx="991446" cy="972641"/>
          </a:xfrm>
          <a:prstGeom prst="rect">
            <a:avLst/>
          </a:prstGeom>
          <a:solidFill>
            <a:srgbClr val="BECDD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3" name="Rectangle 52">
            <a:extLst>
              <a:ext uri="{FF2B5EF4-FFF2-40B4-BE49-F238E27FC236}">
                <a16:creationId xmlns:a16="http://schemas.microsoft.com/office/drawing/2014/main" id="{94FC7D4B-4C31-488C-ACBF-DB94DA3A4032}"/>
              </a:ext>
            </a:extLst>
          </p:cNvPr>
          <p:cNvSpPr/>
          <p:nvPr userDrawn="1"/>
        </p:nvSpPr>
        <p:spPr>
          <a:xfrm>
            <a:off x="2267377" y="3012155"/>
            <a:ext cx="991446" cy="972641"/>
          </a:xfrm>
          <a:prstGeom prst="rect">
            <a:avLst/>
          </a:prstGeom>
          <a:solidFill>
            <a:srgbClr val="AB92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0329AE71-4BED-44BC-B5DB-94167D959343}"/>
              </a:ext>
            </a:extLst>
          </p:cNvPr>
          <p:cNvSpPr/>
          <p:nvPr userDrawn="1"/>
        </p:nvSpPr>
        <p:spPr>
          <a:xfrm>
            <a:off x="6654079" y="3017152"/>
            <a:ext cx="991446" cy="972641"/>
          </a:xfrm>
          <a:prstGeom prst="rect">
            <a:avLst/>
          </a:prstGeom>
          <a:solidFill>
            <a:srgbClr val="FFC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8B25D34D-D8A1-47B9-80CE-4BA337B0156C}"/>
              </a:ext>
            </a:extLst>
          </p:cNvPr>
          <p:cNvSpPr txBox="1"/>
          <p:nvPr userDrawn="1"/>
        </p:nvSpPr>
        <p:spPr>
          <a:xfrm rot="18869545">
            <a:off x="6454232" y="3380362"/>
            <a:ext cx="1391139" cy="246221"/>
          </a:xfrm>
          <a:prstGeom prst="rect">
            <a:avLst/>
          </a:prstGeom>
          <a:noFill/>
        </p:spPr>
        <p:txBody>
          <a:bodyPr wrap="square" rtlCol="0">
            <a:spAutoFit/>
          </a:bodyPr>
          <a:lstStyle/>
          <a:p>
            <a:pPr algn="ctr" defTabSz="914400"/>
            <a:r>
              <a:rPr lang="en-GB" sz="1000" dirty="0">
                <a:solidFill>
                  <a:srgbClr val="000000"/>
                </a:solidFill>
                <a:latin typeface="Arial" panose="020B0604020202020204" pitchFamily="34" charset="0"/>
                <a:cs typeface="Arial" panose="020B0604020202020204" pitchFamily="34" charset="0"/>
              </a:rPr>
              <a:t>MOD bright yellow</a:t>
            </a:r>
          </a:p>
        </p:txBody>
      </p:sp>
      <p:sp>
        <p:nvSpPr>
          <p:cNvPr id="56" name="TextBox 55">
            <a:extLst>
              <a:ext uri="{FF2B5EF4-FFF2-40B4-BE49-F238E27FC236}">
                <a16:creationId xmlns:a16="http://schemas.microsoft.com/office/drawing/2014/main" id="{BCD43AE7-B669-418E-97B5-D2848AE7B335}"/>
              </a:ext>
            </a:extLst>
          </p:cNvPr>
          <p:cNvSpPr txBox="1"/>
          <p:nvPr userDrawn="1"/>
        </p:nvSpPr>
        <p:spPr>
          <a:xfrm rot="18869545">
            <a:off x="7553403" y="3375366"/>
            <a:ext cx="1391139" cy="246221"/>
          </a:xfrm>
          <a:prstGeom prst="rect">
            <a:avLst/>
          </a:prstGeom>
          <a:noFill/>
        </p:spPr>
        <p:txBody>
          <a:bodyPr wrap="square" rtlCol="0">
            <a:spAutoFit/>
          </a:bodyPr>
          <a:lstStyle/>
          <a:p>
            <a:pPr algn="ctr" defTabSz="914400"/>
            <a:r>
              <a:rPr lang="en-GB" sz="1000" dirty="0">
                <a:solidFill>
                  <a:srgbClr val="000000"/>
                </a:solidFill>
                <a:latin typeface="Arial" panose="020B0604020202020204" pitchFamily="34" charset="0"/>
                <a:cs typeface="Arial" panose="020B0604020202020204" pitchFamily="34" charset="0"/>
              </a:rPr>
              <a:t>MOD bright orange</a:t>
            </a:r>
          </a:p>
        </p:txBody>
      </p:sp>
      <p:sp>
        <p:nvSpPr>
          <p:cNvPr id="57" name="TextBox 56">
            <a:extLst>
              <a:ext uri="{FF2B5EF4-FFF2-40B4-BE49-F238E27FC236}">
                <a16:creationId xmlns:a16="http://schemas.microsoft.com/office/drawing/2014/main" id="{AA8CF180-6B48-44E5-8DD2-AC065A9DE207}"/>
              </a:ext>
            </a:extLst>
          </p:cNvPr>
          <p:cNvSpPr txBox="1"/>
          <p:nvPr userDrawn="1"/>
        </p:nvSpPr>
        <p:spPr>
          <a:xfrm rot="18869545">
            <a:off x="8660829" y="3380363"/>
            <a:ext cx="1391139" cy="246221"/>
          </a:xfrm>
          <a:prstGeom prst="rect">
            <a:avLst/>
          </a:prstGeom>
          <a:noFill/>
        </p:spPr>
        <p:txBody>
          <a:bodyPr wrap="square" rtlCol="0">
            <a:spAutoFit/>
          </a:bodyPr>
          <a:lstStyle/>
          <a:p>
            <a:pPr algn="ctr" defTabSz="914400"/>
            <a:r>
              <a:rPr lang="en-GB" sz="1000" dirty="0">
                <a:solidFill>
                  <a:srgbClr val="000000"/>
                </a:solidFill>
                <a:latin typeface="Arial" panose="020B0604020202020204" pitchFamily="34" charset="0"/>
                <a:cs typeface="Arial" panose="020B0604020202020204" pitchFamily="34" charset="0"/>
              </a:rPr>
              <a:t>MOD bright pink</a:t>
            </a:r>
          </a:p>
        </p:txBody>
      </p:sp>
      <p:sp>
        <p:nvSpPr>
          <p:cNvPr id="58" name="TextBox 57">
            <a:extLst>
              <a:ext uri="{FF2B5EF4-FFF2-40B4-BE49-F238E27FC236}">
                <a16:creationId xmlns:a16="http://schemas.microsoft.com/office/drawing/2014/main" id="{20013712-33C2-47EE-B53B-5E788A83C59D}"/>
              </a:ext>
            </a:extLst>
          </p:cNvPr>
          <p:cNvSpPr txBox="1"/>
          <p:nvPr userDrawn="1"/>
        </p:nvSpPr>
        <p:spPr>
          <a:xfrm rot="18869545">
            <a:off x="4264549" y="3385360"/>
            <a:ext cx="1391139" cy="246221"/>
          </a:xfrm>
          <a:prstGeom prst="rect">
            <a:avLst/>
          </a:prstGeom>
          <a:noFill/>
        </p:spPr>
        <p:txBody>
          <a:bodyPr wrap="square" rtlCol="0">
            <a:spAutoFit/>
          </a:bodyPr>
          <a:lstStyle/>
          <a:p>
            <a:pPr algn="ctr" defTabSz="914400"/>
            <a:r>
              <a:rPr lang="en-GB" sz="1000" dirty="0">
                <a:solidFill>
                  <a:srgbClr val="000000"/>
                </a:solidFill>
                <a:latin typeface="Arial" panose="020B0604020202020204" pitchFamily="34" charset="0"/>
                <a:cs typeface="Arial" panose="020B0604020202020204" pitchFamily="34" charset="0"/>
              </a:rPr>
              <a:t>MOD bright blue</a:t>
            </a:r>
          </a:p>
        </p:txBody>
      </p:sp>
      <p:sp>
        <p:nvSpPr>
          <p:cNvPr id="59" name="TextBox 58">
            <a:extLst>
              <a:ext uri="{FF2B5EF4-FFF2-40B4-BE49-F238E27FC236}">
                <a16:creationId xmlns:a16="http://schemas.microsoft.com/office/drawing/2014/main" id="{DCDC4794-10E3-47B4-947B-FAF4C42C8F8A}"/>
              </a:ext>
            </a:extLst>
          </p:cNvPr>
          <p:cNvSpPr txBox="1"/>
          <p:nvPr userDrawn="1"/>
        </p:nvSpPr>
        <p:spPr>
          <a:xfrm rot="18869545">
            <a:off x="2069212" y="3385360"/>
            <a:ext cx="1391139" cy="246221"/>
          </a:xfrm>
          <a:prstGeom prst="rect">
            <a:avLst/>
          </a:prstGeom>
          <a:noFill/>
        </p:spPr>
        <p:txBody>
          <a:bodyPr wrap="square" rtlCol="0">
            <a:spAutoFit/>
          </a:bodyPr>
          <a:lstStyle/>
          <a:p>
            <a:pPr algn="ctr" defTabSz="914400"/>
            <a:r>
              <a:rPr lang="en-GB" sz="1000" dirty="0">
                <a:solidFill>
                  <a:srgbClr val="000000"/>
                </a:solidFill>
                <a:latin typeface="Arial" panose="020B0604020202020204" pitchFamily="34" charset="0"/>
                <a:cs typeface="Arial" panose="020B0604020202020204" pitchFamily="34" charset="0"/>
              </a:rPr>
              <a:t>MOD bright purple</a:t>
            </a:r>
          </a:p>
        </p:txBody>
      </p:sp>
      <p:sp>
        <p:nvSpPr>
          <p:cNvPr id="60" name="TextBox 59">
            <a:extLst>
              <a:ext uri="{FF2B5EF4-FFF2-40B4-BE49-F238E27FC236}">
                <a16:creationId xmlns:a16="http://schemas.microsoft.com/office/drawing/2014/main" id="{8A9C0A6B-300D-4DD5-B8CE-CC3151D25584}"/>
              </a:ext>
            </a:extLst>
          </p:cNvPr>
          <p:cNvSpPr txBox="1"/>
          <p:nvPr userDrawn="1"/>
        </p:nvSpPr>
        <p:spPr>
          <a:xfrm rot="18869545">
            <a:off x="3166550" y="3385359"/>
            <a:ext cx="1391139" cy="246221"/>
          </a:xfrm>
          <a:prstGeom prst="rect">
            <a:avLst/>
          </a:prstGeom>
          <a:noFill/>
        </p:spPr>
        <p:txBody>
          <a:bodyPr wrap="square" rtlCol="0">
            <a:spAutoFit/>
          </a:bodyPr>
          <a:lstStyle/>
          <a:p>
            <a:pPr algn="ctr" defTabSz="914400"/>
            <a:r>
              <a:rPr lang="en-GB" sz="1000" dirty="0">
                <a:solidFill>
                  <a:srgbClr val="000000"/>
                </a:solidFill>
                <a:latin typeface="Arial" panose="020B0604020202020204" pitchFamily="34" charset="0"/>
                <a:cs typeface="Arial" panose="020B0604020202020204" pitchFamily="34" charset="0"/>
              </a:rPr>
              <a:t>MOD bright grey</a:t>
            </a:r>
          </a:p>
        </p:txBody>
      </p:sp>
      <p:sp>
        <p:nvSpPr>
          <p:cNvPr id="61" name="TextBox 60">
            <a:extLst>
              <a:ext uri="{FF2B5EF4-FFF2-40B4-BE49-F238E27FC236}">
                <a16:creationId xmlns:a16="http://schemas.microsoft.com/office/drawing/2014/main" id="{F4581BD8-CC61-4512-BA7F-A8D6054DB172}"/>
              </a:ext>
            </a:extLst>
          </p:cNvPr>
          <p:cNvSpPr txBox="1"/>
          <p:nvPr userDrawn="1"/>
        </p:nvSpPr>
        <p:spPr>
          <a:xfrm rot="18869545">
            <a:off x="5364235" y="3385360"/>
            <a:ext cx="1391139" cy="246221"/>
          </a:xfrm>
          <a:prstGeom prst="rect">
            <a:avLst/>
          </a:prstGeom>
          <a:noFill/>
        </p:spPr>
        <p:txBody>
          <a:bodyPr wrap="square" rtlCol="0">
            <a:spAutoFit/>
          </a:bodyPr>
          <a:lstStyle/>
          <a:p>
            <a:pPr algn="ctr" defTabSz="914400"/>
            <a:r>
              <a:rPr lang="en-GB" sz="1000" dirty="0">
                <a:solidFill>
                  <a:srgbClr val="000000"/>
                </a:solidFill>
                <a:latin typeface="Arial" panose="020B0604020202020204" pitchFamily="34" charset="0"/>
                <a:cs typeface="Arial" panose="020B0604020202020204" pitchFamily="34" charset="0"/>
              </a:rPr>
              <a:t>MOD bright green</a:t>
            </a:r>
          </a:p>
        </p:txBody>
      </p:sp>
      <p:sp>
        <p:nvSpPr>
          <p:cNvPr id="2" name="Rectangle 1">
            <a:extLst>
              <a:ext uri="{FF2B5EF4-FFF2-40B4-BE49-F238E27FC236}">
                <a16:creationId xmlns:a16="http://schemas.microsoft.com/office/drawing/2014/main" id="{57E5CEC9-A70D-D9A9-AC3C-AB9132100566}"/>
              </a:ext>
            </a:extLst>
          </p:cNvPr>
          <p:cNvSpPr/>
          <p:nvPr userDrawn="1"/>
        </p:nvSpPr>
        <p:spPr>
          <a:xfrm>
            <a:off x="1190978" y="4984044"/>
            <a:ext cx="1115119" cy="237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195023"/>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optio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35750B-EAB7-40A1-93B2-633A3D56A041}"/>
              </a:ext>
            </a:extLst>
          </p:cNvPr>
          <p:cNvSpPr/>
          <p:nvPr userDrawn="1"/>
        </p:nvSpPr>
        <p:spPr>
          <a:xfrm>
            <a:off x="0" y="0"/>
            <a:ext cx="12192000" cy="6858000"/>
          </a:xfrm>
          <a:prstGeom prst="rect">
            <a:avLst/>
          </a:prstGeom>
          <a:solidFill>
            <a:srgbClr val="532A45">
              <a:alpha val="8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7" title="Client logo placeholder">
            <a:extLst>
              <a:ext uri="{FF2B5EF4-FFF2-40B4-BE49-F238E27FC236}">
                <a16:creationId xmlns:a16="http://schemas.microsoft.com/office/drawing/2014/main" id="{5173D73D-8B41-41AA-A6FD-1D661CD3CED1}"/>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dirty="0"/>
              <a:t>Partner/sponsor logo</a:t>
            </a:r>
          </a:p>
        </p:txBody>
      </p:sp>
      <p:sp>
        <p:nvSpPr>
          <p:cNvPr id="21" name="TextBox 20">
            <a:extLst>
              <a:ext uri="{FF2B5EF4-FFF2-40B4-BE49-F238E27FC236}">
                <a16:creationId xmlns:a16="http://schemas.microsoft.com/office/drawing/2014/main" id="{E4A1EFAA-9D32-42B4-B002-C891B7B2794D}"/>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dirty="0">
                <a:solidFill>
                  <a:schemeClr val="bg1"/>
                </a:solidFill>
                <a:latin typeface="Arial" panose="020B0604020202020204" pitchFamily="34" charset="0"/>
                <a:cs typeface="Arial" panose="020B0604020202020204" pitchFamily="34" charset="0"/>
              </a:rPr>
              <a:t>Security Marking</a:t>
            </a:r>
          </a:p>
        </p:txBody>
      </p:sp>
      <p:sp>
        <p:nvSpPr>
          <p:cNvPr id="22" name="Date Placeholder 1">
            <a:extLst>
              <a:ext uri="{FF2B5EF4-FFF2-40B4-BE49-F238E27FC236}">
                <a16:creationId xmlns:a16="http://schemas.microsoft.com/office/drawing/2014/main" id="{53F10D2B-62D2-48DE-B217-DE0192B3EEAC}"/>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dirty="0"/>
              <a:t>Month YYYY</a:t>
            </a:r>
          </a:p>
        </p:txBody>
      </p:sp>
      <p:sp>
        <p:nvSpPr>
          <p:cNvPr id="24" name="Text Placeholder 3">
            <a:extLst>
              <a:ext uri="{FF2B5EF4-FFF2-40B4-BE49-F238E27FC236}">
                <a16:creationId xmlns:a16="http://schemas.microsoft.com/office/drawing/2014/main" id="{D480880D-4272-4D72-81E5-E6663E7FAF94}"/>
              </a:ext>
            </a:extLst>
          </p:cNvPr>
          <p:cNvSpPr>
            <a:spLocks noGrp="1"/>
          </p:cNvSpPr>
          <p:nvPr>
            <p:ph type="body" sz="quarter" idx="11" hasCustomPrompt="1"/>
          </p:nvPr>
        </p:nvSpPr>
        <p:spPr>
          <a:xfrm>
            <a:off x="360000" y="5831470"/>
            <a:ext cx="4716825" cy="581230"/>
          </a:xfrm>
          <a:prstGeom prst="rect">
            <a:avLst/>
          </a:prstGeom>
        </p:spPr>
        <p:txBody>
          <a:bodyPr wrap="square" lIns="0" tIns="0" rIns="0" bIns="0"/>
          <a:lstStyle>
            <a:lvl1pPr marL="0" indent="0">
              <a:buNone/>
              <a:defRPr sz="2800">
                <a:solidFill>
                  <a:schemeClr val="accent4"/>
                </a:solidFill>
                <a:latin typeface="Arial" panose="020B0604020202020204" pitchFamily="34" charset="0"/>
                <a:cs typeface="Arial" panose="020B0604020202020204" pitchFamily="34" charset="0"/>
              </a:defRPr>
            </a:lvl1pPr>
            <a:lvl5pPr>
              <a:defRPr/>
            </a:lvl5pPr>
          </a:lstStyle>
          <a:p>
            <a:pPr lvl="0"/>
            <a:r>
              <a:rPr lang="en-US" dirty="0"/>
              <a:t>Subtitle</a:t>
            </a:r>
            <a:endParaRPr lang="en-GB" dirty="0"/>
          </a:p>
        </p:txBody>
      </p:sp>
      <p:sp>
        <p:nvSpPr>
          <p:cNvPr id="25" name="Text Placeholder 2">
            <a:extLst>
              <a:ext uri="{FF2B5EF4-FFF2-40B4-BE49-F238E27FC236}">
                <a16:creationId xmlns:a16="http://schemas.microsoft.com/office/drawing/2014/main" id="{F451E1C9-ECFF-4AE1-B520-EC1BEAEB0FD1}"/>
              </a:ext>
            </a:extLst>
          </p:cNvPr>
          <p:cNvSpPr>
            <a:spLocks noGrp="1"/>
          </p:cNvSpPr>
          <p:nvPr>
            <p:ph type="body" sz="quarter" idx="10" hasCustomPrompt="1"/>
          </p:nvPr>
        </p:nvSpPr>
        <p:spPr>
          <a:xfrm>
            <a:off x="360000" y="4463469"/>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Title goes here</a:t>
            </a:r>
          </a:p>
        </p:txBody>
      </p:sp>
      <p:sp>
        <p:nvSpPr>
          <p:cNvPr id="8" name="Footer Placeholder 6">
            <a:extLst>
              <a:ext uri="{FF2B5EF4-FFF2-40B4-BE49-F238E27FC236}">
                <a16:creationId xmlns:a16="http://schemas.microsoft.com/office/drawing/2014/main" id="{5453D8D0-A2A9-460A-8FE6-9936AE41B93B}"/>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0" name="Rectangle 9">
            <a:extLst>
              <a:ext uri="{FF2B5EF4-FFF2-40B4-BE49-F238E27FC236}">
                <a16:creationId xmlns:a16="http://schemas.microsoft.com/office/drawing/2014/main" id="{61F575D5-7143-F143-9E5E-E8551DBD81F8}"/>
              </a:ext>
            </a:extLst>
          </p:cNvPr>
          <p:cNvSpPr/>
          <p:nvPr userDrawn="1"/>
        </p:nvSpPr>
        <p:spPr>
          <a:xfrm>
            <a:off x="12518503" y="0"/>
            <a:ext cx="2487122" cy="714041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45720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BD0FC4C-2034-7847-A14A-0CD740C2D9B6}"/>
              </a:ext>
            </a:extLst>
          </p:cNvPr>
          <p:cNvGrpSpPr/>
          <p:nvPr userDrawn="1"/>
        </p:nvGrpSpPr>
        <p:grpSpPr>
          <a:xfrm>
            <a:off x="-5354197" y="-932183"/>
            <a:ext cx="5714197" cy="9870371"/>
            <a:chOff x="-5354197" y="-932183"/>
            <a:chExt cx="5714197" cy="9870371"/>
          </a:xfrm>
        </p:grpSpPr>
        <p:grpSp>
          <p:nvGrpSpPr>
            <p:cNvPr id="12" name="Group 11">
              <a:extLst>
                <a:ext uri="{FF2B5EF4-FFF2-40B4-BE49-F238E27FC236}">
                  <a16:creationId xmlns:a16="http://schemas.microsoft.com/office/drawing/2014/main" id="{5CB625F2-48F7-7E42-873C-5752CB2F21E9}"/>
                </a:ext>
              </a:extLst>
            </p:cNvPr>
            <p:cNvGrpSpPr/>
            <p:nvPr userDrawn="1"/>
          </p:nvGrpSpPr>
          <p:grpSpPr>
            <a:xfrm>
              <a:off x="-5354197" y="-932183"/>
              <a:ext cx="5714197" cy="9870371"/>
              <a:chOff x="-5260321" y="-989372"/>
              <a:chExt cx="5714197" cy="9870371"/>
            </a:xfrm>
          </p:grpSpPr>
          <p:sp>
            <p:nvSpPr>
              <p:cNvPr id="16" name="TextBox 15">
                <a:extLst>
                  <a:ext uri="{FF2B5EF4-FFF2-40B4-BE49-F238E27FC236}">
                    <a16:creationId xmlns:a16="http://schemas.microsoft.com/office/drawing/2014/main" id="{DE196CEA-22FC-D649-B11C-82CAD1F774F3}"/>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C9E79E61-0C59-3445-BD74-60C0A0C6E2A9}"/>
                  </a:ext>
                </a:extLst>
              </p:cNvPr>
              <p:cNvGrpSpPr/>
              <p:nvPr userDrawn="1"/>
            </p:nvGrpSpPr>
            <p:grpSpPr>
              <a:xfrm>
                <a:off x="-5260321" y="-989372"/>
                <a:ext cx="5714197" cy="9870371"/>
                <a:chOff x="-5260321" y="-989372"/>
                <a:chExt cx="5714197" cy="9870371"/>
              </a:xfrm>
            </p:grpSpPr>
            <p:sp>
              <p:nvSpPr>
                <p:cNvPr id="18" name="TextBox 17">
                  <a:extLst>
                    <a:ext uri="{FF2B5EF4-FFF2-40B4-BE49-F238E27FC236}">
                      <a16:creationId xmlns:a16="http://schemas.microsoft.com/office/drawing/2014/main" id="{C3818D9D-EF6B-3946-A0EC-9A9E9372857B}"/>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19" name="TextBox 18">
                  <a:extLst>
                    <a:ext uri="{FF2B5EF4-FFF2-40B4-BE49-F238E27FC236}">
                      <a16:creationId xmlns:a16="http://schemas.microsoft.com/office/drawing/2014/main" id="{1277D4C0-B1D0-BB44-BA22-1EE277C99C6E}"/>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1572F019-E5E3-514F-A249-658BD08BE1D7}"/>
                    </a:ext>
                  </a:extLst>
                </p:cNvPr>
                <p:cNvSpPr/>
                <p:nvPr userDrawn="1"/>
              </p:nvSpPr>
              <p:spPr>
                <a:xfrm>
                  <a:off x="-3758026" y="1489183"/>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21F9E493-228E-C447-9160-76156806B327}"/>
                    </a:ext>
                  </a:extLst>
                </p:cNvPr>
                <p:cNvSpPr/>
                <p:nvPr userDrawn="1"/>
              </p:nvSpPr>
              <p:spPr>
                <a:xfrm>
                  <a:off x="-1220586" y="1475031"/>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CD0687AC-BAEF-9143-AE1D-FD350F148C64}"/>
                    </a:ext>
                  </a:extLst>
                </p:cNvPr>
                <p:cNvSpPr/>
                <p:nvPr userDrawn="1"/>
              </p:nvSpPr>
              <p:spPr>
                <a:xfrm>
                  <a:off x="-4979184" y="1476686"/>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603C75D-4FC7-1A43-86A3-35407213FFC5}"/>
                    </a:ext>
                  </a:extLst>
                </p:cNvPr>
                <p:cNvSpPr/>
                <p:nvPr userDrawn="1"/>
              </p:nvSpPr>
              <p:spPr>
                <a:xfrm>
                  <a:off x="-2550415" y="1488543"/>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F08335-A18F-AA41-B3E2-D904147F2774}"/>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29" name="TextBox 28">
                  <a:extLst>
                    <a:ext uri="{FF2B5EF4-FFF2-40B4-BE49-F238E27FC236}">
                      <a16:creationId xmlns:a16="http://schemas.microsoft.com/office/drawing/2014/main" id="{E81946FB-903E-E447-8A20-E6EC74B5E861}"/>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30" name="TextBox 29">
                  <a:extLst>
                    <a:ext uri="{FF2B5EF4-FFF2-40B4-BE49-F238E27FC236}">
                      <a16:creationId xmlns:a16="http://schemas.microsoft.com/office/drawing/2014/main" id="{062A8F03-BA7D-454A-98B6-4A1469781612}"/>
                    </a:ext>
                  </a:extLst>
                </p:cNvPr>
                <p:cNvSpPr txBox="1"/>
                <p:nvPr userDrawn="1"/>
              </p:nvSpPr>
              <p:spPr>
                <a:xfrm>
                  <a:off x="-3865794" y="209588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30FAE40-9C61-3D46-8FFA-A4CD5E7B49BC}"/>
                    </a:ext>
                  </a:extLst>
                </p:cNvPr>
                <p:cNvSpPr txBox="1"/>
                <p:nvPr userDrawn="1"/>
              </p:nvSpPr>
              <p:spPr>
                <a:xfrm>
                  <a:off x="-1284446" y="210386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BCB798F-2CD6-4247-BCE9-7F1A9862C7EB}"/>
                    </a:ext>
                  </a:extLst>
                </p:cNvPr>
                <p:cNvSpPr txBox="1"/>
                <p:nvPr userDrawn="1"/>
              </p:nvSpPr>
              <p:spPr>
                <a:xfrm>
                  <a:off x="-5090474" y="21363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E67D4A8-77B0-C64E-A154-4F3A7234AA76}"/>
                    </a:ext>
                  </a:extLst>
                </p:cNvPr>
                <p:cNvSpPr txBox="1"/>
                <p:nvPr userDrawn="1"/>
              </p:nvSpPr>
              <p:spPr>
                <a:xfrm>
                  <a:off x="-2592363"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34" name="Rounded Rectangle 33">
                  <a:extLst>
                    <a:ext uri="{FF2B5EF4-FFF2-40B4-BE49-F238E27FC236}">
                      <a16:creationId xmlns:a16="http://schemas.microsoft.com/office/drawing/2014/main" id="{3F1151D3-CFC0-A243-96DD-AFD9F3252C6C}"/>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6042059B-6F65-704B-8A73-68183C7ECEB0}"/>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BAFF7CB5-9071-1E4A-9401-8B4B05628205}"/>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CC4E2762-B763-3842-8B50-CB65E244261C}"/>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5B3F0901-8AD6-1044-9A2B-A916BCEE6589}"/>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D58F0059-F748-1649-86F8-74FB7BC7618A}"/>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EEDAE22-F2E9-614D-993C-87F68DDD4F36}"/>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5C28527F-9B14-6A49-A4F1-6D69753C7DBA}"/>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9C301BF-FB4C-E943-A5AA-EC81CDAA5A6F}"/>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0315501A-8B65-B046-8119-6F93D8E72BCE}"/>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9EF80E3-DF6D-8F49-A11E-27FF4862DA67}"/>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56B1967F-E7AA-814A-8E83-C5A84B76D578}"/>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46" name="Picture 45" descr="Diagram, text&#10;&#10;Description automatically generated">
                  <a:extLst>
                    <a:ext uri="{FF2B5EF4-FFF2-40B4-BE49-F238E27FC236}">
                      <a16:creationId xmlns:a16="http://schemas.microsoft.com/office/drawing/2014/main" id="{F007B302-D395-9F44-9435-BF28B5AD658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pic>
              <p:nvPicPr>
                <p:cNvPr id="47" name="Picture 46" descr="Diagram, text&#10;&#10;Description automatically generated">
                  <a:extLst>
                    <a:ext uri="{FF2B5EF4-FFF2-40B4-BE49-F238E27FC236}">
                      <a16:creationId xmlns:a16="http://schemas.microsoft.com/office/drawing/2014/main" id="{09B349E1-BCC3-B249-85BE-35CB309C0B8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198255" y="6962944"/>
                  <a:ext cx="888887" cy="1434433"/>
                </a:xfrm>
                <a:prstGeom prst="rect">
                  <a:avLst/>
                </a:prstGeom>
              </p:spPr>
            </p:pic>
            <p:pic>
              <p:nvPicPr>
                <p:cNvPr id="48" name="Picture 47" descr="Diagram, text&#10;&#10;Description automatically generated">
                  <a:extLst>
                    <a:ext uri="{FF2B5EF4-FFF2-40B4-BE49-F238E27FC236}">
                      <a16:creationId xmlns:a16="http://schemas.microsoft.com/office/drawing/2014/main" id="{36894930-732D-F44D-8915-61AC533913D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248023" y="6962944"/>
                  <a:ext cx="888887" cy="1918055"/>
                </a:xfrm>
                <a:prstGeom prst="rect">
                  <a:avLst/>
                </a:prstGeom>
              </p:spPr>
            </p:pic>
            <p:pic>
              <p:nvPicPr>
                <p:cNvPr id="49" name="Picture 48" descr="Diagram, text&#10;&#10;Description automatically generated">
                  <a:extLst>
                    <a:ext uri="{FF2B5EF4-FFF2-40B4-BE49-F238E27FC236}">
                      <a16:creationId xmlns:a16="http://schemas.microsoft.com/office/drawing/2014/main" id="{C026D879-C99F-5B4B-B96B-5DAF4909A75A}"/>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295202" y="6962943"/>
                  <a:ext cx="888887" cy="1694569"/>
                </a:xfrm>
                <a:prstGeom prst="rect">
                  <a:avLst/>
                </a:prstGeom>
              </p:spPr>
            </p:pic>
            <p:sp>
              <p:nvSpPr>
                <p:cNvPr id="50" name="Rounded Rectangle 49">
                  <a:extLst>
                    <a:ext uri="{FF2B5EF4-FFF2-40B4-BE49-F238E27FC236}">
                      <a16:creationId xmlns:a16="http://schemas.microsoft.com/office/drawing/2014/main" id="{8106C5F5-C9B0-534B-AE26-FD24A20287B2}"/>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22DD1D85-DE42-A940-89F9-4091AFEBFF50}"/>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13" name="Rounded Rectangle 12">
              <a:extLst>
                <a:ext uri="{FF2B5EF4-FFF2-40B4-BE49-F238E27FC236}">
                  <a16:creationId xmlns:a16="http://schemas.microsoft.com/office/drawing/2014/main" id="{2C66B500-F628-2C49-87C9-1FBBCA474FBA}"/>
                </a:ext>
              </a:extLst>
            </p:cNvPr>
            <p:cNvSpPr/>
            <p:nvPr userDrawn="1"/>
          </p:nvSpPr>
          <p:spPr>
            <a:xfrm>
              <a:off x="-1357499"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6A33C49-31A9-ED46-8CA7-B3C31BCEF4CB}"/>
                </a:ext>
              </a:extLst>
            </p:cNvPr>
            <p:cNvSpPr txBox="1"/>
            <p:nvPr userDrawn="1"/>
          </p:nvSpPr>
          <p:spPr>
            <a:xfrm>
              <a:off x="-1474950"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27426878"/>
      </p:ext>
    </p:extLst>
  </p:cSld>
  <p:clrMapOvr>
    <a:masterClrMapping/>
  </p:clrMapOvr>
  <p:extLst>
    <p:ext uri="{DCECCB84-F9BA-43D5-87BE-67443E8EF086}">
      <p15:sldGuideLst xmlns:p15="http://schemas.microsoft.com/office/powerpoint/2012/main">
        <p15:guide id="1" orient="horz" pos="867" userDrawn="1">
          <p15:clr>
            <a:srgbClr val="FBAE40"/>
          </p15:clr>
        </p15:guide>
        <p15:guide id="2" pos="483" userDrawn="1">
          <p15:clr>
            <a:srgbClr val="FBAE40"/>
          </p15:clr>
        </p15:guide>
        <p15:guide id="3" pos="721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uidance slide 4 - Images">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DDD792C-E0B4-D0F6-D1D9-D28E35771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92087" y="2263060"/>
            <a:ext cx="1787913" cy="3892319"/>
          </a:xfrm>
          <a:prstGeom prst="rect">
            <a:avLst/>
          </a:prstGeom>
          <a:effectLst>
            <a:outerShdw blurRad="50800" dist="38100" dir="2700000" algn="tl" rotWithShape="0">
              <a:prstClr val="black">
                <a:alpha val="40000"/>
              </a:prstClr>
            </a:outerShdw>
          </a:effectLst>
        </p:spPr>
      </p:pic>
      <p:sp>
        <p:nvSpPr>
          <p:cNvPr id="2" name="Footer Placeholder 1">
            <a:extLst>
              <a:ext uri="{FF2B5EF4-FFF2-40B4-BE49-F238E27FC236}">
                <a16:creationId xmlns:a16="http://schemas.microsoft.com/office/drawing/2014/main" id="{D34BE597-9E05-4808-9550-90E88520F4F7}"/>
              </a:ext>
            </a:extLst>
          </p:cNvPr>
          <p:cNvSpPr>
            <a:spLocks noGrp="1"/>
          </p:cNvSpPr>
          <p:nvPr>
            <p:ph type="ftr" sz="quarter" idx="10"/>
          </p:nvPr>
        </p:nvSpPr>
        <p:spPr/>
        <p:txBody>
          <a:bodyPr/>
          <a:lstStyle/>
          <a:p>
            <a:endParaRPr lang="en-GB" dirty="0"/>
          </a:p>
        </p:txBody>
      </p:sp>
      <p:sp>
        <p:nvSpPr>
          <p:cNvPr id="3" name="Slide Number Placeholder 2">
            <a:extLst>
              <a:ext uri="{FF2B5EF4-FFF2-40B4-BE49-F238E27FC236}">
                <a16:creationId xmlns:a16="http://schemas.microsoft.com/office/drawing/2014/main" id="{77E8440B-B2C1-435D-B1C4-00089B2D8F45}"/>
              </a:ext>
            </a:extLst>
          </p:cNvPr>
          <p:cNvSpPr>
            <a:spLocks noGrp="1"/>
          </p:cNvSpPr>
          <p:nvPr>
            <p:ph type="sldNum" sz="quarter" idx="11"/>
          </p:nvPr>
        </p:nvSpPr>
        <p:spPr/>
        <p:txBody>
          <a:bodyPr/>
          <a:lstStyle/>
          <a:p>
            <a:fld id="{5C01B2B2-3B32-4177-9645-58C2813D6AA3}" type="slidenum">
              <a:rPr lang="en-GB" smtClean="0"/>
              <a:pPr/>
              <a:t>‹#›</a:t>
            </a:fld>
            <a:endParaRPr lang="en-GB" dirty="0"/>
          </a:p>
        </p:txBody>
      </p:sp>
      <p:sp>
        <p:nvSpPr>
          <p:cNvPr id="30" name="Text Placeholder 2">
            <a:extLst>
              <a:ext uri="{FF2B5EF4-FFF2-40B4-BE49-F238E27FC236}">
                <a16:creationId xmlns:a16="http://schemas.microsoft.com/office/drawing/2014/main" id="{3FF09BF6-5C00-C740-90EA-A1EF8F00E7E6}"/>
              </a:ext>
            </a:extLst>
          </p:cNvPr>
          <p:cNvSpPr txBox="1">
            <a:spLocks/>
          </p:cNvSpPr>
          <p:nvPr userDrawn="1"/>
        </p:nvSpPr>
        <p:spPr>
          <a:xfrm>
            <a:off x="359999" y="1680466"/>
            <a:ext cx="8274657" cy="5087533"/>
          </a:xfrm>
          <a:prstGeom prst="rect">
            <a:avLst/>
          </a:prstGeom>
          <a:noFill/>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1550" b="1" kern="1200" dirty="0">
                <a:solidFill>
                  <a:schemeClr val="accent4"/>
                </a:solidFill>
                <a:effectLst/>
                <a:latin typeface="Arial" panose="020B0604020202020204" pitchFamily="34" charset="0"/>
                <a:ea typeface="+mn-ea"/>
                <a:cs typeface="Arial" panose="020B0604020202020204" pitchFamily="34" charset="0"/>
              </a:rPr>
              <a:t>To add a shape</a:t>
            </a:r>
          </a:p>
          <a:p>
            <a:pPr marL="342900" indent="-342900">
              <a:lnSpc>
                <a:spcPct val="100000"/>
              </a:lnSpc>
              <a:spcAft>
                <a:spcPts val="60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click onto a shape you want to copy</a:t>
            </a:r>
          </a:p>
          <a:p>
            <a:pPr marL="342900" indent="-342900">
              <a:lnSpc>
                <a:spcPct val="100000"/>
              </a:lnSpc>
              <a:spcAft>
                <a:spcPts val="60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right-click and select copy</a:t>
            </a:r>
          </a:p>
          <a:p>
            <a:pPr marL="342900" indent="-342900">
              <a:lnSpc>
                <a:spcPct val="100000"/>
              </a:lnSpc>
              <a:spcAft>
                <a:spcPts val="60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then paste into new slide</a:t>
            </a:r>
          </a:p>
          <a:p>
            <a:pPr marL="0" indent="0">
              <a:lnSpc>
                <a:spcPct val="100000"/>
              </a:lnSpc>
              <a:spcAft>
                <a:spcPts val="600"/>
              </a:spcAft>
              <a:buFont typeface="Arial" panose="020B0604020202020204" pitchFamily="34" charset="0"/>
              <a:buNone/>
            </a:pPr>
            <a:endParaRPr lang="en-GB" sz="1550" b="0" kern="1200" dirty="0">
              <a:solidFill>
                <a:srgbClr val="000000"/>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550" b="1" kern="1200" dirty="0">
                <a:solidFill>
                  <a:schemeClr val="accent4"/>
                </a:solidFill>
                <a:effectLst/>
                <a:latin typeface="Arial" panose="020B0604020202020204" pitchFamily="34" charset="0"/>
                <a:ea typeface="+mn-ea"/>
                <a:cs typeface="Arial" panose="020B0604020202020204" pitchFamily="34" charset="0"/>
              </a:rPr>
              <a:t>To add an image</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GB" sz="1550" b="0" kern="1200" dirty="0">
                <a:solidFill>
                  <a:srgbClr val="000000"/>
                </a:solidFill>
                <a:effectLst/>
                <a:latin typeface="Arial" panose="020B0604020202020204" pitchFamily="34" charset="0"/>
                <a:ea typeface="+mn-ea"/>
                <a:cs typeface="Arial" panose="020B0604020202020204" pitchFamily="34" charset="0"/>
              </a:rPr>
              <a:t>select the object and right-click to bring up the shortcut menu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GB" sz="1550" b="0" kern="1200" dirty="0">
                <a:solidFill>
                  <a:srgbClr val="000000"/>
                </a:solidFill>
                <a:effectLst/>
                <a:latin typeface="Arial" panose="020B0604020202020204" pitchFamily="34" charset="0"/>
                <a:ea typeface="+mn-ea"/>
                <a:cs typeface="Arial" panose="020B0604020202020204" pitchFamily="34" charset="0"/>
              </a:rPr>
              <a:t>select ‘Format Background’ or ‘Format Picture’</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GB" sz="1550" b="0" kern="1200" dirty="0">
                <a:solidFill>
                  <a:srgbClr val="000000"/>
                </a:solidFill>
                <a:effectLst/>
                <a:latin typeface="Arial" panose="020B0604020202020204" pitchFamily="34" charset="0"/>
                <a:ea typeface="+mn-ea"/>
                <a:cs typeface="Arial" panose="020B0604020202020204" pitchFamily="34" charset="0"/>
              </a:rPr>
              <a:t>select ‘Picture or texture fill’</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GB" sz="1550" b="0" kern="1200" dirty="0">
                <a:solidFill>
                  <a:srgbClr val="000000"/>
                </a:solidFill>
                <a:effectLst/>
                <a:latin typeface="Arial" panose="020B0604020202020204" pitchFamily="34" charset="0"/>
                <a:ea typeface="+mn-ea"/>
                <a:cs typeface="Arial" panose="020B0604020202020204" pitchFamily="34" charset="0"/>
              </a:rPr>
              <a:t>click ‘File’ and browse for a new image</a:t>
            </a:r>
          </a:p>
          <a:p>
            <a:pPr marL="0" indent="0">
              <a:lnSpc>
                <a:spcPct val="100000"/>
              </a:lnSpc>
              <a:spcAft>
                <a:spcPts val="600"/>
              </a:spcAft>
              <a:buFont typeface="Arial" panose="020B0604020202020204" pitchFamily="34" charset="0"/>
              <a:buNone/>
            </a:pPr>
            <a:endParaRPr lang="en-GB" sz="1550" b="0" kern="1200" dirty="0">
              <a:solidFill>
                <a:srgbClr val="000000"/>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550" b="0" kern="1200" dirty="0">
                <a:solidFill>
                  <a:srgbClr val="000000"/>
                </a:solidFill>
                <a:effectLst/>
                <a:latin typeface="Arial" panose="020B0604020202020204" pitchFamily="34" charset="0"/>
                <a:ea typeface="+mn-ea"/>
                <a:cs typeface="Arial" panose="020B0604020202020204" pitchFamily="34" charset="0"/>
              </a:rPr>
              <a:t>To adjust an image within a content box, use the ‘Offset’ and ‘Scale’ values. Click on image, select ‘Format Picture’, and select ‘Fill and line’ to find these options.</a:t>
            </a:r>
          </a:p>
          <a:p>
            <a:pPr marL="0" indent="0">
              <a:lnSpc>
                <a:spcPct val="100000"/>
              </a:lnSpc>
              <a:spcAft>
                <a:spcPts val="600"/>
              </a:spcAft>
              <a:buFont typeface="Arial" panose="020B0604020202020204" pitchFamily="34" charset="0"/>
              <a:buNone/>
            </a:pPr>
            <a:endParaRPr lang="en-GB" sz="1550" b="0" kern="1200" dirty="0">
              <a:solidFill>
                <a:srgbClr val="000000"/>
              </a:solidFill>
              <a:effectLst/>
              <a:latin typeface="Arial" panose="020B0604020202020204" pitchFamily="34" charset="0"/>
              <a:ea typeface="+mn-ea"/>
              <a:cs typeface="Arial" panose="020B0604020202020204" pitchFamily="34" charset="0"/>
            </a:endParaRPr>
          </a:p>
          <a:p>
            <a:pPr marL="285750" indent="-285750">
              <a:lnSpc>
                <a:spcPct val="100000"/>
              </a:lnSpc>
              <a:spcAft>
                <a:spcPts val="600"/>
              </a:spcAft>
              <a:buFont typeface="Arial" panose="020B0604020202020204" pitchFamily="34" charset="0"/>
              <a:buChar char="•"/>
            </a:pPr>
            <a:endParaRPr lang="en-GB" sz="155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357266B1-E583-3543-A8DB-84793A7ABE27}"/>
              </a:ext>
            </a:extLst>
          </p:cNvPr>
          <p:cNvSpPr txBox="1"/>
          <p:nvPr userDrawn="1"/>
        </p:nvSpPr>
        <p:spPr>
          <a:xfrm>
            <a:off x="9930056" y="1840334"/>
            <a:ext cx="92721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Fill and line</a:t>
            </a:r>
          </a:p>
        </p:txBody>
      </p:sp>
      <p:sp>
        <p:nvSpPr>
          <p:cNvPr id="34" name="TextBox 33">
            <a:extLst>
              <a:ext uri="{FF2B5EF4-FFF2-40B4-BE49-F238E27FC236}">
                <a16:creationId xmlns:a16="http://schemas.microsoft.com/office/drawing/2014/main" id="{38798B75-A368-C244-B94E-A183BF6892EC}"/>
              </a:ext>
            </a:extLst>
          </p:cNvPr>
          <p:cNvSpPr txBox="1"/>
          <p:nvPr userDrawn="1"/>
        </p:nvSpPr>
        <p:spPr>
          <a:xfrm>
            <a:off x="10570205" y="1994200"/>
            <a:ext cx="69078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Effects</a:t>
            </a:r>
          </a:p>
        </p:txBody>
      </p:sp>
      <p:sp>
        <p:nvSpPr>
          <p:cNvPr id="35" name="TextBox 34">
            <a:extLst>
              <a:ext uri="{FF2B5EF4-FFF2-40B4-BE49-F238E27FC236}">
                <a16:creationId xmlns:a16="http://schemas.microsoft.com/office/drawing/2014/main" id="{EBFB7A72-CE2A-894D-BAD2-A659B920B836}"/>
              </a:ext>
            </a:extLst>
          </p:cNvPr>
          <p:cNvSpPr txBox="1"/>
          <p:nvPr userDrawn="1"/>
        </p:nvSpPr>
        <p:spPr>
          <a:xfrm>
            <a:off x="11069205" y="1841148"/>
            <a:ext cx="103536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Size, position and Alt text</a:t>
            </a:r>
          </a:p>
        </p:txBody>
      </p:sp>
      <p:sp>
        <p:nvSpPr>
          <p:cNvPr id="36" name="TextBox 35">
            <a:extLst>
              <a:ext uri="{FF2B5EF4-FFF2-40B4-BE49-F238E27FC236}">
                <a16:creationId xmlns:a16="http://schemas.microsoft.com/office/drawing/2014/main" id="{590434F0-850B-8340-9D12-26D85C4FDFE7}"/>
              </a:ext>
            </a:extLst>
          </p:cNvPr>
          <p:cNvSpPr txBox="1"/>
          <p:nvPr userDrawn="1"/>
        </p:nvSpPr>
        <p:spPr>
          <a:xfrm>
            <a:off x="11267306" y="2347552"/>
            <a:ext cx="83052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Picture corrections</a:t>
            </a:r>
          </a:p>
        </p:txBody>
      </p:sp>
      <p:cxnSp>
        <p:nvCxnSpPr>
          <p:cNvPr id="37" name="Straight Connector 36">
            <a:extLst>
              <a:ext uri="{FF2B5EF4-FFF2-40B4-BE49-F238E27FC236}">
                <a16:creationId xmlns:a16="http://schemas.microsoft.com/office/drawing/2014/main" id="{8359803A-DEF6-E044-9885-F845735B68DA}"/>
              </a:ext>
            </a:extLst>
          </p:cNvPr>
          <p:cNvCxnSpPr>
            <a:cxnSpLocks/>
          </p:cNvCxnSpPr>
          <p:nvPr userDrawn="1"/>
        </p:nvCxnSpPr>
        <p:spPr>
          <a:xfrm flipH="1">
            <a:off x="10972529" y="2547607"/>
            <a:ext cx="483657" cy="14353"/>
          </a:xfrm>
          <a:prstGeom prst="line">
            <a:avLst/>
          </a:prstGeom>
          <a:noFill/>
          <a:ln w="6350" cap="flat" cmpd="sng" algn="ctr">
            <a:solidFill>
              <a:srgbClr val="3F6578"/>
            </a:solidFill>
            <a:prstDash val="solid"/>
            <a:miter lim="800000"/>
          </a:ln>
          <a:effectLst/>
        </p:spPr>
      </p:cxnSp>
      <p:cxnSp>
        <p:nvCxnSpPr>
          <p:cNvPr id="38" name="Straight Connector 37">
            <a:extLst>
              <a:ext uri="{FF2B5EF4-FFF2-40B4-BE49-F238E27FC236}">
                <a16:creationId xmlns:a16="http://schemas.microsoft.com/office/drawing/2014/main" id="{CA375185-257A-1D48-98FE-68F88759F848}"/>
              </a:ext>
            </a:extLst>
          </p:cNvPr>
          <p:cNvCxnSpPr>
            <a:cxnSpLocks/>
          </p:cNvCxnSpPr>
          <p:nvPr userDrawn="1"/>
        </p:nvCxnSpPr>
        <p:spPr>
          <a:xfrm flipH="1">
            <a:off x="10456979" y="2226105"/>
            <a:ext cx="260658" cy="244721"/>
          </a:xfrm>
          <a:prstGeom prst="line">
            <a:avLst/>
          </a:prstGeom>
          <a:noFill/>
          <a:ln w="6350" cap="flat" cmpd="sng" algn="ctr">
            <a:solidFill>
              <a:srgbClr val="3F6578"/>
            </a:solidFill>
            <a:prstDash val="solid"/>
            <a:miter lim="800000"/>
          </a:ln>
          <a:effectLst/>
        </p:spPr>
      </p:cxnSp>
      <p:cxnSp>
        <p:nvCxnSpPr>
          <p:cNvPr id="39" name="Straight Connector 38">
            <a:extLst>
              <a:ext uri="{FF2B5EF4-FFF2-40B4-BE49-F238E27FC236}">
                <a16:creationId xmlns:a16="http://schemas.microsoft.com/office/drawing/2014/main" id="{D940C99F-FB0F-AC41-845F-CB1E3826ACA5}"/>
              </a:ext>
            </a:extLst>
          </p:cNvPr>
          <p:cNvCxnSpPr>
            <a:cxnSpLocks/>
          </p:cNvCxnSpPr>
          <p:nvPr userDrawn="1"/>
        </p:nvCxnSpPr>
        <p:spPr>
          <a:xfrm flipH="1">
            <a:off x="10233942" y="2041203"/>
            <a:ext cx="46841" cy="426303"/>
          </a:xfrm>
          <a:prstGeom prst="line">
            <a:avLst/>
          </a:prstGeom>
          <a:noFill/>
          <a:ln w="6350" cap="flat" cmpd="sng" algn="ctr">
            <a:solidFill>
              <a:srgbClr val="3F6578"/>
            </a:solidFill>
            <a:prstDash val="solid"/>
            <a:miter lim="800000"/>
          </a:ln>
          <a:effectLst/>
        </p:spPr>
      </p:cxnSp>
      <p:cxnSp>
        <p:nvCxnSpPr>
          <p:cNvPr id="41" name="Straight Connector 40">
            <a:extLst>
              <a:ext uri="{FF2B5EF4-FFF2-40B4-BE49-F238E27FC236}">
                <a16:creationId xmlns:a16="http://schemas.microsoft.com/office/drawing/2014/main" id="{40456A66-30FC-2641-9239-2BDACDE01979}"/>
              </a:ext>
            </a:extLst>
          </p:cNvPr>
          <p:cNvCxnSpPr>
            <a:cxnSpLocks/>
          </p:cNvCxnSpPr>
          <p:nvPr userDrawn="1"/>
        </p:nvCxnSpPr>
        <p:spPr>
          <a:xfrm flipH="1">
            <a:off x="10691008" y="2132648"/>
            <a:ext cx="523349" cy="346503"/>
          </a:xfrm>
          <a:prstGeom prst="line">
            <a:avLst/>
          </a:prstGeom>
          <a:noFill/>
          <a:ln w="6350" cap="flat" cmpd="sng" algn="ctr">
            <a:solidFill>
              <a:srgbClr val="3F6578"/>
            </a:solidFill>
            <a:prstDash val="solid"/>
            <a:miter lim="800000"/>
          </a:ln>
          <a:effectLst/>
        </p:spPr>
      </p:cxnSp>
      <p:sp>
        <p:nvSpPr>
          <p:cNvPr id="42" name="Title 5">
            <a:extLst>
              <a:ext uri="{FF2B5EF4-FFF2-40B4-BE49-F238E27FC236}">
                <a16:creationId xmlns:a16="http://schemas.microsoft.com/office/drawing/2014/main" id="{F4A71918-646D-FE40-9053-B39096A8D829}"/>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532A45"/>
                </a:solidFill>
                <a:effectLst/>
                <a:uLnTx/>
                <a:uFillTx/>
                <a:latin typeface="Arial" panose="020B0604020202020204" pitchFamily="34" charset="0"/>
                <a:ea typeface="+mj-ea"/>
                <a:cs typeface="Arial" panose="020B0604020202020204" pitchFamily="34" charset="0"/>
              </a:rPr>
              <a:t>Guidance</a:t>
            </a:r>
            <a:r>
              <a:rPr kumimoji="0" lang="en-GB" sz="3200" b="0" i="0" u="none" strike="noStrike" kern="1200" cap="none" spc="0" normalizeH="0" baseline="0" noProof="0" dirty="0">
                <a:ln>
                  <a:noFill/>
                </a:ln>
                <a:solidFill>
                  <a:srgbClr val="13284C"/>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CE7D"/>
                </a:solidFill>
                <a:effectLst/>
                <a:uLnTx/>
                <a:uFillTx/>
                <a:latin typeface="Arial" panose="020B0604020202020204" pitchFamily="34" charset="0"/>
                <a:ea typeface="+mj-ea"/>
                <a:cs typeface="Arial" panose="020B0604020202020204" pitchFamily="34" charset="0"/>
              </a:rPr>
              <a:t>Images, shapes and background fills </a:t>
            </a:r>
          </a:p>
        </p:txBody>
      </p:sp>
      <p:sp>
        <p:nvSpPr>
          <p:cNvPr id="44" name="Rectangle 43">
            <a:extLst>
              <a:ext uri="{FF2B5EF4-FFF2-40B4-BE49-F238E27FC236}">
                <a16:creationId xmlns:a16="http://schemas.microsoft.com/office/drawing/2014/main" id="{BE3EDA1B-079D-DB4F-AD25-237172B76147}"/>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3368C"/>
                </a:solidFill>
                <a:effectLst/>
                <a:latin typeface="Arial" panose="020B0604020202020204" pitchFamily="34" charset="0"/>
                <a:ea typeface="+mn-ea"/>
                <a:cs typeface="Arial" panose="020B0604020202020204" pitchFamily="34" charset="0"/>
              </a:rPr>
              <a:t>Delete the guidance slides before finalising your presentation.</a:t>
            </a:r>
            <a:r>
              <a:rPr kumimoji="0" lang="en-GB" sz="1600" b="0" i="0" u="none" strike="noStrike" kern="1200" cap="none" spc="0" normalizeH="0" baseline="0" noProof="0" dirty="0">
                <a:ln>
                  <a:noFill/>
                </a:ln>
                <a:solidFill>
                  <a:srgbClr val="93368C"/>
                </a:solidFill>
                <a:effectLst/>
                <a:uLnTx/>
                <a:uFillTx/>
                <a:latin typeface="Arial" panose="020B0604020202020204" pitchFamily="34" charset="0"/>
                <a:ea typeface="+mn-ea"/>
                <a:cs typeface="Arial" panose="020B0604020202020204" pitchFamily="34" charset="0"/>
              </a:rPr>
              <a:t> </a:t>
            </a:r>
          </a:p>
        </p:txBody>
      </p:sp>
      <p:pic>
        <p:nvPicPr>
          <p:cNvPr id="26" name="Picture 25">
            <a:extLst>
              <a:ext uri="{FF2B5EF4-FFF2-40B4-BE49-F238E27FC236}">
                <a16:creationId xmlns:a16="http://schemas.microsoft.com/office/drawing/2014/main" id="{34B8372A-8B0F-E384-F8C4-6EF8EE2A11B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593275" y="1586189"/>
            <a:ext cx="1335940" cy="1425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6940164"/>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Guidance slide 4 - Images">
    <p:bg>
      <p:bgPr>
        <a:solidFill>
          <a:schemeClr val="bg1"/>
        </a:solidFill>
        <a:effectLst/>
      </p:bgPr>
    </p:bg>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FE2B22F9-A3B0-F4F8-17DD-6736ECBA12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89914"/>
          <a:stretch/>
        </p:blipFill>
        <p:spPr>
          <a:xfrm>
            <a:off x="10087799" y="2263061"/>
            <a:ext cx="1787913" cy="392596"/>
          </a:xfrm>
          <a:prstGeom prst="rect">
            <a:avLst/>
          </a:prstGeom>
          <a:effectLst>
            <a:outerShdw blurRad="50800" dist="38100" dir="2700000" algn="tl" rotWithShape="0">
              <a:prstClr val="black">
                <a:alpha val="40000"/>
              </a:prstClr>
            </a:outerShdw>
          </a:effectLst>
        </p:spPr>
      </p:pic>
      <p:sp>
        <p:nvSpPr>
          <p:cNvPr id="2" name="Footer Placeholder 1">
            <a:extLst>
              <a:ext uri="{FF2B5EF4-FFF2-40B4-BE49-F238E27FC236}">
                <a16:creationId xmlns:a16="http://schemas.microsoft.com/office/drawing/2014/main" id="{D34BE597-9E05-4808-9550-90E88520F4F7}"/>
              </a:ext>
            </a:extLst>
          </p:cNvPr>
          <p:cNvSpPr>
            <a:spLocks noGrp="1"/>
          </p:cNvSpPr>
          <p:nvPr>
            <p:ph type="ftr" sz="quarter" idx="10"/>
          </p:nvPr>
        </p:nvSpPr>
        <p:spPr/>
        <p:txBody>
          <a:bodyPr/>
          <a:lstStyle/>
          <a:p>
            <a:endParaRPr lang="en-GB" dirty="0"/>
          </a:p>
        </p:txBody>
      </p:sp>
      <p:sp>
        <p:nvSpPr>
          <p:cNvPr id="3" name="Slide Number Placeholder 2">
            <a:extLst>
              <a:ext uri="{FF2B5EF4-FFF2-40B4-BE49-F238E27FC236}">
                <a16:creationId xmlns:a16="http://schemas.microsoft.com/office/drawing/2014/main" id="{77E8440B-B2C1-435D-B1C4-00089B2D8F45}"/>
              </a:ext>
            </a:extLst>
          </p:cNvPr>
          <p:cNvSpPr>
            <a:spLocks noGrp="1"/>
          </p:cNvSpPr>
          <p:nvPr>
            <p:ph type="sldNum" sz="quarter" idx="11"/>
          </p:nvPr>
        </p:nvSpPr>
        <p:spPr/>
        <p:txBody>
          <a:bodyPr/>
          <a:lstStyle/>
          <a:p>
            <a:fld id="{5C01B2B2-3B32-4177-9645-58C2813D6AA3}" type="slidenum">
              <a:rPr lang="en-GB" smtClean="0"/>
              <a:pPr/>
              <a:t>‹#›</a:t>
            </a:fld>
            <a:endParaRPr lang="en-GB" dirty="0"/>
          </a:p>
        </p:txBody>
      </p:sp>
      <p:sp>
        <p:nvSpPr>
          <p:cNvPr id="30" name="Text Placeholder 2">
            <a:extLst>
              <a:ext uri="{FF2B5EF4-FFF2-40B4-BE49-F238E27FC236}">
                <a16:creationId xmlns:a16="http://schemas.microsoft.com/office/drawing/2014/main" id="{3FF09BF6-5C00-C740-90EA-A1EF8F00E7E6}"/>
              </a:ext>
            </a:extLst>
          </p:cNvPr>
          <p:cNvSpPr txBox="1">
            <a:spLocks/>
          </p:cNvSpPr>
          <p:nvPr userDrawn="1"/>
        </p:nvSpPr>
        <p:spPr>
          <a:xfrm>
            <a:off x="359999" y="1680467"/>
            <a:ext cx="6977779" cy="4472684"/>
          </a:xfrm>
          <a:prstGeom prst="rect">
            <a:avLst/>
          </a:prstGeom>
          <a:noFill/>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en-GB" sz="1550" b="1" kern="1200" dirty="0">
                <a:solidFill>
                  <a:schemeClr val="accent4"/>
                </a:solidFill>
                <a:effectLst/>
                <a:latin typeface="Arial" panose="020B0604020202020204" pitchFamily="34" charset="0"/>
                <a:ea typeface="+mn-ea"/>
                <a:cs typeface="Arial" panose="020B0604020202020204" pitchFamily="34" charset="0"/>
              </a:rPr>
              <a:t>Changing background or shape fill colour</a:t>
            </a:r>
          </a:p>
          <a:p>
            <a:pPr marL="342900" indent="-342900">
              <a:lnSpc>
                <a:spcPct val="100000"/>
              </a:lnSpc>
              <a:spcAft>
                <a:spcPts val="60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right-click and select ‘Format Background’ or ‘Format Shape’</a:t>
            </a:r>
          </a:p>
          <a:p>
            <a:pPr marL="342900" indent="-342900">
              <a:lnSpc>
                <a:spcPct val="100000"/>
              </a:lnSpc>
              <a:spcAft>
                <a:spcPts val="60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select ‘Solid fill’ and click the ‘Colour’ drop down button</a:t>
            </a:r>
          </a:p>
          <a:p>
            <a:pPr marL="342900" indent="-342900">
              <a:lnSpc>
                <a:spcPct val="100000"/>
              </a:lnSpc>
              <a:spcAft>
                <a:spcPts val="600"/>
              </a:spcAft>
              <a:buFont typeface="+mj-lt"/>
              <a:buAutoNum type="arabicPeriod"/>
            </a:pPr>
            <a:r>
              <a:rPr lang="en-GB" sz="1550" b="0" u="sng" kern="1200" dirty="0">
                <a:solidFill>
                  <a:srgbClr val="000000"/>
                </a:solidFill>
                <a:effectLst/>
                <a:latin typeface="Arial" panose="020B0604020202020204" pitchFamily="34" charset="0"/>
                <a:ea typeface="+mn-ea"/>
                <a:cs typeface="Arial" panose="020B0604020202020204" pitchFamily="34" charset="0"/>
              </a:rPr>
              <a:t>either</a:t>
            </a:r>
            <a:r>
              <a:rPr lang="en-GB" sz="1550" b="0" kern="1200" dirty="0">
                <a:solidFill>
                  <a:srgbClr val="000000"/>
                </a:solidFill>
                <a:effectLst/>
                <a:latin typeface="Arial" panose="020B0604020202020204" pitchFamily="34" charset="0"/>
                <a:ea typeface="+mn-ea"/>
                <a:cs typeface="Arial" panose="020B0604020202020204" pitchFamily="34" charset="0"/>
              </a:rPr>
              <a:t> click ‘More Colours’, select ‘Custom’ and enter the RGB colour values </a:t>
            </a:r>
            <a:r>
              <a:rPr lang="en-GB" sz="1550" b="0" u="sng" kern="1200" dirty="0">
                <a:solidFill>
                  <a:srgbClr val="000000"/>
                </a:solidFill>
                <a:effectLst/>
                <a:latin typeface="Arial" panose="020B0604020202020204" pitchFamily="34" charset="0"/>
                <a:ea typeface="+mn-ea"/>
                <a:cs typeface="Arial" panose="020B0604020202020204" pitchFamily="34" charset="0"/>
              </a:rPr>
              <a:t>or</a:t>
            </a:r>
            <a:r>
              <a:rPr lang="en-GB" sz="1550" b="1" kern="1200" dirty="0">
                <a:solidFill>
                  <a:srgbClr val="000000"/>
                </a:solidFill>
                <a:effectLst/>
                <a:latin typeface="Arial" panose="020B0604020202020204" pitchFamily="34" charset="0"/>
                <a:ea typeface="+mn-ea"/>
                <a:cs typeface="Arial" panose="020B0604020202020204" pitchFamily="34" charset="0"/>
              </a:rPr>
              <a:t> </a:t>
            </a:r>
            <a:r>
              <a:rPr lang="en-GB" sz="1550" b="0" kern="1200" dirty="0">
                <a:solidFill>
                  <a:srgbClr val="000000"/>
                </a:solidFill>
                <a:effectLst/>
                <a:latin typeface="Arial" panose="020B0604020202020204" pitchFamily="34" charset="0"/>
                <a:ea typeface="+mn-ea"/>
                <a:cs typeface="Arial" panose="020B0604020202020204" pitchFamily="34" charset="0"/>
              </a:rPr>
              <a:t>use the ‘Eyedropper’ formatting tool</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357266B1-E583-3543-A8DB-84793A7ABE27}"/>
              </a:ext>
            </a:extLst>
          </p:cNvPr>
          <p:cNvSpPr txBox="1"/>
          <p:nvPr userDrawn="1"/>
        </p:nvSpPr>
        <p:spPr>
          <a:xfrm>
            <a:off x="9925768" y="1840334"/>
            <a:ext cx="92721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Fill and line</a:t>
            </a:r>
          </a:p>
        </p:txBody>
      </p:sp>
      <p:sp>
        <p:nvSpPr>
          <p:cNvPr id="34" name="TextBox 33">
            <a:extLst>
              <a:ext uri="{FF2B5EF4-FFF2-40B4-BE49-F238E27FC236}">
                <a16:creationId xmlns:a16="http://schemas.microsoft.com/office/drawing/2014/main" id="{38798B75-A368-C244-B94E-A183BF6892EC}"/>
              </a:ext>
            </a:extLst>
          </p:cNvPr>
          <p:cNvSpPr txBox="1"/>
          <p:nvPr userDrawn="1"/>
        </p:nvSpPr>
        <p:spPr>
          <a:xfrm>
            <a:off x="10565917" y="1994200"/>
            <a:ext cx="69078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Effects</a:t>
            </a:r>
          </a:p>
        </p:txBody>
      </p:sp>
      <p:sp>
        <p:nvSpPr>
          <p:cNvPr id="35" name="TextBox 34">
            <a:extLst>
              <a:ext uri="{FF2B5EF4-FFF2-40B4-BE49-F238E27FC236}">
                <a16:creationId xmlns:a16="http://schemas.microsoft.com/office/drawing/2014/main" id="{EBFB7A72-CE2A-894D-BAD2-A659B920B836}"/>
              </a:ext>
            </a:extLst>
          </p:cNvPr>
          <p:cNvSpPr txBox="1"/>
          <p:nvPr userDrawn="1"/>
        </p:nvSpPr>
        <p:spPr>
          <a:xfrm>
            <a:off x="11064917" y="1841148"/>
            <a:ext cx="103536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Size, position and Alt text</a:t>
            </a:r>
          </a:p>
        </p:txBody>
      </p:sp>
      <p:sp>
        <p:nvSpPr>
          <p:cNvPr id="42" name="Title 5">
            <a:extLst>
              <a:ext uri="{FF2B5EF4-FFF2-40B4-BE49-F238E27FC236}">
                <a16:creationId xmlns:a16="http://schemas.microsoft.com/office/drawing/2014/main" id="{F4A71918-646D-FE40-9053-B39096A8D829}"/>
              </a:ext>
            </a:extLst>
          </p:cNvPr>
          <p:cNvSpPr txBox="1">
            <a:spLocks/>
          </p:cNvSpPr>
          <p:nvPr userDrawn="1"/>
        </p:nvSpPr>
        <p:spPr>
          <a:xfrm>
            <a:off x="370408" y="525111"/>
            <a:ext cx="11484996" cy="1039599"/>
          </a:xfrm>
          <a:prstGeom prst="rect">
            <a:avLst/>
          </a:prstGeom>
          <a:solidFill>
            <a:schemeClr val="bg1"/>
          </a:solidFill>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532A45"/>
                </a:solidFill>
                <a:effectLst/>
                <a:uLnTx/>
                <a:uFillTx/>
                <a:latin typeface="Arial" panose="020B0604020202020204" pitchFamily="34" charset="0"/>
                <a:ea typeface="+mj-ea"/>
                <a:cs typeface="Arial" panose="020B0604020202020204" pitchFamily="34" charset="0"/>
              </a:rPr>
              <a:t>Guidance</a:t>
            </a:r>
            <a:r>
              <a:rPr kumimoji="0" lang="en-GB" sz="3200" b="0" i="0" u="none" strike="noStrike" kern="1200" cap="none" spc="0" normalizeH="0" baseline="0" noProof="0" dirty="0">
                <a:ln>
                  <a:noFill/>
                </a:ln>
                <a:solidFill>
                  <a:srgbClr val="13284C"/>
                </a:solidFill>
                <a:effectLst/>
                <a:uLnTx/>
                <a:uFillTx/>
                <a:latin typeface="Arial" panose="020B0604020202020204" pitchFamily="34" charset="0"/>
                <a:ea typeface="+mj-ea"/>
                <a:cs typeface="Arial" panose="020B0604020202020204" pitchFamily="34" charset="0"/>
              </a:rPr>
              <a:t> </a:t>
            </a:r>
          </a:p>
        </p:txBody>
      </p:sp>
      <p:sp>
        <p:nvSpPr>
          <p:cNvPr id="44" name="Rectangle 43">
            <a:extLst>
              <a:ext uri="{FF2B5EF4-FFF2-40B4-BE49-F238E27FC236}">
                <a16:creationId xmlns:a16="http://schemas.microsoft.com/office/drawing/2014/main" id="{BE3EDA1B-079D-DB4F-AD25-237172B76147}"/>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3368C"/>
                </a:solidFill>
                <a:effectLst/>
                <a:latin typeface="Arial" panose="020B0604020202020204" pitchFamily="34" charset="0"/>
                <a:ea typeface="+mn-ea"/>
                <a:cs typeface="Arial" panose="020B0604020202020204" pitchFamily="34" charset="0"/>
              </a:rPr>
              <a:t>Delete the guidance slides before finalising your presentation.</a:t>
            </a:r>
            <a:r>
              <a:rPr kumimoji="0" lang="en-GB" sz="1600" b="0" i="0" u="none" strike="noStrike" kern="1200" cap="none" spc="0" normalizeH="0" baseline="0" noProof="0" dirty="0">
                <a:ln>
                  <a:noFill/>
                </a:ln>
                <a:solidFill>
                  <a:srgbClr val="93368C"/>
                </a:solidFill>
                <a:effectLst/>
                <a:uLnTx/>
                <a:uFillTx/>
                <a:latin typeface="Arial" panose="020B0604020202020204" pitchFamily="34" charset="0"/>
                <a:ea typeface="+mn-ea"/>
                <a:cs typeface="Arial" panose="020B0604020202020204" pitchFamily="34" charset="0"/>
              </a:rPr>
              <a:t> </a:t>
            </a:r>
          </a:p>
        </p:txBody>
      </p:sp>
      <p:sp>
        <p:nvSpPr>
          <p:cNvPr id="48" name="TextBox 47">
            <a:extLst>
              <a:ext uri="{FF2B5EF4-FFF2-40B4-BE49-F238E27FC236}">
                <a16:creationId xmlns:a16="http://schemas.microsoft.com/office/drawing/2014/main" id="{D76F4EE5-2CA1-C753-20F5-52785A2E8190}"/>
              </a:ext>
            </a:extLst>
          </p:cNvPr>
          <p:cNvSpPr txBox="1"/>
          <p:nvPr userDrawn="1"/>
        </p:nvSpPr>
        <p:spPr>
          <a:xfrm>
            <a:off x="7450407" y="5295839"/>
            <a:ext cx="936193"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Eyedropper tool</a:t>
            </a:r>
          </a:p>
        </p:txBody>
      </p:sp>
      <p:pic>
        <p:nvPicPr>
          <p:cNvPr id="13" name="Picture 12" descr="Graphical user interface&#10;&#10;Description automatically generated with low confidence">
            <a:extLst>
              <a:ext uri="{FF2B5EF4-FFF2-40B4-BE49-F238E27FC236}">
                <a16:creationId xmlns:a16="http://schemas.microsoft.com/office/drawing/2014/main" id="{BCD205E6-47D2-D820-E7B9-A7B314822E6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588986" y="3429000"/>
            <a:ext cx="1335939" cy="2398653"/>
          </a:xfrm>
          <a:prstGeom prst="rect">
            <a:avLst/>
          </a:prstGeom>
          <a:effectLst>
            <a:outerShdw blurRad="50800" dist="38100" dir="2700000" algn="tl" rotWithShape="0">
              <a:prstClr val="black">
                <a:alpha val="40000"/>
              </a:prstClr>
            </a:outerShdw>
          </a:effectLst>
        </p:spPr>
      </p:pic>
      <p:cxnSp>
        <p:nvCxnSpPr>
          <p:cNvPr id="43" name="Straight Connector 42">
            <a:extLst>
              <a:ext uri="{FF2B5EF4-FFF2-40B4-BE49-F238E27FC236}">
                <a16:creationId xmlns:a16="http://schemas.microsoft.com/office/drawing/2014/main" id="{AA622533-CD87-3B23-C470-A5CD2F728B7F}"/>
              </a:ext>
            </a:extLst>
          </p:cNvPr>
          <p:cNvCxnSpPr>
            <a:cxnSpLocks/>
            <a:stCxn id="45" idx="3"/>
          </p:cNvCxnSpPr>
          <p:nvPr userDrawn="1"/>
        </p:nvCxnSpPr>
        <p:spPr>
          <a:xfrm flipV="1">
            <a:off x="8399330" y="4166283"/>
            <a:ext cx="1271778" cy="123111"/>
          </a:xfrm>
          <a:prstGeom prst="line">
            <a:avLst/>
          </a:prstGeom>
          <a:noFill/>
          <a:ln w="6350" cap="flat" cmpd="sng" algn="ctr">
            <a:solidFill>
              <a:srgbClr val="3F6578"/>
            </a:solidFill>
            <a:prstDash val="solid"/>
            <a:miter lim="800000"/>
          </a:ln>
          <a:effectLst/>
        </p:spPr>
      </p:cxnSp>
      <p:sp>
        <p:nvSpPr>
          <p:cNvPr id="45" name="TextBox 44">
            <a:extLst>
              <a:ext uri="{FF2B5EF4-FFF2-40B4-BE49-F238E27FC236}">
                <a16:creationId xmlns:a16="http://schemas.microsoft.com/office/drawing/2014/main" id="{747F070D-AA2E-BAC6-2CD6-F2896827149C}"/>
              </a:ext>
            </a:extLst>
          </p:cNvPr>
          <p:cNvSpPr txBox="1"/>
          <p:nvPr userDrawn="1"/>
        </p:nvSpPr>
        <p:spPr>
          <a:xfrm>
            <a:off x="7463137" y="4166283"/>
            <a:ext cx="936193"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RGB values</a:t>
            </a:r>
          </a:p>
        </p:txBody>
      </p:sp>
      <p:cxnSp>
        <p:nvCxnSpPr>
          <p:cNvPr id="46" name="Straight Connector 45">
            <a:extLst>
              <a:ext uri="{FF2B5EF4-FFF2-40B4-BE49-F238E27FC236}">
                <a16:creationId xmlns:a16="http://schemas.microsoft.com/office/drawing/2014/main" id="{5BD8ABAB-B329-01FA-AE06-4A7863B0A4EA}"/>
              </a:ext>
            </a:extLst>
          </p:cNvPr>
          <p:cNvCxnSpPr>
            <a:cxnSpLocks/>
            <a:stCxn id="45" idx="3"/>
          </p:cNvCxnSpPr>
          <p:nvPr userDrawn="1"/>
        </p:nvCxnSpPr>
        <p:spPr>
          <a:xfrm>
            <a:off x="8399330" y="4289394"/>
            <a:ext cx="1271778" cy="123110"/>
          </a:xfrm>
          <a:prstGeom prst="line">
            <a:avLst/>
          </a:prstGeom>
          <a:noFill/>
          <a:ln w="6350" cap="flat" cmpd="sng" algn="ctr">
            <a:solidFill>
              <a:srgbClr val="3F6578"/>
            </a:solidFill>
            <a:prstDash val="solid"/>
            <a:miter lim="800000"/>
          </a:ln>
          <a:effectLst/>
        </p:spPr>
      </p:cxnSp>
      <p:cxnSp>
        <p:nvCxnSpPr>
          <p:cNvPr id="47" name="Straight Connector 46">
            <a:extLst>
              <a:ext uri="{FF2B5EF4-FFF2-40B4-BE49-F238E27FC236}">
                <a16:creationId xmlns:a16="http://schemas.microsoft.com/office/drawing/2014/main" id="{F3D820FD-CC2D-56B9-F441-ED5ACDAC956B}"/>
              </a:ext>
            </a:extLst>
          </p:cNvPr>
          <p:cNvCxnSpPr>
            <a:cxnSpLocks/>
            <a:stCxn id="45" idx="3"/>
          </p:cNvCxnSpPr>
          <p:nvPr userDrawn="1"/>
        </p:nvCxnSpPr>
        <p:spPr>
          <a:xfrm>
            <a:off x="8399330" y="4289394"/>
            <a:ext cx="1271778" cy="419419"/>
          </a:xfrm>
          <a:prstGeom prst="line">
            <a:avLst/>
          </a:prstGeom>
          <a:noFill/>
          <a:ln w="6350" cap="flat" cmpd="sng" algn="ctr">
            <a:solidFill>
              <a:srgbClr val="3F6578"/>
            </a:solidFill>
            <a:prstDash val="solid"/>
            <a:miter lim="800000"/>
          </a:ln>
          <a:effectLst/>
        </p:spPr>
      </p:cxnSp>
      <p:cxnSp>
        <p:nvCxnSpPr>
          <p:cNvPr id="49" name="Straight Connector 48">
            <a:extLst>
              <a:ext uri="{FF2B5EF4-FFF2-40B4-BE49-F238E27FC236}">
                <a16:creationId xmlns:a16="http://schemas.microsoft.com/office/drawing/2014/main" id="{5D88B3E8-0078-FA3F-28BB-E606139D075B}"/>
              </a:ext>
            </a:extLst>
          </p:cNvPr>
          <p:cNvCxnSpPr>
            <a:cxnSpLocks/>
          </p:cNvCxnSpPr>
          <p:nvPr userDrawn="1"/>
        </p:nvCxnSpPr>
        <p:spPr>
          <a:xfrm>
            <a:off x="8282575" y="5439061"/>
            <a:ext cx="539136" cy="56833"/>
          </a:xfrm>
          <a:prstGeom prst="line">
            <a:avLst/>
          </a:prstGeom>
          <a:noFill/>
          <a:ln w="6350" cap="flat" cmpd="sng" algn="ctr">
            <a:solidFill>
              <a:srgbClr val="3F6578"/>
            </a:solidFill>
            <a:prstDash val="solid"/>
            <a:miter lim="800000"/>
          </a:ln>
          <a:effectLst/>
        </p:spPr>
      </p:cxnSp>
      <p:pic>
        <p:nvPicPr>
          <p:cNvPr id="8" name="Picture 7" descr="Graphical user interface&#10;&#10;Description automatically generated with low confidence">
            <a:extLst>
              <a:ext uri="{FF2B5EF4-FFF2-40B4-BE49-F238E27FC236}">
                <a16:creationId xmlns:a16="http://schemas.microsoft.com/office/drawing/2014/main" id="{8ACC1290-A50A-3762-F38A-B724D5AD5F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087799" y="2656273"/>
            <a:ext cx="1792201" cy="3028388"/>
          </a:xfrm>
          <a:prstGeom prst="rect">
            <a:avLst/>
          </a:prstGeom>
          <a:effectLst>
            <a:outerShdw blurRad="50800" dist="38100" dir="2700000" algn="tl" rotWithShape="0">
              <a:prstClr val="black">
                <a:alpha val="40000"/>
              </a:prstClr>
            </a:outerShdw>
          </a:effectLst>
        </p:spPr>
      </p:pic>
      <p:pic>
        <p:nvPicPr>
          <p:cNvPr id="56" name="Picture 55">
            <a:extLst>
              <a:ext uri="{FF2B5EF4-FFF2-40B4-BE49-F238E27FC236}">
                <a16:creationId xmlns:a16="http://schemas.microsoft.com/office/drawing/2014/main" id="{AE82DB38-2AD3-6EFA-2EAD-C73C27EFC93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588987" y="1586189"/>
            <a:ext cx="1335940" cy="1425545"/>
          </a:xfrm>
          <a:prstGeom prst="rect">
            <a:avLst/>
          </a:prstGeom>
          <a:effectLst>
            <a:outerShdw blurRad="50800" dist="38100" dir="2700000" algn="tl" rotWithShape="0">
              <a:prstClr val="black">
                <a:alpha val="40000"/>
              </a:prstClr>
            </a:outerShdw>
          </a:effectLst>
        </p:spPr>
      </p:pic>
      <p:sp>
        <p:nvSpPr>
          <p:cNvPr id="36" name="TextBox 35">
            <a:extLst>
              <a:ext uri="{FF2B5EF4-FFF2-40B4-BE49-F238E27FC236}">
                <a16:creationId xmlns:a16="http://schemas.microsoft.com/office/drawing/2014/main" id="{590434F0-850B-8340-9D12-26D85C4FDFE7}"/>
              </a:ext>
            </a:extLst>
          </p:cNvPr>
          <p:cNvSpPr txBox="1"/>
          <p:nvPr userDrawn="1"/>
        </p:nvSpPr>
        <p:spPr>
          <a:xfrm>
            <a:off x="11263018" y="2347552"/>
            <a:ext cx="83052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Picture corrections</a:t>
            </a:r>
          </a:p>
        </p:txBody>
      </p:sp>
      <p:cxnSp>
        <p:nvCxnSpPr>
          <p:cNvPr id="37" name="Straight Connector 36">
            <a:extLst>
              <a:ext uri="{FF2B5EF4-FFF2-40B4-BE49-F238E27FC236}">
                <a16:creationId xmlns:a16="http://schemas.microsoft.com/office/drawing/2014/main" id="{8359803A-DEF6-E044-9885-F845735B68DA}"/>
              </a:ext>
            </a:extLst>
          </p:cNvPr>
          <p:cNvCxnSpPr>
            <a:cxnSpLocks/>
          </p:cNvCxnSpPr>
          <p:nvPr userDrawn="1"/>
        </p:nvCxnSpPr>
        <p:spPr>
          <a:xfrm flipH="1">
            <a:off x="10968241" y="2547607"/>
            <a:ext cx="483657" cy="14353"/>
          </a:xfrm>
          <a:prstGeom prst="line">
            <a:avLst/>
          </a:prstGeom>
          <a:noFill/>
          <a:ln w="6350" cap="flat" cmpd="sng" algn="ctr">
            <a:solidFill>
              <a:srgbClr val="3F6578"/>
            </a:solidFill>
            <a:prstDash val="solid"/>
            <a:miter lim="800000"/>
          </a:ln>
          <a:effectLst/>
        </p:spPr>
      </p:cxnSp>
      <p:cxnSp>
        <p:nvCxnSpPr>
          <p:cNvPr id="38" name="Straight Connector 37">
            <a:extLst>
              <a:ext uri="{FF2B5EF4-FFF2-40B4-BE49-F238E27FC236}">
                <a16:creationId xmlns:a16="http://schemas.microsoft.com/office/drawing/2014/main" id="{CA375185-257A-1D48-98FE-68F88759F848}"/>
              </a:ext>
            </a:extLst>
          </p:cNvPr>
          <p:cNvCxnSpPr>
            <a:cxnSpLocks/>
          </p:cNvCxnSpPr>
          <p:nvPr userDrawn="1"/>
        </p:nvCxnSpPr>
        <p:spPr>
          <a:xfrm flipH="1">
            <a:off x="10452691" y="2226105"/>
            <a:ext cx="260658" cy="244721"/>
          </a:xfrm>
          <a:prstGeom prst="line">
            <a:avLst/>
          </a:prstGeom>
          <a:noFill/>
          <a:ln w="6350" cap="flat" cmpd="sng" algn="ctr">
            <a:solidFill>
              <a:srgbClr val="3F6578"/>
            </a:solidFill>
            <a:prstDash val="solid"/>
            <a:miter lim="800000"/>
          </a:ln>
          <a:effectLst/>
        </p:spPr>
      </p:cxnSp>
      <p:cxnSp>
        <p:nvCxnSpPr>
          <p:cNvPr id="39" name="Straight Connector 38">
            <a:extLst>
              <a:ext uri="{FF2B5EF4-FFF2-40B4-BE49-F238E27FC236}">
                <a16:creationId xmlns:a16="http://schemas.microsoft.com/office/drawing/2014/main" id="{D940C99F-FB0F-AC41-845F-CB1E3826ACA5}"/>
              </a:ext>
            </a:extLst>
          </p:cNvPr>
          <p:cNvCxnSpPr>
            <a:cxnSpLocks/>
          </p:cNvCxnSpPr>
          <p:nvPr userDrawn="1"/>
        </p:nvCxnSpPr>
        <p:spPr>
          <a:xfrm flipH="1">
            <a:off x="10229654" y="2041203"/>
            <a:ext cx="46841" cy="426303"/>
          </a:xfrm>
          <a:prstGeom prst="line">
            <a:avLst/>
          </a:prstGeom>
          <a:noFill/>
          <a:ln w="6350" cap="flat" cmpd="sng" algn="ctr">
            <a:solidFill>
              <a:srgbClr val="3F6578"/>
            </a:solidFill>
            <a:prstDash val="solid"/>
            <a:miter lim="800000"/>
          </a:ln>
          <a:effectLst/>
        </p:spPr>
      </p:cxnSp>
      <p:cxnSp>
        <p:nvCxnSpPr>
          <p:cNvPr id="41" name="Straight Connector 40">
            <a:extLst>
              <a:ext uri="{FF2B5EF4-FFF2-40B4-BE49-F238E27FC236}">
                <a16:creationId xmlns:a16="http://schemas.microsoft.com/office/drawing/2014/main" id="{40456A66-30FC-2641-9239-2BDACDE01979}"/>
              </a:ext>
            </a:extLst>
          </p:cNvPr>
          <p:cNvCxnSpPr>
            <a:cxnSpLocks/>
          </p:cNvCxnSpPr>
          <p:nvPr userDrawn="1"/>
        </p:nvCxnSpPr>
        <p:spPr>
          <a:xfrm flipH="1">
            <a:off x="10686720" y="2132648"/>
            <a:ext cx="523349" cy="346503"/>
          </a:xfrm>
          <a:prstGeom prst="line">
            <a:avLst/>
          </a:prstGeom>
          <a:noFill/>
          <a:ln w="6350" cap="flat" cmpd="sng" algn="ctr">
            <a:solidFill>
              <a:srgbClr val="3F6578"/>
            </a:solidFill>
            <a:prstDash val="solid"/>
            <a:miter lim="800000"/>
          </a:ln>
          <a:effectLst/>
        </p:spPr>
      </p:cxnSp>
    </p:spTree>
    <p:extLst>
      <p:ext uri="{BB962C8B-B14F-4D97-AF65-F5344CB8AC3E}">
        <p14:creationId xmlns:p14="http://schemas.microsoft.com/office/powerpoint/2010/main" val="2734591631"/>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uidance slide 5 - Misc">
    <p:bg>
      <p:bgPr>
        <a:solidFill>
          <a:schemeClr val="bg1"/>
        </a:solidFill>
        <a:effectLst/>
      </p:bgPr>
    </p:bg>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tx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15" name="Text Placeholder 2">
            <a:extLst>
              <a:ext uri="{FF2B5EF4-FFF2-40B4-BE49-F238E27FC236}">
                <a16:creationId xmlns:a16="http://schemas.microsoft.com/office/drawing/2014/main" id="{5A839531-9743-F944-832D-F9D2B2BF7979}"/>
              </a:ext>
            </a:extLst>
          </p:cNvPr>
          <p:cNvSpPr txBox="1">
            <a:spLocks/>
          </p:cNvSpPr>
          <p:nvPr userDrawn="1"/>
        </p:nvSpPr>
        <p:spPr>
          <a:xfrm>
            <a:off x="473212" y="1698978"/>
            <a:ext cx="6013314" cy="4633911"/>
          </a:xfrm>
          <a:prstGeom prst="rect">
            <a:avLst/>
          </a:prstGeom>
          <a:noFill/>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550" b="1" kern="1200" dirty="0">
                <a:solidFill>
                  <a:srgbClr val="00CE7D"/>
                </a:solidFill>
                <a:effectLst/>
                <a:latin typeface="Arial" panose="020B0604020202020204" pitchFamily="34" charset="0"/>
                <a:ea typeface="+mn-ea"/>
                <a:cs typeface="Arial" panose="020B0604020202020204" pitchFamily="34" charset="0"/>
              </a:rPr>
              <a:t>View or hide guidance </a:t>
            </a:r>
            <a:endParaRPr lang="en-GB" sz="1550" b="0" kern="1200" dirty="0">
              <a:solidFill>
                <a:srgbClr val="00CE7D"/>
              </a:solidFill>
              <a:effectLst/>
              <a:latin typeface="Arial" panose="020B0604020202020204" pitchFamily="34" charset="0"/>
              <a:ea typeface="+mn-ea"/>
              <a:cs typeface="Arial" panose="020B0604020202020204" pitchFamily="34" charset="0"/>
            </a:endParaRPr>
          </a:p>
          <a:p>
            <a:pPr marL="342900" indent="-342900">
              <a:lnSpc>
                <a:spcPct val="100000"/>
              </a:lnSpc>
              <a:spcAft>
                <a:spcPts val="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select the slide and right-click the mouse button</a:t>
            </a:r>
          </a:p>
          <a:p>
            <a:pPr marL="342900" indent="-342900">
              <a:lnSpc>
                <a:spcPct val="100000"/>
              </a:lnSpc>
              <a:spcAft>
                <a:spcPts val="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select ‘Format Background’</a:t>
            </a:r>
          </a:p>
          <a:p>
            <a:pPr marL="342900" indent="-342900">
              <a:lnSpc>
                <a:spcPct val="100000"/>
              </a:lnSpc>
              <a:spcAft>
                <a:spcPts val="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in the pop-up window (see image right), tick ‘Hide background graphics’</a:t>
            </a:r>
          </a:p>
          <a:p>
            <a:pPr marL="342900" indent="-342900">
              <a:lnSpc>
                <a:spcPct val="100000"/>
              </a:lnSpc>
              <a:spcAft>
                <a:spcPts val="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untick to view</a:t>
            </a:r>
          </a:p>
          <a:p>
            <a:pPr>
              <a:lnSpc>
                <a:spcPct val="100000"/>
              </a:lnSpc>
              <a:spcAft>
                <a:spcPts val="0"/>
              </a:spcAft>
            </a:pPr>
            <a:r>
              <a:rPr lang="en-GB" sz="1550" b="0" kern="1200" dirty="0">
                <a:solidFill>
                  <a:schemeClr val="tx2">
                    <a:lumMod val="50000"/>
                  </a:schemeClr>
                </a:solidFill>
                <a:effectLst/>
                <a:latin typeface="Arial" panose="020B0604020202020204" pitchFamily="34" charset="0"/>
                <a:ea typeface="+mn-ea"/>
                <a:cs typeface="Arial" panose="020B0604020202020204" pitchFamily="34" charset="0"/>
              </a:rPr>
              <a:t> </a:t>
            </a:r>
          </a:p>
          <a:p>
            <a:pPr>
              <a:lnSpc>
                <a:spcPct val="100000"/>
              </a:lnSpc>
              <a:spcAft>
                <a:spcPts val="0"/>
              </a:spcAft>
            </a:pPr>
            <a:r>
              <a:rPr lang="en-GB" sz="1550" b="1" kern="1200" dirty="0">
                <a:solidFill>
                  <a:srgbClr val="00CE7D"/>
                </a:solidFill>
                <a:effectLst/>
                <a:latin typeface="Arial" panose="020B0604020202020204" pitchFamily="34" charset="0"/>
                <a:ea typeface="+mn-ea"/>
                <a:cs typeface="Arial" panose="020B0604020202020204" pitchFamily="34" charset="0"/>
              </a:rPr>
              <a:t>Tables, charts, graphs and SmartArt </a:t>
            </a:r>
            <a:endParaRPr lang="en-GB" sz="1550" b="0" kern="1200" dirty="0">
              <a:solidFill>
                <a:srgbClr val="00CE7D"/>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550" b="0" kern="1200" dirty="0">
                <a:solidFill>
                  <a:srgbClr val="000000"/>
                </a:solidFill>
                <a:effectLst/>
                <a:latin typeface="Arial" panose="020B0604020202020204" pitchFamily="34" charset="0"/>
                <a:ea typeface="+mn-ea"/>
                <a:cs typeface="Arial" panose="020B0604020202020204" pitchFamily="34" charset="0"/>
              </a:rPr>
              <a:t>Only use the 6 MOD bright colours (in ‘Theme Colours’) found in the toolbar at the top.</a:t>
            </a:r>
          </a:p>
          <a:p>
            <a:pPr>
              <a:lnSpc>
                <a:spcPct val="100000"/>
              </a:lnSpc>
              <a:spcAft>
                <a:spcPts val="0"/>
              </a:spcAft>
            </a:pPr>
            <a:r>
              <a:rPr lang="en-GB" sz="1550" b="0" kern="1200" dirty="0">
                <a:solidFill>
                  <a:schemeClr val="tx2">
                    <a:lumMod val="50000"/>
                  </a:schemeClr>
                </a:solidFill>
                <a:effectLst/>
                <a:latin typeface="Arial" panose="020B0604020202020204" pitchFamily="34" charset="0"/>
                <a:ea typeface="+mn-ea"/>
                <a:cs typeface="Arial" panose="020B0604020202020204" pitchFamily="34" charset="0"/>
              </a:rPr>
              <a:t> </a:t>
            </a:r>
            <a:endParaRPr kumimoji="0" lang="en-GB" sz="155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50" b="1" kern="1200" dirty="0">
                <a:solidFill>
                  <a:srgbClr val="00CE7D"/>
                </a:solidFill>
                <a:effectLst/>
                <a:latin typeface="Arial" panose="020B0604020202020204" pitchFamily="34" charset="0"/>
                <a:ea typeface="+mn-ea"/>
                <a:cs typeface="Arial" panose="020B0604020202020204" pitchFamily="34" charset="0"/>
              </a:rPr>
              <a:t>Changing the security marking and footer text</a:t>
            </a:r>
            <a:endParaRPr lang="en-GB" sz="1550" b="0" kern="1200" dirty="0">
              <a:solidFill>
                <a:srgbClr val="00CE7D"/>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50" b="0" kern="1200" dirty="0">
                <a:solidFill>
                  <a:schemeClr val="tx2">
                    <a:lumMod val="50000"/>
                  </a:schemeClr>
                </a:solidFill>
                <a:effectLst/>
                <a:latin typeface="Arial" panose="020B0604020202020204" pitchFamily="34" charset="0"/>
                <a:ea typeface="+mn-ea"/>
                <a:cs typeface="Arial" panose="020B0604020202020204" pitchFamily="34" charset="0"/>
              </a:rPr>
              <a:t>Use ‘Replace’ tool available from the ‘Home’ tab e.g. replace ‘Security marking’ with ‘Official’.</a:t>
            </a:r>
          </a:p>
          <a:p>
            <a:pPr>
              <a:lnSpc>
                <a:spcPct val="100000"/>
              </a:lnSpc>
              <a:spcAft>
                <a:spcPts val="0"/>
              </a:spcAft>
            </a:pPr>
            <a:endPar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50" b="1" kern="1200" dirty="0">
                <a:solidFill>
                  <a:srgbClr val="00CE7D"/>
                </a:solidFill>
                <a:effectLst/>
                <a:latin typeface="Arial" panose="020B0604020202020204" pitchFamily="34" charset="0"/>
                <a:ea typeface="+mn-ea"/>
                <a:cs typeface="Arial" panose="020B0604020202020204" pitchFamily="34" charset="0"/>
              </a:rPr>
              <a:t>Reducing document size</a:t>
            </a:r>
            <a:endParaRPr kumimoji="0" lang="en-GB" sz="1550" b="0" i="0" u="none" strike="noStrike" kern="1200" cap="none" spc="0" normalizeH="0" baseline="0" noProof="0" dirty="0">
              <a:ln>
                <a:noFill/>
              </a:ln>
              <a:solidFill>
                <a:srgbClr val="00CE7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50" b="0" kern="1200" dirty="0">
                <a:solidFill>
                  <a:srgbClr val="000000"/>
                </a:solidFill>
                <a:effectLst/>
                <a:latin typeface="Arial" panose="020B0604020202020204" pitchFamily="34" charset="0"/>
                <a:ea typeface="+mn-ea"/>
                <a:cs typeface="Arial" panose="020B0604020202020204" pitchFamily="34" charset="0"/>
              </a:rPr>
              <a:t>To keep overall presentation file size manageable, be aware of image file sizes. Ideally images should be under 1Mb. </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itle 5">
            <a:extLst>
              <a:ext uri="{FF2B5EF4-FFF2-40B4-BE49-F238E27FC236}">
                <a16:creationId xmlns:a16="http://schemas.microsoft.com/office/drawing/2014/main" id="{273444B6-4016-9145-85BC-B7FB484E3CDE}"/>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532A45"/>
                </a:solidFill>
                <a:effectLst/>
                <a:uLnTx/>
                <a:uFillTx/>
                <a:latin typeface="Arial" panose="020B0604020202020204" pitchFamily="34" charset="0"/>
                <a:ea typeface="+mj-ea"/>
                <a:cs typeface="Arial" panose="020B0604020202020204" pitchFamily="34" charset="0"/>
              </a:rPr>
              <a:t>Guidance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accent4"/>
                </a:solidFill>
                <a:effectLst/>
                <a:uLnTx/>
                <a:uFillTx/>
                <a:latin typeface="Arial" panose="020B0604020202020204" pitchFamily="34" charset="0"/>
                <a:ea typeface="+mj-ea"/>
                <a:cs typeface="Arial" panose="020B0604020202020204" pitchFamily="34" charset="0"/>
              </a:rPr>
              <a:t>Additional guidance</a:t>
            </a:r>
            <a:r>
              <a:rPr kumimoji="0" lang="en-GB" sz="3300" b="0" i="0" u="none" strike="noStrike" kern="1200" cap="none" spc="0" normalizeH="0" baseline="0" noProof="0" dirty="0">
                <a:ln>
                  <a:noFill/>
                </a:ln>
                <a:solidFill>
                  <a:schemeClr val="accent4"/>
                </a:solidFill>
                <a:effectLst/>
                <a:uLnTx/>
                <a:uFillTx/>
                <a:latin typeface="Arial" panose="020B0604020202020204" pitchFamily="34" charset="0"/>
                <a:ea typeface="+mj-ea"/>
                <a:cs typeface="Arial" panose="020B0604020202020204" pitchFamily="34" charset="0"/>
              </a:rPr>
              <a:t> </a:t>
            </a:r>
          </a:p>
        </p:txBody>
      </p:sp>
      <p:sp>
        <p:nvSpPr>
          <p:cNvPr id="20" name="Rectangle 19">
            <a:extLst>
              <a:ext uri="{FF2B5EF4-FFF2-40B4-BE49-F238E27FC236}">
                <a16:creationId xmlns:a16="http://schemas.microsoft.com/office/drawing/2014/main" id="{BAD889D3-3847-7F46-B1F7-BEFB77CB4CC0}"/>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3368C"/>
                </a:solidFill>
                <a:effectLst/>
                <a:latin typeface="Arial" panose="020B0604020202020204" pitchFamily="34" charset="0"/>
                <a:ea typeface="+mn-ea"/>
                <a:cs typeface="Arial" panose="020B0604020202020204" pitchFamily="34" charset="0"/>
              </a:rPr>
              <a:t>Delete the guidance slides before finalising your presentation.</a:t>
            </a:r>
            <a:r>
              <a:rPr kumimoji="0" lang="en-GB" sz="1600" b="0" i="0" u="none" strike="noStrike" kern="1200" cap="none" spc="0" normalizeH="0" baseline="0" noProof="0" dirty="0">
                <a:ln>
                  <a:noFill/>
                </a:ln>
                <a:solidFill>
                  <a:srgbClr val="93368C"/>
                </a:solidFill>
                <a:effectLst/>
                <a:uLnTx/>
                <a:uFillTx/>
                <a:latin typeface="Arial" panose="020B0604020202020204" pitchFamily="34" charset="0"/>
                <a:ea typeface="+mn-ea"/>
                <a:cs typeface="Arial" panose="020B0604020202020204" pitchFamily="34" charset="0"/>
              </a:rPr>
              <a:t> </a:t>
            </a:r>
          </a:p>
        </p:txBody>
      </p:sp>
      <p:pic>
        <p:nvPicPr>
          <p:cNvPr id="8" name="Picture 7">
            <a:extLst>
              <a:ext uri="{FF2B5EF4-FFF2-40B4-BE49-F238E27FC236}">
                <a16:creationId xmlns:a16="http://schemas.microsoft.com/office/drawing/2014/main" id="{6A3529A9-7416-481A-71BB-EF8F6F3956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94180" y="1385389"/>
            <a:ext cx="3469681" cy="32769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51823240"/>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uidance slide 6 - Misc">
    <p:bg>
      <p:bgPr>
        <a:solidFill>
          <a:schemeClr val="bg1"/>
        </a:solidFill>
        <a:effectLst/>
      </p:bgPr>
    </p:bg>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tx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8" name="Text Placeholder 2">
            <a:extLst>
              <a:ext uri="{FF2B5EF4-FFF2-40B4-BE49-F238E27FC236}">
                <a16:creationId xmlns:a16="http://schemas.microsoft.com/office/drawing/2014/main" id="{57506B68-9ED4-734B-B56D-AC3BEDA6CFAA}"/>
              </a:ext>
            </a:extLst>
          </p:cNvPr>
          <p:cNvSpPr txBox="1">
            <a:spLocks/>
          </p:cNvSpPr>
          <p:nvPr userDrawn="1"/>
        </p:nvSpPr>
        <p:spPr>
          <a:xfrm>
            <a:off x="360000" y="1391101"/>
            <a:ext cx="6126525" cy="4861276"/>
          </a:xfrm>
          <a:prstGeom prst="rect">
            <a:avLst/>
          </a:prstGeom>
          <a:noFill/>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550" b="1" kern="1200" dirty="0">
                <a:solidFill>
                  <a:srgbClr val="00CE7D"/>
                </a:solidFill>
                <a:effectLst/>
                <a:latin typeface="Arial" panose="020B0604020202020204" pitchFamily="34" charset="0"/>
                <a:ea typeface="+mn-ea"/>
                <a:cs typeface="Arial" panose="020B0604020202020204" pitchFamily="34" charset="0"/>
              </a:rPr>
              <a:t>Footer and slide numbers</a:t>
            </a:r>
            <a:endParaRPr lang="en-GB" sz="1550" b="0" kern="1200" dirty="0">
              <a:solidFill>
                <a:srgbClr val="00CE7D"/>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550" b="0" kern="1200" dirty="0">
                <a:solidFill>
                  <a:srgbClr val="000000"/>
                </a:solidFill>
                <a:effectLst/>
                <a:latin typeface="Arial" panose="020B0604020202020204" pitchFamily="34" charset="0"/>
                <a:ea typeface="+mn-ea"/>
                <a:cs typeface="Arial" panose="020B0604020202020204" pitchFamily="34" charset="0"/>
              </a:rPr>
              <a:t>If the footer and slide number are missing;</a:t>
            </a:r>
          </a:p>
          <a:p>
            <a:pPr marL="342900" indent="-342900">
              <a:lnSpc>
                <a:spcPct val="100000"/>
              </a:lnSpc>
              <a:spcAft>
                <a:spcPts val="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select ‘Insert’</a:t>
            </a:r>
          </a:p>
          <a:p>
            <a:pPr marL="342900" indent="-342900">
              <a:lnSpc>
                <a:spcPct val="100000"/>
              </a:lnSpc>
              <a:spcAft>
                <a:spcPts val="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‘Header and Footer’ </a:t>
            </a:r>
          </a:p>
          <a:p>
            <a:pPr marL="342900" indent="-342900">
              <a:lnSpc>
                <a:spcPct val="100000"/>
              </a:lnSpc>
              <a:spcAft>
                <a:spcPts val="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tick the ‘Slide number’ and ‘Footer’ boxes</a:t>
            </a:r>
          </a:p>
          <a:p>
            <a:pPr marL="342900" indent="-342900">
              <a:lnSpc>
                <a:spcPct val="100000"/>
              </a:lnSpc>
              <a:spcAft>
                <a:spcPts val="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click ‘Apply’</a:t>
            </a:r>
          </a:p>
          <a:p>
            <a:pPr marL="342900" indent="-342900">
              <a:lnSpc>
                <a:spcPct val="100000"/>
              </a:lnSpc>
              <a:spcAft>
                <a:spcPts val="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see the ‘Header and Footer’ image </a:t>
            </a:r>
          </a:p>
          <a:p>
            <a:pPr>
              <a:lnSpc>
                <a:spcPct val="100000"/>
              </a:lnSpc>
              <a:spcAft>
                <a:spcPts val="0"/>
              </a:spcAft>
            </a:pPr>
            <a:r>
              <a:rPr lang="en-GB" sz="1550" b="0" kern="1200" dirty="0">
                <a:solidFill>
                  <a:srgbClr val="8D1536"/>
                </a:solidFill>
                <a:effectLst/>
                <a:latin typeface="Arial" panose="020B0604020202020204" pitchFamily="34" charset="0"/>
                <a:ea typeface="+mn-ea"/>
                <a:cs typeface="Arial" panose="020B0604020202020204" pitchFamily="34" charset="0"/>
              </a:rPr>
              <a:t> </a:t>
            </a:r>
          </a:p>
          <a:p>
            <a:pPr>
              <a:lnSpc>
                <a:spcPct val="100000"/>
              </a:lnSpc>
              <a:spcAft>
                <a:spcPts val="0"/>
              </a:spcAft>
            </a:pPr>
            <a:r>
              <a:rPr lang="en-GB" sz="1550" b="1" kern="1200" dirty="0">
                <a:solidFill>
                  <a:srgbClr val="00CE7D"/>
                </a:solidFill>
                <a:effectLst/>
                <a:latin typeface="Arial" panose="020B0604020202020204" pitchFamily="34" charset="0"/>
                <a:ea typeface="+mn-ea"/>
                <a:cs typeface="Arial" panose="020B0604020202020204" pitchFamily="34" charset="0"/>
              </a:rPr>
              <a:t>Using the eyedropper tool </a:t>
            </a:r>
            <a:endParaRPr lang="en-GB" sz="1550" b="0" kern="1200" dirty="0">
              <a:solidFill>
                <a:srgbClr val="00CE7D"/>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550" b="0" kern="1200" dirty="0">
                <a:solidFill>
                  <a:srgbClr val="000000"/>
                </a:solidFill>
                <a:effectLst/>
                <a:latin typeface="Arial" panose="020B0604020202020204" pitchFamily="34" charset="0"/>
                <a:ea typeface="+mn-ea"/>
                <a:cs typeface="Arial" panose="020B0604020202020204" pitchFamily="34" charset="0"/>
              </a:rPr>
              <a:t>When you are looking to change either the dark or bright colours, besides the available colours in the Themes Colours menu:  </a:t>
            </a:r>
          </a:p>
          <a:p>
            <a:pPr marL="342900" indent="-342900">
              <a:lnSpc>
                <a:spcPct val="100000"/>
              </a:lnSpc>
              <a:spcAft>
                <a:spcPts val="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click the ‘Eyedropper’ tool</a:t>
            </a:r>
          </a:p>
          <a:p>
            <a:pPr marL="342900" indent="-342900">
              <a:lnSpc>
                <a:spcPct val="100000"/>
              </a:lnSpc>
              <a:spcAft>
                <a:spcPts val="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your cursor will become an eyedropper</a:t>
            </a:r>
          </a:p>
          <a:p>
            <a:pPr marL="342900" indent="-342900">
              <a:lnSpc>
                <a:spcPct val="100000"/>
              </a:lnSpc>
              <a:spcAft>
                <a:spcPts val="0"/>
              </a:spcAft>
              <a:buFont typeface="+mj-lt"/>
              <a:buAutoNum type="arabicPeriod"/>
            </a:pPr>
            <a:r>
              <a:rPr lang="en-GB" sz="1550" b="0" kern="1200" dirty="0">
                <a:solidFill>
                  <a:srgbClr val="000000"/>
                </a:solidFill>
                <a:effectLst/>
                <a:latin typeface="Arial" panose="020B0604020202020204" pitchFamily="34" charset="0"/>
                <a:ea typeface="+mn-ea"/>
                <a:cs typeface="Arial" panose="020B0604020202020204" pitchFamily="34" charset="0"/>
              </a:rPr>
              <a:t>move cursor to colour on left of slide, and click, to recolour your shape</a:t>
            </a:r>
          </a:p>
          <a:p>
            <a:pPr marL="0" indent="0">
              <a:lnSpc>
                <a:spcPct val="100000"/>
              </a:lnSpc>
              <a:spcAft>
                <a:spcPts val="0"/>
              </a:spcAft>
              <a:buFont typeface="Arial" panose="020B0604020202020204" pitchFamily="34" charset="0"/>
              <a:buNone/>
            </a:pPr>
            <a:endParaRPr lang="en-GB" sz="1550" b="0" kern="1200" dirty="0">
              <a:solidFill>
                <a:srgbClr val="000000"/>
              </a:solidFill>
              <a:effectLst/>
              <a:latin typeface="Arial" panose="020B0604020202020204" pitchFamily="34" charset="0"/>
              <a:ea typeface="+mn-ea"/>
              <a:cs typeface="Arial" panose="020B0604020202020204" pitchFamily="34" charset="0"/>
            </a:endParaRPr>
          </a:p>
          <a:p>
            <a:pPr marL="0" indent="0">
              <a:lnSpc>
                <a:spcPct val="100000"/>
              </a:lnSpc>
              <a:spcAft>
                <a:spcPts val="0"/>
              </a:spcAft>
              <a:buFont typeface="Arial" panose="020B0604020202020204" pitchFamily="34" charset="0"/>
              <a:buNone/>
            </a:pPr>
            <a:r>
              <a:rPr lang="en-GB" sz="1550" b="0" kern="1200" dirty="0">
                <a:solidFill>
                  <a:srgbClr val="000000"/>
                </a:solidFill>
                <a:effectLst/>
                <a:latin typeface="Arial" panose="020B0604020202020204" pitchFamily="34" charset="0"/>
                <a:ea typeface="+mn-ea"/>
                <a:cs typeface="Arial" panose="020B0604020202020204" pitchFamily="34" charset="0"/>
              </a:rPr>
              <a:t>This ensures MOD dark or bright colours are correctly used. </a:t>
            </a:r>
            <a:br>
              <a:rPr lang="en-GB" sz="1550" b="0" kern="1200" dirty="0">
                <a:solidFill>
                  <a:srgbClr val="000000"/>
                </a:solidFill>
                <a:effectLst/>
                <a:latin typeface="Arial" panose="020B0604020202020204" pitchFamily="34" charset="0"/>
                <a:ea typeface="+mn-ea"/>
                <a:cs typeface="Arial" panose="020B0604020202020204" pitchFamily="34" charset="0"/>
              </a:rPr>
            </a:br>
            <a:r>
              <a:rPr lang="en-GB" sz="1550" b="0" kern="1200" dirty="0">
                <a:solidFill>
                  <a:srgbClr val="000000"/>
                </a:solidFill>
                <a:effectLst/>
                <a:latin typeface="Arial" panose="020B0604020202020204" pitchFamily="34" charset="0"/>
                <a:ea typeface="+mn-ea"/>
                <a:cs typeface="Arial" panose="020B0604020202020204" pitchFamily="34" charset="0"/>
              </a:rPr>
              <a:t>See example (right) where title background has been selected.</a:t>
            </a: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 </a:t>
            </a:r>
          </a:p>
        </p:txBody>
      </p:sp>
      <p:sp>
        <p:nvSpPr>
          <p:cNvPr id="13" name="Title 5">
            <a:extLst>
              <a:ext uri="{FF2B5EF4-FFF2-40B4-BE49-F238E27FC236}">
                <a16:creationId xmlns:a16="http://schemas.microsoft.com/office/drawing/2014/main" id="{89DDDB41-9C0E-4C44-ADAD-DDECBD29F971}"/>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532A45"/>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532A45"/>
                </a:solidFill>
                <a:effectLst/>
                <a:uLnTx/>
                <a:uFillTx/>
                <a:latin typeface="Arial" panose="020B0604020202020204" pitchFamily="34" charset="0"/>
                <a:ea typeface="+mj-ea"/>
                <a:cs typeface="Arial" panose="020B0604020202020204" pitchFamily="34" charset="0"/>
              </a:rPr>
              <a:t> </a:t>
            </a:r>
          </a:p>
        </p:txBody>
      </p:sp>
      <p:sp>
        <p:nvSpPr>
          <p:cNvPr id="14" name="Rectangle 13">
            <a:extLst>
              <a:ext uri="{FF2B5EF4-FFF2-40B4-BE49-F238E27FC236}">
                <a16:creationId xmlns:a16="http://schemas.microsoft.com/office/drawing/2014/main" id="{CC88BEE7-D342-3D4D-8A70-14E02AFE4F5C}"/>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3368C"/>
                </a:solidFill>
                <a:effectLst/>
                <a:latin typeface="Arial" panose="020B0604020202020204" pitchFamily="34" charset="0"/>
                <a:ea typeface="+mn-ea"/>
                <a:cs typeface="Arial" panose="020B0604020202020204" pitchFamily="34" charset="0"/>
              </a:rPr>
              <a:t>Delete the guidance slides before finalising your presentation.</a:t>
            </a:r>
            <a:r>
              <a:rPr kumimoji="0" lang="en-GB" sz="1600" b="0" i="0" u="none" strike="noStrike" kern="1200" cap="none" spc="0" normalizeH="0" baseline="0" noProof="0" dirty="0">
                <a:ln>
                  <a:noFill/>
                </a:ln>
                <a:solidFill>
                  <a:srgbClr val="93368C"/>
                </a:solidFill>
                <a:effectLst/>
                <a:uLnTx/>
                <a:uFillTx/>
                <a:latin typeface="Arial" panose="020B0604020202020204" pitchFamily="34" charset="0"/>
                <a:ea typeface="+mn-ea"/>
                <a:cs typeface="Arial" panose="020B0604020202020204" pitchFamily="34" charset="0"/>
              </a:rPr>
              <a:t> </a:t>
            </a:r>
          </a:p>
        </p:txBody>
      </p:sp>
      <p:pic>
        <p:nvPicPr>
          <p:cNvPr id="10" name="Picture 9">
            <a:extLst>
              <a:ext uri="{FF2B5EF4-FFF2-40B4-BE49-F238E27FC236}">
                <a16:creationId xmlns:a16="http://schemas.microsoft.com/office/drawing/2014/main" id="{A212A09F-EC71-66C2-8A02-9C588CC33F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77699" y="958498"/>
            <a:ext cx="4102301" cy="2609354"/>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236471AA-4983-46C6-5775-1318456CA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7229" y="3676588"/>
            <a:ext cx="4092771" cy="2181287"/>
          </a:xfrm>
          <a:prstGeom prst="rect">
            <a:avLst/>
          </a:prstGeom>
        </p:spPr>
      </p:pic>
    </p:spTree>
    <p:extLst>
      <p:ext uri="{BB962C8B-B14F-4D97-AF65-F5344CB8AC3E}">
        <p14:creationId xmlns:p14="http://schemas.microsoft.com/office/powerpoint/2010/main" val="256782918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uidance slide 3 - Icons">
    <p:bg>
      <p:bgPr>
        <a:solidFill>
          <a:schemeClr val="bg1"/>
        </a:solidFill>
        <a:effectLst/>
      </p:bgPr>
    </p:bg>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tx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7" name="Title 5">
            <a:extLst>
              <a:ext uri="{FF2B5EF4-FFF2-40B4-BE49-F238E27FC236}">
                <a16:creationId xmlns:a16="http://schemas.microsoft.com/office/drawing/2014/main" id="{7FD5AD9F-9DB5-6A4C-8218-7B2E842FA583}"/>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Guidance</a:t>
            </a:r>
            <a:r>
              <a:rPr kumimoji="0" lang="en-GB" sz="32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CE7D"/>
                </a:solidFill>
                <a:effectLst/>
                <a:uLnTx/>
                <a:uFillTx/>
                <a:latin typeface="Arial" panose="020B0604020202020204" pitchFamily="34" charset="0"/>
                <a:ea typeface="+mj-ea"/>
                <a:cs typeface="Arial" panose="020B0604020202020204" pitchFamily="34" charset="0"/>
              </a:rPr>
              <a:t>Icons</a:t>
            </a:r>
          </a:p>
        </p:txBody>
      </p:sp>
      <p:sp>
        <p:nvSpPr>
          <p:cNvPr id="8" name="Rectangle 7">
            <a:extLst>
              <a:ext uri="{FF2B5EF4-FFF2-40B4-BE49-F238E27FC236}">
                <a16:creationId xmlns:a16="http://schemas.microsoft.com/office/drawing/2014/main" id="{8D469279-23DF-2F40-8236-86B60B8F8B23}"/>
              </a:ext>
            </a:extLst>
          </p:cNvPr>
          <p:cNvSpPr/>
          <p:nvPr userDrawn="1"/>
        </p:nvSpPr>
        <p:spPr>
          <a:xfrm>
            <a:off x="294426" y="96600"/>
            <a:ext cx="10290130" cy="338554"/>
          </a:xfrm>
          <a:prstGeom prst="rect">
            <a:avLst/>
          </a:prstGeom>
        </p:spPr>
        <p:txBody>
          <a:bodyPr wrap="square">
            <a:spAutoFit/>
          </a:bodyPr>
          <a:lstStyle/>
          <a:p>
            <a:r>
              <a:rPr lang="en-GB" sz="1600" b="0" kern="1200" dirty="0">
                <a:solidFill>
                  <a:srgbClr val="93368C"/>
                </a:solidFill>
                <a:effectLst/>
                <a:latin typeface="Arial" panose="020B0604020202020204" pitchFamily="34" charset="0"/>
                <a:ea typeface="+mn-ea"/>
                <a:cs typeface="Arial" panose="020B0604020202020204" pitchFamily="34" charset="0"/>
              </a:rPr>
              <a:t>Delete the guidance slides before finalising your presentation.</a:t>
            </a:r>
            <a:r>
              <a:rPr kumimoji="0" lang="en-GB" sz="1600" b="0" i="0" u="none" strike="noStrike" kern="1200" cap="none" spc="0" normalizeH="0" baseline="0" noProof="0" dirty="0">
                <a:ln>
                  <a:noFill/>
                </a:ln>
                <a:solidFill>
                  <a:srgbClr val="93368C"/>
                </a:solidFill>
                <a:effectLst/>
                <a:uLnTx/>
                <a:uFillTx/>
                <a:latin typeface="Arial" panose="020B0604020202020204" pitchFamily="34" charset="0"/>
                <a:ea typeface="+mn-ea"/>
                <a:cs typeface="Arial" panose="020B0604020202020204" pitchFamily="34" charset="0"/>
              </a:rPr>
              <a:t> </a:t>
            </a:r>
          </a:p>
        </p:txBody>
      </p:sp>
      <p:sp>
        <p:nvSpPr>
          <p:cNvPr id="6" name="Rectangle 5">
            <a:extLst>
              <a:ext uri="{FF2B5EF4-FFF2-40B4-BE49-F238E27FC236}">
                <a16:creationId xmlns:a16="http://schemas.microsoft.com/office/drawing/2014/main" id="{5C6B94F6-B999-4732-966C-25429596DCD0}"/>
              </a:ext>
            </a:extLst>
          </p:cNvPr>
          <p:cNvSpPr/>
          <p:nvPr userDrawn="1"/>
        </p:nvSpPr>
        <p:spPr>
          <a:xfrm>
            <a:off x="294568" y="2581606"/>
            <a:ext cx="11448145" cy="1041401"/>
          </a:xfrm>
          <a:prstGeom prst="rect">
            <a:avLst/>
          </a:prstGeom>
          <a:solidFill>
            <a:srgbClr val="07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8E4CA0-2082-43D8-A3A0-5984D8561129}"/>
              </a:ext>
            </a:extLst>
          </p:cNvPr>
          <p:cNvSpPr/>
          <p:nvPr userDrawn="1"/>
        </p:nvSpPr>
        <p:spPr>
          <a:xfrm>
            <a:off x="294568" y="3853988"/>
            <a:ext cx="11448146" cy="1038380"/>
          </a:xfrm>
          <a:prstGeom prst="rect">
            <a:avLst/>
          </a:prstGeom>
          <a:solidFill>
            <a:srgbClr val="07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5410788-34F5-4050-9850-543F1FF61643}"/>
              </a:ext>
            </a:extLst>
          </p:cNvPr>
          <p:cNvSpPr/>
          <p:nvPr userDrawn="1"/>
        </p:nvSpPr>
        <p:spPr>
          <a:xfrm>
            <a:off x="294567" y="1564484"/>
            <a:ext cx="11269587" cy="738664"/>
          </a:xfrm>
          <a:prstGeom prst="rect">
            <a:avLst/>
          </a:prstGeom>
        </p:spPr>
        <p:txBody>
          <a:bodyPr wrap="square">
            <a:spAutoFit/>
          </a:bodyPr>
          <a:lstStyle/>
          <a:p>
            <a:r>
              <a:rPr lang="en-GB" sz="1400" dirty="0">
                <a:solidFill>
                  <a:srgbClr val="000000"/>
                </a:solidFill>
                <a:latin typeface="Arial" panose="020B0604020202020204" pitchFamily="34" charset="0"/>
                <a:cs typeface="Arial" panose="020B0604020202020204" pitchFamily="34" charset="0"/>
              </a:rPr>
              <a:t>There are over 40 different line icons within the MOD brand, below is a sample that you can use throughout your presentation. All icons, in different colours, can be downloaded from the </a:t>
            </a:r>
            <a:r>
              <a:rPr lang="en-GB" sz="1400" dirty="0">
                <a:solidFill>
                  <a:srgbClr val="333C46"/>
                </a:solidFill>
                <a:latin typeface="Arial" panose="020B0604020202020204" pitchFamily="34" charset="0"/>
                <a:cs typeface="Arial" panose="020B0604020202020204" pitchFamily="34" charset="0"/>
                <a:hlinkClick r:id="rId2"/>
              </a:rPr>
              <a:t>Defence Brand Portal (http://www.defencebrandportal.mod.uk/)</a:t>
            </a:r>
            <a:r>
              <a:rPr lang="en-GB" sz="1400" dirty="0">
                <a:solidFill>
                  <a:srgbClr val="333C46"/>
                </a:solidFill>
                <a:latin typeface="Arial" panose="020B0604020202020204" pitchFamily="34" charset="0"/>
                <a:cs typeface="Arial" panose="020B0604020202020204" pitchFamily="34" charset="0"/>
              </a:rPr>
              <a:t> </a:t>
            </a:r>
            <a:r>
              <a:rPr lang="en-GB" sz="1400" dirty="0">
                <a:solidFill>
                  <a:srgbClr val="000000"/>
                </a:solidFill>
                <a:latin typeface="Arial" panose="020B0604020202020204" pitchFamily="34" charset="0"/>
                <a:cs typeface="Arial" panose="020B0604020202020204" pitchFamily="34" charset="0"/>
              </a:rPr>
              <a:t>or the </a:t>
            </a:r>
            <a:r>
              <a:rPr lang="en-GB" sz="1400" dirty="0">
                <a:solidFill>
                  <a:srgbClr val="333C46"/>
                </a:solidFill>
                <a:latin typeface="Arial" panose="020B0604020202020204" pitchFamily="34" charset="0"/>
                <a:cs typeface="Arial" panose="020B0604020202020204" pitchFamily="34" charset="0"/>
                <a:hlinkClick r:id="rId3"/>
              </a:rPr>
              <a:t>BrandHub</a:t>
            </a:r>
            <a:r>
              <a:rPr lang="en-GB" sz="1400" dirty="0">
                <a:solidFill>
                  <a:srgbClr val="333C46"/>
                </a:solidFill>
                <a:latin typeface="Arial" panose="020B0604020202020204" pitchFamily="34" charset="0"/>
                <a:cs typeface="Arial" panose="020B0604020202020204" pitchFamily="34" charset="0"/>
              </a:rPr>
              <a:t> (</a:t>
            </a:r>
            <a:r>
              <a:rPr lang="en-GB" sz="1400" dirty="0">
                <a:solidFill>
                  <a:srgbClr val="333C46"/>
                </a:solidFill>
                <a:latin typeface="Arial" panose="020B0604020202020204" pitchFamily="34" charset="0"/>
                <a:cs typeface="Arial" panose="020B0604020202020204" pitchFamily="34" charset="0"/>
                <a:hlinkClick r:id="rId3"/>
              </a:rPr>
              <a:t>https://modgovuk.sharepoint.com/sites/DDC-Brand</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rPr>
              <a:t>DefNet</a:t>
            </a:r>
            <a:r>
              <a:rPr lang="en-GB" sz="1400" dirty="0">
                <a:solidFill>
                  <a:srgbClr val="000000"/>
                </a:solidFill>
                <a:latin typeface="Arial" panose="020B0604020202020204" pitchFamily="34" charset="0"/>
                <a:cs typeface="Arial" panose="020B0604020202020204" pitchFamily="34" charset="0"/>
              </a:rPr>
              <a:t> user only).</a:t>
            </a:r>
          </a:p>
        </p:txBody>
      </p:sp>
      <p:pic>
        <p:nvPicPr>
          <p:cNvPr id="13" name="Picture 12" descr="Icon&#10;&#10;Description automatically generated">
            <a:extLst>
              <a:ext uri="{FF2B5EF4-FFF2-40B4-BE49-F238E27FC236}">
                <a16:creationId xmlns:a16="http://schemas.microsoft.com/office/drawing/2014/main" id="{0A51B456-68E0-41D9-9738-C5D88430CC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54147" y="2626644"/>
            <a:ext cx="918898" cy="961637"/>
          </a:xfrm>
          <a:prstGeom prst="rect">
            <a:avLst/>
          </a:prstGeom>
        </p:spPr>
      </p:pic>
      <p:pic>
        <p:nvPicPr>
          <p:cNvPr id="14" name="Picture 13" descr="Icon&#10;&#10;Description automatically generated">
            <a:extLst>
              <a:ext uri="{FF2B5EF4-FFF2-40B4-BE49-F238E27FC236}">
                <a16:creationId xmlns:a16="http://schemas.microsoft.com/office/drawing/2014/main" id="{3D8D9CF1-C1A7-41E3-B8AA-824CE280C6A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75903" y="3948436"/>
            <a:ext cx="905938" cy="863801"/>
          </a:xfrm>
          <a:prstGeom prst="rect">
            <a:avLst/>
          </a:prstGeom>
        </p:spPr>
      </p:pic>
      <p:pic>
        <p:nvPicPr>
          <p:cNvPr id="15" name="Picture 14" descr="Icon&#10;&#10;Description automatically generated">
            <a:extLst>
              <a:ext uri="{FF2B5EF4-FFF2-40B4-BE49-F238E27FC236}">
                <a16:creationId xmlns:a16="http://schemas.microsoft.com/office/drawing/2014/main" id="{666C0610-09C5-4C83-B495-B8D08692E4D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650613" y="3887800"/>
            <a:ext cx="948725" cy="948725"/>
          </a:xfrm>
          <a:prstGeom prst="rect">
            <a:avLst/>
          </a:prstGeom>
        </p:spPr>
      </p:pic>
      <p:pic>
        <p:nvPicPr>
          <p:cNvPr id="16" name="Picture 15" descr="Icon&#10;&#10;Description automatically generated">
            <a:extLst>
              <a:ext uri="{FF2B5EF4-FFF2-40B4-BE49-F238E27FC236}">
                <a16:creationId xmlns:a16="http://schemas.microsoft.com/office/drawing/2014/main" id="{72255308-CF89-4DED-9DFC-490BBD3262B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327336" y="3902211"/>
            <a:ext cx="887830" cy="910026"/>
          </a:xfrm>
          <a:prstGeom prst="rect">
            <a:avLst/>
          </a:prstGeom>
        </p:spPr>
      </p:pic>
      <p:pic>
        <p:nvPicPr>
          <p:cNvPr id="17" name="Picture 16" descr="Icon, circle&#10;&#10;Description automatically generated">
            <a:extLst>
              <a:ext uri="{FF2B5EF4-FFF2-40B4-BE49-F238E27FC236}">
                <a16:creationId xmlns:a16="http://schemas.microsoft.com/office/drawing/2014/main" id="{47F0FD04-0EE5-4AE5-A018-C428E20BC33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634264" y="3931030"/>
            <a:ext cx="884296" cy="884296"/>
          </a:xfrm>
          <a:prstGeom prst="rect">
            <a:avLst/>
          </a:prstGeom>
        </p:spPr>
      </p:pic>
      <p:sp>
        <p:nvSpPr>
          <p:cNvPr id="18" name="Rectangle 17">
            <a:extLst>
              <a:ext uri="{FF2B5EF4-FFF2-40B4-BE49-F238E27FC236}">
                <a16:creationId xmlns:a16="http://schemas.microsoft.com/office/drawing/2014/main" id="{34940200-F5A3-4B20-BADC-9186C47FE5F3}"/>
              </a:ext>
            </a:extLst>
          </p:cNvPr>
          <p:cNvSpPr/>
          <p:nvPr userDrawn="1"/>
        </p:nvSpPr>
        <p:spPr>
          <a:xfrm>
            <a:off x="336143" y="2814849"/>
            <a:ext cx="2235088" cy="523220"/>
          </a:xfrm>
          <a:prstGeom prst="rect">
            <a:avLst/>
          </a:prstGeom>
        </p:spPr>
        <p:txBody>
          <a:bodyPr wrap="square">
            <a:spAutoFit/>
          </a:bodyPr>
          <a:lstStyle/>
          <a:p>
            <a:r>
              <a:rPr lang="en-GB" sz="1400" dirty="0">
                <a:solidFill>
                  <a:srgbClr val="F087CF"/>
                </a:solidFill>
                <a:latin typeface="Arial" panose="020B0604020202020204" pitchFamily="34" charset="0"/>
                <a:cs typeface="Arial" panose="020B0604020202020204" pitchFamily="34" charset="0"/>
              </a:rPr>
              <a:t>MOD bright colours </a:t>
            </a:r>
          </a:p>
          <a:p>
            <a:r>
              <a:rPr lang="en-GB" sz="1400" dirty="0">
                <a:solidFill>
                  <a:srgbClr val="F087CF"/>
                </a:solidFill>
                <a:latin typeface="Arial" panose="020B0604020202020204" pitchFamily="34" charset="0"/>
                <a:cs typeface="Arial" panose="020B0604020202020204" pitchFamily="34" charset="0"/>
              </a:rPr>
              <a:t>on dark backgrounds</a:t>
            </a:r>
          </a:p>
        </p:txBody>
      </p:sp>
      <p:sp>
        <p:nvSpPr>
          <p:cNvPr id="19" name="Rectangle 18">
            <a:extLst>
              <a:ext uri="{FF2B5EF4-FFF2-40B4-BE49-F238E27FC236}">
                <a16:creationId xmlns:a16="http://schemas.microsoft.com/office/drawing/2014/main" id="{3978EACB-6B4C-4B88-9BFA-84960DF58FE8}"/>
              </a:ext>
            </a:extLst>
          </p:cNvPr>
          <p:cNvSpPr/>
          <p:nvPr userDrawn="1"/>
        </p:nvSpPr>
        <p:spPr>
          <a:xfrm>
            <a:off x="349083" y="4042276"/>
            <a:ext cx="2041259" cy="523220"/>
          </a:xfrm>
          <a:prstGeom prst="rect">
            <a:avLst/>
          </a:prstGeom>
        </p:spPr>
        <p:txBody>
          <a:bodyPr wrap="square">
            <a:spAutoFit/>
          </a:bodyPr>
          <a:lstStyle/>
          <a:p>
            <a:r>
              <a:rPr lang="en-GB" sz="1400" dirty="0">
                <a:solidFill>
                  <a:schemeClr val="bg1"/>
                </a:solidFill>
                <a:latin typeface="Arial" panose="020B0604020202020204" pitchFamily="34" charset="0"/>
                <a:cs typeface="Arial" panose="020B0604020202020204" pitchFamily="34" charset="0"/>
              </a:rPr>
              <a:t>White on dark backgrounds.</a:t>
            </a:r>
          </a:p>
        </p:txBody>
      </p:sp>
      <p:sp>
        <p:nvSpPr>
          <p:cNvPr id="20" name="Rectangle 19">
            <a:extLst>
              <a:ext uri="{FF2B5EF4-FFF2-40B4-BE49-F238E27FC236}">
                <a16:creationId xmlns:a16="http://schemas.microsoft.com/office/drawing/2014/main" id="{2C0BE079-763F-49BF-B267-DA5E657A87A6}"/>
              </a:ext>
            </a:extLst>
          </p:cNvPr>
          <p:cNvSpPr/>
          <p:nvPr userDrawn="1"/>
        </p:nvSpPr>
        <p:spPr>
          <a:xfrm>
            <a:off x="336143" y="5339460"/>
            <a:ext cx="2041259" cy="523220"/>
          </a:xfrm>
          <a:prstGeom prst="rect">
            <a:avLst/>
          </a:prstGeom>
        </p:spPr>
        <p:txBody>
          <a:bodyPr wrap="square">
            <a:spAutoFit/>
          </a:bodyPr>
          <a:lstStyle/>
          <a:p>
            <a:r>
              <a:rPr lang="en-GB" sz="1400" dirty="0">
                <a:solidFill>
                  <a:srgbClr val="000000"/>
                </a:solidFill>
                <a:latin typeface="Arial" panose="020B0604020202020204" pitchFamily="34" charset="0"/>
                <a:cs typeface="Arial" panose="020B0604020202020204" pitchFamily="34" charset="0"/>
              </a:rPr>
              <a:t>Muted on white backgrounds.</a:t>
            </a:r>
          </a:p>
        </p:txBody>
      </p:sp>
      <p:sp>
        <p:nvSpPr>
          <p:cNvPr id="21" name="Rectangle 20">
            <a:extLst>
              <a:ext uri="{FF2B5EF4-FFF2-40B4-BE49-F238E27FC236}">
                <a16:creationId xmlns:a16="http://schemas.microsoft.com/office/drawing/2014/main" id="{8CFD7609-94E2-4532-AD62-EDC3FB9783CE}"/>
              </a:ext>
            </a:extLst>
          </p:cNvPr>
          <p:cNvSpPr/>
          <p:nvPr userDrawn="1"/>
        </p:nvSpPr>
        <p:spPr>
          <a:xfrm>
            <a:off x="294567" y="5120428"/>
            <a:ext cx="11448145" cy="1041401"/>
          </a:xfrm>
          <a:prstGeom prst="rect">
            <a:avLst/>
          </a:prstGeom>
          <a:noFill/>
          <a:ln>
            <a:solidFill>
              <a:srgbClr val="132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15964F28-82E5-41A7-A308-C3C7FD6CA2E5}"/>
              </a:ext>
            </a:extLst>
          </p:cNvPr>
          <p:cNvSpPr/>
          <p:nvPr userDrawn="1"/>
        </p:nvSpPr>
        <p:spPr>
          <a:xfrm>
            <a:off x="5861211" y="5339460"/>
            <a:ext cx="2041259" cy="523220"/>
          </a:xfrm>
          <a:prstGeom prst="rect">
            <a:avLst/>
          </a:prstGeom>
        </p:spPr>
        <p:txBody>
          <a:bodyPr wrap="square">
            <a:spAutoFit/>
          </a:bodyPr>
          <a:lstStyle/>
          <a:p>
            <a:r>
              <a:rPr lang="en-GB" sz="1400" dirty="0">
                <a:solidFill>
                  <a:srgbClr val="000000"/>
                </a:solidFill>
                <a:latin typeface="Arial" panose="020B0604020202020204" pitchFamily="34" charset="0"/>
                <a:cs typeface="Arial" panose="020B0604020202020204" pitchFamily="34" charset="0"/>
              </a:rPr>
              <a:t>Dark on white background</a:t>
            </a:r>
          </a:p>
        </p:txBody>
      </p:sp>
      <p:pic>
        <p:nvPicPr>
          <p:cNvPr id="23" name="Picture 22" descr="Icon&#10;&#10;Description automatically generated">
            <a:extLst>
              <a:ext uri="{FF2B5EF4-FFF2-40B4-BE49-F238E27FC236}">
                <a16:creationId xmlns:a16="http://schemas.microsoft.com/office/drawing/2014/main" id="{BA2833F0-E880-4AD4-950A-F65C88A8DAB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181357" y="3948436"/>
            <a:ext cx="863801" cy="863801"/>
          </a:xfrm>
          <a:prstGeom prst="rect">
            <a:avLst/>
          </a:prstGeom>
        </p:spPr>
      </p:pic>
      <p:pic>
        <p:nvPicPr>
          <p:cNvPr id="24" name="Picture 23" descr="A picture containing logo&#10;&#10;Description automatically generated">
            <a:extLst>
              <a:ext uri="{FF2B5EF4-FFF2-40B4-BE49-F238E27FC236}">
                <a16:creationId xmlns:a16="http://schemas.microsoft.com/office/drawing/2014/main" id="{BDAD3F6C-8BA0-49B8-BC49-2055A4CFF64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571231" y="3898815"/>
            <a:ext cx="906559" cy="948725"/>
          </a:xfrm>
          <a:prstGeom prst="rect">
            <a:avLst/>
          </a:prstGeom>
        </p:spPr>
      </p:pic>
      <p:pic>
        <p:nvPicPr>
          <p:cNvPr id="25" name="Picture 24" descr="Icon&#10;&#10;Description automatically generated">
            <a:extLst>
              <a:ext uri="{FF2B5EF4-FFF2-40B4-BE49-F238E27FC236}">
                <a16:creationId xmlns:a16="http://schemas.microsoft.com/office/drawing/2014/main" id="{78BC4DD6-C00B-4B29-BF26-8C74A53ADDA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660316" y="5163873"/>
            <a:ext cx="906559" cy="948725"/>
          </a:xfrm>
          <a:prstGeom prst="rect">
            <a:avLst/>
          </a:prstGeom>
        </p:spPr>
      </p:pic>
      <p:pic>
        <p:nvPicPr>
          <p:cNvPr id="28" name="Picture 27" descr="Icon&#10;&#10;Description automatically generated">
            <a:extLst>
              <a:ext uri="{FF2B5EF4-FFF2-40B4-BE49-F238E27FC236}">
                <a16:creationId xmlns:a16="http://schemas.microsoft.com/office/drawing/2014/main" id="{78289ADB-3C7B-4421-B12E-7FF22425AAE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165265" y="5187151"/>
            <a:ext cx="918898" cy="876159"/>
          </a:xfrm>
          <a:prstGeom prst="rect">
            <a:avLst/>
          </a:prstGeom>
        </p:spPr>
      </p:pic>
      <p:pic>
        <p:nvPicPr>
          <p:cNvPr id="29" name="Picture 28" descr="Shape&#10;&#10;Description automatically generated">
            <a:extLst>
              <a:ext uri="{FF2B5EF4-FFF2-40B4-BE49-F238E27FC236}">
                <a16:creationId xmlns:a16="http://schemas.microsoft.com/office/drawing/2014/main" id="{29B4B1D3-43A3-4925-93FF-7DE62BE5881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644428" y="2644813"/>
            <a:ext cx="910026" cy="910026"/>
          </a:xfrm>
          <a:prstGeom prst="rect">
            <a:avLst/>
          </a:prstGeom>
        </p:spPr>
      </p:pic>
      <p:pic>
        <p:nvPicPr>
          <p:cNvPr id="30" name="Picture 29" descr="Icon&#10;&#10;Description automatically generated">
            <a:extLst>
              <a:ext uri="{FF2B5EF4-FFF2-40B4-BE49-F238E27FC236}">
                <a16:creationId xmlns:a16="http://schemas.microsoft.com/office/drawing/2014/main" id="{90EC6DAE-0FA5-4183-B928-ADC373D00EE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181357" y="2626644"/>
            <a:ext cx="948725" cy="948725"/>
          </a:xfrm>
          <a:prstGeom prst="rect">
            <a:avLst/>
          </a:prstGeom>
        </p:spPr>
      </p:pic>
      <p:pic>
        <p:nvPicPr>
          <p:cNvPr id="31" name="Picture 30" descr="Icon&#10;&#10;Description automatically generated">
            <a:extLst>
              <a:ext uri="{FF2B5EF4-FFF2-40B4-BE49-F238E27FC236}">
                <a16:creationId xmlns:a16="http://schemas.microsoft.com/office/drawing/2014/main" id="{E38B105E-549C-4E8B-8E06-2B4AA40357E3}"/>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293297" y="2638873"/>
            <a:ext cx="910059" cy="932810"/>
          </a:xfrm>
          <a:prstGeom prst="rect">
            <a:avLst/>
          </a:prstGeom>
        </p:spPr>
      </p:pic>
      <p:pic>
        <p:nvPicPr>
          <p:cNvPr id="32" name="Picture 31" descr="Icon&#10;&#10;Description automatically generated">
            <a:extLst>
              <a:ext uri="{FF2B5EF4-FFF2-40B4-BE49-F238E27FC236}">
                <a16:creationId xmlns:a16="http://schemas.microsoft.com/office/drawing/2014/main" id="{28A237F9-A9C8-4076-A5C2-DA3136C69A6D}"/>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674288" y="5187151"/>
            <a:ext cx="880166" cy="902170"/>
          </a:xfrm>
          <a:prstGeom prst="rect">
            <a:avLst/>
          </a:prstGeom>
        </p:spPr>
      </p:pic>
      <p:pic>
        <p:nvPicPr>
          <p:cNvPr id="33" name="Picture 32" descr="A picture containing text, clock&#10;&#10;Description automatically generated">
            <a:extLst>
              <a:ext uri="{FF2B5EF4-FFF2-40B4-BE49-F238E27FC236}">
                <a16:creationId xmlns:a16="http://schemas.microsoft.com/office/drawing/2014/main" id="{3AB4A1D5-8D9E-4BDE-8632-060F328F76BE}"/>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985679" y="2644813"/>
            <a:ext cx="884296" cy="884296"/>
          </a:xfrm>
          <a:prstGeom prst="rect">
            <a:avLst/>
          </a:prstGeom>
        </p:spPr>
      </p:pic>
      <p:pic>
        <p:nvPicPr>
          <p:cNvPr id="34" name="Picture 33" descr="A picture containing text, clock&#10;&#10;Description automatically generated">
            <a:extLst>
              <a:ext uri="{FF2B5EF4-FFF2-40B4-BE49-F238E27FC236}">
                <a16:creationId xmlns:a16="http://schemas.microsoft.com/office/drawing/2014/main" id="{EB60C2E6-9AA6-4701-8A45-7D02D85AB0AE}"/>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327336" y="5205025"/>
            <a:ext cx="884296" cy="884296"/>
          </a:xfrm>
          <a:prstGeom prst="rect">
            <a:avLst/>
          </a:prstGeom>
        </p:spPr>
      </p:pic>
    </p:spTree>
    <p:extLst>
      <p:ext uri="{BB962C8B-B14F-4D97-AF65-F5344CB8AC3E}">
        <p14:creationId xmlns:p14="http://schemas.microsoft.com/office/powerpoint/2010/main" val="66488739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ver slide option 1">
    <p:bg>
      <p:bgPr>
        <a:solidFill>
          <a:schemeClr val="bg1"/>
        </a:solidFill>
        <a:effectLst/>
      </p:bgPr>
    </p:bg>
    <p:spTree>
      <p:nvGrpSpPr>
        <p:cNvPr id="1" name=""/>
        <p:cNvGrpSpPr/>
        <p:nvPr/>
      </p:nvGrpSpPr>
      <p:grpSpPr>
        <a:xfrm>
          <a:off x="0" y="0"/>
          <a:ext cx="0" cy="0"/>
          <a:chOff x="0" y="0"/>
          <a:chExt cx="0" cy="0"/>
        </a:xfrm>
      </p:grpSpPr>
      <p:sp>
        <p:nvSpPr>
          <p:cNvPr id="16" name="Picture Placeholder 7" title="Client logo placeholder">
            <a:extLst>
              <a:ext uri="{FF2B5EF4-FFF2-40B4-BE49-F238E27FC236}">
                <a16:creationId xmlns:a16="http://schemas.microsoft.com/office/drawing/2014/main" id="{B0BB70C8-A321-4A1F-9327-8F6BE6BF8AEB}"/>
              </a:ext>
            </a:extLst>
          </p:cNvPr>
          <p:cNvSpPr>
            <a:spLocks noGrp="1"/>
          </p:cNvSpPr>
          <p:nvPr>
            <p:ph type="pic" sz="quarter" idx="12" hasCustomPrompt="1"/>
          </p:nvPr>
        </p:nvSpPr>
        <p:spPr>
          <a:xfrm>
            <a:off x="9928800" y="5400000"/>
            <a:ext cx="1900800" cy="579600"/>
          </a:xfrm>
          <a:prstGeom prst="rect">
            <a:avLst/>
          </a:prstGeom>
          <a:no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bg1"/>
                </a:solidFill>
                <a:latin typeface="Arial" panose="020B0604020202020204" pitchFamily="34" charset="0"/>
                <a:ea typeface="+mn-ea"/>
                <a:cs typeface="Arial" panose="020B0604020202020204" pitchFamily="34" charset="0"/>
              </a:defRPr>
            </a:lvl1pPr>
          </a:lstStyle>
          <a:p>
            <a:r>
              <a:rPr lang="en-GB" dirty="0"/>
              <a:t>Partner/sponsor logo</a:t>
            </a:r>
          </a:p>
        </p:txBody>
      </p:sp>
      <p:sp>
        <p:nvSpPr>
          <p:cNvPr id="9" name="Text Placeholder 3"/>
          <p:cNvSpPr>
            <a:spLocks noGrp="1"/>
          </p:cNvSpPr>
          <p:nvPr>
            <p:ph type="body" sz="quarter" idx="11" hasCustomPrompt="1"/>
          </p:nvPr>
        </p:nvSpPr>
        <p:spPr>
          <a:xfrm>
            <a:off x="360000" y="4680001"/>
            <a:ext cx="4716825" cy="581230"/>
          </a:xfrm>
          <a:prstGeom prst="rect">
            <a:avLst/>
          </a:prstGeom>
        </p:spPr>
        <p:txBody>
          <a:bodyPr wrap="square" lIns="0" tIns="0" rIns="0" bIns="0"/>
          <a:lstStyle>
            <a:lvl1pPr marL="0" indent="0">
              <a:buNone/>
              <a:defRPr sz="2800">
                <a:solidFill>
                  <a:schemeClr val="accent4"/>
                </a:solidFill>
                <a:latin typeface="Arial" panose="020B0604020202020204" pitchFamily="34" charset="0"/>
                <a:cs typeface="Arial" panose="020B0604020202020204" pitchFamily="34" charset="0"/>
              </a:defRPr>
            </a:lvl1pPr>
            <a:lvl5pPr>
              <a:defRPr/>
            </a:lvl5pPr>
          </a:lstStyle>
          <a:p>
            <a:pPr lvl="0"/>
            <a:r>
              <a:rPr lang="en-US" dirty="0"/>
              <a:t>Subtitle</a:t>
            </a:r>
            <a:endParaRPr lang="en-GB" dirty="0"/>
          </a:p>
        </p:txBody>
      </p:sp>
      <p:sp>
        <p:nvSpPr>
          <p:cNvPr id="7" name="Text Placeholder 2"/>
          <p:cNvSpPr>
            <a:spLocks noGrp="1"/>
          </p:cNvSpPr>
          <p:nvPr>
            <p:ph type="body" sz="quarter" idx="10" hasCustomPrompt="1"/>
          </p:nvPr>
        </p:nvSpPr>
        <p:spPr>
          <a:xfrm>
            <a:off x="360000" y="3312000"/>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Title goes here</a:t>
            </a:r>
          </a:p>
        </p:txBody>
      </p:sp>
      <p:sp>
        <p:nvSpPr>
          <p:cNvPr id="25" name="Date Placeholder 1">
            <a:extLst>
              <a:ext uri="{FF2B5EF4-FFF2-40B4-BE49-F238E27FC236}">
                <a16:creationId xmlns:a16="http://schemas.microsoft.com/office/drawing/2014/main" id="{D75394B1-85C7-4AB7-ACF3-A38C240630BA}"/>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dirty="0"/>
              <a:t>Month YYYY</a:t>
            </a:r>
          </a:p>
        </p:txBody>
      </p:sp>
      <p:sp>
        <p:nvSpPr>
          <p:cNvPr id="8" name="Footer Placeholder 6">
            <a:extLst>
              <a:ext uri="{FF2B5EF4-FFF2-40B4-BE49-F238E27FC236}">
                <a16:creationId xmlns:a16="http://schemas.microsoft.com/office/drawing/2014/main" id="{88502135-5917-426A-B30C-E1B371D751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0" name="Rectangle 9">
            <a:extLst>
              <a:ext uri="{FF2B5EF4-FFF2-40B4-BE49-F238E27FC236}">
                <a16:creationId xmlns:a16="http://schemas.microsoft.com/office/drawing/2014/main" id="{79C341BF-1AFE-4343-8AF0-405919FBAAAC}"/>
              </a:ext>
            </a:extLst>
          </p:cNvPr>
          <p:cNvSpPr/>
          <p:nvPr userDrawn="1"/>
        </p:nvSpPr>
        <p:spPr>
          <a:xfrm>
            <a:off x="12330750" y="1347125"/>
            <a:ext cx="2487122" cy="58323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use the ‘Offset’ and ‘Scale’ values. </a:t>
            </a:r>
          </a:p>
          <a:p>
            <a:pPr marL="0" indent="0">
              <a:lnSpc>
                <a:spcPct val="100000"/>
              </a:lnSpc>
              <a:spcAft>
                <a:spcPts val="600"/>
              </a:spcAft>
              <a:buFont typeface="Arial" panose="020B0604020202020204" pitchFamily="34" charset="0"/>
              <a:buNone/>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
        <p:nvSpPr>
          <p:cNvPr id="78" name="TextBox 77">
            <a:extLst>
              <a:ext uri="{FF2B5EF4-FFF2-40B4-BE49-F238E27FC236}">
                <a16:creationId xmlns:a16="http://schemas.microsoft.com/office/drawing/2014/main" id="{6F93A6D6-9211-8443-B733-A11CC57C602C}"/>
              </a:ext>
            </a:extLst>
          </p:cNvPr>
          <p:cNvSpPr txBox="1"/>
          <p:nvPr userDrawn="1"/>
        </p:nvSpPr>
        <p:spPr>
          <a:xfrm>
            <a:off x="9906000" y="7143446"/>
            <a:ext cx="2286000" cy="600164"/>
          </a:xfrm>
          <a:prstGeom prst="rect">
            <a:avLst/>
          </a:prstGeom>
          <a:noFill/>
        </p:spPr>
        <p:txBody>
          <a:bodyPr wrap="square" lIns="0" tIns="0" rIns="0" bIns="0" rtlCol="0">
            <a:spAutoFit/>
          </a:bodyPr>
          <a:lstStyle/>
          <a:p>
            <a:pPr marL="0" algn="l"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If you do not have a partner, please delete this partner logo placeholder. </a:t>
            </a:r>
            <a:endParaRPr lang="en-GB" sz="1300" i="0" kern="1200" dirty="0">
              <a:solidFill>
                <a:srgbClr val="000000"/>
              </a:solidFill>
              <a:latin typeface="Arial" panose="020B0604020202020204" pitchFamily="34" charset="0"/>
              <a:ea typeface="+mn-ea"/>
              <a:cs typeface="Arial" panose="020B0604020202020204" pitchFamily="34" charset="0"/>
            </a:endParaRPr>
          </a:p>
        </p:txBody>
      </p:sp>
      <p:grpSp>
        <p:nvGrpSpPr>
          <p:cNvPr id="101" name="Group 100">
            <a:extLst>
              <a:ext uri="{FF2B5EF4-FFF2-40B4-BE49-F238E27FC236}">
                <a16:creationId xmlns:a16="http://schemas.microsoft.com/office/drawing/2014/main" id="{0311BB12-97A1-4F72-88DF-37102E59AB06}"/>
              </a:ext>
            </a:extLst>
          </p:cNvPr>
          <p:cNvGrpSpPr/>
          <p:nvPr userDrawn="1"/>
        </p:nvGrpSpPr>
        <p:grpSpPr>
          <a:xfrm>
            <a:off x="-5354197" y="-932183"/>
            <a:ext cx="5596746" cy="9646885"/>
            <a:chOff x="-5354197" y="-932183"/>
            <a:chExt cx="5596746" cy="9646885"/>
          </a:xfrm>
        </p:grpSpPr>
        <p:grpSp>
          <p:nvGrpSpPr>
            <p:cNvPr id="102" name="Group 101">
              <a:extLst>
                <a:ext uri="{FF2B5EF4-FFF2-40B4-BE49-F238E27FC236}">
                  <a16:creationId xmlns:a16="http://schemas.microsoft.com/office/drawing/2014/main" id="{D57820B8-0AB4-46D9-ABFF-D53A0710ED33}"/>
                </a:ext>
              </a:extLst>
            </p:cNvPr>
            <p:cNvGrpSpPr/>
            <p:nvPr userDrawn="1"/>
          </p:nvGrpSpPr>
          <p:grpSpPr>
            <a:xfrm>
              <a:off x="-5354197" y="-932183"/>
              <a:ext cx="5596746" cy="9646885"/>
              <a:chOff x="-5260321" y="-989372"/>
              <a:chExt cx="5596746" cy="9646885"/>
            </a:xfrm>
          </p:grpSpPr>
          <p:sp>
            <p:nvSpPr>
              <p:cNvPr id="105" name="TextBox 104">
                <a:extLst>
                  <a:ext uri="{FF2B5EF4-FFF2-40B4-BE49-F238E27FC236}">
                    <a16:creationId xmlns:a16="http://schemas.microsoft.com/office/drawing/2014/main" id="{9FCDA41E-3673-4499-8F8E-4A0A0921E02A}"/>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106" name="Group 105">
                <a:extLst>
                  <a:ext uri="{FF2B5EF4-FFF2-40B4-BE49-F238E27FC236}">
                    <a16:creationId xmlns:a16="http://schemas.microsoft.com/office/drawing/2014/main" id="{FE78A125-0A22-4C02-974C-3C60899A314D}"/>
                  </a:ext>
                </a:extLst>
              </p:cNvPr>
              <p:cNvGrpSpPr/>
              <p:nvPr userDrawn="1"/>
            </p:nvGrpSpPr>
            <p:grpSpPr>
              <a:xfrm>
                <a:off x="-5260321" y="-989372"/>
                <a:ext cx="5596746" cy="9646885"/>
                <a:chOff x="-5260321" y="-989372"/>
                <a:chExt cx="5596746" cy="9646885"/>
              </a:xfrm>
            </p:grpSpPr>
            <p:sp>
              <p:nvSpPr>
                <p:cNvPr id="107" name="TextBox 106">
                  <a:extLst>
                    <a:ext uri="{FF2B5EF4-FFF2-40B4-BE49-F238E27FC236}">
                      <a16:creationId xmlns:a16="http://schemas.microsoft.com/office/drawing/2014/main" id="{D7425E1F-80B6-4B66-A5CF-E1A08A407436}"/>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108" name="TextBox 107">
                  <a:extLst>
                    <a:ext uri="{FF2B5EF4-FFF2-40B4-BE49-F238E27FC236}">
                      <a16:creationId xmlns:a16="http://schemas.microsoft.com/office/drawing/2014/main" id="{52DF4B78-F89E-4B7E-BEBF-A8A4389814EF}"/>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2418B494-678B-41E9-8710-C31512861F24}"/>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110" name="TextBox 109">
                  <a:extLst>
                    <a:ext uri="{FF2B5EF4-FFF2-40B4-BE49-F238E27FC236}">
                      <a16:creationId xmlns:a16="http://schemas.microsoft.com/office/drawing/2014/main" id="{F7ABA0B5-AC3A-4B19-8382-66B60F43B10E}"/>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111" name="Rounded Rectangle 68">
                  <a:extLst>
                    <a:ext uri="{FF2B5EF4-FFF2-40B4-BE49-F238E27FC236}">
                      <a16:creationId xmlns:a16="http://schemas.microsoft.com/office/drawing/2014/main" id="{37BAECA6-C94A-4710-A045-DA365546507F}"/>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69">
                  <a:extLst>
                    <a:ext uri="{FF2B5EF4-FFF2-40B4-BE49-F238E27FC236}">
                      <a16:creationId xmlns:a16="http://schemas.microsoft.com/office/drawing/2014/main" id="{33350586-D58B-4D34-86D7-F197CAAFF664}"/>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70">
                  <a:extLst>
                    <a:ext uri="{FF2B5EF4-FFF2-40B4-BE49-F238E27FC236}">
                      <a16:creationId xmlns:a16="http://schemas.microsoft.com/office/drawing/2014/main" id="{5896C987-FAE7-4DA5-886D-9CE88BCC29C6}"/>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71">
                  <a:extLst>
                    <a:ext uri="{FF2B5EF4-FFF2-40B4-BE49-F238E27FC236}">
                      <a16:creationId xmlns:a16="http://schemas.microsoft.com/office/drawing/2014/main" id="{82F5F146-F85E-4F80-84DA-C8CD734076E4}"/>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72">
                  <a:extLst>
                    <a:ext uri="{FF2B5EF4-FFF2-40B4-BE49-F238E27FC236}">
                      <a16:creationId xmlns:a16="http://schemas.microsoft.com/office/drawing/2014/main" id="{F10FBE97-0CD1-4D40-971E-34A1A5044233}"/>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73">
                  <a:extLst>
                    <a:ext uri="{FF2B5EF4-FFF2-40B4-BE49-F238E27FC236}">
                      <a16:creationId xmlns:a16="http://schemas.microsoft.com/office/drawing/2014/main" id="{F9758457-F720-4DEC-A481-FA187661934A}"/>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DFC72379-C000-47B9-9690-BD9B69B77FA3}"/>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93D59278-B9F4-480D-8260-E0BB937FCEE2}"/>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B4F0B2E4-879F-4EA0-B0F2-816C1C8F1F1F}"/>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5716B4C2-7B5A-4B23-86E7-6BBD6CF6BF22}"/>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41DF1F8B-495E-40BB-A90B-F77AF00096F3}"/>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1FE68D39-4D56-43BE-9076-DB4FAD1CBB76}"/>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123" name="Picture 122" descr="Diagram, text&#10;&#10;Description automatically generated">
                  <a:extLst>
                    <a:ext uri="{FF2B5EF4-FFF2-40B4-BE49-F238E27FC236}">
                      <a16:creationId xmlns:a16="http://schemas.microsoft.com/office/drawing/2014/main" id="{901CA1FC-C8ED-4C4B-88E7-608B8B24C3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sp>
              <p:nvSpPr>
                <p:cNvPr id="124" name="Rounded Rectangle 84">
                  <a:extLst>
                    <a:ext uri="{FF2B5EF4-FFF2-40B4-BE49-F238E27FC236}">
                      <a16:creationId xmlns:a16="http://schemas.microsoft.com/office/drawing/2014/main" id="{B6EBDABB-62F7-4EED-9E2C-62E7695BEEF2}"/>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B5A1A30A-20AD-41EE-B5CE-87B16AF7E104}"/>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103" name="Rounded Rectangle 52">
              <a:extLst>
                <a:ext uri="{FF2B5EF4-FFF2-40B4-BE49-F238E27FC236}">
                  <a16:creationId xmlns:a16="http://schemas.microsoft.com/office/drawing/2014/main" id="{F8367571-F15B-4C6A-B10F-F32515EA2B3D}"/>
                </a:ext>
              </a:extLst>
            </p:cNvPr>
            <p:cNvSpPr/>
            <p:nvPr userDrawn="1"/>
          </p:nvSpPr>
          <p:spPr>
            <a:xfrm>
              <a:off x="-4186857"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BF46E890-DFF1-4DEC-8338-ADB53CC2B6AB}"/>
                </a:ext>
              </a:extLst>
            </p:cNvPr>
            <p:cNvSpPr txBox="1"/>
            <p:nvPr userDrawn="1"/>
          </p:nvSpPr>
          <p:spPr>
            <a:xfrm>
              <a:off x="-4304308"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
        <p:nvSpPr>
          <p:cNvPr id="126" name="Rounded Rectangle 85">
            <a:extLst>
              <a:ext uri="{FF2B5EF4-FFF2-40B4-BE49-F238E27FC236}">
                <a16:creationId xmlns:a16="http://schemas.microsoft.com/office/drawing/2014/main" id="{B45FF11D-895B-412F-8745-53039B9C538B}"/>
              </a:ext>
            </a:extLst>
          </p:cNvPr>
          <p:cNvSpPr/>
          <p:nvPr userDrawn="1"/>
        </p:nvSpPr>
        <p:spPr>
          <a:xfrm>
            <a:off x="-3853753" y="1573996"/>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ounded Rectangle 86">
            <a:extLst>
              <a:ext uri="{FF2B5EF4-FFF2-40B4-BE49-F238E27FC236}">
                <a16:creationId xmlns:a16="http://schemas.microsoft.com/office/drawing/2014/main" id="{EFEC03E2-6E6D-46EF-B18F-B14435EC7EB4}"/>
              </a:ext>
            </a:extLst>
          </p:cNvPr>
          <p:cNvSpPr/>
          <p:nvPr userDrawn="1"/>
        </p:nvSpPr>
        <p:spPr>
          <a:xfrm>
            <a:off x="-1316313" y="1559844"/>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87">
            <a:extLst>
              <a:ext uri="{FF2B5EF4-FFF2-40B4-BE49-F238E27FC236}">
                <a16:creationId xmlns:a16="http://schemas.microsoft.com/office/drawing/2014/main" id="{2A474584-C0B5-43F3-827D-A1B427AD6CC2}"/>
              </a:ext>
            </a:extLst>
          </p:cNvPr>
          <p:cNvSpPr/>
          <p:nvPr userDrawn="1"/>
        </p:nvSpPr>
        <p:spPr>
          <a:xfrm>
            <a:off x="-5074911" y="1561499"/>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ounded Rectangle 88">
            <a:extLst>
              <a:ext uri="{FF2B5EF4-FFF2-40B4-BE49-F238E27FC236}">
                <a16:creationId xmlns:a16="http://schemas.microsoft.com/office/drawing/2014/main" id="{F6E25AA7-342D-4F66-9A1C-162D1BB276B1}"/>
              </a:ext>
            </a:extLst>
          </p:cNvPr>
          <p:cNvSpPr/>
          <p:nvPr userDrawn="1"/>
        </p:nvSpPr>
        <p:spPr>
          <a:xfrm>
            <a:off x="-2646142" y="1573356"/>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76E5E0C2-82B0-4A84-901B-ECF9351A9DA2}"/>
              </a:ext>
            </a:extLst>
          </p:cNvPr>
          <p:cNvSpPr txBox="1"/>
          <p:nvPr userDrawn="1"/>
        </p:nvSpPr>
        <p:spPr>
          <a:xfrm>
            <a:off x="-3961521" y="218070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789B85C9-A10B-407A-9BBE-822AC6064046}"/>
              </a:ext>
            </a:extLst>
          </p:cNvPr>
          <p:cNvSpPr txBox="1"/>
          <p:nvPr userDrawn="1"/>
        </p:nvSpPr>
        <p:spPr>
          <a:xfrm>
            <a:off x="-1380173" y="218868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83BC67A2-4844-49AE-93CC-0B66FA679CE2}"/>
              </a:ext>
            </a:extLst>
          </p:cNvPr>
          <p:cNvSpPr txBox="1"/>
          <p:nvPr userDrawn="1"/>
        </p:nvSpPr>
        <p:spPr>
          <a:xfrm>
            <a:off x="-5184350" y="21998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BBDA331E-AE39-4412-93C4-D34BCA30D444}"/>
              </a:ext>
            </a:extLst>
          </p:cNvPr>
          <p:cNvSpPr txBox="1"/>
          <p:nvPr userDrawn="1"/>
        </p:nvSpPr>
        <p:spPr>
          <a:xfrm>
            <a:off x="-2688090" y="21800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026CD4C4-0E21-C4D1-5386-B1B3A5F1EC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215" y="346231"/>
            <a:ext cx="2207607" cy="1286881"/>
          </a:xfrm>
          <a:prstGeom prst="rect">
            <a:avLst/>
          </a:prstGeom>
        </p:spPr>
      </p:pic>
    </p:spTree>
    <p:extLst>
      <p:ext uri="{BB962C8B-B14F-4D97-AF65-F5344CB8AC3E}">
        <p14:creationId xmlns:p14="http://schemas.microsoft.com/office/powerpoint/2010/main" val="3334333266"/>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ivider slide option 2">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360000" y="4272874"/>
            <a:ext cx="4716825" cy="988355"/>
          </a:xfrm>
          <a:prstGeom prst="rect">
            <a:avLst/>
          </a:prstGeom>
        </p:spPr>
        <p:txBody>
          <a:bodyPr wrap="square" lIns="0" tIns="0" rIns="0" bIns="0"/>
          <a:lstStyle>
            <a:lvl1pPr marL="0" indent="0">
              <a:buNone/>
              <a:defRPr sz="3900">
                <a:solidFill>
                  <a:srgbClr val="00CE7D"/>
                </a:solidFill>
                <a:latin typeface="Arial" panose="020B0604020202020204" pitchFamily="34" charset="0"/>
                <a:cs typeface="Arial" panose="020B0604020202020204" pitchFamily="34" charset="0"/>
              </a:defRPr>
            </a:lvl1pPr>
            <a:lvl5pPr>
              <a:defRPr/>
            </a:lvl5pPr>
          </a:lstStyle>
          <a:p>
            <a:pPr lvl="0"/>
            <a:r>
              <a:rPr lang="en-US" dirty="0"/>
              <a:t>Accent </a:t>
            </a:r>
            <a:r>
              <a:rPr lang="en-US" dirty="0" err="1"/>
              <a:t>colour</a:t>
            </a:r>
            <a:endParaRPr lang="en-GB" dirty="0"/>
          </a:p>
        </p:txBody>
      </p:sp>
      <p:sp>
        <p:nvSpPr>
          <p:cNvPr id="7" name="Text Placeholder 2"/>
          <p:cNvSpPr>
            <a:spLocks noGrp="1"/>
          </p:cNvSpPr>
          <p:nvPr>
            <p:ph type="body" sz="quarter" idx="10" hasCustomPrompt="1"/>
          </p:nvPr>
        </p:nvSpPr>
        <p:spPr>
          <a:xfrm>
            <a:off x="360000" y="3075709"/>
            <a:ext cx="4716825"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Divider title</a:t>
            </a:r>
          </a:p>
        </p:txBody>
      </p:sp>
      <p:sp>
        <p:nvSpPr>
          <p:cNvPr id="4" name="Footer Placeholder 6">
            <a:extLst>
              <a:ext uri="{FF2B5EF4-FFF2-40B4-BE49-F238E27FC236}">
                <a16:creationId xmlns:a16="http://schemas.microsoft.com/office/drawing/2014/main" id="{F66F5C58-F20F-4621-B429-5E16DEEAA3B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2" name="Slide Number Placeholder 1">
            <a:extLst>
              <a:ext uri="{FF2B5EF4-FFF2-40B4-BE49-F238E27FC236}">
                <a16:creationId xmlns:a16="http://schemas.microsoft.com/office/drawing/2014/main" id="{401EF2C4-5456-4534-940A-7FFFE523409C}"/>
              </a:ext>
            </a:extLst>
          </p:cNvPr>
          <p:cNvSpPr>
            <a:spLocks noGrp="1"/>
          </p:cNvSpPr>
          <p:nvPr>
            <p:ph type="sldNum" sz="quarter" idx="12"/>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6" name="Rectangle 5">
            <a:extLst>
              <a:ext uri="{FF2B5EF4-FFF2-40B4-BE49-F238E27FC236}">
                <a16:creationId xmlns:a16="http://schemas.microsoft.com/office/drawing/2014/main" id="{CE94DE6F-4492-4742-8102-DF6960E1B1F3}"/>
              </a:ext>
            </a:extLst>
          </p:cNvPr>
          <p:cNvSpPr/>
          <p:nvPr userDrawn="1"/>
        </p:nvSpPr>
        <p:spPr>
          <a:xfrm>
            <a:off x="12330750" y="1347125"/>
            <a:ext cx="2487122" cy="58323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use the ‘Offset’ and ‘Scale’ values. </a:t>
            </a:r>
          </a:p>
          <a:p>
            <a:pPr marL="0" indent="0">
              <a:lnSpc>
                <a:spcPct val="100000"/>
              </a:lnSpc>
              <a:spcAft>
                <a:spcPts val="600"/>
              </a:spcAft>
              <a:buFont typeface="Arial" panose="020B0604020202020204" pitchFamily="34" charset="0"/>
              <a:buNone/>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grpSp>
        <p:nvGrpSpPr>
          <p:cNvPr id="41" name="Group 40">
            <a:extLst>
              <a:ext uri="{FF2B5EF4-FFF2-40B4-BE49-F238E27FC236}">
                <a16:creationId xmlns:a16="http://schemas.microsoft.com/office/drawing/2014/main" id="{807E6C96-C969-47F0-999B-194C8AFE83A5}"/>
              </a:ext>
            </a:extLst>
          </p:cNvPr>
          <p:cNvGrpSpPr/>
          <p:nvPr userDrawn="1"/>
        </p:nvGrpSpPr>
        <p:grpSpPr>
          <a:xfrm>
            <a:off x="-5354197" y="-932183"/>
            <a:ext cx="5596746" cy="9646885"/>
            <a:chOff x="-5354197" y="-932183"/>
            <a:chExt cx="5596746" cy="9646885"/>
          </a:xfrm>
        </p:grpSpPr>
        <p:grpSp>
          <p:nvGrpSpPr>
            <p:cNvPr id="42" name="Group 41">
              <a:extLst>
                <a:ext uri="{FF2B5EF4-FFF2-40B4-BE49-F238E27FC236}">
                  <a16:creationId xmlns:a16="http://schemas.microsoft.com/office/drawing/2014/main" id="{28719167-2E5C-4BB1-8465-8CF86E971AA5}"/>
                </a:ext>
              </a:extLst>
            </p:cNvPr>
            <p:cNvGrpSpPr/>
            <p:nvPr userDrawn="1"/>
          </p:nvGrpSpPr>
          <p:grpSpPr>
            <a:xfrm>
              <a:off x="-5354197" y="-932183"/>
              <a:ext cx="5596746" cy="9646885"/>
              <a:chOff x="-5260321" y="-989372"/>
              <a:chExt cx="5596746" cy="9646885"/>
            </a:xfrm>
          </p:grpSpPr>
          <p:sp>
            <p:nvSpPr>
              <p:cNvPr id="45" name="TextBox 44">
                <a:extLst>
                  <a:ext uri="{FF2B5EF4-FFF2-40B4-BE49-F238E27FC236}">
                    <a16:creationId xmlns:a16="http://schemas.microsoft.com/office/drawing/2014/main" id="{F3D00C74-DF34-4EE5-9A92-194DBBCBCE5A}"/>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2A6C2EA6-4359-4E0E-A348-870D361C3939}"/>
                  </a:ext>
                </a:extLst>
              </p:cNvPr>
              <p:cNvGrpSpPr/>
              <p:nvPr userDrawn="1"/>
            </p:nvGrpSpPr>
            <p:grpSpPr>
              <a:xfrm>
                <a:off x="-5260321" y="-989372"/>
                <a:ext cx="5596746" cy="9646885"/>
                <a:chOff x="-5260321" y="-989372"/>
                <a:chExt cx="5596746" cy="9646885"/>
              </a:xfrm>
            </p:grpSpPr>
            <p:sp>
              <p:nvSpPr>
                <p:cNvPr id="47" name="TextBox 46">
                  <a:extLst>
                    <a:ext uri="{FF2B5EF4-FFF2-40B4-BE49-F238E27FC236}">
                      <a16:creationId xmlns:a16="http://schemas.microsoft.com/office/drawing/2014/main" id="{91393741-22BC-4E0A-A22D-799283BA5480}"/>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48" name="TextBox 47">
                  <a:extLst>
                    <a:ext uri="{FF2B5EF4-FFF2-40B4-BE49-F238E27FC236}">
                      <a16:creationId xmlns:a16="http://schemas.microsoft.com/office/drawing/2014/main" id="{79545F7F-649D-44BA-AAF6-881544A0EA13}"/>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5607F6F9-D6E8-4F4F-A68C-952A14ABE51C}"/>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50" name="TextBox 49">
                  <a:extLst>
                    <a:ext uri="{FF2B5EF4-FFF2-40B4-BE49-F238E27FC236}">
                      <a16:creationId xmlns:a16="http://schemas.microsoft.com/office/drawing/2014/main" id="{FEDF5859-6CCC-4E14-8E74-B8D2CAC39B48}"/>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51" name="Rounded Rectangle 68">
                  <a:extLst>
                    <a:ext uri="{FF2B5EF4-FFF2-40B4-BE49-F238E27FC236}">
                      <a16:creationId xmlns:a16="http://schemas.microsoft.com/office/drawing/2014/main" id="{FA726B29-442A-4CCA-8987-0ADA4C1C02DA}"/>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69">
                  <a:extLst>
                    <a:ext uri="{FF2B5EF4-FFF2-40B4-BE49-F238E27FC236}">
                      <a16:creationId xmlns:a16="http://schemas.microsoft.com/office/drawing/2014/main" id="{A182C6A1-0545-4D4F-8211-9383D896B95A}"/>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70">
                  <a:extLst>
                    <a:ext uri="{FF2B5EF4-FFF2-40B4-BE49-F238E27FC236}">
                      <a16:creationId xmlns:a16="http://schemas.microsoft.com/office/drawing/2014/main" id="{30109658-53C0-431D-B56F-8C095C1E08D7}"/>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71">
                  <a:extLst>
                    <a:ext uri="{FF2B5EF4-FFF2-40B4-BE49-F238E27FC236}">
                      <a16:creationId xmlns:a16="http://schemas.microsoft.com/office/drawing/2014/main" id="{26D1B0F2-4AD8-4002-A8C2-FC2A974A33F5}"/>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72">
                  <a:extLst>
                    <a:ext uri="{FF2B5EF4-FFF2-40B4-BE49-F238E27FC236}">
                      <a16:creationId xmlns:a16="http://schemas.microsoft.com/office/drawing/2014/main" id="{D119F1EB-11F7-4EE0-AB85-7AB0333998B0}"/>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73">
                  <a:extLst>
                    <a:ext uri="{FF2B5EF4-FFF2-40B4-BE49-F238E27FC236}">
                      <a16:creationId xmlns:a16="http://schemas.microsoft.com/office/drawing/2014/main" id="{635E6FB0-1890-46A1-AC45-9CDDACF72274}"/>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EA2CEBB-DE5F-4381-A943-253CA49340F5}"/>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63ECCA2B-7903-4195-A546-47E11770C5E2}"/>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992D3C8A-4AD2-49F1-A947-AA8585DC705D}"/>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2622C380-94B3-4CD5-8B5B-0EC149C72796}"/>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86316C99-077B-4AFF-84DE-68CD163C8E5C}"/>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0FA99217-D5B8-4707-91E2-CEC5F34BA7BE}"/>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63" name="Picture 62" descr="Diagram, text&#10;&#10;Description automatically generated">
                  <a:extLst>
                    <a:ext uri="{FF2B5EF4-FFF2-40B4-BE49-F238E27FC236}">
                      <a16:creationId xmlns:a16="http://schemas.microsoft.com/office/drawing/2014/main" id="{93536093-7B8B-4D8C-BF6F-C10C502B22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sp>
              <p:nvSpPr>
                <p:cNvPr id="64" name="Rounded Rectangle 84">
                  <a:extLst>
                    <a:ext uri="{FF2B5EF4-FFF2-40B4-BE49-F238E27FC236}">
                      <a16:creationId xmlns:a16="http://schemas.microsoft.com/office/drawing/2014/main" id="{8484E5C6-387A-4710-BA8E-855BD2A2C8C5}"/>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4232BB76-DC2C-4ACC-A662-C28BA2DF56AC}"/>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43" name="Rounded Rectangle 52">
              <a:extLst>
                <a:ext uri="{FF2B5EF4-FFF2-40B4-BE49-F238E27FC236}">
                  <a16:creationId xmlns:a16="http://schemas.microsoft.com/office/drawing/2014/main" id="{34D70B6C-43F4-41BC-A0B1-A555B5140DC6}"/>
                </a:ext>
              </a:extLst>
            </p:cNvPr>
            <p:cNvSpPr/>
            <p:nvPr userDrawn="1"/>
          </p:nvSpPr>
          <p:spPr>
            <a:xfrm>
              <a:off x="-4186857"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7EC5E22C-134F-4245-90EE-23FD66D7EB14}"/>
                </a:ext>
              </a:extLst>
            </p:cNvPr>
            <p:cNvSpPr txBox="1"/>
            <p:nvPr userDrawn="1"/>
          </p:nvSpPr>
          <p:spPr>
            <a:xfrm>
              <a:off x="-4304308"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
        <p:nvSpPr>
          <p:cNvPr id="66" name="Rounded Rectangle 85">
            <a:extLst>
              <a:ext uri="{FF2B5EF4-FFF2-40B4-BE49-F238E27FC236}">
                <a16:creationId xmlns:a16="http://schemas.microsoft.com/office/drawing/2014/main" id="{76D792D4-0964-4467-BFCA-D83A4FE76088}"/>
              </a:ext>
            </a:extLst>
          </p:cNvPr>
          <p:cNvSpPr/>
          <p:nvPr userDrawn="1"/>
        </p:nvSpPr>
        <p:spPr>
          <a:xfrm>
            <a:off x="-3853753" y="1573996"/>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86">
            <a:extLst>
              <a:ext uri="{FF2B5EF4-FFF2-40B4-BE49-F238E27FC236}">
                <a16:creationId xmlns:a16="http://schemas.microsoft.com/office/drawing/2014/main" id="{F52866B2-AAD6-4E50-BF1A-9D36BAB9FC6F}"/>
              </a:ext>
            </a:extLst>
          </p:cNvPr>
          <p:cNvSpPr/>
          <p:nvPr userDrawn="1"/>
        </p:nvSpPr>
        <p:spPr>
          <a:xfrm>
            <a:off x="-1316313" y="1559844"/>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87">
            <a:extLst>
              <a:ext uri="{FF2B5EF4-FFF2-40B4-BE49-F238E27FC236}">
                <a16:creationId xmlns:a16="http://schemas.microsoft.com/office/drawing/2014/main" id="{17343C1E-9E2A-405D-A9C8-838DD6D25AFE}"/>
              </a:ext>
            </a:extLst>
          </p:cNvPr>
          <p:cNvSpPr/>
          <p:nvPr userDrawn="1"/>
        </p:nvSpPr>
        <p:spPr>
          <a:xfrm>
            <a:off x="-5074911" y="1561499"/>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88">
            <a:extLst>
              <a:ext uri="{FF2B5EF4-FFF2-40B4-BE49-F238E27FC236}">
                <a16:creationId xmlns:a16="http://schemas.microsoft.com/office/drawing/2014/main" id="{D7266518-D200-43FC-8871-3369512DBBF7}"/>
              </a:ext>
            </a:extLst>
          </p:cNvPr>
          <p:cNvSpPr/>
          <p:nvPr userDrawn="1"/>
        </p:nvSpPr>
        <p:spPr>
          <a:xfrm>
            <a:off x="-2646142" y="1573356"/>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73FC380-5248-4617-BC3C-A39D48FB1773}"/>
              </a:ext>
            </a:extLst>
          </p:cNvPr>
          <p:cNvSpPr txBox="1"/>
          <p:nvPr userDrawn="1"/>
        </p:nvSpPr>
        <p:spPr>
          <a:xfrm>
            <a:off x="-3961521" y="218070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33E71669-C99F-431D-B7C9-A634EF3E2C6D}"/>
              </a:ext>
            </a:extLst>
          </p:cNvPr>
          <p:cNvSpPr txBox="1"/>
          <p:nvPr userDrawn="1"/>
        </p:nvSpPr>
        <p:spPr>
          <a:xfrm>
            <a:off x="-1380173" y="218868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2E062F1B-45CC-472C-857F-385329B76A38}"/>
              </a:ext>
            </a:extLst>
          </p:cNvPr>
          <p:cNvSpPr txBox="1"/>
          <p:nvPr userDrawn="1"/>
        </p:nvSpPr>
        <p:spPr>
          <a:xfrm>
            <a:off x="-5184350" y="21998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FB2C7DC3-A4F0-4846-B22D-82BD60F0818E}"/>
              </a:ext>
            </a:extLst>
          </p:cNvPr>
          <p:cNvSpPr txBox="1"/>
          <p:nvPr userDrawn="1"/>
        </p:nvSpPr>
        <p:spPr>
          <a:xfrm>
            <a:off x="-2688090" y="21800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432814"/>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slide 1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a:solidFill>
                  <a:srgbClr val="000000"/>
                </a:solidFill>
              </a:defRPr>
            </a:lvl1pPr>
          </a:lstStyle>
          <a:p>
            <a:r>
              <a:rPr lang="en-US" dirty="0"/>
              <a:t>Text only slide – 1 column</a:t>
            </a:r>
            <a:endParaRPr lang="en-GB" dirty="0"/>
          </a:p>
        </p:txBody>
      </p:sp>
      <p:sp>
        <p:nvSpPr>
          <p:cNvPr id="6" name="Text Placeholder 5"/>
          <p:cNvSpPr>
            <a:spLocks noGrp="1"/>
          </p:cNvSpPr>
          <p:nvPr>
            <p:ph type="body" sz="quarter" idx="12"/>
          </p:nvPr>
        </p:nvSpPr>
        <p:spPr>
          <a:xfrm>
            <a:off x="360000" y="2160000"/>
            <a:ext cx="11484000" cy="3636000"/>
          </a:xfrm>
          <a:prstGeom prst="rect">
            <a:avLst/>
          </a:prstGeom>
        </p:spPr>
        <p:txBody>
          <a:bodyPr/>
          <a:lstStyle>
            <a:lvl1pPr>
              <a:lnSpc>
                <a:spcPct val="90000"/>
              </a:lnSpc>
              <a:defRPr>
                <a:solidFill>
                  <a:srgbClr val="000000"/>
                </a:solidFill>
              </a:defRPr>
            </a:lvl1pPr>
            <a:lvl2pPr>
              <a:lnSpc>
                <a:spcPct val="90000"/>
              </a:lnSpc>
              <a:defRPr>
                <a:solidFill>
                  <a:srgbClr val="000000"/>
                </a:solidFill>
              </a:defRPr>
            </a:lvl2pPr>
            <a:lvl3pPr>
              <a:lnSpc>
                <a:spcPct val="90000"/>
              </a:lnSpc>
              <a:defRPr>
                <a:solidFill>
                  <a:srgbClr val="000000"/>
                </a:solidFill>
              </a:defRPr>
            </a:lvl3pPr>
            <a:lvl4pPr>
              <a:lnSpc>
                <a:spcPct val="90000"/>
              </a:lnSpc>
              <a:defRPr>
                <a:solidFill>
                  <a:srgbClr val="000000"/>
                </a:solidFill>
              </a:defRPr>
            </a:lvl4pPr>
            <a:lvl5pPr>
              <a:lnSpc>
                <a:spcPct val="90000"/>
              </a:lnSpc>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tx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grpSp>
        <p:nvGrpSpPr>
          <p:cNvPr id="40" name="Group 39">
            <a:extLst>
              <a:ext uri="{FF2B5EF4-FFF2-40B4-BE49-F238E27FC236}">
                <a16:creationId xmlns:a16="http://schemas.microsoft.com/office/drawing/2014/main" id="{B24D6094-DB98-492F-8746-DF109096F239}"/>
              </a:ext>
            </a:extLst>
          </p:cNvPr>
          <p:cNvGrpSpPr/>
          <p:nvPr userDrawn="1"/>
        </p:nvGrpSpPr>
        <p:grpSpPr>
          <a:xfrm>
            <a:off x="-5354197" y="-932183"/>
            <a:ext cx="5596746" cy="9646885"/>
            <a:chOff x="-5354197" y="-932183"/>
            <a:chExt cx="5596746" cy="9646885"/>
          </a:xfrm>
        </p:grpSpPr>
        <p:grpSp>
          <p:nvGrpSpPr>
            <p:cNvPr id="41" name="Group 40">
              <a:extLst>
                <a:ext uri="{FF2B5EF4-FFF2-40B4-BE49-F238E27FC236}">
                  <a16:creationId xmlns:a16="http://schemas.microsoft.com/office/drawing/2014/main" id="{E3AAC679-942F-4B47-A16E-3C09B212150F}"/>
                </a:ext>
              </a:extLst>
            </p:cNvPr>
            <p:cNvGrpSpPr/>
            <p:nvPr userDrawn="1"/>
          </p:nvGrpSpPr>
          <p:grpSpPr>
            <a:xfrm>
              <a:off x="-5354197" y="-932183"/>
              <a:ext cx="5596746" cy="9646885"/>
              <a:chOff x="-5260321" y="-989372"/>
              <a:chExt cx="5596746" cy="9646885"/>
            </a:xfrm>
          </p:grpSpPr>
          <p:sp>
            <p:nvSpPr>
              <p:cNvPr id="44" name="TextBox 43">
                <a:extLst>
                  <a:ext uri="{FF2B5EF4-FFF2-40B4-BE49-F238E27FC236}">
                    <a16:creationId xmlns:a16="http://schemas.microsoft.com/office/drawing/2014/main" id="{44B6459E-097B-43F5-AF15-C38E1C7E283F}"/>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5C37438B-97EB-4F6F-B5AF-576BD67CD099}"/>
                  </a:ext>
                </a:extLst>
              </p:cNvPr>
              <p:cNvGrpSpPr/>
              <p:nvPr userDrawn="1"/>
            </p:nvGrpSpPr>
            <p:grpSpPr>
              <a:xfrm>
                <a:off x="-5260321" y="-989372"/>
                <a:ext cx="5596746" cy="9646885"/>
                <a:chOff x="-5260321" y="-989372"/>
                <a:chExt cx="5596746" cy="9646885"/>
              </a:xfrm>
            </p:grpSpPr>
            <p:sp>
              <p:nvSpPr>
                <p:cNvPr id="46" name="TextBox 45">
                  <a:extLst>
                    <a:ext uri="{FF2B5EF4-FFF2-40B4-BE49-F238E27FC236}">
                      <a16:creationId xmlns:a16="http://schemas.microsoft.com/office/drawing/2014/main" id="{961CFA1D-8754-430A-8B65-D4613C7385DF}"/>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47" name="TextBox 46">
                  <a:extLst>
                    <a:ext uri="{FF2B5EF4-FFF2-40B4-BE49-F238E27FC236}">
                      <a16:creationId xmlns:a16="http://schemas.microsoft.com/office/drawing/2014/main" id="{236B297E-7135-4B2C-AB6C-26E95598C296}"/>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21D42964-8F41-445F-A0A8-E901FEBE7B79}"/>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49" name="TextBox 48">
                  <a:extLst>
                    <a:ext uri="{FF2B5EF4-FFF2-40B4-BE49-F238E27FC236}">
                      <a16:creationId xmlns:a16="http://schemas.microsoft.com/office/drawing/2014/main" id="{5D8F8DF8-6D6F-4D4F-A0CC-7D58883CB07D}"/>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50" name="Rounded Rectangle 68">
                  <a:extLst>
                    <a:ext uri="{FF2B5EF4-FFF2-40B4-BE49-F238E27FC236}">
                      <a16:creationId xmlns:a16="http://schemas.microsoft.com/office/drawing/2014/main" id="{09267942-8922-4443-97AF-A50DBCBC9C63}"/>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69">
                  <a:extLst>
                    <a:ext uri="{FF2B5EF4-FFF2-40B4-BE49-F238E27FC236}">
                      <a16:creationId xmlns:a16="http://schemas.microsoft.com/office/drawing/2014/main" id="{D57A6F28-14B0-480F-9E26-8FAC45D74650}"/>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70">
                  <a:extLst>
                    <a:ext uri="{FF2B5EF4-FFF2-40B4-BE49-F238E27FC236}">
                      <a16:creationId xmlns:a16="http://schemas.microsoft.com/office/drawing/2014/main" id="{840F5778-02AE-4FB3-A6FA-C2369FF69B4A}"/>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71">
                  <a:extLst>
                    <a:ext uri="{FF2B5EF4-FFF2-40B4-BE49-F238E27FC236}">
                      <a16:creationId xmlns:a16="http://schemas.microsoft.com/office/drawing/2014/main" id="{DF30474B-E66C-4D06-A539-44BC9E0F67DB}"/>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72">
                  <a:extLst>
                    <a:ext uri="{FF2B5EF4-FFF2-40B4-BE49-F238E27FC236}">
                      <a16:creationId xmlns:a16="http://schemas.microsoft.com/office/drawing/2014/main" id="{A791E574-C5B1-485F-9EB9-B472DE2D7861}"/>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73">
                  <a:extLst>
                    <a:ext uri="{FF2B5EF4-FFF2-40B4-BE49-F238E27FC236}">
                      <a16:creationId xmlns:a16="http://schemas.microsoft.com/office/drawing/2014/main" id="{D7B1415E-8ABB-414B-BA1D-9979D238AEDD}"/>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A1C81C2B-3070-412A-B27D-4824F307DE20}"/>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7D3EB8C3-36E3-4DF6-8D95-8921197DBA42}"/>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C9EA341C-8346-4D76-B7C8-29563D6AA4CC}"/>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4C0E503B-E1A7-40B7-BBC5-EDBCF549F30C}"/>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1909DD5F-C2B6-4BDF-977F-F9E4A2F83CB4}"/>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64797862-F164-4A4D-8B15-B30911A11CB9}"/>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62" name="Picture 61" descr="Diagram, text&#10;&#10;Description automatically generated">
                  <a:extLst>
                    <a:ext uri="{FF2B5EF4-FFF2-40B4-BE49-F238E27FC236}">
                      <a16:creationId xmlns:a16="http://schemas.microsoft.com/office/drawing/2014/main" id="{B0830FF2-86DD-4FD4-8617-2365DE2BB1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sp>
              <p:nvSpPr>
                <p:cNvPr id="63" name="Rounded Rectangle 84">
                  <a:extLst>
                    <a:ext uri="{FF2B5EF4-FFF2-40B4-BE49-F238E27FC236}">
                      <a16:creationId xmlns:a16="http://schemas.microsoft.com/office/drawing/2014/main" id="{14E7975C-2601-4BEB-A008-4D71EC45C2D9}"/>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403058-DE6F-4E06-874D-04DBADAB228F}"/>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42" name="Rounded Rectangle 52">
              <a:extLst>
                <a:ext uri="{FF2B5EF4-FFF2-40B4-BE49-F238E27FC236}">
                  <a16:creationId xmlns:a16="http://schemas.microsoft.com/office/drawing/2014/main" id="{CD9E5FB6-C89F-4B2E-93E3-34FA1E1A7B45}"/>
                </a:ext>
              </a:extLst>
            </p:cNvPr>
            <p:cNvSpPr/>
            <p:nvPr userDrawn="1"/>
          </p:nvSpPr>
          <p:spPr>
            <a:xfrm>
              <a:off x="-4186857"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3A24665-9D60-4F69-871F-C7388860C266}"/>
                </a:ext>
              </a:extLst>
            </p:cNvPr>
            <p:cNvSpPr txBox="1"/>
            <p:nvPr userDrawn="1"/>
          </p:nvSpPr>
          <p:spPr>
            <a:xfrm>
              <a:off x="-4304308"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
        <p:nvSpPr>
          <p:cNvPr id="65" name="Rounded Rectangle 85">
            <a:extLst>
              <a:ext uri="{FF2B5EF4-FFF2-40B4-BE49-F238E27FC236}">
                <a16:creationId xmlns:a16="http://schemas.microsoft.com/office/drawing/2014/main" id="{56DC90DF-3E80-4F4B-B5EA-754ECC56E5AE}"/>
              </a:ext>
            </a:extLst>
          </p:cNvPr>
          <p:cNvSpPr/>
          <p:nvPr userDrawn="1"/>
        </p:nvSpPr>
        <p:spPr>
          <a:xfrm>
            <a:off x="-3853753" y="1573996"/>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86">
            <a:extLst>
              <a:ext uri="{FF2B5EF4-FFF2-40B4-BE49-F238E27FC236}">
                <a16:creationId xmlns:a16="http://schemas.microsoft.com/office/drawing/2014/main" id="{F370AE39-E480-4780-A476-65964ECBE913}"/>
              </a:ext>
            </a:extLst>
          </p:cNvPr>
          <p:cNvSpPr/>
          <p:nvPr userDrawn="1"/>
        </p:nvSpPr>
        <p:spPr>
          <a:xfrm>
            <a:off x="-1316313" y="1559844"/>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87">
            <a:extLst>
              <a:ext uri="{FF2B5EF4-FFF2-40B4-BE49-F238E27FC236}">
                <a16:creationId xmlns:a16="http://schemas.microsoft.com/office/drawing/2014/main" id="{0947AA74-DC73-4473-93A1-2FDE8C379609}"/>
              </a:ext>
            </a:extLst>
          </p:cNvPr>
          <p:cNvSpPr/>
          <p:nvPr userDrawn="1"/>
        </p:nvSpPr>
        <p:spPr>
          <a:xfrm>
            <a:off x="-5074911" y="1561499"/>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ounded Rectangle 88">
            <a:extLst>
              <a:ext uri="{FF2B5EF4-FFF2-40B4-BE49-F238E27FC236}">
                <a16:creationId xmlns:a16="http://schemas.microsoft.com/office/drawing/2014/main" id="{6D11D7A7-9C8C-4FB7-88EF-E1A11F5427B3}"/>
              </a:ext>
            </a:extLst>
          </p:cNvPr>
          <p:cNvSpPr/>
          <p:nvPr userDrawn="1"/>
        </p:nvSpPr>
        <p:spPr>
          <a:xfrm>
            <a:off x="-2646142" y="1573356"/>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EF7EA83C-6B4D-4ED2-8B37-536D7669AC53}"/>
              </a:ext>
            </a:extLst>
          </p:cNvPr>
          <p:cNvSpPr txBox="1"/>
          <p:nvPr userDrawn="1"/>
        </p:nvSpPr>
        <p:spPr>
          <a:xfrm>
            <a:off x="-3961521" y="218070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B872FAC0-C615-45D2-8D69-EBF49D2DFC20}"/>
              </a:ext>
            </a:extLst>
          </p:cNvPr>
          <p:cNvSpPr txBox="1"/>
          <p:nvPr userDrawn="1"/>
        </p:nvSpPr>
        <p:spPr>
          <a:xfrm>
            <a:off x="-1380173" y="218868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4B9EF797-4354-4D94-B528-31D961C5FCAD}"/>
              </a:ext>
            </a:extLst>
          </p:cNvPr>
          <p:cNvSpPr txBox="1"/>
          <p:nvPr userDrawn="1"/>
        </p:nvSpPr>
        <p:spPr>
          <a:xfrm>
            <a:off x="-5184350" y="21998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FEC2D571-233B-4376-BE92-7D96FA29B3F3}"/>
              </a:ext>
            </a:extLst>
          </p:cNvPr>
          <p:cNvSpPr txBox="1"/>
          <p:nvPr userDrawn="1"/>
        </p:nvSpPr>
        <p:spPr>
          <a:xfrm>
            <a:off x="-2688090" y="21800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87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r Cover slide">
    <p:bg>
      <p:bgPr>
        <a:solidFill>
          <a:schemeClr val="bg1"/>
        </a:soli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1CF98E7-22D9-4DE9-A5B0-8DBEF95CADDB}"/>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dirty="0">
                <a:solidFill>
                  <a:schemeClr val="bg1"/>
                </a:solidFill>
                <a:latin typeface="Arial" panose="020B0604020202020204" pitchFamily="34" charset="0"/>
                <a:cs typeface="Arial" panose="020B0604020202020204" pitchFamily="34" charset="0"/>
              </a:rPr>
              <a:t>Security Marking</a:t>
            </a:r>
          </a:p>
        </p:txBody>
      </p:sp>
      <p:sp>
        <p:nvSpPr>
          <p:cNvPr id="13" name="Text Placeholder 3">
            <a:extLst>
              <a:ext uri="{FF2B5EF4-FFF2-40B4-BE49-F238E27FC236}">
                <a16:creationId xmlns:a16="http://schemas.microsoft.com/office/drawing/2014/main" id="{A7E35C54-EB32-47C3-8CA9-BF921B30B689}"/>
              </a:ext>
            </a:extLst>
          </p:cNvPr>
          <p:cNvSpPr>
            <a:spLocks noGrp="1"/>
          </p:cNvSpPr>
          <p:nvPr>
            <p:ph idx="1" hasCustomPrompt="1"/>
          </p:nvPr>
        </p:nvSpPr>
        <p:spPr>
          <a:xfrm>
            <a:off x="359999" y="2160000"/>
            <a:ext cx="11484997" cy="3636000"/>
          </a:xfrm>
          <a:prstGeom prst="rect">
            <a:avLst/>
          </a:prstGeom>
        </p:spPr>
        <p:txBody>
          <a:bodyPr vert="horz" lIns="0" tIns="0" rIns="0" bIns="0" rtlCol="0" anchor="b" anchorCtr="0">
            <a:noAutofit/>
          </a:bodyPr>
          <a:lstStyle>
            <a:lvl1pPr marL="0" indent="0">
              <a:buFontTx/>
              <a:buNone/>
              <a:defRPr>
                <a:solidFill>
                  <a:schemeClr val="bg1"/>
                </a:solidFill>
              </a:defRPr>
            </a:lvl1pPr>
          </a:lstStyle>
          <a:p>
            <a:pPr lvl="0"/>
            <a:r>
              <a:rPr lang="en-US" dirty="0"/>
              <a:t>[Rear cover slide - Add contact details]</a:t>
            </a:r>
          </a:p>
          <a:p>
            <a:pPr lvl="0"/>
            <a:endParaRPr lang="en-US" dirty="0"/>
          </a:p>
          <a:p>
            <a:pPr lvl="0"/>
            <a:r>
              <a:rPr lang="en-US" dirty="0"/>
              <a:t>[Add copyright details if applicable]</a:t>
            </a:r>
          </a:p>
        </p:txBody>
      </p:sp>
      <p:sp>
        <p:nvSpPr>
          <p:cNvPr id="4" name="Footer Placeholder 6">
            <a:extLst>
              <a:ext uri="{FF2B5EF4-FFF2-40B4-BE49-F238E27FC236}">
                <a16:creationId xmlns:a16="http://schemas.microsoft.com/office/drawing/2014/main" id="{A0FB387A-87C2-4489-9F64-7780BEAD93F4}"/>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5" name="Rectangle 4">
            <a:extLst>
              <a:ext uri="{FF2B5EF4-FFF2-40B4-BE49-F238E27FC236}">
                <a16:creationId xmlns:a16="http://schemas.microsoft.com/office/drawing/2014/main" id="{32F9CE77-8643-8742-BF7A-5D17FECCB163}"/>
              </a:ext>
            </a:extLst>
          </p:cNvPr>
          <p:cNvSpPr/>
          <p:nvPr userDrawn="1"/>
        </p:nvSpPr>
        <p:spPr>
          <a:xfrm>
            <a:off x="12349038" y="140117"/>
            <a:ext cx="2487122" cy="714041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ACFE5C69-DDBB-FA4D-931D-AC09F2C81B03}"/>
              </a:ext>
            </a:extLst>
          </p:cNvPr>
          <p:cNvGrpSpPr/>
          <p:nvPr userDrawn="1"/>
        </p:nvGrpSpPr>
        <p:grpSpPr>
          <a:xfrm>
            <a:off x="-5354197" y="-932183"/>
            <a:ext cx="5714197" cy="9870371"/>
            <a:chOff x="-5354197" y="-932183"/>
            <a:chExt cx="5714197" cy="9870371"/>
          </a:xfrm>
        </p:grpSpPr>
        <p:grpSp>
          <p:nvGrpSpPr>
            <p:cNvPr id="7" name="Group 6">
              <a:extLst>
                <a:ext uri="{FF2B5EF4-FFF2-40B4-BE49-F238E27FC236}">
                  <a16:creationId xmlns:a16="http://schemas.microsoft.com/office/drawing/2014/main" id="{748B87FB-8962-B043-B035-CEB8FB35DA2C}"/>
                </a:ext>
              </a:extLst>
            </p:cNvPr>
            <p:cNvGrpSpPr/>
            <p:nvPr userDrawn="1"/>
          </p:nvGrpSpPr>
          <p:grpSpPr>
            <a:xfrm>
              <a:off x="-5354197" y="-932183"/>
              <a:ext cx="5714197" cy="9870371"/>
              <a:chOff x="-5260321" y="-989372"/>
              <a:chExt cx="5714197" cy="9870371"/>
            </a:xfrm>
          </p:grpSpPr>
          <p:sp>
            <p:nvSpPr>
              <p:cNvPr id="10" name="TextBox 9">
                <a:extLst>
                  <a:ext uri="{FF2B5EF4-FFF2-40B4-BE49-F238E27FC236}">
                    <a16:creationId xmlns:a16="http://schemas.microsoft.com/office/drawing/2014/main" id="{FEA65302-7CF5-5A45-9C5F-A358E178781D}"/>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5DDB2C-E9A5-384E-A84C-925267D656D0}"/>
                  </a:ext>
                </a:extLst>
              </p:cNvPr>
              <p:cNvGrpSpPr/>
              <p:nvPr userDrawn="1"/>
            </p:nvGrpSpPr>
            <p:grpSpPr>
              <a:xfrm>
                <a:off x="-5260321" y="-989372"/>
                <a:ext cx="5714197" cy="9870371"/>
                <a:chOff x="-5260321" y="-989372"/>
                <a:chExt cx="5714197" cy="9870371"/>
              </a:xfrm>
            </p:grpSpPr>
            <p:sp>
              <p:nvSpPr>
                <p:cNvPr id="12" name="TextBox 11">
                  <a:extLst>
                    <a:ext uri="{FF2B5EF4-FFF2-40B4-BE49-F238E27FC236}">
                      <a16:creationId xmlns:a16="http://schemas.microsoft.com/office/drawing/2014/main" id="{5A0A7A51-C9DB-4240-ABB6-19D11AB4E61A}"/>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14" name="TextBox 13">
                  <a:extLst>
                    <a:ext uri="{FF2B5EF4-FFF2-40B4-BE49-F238E27FC236}">
                      <a16:creationId xmlns:a16="http://schemas.microsoft.com/office/drawing/2014/main" id="{81A3FBB3-7492-CE43-B681-2B9C8F344767}"/>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52BAD46F-D6BB-914A-96BA-C0B51387C89A}"/>
                    </a:ext>
                  </a:extLst>
                </p:cNvPr>
                <p:cNvSpPr/>
                <p:nvPr userDrawn="1"/>
              </p:nvSpPr>
              <p:spPr>
                <a:xfrm>
                  <a:off x="-3758026" y="1489183"/>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387035D1-F215-F34F-A1F0-0DA394B16DB0}"/>
                    </a:ext>
                  </a:extLst>
                </p:cNvPr>
                <p:cNvSpPr/>
                <p:nvPr userDrawn="1"/>
              </p:nvSpPr>
              <p:spPr>
                <a:xfrm>
                  <a:off x="-1220586" y="1475031"/>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7B354314-876C-734D-8A1C-CFEEB5B6605B}"/>
                    </a:ext>
                  </a:extLst>
                </p:cNvPr>
                <p:cNvSpPr/>
                <p:nvPr userDrawn="1"/>
              </p:nvSpPr>
              <p:spPr>
                <a:xfrm>
                  <a:off x="-4979184" y="1476686"/>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95BFA54-EDC6-DE4E-8255-D274BAE69B1D}"/>
                    </a:ext>
                  </a:extLst>
                </p:cNvPr>
                <p:cNvSpPr/>
                <p:nvPr userDrawn="1"/>
              </p:nvSpPr>
              <p:spPr>
                <a:xfrm>
                  <a:off x="-2550415" y="1488543"/>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C0F0A45-143F-A54F-A063-627A5AB9E541}"/>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20" name="TextBox 19">
                  <a:extLst>
                    <a:ext uri="{FF2B5EF4-FFF2-40B4-BE49-F238E27FC236}">
                      <a16:creationId xmlns:a16="http://schemas.microsoft.com/office/drawing/2014/main" id="{4D92ECA6-A6E1-F64D-9DD6-A2E626930E1C}"/>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21" name="TextBox 20">
                  <a:extLst>
                    <a:ext uri="{FF2B5EF4-FFF2-40B4-BE49-F238E27FC236}">
                      <a16:creationId xmlns:a16="http://schemas.microsoft.com/office/drawing/2014/main" id="{400849B7-E61A-2541-9CB7-19837BD6FCF5}"/>
                    </a:ext>
                  </a:extLst>
                </p:cNvPr>
                <p:cNvSpPr txBox="1"/>
                <p:nvPr userDrawn="1"/>
              </p:nvSpPr>
              <p:spPr>
                <a:xfrm>
                  <a:off x="-3865794" y="209588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2D827DB-7639-7942-862E-1A45BA073A86}"/>
                    </a:ext>
                  </a:extLst>
                </p:cNvPr>
                <p:cNvSpPr txBox="1"/>
                <p:nvPr userDrawn="1"/>
              </p:nvSpPr>
              <p:spPr>
                <a:xfrm>
                  <a:off x="-1284446" y="210386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55726F4-6AA3-934F-B1C0-FDE813BF34C2}"/>
                    </a:ext>
                  </a:extLst>
                </p:cNvPr>
                <p:cNvSpPr txBox="1"/>
                <p:nvPr userDrawn="1"/>
              </p:nvSpPr>
              <p:spPr>
                <a:xfrm>
                  <a:off x="-5090474" y="21363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1E7F7C5-E463-FE46-A6A1-2FBE2BA098EB}"/>
                    </a:ext>
                  </a:extLst>
                </p:cNvPr>
                <p:cNvSpPr txBox="1"/>
                <p:nvPr userDrawn="1"/>
              </p:nvSpPr>
              <p:spPr>
                <a:xfrm>
                  <a:off x="-2592363"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735150F9-E9BB-0043-ADBD-61A9AA621751}"/>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E14D4DD0-D037-4144-ABB8-618DAACD3994}"/>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C0186E42-FF6C-AF48-BFF9-91D2D270B0A3}"/>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CD1862F1-6EAE-6749-9B7C-AF876531DEE9}"/>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EA8F12CA-C2BB-BE4D-A73D-8C3966BD0466}"/>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5066867E-548D-DA4C-8C39-C73338FE68C9}"/>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43D0C41-F685-CF42-852E-6F21A034E10C}"/>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80FB4F3C-4529-4A4B-A2EA-59A8BF7B4454}"/>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7CB91C8-4105-C549-9E05-C143FD5FC470}"/>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9D290431-2210-7A46-905C-CD17CC805970}"/>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5D18A6C-2A2C-BB4C-B2D1-47C4CE548374}"/>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3F61E61-3A1B-E846-A758-ECE389261E10}"/>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38" name="Picture 37" descr="Diagram, text&#10;&#10;Description automatically generated">
                  <a:extLst>
                    <a:ext uri="{FF2B5EF4-FFF2-40B4-BE49-F238E27FC236}">
                      <a16:creationId xmlns:a16="http://schemas.microsoft.com/office/drawing/2014/main" id="{AD882062-E963-2745-A6AB-7F40FD7BE3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pic>
              <p:nvPicPr>
                <p:cNvPr id="39" name="Picture 38" descr="Diagram, text&#10;&#10;Description automatically generated">
                  <a:extLst>
                    <a:ext uri="{FF2B5EF4-FFF2-40B4-BE49-F238E27FC236}">
                      <a16:creationId xmlns:a16="http://schemas.microsoft.com/office/drawing/2014/main" id="{3A3472C3-C41D-DA41-B41E-BF51FB06472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98255" y="6962944"/>
                  <a:ext cx="888887" cy="1434433"/>
                </a:xfrm>
                <a:prstGeom prst="rect">
                  <a:avLst/>
                </a:prstGeom>
              </p:spPr>
            </p:pic>
            <p:pic>
              <p:nvPicPr>
                <p:cNvPr id="40" name="Picture 39" descr="Diagram, text&#10;&#10;Description automatically generated">
                  <a:extLst>
                    <a:ext uri="{FF2B5EF4-FFF2-40B4-BE49-F238E27FC236}">
                      <a16:creationId xmlns:a16="http://schemas.microsoft.com/office/drawing/2014/main" id="{9B76FE78-1313-3844-849D-4BFF13712B2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248023" y="6962944"/>
                  <a:ext cx="888887" cy="1918055"/>
                </a:xfrm>
                <a:prstGeom prst="rect">
                  <a:avLst/>
                </a:prstGeom>
              </p:spPr>
            </p:pic>
            <p:pic>
              <p:nvPicPr>
                <p:cNvPr id="41" name="Picture 40" descr="Diagram, text&#10;&#10;Description automatically generated">
                  <a:extLst>
                    <a:ext uri="{FF2B5EF4-FFF2-40B4-BE49-F238E27FC236}">
                      <a16:creationId xmlns:a16="http://schemas.microsoft.com/office/drawing/2014/main" id="{F693FD68-0FA0-BD45-A7A7-1D7B3E61F69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295202" y="6962943"/>
                  <a:ext cx="888887" cy="1694569"/>
                </a:xfrm>
                <a:prstGeom prst="rect">
                  <a:avLst/>
                </a:prstGeom>
              </p:spPr>
            </p:pic>
            <p:sp>
              <p:nvSpPr>
                <p:cNvPr id="42" name="Rounded Rectangle 41">
                  <a:extLst>
                    <a:ext uri="{FF2B5EF4-FFF2-40B4-BE49-F238E27FC236}">
                      <a16:creationId xmlns:a16="http://schemas.microsoft.com/office/drawing/2014/main" id="{46BCAB45-36D1-F648-B46F-1BD5F1540305}"/>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AB38410-0A28-6748-A0C5-80A6528F1382}"/>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8" name="Rounded Rectangle 7">
              <a:extLst>
                <a:ext uri="{FF2B5EF4-FFF2-40B4-BE49-F238E27FC236}">
                  <a16:creationId xmlns:a16="http://schemas.microsoft.com/office/drawing/2014/main" id="{01F0028F-CD58-4748-9822-96363D85DEA0}"/>
                </a:ext>
              </a:extLst>
            </p:cNvPr>
            <p:cNvSpPr/>
            <p:nvPr userDrawn="1"/>
          </p:nvSpPr>
          <p:spPr>
            <a:xfrm>
              <a:off x="-1357499"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E00CD46-7B67-FB40-A673-4B23D7FB5EE7}"/>
                </a:ext>
              </a:extLst>
            </p:cNvPr>
            <p:cNvSpPr txBox="1"/>
            <p:nvPr userDrawn="1"/>
          </p:nvSpPr>
          <p:spPr>
            <a:xfrm>
              <a:off x="-1474950"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04475820"/>
      </p:ext>
    </p:extLst>
  </p:cSld>
  <p:clrMapOvr>
    <a:masterClrMapping/>
  </p:clrMapOvr>
  <p:extLst>
    <p:ext uri="{DCECCB84-F9BA-43D5-87BE-67443E8EF086}">
      <p15:sldGuideLst xmlns:p15="http://schemas.microsoft.com/office/powerpoint/2012/main">
        <p15:guide id="0" orient="horz" pos="890">
          <p15:clr>
            <a:srgbClr val="FBAE40"/>
          </p15:clr>
        </p15:guide>
        <p15:guide id="1" pos="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option 1">
    <p:bg>
      <p:bgPr>
        <a:solidFill>
          <a:schemeClr val="bg1"/>
        </a:solidFill>
        <a:effectLst/>
      </p:bgPr>
    </p:bg>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F6E08EF7-CE72-49B9-B45C-0BD4EBB632A5}"/>
              </a:ext>
            </a:extLst>
          </p:cNvPr>
          <p:cNvSpPr>
            <a:spLocks noGrp="1"/>
          </p:cNvSpPr>
          <p:nvPr>
            <p:ph type="body" sz="quarter" idx="11" hasCustomPrompt="1"/>
          </p:nvPr>
        </p:nvSpPr>
        <p:spPr>
          <a:xfrm>
            <a:off x="7093309" y="5440874"/>
            <a:ext cx="4716825" cy="988355"/>
          </a:xfrm>
          <a:prstGeom prst="rect">
            <a:avLst/>
          </a:prstGeom>
        </p:spPr>
        <p:txBody>
          <a:bodyPr wrap="square" lIns="0" tIns="0" rIns="0" bIns="0"/>
          <a:lstStyle>
            <a:lvl1pPr marL="0" indent="0">
              <a:buNone/>
              <a:defRPr sz="3900">
                <a:solidFill>
                  <a:schemeClr val="accent4"/>
                </a:solidFill>
                <a:latin typeface="Arial" panose="020B0604020202020204" pitchFamily="34" charset="0"/>
                <a:cs typeface="Arial" panose="020B0604020202020204" pitchFamily="34" charset="0"/>
              </a:defRPr>
            </a:lvl1pPr>
            <a:lvl5pPr>
              <a:defRPr/>
            </a:lvl5pPr>
          </a:lstStyle>
          <a:p>
            <a:pPr lvl="0"/>
            <a:r>
              <a:rPr lang="en-US" dirty="0"/>
              <a:t>accent </a:t>
            </a:r>
            <a:r>
              <a:rPr lang="en-US" dirty="0" err="1"/>
              <a:t>colour</a:t>
            </a:r>
            <a:endParaRPr lang="en-GB" dirty="0"/>
          </a:p>
        </p:txBody>
      </p:sp>
      <p:sp>
        <p:nvSpPr>
          <p:cNvPr id="14" name="Text Placeholder 2">
            <a:extLst>
              <a:ext uri="{FF2B5EF4-FFF2-40B4-BE49-F238E27FC236}">
                <a16:creationId xmlns:a16="http://schemas.microsoft.com/office/drawing/2014/main" id="{5F3F0FC4-B0AF-4245-BA2B-06A370039AA2}"/>
              </a:ext>
            </a:extLst>
          </p:cNvPr>
          <p:cNvSpPr>
            <a:spLocks noGrp="1"/>
          </p:cNvSpPr>
          <p:nvPr>
            <p:ph type="body" sz="quarter" idx="10" hasCustomPrompt="1"/>
          </p:nvPr>
        </p:nvSpPr>
        <p:spPr>
          <a:xfrm>
            <a:off x="7093309" y="4243709"/>
            <a:ext cx="4716825"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Divider title</a:t>
            </a:r>
          </a:p>
        </p:txBody>
      </p:sp>
      <p:sp>
        <p:nvSpPr>
          <p:cNvPr id="4" name="Footer Placeholder 6">
            <a:extLst>
              <a:ext uri="{FF2B5EF4-FFF2-40B4-BE49-F238E27FC236}">
                <a16:creationId xmlns:a16="http://schemas.microsoft.com/office/drawing/2014/main" id="{D7104BE7-8154-4404-A4E8-E53056AF8E28}"/>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2" name="Slide Number Placeholder 1">
            <a:extLst>
              <a:ext uri="{FF2B5EF4-FFF2-40B4-BE49-F238E27FC236}">
                <a16:creationId xmlns:a16="http://schemas.microsoft.com/office/drawing/2014/main" id="{210F6998-2D0D-4E5D-A7F8-F5C3F7205A4B}"/>
              </a:ext>
            </a:extLst>
          </p:cNvPr>
          <p:cNvSpPr>
            <a:spLocks noGrp="1"/>
          </p:cNvSpPr>
          <p:nvPr>
            <p:ph type="sldNum" sz="quarter" idx="12"/>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6" name="Rectangle 5">
            <a:extLst>
              <a:ext uri="{FF2B5EF4-FFF2-40B4-BE49-F238E27FC236}">
                <a16:creationId xmlns:a16="http://schemas.microsoft.com/office/drawing/2014/main" id="{9A2182B7-D063-8840-B222-DB1AF77FDE7D}"/>
              </a:ext>
            </a:extLst>
          </p:cNvPr>
          <p:cNvSpPr/>
          <p:nvPr userDrawn="1"/>
        </p:nvSpPr>
        <p:spPr>
          <a:xfrm>
            <a:off x="12330750" y="1347125"/>
            <a:ext cx="2487122" cy="58323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use the ‘Offset’ and ‘Scale’ values. </a:t>
            </a:r>
          </a:p>
          <a:p>
            <a:pPr marL="0" indent="0">
              <a:lnSpc>
                <a:spcPct val="100000"/>
              </a:lnSpc>
              <a:spcAft>
                <a:spcPts val="600"/>
              </a:spcAft>
              <a:buFont typeface="Arial" panose="020B0604020202020204" pitchFamily="34" charset="0"/>
              <a:buNone/>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8169854"/>
      </p:ext>
    </p:extLst>
  </p:cSld>
  <p:clrMapOvr>
    <a:masterClrMapping/>
  </p:clrMapOvr>
  <p:extLst>
    <p:ext uri="{DCECCB84-F9BA-43D5-87BE-67443E8EF086}">
      <p15:sldGuideLst xmlns:p15="http://schemas.microsoft.com/office/powerpoint/2012/main">
        <p15:guide id="1" orient="horz" pos="867">
          <p15:clr>
            <a:srgbClr val="FBAE40"/>
          </p15:clr>
        </p15:guide>
        <p15:guide id="2" pos="48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360000" y="4272874"/>
            <a:ext cx="4716825" cy="988355"/>
          </a:xfrm>
          <a:prstGeom prst="rect">
            <a:avLst/>
          </a:prstGeom>
        </p:spPr>
        <p:txBody>
          <a:bodyPr wrap="square" lIns="0" tIns="0" rIns="0" bIns="0"/>
          <a:lstStyle>
            <a:lvl1pPr marL="0" indent="0">
              <a:buNone/>
              <a:defRPr sz="3900">
                <a:solidFill>
                  <a:schemeClr val="accent4"/>
                </a:solidFill>
                <a:latin typeface="Arial" panose="020B0604020202020204" pitchFamily="34" charset="0"/>
                <a:cs typeface="Arial" panose="020B0604020202020204" pitchFamily="34" charset="0"/>
              </a:defRPr>
            </a:lvl1pPr>
            <a:lvl5pPr>
              <a:defRPr/>
            </a:lvl5pPr>
          </a:lstStyle>
          <a:p>
            <a:pPr lvl="0"/>
            <a:r>
              <a:rPr lang="en-US" dirty="0"/>
              <a:t>Accent </a:t>
            </a:r>
            <a:r>
              <a:rPr lang="en-US" dirty="0" err="1"/>
              <a:t>colour</a:t>
            </a:r>
            <a:endParaRPr lang="en-GB" dirty="0"/>
          </a:p>
        </p:txBody>
      </p:sp>
      <p:sp>
        <p:nvSpPr>
          <p:cNvPr id="7" name="Text Placeholder 2"/>
          <p:cNvSpPr>
            <a:spLocks noGrp="1"/>
          </p:cNvSpPr>
          <p:nvPr>
            <p:ph type="body" sz="quarter" idx="10" hasCustomPrompt="1"/>
          </p:nvPr>
        </p:nvSpPr>
        <p:spPr>
          <a:xfrm>
            <a:off x="360000" y="3075709"/>
            <a:ext cx="4716825"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Divider title</a:t>
            </a:r>
          </a:p>
        </p:txBody>
      </p:sp>
      <p:sp>
        <p:nvSpPr>
          <p:cNvPr id="4" name="Footer Placeholder 6">
            <a:extLst>
              <a:ext uri="{FF2B5EF4-FFF2-40B4-BE49-F238E27FC236}">
                <a16:creationId xmlns:a16="http://schemas.microsoft.com/office/drawing/2014/main" id="{F66F5C58-F20F-4621-B429-5E16DEEAA3B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2" name="Slide Number Placeholder 1">
            <a:extLst>
              <a:ext uri="{FF2B5EF4-FFF2-40B4-BE49-F238E27FC236}">
                <a16:creationId xmlns:a16="http://schemas.microsoft.com/office/drawing/2014/main" id="{401EF2C4-5456-4534-940A-7FFFE523409C}"/>
              </a:ext>
            </a:extLst>
          </p:cNvPr>
          <p:cNvSpPr>
            <a:spLocks noGrp="1"/>
          </p:cNvSpPr>
          <p:nvPr>
            <p:ph type="sldNum" sz="quarter" idx="12"/>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6" name="Rectangle 5">
            <a:extLst>
              <a:ext uri="{FF2B5EF4-FFF2-40B4-BE49-F238E27FC236}">
                <a16:creationId xmlns:a16="http://schemas.microsoft.com/office/drawing/2014/main" id="{CE94DE6F-4492-4742-8102-DF6960E1B1F3}"/>
              </a:ext>
            </a:extLst>
          </p:cNvPr>
          <p:cNvSpPr/>
          <p:nvPr userDrawn="1"/>
        </p:nvSpPr>
        <p:spPr>
          <a:xfrm>
            <a:off x="12330750" y="1347125"/>
            <a:ext cx="2487122" cy="58323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use the ‘Offset’ and ‘Scale’ values. </a:t>
            </a:r>
          </a:p>
          <a:p>
            <a:pPr marL="0" indent="0">
              <a:lnSpc>
                <a:spcPct val="100000"/>
              </a:lnSpc>
              <a:spcAft>
                <a:spcPts val="600"/>
              </a:spcAft>
              <a:buFont typeface="Arial" panose="020B0604020202020204" pitchFamily="34" charset="0"/>
              <a:buNone/>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6399578"/>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option 3">
    <p:bg>
      <p:bgPr>
        <a:solidFill>
          <a:srgbClr val="FFFFFF"/>
        </a:solidFill>
        <a:effectLst/>
      </p:bgPr>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2809919" y="4443158"/>
            <a:ext cx="6841244" cy="988355"/>
          </a:xfrm>
          <a:prstGeom prst="rect">
            <a:avLst/>
          </a:prstGeom>
        </p:spPr>
        <p:txBody>
          <a:bodyPr wrap="square" lIns="0" tIns="0" rIns="0" bIns="0"/>
          <a:lstStyle>
            <a:lvl1pPr marL="0" indent="0">
              <a:buNone/>
              <a:defRPr sz="3900" b="1">
                <a:solidFill>
                  <a:schemeClr val="bg1"/>
                </a:solidFill>
                <a:latin typeface="Arial" panose="020B0604020202020204" pitchFamily="34" charset="0"/>
                <a:cs typeface="Arial" panose="020B0604020202020204" pitchFamily="34" charset="0"/>
              </a:defRPr>
            </a:lvl1pPr>
            <a:lvl5pPr>
              <a:defRPr/>
            </a:lvl5pPr>
          </a:lstStyle>
          <a:p>
            <a:pPr lvl="0"/>
            <a:r>
              <a:rPr lang="en-US" dirty="0"/>
              <a:t>Second line in accent </a:t>
            </a:r>
            <a:r>
              <a:rPr lang="en-US" dirty="0" err="1"/>
              <a:t>colour</a:t>
            </a:r>
            <a:endParaRPr lang="en-GB" dirty="0"/>
          </a:p>
        </p:txBody>
      </p:sp>
      <p:sp>
        <p:nvSpPr>
          <p:cNvPr id="16" name="Text Placeholder 2">
            <a:extLst>
              <a:ext uri="{FF2B5EF4-FFF2-40B4-BE49-F238E27FC236}">
                <a16:creationId xmlns:a16="http://schemas.microsoft.com/office/drawing/2014/main" id="{1E7DFFBD-5B75-41BB-B281-582146D4B50E}"/>
              </a:ext>
            </a:extLst>
          </p:cNvPr>
          <p:cNvSpPr>
            <a:spLocks noGrp="1"/>
          </p:cNvSpPr>
          <p:nvPr>
            <p:ph type="body" sz="quarter" idx="13" hasCustomPrompt="1"/>
          </p:nvPr>
        </p:nvSpPr>
        <p:spPr>
          <a:xfrm>
            <a:off x="2809919" y="3245993"/>
            <a:ext cx="6841244"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Divider title</a:t>
            </a:r>
          </a:p>
        </p:txBody>
      </p:sp>
      <p:sp>
        <p:nvSpPr>
          <p:cNvPr id="5" name="Footer Placeholder 6">
            <a:extLst>
              <a:ext uri="{FF2B5EF4-FFF2-40B4-BE49-F238E27FC236}">
                <a16:creationId xmlns:a16="http://schemas.microsoft.com/office/drawing/2014/main" id="{C504CFB1-3231-4178-ABB0-BF331DB0BEAA}"/>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2" name="Slide Number Placeholder 1">
            <a:extLst>
              <a:ext uri="{FF2B5EF4-FFF2-40B4-BE49-F238E27FC236}">
                <a16:creationId xmlns:a16="http://schemas.microsoft.com/office/drawing/2014/main" id="{A71DA89B-A3B2-432A-BBB4-ABCE4543C5E4}"/>
              </a:ext>
            </a:extLst>
          </p:cNvPr>
          <p:cNvSpPr>
            <a:spLocks noGrp="1"/>
          </p:cNvSpPr>
          <p:nvPr>
            <p:ph type="sldNum" sz="quarter" idx="14"/>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Rectangle 6">
            <a:extLst>
              <a:ext uri="{FF2B5EF4-FFF2-40B4-BE49-F238E27FC236}">
                <a16:creationId xmlns:a16="http://schemas.microsoft.com/office/drawing/2014/main" id="{99C41E3A-D27B-CD43-B215-6A70E8133C9E}"/>
              </a:ext>
            </a:extLst>
          </p:cNvPr>
          <p:cNvSpPr/>
          <p:nvPr userDrawn="1"/>
        </p:nvSpPr>
        <p:spPr>
          <a:xfrm>
            <a:off x="12349038" y="140117"/>
            <a:ext cx="2775138" cy="701730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(Triangle top left needs to stay as MoD Dark Grey)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Triangle top left needs to stay as MoD Dark Grey</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shape’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92414876"/>
      </p:ext>
    </p:extLst>
  </p:cSld>
  <p:clrMapOvr>
    <a:masterClrMapping/>
  </p:clrMapOvr>
  <p:extLst>
    <p:ext uri="{DCECCB84-F9BA-43D5-87BE-67443E8EF086}">
      <p15:sldGuideLst xmlns:p15="http://schemas.microsoft.com/office/powerpoint/2012/main">
        <p15:guide id="1" orient="horz" pos="867" userDrawn="1">
          <p15:clr>
            <a:srgbClr val="FBAE40"/>
          </p15:clr>
        </p15:guide>
        <p15:guide id="2" pos="7197" userDrawn="1">
          <p15:clr>
            <a:srgbClr val="FBAE40"/>
          </p15:clr>
        </p15:guide>
        <p15:guide id="3" pos="4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3">
    <p:bg>
      <p:bgPr>
        <a:solidFill>
          <a:srgbClr val="FFFFFF"/>
        </a:solidFill>
        <a:effectLst/>
      </p:bgPr>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2809919" y="4443158"/>
            <a:ext cx="6841244" cy="988355"/>
          </a:xfrm>
          <a:prstGeom prst="rect">
            <a:avLst/>
          </a:prstGeom>
        </p:spPr>
        <p:txBody>
          <a:bodyPr wrap="square" lIns="0" tIns="0" rIns="0" bIns="0"/>
          <a:lstStyle>
            <a:lvl1pPr marL="0" indent="0">
              <a:buNone/>
              <a:defRPr sz="3900" b="1">
                <a:solidFill>
                  <a:schemeClr val="tx1"/>
                </a:solidFill>
                <a:latin typeface="Arial" panose="020B0604020202020204" pitchFamily="34" charset="0"/>
                <a:cs typeface="Arial" panose="020B0604020202020204" pitchFamily="34" charset="0"/>
              </a:defRPr>
            </a:lvl1pPr>
            <a:lvl5pPr>
              <a:defRPr/>
            </a:lvl5pPr>
          </a:lstStyle>
          <a:p>
            <a:pPr lvl="0"/>
            <a:r>
              <a:rPr lang="en-US" dirty="0"/>
              <a:t>Second line in accent </a:t>
            </a:r>
            <a:r>
              <a:rPr lang="en-US" dirty="0" err="1"/>
              <a:t>colour</a:t>
            </a:r>
            <a:endParaRPr lang="en-GB" dirty="0"/>
          </a:p>
        </p:txBody>
      </p:sp>
      <p:sp>
        <p:nvSpPr>
          <p:cNvPr id="16" name="Text Placeholder 2">
            <a:extLst>
              <a:ext uri="{FF2B5EF4-FFF2-40B4-BE49-F238E27FC236}">
                <a16:creationId xmlns:a16="http://schemas.microsoft.com/office/drawing/2014/main" id="{1E7DFFBD-5B75-41BB-B281-582146D4B50E}"/>
              </a:ext>
            </a:extLst>
          </p:cNvPr>
          <p:cNvSpPr>
            <a:spLocks noGrp="1"/>
          </p:cNvSpPr>
          <p:nvPr>
            <p:ph type="body" sz="quarter" idx="13" hasCustomPrompt="1"/>
          </p:nvPr>
        </p:nvSpPr>
        <p:spPr>
          <a:xfrm>
            <a:off x="2809919" y="3245993"/>
            <a:ext cx="6841244"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dirty="0">
                <a:solidFill>
                  <a:schemeClr val="bg1"/>
                </a:solidFill>
                <a:latin typeface="Arial" panose="020B0604020202020204" pitchFamily="34" charset="0"/>
                <a:cs typeface="Arial" panose="020B0604020202020204" pitchFamily="34" charset="0"/>
              </a:rPr>
              <a:t>Divider title</a:t>
            </a:r>
          </a:p>
        </p:txBody>
      </p:sp>
      <p:sp>
        <p:nvSpPr>
          <p:cNvPr id="5" name="Footer Placeholder 6">
            <a:extLst>
              <a:ext uri="{FF2B5EF4-FFF2-40B4-BE49-F238E27FC236}">
                <a16:creationId xmlns:a16="http://schemas.microsoft.com/office/drawing/2014/main" id="{C504CFB1-3231-4178-ABB0-BF331DB0BEAA}"/>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2" name="Slide Number Placeholder 1">
            <a:extLst>
              <a:ext uri="{FF2B5EF4-FFF2-40B4-BE49-F238E27FC236}">
                <a16:creationId xmlns:a16="http://schemas.microsoft.com/office/drawing/2014/main" id="{A71DA89B-A3B2-432A-BBB4-ABCE4543C5E4}"/>
              </a:ext>
            </a:extLst>
          </p:cNvPr>
          <p:cNvSpPr>
            <a:spLocks noGrp="1"/>
          </p:cNvSpPr>
          <p:nvPr>
            <p:ph type="sldNum" sz="quarter" idx="14"/>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Rectangle 6">
            <a:extLst>
              <a:ext uri="{FF2B5EF4-FFF2-40B4-BE49-F238E27FC236}">
                <a16:creationId xmlns:a16="http://schemas.microsoft.com/office/drawing/2014/main" id="{99C41E3A-D27B-CD43-B215-6A70E8133C9E}"/>
              </a:ext>
            </a:extLst>
          </p:cNvPr>
          <p:cNvSpPr/>
          <p:nvPr userDrawn="1"/>
        </p:nvSpPr>
        <p:spPr>
          <a:xfrm>
            <a:off x="12349038" y="140117"/>
            <a:ext cx="2775138" cy="701730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(Triangle top left needs to stay as MOD bright grey)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Triangle top left needs to stay as MoD Dark Grey</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shape’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1944500"/>
      </p:ext>
    </p:extLst>
  </p:cSld>
  <p:clrMapOvr>
    <a:masterClrMapping/>
  </p:clrMapOvr>
  <p:extLst>
    <p:ext uri="{DCECCB84-F9BA-43D5-87BE-67443E8EF086}">
      <p15:sldGuideLst xmlns:p15="http://schemas.microsoft.com/office/powerpoint/2012/main">
        <p15:guide id="1" orient="horz" pos="867" userDrawn="1">
          <p15:clr>
            <a:srgbClr val="FBAE40"/>
          </p15:clr>
        </p15:guide>
        <p15:guide id="2" pos="7197" userDrawn="1">
          <p15:clr>
            <a:srgbClr val="FBAE40"/>
          </p15:clr>
        </p15:guide>
        <p15:guide id="3" pos="48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a:solidFill>
                  <a:srgbClr val="000000"/>
                </a:solidFill>
              </a:defRPr>
            </a:lvl1pPr>
          </a:lstStyle>
          <a:p>
            <a:r>
              <a:rPr lang="en-US" dirty="0"/>
              <a:t>Text only slide – 1 column</a:t>
            </a:r>
            <a:endParaRPr lang="en-GB" dirty="0"/>
          </a:p>
        </p:txBody>
      </p:sp>
      <p:sp>
        <p:nvSpPr>
          <p:cNvPr id="6" name="Text Placeholder 5"/>
          <p:cNvSpPr>
            <a:spLocks noGrp="1"/>
          </p:cNvSpPr>
          <p:nvPr>
            <p:ph type="body" sz="quarter" idx="12"/>
          </p:nvPr>
        </p:nvSpPr>
        <p:spPr>
          <a:xfrm>
            <a:off x="360000" y="2160000"/>
            <a:ext cx="11484000" cy="3636000"/>
          </a:xfrm>
          <a:prstGeom prst="rect">
            <a:avLst/>
          </a:prstGeom>
        </p:spPr>
        <p:txBody>
          <a:bodyPr/>
          <a:lstStyle>
            <a:lvl1pPr>
              <a:lnSpc>
                <a:spcPct val="90000"/>
              </a:lnSpc>
              <a:defRPr>
                <a:solidFill>
                  <a:srgbClr val="000000"/>
                </a:solidFill>
              </a:defRPr>
            </a:lvl1pPr>
            <a:lvl2pPr>
              <a:lnSpc>
                <a:spcPct val="90000"/>
              </a:lnSpc>
              <a:defRPr>
                <a:solidFill>
                  <a:srgbClr val="000000"/>
                </a:solidFill>
              </a:defRPr>
            </a:lvl2pPr>
            <a:lvl3pPr>
              <a:lnSpc>
                <a:spcPct val="90000"/>
              </a:lnSpc>
              <a:defRPr>
                <a:solidFill>
                  <a:srgbClr val="000000"/>
                </a:solidFill>
              </a:defRPr>
            </a:lvl3pPr>
            <a:lvl4pPr>
              <a:lnSpc>
                <a:spcPct val="90000"/>
              </a:lnSpc>
              <a:defRPr>
                <a:solidFill>
                  <a:srgbClr val="000000"/>
                </a:solidFill>
              </a:defRPr>
            </a:lvl4pPr>
            <a:lvl5pPr>
              <a:lnSpc>
                <a:spcPct val="90000"/>
              </a:lnSpc>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tx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Tree>
    <p:extLst>
      <p:ext uri="{BB962C8B-B14F-4D97-AF65-F5344CB8AC3E}">
        <p14:creationId xmlns:p14="http://schemas.microsoft.com/office/powerpoint/2010/main" val="2207953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4.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png"/><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A075F7A-C9DC-A44F-B1F1-6778C962FC2F}"/>
              </a:ext>
            </a:extLst>
          </p:cNvPr>
          <p:cNvSpPr txBox="1"/>
          <p:nvPr userDrawn="1"/>
        </p:nvSpPr>
        <p:spPr>
          <a:xfrm>
            <a:off x="6497" y="7213784"/>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862FBB5-48EE-A942-B3AC-DEF61464AC09}"/>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sp>
        <p:nvSpPr>
          <p:cNvPr id="20" name="TextBox 19">
            <a:extLst>
              <a:ext uri="{FF2B5EF4-FFF2-40B4-BE49-F238E27FC236}">
                <a16:creationId xmlns:a16="http://schemas.microsoft.com/office/drawing/2014/main" id="{C01C8291-7F9D-3E47-A97E-05608088598E}"/>
              </a:ext>
            </a:extLst>
          </p:cNvPr>
          <p:cNvSpPr txBox="1"/>
          <p:nvPr userDrawn="1"/>
        </p:nvSpPr>
        <p:spPr>
          <a:xfrm>
            <a:off x="-209550" y="7196513"/>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58EB71D-2CC4-1C42-9629-88FFC23005E2}"/>
              </a:ext>
            </a:extLst>
          </p:cNvPr>
          <p:cNvSpPr txBox="1"/>
          <p:nvPr userDrawn="1"/>
        </p:nvSpPr>
        <p:spPr>
          <a:xfrm>
            <a:off x="9906000" y="7143446"/>
            <a:ext cx="2286000" cy="600164"/>
          </a:xfrm>
          <a:prstGeom prst="rect">
            <a:avLst/>
          </a:prstGeom>
          <a:noFill/>
        </p:spPr>
        <p:txBody>
          <a:bodyPr wrap="square" lIns="0" tIns="0" rIns="0" bIns="0" rtlCol="0">
            <a:spAutoFit/>
          </a:bodyPr>
          <a:lstStyle/>
          <a:p>
            <a:pPr marL="0" algn="l"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If you do not have a partner, please delete this partner logo placeholder. </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1022782"/>
      </p:ext>
    </p:extLst>
  </p:cSld>
  <p:clrMap bg1="lt1" tx1="dk1" bg2="lt2" tx2="dk2" accent1="accent1" accent2="accent2" accent3="accent3" accent4="accent4" accent5="accent5" accent6="accent6" hlink="hlink" folHlink="folHlink"/>
  <p:sldLayoutIdLst>
    <p:sldLayoutId id="2147483690" r:id="rId1"/>
    <p:sldLayoutId id="2147483841" r:id="rId2"/>
    <p:sldLayoutId id="2147483779" r:id="rId3"/>
    <p:sldLayoutId id="2147483796"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ooter Placeholder 6">
            <a:extLst>
              <a:ext uri="{FF2B5EF4-FFF2-40B4-BE49-F238E27FC236}">
                <a16:creationId xmlns:a16="http://schemas.microsoft.com/office/drawing/2014/main" id="{053F3CD7-0E08-224F-B6A6-2ED36BF5184B}"/>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7" name="Slide Number Placeholder 2">
            <a:extLst>
              <a:ext uri="{FF2B5EF4-FFF2-40B4-BE49-F238E27FC236}">
                <a16:creationId xmlns:a16="http://schemas.microsoft.com/office/drawing/2014/main" id="{51BC312C-2FD0-624C-BDD1-4F0518C24495}"/>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8" name="TextBox 17">
            <a:extLst>
              <a:ext uri="{FF2B5EF4-FFF2-40B4-BE49-F238E27FC236}">
                <a16:creationId xmlns:a16="http://schemas.microsoft.com/office/drawing/2014/main" id="{B0F292E7-AC8D-564D-9E5F-424BEBBDCCB3}"/>
              </a:ext>
            </a:extLst>
          </p:cNvPr>
          <p:cNvSpPr txBox="1"/>
          <p:nvPr userDrawn="1"/>
        </p:nvSpPr>
        <p:spPr>
          <a:xfrm>
            <a:off x="6497" y="7288705"/>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E5087ADE-8EB3-B24C-9B42-C693B2AE6443}"/>
              </a:ext>
            </a:extLst>
          </p:cNvPr>
          <p:cNvSpPr txBox="1"/>
          <p:nvPr userDrawn="1"/>
        </p:nvSpPr>
        <p:spPr>
          <a:xfrm>
            <a:off x="6497" y="7228493"/>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19DC9B4-7C71-9940-9A66-81602F472500}"/>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grpSp>
        <p:nvGrpSpPr>
          <p:cNvPr id="51" name="Group 50">
            <a:extLst>
              <a:ext uri="{FF2B5EF4-FFF2-40B4-BE49-F238E27FC236}">
                <a16:creationId xmlns:a16="http://schemas.microsoft.com/office/drawing/2014/main" id="{42C6C6E9-A7ED-A04F-B6DF-2316BE9FAD13}"/>
              </a:ext>
            </a:extLst>
          </p:cNvPr>
          <p:cNvGrpSpPr/>
          <p:nvPr userDrawn="1"/>
        </p:nvGrpSpPr>
        <p:grpSpPr>
          <a:xfrm>
            <a:off x="-5354197" y="-932183"/>
            <a:ext cx="5596746" cy="9646885"/>
            <a:chOff x="-5354197" y="-932183"/>
            <a:chExt cx="5596746" cy="9646885"/>
          </a:xfrm>
        </p:grpSpPr>
        <p:grpSp>
          <p:nvGrpSpPr>
            <p:cNvPr id="52" name="Group 51">
              <a:extLst>
                <a:ext uri="{FF2B5EF4-FFF2-40B4-BE49-F238E27FC236}">
                  <a16:creationId xmlns:a16="http://schemas.microsoft.com/office/drawing/2014/main" id="{85C3248D-D46E-6544-9804-0D2FA2D1D951}"/>
                </a:ext>
              </a:extLst>
            </p:cNvPr>
            <p:cNvGrpSpPr/>
            <p:nvPr userDrawn="1"/>
          </p:nvGrpSpPr>
          <p:grpSpPr>
            <a:xfrm>
              <a:off x="-5354197" y="-932183"/>
              <a:ext cx="5596746" cy="9646885"/>
              <a:chOff x="-5260321" y="-989372"/>
              <a:chExt cx="5596746" cy="9646885"/>
            </a:xfrm>
          </p:grpSpPr>
          <p:sp>
            <p:nvSpPr>
              <p:cNvPr id="55" name="TextBox 54">
                <a:extLst>
                  <a:ext uri="{FF2B5EF4-FFF2-40B4-BE49-F238E27FC236}">
                    <a16:creationId xmlns:a16="http://schemas.microsoft.com/office/drawing/2014/main" id="{6249FB04-B885-DA42-8D3B-69EB14A70B24}"/>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45364FF5-D7C6-DC49-A3D2-92A2F382141E}"/>
                  </a:ext>
                </a:extLst>
              </p:cNvPr>
              <p:cNvGrpSpPr/>
              <p:nvPr userDrawn="1"/>
            </p:nvGrpSpPr>
            <p:grpSpPr>
              <a:xfrm>
                <a:off x="-5260321" y="-989372"/>
                <a:ext cx="5596746" cy="9646885"/>
                <a:chOff x="-5260321" y="-989372"/>
                <a:chExt cx="5596746" cy="9646885"/>
              </a:xfrm>
            </p:grpSpPr>
            <p:sp>
              <p:nvSpPr>
                <p:cNvPr id="57" name="TextBox 56">
                  <a:extLst>
                    <a:ext uri="{FF2B5EF4-FFF2-40B4-BE49-F238E27FC236}">
                      <a16:creationId xmlns:a16="http://schemas.microsoft.com/office/drawing/2014/main" id="{AF0A17E2-E903-5748-9E75-F716BF7A81E5}"/>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58" name="TextBox 57">
                  <a:extLst>
                    <a:ext uri="{FF2B5EF4-FFF2-40B4-BE49-F238E27FC236}">
                      <a16:creationId xmlns:a16="http://schemas.microsoft.com/office/drawing/2014/main" id="{8FCF2D51-6713-9B47-BB76-D021F3733B5F}"/>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7E9299C9-FA80-324F-8E39-03E5CD5B0B85}"/>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64" name="TextBox 63">
                  <a:extLst>
                    <a:ext uri="{FF2B5EF4-FFF2-40B4-BE49-F238E27FC236}">
                      <a16:creationId xmlns:a16="http://schemas.microsoft.com/office/drawing/2014/main" id="{32D33E57-1BEA-924D-AD33-309A5D32D57C}"/>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69" name="Rounded Rectangle 68">
                  <a:extLst>
                    <a:ext uri="{FF2B5EF4-FFF2-40B4-BE49-F238E27FC236}">
                      <a16:creationId xmlns:a16="http://schemas.microsoft.com/office/drawing/2014/main" id="{73E30028-4EBD-AB41-9928-A44D0498ADBC}"/>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B8322E03-B76F-7D43-B291-77F14A5D7F8B}"/>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26D675D9-A0D5-464D-BA64-2E9C651C4AFB}"/>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a:extLst>
                    <a:ext uri="{FF2B5EF4-FFF2-40B4-BE49-F238E27FC236}">
                      <a16:creationId xmlns:a16="http://schemas.microsoft.com/office/drawing/2014/main" id="{3AECD63B-82E0-8541-94AB-E483FE375B9C}"/>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a:extLst>
                    <a:ext uri="{FF2B5EF4-FFF2-40B4-BE49-F238E27FC236}">
                      <a16:creationId xmlns:a16="http://schemas.microsoft.com/office/drawing/2014/main" id="{66638D6A-DB81-A046-9983-D4D232E47E23}"/>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a:extLst>
                    <a:ext uri="{FF2B5EF4-FFF2-40B4-BE49-F238E27FC236}">
                      <a16:creationId xmlns:a16="http://schemas.microsoft.com/office/drawing/2014/main" id="{878E7DD3-5CB7-CA4C-AC41-7451E90D3895}"/>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E4E5E201-047E-5547-8179-8EBF002D5265}"/>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40EFE890-31A5-AC4C-9D68-7438E9CBCBEC}"/>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DE5C5D52-B85E-FD4C-9B16-2C5E1464F1DA}"/>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B3A2F50E-FF6E-C746-9C85-81582A95EDC4}"/>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70B60287-6D5B-AD42-B20D-6CA26ECBBBE8}"/>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35B5F7EC-3347-B642-8A90-E915931FD1CC}"/>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81" name="Picture 80" descr="Diagram, text&#10;&#10;Description automatically generated">
                  <a:extLst>
                    <a:ext uri="{FF2B5EF4-FFF2-40B4-BE49-F238E27FC236}">
                      <a16:creationId xmlns:a16="http://schemas.microsoft.com/office/drawing/2014/main" id="{AEDB49EB-DCA2-2B42-8C36-9E5E545833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sp>
              <p:nvSpPr>
                <p:cNvPr id="85" name="Rounded Rectangle 84">
                  <a:extLst>
                    <a:ext uri="{FF2B5EF4-FFF2-40B4-BE49-F238E27FC236}">
                      <a16:creationId xmlns:a16="http://schemas.microsoft.com/office/drawing/2014/main" id="{7844598F-093E-384C-898E-88516205AF9B}"/>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D0569978-0829-7442-8B03-A8B0037F95DB}"/>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53" name="Rounded Rectangle 52">
              <a:extLst>
                <a:ext uri="{FF2B5EF4-FFF2-40B4-BE49-F238E27FC236}">
                  <a16:creationId xmlns:a16="http://schemas.microsoft.com/office/drawing/2014/main" id="{97CABDE5-88E0-9243-929B-8AAE47C947B3}"/>
                </a:ext>
              </a:extLst>
            </p:cNvPr>
            <p:cNvSpPr/>
            <p:nvPr userDrawn="1"/>
          </p:nvSpPr>
          <p:spPr>
            <a:xfrm>
              <a:off x="-4186857"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A2FDAED1-7C24-EF4D-8005-4D3BCA30A3CC}"/>
                </a:ext>
              </a:extLst>
            </p:cNvPr>
            <p:cNvSpPr txBox="1"/>
            <p:nvPr userDrawn="1"/>
          </p:nvSpPr>
          <p:spPr>
            <a:xfrm>
              <a:off x="-4304308"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
        <p:nvSpPr>
          <p:cNvPr id="34" name="Rounded Rectangle 85">
            <a:extLst>
              <a:ext uri="{FF2B5EF4-FFF2-40B4-BE49-F238E27FC236}">
                <a16:creationId xmlns:a16="http://schemas.microsoft.com/office/drawing/2014/main" id="{CC24974F-EA7B-4D3C-ABE6-013DD1C949B4}"/>
              </a:ext>
            </a:extLst>
          </p:cNvPr>
          <p:cNvSpPr/>
          <p:nvPr userDrawn="1"/>
        </p:nvSpPr>
        <p:spPr>
          <a:xfrm>
            <a:off x="-3853753" y="1573996"/>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86">
            <a:extLst>
              <a:ext uri="{FF2B5EF4-FFF2-40B4-BE49-F238E27FC236}">
                <a16:creationId xmlns:a16="http://schemas.microsoft.com/office/drawing/2014/main" id="{5CEEFB3E-5FAF-41F5-B20C-6739019002F9}"/>
              </a:ext>
            </a:extLst>
          </p:cNvPr>
          <p:cNvSpPr/>
          <p:nvPr userDrawn="1"/>
        </p:nvSpPr>
        <p:spPr>
          <a:xfrm>
            <a:off x="-1316313" y="1559844"/>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87">
            <a:extLst>
              <a:ext uri="{FF2B5EF4-FFF2-40B4-BE49-F238E27FC236}">
                <a16:creationId xmlns:a16="http://schemas.microsoft.com/office/drawing/2014/main" id="{2212A2C8-F511-4791-9FE5-7991B4AE2E41}"/>
              </a:ext>
            </a:extLst>
          </p:cNvPr>
          <p:cNvSpPr/>
          <p:nvPr userDrawn="1"/>
        </p:nvSpPr>
        <p:spPr>
          <a:xfrm>
            <a:off x="-5074911" y="1561499"/>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88">
            <a:extLst>
              <a:ext uri="{FF2B5EF4-FFF2-40B4-BE49-F238E27FC236}">
                <a16:creationId xmlns:a16="http://schemas.microsoft.com/office/drawing/2014/main" id="{0B3F8354-95FF-4F18-9BCD-1521873A57A7}"/>
              </a:ext>
            </a:extLst>
          </p:cNvPr>
          <p:cNvSpPr/>
          <p:nvPr userDrawn="1"/>
        </p:nvSpPr>
        <p:spPr>
          <a:xfrm>
            <a:off x="-2646142" y="1573356"/>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7F94579-47BE-43B5-A8E0-EB2C0077CFC2}"/>
              </a:ext>
            </a:extLst>
          </p:cNvPr>
          <p:cNvSpPr txBox="1"/>
          <p:nvPr userDrawn="1"/>
        </p:nvSpPr>
        <p:spPr>
          <a:xfrm>
            <a:off x="-3961521" y="218070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1C49D7A-7AE4-46E4-96F1-183E349D8D41}"/>
              </a:ext>
            </a:extLst>
          </p:cNvPr>
          <p:cNvSpPr txBox="1"/>
          <p:nvPr userDrawn="1"/>
        </p:nvSpPr>
        <p:spPr>
          <a:xfrm>
            <a:off x="-1380173" y="218868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FE196F1-9337-4248-B2B8-07C9FD9B4901}"/>
              </a:ext>
            </a:extLst>
          </p:cNvPr>
          <p:cNvSpPr txBox="1"/>
          <p:nvPr userDrawn="1"/>
        </p:nvSpPr>
        <p:spPr>
          <a:xfrm>
            <a:off x="-5184350" y="21998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66397454-1E41-4BD4-B59B-2E016418791C}"/>
              </a:ext>
            </a:extLst>
          </p:cNvPr>
          <p:cNvSpPr txBox="1"/>
          <p:nvPr userDrawn="1"/>
        </p:nvSpPr>
        <p:spPr>
          <a:xfrm>
            <a:off x="-2688090" y="21800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749310"/>
      </p:ext>
    </p:extLst>
  </p:cSld>
  <p:clrMap bg1="lt1" tx1="dk1" bg2="lt2" tx2="dk2" accent1="accent1" accent2="accent2" accent3="accent3" accent4="accent4" accent5="accent5" accent6="accent6" hlink="hlink" folHlink="folHlink"/>
  <p:sldLayoutIdLst>
    <p:sldLayoutId id="2147483782" r:id="rId1"/>
    <p:sldLayoutId id="2147483790" r:id="rId2"/>
    <p:sldLayoutId id="214748378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ooter Placeholder 6">
            <a:extLst>
              <a:ext uri="{FF2B5EF4-FFF2-40B4-BE49-F238E27FC236}">
                <a16:creationId xmlns:a16="http://schemas.microsoft.com/office/drawing/2014/main" id="{053F3CD7-0E08-224F-B6A6-2ED36BF5184B}"/>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7" name="Slide Number Placeholder 2">
            <a:extLst>
              <a:ext uri="{FF2B5EF4-FFF2-40B4-BE49-F238E27FC236}">
                <a16:creationId xmlns:a16="http://schemas.microsoft.com/office/drawing/2014/main" id="{51BC312C-2FD0-624C-BDD1-4F0518C24495}"/>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8" name="TextBox 17">
            <a:extLst>
              <a:ext uri="{FF2B5EF4-FFF2-40B4-BE49-F238E27FC236}">
                <a16:creationId xmlns:a16="http://schemas.microsoft.com/office/drawing/2014/main" id="{B0F292E7-AC8D-564D-9E5F-424BEBBDCCB3}"/>
              </a:ext>
            </a:extLst>
          </p:cNvPr>
          <p:cNvSpPr txBox="1"/>
          <p:nvPr userDrawn="1"/>
        </p:nvSpPr>
        <p:spPr>
          <a:xfrm>
            <a:off x="6497" y="7288705"/>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E5087ADE-8EB3-B24C-9B42-C693B2AE6443}"/>
              </a:ext>
            </a:extLst>
          </p:cNvPr>
          <p:cNvSpPr txBox="1"/>
          <p:nvPr userDrawn="1"/>
        </p:nvSpPr>
        <p:spPr>
          <a:xfrm>
            <a:off x="6497" y="7228493"/>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19DC9B4-7C71-9940-9A66-81602F472500}"/>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grpSp>
        <p:nvGrpSpPr>
          <p:cNvPr id="118" name="Group 117">
            <a:extLst>
              <a:ext uri="{FF2B5EF4-FFF2-40B4-BE49-F238E27FC236}">
                <a16:creationId xmlns:a16="http://schemas.microsoft.com/office/drawing/2014/main" id="{11B43D0F-8F99-448B-8B17-D70DC24DD7A1}"/>
              </a:ext>
            </a:extLst>
          </p:cNvPr>
          <p:cNvGrpSpPr/>
          <p:nvPr userDrawn="1"/>
        </p:nvGrpSpPr>
        <p:grpSpPr>
          <a:xfrm>
            <a:off x="-5354197" y="-932183"/>
            <a:ext cx="5596746" cy="9646885"/>
            <a:chOff x="-5354197" y="-932183"/>
            <a:chExt cx="5596746" cy="9646885"/>
          </a:xfrm>
        </p:grpSpPr>
        <p:grpSp>
          <p:nvGrpSpPr>
            <p:cNvPr id="119" name="Group 118">
              <a:extLst>
                <a:ext uri="{FF2B5EF4-FFF2-40B4-BE49-F238E27FC236}">
                  <a16:creationId xmlns:a16="http://schemas.microsoft.com/office/drawing/2014/main" id="{3C2C4B73-E5F3-42E1-864C-80BD86E3BFBA}"/>
                </a:ext>
              </a:extLst>
            </p:cNvPr>
            <p:cNvGrpSpPr/>
            <p:nvPr userDrawn="1"/>
          </p:nvGrpSpPr>
          <p:grpSpPr>
            <a:xfrm>
              <a:off x="-5354197" y="-932183"/>
              <a:ext cx="5596746" cy="9646885"/>
              <a:chOff x="-5260321" y="-989372"/>
              <a:chExt cx="5596746" cy="9646885"/>
            </a:xfrm>
          </p:grpSpPr>
          <p:sp>
            <p:nvSpPr>
              <p:cNvPr id="122" name="TextBox 121">
                <a:extLst>
                  <a:ext uri="{FF2B5EF4-FFF2-40B4-BE49-F238E27FC236}">
                    <a16:creationId xmlns:a16="http://schemas.microsoft.com/office/drawing/2014/main" id="{976F9BEA-F3F1-41A1-86B9-70A2FA005187}"/>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123" name="Group 122">
                <a:extLst>
                  <a:ext uri="{FF2B5EF4-FFF2-40B4-BE49-F238E27FC236}">
                    <a16:creationId xmlns:a16="http://schemas.microsoft.com/office/drawing/2014/main" id="{122740D4-DEEB-482A-83DA-7E8739678165}"/>
                  </a:ext>
                </a:extLst>
              </p:cNvPr>
              <p:cNvGrpSpPr/>
              <p:nvPr userDrawn="1"/>
            </p:nvGrpSpPr>
            <p:grpSpPr>
              <a:xfrm>
                <a:off x="-5260321" y="-989372"/>
                <a:ext cx="5596746" cy="9646885"/>
                <a:chOff x="-5260321" y="-989372"/>
                <a:chExt cx="5596746" cy="9646885"/>
              </a:xfrm>
            </p:grpSpPr>
            <p:sp>
              <p:nvSpPr>
                <p:cNvPr id="124" name="TextBox 123">
                  <a:extLst>
                    <a:ext uri="{FF2B5EF4-FFF2-40B4-BE49-F238E27FC236}">
                      <a16:creationId xmlns:a16="http://schemas.microsoft.com/office/drawing/2014/main" id="{91C67EAC-6899-45D1-A32D-2E47EE2D8961}"/>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125" name="TextBox 124">
                  <a:extLst>
                    <a:ext uri="{FF2B5EF4-FFF2-40B4-BE49-F238E27FC236}">
                      <a16:creationId xmlns:a16="http://schemas.microsoft.com/office/drawing/2014/main" id="{07DC48AB-EF80-49A4-B588-28ACAE671531}"/>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6318C1BB-12EF-4F9E-9FC6-6AB2D0B9BA6E}"/>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127" name="TextBox 126">
                  <a:extLst>
                    <a:ext uri="{FF2B5EF4-FFF2-40B4-BE49-F238E27FC236}">
                      <a16:creationId xmlns:a16="http://schemas.microsoft.com/office/drawing/2014/main" id="{8056E255-6104-4B30-9CEA-CBA8A23ADCBD}"/>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128" name="Rounded Rectangle 68">
                  <a:extLst>
                    <a:ext uri="{FF2B5EF4-FFF2-40B4-BE49-F238E27FC236}">
                      <a16:creationId xmlns:a16="http://schemas.microsoft.com/office/drawing/2014/main" id="{FA022C0B-2EB2-4B1A-BC85-02C091CB8308}"/>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69">
                  <a:extLst>
                    <a:ext uri="{FF2B5EF4-FFF2-40B4-BE49-F238E27FC236}">
                      <a16:creationId xmlns:a16="http://schemas.microsoft.com/office/drawing/2014/main" id="{2E21C44A-12AA-4CED-AF75-C97998CAAF18}"/>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70">
                  <a:extLst>
                    <a:ext uri="{FF2B5EF4-FFF2-40B4-BE49-F238E27FC236}">
                      <a16:creationId xmlns:a16="http://schemas.microsoft.com/office/drawing/2014/main" id="{6D408EF9-BB57-47FF-AEC2-F8D9C5FCFB4B}"/>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71">
                  <a:extLst>
                    <a:ext uri="{FF2B5EF4-FFF2-40B4-BE49-F238E27FC236}">
                      <a16:creationId xmlns:a16="http://schemas.microsoft.com/office/drawing/2014/main" id="{5DE51DD6-F161-4DB4-98C1-D9FD5C038D2E}"/>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72">
                  <a:extLst>
                    <a:ext uri="{FF2B5EF4-FFF2-40B4-BE49-F238E27FC236}">
                      <a16:creationId xmlns:a16="http://schemas.microsoft.com/office/drawing/2014/main" id="{E924F3A1-E483-4871-A91B-FA42D842D151}"/>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73">
                  <a:extLst>
                    <a:ext uri="{FF2B5EF4-FFF2-40B4-BE49-F238E27FC236}">
                      <a16:creationId xmlns:a16="http://schemas.microsoft.com/office/drawing/2014/main" id="{F3B29715-F9F8-4518-98D2-BF41C8D8DF0E}"/>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01F4E8C0-31D3-4630-B99F-DA2E6D48613E}"/>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1290A72D-DC49-4812-AEDA-F68EBC1F86F7}"/>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64989321-9C55-431B-9159-82D179DE5C8B}"/>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B8B2BF88-A43C-4D83-B06E-4ACF12FE3F50}"/>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360991BD-797F-427B-91EE-26DCAC59B019}"/>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18920990-44C4-48A0-837D-A58E2CFE6359}"/>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140" name="Picture 139" descr="Diagram, text&#10;&#10;Description automatically generated">
                  <a:extLst>
                    <a:ext uri="{FF2B5EF4-FFF2-40B4-BE49-F238E27FC236}">
                      <a16:creationId xmlns:a16="http://schemas.microsoft.com/office/drawing/2014/main" id="{07B69179-B3A6-423D-941D-1943303A037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sp>
              <p:nvSpPr>
                <p:cNvPr id="141" name="Rounded Rectangle 84">
                  <a:extLst>
                    <a:ext uri="{FF2B5EF4-FFF2-40B4-BE49-F238E27FC236}">
                      <a16:creationId xmlns:a16="http://schemas.microsoft.com/office/drawing/2014/main" id="{F99828E3-8E8D-4B38-B292-05A23EE947C2}"/>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E7FCEADE-AA92-4AD8-9AAC-5F67618195C4}"/>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120" name="Rounded Rectangle 52">
              <a:extLst>
                <a:ext uri="{FF2B5EF4-FFF2-40B4-BE49-F238E27FC236}">
                  <a16:creationId xmlns:a16="http://schemas.microsoft.com/office/drawing/2014/main" id="{D0144124-9FF5-44EA-B841-C021A4CD38A6}"/>
                </a:ext>
              </a:extLst>
            </p:cNvPr>
            <p:cNvSpPr/>
            <p:nvPr userDrawn="1"/>
          </p:nvSpPr>
          <p:spPr>
            <a:xfrm>
              <a:off x="-4186857"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DC2AF497-A7A7-4346-B92C-497FAC7B8AA1}"/>
                </a:ext>
              </a:extLst>
            </p:cNvPr>
            <p:cNvSpPr txBox="1"/>
            <p:nvPr userDrawn="1"/>
          </p:nvSpPr>
          <p:spPr>
            <a:xfrm>
              <a:off x="-4304308"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
        <p:nvSpPr>
          <p:cNvPr id="143" name="Rounded Rectangle 85">
            <a:extLst>
              <a:ext uri="{FF2B5EF4-FFF2-40B4-BE49-F238E27FC236}">
                <a16:creationId xmlns:a16="http://schemas.microsoft.com/office/drawing/2014/main" id="{3BD1492D-771A-420A-8D5A-A143F7BDB660}"/>
              </a:ext>
            </a:extLst>
          </p:cNvPr>
          <p:cNvSpPr/>
          <p:nvPr userDrawn="1"/>
        </p:nvSpPr>
        <p:spPr>
          <a:xfrm>
            <a:off x="-3853753" y="1573996"/>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ounded Rectangle 86">
            <a:extLst>
              <a:ext uri="{FF2B5EF4-FFF2-40B4-BE49-F238E27FC236}">
                <a16:creationId xmlns:a16="http://schemas.microsoft.com/office/drawing/2014/main" id="{163FE80A-66D0-4812-A0FD-9204CF4751B7}"/>
              </a:ext>
            </a:extLst>
          </p:cNvPr>
          <p:cNvSpPr/>
          <p:nvPr userDrawn="1"/>
        </p:nvSpPr>
        <p:spPr>
          <a:xfrm>
            <a:off x="-1316313" y="1559844"/>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87">
            <a:extLst>
              <a:ext uri="{FF2B5EF4-FFF2-40B4-BE49-F238E27FC236}">
                <a16:creationId xmlns:a16="http://schemas.microsoft.com/office/drawing/2014/main" id="{91FE656E-B320-48B0-9974-4B460FFC9651}"/>
              </a:ext>
            </a:extLst>
          </p:cNvPr>
          <p:cNvSpPr/>
          <p:nvPr userDrawn="1"/>
        </p:nvSpPr>
        <p:spPr>
          <a:xfrm>
            <a:off x="-5074911" y="1561499"/>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ounded Rectangle 88">
            <a:extLst>
              <a:ext uri="{FF2B5EF4-FFF2-40B4-BE49-F238E27FC236}">
                <a16:creationId xmlns:a16="http://schemas.microsoft.com/office/drawing/2014/main" id="{75D3AFC8-279F-4B60-8A26-8524F2CDC95B}"/>
              </a:ext>
            </a:extLst>
          </p:cNvPr>
          <p:cNvSpPr/>
          <p:nvPr userDrawn="1"/>
        </p:nvSpPr>
        <p:spPr>
          <a:xfrm>
            <a:off x="-2646142" y="1573356"/>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DF6CB9A-7E87-4420-9614-6C554D448E9F}"/>
              </a:ext>
            </a:extLst>
          </p:cNvPr>
          <p:cNvSpPr txBox="1"/>
          <p:nvPr userDrawn="1"/>
        </p:nvSpPr>
        <p:spPr>
          <a:xfrm>
            <a:off x="-3961521" y="218070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4142F906-E435-4A10-9F01-5DF6E0E03122}"/>
              </a:ext>
            </a:extLst>
          </p:cNvPr>
          <p:cNvSpPr txBox="1"/>
          <p:nvPr userDrawn="1"/>
        </p:nvSpPr>
        <p:spPr>
          <a:xfrm>
            <a:off x="-1380173" y="218868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BB7497D3-BCA6-4DEB-B93E-2DF6B4457F45}"/>
              </a:ext>
            </a:extLst>
          </p:cNvPr>
          <p:cNvSpPr txBox="1"/>
          <p:nvPr userDrawn="1"/>
        </p:nvSpPr>
        <p:spPr>
          <a:xfrm>
            <a:off x="-5184350" y="21998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811DF3B5-7373-408B-9305-B71D7B136A59}"/>
              </a:ext>
            </a:extLst>
          </p:cNvPr>
          <p:cNvSpPr txBox="1"/>
          <p:nvPr userDrawn="1"/>
        </p:nvSpPr>
        <p:spPr>
          <a:xfrm>
            <a:off x="-2688090" y="21800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307507"/>
      </p:ext>
    </p:extLst>
  </p:cSld>
  <p:clrMap bg1="lt1" tx1="dk1" bg2="lt2" tx2="dk2" accent1="accent1" accent2="accent2" accent3="accent3" accent4="accent4" accent5="accent5" accent6="accent6" hlink="hlink" folHlink="folHlink"/>
  <p:sldLayoutIdLst>
    <p:sldLayoutId id="214748384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133D5D0-6164-F643-B63D-9CEACA91EC32}"/>
              </a:ext>
            </a:extLst>
          </p:cNvPr>
          <p:cNvSpPr>
            <a:spLocks noGrp="1"/>
          </p:cNvSpPr>
          <p:nvPr>
            <p:ph type="title"/>
          </p:nvPr>
        </p:nvSpPr>
        <p:spPr>
          <a:xfrm>
            <a:off x="360000" y="720000"/>
            <a:ext cx="11484996" cy="1039599"/>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3" name="Text Placeholder 3">
            <a:extLst>
              <a:ext uri="{FF2B5EF4-FFF2-40B4-BE49-F238E27FC236}">
                <a16:creationId xmlns:a16="http://schemas.microsoft.com/office/drawing/2014/main" id="{9EBDF865-92A4-A742-9EF7-D10FFCCEED33}"/>
              </a:ext>
            </a:extLst>
          </p:cNvPr>
          <p:cNvSpPr>
            <a:spLocks noGrp="1"/>
          </p:cNvSpPr>
          <p:nvPr>
            <p:ph type="body" idx="1"/>
          </p:nvPr>
        </p:nvSpPr>
        <p:spPr>
          <a:xfrm>
            <a:off x="359999" y="2160000"/>
            <a:ext cx="11484997" cy="36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err="1"/>
              <a:t>Eigth</a:t>
            </a:r>
            <a:r>
              <a:rPr lang="en-US" dirty="0"/>
              <a:t> level</a:t>
            </a:r>
            <a:endParaRPr lang="en-GB" dirty="0"/>
          </a:p>
        </p:txBody>
      </p:sp>
      <p:sp>
        <p:nvSpPr>
          <p:cNvPr id="15" name="Slide Number Placeholder 2">
            <a:extLst>
              <a:ext uri="{FF2B5EF4-FFF2-40B4-BE49-F238E27FC236}">
                <a16:creationId xmlns:a16="http://schemas.microsoft.com/office/drawing/2014/main" id="{82F8C7E5-42D1-2342-9FDB-FE3D9A8FDD1F}"/>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tx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8" name="Footer Placeholder 6">
            <a:extLst>
              <a:ext uri="{FF2B5EF4-FFF2-40B4-BE49-F238E27FC236}">
                <a16:creationId xmlns:a16="http://schemas.microsoft.com/office/drawing/2014/main" id="{40A485A2-EC35-2E49-B650-9A2F86F4B0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
        <p:nvSpPr>
          <p:cNvPr id="19" name="TextBox 18">
            <a:extLst>
              <a:ext uri="{FF2B5EF4-FFF2-40B4-BE49-F238E27FC236}">
                <a16:creationId xmlns:a16="http://schemas.microsoft.com/office/drawing/2014/main" id="{3AF9C614-40BB-CE4E-946A-ACDB088F1491}"/>
              </a:ext>
            </a:extLst>
          </p:cNvPr>
          <p:cNvSpPr txBox="1"/>
          <p:nvPr userDrawn="1"/>
        </p:nvSpPr>
        <p:spPr>
          <a:xfrm>
            <a:off x="6497" y="7259918"/>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1504F819-0F30-5140-8DB4-1AB4C60E7117}"/>
              </a:ext>
            </a:extLst>
          </p:cNvPr>
          <p:cNvSpPr txBox="1"/>
          <p:nvPr userDrawn="1"/>
        </p:nvSpPr>
        <p:spPr>
          <a:xfrm>
            <a:off x="0" y="7259918"/>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A4AE4E1-1164-F04C-8FF5-B9AB98BCE17D}"/>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grpSp>
        <p:nvGrpSpPr>
          <p:cNvPr id="121" name="Group 120">
            <a:extLst>
              <a:ext uri="{FF2B5EF4-FFF2-40B4-BE49-F238E27FC236}">
                <a16:creationId xmlns:a16="http://schemas.microsoft.com/office/drawing/2014/main" id="{DF0E9B08-7467-49EF-B7A0-DAA9E4BF3D23}"/>
              </a:ext>
            </a:extLst>
          </p:cNvPr>
          <p:cNvGrpSpPr/>
          <p:nvPr userDrawn="1"/>
        </p:nvGrpSpPr>
        <p:grpSpPr>
          <a:xfrm>
            <a:off x="-5354197" y="-932183"/>
            <a:ext cx="5596746" cy="9646885"/>
            <a:chOff x="-5354197" y="-932183"/>
            <a:chExt cx="5596746" cy="9646885"/>
          </a:xfrm>
        </p:grpSpPr>
        <p:grpSp>
          <p:nvGrpSpPr>
            <p:cNvPr id="122" name="Group 121">
              <a:extLst>
                <a:ext uri="{FF2B5EF4-FFF2-40B4-BE49-F238E27FC236}">
                  <a16:creationId xmlns:a16="http://schemas.microsoft.com/office/drawing/2014/main" id="{B46777BC-0994-4AF6-86E2-C66B5B3D1A83}"/>
                </a:ext>
              </a:extLst>
            </p:cNvPr>
            <p:cNvGrpSpPr/>
            <p:nvPr userDrawn="1"/>
          </p:nvGrpSpPr>
          <p:grpSpPr>
            <a:xfrm>
              <a:off x="-5354197" y="-932183"/>
              <a:ext cx="5596746" cy="9646885"/>
              <a:chOff x="-5260321" y="-989372"/>
              <a:chExt cx="5596746" cy="9646885"/>
            </a:xfrm>
          </p:grpSpPr>
          <p:sp>
            <p:nvSpPr>
              <p:cNvPr id="125" name="TextBox 124">
                <a:extLst>
                  <a:ext uri="{FF2B5EF4-FFF2-40B4-BE49-F238E27FC236}">
                    <a16:creationId xmlns:a16="http://schemas.microsoft.com/office/drawing/2014/main" id="{C80D4F90-7B93-449C-B880-5C0FF26A6374}"/>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126" name="Group 125">
                <a:extLst>
                  <a:ext uri="{FF2B5EF4-FFF2-40B4-BE49-F238E27FC236}">
                    <a16:creationId xmlns:a16="http://schemas.microsoft.com/office/drawing/2014/main" id="{CC5EF9A4-E8EC-4E11-97B1-95774F1008A0}"/>
                  </a:ext>
                </a:extLst>
              </p:cNvPr>
              <p:cNvGrpSpPr/>
              <p:nvPr userDrawn="1"/>
            </p:nvGrpSpPr>
            <p:grpSpPr>
              <a:xfrm>
                <a:off x="-5260321" y="-989372"/>
                <a:ext cx="5596746" cy="9646885"/>
                <a:chOff x="-5260321" y="-989372"/>
                <a:chExt cx="5596746" cy="9646885"/>
              </a:xfrm>
            </p:grpSpPr>
            <p:sp>
              <p:nvSpPr>
                <p:cNvPr id="127" name="TextBox 126">
                  <a:extLst>
                    <a:ext uri="{FF2B5EF4-FFF2-40B4-BE49-F238E27FC236}">
                      <a16:creationId xmlns:a16="http://schemas.microsoft.com/office/drawing/2014/main" id="{6C98AE71-C5B8-4695-9CAA-050E75BE3827}"/>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128" name="TextBox 127">
                  <a:extLst>
                    <a:ext uri="{FF2B5EF4-FFF2-40B4-BE49-F238E27FC236}">
                      <a16:creationId xmlns:a16="http://schemas.microsoft.com/office/drawing/2014/main" id="{201F22EA-480B-4432-84E6-D91C18369B3B}"/>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D24ECB4C-9D8C-428C-B71E-34ABC54A41E6}"/>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130" name="TextBox 129">
                  <a:extLst>
                    <a:ext uri="{FF2B5EF4-FFF2-40B4-BE49-F238E27FC236}">
                      <a16:creationId xmlns:a16="http://schemas.microsoft.com/office/drawing/2014/main" id="{E8BBDB94-7C5D-4421-9C9B-CB2AD8E9D767}"/>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131" name="Rounded Rectangle 68">
                  <a:extLst>
                    <a:ext uri="{FF2B5EF4-FFF2-40B4-BE49-F238E27FC236}">
                      <a16:creationId xmlns:a16="http://schemas.microsoft.com/office/drawing/2014/main" id="{D3CC03D5-E55F-49EB-9C89-B741E88FBDA2}"/>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69">
                  <a:extLst>
                    <a:ext uri="{FF2B5EF4-FFF2-40B4-BE49-F238E27FC236}">
                      <a16:creationId xmlns:a16="http://schemas.microsoft.com/office/drawing/2014/main" id="{FAB47C89-A40E-4094-9A70-7B33614E9FE1}"/>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70">
                  <a:extLst>
                    <a:ext uri="{FF2B5EF4-FFF2-40B4-BE49-F238E27FC236}">
                      <a16:creationId xmlns:a16="http://schemas.microsoft.com/office/drawing/2014/main" id="{CE08891D-DF20-43E2-87C4-6234CF50A08F}"/>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71">
                  <a:extLst>
                    <a:ext uri="{FF2B5EF4-FFF2-40B4-BE49-F238E27FC236}">
                      <a16:creationId xmlns:a16="http://schemas.microsoft.com/office/drawing/2014/main" id="{CE9A2044-0906-4045-9886-B0849C991BC1}"/>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72">
                  <a:extLst>
                    <a:ext uri="{FF2B5EF4-FFF2-40B4-BE49-F238E27FC236}">
                      <a16:creationId xmlns:a16="http://schemas.microsoft.com/office/drawing/2014/main" id="{387DA1DF-FBB9-4C7D-B257-89F8F5FE4BE4}"/>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73">
                  <a:extLst>
                    <a:ext uri="{FF2B5EF4-FFF2-40B4-BE49-F238E27FC236}">
                      <a16:creationId xmlns:a16="http://schemas.microsoft.com/office/drawing/2014/main" id="{328DCC8F-33D0-4D9B-BF65-825160B2D5EE}"/>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5F03E12A-3703-421B-82D2-C1DE9CA9E76A}"/>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8ED91299-66BD-49AB-B17F-387647B0110D}"/>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66FE2CFF-C3C9-499B-88FB-EAB6F2D2E888}"/>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9B661C30-A2BE-41F6-AD65-98D76E0FD055}"/>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693E8110-E554-41EF-8F4E-9E44FCA1D314}"/>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5B2C678A-AFAE-4231-BDD3-79F6E5AD48B1}"/>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143" name="Picture 142" descr="Diagram, text&#10;&#10;Description automatically generated">
                  <a:extLst>
                    <a:ext uri="{FF2B5EF4-FFF2-40B4-BE49-F238E27FC236}">
                      <a16:creationId xmlns:a16="http://schemas.microsoft.com/office/drawing/2014/main" id="{FBF1E68C-873E-4780-8094-B5348C1F1320}"/>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sp>
              <p:nvSpPr>
                <p:cNvPr id="144" name="Rounded Rectangle 84">
                  <a:extLst>
                    <a:ext uri="{FF2B5EF4-FFF2-40B4-BE49-F238E27FC236}">
                      <a16:creationId xmlns:a16="http://schemas.microsoft.com/office/drawing/2014/main" id="{12242037-CEC7-4CC7-BC7D-E177E897029E}"/>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a:extLst>
                    <a:ext uri="{FF2B5EF4-FFF2-40B4-BE49-F238E27FC236}">
                      <a16:creationId xmlns:a16="http://schemas.microsoft.com/office/drawing/2014/main" id="{B2B8C050-ACE7-4BFF-855B-862FD8AE8887}"/>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123" name="Rounded Rectangle 52">
              <a:extLst>
                <a:ext uri="{FF2B5EF4-FFF2-40B4-BE49-F238E27FC236}">
                  <a16:creationId xmlns:a16="http://schemas.microsoft.com/office/drawing/2014/main" id="{6C835EC9-BC7D-4113-8E61-5B9742DFDBB5}"/>
                </a:ext>
              </a:extLst>
            </p:cNvPr>
            <p:cNvSpPr/>
            <p:nvPr userDrawn="1"/>
          </p:nvSpPr>
          <p:spPr>
            <a:xfrm>
              <a:off x="-4186857"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5C960E31-FE2E-4E0F-BFE9-739854355B7B}"/>
                </a:ext>
              </a:extLst>
            </p:cNvPr>
            <p:cNvSpPr txBox="1"/>
            <p:nvPr userDrawn="1"/>
          </p:nvSpPr>
          <p:spPr>
            <a:xfrm>
              <a:off x="-4304308"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
        <p:nvSpPr>
          <p:cNvPr id="146" name="Rounded Rectangle 85">
            <a:extLst>
              <a:ext uri="{FF2B5EF4-FFF2-40B4-BE49-F238E27FC236}">
                <a16:creationId xmlns:a16="http://schemas.microsoft.com/office/drawing/2014/main" id="{FC16A4F9-5B74-4A7E-83D0-ADC8F561AEB7}"/>
              </a:ext>
            </a:extLst>
          </p:cNvPr>
          <p:cNvSpPr/>
          <p:nvPr userDrawn="1"/>
        </p:nvSpPr>
        <p:spPr>
          <a:xfrm>
            <a:off x="-3853753" y="1573996"/>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ounded Rectangle 86">
            <a:extLst>
              <a:ext uri="{FF2B5EF4-FFF2-40B4-BE49-F238E27FC236}">
                <a16:creationId xmlns:a16="http://schemas.microsoft.com/office/drawing/2014/main" id="{69C83961-0984-4A7E-9EF6-680711D063CD}"/>
              </a:ext>
            </a:extLst>
          </p:cNvPr>
          <p:cNvSpPr/>
          <p:nvPr userDrawn="1"/>
        </p:nvSpPr>
        <p:spPr>
          <a:xfrm>
            <a:off x="-1316313" y="1559844"/>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87">
            <a:extLst>
              <a:ext uri="{FF2B5EF4-FFF2-40B4-BE49-F238E27FC236}">
                <a16:creationId xmlns:a16="http://schemas.microsoft.com/office/drawing/2014/main" id="{006C6B54-7CEA-4E7B-B68C-1C802D473C67}"/>
              </a:ext>
            </a:extLst>
          </p:cNvPr>
          <p:cNvSpPr/>
          <p:nvPr userDrawn="1"/>
        </p:nvSpPr>
        <p:spPr>
          <a:xfrm>
            <a:off x="-5074911" y="1561499"/>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ounded Rectangle 88">
            <a:extLst>
              <a:ext uri="{FF2B5EF4-FFF2-40B4-BE49-F238E27FC236}">
                <a16:creationId xmlns:a16="http://schemas.microsoft.com/office/drawing/2014/main" id="{C5C134C3-05D3-4CB0-8D30-6B30B5520D44}"/>
              </a:ext>
            </a:extLst>
          </p:cNvPr>
          <p:cNvSpPr/>
          <p:nvPr userDrawn="1"/>
        </p:nvSpPr>
        <p:spPr>
          <a:xfrm>
            <a:off x="-2646142" y="1573356"/>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B39716AD-0F67-4F57-85C3-09256725217A}"/>
              </a:ext>
            </a:extLst>
          </p:cNvPr>
          <p:cNvSpPr txBox="1"/>
          <p:nvPr userDrawn="1"/>
        </p:nvSpPr>
        <p:spPr>
          <a:xfrm>
            <a:off x="-3961521" y="218070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B2188209-085F-478D-A949-71A6FF7B69D1}"/>
              </a:ext>
            </a:extLst>
          </p:cNvPr>
          <p:cNvSpPr txBox="1"/>
          <p:nvPr userDrawn="1"/>
        </p:nvSpPr>
        <p:spPr>
          <a:xfrm>
            <a:off x="-1380173" y="2188682"/>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F75FE6FB-80C0-46F8-994B-1836AA4ED515}"/>
              </a:ext>
            </a:extLst>
          </p:cNvPr>
          <p:cNvSpPr txBox="1"/>
          <p:nvPr userDrawn="1"/>
        </p:nvSpPr>
        <p:spPr>
          <a:xfrm>
            <a:off x="-5184350" y="2199885"/>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3AB5F8A9-5CD8-4ABB-B021-8C6070759A7C}"/>
              </a:ext>
            </a:extLst>
          </p:cNvPr>
          <p:cNvSpPr txBox="1"/>
          <p:nvPr userDrawn="1"/>
        </p:nvSpPr>
        <p:spPr>
          <a:xfrm>
            <a:off x="-2688090" y="21800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58226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sldNum="0" hdr="0" ftr="0" dt="0"/>
  <p:txStyles>
    <p:titleStyle>
      <a:lvl1pPr algn="l" defTabSz="914400" rtl="0" eaLnBrk="1" latinLnBrk="0" hangingPunct="1">
        <a:lnSpc>
          <a:spcPct val="90000"/>
        </a:lnSpc>
        <a:spcBef>
          <a:spcPct val="0"/>
        </a:spcBef>
        <a:buNone/>
        <a:defRPr sz="3300" kern="1200">
          <a:solidFill>
            <a:srgbClr val="00000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dirty="0">
          <a:solidFill>
            <a:srgbClr val="000000"/>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dirty="0">
          <a:solidFill>
            <a:srgbClr val="000000"/>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000000"/>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000000"/>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000000"/>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000000"/>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000000"/>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orient="horz" pos="3906">
          <p15:clr>
            <a:srgbClr val="F26B43"/>
          </p15:clr>
        </p15:guide>
        <p15:guide id="3" orient="horz" pos="1139">
          <p15:clr>
            <a:srgbClr val="F26B43"/>
          </p15:clr>
        </p15:guide>
        <p15:guide id="4" orient="horz" pos="754">
          <p15:clr>
            <a:srgbClr val="F26B43"/>
          </p15:clr>
        </p15:guide>
        <p15:guide id="5" pos="7151">
          <p15:clr>
            <a:srgbClr val="F26B43"/>
          </p15:clr>
        </p15:guide>
        <p15:guide id="6" orient="horz" pos="380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3284C"/>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0204535-F123-5A45-89A2-B9A6E7A8EAB6}"/>
              </a:ext>
            </a:extLst>
          </p:cNvPr>
          <p:cNvSpPr>
            <a:spLocks noGrp="1"/>
          </p:cNvSpPr>
          <p:nvPr>
            <p:ph type="title"/>
          </p:nvPr>
        </p:nvSpPr>
        <p:spPr>
          <a:xfrm>
            <a:off x="360000" y="720000"/>
            <a:ext cx="11484996" cy="1039599"/>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5" name="Text Placeholder 3">
            <a:extLst>
              <a:ext uri="{FF2B5EF4-FFF2-40B4-BE49-F238E27FC236}">
                <a16:creationId xmlns:a16="http://schemas.microsoft.com/office/drawing/2014/main" id="{38F9825C-7AC8-2442-BB47-DA3D3BE81272}"/>
              </a:ext>
            </a:extLst>
          </p:cNvPr>
          <p:cNvSpPr>
            <a:spLocks noGrp="1"/>
          </p:cNvSpPr>
          <p:nvPr>
            <p:ph type="body" idx="1"/>
          </p:nvPr>
        </p:nvSpPr>
        <p:spPr>
          <a:xfrm>
            <a:off x="359999" y="2160000"/>
            <a:ext cx="11484997" cy="36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err="1"/>
              <a:t>Eigth</a:t>
            </a:r>
            <a:r>
              <a:rPr lang="en-US" dirty="0"/>
              <a:t> level</a:t>
            </a:r>
            <a:endParaRPr lang="en-GB" dirty="0"/>
          </a:p>
        </p:txBody>
      </p:sp>
      <p:sp>
        <p:nvSpPr>
          <p:cNvPr id="16" name="Slide Number Placeholder 2">
            <a:extLst>
              <a:ext uri="{FF2B5EF4-FFF2-40B4-BE49-F238E27FC236}">
                <a16:creationId xmlns:a16="http://schemas.microsoft.com/office/drawing/2014/main" id="{26ED90E5-A2FE-1749-B15B-CE803A3FCD45}"/>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7" name="Footer Placeholder 6">
            <a:extLst>
              <a:ext uri="{FF2B5EF4-FFF2-40B4-BE49-F238E27FC236}">
                <a16:creationId xmlns:a16="http://schemas.microsoft.com/office/drawing/2014/main" id="{AE2A108E-7E8D-0744-BBAB-6D505EBFFCE0}"/>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8" name="TextBox 17">
            <a:extLst>
              <a:ext uri="{FF2B5EF4-FFF2-40B4-BE49-F238E27FC236}">
                <a16:creationId xmlns:a16="http://schemas.microsoft.com/office/drawing/2014/main" id="{19A3BAE9-4919-6042-93FB-C25859C8F809}"/>
              </a:ext>
            </a:extLst>
          </p:cNvPr>
          <p:cNvSpPr txBox="1"/>
          <p:nvPr userDrawn="1"/>
        </p:nvSpPr>
        <p:spPr>
          <a:xfrm>
            <a:off x="9745" y="7359945"/>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4159A23-F62B-9345-83B4-C46ACCE60F47}"/>
              </a:ext>
            </a:extLst>
          </p:cNvPr>
          <p:cNvSpPr txBox="1"/>
          <p:nvPr userDrawn="1"/>
        </p:nvSpPr>
        <p:spPr>
          <a:xfrm>
            <a:off x="0" y="7259918"/>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829D9BCA-E0DB-9448-8246-EE2A6110B6D7}"/>
              </a:ext>
            </a:extLst>
          </p:cNvPr>
          <p:cNvSpPr/>
          <p:nvPr userDrawn="1"/>
        </p:nvSpPr>
        <p:spPr>
          <a:xfrm>
            <a:off x="12337249" y="1181150"/>
            <a:ext cx="2487122" cy="575542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
        <p:nvSpPr>
          <p:cNvPr id="25" name="TextBox 24">
            <a:extLst>
              <a:ext uri="{FF2B5EF4-FFF2-40B4-BE49-F238E27FC236}">
                <a16:creationId xmlns:a16="http://schemas.microsoft.com/office/drawing/2014/main" id="{56BAEF90-32FE-3B41-9FE6-F0C6EC086B05}"/>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grpSp>
        <p:nvGrpSpPr>
          <p:cNvPr id="57" name="Group 56">
            <a:extLst>
              <a:ext uri="{FF2B5EF4-FFF2-40B4-BE49-F238E27FC236}">
                <a16:creationId xmlns:a16="http://schemas.microsoft.com/office/drawing/2014/main" id="{74295E8C-8F59-444F-B0B2-5F4611833B97}"/>
              </a:ext>
            </a:extLst>
          </p:cNvPr>
          <p:cNvGrpSpPr/>
          <p:nvPr userDrawn="1"/>
        </p:nvGrpSpPr>
        <p:grpSpPr>
          <a:xfrm>
            <a:off x="-5354197" y="-932183"/>
            <a:ext cx="5714197" cy="9870371"/>
            <a:chOff x="-5354197" y="-932183"/>
            <a:chExt cx="5714197" cy="9870371"/>
          </a:xfrm>
        </p:grpSpPr>
        <p:grpSp>
          <p:nvGrpSpPr>
            <p:cNvPr id="58" name="Group 57">
              <a:extLst>
                <a:ext uri="{FF2B5EF4-FFF2-40B4-BE49-F238E27FC236}">
                  <a16:creationId xmlns:a16="http://schemas.microsoft.com/office/drawing/2014/main" id="{47FC10F0-CE9C-9646-BA9C-8579A63CBFC3}"/>
                </a:ext>
              </a:extLst>
            </p:cNvPr>
            <p:cNvGrpSpPr/>
            <p:nvPr userDrawn="1"/>
          </p:nvGrpSpPr>
          <p:grpSpPr>
            <a:xfrm>
              <a:off x="-5354197" y="-932183"/>
              <a:ext cx="5714197" cy="9870371"/>
              <a:chOff x="-5260321" y="-989372"/>
              <a:chExt cx="5714197" cy="9870371"/>
            </a:xfrm>
          </p:grpSpPr>
          <p:sp>
            <p:nvSpPr>
              <p:cNvPr id="61" name="TextBox 60">
                <a:extLst>
                  <a:ext uri="{FF2B5EF4-FFF2-40B4-BE49-F238E27FC236}">
                    <a16:creationId xmlns:a16="http://schemas.microsoft.com/office/drawing/2014/main" id="{B9881AF7-0927-9F43-96F3-9B3EDEBFDB8E}"/>
                  </a:ext>
                </a:extLst>
              </p:cNvPr>
              <p:cNvSpPr txBox="1"/>
              <p:nvPr userDrawn="1"/>
            </p:nvSpPr>
            <p:spPr>
              <a:xfrm>
                <a:off x="-3851363" y="40974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blue</a:t>
                </a:r>
              </a:p>
              <a:p>
                <a:r>
                  <a:rPr lang="en-US" sz="1000" dirty="0">
                    <a:latin typeface="Arial" panose="020B0604020202020204" pitchFamily="34" charset="0"/>
                    <a:cs typeface="Arial" panose="020B0604020202020204" pitchFamily="34" charset="0"/>
                  </a:rPr>
                  <a:t>RGB: 61 181 230</a:t>
                </a:r>
              </a:p>
              <a:p>
                <a:r>
                  <a:rPr lang="en-US" sz="1000" dirty="0">
                    <a:latin typeface="Arial" panose="020B0604020202020204" pitchFamily="34" charset="0"/>
                    <a:cs typeface="Arial" panose="020B0604020202020204" pitchFamily="34" charset="0"/>
                  </a:rPr>
                  <a:t>CMYK: 68 7 2 0</a:t>
                </a:r>
              </a:p>
              <a:p>
                <a:r>
                  <a:rPr lang="en-US" sz="1000" dirty="0">
                    <a:latin typeface="Arial" panose="020B0604020202020204" pitchFamily="34" charset="0"/>
                    <a:cs typeface="Arial" panose="020B0604020202020204" pitchFamily="34" charset="0"/>
                  </a:rPr>
                  <a:t># 1fb3e5</a:t>
                </a:r>
              </a:p>
              <a:p>
                <a:endParaRPr lang="en-US" sz="1200" dirty="0">
                  <a:latin typeface="Arial" panose="020B0604020202020204" pitchFamily="34" charset="0"/>
                  <a:cs typeface="Arial" panose="020B0604020202020204" pitchFamily="34" charset="0"/>
                </a:endParaRPr>
              </a:p>
            </p:txBody>
          </p:sp>
          <p:grpSp>
            <p:nvGrpSpPr>
              <p:cNvPr id="62" name="Group 61">
                <a:extLst>
                  <a:ext uri="{FF2B5EF4-FFF2-40B4-BE49-F238E27FC236}">
                    <a16:creationId xmlns:a16="http://schemas.microsoft.com/office/drawing/2014/main" id="{0A6E01F3-BF73-6E40-B77D-FCD972BE62BD}"/>
                  </a:ext>
                </a:extLst>
              </p:cNvPr>
              <p:cNvGrpSpPr/>
              <p:nvPr userDrawn="1"/>
            </p:nvGrpSpPr>
            <p:grpSpPr>
              <a:xfrm>
                <a:off x="-5260321" y="-989372"/>
                <a:ext cx="5714197" cy="9870371"/>
                <a:chOff x="-5260321" y="-989372"/>
                <a:chExt cx="5714197" cy="9870371"/>
              </a:xfrm>
            </p:grpSpPr>
            <p:sp>
              <p:nvSpPr>
                <p:cNvPr id="63" name="TextBox 62">
                  <a:extLst>
                    <a:ext uri="{FF2B5EF4-FFF2-40B4-BE49-F238E27FC236}">
                      <a16:creationId xmlns:a16="http://schemas.microsoft.com/office/drawing/2014/main" id="{5DC98AD9-0E9F-E745-845F-4B542BF6E927}"/>
                    </a:ext>
                  </a:extLst>
                </p:cNvPr>
                <p:cNvSpPr txBox="1"/>
                <p:nvPr userDrawn="1"/>
              </p:nvSpPr>
              <p:spPr>
                <a:xfrm>
                  <a:off x="-4968739" y="-989372"/>
                  <a:ext cx="4941451" cy="1354217"/>
                </a:xfrm>
                <a:prstGeom prst="rect">
                  <a:avLst/>
                </a:prstGeom>
                <a:noFill/>
              </p:spPr>
              <p:txBody>
                <a:bodyPr wrap="square" lIns="0" tIns="0" rIns="0" bIns="0" rtlCol="0">
                  <a:spAutoFit/>
                </a:bodyPr>
                <a:lstStyle/>
                <a:p>
                  <a:pPr>
                    <a:spcAft>
                      <a:spcPts val="600"/>
                    </a:spcAft>
                  </a:pPr>
                  <a:r>
                    <a:rPr lang="en-GB" sz="1300" b="1" i="0" dirty="0">
                      <a:effectLst/>
                      <a:latin typeface="Arial" panose="020B0604020202020204" pitchFamily="34" charset="0"/>
                      <a:ea typeface="Calibri" panose="020F0502020204030204" pitchFamily="34" charset="0"/>
                      <a:cs typeface="Arial" panose="020B0604020202020204" pitchFamily="34" charset="0"/>
                    </a:rPr>
                    <a:t>Dark background slides</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Dark and bright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 when using white background slides as well, chose the muted or dark version of the bright colour you have chosen here. </a:t>
                  </a:r>
                </a:p>
              </p:txBody>
            </p:sp>
            <p:sp>
              <p:nvSpPr>
                <p:cNvPr id="64" name="TextBox 63">
                  <a:extLst>
                    <a:ext uri="{FF2B5EF4-FFF2-40B4-BE49-F238E27FC236}">
                      <a16:creationId xmlns:a16="http://schemas.microsoft.com/office/drawing/2014/main" id="{73BF7018-E93A-464E-BE1E-4EC39A46D3F9}"/>
                    </a:ext>
                  </a:extLst>
                </p:cNvPr>
                <p:cNvSpPr txBox="1"/>
                <p:nvPr userDrawn="1"/>
              </p:nvSpPr>
              <p:spPr>
                <a:xfrm>
                  <a:off x="-4979184" y="518631"/>
                  <a:ext cx="4832285" cy="400110"/>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65" name="Rounded Rectangle 64">
                  <a:extLst>
                    <a:ext uri="{FF2B5EF4-FFF2-40B4-BE49-F238E27FC236}">
                      <a16:creationId xmlns:a16="http://schemas.microsoft.com/office/drawing/2014/main" id="{64E19513-C0C1-6349-A28F-78F1412CFC4A}"/>
                    </a:ext>
                  </a:extLst>
                </p:cNvPr>
                <p:cNvSpPr/>
                <p:nvPr userDrawn="1"/>
              </p:nvSpPr>
              <p:spPr>
                <a:xfrm>
                  <a:off x="-3758026" y="1489183"/>
                  <a:ext cx="786296" cy="579186"/>
                </a:xfrm>
                <a:prstGeom prst="roundRect">
                  <a:avLst/>
                </a:prstGeom>
                <a:solidFill>
                  <a:srgbClr val="4F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a:extLst>
                    <a:ext uri="{FF2B5EF4-FFF2-40B4-BE49-F238E27FC236}">
                      <a16:creationId xmlns:a16="http://schemas.microsoft.com/office/drawing/2014/main" id="{9C3C1C61-EFDA-194F-80FE-A790133D7080}"/>
                    </a:ext>
                  </a:extLst>
                </p:cNvPr>
                <p:cNvSpPr/>
                <p:nvPr userDrawn="1"/>
              </p:nvSpPr>
              <p:spPr>
                <a:xfrm>
                  <a:off x="-1220586" y="1475031"/>
                  <a:ext cx="805301" cy="580466"/>
                </a:xfrm>
                <a:prstGeom prst="roundRect">
                  <a:avLst/>
                </a:prstGeom>
                <a:solidFill>
                  <a:srgbClr val="30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8B02E172-AEDA-374E-B549-AC187293E4F0}"/>
                    </a:ext>
                  </a:extLst>
                </p:cNvPr>
                <p:cNvSpPr/>
                <p:nvPr userDrawn="1"/>
              </p:nvSpPr>
              <p:spPr>
                <a:xfrm>
                  <a:off x="-4979184" y="1476686"/>
                  <a:ext cx="786296" cy="583381"/>
                </a:xfrm>
                <a:prstGeom prst="roundRect">
                  <a:avLst/>
                </a:prstGeom>
                <a:solidFill>
                  <a:srgbClr val="06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a:extLst>
                    <a:ext uri="{FF2B5EF4-FFF2-40B4-BE49-F238E27FC236}">
                      <a16:creationId xmlns:a16="http://schemas.microsoft.com/office/drawing/2014/main" id="{1445770E-98A0-9E4B-A9D4-0F0B6C2CCAA0}"/>
                    </a:ext>
                  </a:extLst>
                </p:cNvPr>
                <p:cNvSpPr/>
                <p:nvPr userDrawn="1"/>
              </p:nvSpPr>
              <p:spPr>
                <a:xfrm>
                  <a:off x="-2550415" y="1488543"/>
                  <a:ext cx="805301" cy="580466"/>
                </a:xfrm>
                <a:prstGeom prst="roundRect">
                  <a:avLst/>
                </a:prstGeom>
                <a:solidFill>
                  <a:srgbClr val="1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26902FCA-4478-C748-9DBC-CCBB7EF8951B}"/>
                    </a:ext>
                  </a:extLst>
                </p:cNvPr>
                <p:cNvSpPr txBox="1"/>
                <p:nvPr userDrawn="1"/>
              </p:nvSpPr>
              <p:spPr>
                <a:xfrm>
                  <a:off x="-5039728" y="1089755"/>
                  <a:ext cx="2867832"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Dark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background</a:t>
                  </a:r>
                </a:p>
              </p:txBody>
            </p:sp>
            <p:sp>
              <p:nvSpPr>
                <p:cNvPr id="70" name="TextBox 69">
                  <a:extLst>
                    <a:ext uri="{FF2B5EF4-FFF2-40B4-BE49-F238E27FC236}">
                      <a16:creationId xmlns:a16="http://schemas.microsoft.com/office/drawing/2014/main" id="{F37D8EB5-5610-9A48-AEE6-75AB0D6DCCE7}"/>
                    </a:ext>
                  </a:extLst>
                </p:cNvPr>
                <p:cNvSpPr txBox="1"/>
                <p:nvPr userDrawn="1"/>
              </p:nvSpPr>
              <p:spPr>
                <a:xfrm>
                  <a:off x="-5122593" y="3035248"/>
                  <a:ext cx="3158187"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Bright </a:t>
                  </a:r>
                  <a:r>
                    <a:rPr lang="en-US" sz="1200" u="sng" dirty="0" err="1">
                      <a:latin typeface="Arial" panose="020B0604020202020204" pitchFamily="34" charset="0"/>
                      <a:cs typeface="Arial" panose="020B0604020202020204" pitchFamily="34" charset="0"/>
                    </a:rPr>
                    <a:t>colours</a:t>
                  </a:r>
                  <a:r>
                    <a:rPr lang="en-US" sz="1200" u="sng" dirty="0">
                      <a:latin typeface="Arial" panose="020B0604020202020204" pitchFamily="34" charset="0"/>
                      <a:cs typeface="Arial" panose="020B0604020202020204" pitchFamily="34" charset="0"/>
                    </a:rPr>
                    <a:t> – line and subheading text </a:t>
                  </a:r>
                </a:p>
              </p:txBody>
            </p:sp>
            <p:sp>
              <p:nvSpPr>
                <p:cNvPr id="71" name="TextBox 70">
                  <a:extLst>
                    <a:ext uri="{FF2B5EF4-FFF2-40B4-BE49-F238E27FC236}">
                      <a16:creationId xmlns:a16="http://schemas.microsoft.com/office/drawing/2014/main" id="{CC2BD56D-6F60-FB41-B07C-FCD51D1C7D8B}"/>
                    </a:ext>
                  </a:extLst>
                </p:cNvPr>
                <p:cNvSpPr txBox="1"/>
                <p:nvPr userDrawn="1"/>
              </p:nvSpPr>
              <p:spPr>
                <a:xfrm>
                  <a:off x="-3865794" y="2095888"/>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purple</a:t>
                  </a:r>
                </a:p>
                <a:p>
                  <a:r>
                    <a:rPr lang="en-US" sz="1000" dirty="0">
                      <a:latin typeface="Arial" panose="020B0604020202020204" pitchFamily="34" charset="0"/>
                      <a:cs typeface="Arial" panose="020B0604020202020204" pitchFamily="34" charset="0"/>
                    </a:rPr>
                    <a:t>RGB: 83 42 69</a:t>
                  </a:r>
                </a:p>
                <a:p>
                  <a:r>
                    <a:rPr lang="en-US" sz="1000" dirty="0">
                      <a:latin typeface="Arial" panose="020B0604020202020204" pitchFamily="34" charset="0"/>
                      <a:cs typeface="Arial" panose="020B0604020202020204" pitchFamily="34" charset="0"/>
                    </a:rPr>
                    <a:t>CMYK: 62 84 40 47</a:t>
                  </a:r>
                </a:p>
                <a:p>
                  <a:r>
                    <a:rPr lang="en-US" sz="1000" dirty="0">
                      <a:latin typeface="Arial" panose="020B0604020202020204" pitchFamily="34" charset="0"/>
                      <a:cs typeface="Arial" panose="020B0604020202020204" pitchFamily="34" charset="0"/>
                    </a:rPr>
                    <a:t># 4f213a</a:t>
                  </a:r>
                </a:p>
                <a:p>
                  <a:endParaRPr lang="en-US" sz="12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DC10C35A-108A-B84F-8376-A3B8755C4D9A}"/>
                    </a:ext>
                  </a:extLst>
                </p:cNvPr>
                <p:cNvSpPr txBox="1"/>
                <p:nvPr userDrawn="1"/>
              </p:nvSpPr>
              <p:spPr>
                <a:xfrm>
                  <a:off x="-1284446" y="2103869"/>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grey</a:t>
                  </a:r>
                </a:p>
                <a:p>
                  <a:r>
                    <a:rPr lang="en-US" sz="1000" dirty="0">
                      <a:latin typeface="Arial" panose="020B0604020202020204" pitchFamily="34" charset="0"/>
                      <a:cs typeface="Arial" panose="020B0604020202020204" pitchFamily="34" charset="0"/>
                    </a:rPr>
                    <a:t>RGB: 50 62 72</a:t>
                  </a:r>
                </a:p>
                <a:p>
                  <a:r>
                    <a:rPr lang="en-US" sz="1000" dirty="0">
                      <a:latin typeface="Arial" panose="020B0604020202020204" pitchFamily="34" charset="0"/>
                      <a:cs typeface="Arial" panose="020B0604020202020204" pitchFamily="34" charset="0"/>
                    </a:rPr>
                    <a:t>CMYK: 79 61 49 50</a:t>
                  </a:r>
                </a:p>
                <a:p>
                  <a:r>
                    <a:rPr lang="en-US" sz="1000" dirty="0">
                      <a:latin typeface="Arial" panose="020B0604020202020204" pitchFamily="34" charset="0"/>
                      <a:cs typeface="Arial" panose="020B0604020202020204" pitchFamily="34" charset="0"/>
                    </a:rPr>
                    <a:t># 333f48</a:t>
                  </a:r>
                </a:p>
                <a:p>
                  <a:endParaRPr lang="en-US" sz="12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C49211C9-D0D1-BF45-9DFB-D7564CFF63C9}"/>
                    </a:ext>
                  </a:extLst>
                </p:cNvPr>
                <p:cNvSpPr txBox="1"/>
                <p:nvPr userDrawn="1"/>
              </p:nvSpPr>
              <p:spPr>
                <a:xfrm>
                  <a:off x="-5090474" y="213633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blue</a:t>
                  </a:r>
                </a:p>
                <a:p>
                  <a:r>
                    <a:rPr lang="en-US" sz="1000" dirty="0">
                      <a:latin typeface="Arial" panose="020B0604020202020204" pitchFamily="34" charset="0"/>
                      <a:cs typeface="Arial" panose="020B0604020202020204" pitchFamily="34" charset="0"/>
                    </a:rPr>
                    <a:t>RGB: 19 40 76</a:t>
                  </a:r>
                </a:p>
                <a:p>
                  <a:r>
                    <a:rPr lang="en-US" sz="1000" dirty="0">
                      <a:latin typeface="Arial" panose="020B0604020202020204" pitchFamily="34" charset="0"/>
                      <a:cs typeface="Arial" panose="020B0604020202020204" pitchFamily="34" charset="0"/>
                    </a:rPr>
                    <a:t>CMYK: 100 86 41 41</a:t>
                  </a:r>
                </a:p>
                <a:p>
                  <a:r>
                    <a:rPr lang="en-US" sz="1000" dirty="0">
                      <a:latin typeface="Arial" panose="020B0604020202020204" pitchFamily="34" charset="0"/>
                      <a:cs typeface="Arial" panose="020B0604020202020204" pitchFamily="34" charset="0"/>
                    </a:rPr>
                    <a:t># 071d49</a:t>
                  </a:r>
                </a:p>
                <a:p>
                  <a:endParaRPr lang="en-US" sz="12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58420F0A-69BD-E940-9CB3-C71C3ECD7B0F}"/>
                    </a:ext>
                  </a:extLst>
                </p:cNvPr>
                <p:cNvSpPr txBox="1"/>
                <p:nvPr userDrawn="1"/>
              </p:nvSpPr>
              <p:spPr>
                <a:xfrm>
                  <a:off x="-2592363" y="209522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dark green</a:t>
                  </a:r>
                </a:p>
                <a:p>
                  <a:r>
                    <a:rPr lang="en-US" sz="1000" dirty="0">
                      <a:latin typeface="Arial" panose="020B0604020202020204" pitchFamily="34" charset="0"/>
                      <a:cs typeface="Arial" panose="020B0604020202020204" pitchFamily="34" charset="0"/>
                    </a:rPr>
                    <a:t>RGB: 21 62 53</a:t>
                  </a:r>
                </a:p>
                <a:p>
                  <a:r>
                    <a:rPr lang="en-US" sz="1000" dirty="0">
                      <a:latin typeface="Arial" panose="020B0604020202020204" pitchFamily="34" charset="0"/>
                      <a:cs typeface="Arial" panose="020B0604020202020204" pitchFamily="34" charset="0"/>
                    </a:rPr>
                    <a:t>CMYK: 87 47 68 59</a:t>
                  </a:r>
                </a:p>
                <a:p>
                  <a:r>
                    <a:rPr lang="en-US" sz="1000" dirty="0">
                      <a:latin typeface="Arial" panose="020B0604020202020204" pitchFamily="34" charset="0"/>
                      <a:cs typeface="Arial" panose="020B0604020202020204" pitchFamily="34" charset="0"/>
                    </a:rPr>
                    <a:t># 124042</a:t>
                  </a:r>
                </a:p>
                <a:p>
                  <a:endParaRPr lang="en-US" sz="1200" dirty="0">
                    <a:latin typeface="Arial" panose="020B0604020202020204" pitchFamily="34" charset="0"/>
                    <a:cs typeface="Arial" panose="020B0604020202020204" pitchFamily="34" charset="0"/>
                  </a:endParaRPr>
                </a:p>
              </p:txBody>
            </p:sp>
            <p:sp>
              <p:nvSpPr>
                <p:cNvPr id="75" name="Rounded Rectangle 74">
                  <a:extLst>
                    <a:ext uri="{FF2B5EF4-FFF2-40B4-BE49-F238E27FC236}">
                      <a16:creationId xmlns:a16="http://schemas.microsoft.com/office/drawing/2014/main" id="{B560F096-5CF9-454F-AC87-639CAF2B8271}"/>
                    </a:ext>
                  </a:extLst>
                </p:cNvPr>
                <p:cNvSpPr/>
                <p:nvPr userDrawn="1"/>
              </p:nvSpPr>
              <p:spPr>
                <a:xfrm>
                  <a:off x="-5039646" y="3507659"/>
                  <a:ext cx="786296" cy="583381"/>
                </a:xfrm>
                <a:prstGeom prst="roundRect">
                  <a:avLst/>
                </a:prstGeom>
                <a:solidFill>
                  <a:srgbClr val="AA9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F4CD3F08-6EF2-B345-ADFD-104C13F476E3}"/>
                    </a:ext>
                  </a:extLst>
                </p:cNvPr>
                <p:cNvSpPr/>
                <p:nvPr userDrawn="1"/>
              </p:nvSpPr>
              <p:spPr>
                <a:xfrm>
                  <a:off x="-3816905" y="3519057"/>
                  <a:ext cx="786296" cy="583381"/>
                </a:xfrm>
                <a:prstGeom prst="roundRect">
                  <a:avLst/>
                </a:prstGeom>
                <a:solidFill>
                  <a:srgbClr val="1E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F5B14172-D8AC-524E-AAA7-4FCAFE5A1DC7}"/>
                    </a:ext>
                  </a:extLst>
                </p:cNvPr>
                <p:cNvSpPr/>
                <p:nvPr userDrawn="1"/>
              </p:nvSpPr>
              <p:spPr>
                <a:xfrm>
                  <a:off x="-2607888" y="3499010"/>
                  <a:ext cx="786296" cy="583381"/>
                </a:xfrm>
                <a:prstGeom prst="roundRect">
                  <a:avLst/>
                </a:prstGeom>
                <a:solidFill>
                  <a:srgbClr val="25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38C1BFD9-A877-6A49-9B20-8B5D085E6665}"/>
                    </a:ext>
                  </a:extLst>
                </p:cNvPr>
                <p:cNvSpPr/>
                <p:nvPr userDrawn="1"/>
              </p:nvSpPr>
              <p:spPr>
                <a:xfrm>
                  <a:off x="-5090474" y="4960003"/>
                  <a:ext cx="786296" cy="583381"/>
                </a:xfrm>
                <a:prstGeom prst="roundRect">
                  <a:avLst/>
                </a:prstGeom>
                <a:solidFill>
                  <a:srgbClr val="FFC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9F6119A9-FCF4-F949-A02F-11FF31D98804}"/>
                    </a:ext>
                  </a:extLst>
                </p:cNvPr>
                <p:cNvSpPr/>
                <p:nvPr userDrawn="1"/>
              </p:nvSpPr>
              <p:spPr>
                <a:xfrm>
                  <a:off x="-3845873" y="4963474"/>
                  <a:ext cx="786296" cy="583381"/>
                </a:xfrm>
                <a:prstGeom prst="roundRect">
                  <a:avLst/>
                </a:prstGeom>
                <a:solidFill>
                  <a:srgbClr val="FE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D08DD507-56EA-C342-A5DD-47B5777E7DD7}"/>
                    </a:ext>
                  </a:extLst>
                </p:cNvPr>
                <p:cNvSpPr/>
                <p:nvPr userDrawn="1"/>
              </p:nvSpPr>
              <p:spPr>
                <a:xfrm>
                  <a:off x="-2658634" y="4960003"/>
                  <a:ext cx="786296" cy="583381"/>
                </a:xfrm>
                <a:prstGeom prst="roundRect">
                  <a:avLst/>
                </a:prstGeom>
                <a:solidFill>
                  <a:srgbClr val="DB8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84ABB0D1-1C77-6440-9A03-46C9974077B3}"/>
                    </a:ext>
                  </a:extLst>
                </p:cNvPr>
                <p:cNvSpPr txBox="1"/>
                <p:nvPr userDrawn="1"/>
              </p:nvSpPr>
              <p:spPr>
                <a:xfrm>
                  <a:off x="-5122511" y="40674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purple</a:t>
                  </a:r>
                </a:p>
                <a:p>
                  <a:r>
                    <a:rPr lang="en-US" sz="1000" dirty="0">
                      <a:latin typeface="Arial" panose="020B0604020202020204" pitchFamily="34" charset="0"/>
                      <a:cs typeface="Arial" panose="020B0604020202020204" pitchFamily="34" charset="0"/>
                    </a:rPr>
                    <a:t>RGB: 171 146 225</a:t>
                  </a:r>
                </a:p>
                <a:p>
                  <a:r>
                    <a:rPr lang="en-US" sz="1000" dirty="0">
                      <a:latin typeface="Arial" panose="020B0604020202020204" pitchFamily="34" charset="0"/>
                      <a:cs typeface="Arial" panose="020B0604020202020204" pitchFamily="34" charset="0"/>
                    </a:rPr>
                    <a:t>CMYK: 41 46 0 0</a:t>
                  </a:r>
                </a:p>
                <a:p>
                  <a:r>
                    <a:rPr lang="en-US" sz="1000" dirty="0">
                      <a:latin typeface="Arial" panose="020B0604020202020204" pitchFamily="34" charset="0"/>
                      <a:cs typeface="Arial" panose="020B0604020202020204" pitchFamily="34" charset="0"/>
                    </a:rPr>
                    <a:t># ab92e1</a:t>
                  </a:r>
                </a:p>
                <a:p>
                  <a:endParaRPr lang="en-US" sz="1200"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85A0C14F-BFB6-384D-BF8F-3762B2D9FF46}"/>
                    </a:ext>
                  </a:extLst>
                </p:cNvPr>
                <p:cNvSpPr txBox="1"/>
                <p:nvPr userDrawn="1"/>
              </p:nvSpPr>
              <p:spPr>
                <a:xfrm>
                  <a:off x="-2673045" y="409104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green</a:t>
                  </a:r>
                </a:p>
                <a:p>
                  <a:r>
                    <a:rPr lang="en-US" sz="1000" dirty="0">
                      <a:latin typeface="Arial" panose="020B0604020202020204" pitchFamily="34" charset="0"/>
                      <a:cs typeface="Arial" panose="020B0604020202020204" pitchFamily="34" charset="0"/>
                    </a:rPr>
                    <a:t>RGB: 0 206 125</a:t>
                  </a:r>
                </a:p>
                <a:p>
                  <a:r>
                    <a:rPr lang="en-US" sz="1000" dirty="0">
                      <a:latin typeface="Arial" panose="020B0604020202020204" pitchFamily="34" charset="0"/>
                      <a:cs typeface="Arial" panose="020B0604020202020204" pitchFamily="34" charset="0"/>
                    </a:rPr>
                    <a:t>CMYK: 70 0 67 0</a:t>
                  </a:r>
                </a:p>
                <a:p>
                  <a:r>
                    <a:rPr lang="en-US" sz="1000" dirty="0">
                      <a:latin typeface="Arial" panose="020B0604020202020204" pitchFamily="34" charset="0"/>
                      <a:cs typeface="Arial" panose="020B0604020202020204" pitchFamily="34" charset="0"/>
                    </a:rPr>
                    <a:t># 26d07c</a:t>
                  </a:r>
                </a:p>
                <a:p>
                  <a:endParaRPr lang="en-US" sz="1200"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3616436F-BFFF-F246-8023-292D93A64B0B}"/>
                    </a:ext>
                  </a:extLst>
                </p:cNvPr>
                <p:cNvSpPr txBox="1"/>
                <p:nvPr userDrawn="1"/>
              </p:nvSpPr>
              <p:spPr>
                <a:xfrm>
                  <a:off x="-5191047" y="565435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yellow</a:t>
                  </a:r>
                </a:p>
                <a:p>
                  <a:r>
                    <a:rPr lang="en-US" sz="1000" dirty="0">
                      <a:latin typeface="Arial" panose="020B0604020202020204" pitchFamily="34" charset="0"/>
                      <a:cs typeface="Arial" panose="020B0604020202020204" pitchFamily="34" charset="0"/>
                    </a:rPr>
                    <a:t>RGB: 255 199 0</a:t>
                  </a:r>
                </a:p>
                <a:p>
                  <a:r>
                    <a:rPr lang="en-US" sz="1000" dirty="0">
                      <a:latin typeface="Arial" panose="020B0604020202020204" pitchFamily="34" charset="0"/>
                      <a:cs typeface="Arial" panose="020B0604020202020204" pitchFamily="34" charset="0"/>
                    </a:rPr>
                    <a:t>CMYK: 0 24 100 0</a:t>
                  </a:r>
                </a:p>
                <a:p>
                  <a:r>
                    <a:rPr lang="en-US" sz="1000" dirty="0">
                      <a:latin typeface="Arial" panose="020B0604020202020204" pitchFamily="34" charset="0"/>
                      <a:cs typeface="Arial" panose="020B0604020202020204" pitchFamily="34" charset="0"/>
                    </a:rPr>
                    <a:t># ffc600</a:t>
                  </a:r>
                </a:p>
                <a:p>
                  <a:endParaRPr lang="en-US" sz="1200"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47447D64-1577-844A-B5C6-AEEC6ABF2E06}"/>
                    </a:ext>
                  </a:extLst>
                </p:cNvPr>
                <p:cNvSpPr txBox="1"/>
                <p:nvPr userDrawn="1"/>
              </p:nvSpPr>
              <p:spPr>
                <a:xfrm>
                  <a:off x="-3936832" y="5600603"/>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orange</a:t>
                  </a:r>
                </a:p>
                <a:p>
                  <a:r>
                    <a:rPr lang="en-US" sz="1000" dirty="0">
                      <a:latin typeface="Arial" panose="020B0604020202020204" pitchFamily="34" charset="0"/>
                      <a:cs typeface="Arial" panose="020B0604020202020204" pitchFamily="34" charset="0"/>
                    </a:rPr>
                    <a:t>RGB: 255 132 0</a:t>
                  </a:r>
                </a:p>
                <a:p>
                  <a:r>
                    <a:rPr lang="en-US" sz="1000" dirty="0">
                      <a:latin typeface="Arial" panose="020B0604020202020204" pitchFamily="34" charset="0"/>
                      <a:cs typeface="Arial" panose="020B0604020202020204" pitchFamily="34" charset="0"/>
                    </a:rPr>
                    <a:t>CMYK: 0 58 94 0</a:t>
                  </a:r>
                </a:p>
                <a:p>
                  <a:r>
                    <a:rPr lang="en-US" sz="1000" dirty="0">
                      <a:latin typeface="Arial" panose="020B0604020202020204" pitchFamily="34" charset="0"/>
                      <a:cs typeface="Arial" panose="020B0604020202020204" pitchFamily="34" charset="0"/>
                    </a:rPr>
                    <a:t># ff8200</a:t>
                  </a:r>
                </a:p>
                <a:p>
                  <a:endParaRPr lang="en-US" sz="120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A6B0B3F7-9B79-F64B-B15F-86C30FA40B12}"/>
                    </a:ext>
                  </a:extLst>
                </p:cNvPr>
                <p:cNvSpPr txBox="1"/>
                <p:nvPr userDrawn="1"/>
              </p:nvSpPr>
              <p:spPr>
                <a:xfrm>
                  <a:off x="-2710800" y="5622830"/>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pink</a:t>
                  </a:r>
                </a:p>
                <a:p>
                  <a:r>
                    <a:rPr lang="en-US" sz="1000" dirty="0">
                      <a:latin typeface="Arial" panose="020B0604020202020204" pitchFamily="34" charset="0"/>
                      <a:cs typeface="Arial" panose="020B0604020202020204" pitchFamily="34" charset="0"/>
                    </a:rPr>
                    <a:t>RGB: 240 135 207</a:t>
                  </a:r>
                </a:p>
                <a:p>
                  <a:r>
                    <a:rPr lang="en-US" sz="1000" dirty="0">
                      <a:latin typeface="Arial" panose="020B0604020202020204" pitchFamily="34" charset="0"/>
                      <a:cs typeface="Arial" panose="020B0604020202020204" pitchFamily="34" charset="0"/>
                    </a:rPr>
                    <a:t>CMYK: 12 57 0 0</a:t>
                  </a:r>
                </a:p>
                <a:p>
                  <a:r>
                    <a:rPr lang="en-US" sz="1000" dirty="0">
                      <a:latin typeface="Arial" panose="020B0604020202020204" pitchFamily="34" charset="0"/>
                      <a:cs typeface="Arial" panose="020B0604020202020204" pitchFamily="34" charset="0"/>
                    </a:rPr>
                    <a:t># e98dc7</a:t>
                  </a:r>
                </a:p>
                <a:p>
                  <a:endParaRPr lang="en-US" sz="1200" dirty="0">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F40B2B80-A3E1-8D40-B0CE-48A192033F65}"/>
                    </a:ext>
                  </a:extLst>
                </p:cNvPr>
                <p:cNvSpPr txBox="1"/>
                <p:nvPr userDrawn="1"/>
              </p:nvSpPr>
              <p:spPr>
                <a:xfrm>
                  <a:off x="-5260321" y="6537609"/>
                  <a:ext cx="4845036" cy="276999"/>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Text on a dark colour – bright </a:t>
                  </a:r>
                  <a:r>
                    <a:rPr lang="en-US" sz="1200" u="sng" dirty="0" err="1">
                      <a:latin typeface="Arial" panose="020B0604020202020204" pitchFamily="34" charset="0"/>
                      <a:cs typeface="Arial" panose="020B0604020202020204" pitchFamily="34" charset="0"/>
                    </a:rPr>
                    <a:t>colours</a:t>
                  </a:r>
                  <a:endParaRPr lang="en-US" sz="1200" u="sng" dirty="0">
                    <a:latin typeface="Arial" panose="020B0604020202020204" pitchFamily="34" charset="0"/>
                    <a:cs typeface="Arial" panose="020B0604020202020204" pitchFamily="34" charset="0"/>
                  </a:endParaRPr>
                </a:p>
              </p:txBody>
            </p:sp>
            <p:pic>
              <p:nvPicPr>
                <p:cNvPr id="87" name="Picture 86" descr="Diagram, text&#10;&#10;Description automatically generated">
                  <a:extLst>
                    <a:ext uri="{FF2B5EF4-FFF2-40B4-BE49-F238E27FC236}">
                      <a16:creationId xmlns:a16="http://schemas.microsoft.com/office/drawing/2014/main" id="{DC73BB0D-E71A-064B-A754-743B2F9BD367}"/>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5153750" y="6962944"/>
                  <a:ext cx="888887" cy="1694569"/>
                </a:xfrm>
                <a:prstGeom prst="rect">
                  <a:avLst/>
                </a:prstGeom>
              </p:spPr>
            </p:pic>
            <p:pic>
              <p:nvPicPr>
                <p:cNvPr id="88" name="Picture 87" descr="Diagram, text&#10;&#10;Description automatically generated">
                  <a:extLst>
                    <a:ext uri="{FF2B5EF4-FFF2-40B4-BE49-F238E27FC236}">
                      <a16:creationId xmlns:a16="http://schemas.microsoft.com/office/drawing/2014/main" id="{F30F1CA7-6132-2D44-9B3A-B51C8C95C56D}"/>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4198255" y="6962944"/>
                  <a:ext cx="888887" cy="1434433"/>
                </a:xfrm>
                <a:prstGeom prst="rect">
                  <a:avLst/>
                </a:prstGeom>
              </p:spPr>
            </p:pic>
            <p:pic>
              <p:nvPicPr>
                <p:cNvPr id="89" name="Picture 88" descr="Diagram, text&#10;&#10;Description automatically generated">
                  <a:extLst>
                    <a:ext uri="{FF2B5EF4-FFF2-40B4-BE49-F238E27FC236}">
                      <a16:creationId xmlns:a16="http://schemas.microsoft.com/office/drawing/2014/main" id="{5BD6F405-90E3-0246-ABB9-F20BA75B2F7E}"/>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3248023" y="6962944"/>
                  <a:ext cx="888887" cy="1918055"/>
                </a:xfrm>
                <a:prstGeom prst="rect">
                  <a:avLst/>
                </a:prstGeom>
              </p:spPr>
            </p:pic>
            <p:pic>
              <p:nvPicPr>
                <p:cNvPr id="90" name="Picture 89" descr="Diagram, text&#10;&#10;Description automatically generated">
                  <a:extLst>
                    <a:ext uri="{FF2B5EF4-FFF2-40B4-BE49-F238E27FC236}">
                      <a16:creationId xmlns:a16="http://schemas.microsoft.com/office/drawing/2014/main" id="{B5628DED-754F-114C-825B-C69A18DFEBFD}"/>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2295202" y="6962943"/>
                  <a:ext cx="888887" cy="1694569"/>
                </a:xfrm>
                <a:prstGeom prst="rect">
                  <a:avLst/>
                </a:prstGeom>
              </p:spPr>
            </p:pic>
            <p:sp>
              <p:nvSpPr>
                <p:cNvPr id="91" name="Rounded Rectangle 90">
                  <a:extLst>
                    <a:ext uri="{FF2B5EF4-FFF2-40B4-BE49-F238E27FC236}">
                      <a16:creationId xmlns:a16="http://schemas.microsoft.com/office/drawing/2014/main" id="{906F5628-D4B7-1241-8F48-BD3756699872}"/>
                    </a:ext>
                  </a:extLst>
                </p:cNvPr>
                <p:cNvSpPr/>
                <p:nvPr userDrawn="1"/>
              </p:nvSpPr>
              <p:spPr>
                <a:xfrm>
                  <a:off x="-1284446" y="3484070"/>
                  <a:ext cx="786296" cy="583381"/>
                </a:xfrm>
                <a:prstGeom prst="roundRect">
                  <a:avLst/>
                </a:prstGeom>
                <a:solidFill>
                  <a:srgbClr val="B9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75B7C98B-D9F3-1F43-9990-983DAA1C2DF2}"/>
                    </a:ext>
                  </a:extLst>
                </p:cNvPr>
                <p:cNvSpPr txBox="1"/>
                <p:nvPr userDrawn="1"/>
              </p:nvSpPr>
              <p:spPr>
                <a:xfrm>
                  <a:off x="-1401897" y="411266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MOD bright grey</a:t>
                  </a:r>
                </a:p>
                <a:p>
                  <a:r>
                    <a:rPr lang="en-US" sz="1000" dirty="0">
                      <a:latin typeface="Arial" panose="020B0604020202020204" pitchFamily="34" charset="0"/>
                      <a:cs typeface="Arial" panose="020B0604020202020204" pitchFamily="34" charset="0"/>
                    </a:rPr>
                    <a:t>RGB: 190 205 214</a:t>
                  </a:r>
                </a:p>
                <a:p>
                  <a:r>
                    <a:rPr lang="en-US" sz="1000" dirty="0">
                      <a:latin typeface="Arial" panose="020B0604020202020204" pitchFamily="34" charset="0"/>
                      <a:cs typeface="Arial" panose="020B0604020202020204" pitchFamily="34" charset="0"/>
                    </a:rPr>
                    <a:t>CMYK: 30 14 14 0</a:t>
                  </a:r>
                </a:p>
                <a:p>
                  <a:r>
                    <a:rPr lang="en-US" sz="1000" dirty="0">
                      <a:latin typeface="Arial" panose="020B0604020202020204" pitchFamily="34" charset="0"/>
                      <a:cs typeface="Arial" panose="020B0604020202020204" pitchFamily="34" charset="0"/>
                    </a:rPr>
                    <a:t># cad0d6</a:t>
                  </a:r>
                </a:p>
                <a:p>
                  <a:endParaRPr lang="en-US" sz="1200" dirty="0">
                    <a:latin typeface="Arial" panose="020B0604020202020204" pitchFamily="34" charset="0"/>
                    <a:cs typeface="Arial" panose="020B0604020202020204" pitchFamily="34" charset="0"/>
                  </a:endParaRPr>
                </a:p>
              </p:txBody>
            </p:sp>
          </p:grpSp>
        </p:grpSp>
        <p:sp>
          <p:nvSpPr>
            <p:cNvPr id="59" name="Rounded Rectangle 58">
              <a:extLst>
                <a:ext uri="{FF2B5EF4-FFF2-40B4-BE49-F238E27FC236}">
                  <a16:creationId xmlns:a16="http://schemas.microsoft.com/office/drawing/2014/main" id="{7EFAFB00-2992-834D-9AAE-BC398B0B34CD}"/>
                </a:ext>
              </a:extLst>
            </p:cNvPr>
            <p:cNvSpPr/>
            <p:nvPr userDrawn="1"/>
          </p:nvSpPr>
          <p:spPr>
            <a:xfrm>
              <a:off x="-1357499" y="7030100"/>
              <a:ext cx="786296" cy="583381"/>
            </a:xfrm>
            <a:prstGeom prst="round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126CD43E-786B-B04B-BC2B-5AE888E7B98C}"/>
                </a:ext>
              </a:extLst>
            </p:cNvPr>
            <p:cNvSpPr txBox="1"/>
            <p:nvPr userDrawn="1"/>
          </p:nvSpPr>
          <p:spPr>
            <a:xfrm>
              <a:off x="-1474950" y="7658691"/>
              <a:ext cx="1738322" cy="892552"/>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White</a:t>
              </a:r>
            </a:p>
            <a:p>
              <a:r>
                <a:rPr lang="en-US" sz="1000" dirty="0">
                  <a:latin typeface="Arial" panose="020B0604020202020204" pitchFamily="34" charset="0"/>
                  <a:cs typeface="Arial" panose="020B0604020202020204" pitchFamily="34" charset="0"/>
                </a:rPr>
                <a:t>RGB: 255 255 255</a:t>
              </a:r>
            </a:p>
            <a:p>
              <a:r>
                <a:rPr lang="en-US" sz="1000" dirty="0">
                  <a:latin typeface="Arial" panose="020B0604020202020204" pitchFamily="34" charset="0"/>
                  <a:cs typeface="Arial" panose="020B0604020202020204" pitchFamily="34" charset="0"/>
                </a:rPr>
                <a:t>CMYK: 0 0 0 0 </a:t>
              </a:r>
            </a:p>
            <a:p>
              <a:r>
                <a:rPr lang="en-US" sz="1000" dirty="0">
                  <a:latin typeface="Arial" panose="020B0604020202020204" pitchFamily="34" charset="0"/>
                  <a:cs typeface="Arial" panose="020B0604020202020204" pitchFamily="34" charset="0"/>
                </a:rPr>
                <a:t># FFFFFF</a:t>
              </a: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6494160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7" r:id="rId4"/>
    <p:sldLayoutId id="2147483818" r:id="rId5"/>
    <p:sldLayoutId id="2147483819" r:id="rId6"/>
    <p:sldLayoutId id="2147483794" r:id="rId7"/>
    <p:sldLayoutId id="2147483793" r:id="rId8"/>
  </p:sldLayoutIdLst>
  <p:hf sldNum="0" hdr="0" ftr="0" dt="0"/>
  <p:txStyles>
    <p:titleStyle>
      <a:lvl1pPr algn="l" defTabSz="914400" rtl="0" eaLnBrk="1" latinLnBrk="0" hangingPunct="1">
        <a:lnSpc>
          <a:spcPct val="90000"/>
        </a:lnSpc>
        <a:spcBef>
          <a:spcPct val="0"/>
        </a:spcBef>
        <a:buNone/>
        <a:defRPr sz="33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dirty="0">
          <a:solidFill>
            <a:schemeClr val="bg1"/>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chemeClr val="bg1"/>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orient="horz" pos="3906">
          <p15:clr>
            <a:srgbClr val="F26B43"/>
          </p15:clr>
        </p15:guide>
        <p15:guide id="3" orient="horz" pos="1139">
          <p15:clr>
            <a:srgbClr val="F26B43"/>
          </p15:clr>
        </p15:guide>
        <p15:guide id="4" orient="horz" pos="754">
          <p15:clr>
            <a:srgbClr val="F26B43"/>
          </p15:clr>
        </p15:guide>
        <p15:guide id="5" pos="7151">
          <p15:clr>
            <a:srgbClr val="F26B43"/>
          </p15:clr>
        </p15:guide>
        <p15:guide id="6" orient="horz" pos="380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E608CA-11FB-40F2-8264-B24627E6F365}"/>
              </a:ext>
            </a:extLst>
          </p:cNvPr>
          <p:cNvSpPr>
            <a:spLocks noGrp="1"/>
          </p:cNvSpPr>
          <p:nvPr>
            <p:ph type="title"/>
          </p:nvPr>
        </p:nvSpPr>
        <p:spPr>
          <a:xfrm>
            <a:off x="360000" y="720000"/>
            <a:ext cx="11484996" cy="1039599"/>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8" name="Text Placeholder 3">
            <a:extLst>
              <a:ext uri="{FF2B5EF4-FFF2-40B4-BE49-F238E27FC236}">
                <a16:creationId xmlns:a16="http://schemas.microsoft.com/office/drawing/2014/main" id="{1969436B-6CA4-45EA-96FD-783E7AB35229}"/>
              </a:ext>
            </a:extLst>
          </p:cNvPr>
          <p:cNvSpPr>
            <a:spLocks noGrp="1"/>
          </p:cNvSpPr>
          <p:nvPr>
            <p:ph type="body" idx="1"/>
          </p:nvPr>
        </p:nvSpPr>
        <p:spPr>
          <a:xfrm>
            <a:off x="359999" y="2160000"/>
            <a:ext cx="11484997" cy="36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err="1"/>
              <a:t>Eigth</a:t>
            </a:r>
            <a:r>
              <a:rPr lang="en-US" dirty="0"/>
              <a:t> level</a:t>
            </a:r>
            <a:endParaRPr lang="en-GB" dirty="0"/>
          </a:p>
        </p:txBody>
      </p:sp>
      <p:sp>
        <p:nvSpPr>
          <p:cNvPr id="10" name="Slide Number Placeholder 2">
            <a:extLst>
              <a:ext uri="{FF2B5EF4-FFF2-40B4-BE49-F238E27FC236}">
                <a16:creationId xmlns:a16="http://schemas.microsoft.com/office/drawing/2014/main" id="{13F1FF33-594C-4250-AB2C-C90E3D7ACC33}"/>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tx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1" name="Footer Placeholder 6">
            <a:extLst>
              <a:ext uri="{FF2B5EF4-FFF2-40B4-BE49-F238E27FC236}">
                <a16:creationId xmlns:a16="http://schemas.microsoft.com/office/drawing/2014/main" id="{FEE25699-23A9-4CCB-85EE-30053CB4BF58}"/>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tx1"/>
                </a:solidFill>
              </a:defRPr>
            </a:lvl1pPr>
          </a:lstStyle>
          <a:p>
            <a:endParaRPr lang="en-GB" dirty="0"/>
          </a:p>
        </p:txBody>
      </p:sp>
    </p:spTree>
    <p:extLst>
      <p:ext uri="{BB962C8B-B14F-4D97-AF65-F5344CB8AC3E}">
        <p14:creationId xmlns:p14="http://schemas.microsoft.com/office/powerpoint/2010/main" val="2810325519"/>
      </p:ext>
    </p:extLst>
  </p:cSld>
  <p:clrMap bg1="lt1" tx1="dk1" bg2="lt2" tx2="dk2" accent1="accent1" accent2="accent2" accent3="accent3" accent4="accent4" accent5="accent5" accent6="accent6" hlink="hlink" folHlink="folHlink"/>
  <p:sldLayoutIdLst>
    <p:sldLayoutId id="2147483861" r:id="rId1"/>
    <p:sldLayoutId id="2147483834" r:id="rId2"/>
    <p:sldLayoutId id="2147483862" r:id="rId3"/>
    <p:sldLayoutId id="2147483835" r:id="rId4"/>
    <p:sldLayoutId id="2147483836" r:id="rId5"/>
    <p:sldLayoutId id="2147483863" r:id="rId6"/>
    <p:sldLayoutId id="2147483837" r:id="rId7"/>
    <p:sldLayoutId id="2147483839" r:id="rId8"/>
    <p:sldLayoutId id="2147483840" r:id="rId9"/>
    <p:sldLayoutId id="2147483846" r:id="rId10"/>
    <p:sldLayoutId id="2147483847" r:id="rId11"/>
    <p:sldLayoutId id="2147483849" r:id="rId12"/>
  </p:sldLayoutIdLst>
  <p:txStyles>
    <p:titleStyle>
      <a:lvl1pPr algn="l" defTabSz="914400" rtl="0" eaLnBrk="1" latinLnBrk="0" hangingPunct="1">
        <a:lnSpc>
          <a:spcPct val="90000"/>
        </a:lnSpc>
        <a:spcBef>
          <a:spcPct val="0"/>
        </a:spcBef>
        <a:buNone/>
        <a:defRPr sz="4400" kern="1200">
          <a:solidFill>
            <a:srgbClr val="532A4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2A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2A4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2A4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35.xml"/><Relationship Id="rId4" Type="http://schemas.openxmlformats.org/officeDocument/2006/relationships/image" Target="../media/image53.sv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jpeg"/><Relationship Id="rId1" Type="http://schemas.openxmlformats.org/officeDocument/2006/relationships/slideLayout" Target="../slideLayouts/slideLayout36.xml"/><Relationship Id="rId4" Type="http://schemas.openxmlformats.org/officeDocument/2006/relationships/image" Target="../media/image53.sv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jpeg"/><Relationship Id="rId1" Type="http://schemas.openxmlformats.org/officeDocument/2006/relationships/slideLayout" Target="../slideLayouts/slideLayout36.xml"/><Relationship Id="rId4" Type="http://schemas.openxmlformats.org/officeDocument/2006/relationships/image" Target="../media/image53.svg"/></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53.sv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53.sv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jpeg"/><Relationship Id="rId1" Type="http://schemas.openxmlformats.org/officeDocument/2006/relationships/slideLayout" Target="../slideLayouts/slideLayout36.xml"/><Relationship Id="rId4" Type="http://schemas.openxmlformats.org/officeDocument/2006/relationships/image" Target="../media/image53.svg"/></Relationships>
</file>

<file path=ppt/slides/_rels/slide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3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3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79F0D32-CFF9-437C-B8EC-CBE9DF3C55E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 y="2928219"/>
            <a:ext cx="5163223" cy="2333011"/>
          </a:xfrm>
          <a:prstGeom prst="rect">
            <a:avLst/>
          </a:prstGeom>
        </p:spPr>
      </p:pic>
      <p:sp>
        <p:nvSpPr>
          <p:cNvPr id="5" name="Text Placeholder 4">
            <a:extLst>
              <a:ext uri="{FF2B5EF4-FFF2-40B4-BE49-F238E27FC236}">
                <a16:creationId xmlns:a16="http://schemas.microsoft.com/office/drawing/2014/main" id="{39574015-C977-4612-A566-6B45C0E5389B}"/>
              </a:ext>
            </a:extLst>
          </p:cNvPr>
          <p:cNvSpPr>
            <a:spLocks noGrp="1"/>
          </p:cNvSpPr>
          <p:nvPr>
            <p:ph type="body" sz="quarter" idx="10"/>
          </p:nvPr>
        </p:nvSpPr>
        <p:spPr>
          <a:xfrm>
            <a:off x="360000" y="3018933"/>
            <a:ext cx="4716825" cy="1299660"/>
          </a:xfrm>
        </p:spPr>
        <p:txBody>
          <a:bodyPr/>
          <a:lstStyle/>
          <a:p>
            <a:r>
              <a:rPr lang="en-GB" sz="2900" dirty="0">
                <a:latin typeface="+mn-lt"/>
              </a:rPr>
              <a:t>Availability Improvement –  Project Resolution Overview</a:t>
            </a:r>
            <a:br>
              <a:rPr lang="en-GB" sz="2900" dirty="0">
                <a:latin typeface="+mn-lt"/>
              </a:rPr>
            </a:br>
            <a:br>
              <a:rPr lang="en-GB" sz="2900" dirty="0">
                <a:latin typeface="+mn-lt"/>
              </a:rPr>
            </a:br>
            <a:r>
              <a:rPr lang="en-GB" sz="2900" dirty="0">
                <a:latin typeface="+mn-lt"/>
              </a:rPr>
              <a:t>Keith Beckett CBE – </a:t>
            </a:r>
            <a:br>
              <a:rPr lang="en-GB" sz="2900" dirty="0">
                <a:latin typeface="+mn-lt"/>
              </a:rPr>
            </a:br>
            <a:r>
              <a:rPr lang="en-GB" sz="2900" dirty="0">
                <a:latin typeface="+mn-lt"/>
              </a:rPr>
              <a:t>SDA Technical Director</a:t>
            </a:r>
          </a:p>
        </p:txBody>
      </p:sp>
      <p:sp>
        <p:nvSpPr>
          <p:cNvPr id="8" name="Date Placeholder 7">
            <a:extLst>
              <a:ext uri="{FF2B5EF4-FFF2-40B4-BE49-F238E27FC236}">
                <a16:creationId xmlns:a16="http://schemas.microsoft.com/office/drawing/2014/main" id="{D6A501A6-39D2-459D-B5F7-12C50ECAB94B}"/>
              </a:ext>
            </a:extLst>
          </p:cNvPr>
          <p:cNvSpPr>
            <a:spLocks noGrp="1"/>
          </p:cNvSpPr>
          <p:nvPr>
            <p:ph type="dt" sz="half" idx="2"/>
          </p:nvPr>
        </p:nvSpPr>
        <p:spPr/>
        <p:txBody>
          <a:bodyPr/>
          <a:lstStyle/>
          <a:p>
            <a:r>
              <a:rPr lang="en-GB" dirty="0"/>
              <a:t>May 2023</a:t>
            </a:r>
          </a:p>
        </p:txBody>
      </p:sp>
      <p:cxnSp>
        <p:nvCxnSpPr>
          <p:cNvPr id="15" name="Straight Connector 14">
            <a:extLst>
              <a:ext uri="{FF2B5EF4-FFF2-40B4-BE49-F238E27FC236}">
                <a16:creationId xmlns:a16="http://schemas.microsoft.com/office/drawing/2014/main" id="{F8DE140D-BA8F-4779-931D-CDAAEDA0D883}"/>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3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t="-21000" b="-21000"/>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E858D24-A81C-4231-AAF8-A059E591E1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 y="2928219"/>
            <a:ext cx="5163223" cy="2333011"/>
          </a:xfrm>
          <a:prstGeom prst="rect">
            <a:avLst/>
          </a:prstGeom>
        </p:spPr>
      </p:pic>
      <p:sp>
        <p:nvSpPr>
          <p:cNvPr id="8" name="Slide Number Placeholder 7">
            <a:extLst>
              <a:ext uri="{FF2B5EF4-FFF2-40B4-BE49-F238E27FC236}">
                <a16:creationId xmlns:a16="http://schemas.microsoft.com/office/drawing/2014/main" id="{134F26C8-DFCA-4116-B312-EB1413C9BD8F}"/>
              </a:ext>
            </a:extLst>
          </p:cNvPr>
          <p:cNvSpPr>
            <a:spLocks noGrp="1"/>
          </p:cNvSpPr>
          <p:nvPr>
            <p:ph type="sldNum" sz="quarter" idx="12"/>
          </p:nvPr>
        </p:nvSpPr>
        <p:spPr/>
        <p:txBody>
          <a:bodyPr/>
          <a:lstStyle/>
          <a:p>
            <a:fld id="{5C01B2B2-3B32-4177-9645-58C2813D6AA3}" type="slidenum">
              <a:rPr lang="en-GB" smtClean="0"/>
              <a:pPr/>
              <a:t>10</a:t>
            </a:fld>
            <a:endParaRPr lang="en-GB" dirty="0"/>
          </a:p>
        </p:txBody>
      </p:sp>
      <p:cxnSp>
        <p:nvCxnSpPr>
          <p:cNvPr id="5" name="Straight Connector 4">
            <a:extLst>
              <a:ext uri="{FF2B5EF4-FFF2-40B4-BE49-F238E27FC236}">
                <a16:creationId xmlns:a16="http://schemas.microsoft.com/office/drawing/2014/main" id="{C676EEAB-D895-4CAF-AB0A-46EA7343DEA2}"/>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6741E9B-C4F4-E117-F65A-A367AF992271}"/>
              </a:ext>
            </a:extLst>
          </p:cNvPr>
          <p:cNvSpPr>
            <a:spLocks noGrp="1"/>
          </p:cNvSpPr>
          <p:nvPr>
            <p:ph type="body" sz="quarter" idx="10"/>
          </p:nvPr>
        </p:nvSpPr>
        <p:spPr/>
        <p:txBody>
          <a:bodyPr/>
          <a:lstStyle/>
          <a:p>
            <a:r>
              <a:rPr lang="en-GB" dirty="0"/>
              <a:t>How?</a:t>
            </a:r>
          </a:p>
        </p:txBody>
      </p:sp>
    </p:spTree>
    <p:extLst>
      <p:ext uri="{BB962C8B-B14F-4D97-AF65-F5344CB8AC3E}">
        <p14:creationId xmlns:p14="http://schemas.microsoft.com/office/powerpoint/2010/main" val="257590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53501" y="431999"/>
            <a:ext cx="11484996" cy="1039599"/>
          </a:xfrm>
        </p:spPr>
        <p:txBody>
          <a:bodyPr/>
          <a:lstStyle/>
          <a:p>
            <a:r>
              <a:rPr lang="en-GB" dirty="0"/>
              <a:t>Multiple partner contributions to our scope</a:t>
            </a:r>
            <a:endParaRPr lang="en-GB" dirty="0">
              <a:latin typeface="+mn-lt"/>
            </a:endParaRP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11</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774EE485-FBA0-F966-ABFF-CE8BFB3655F7}"/>
              </a:ext>
            </a:extLst>
          </p:cNvPr>
          <p:cNvGrpSpPr/>
          <p:nvPr/>
        </p:nvGrpSpPr>
        <p:grpSpPr>
          <a:xfrm>
            <a:off x="1062758" y="1378341"/>
            <a:ext cx="10066481" cy="4885660"/>
            <a:chOff x="1159496" y="1183156"/>
            <a:chExt cx="6794244" cy="3692850"/>
          </a:xfrm>
        </p:grpSpPr>
        <p:pic>
          <p:nvPicPr>
            <p:cNvPr id="109" name="Picture 108">
              <a:extLst>
                <a:ext uri="{FF2B5EF4-FFF2-40B4-BE49-F238E27FC236}">
                  <a16:creationId xmlns:a16="http://schemas.microsoft.com/office/drawing/2014/main" id="{C897AB4F-11C8-994F-6728-CA08F801CF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496" y="2857848"/>
              <a:ext cx="748208" cy="748208"/>
            </a:xfrm>
            <a:prstGeom prst="rect">
              <a:avLst/>
            </a:prstGeom>
          </p:spPr>
        </p:pic>
        <p:pic>
          <p:nvPicPr>
            <p:cNvPr id="110" name="Picture 109">
              <a:extLst>
                <a:ext uri="{FF2B5EF4-FFF2-40B4-BE49-F238E27FC236}">
                  <a16:creationId xmlns:a16="http://schemas.microsoft.com/office/drawing/2014/main" id="{145B3FA6-3E81-62CF-8827-D057879892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1340" y="2857848"/>
              <a:ext cx="752400" cy="752400"/>
            </a:xfrm>
            <a:prstGeom prst="rect">
              <a:avLst/>
            </a:prstGeom>
          </p:spPr>
        </p:pic>
        <p:pic>
          <p:nvPicPr>
            <p:cNvPr id="111" name="Picture 110">
              <a:extLst>
                <a:ext uri="{FF2B5EF4-FFF2-40B4-BE49-F238E27FC236}">
                  <a16:creationId xmlns:a16="http://schemas.microsoft.com/office/drawing/2014/main" id="{8578B734-9C56-A99C-4D1D-924F44268B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891" y="4123606"/>
              <a:ext cx="752400" cy="752400"/>
            </a:xfrm>
            <a:prstGeom prst="rect">
              <a:avLst/>
            </a:prstGeom>
          </p:spPr>
        </p:pic>
        <p:pic>
          <p:nvPicPr>
            <p:cNvPr id="112" name="Picture 111">
              <a:extLst>
                <a:ext uri="{FF2B5EF4-FFF2-40B4-BE49-F238E27FC236}">
                  <a16:creationId xmlns:a16="http://schemas.microsoft.com/office/drawing/2014/main" id="{C51EAD67-80E3-004E-D68F-BEFC0640D2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9972" y="4127798"/>
              <a:ext cx="748208" cy="748208"/>
            </a:xfrm>
            <a:prstGeom prst="rect">
              <a:avLst/>
            </a:prstGeom>
          </p:spPr>
        </p:pic>
        <p:pic>
          <p:nvPicPr>
            <p:cNvPr id="113" name="Picture 112">
              <a:extLst>
                <a:ext uri="{FF2B5EF4-FFF2-40B4-BE49-F238E27FC236}">
                  <a16:creationId xmlns:a16="http://schemas.microsoft.com/office/drawing/2014/main" id="{1F1AF5A9-6D23-04FA-AB17-496529A727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7373" y="1616654"/>
              <a:ext cx="748208" cy="748208"/>
            </a:xfrm>
            <a:prstGeom prst="rect">
              <a:avLst/>
            </a:prstGeom>
          </p:spPr>
        </p:pic>
        <p:pic>
          <p:nvPicPr>
            <p:cNvPr id="114" name="Picture 113">
              <a:extLst>
                <a:ext uri="{FF2B5EF4-FFF2-40B4-BE49-F238E27FC236}">
                  <a16:creationId xmlns:a16="http://schemas.microsoft.com/office/drawing/2014/main" id="{656AF1A2-A871-274B-C830-1A2A4AC7C8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3622" y="1616654"/>
              <a:ext cx="746082" cy="746082"/>
            </a:xfrm>
            <a:prstGeom prst="rect">
              <a:avLst/>
            </a:prstGeom>
          </p:spPr>
        </p:pic>
        <p:pic>
          <p:nvPicPr>
            <p:cNvPr id="115" name="Picture 114">
              <a:extLst>
                <a:ext uri="{FF2B5EF4-FFF2-40B4-BE49-F238E27FC236}">
                  <a16:creationId xmlns:a16="http://schemas.microsoft.com/office/drawing/2014/main" id="{433EBBB0-B902-355D-A103-9964734108B8}"/>
                </a:ext>
              </a:extLst>
            </p:cNvPr>
            <p:cNvPicPr>
              <a:picLocks noChangeAspect="1"/>
            </p:cNvPicPr>
            <p:nvPr/>
          </p:nvPicPr>
          <p:blipFill>
            <a:blip r:embed="rId9"/>
            <a:stretch>
              <a:fillRect/>
            </a:stretch>
          </p:blipFill>
          <p:spPr>
            <a:xfrm>
              <a:off x="2683701" y="1183156"/>
              <a:ext cx="3585828" cy="3476866"/>
            </a:xfrm>
            <a:prstGeom prst="rect">
              <a:avLst/>
            </a:prstGeom>
          </p:spPr>
        </p:pic>
        <p:sp>
          <p:nvSpPr>
            <p:cNvPr id="116" name="TextBox 115">
              <a:extLst>
                <a:ext uri="{FF2B5EF4-FFF2-40B4-BE49-F238E27FC236}">
                  <a16:creationId xmlns:a16="http://schemas.microsoft.com/office/drawing/2014/main" id="{08627DFF-FA0B-08AF-F833-C377888DBC48}"/>
                </a:ext>
              </a:extLst>
            </p:cNvPr>
            <p:cNvSpPr txBox="1"/>
            <p:nvPr/>
          </p:nvSpPr>
          <p:spPr>
            <a:xfrm>
              <a:off x="7303757" y="2446649"/>
              <a:ext cx="517378" cy="302425"/>
            </a:xfrm>
            <a:prstGeom prst="rect">
              <a:avLst/>
            </a:prstGeom>
            <a:noFill/>
          </p:spPr>
          <p:txBody>
            <a:bodyPr wrap="none" rtlCol="0">
              <a:spAutoFit/>
            </a:bodyPr>
            <a:lstStyle/>
            <a:p>
              <a:pPr algn="ctr"/>
              <a:r>
                <a:rPr lang="en-GB" sz="1000" dirty="0"/>
                <a:t>Best for </a:t>
              </a:r>
            </a:p>
            <a:p>
              <a:pPr algn="ctr"/>
              <a:r>
                <a:rPr lang="en-GB" sz="1000" dirty="0"/>
                <a:t>Enterprise</a:t>
              </a:r>
            </a:p>
          </p:txBody>
        </p:sp>
        <p:sp>
          <p:nvSpPr>
            <p:cNvPr id="117" name="TextBox 116">
              <a:extLst>
                <a:ext uri="{FF2B5EF4-FFF2-40B4-BE49-F238E27FC236}">
                  <a16:creationId xmlns:a16="http://schemas.microsoft.com/office/drawing/2014/main" id="{D6888BD9-1ED0-B78A-B53A-0183496C5183}"/>
                </a:ext>
              </a:extLst>
            </p:cNvPr>
            <p:cNvSpPr txBox="1"/>
            <p:nvPr/>
          </p:nvSpPr>
          <p:spPr>
            <a:xfrm>
              <a:off x="1583784" y="1183156"/>
              <a:ext cx="865757" cy="302425"/>
            </a:xfrm>
            <a:prstGeom prst="rect">
              <a:avLst/>
            </a:prstGeom>
            <a:noFill/>
          </p:spPr>
          <p:txBody>
            <a:bodyPr wrap="none" rtlCol="0">
              <a:spAutoFit/>
            </a:bodyPr>
            <a:lstStyle/>
            <a:p>
              <a:pPr algn="ctr"/>
              <a:r>
                <a:rPr lang="en-GB" sz="1000" dirty="0"/>
                <a:t>Data Integration &amp;</a:t>
              </a:r>
            </a:p>
            <a:p>
              <a:pPr algn="ctr"/>
              <a:r>
                <a:rPr lang="en-GB" sz="1000" dirty="0"/>
                <a:t>Asset Management</a:t>
              </a:r>
            </a:p>
          </p:txBody>
        </p:sp>
        <p:sp>
          <p:nvSpPr>
            <p:cNvPr id="118" name="TextBox 117">
              <a:extLst>
                <a:ext uri="{FF2B5EF4-FFF2-40B4-BE49-F238E27FC236}">
                  <a16:creationId xmlns:a16="http://schemas.microsoft.com/office/drawing/2014/main" id="{49B89B68-19F9-3608-9AE0-4DF9C091F461}"/>
                </a:ext>
              </a:extLst>
            </p:cNvPr>
            <p:cNvSpPr txBox="1"/>
            <p:nvPr/>
          </p:nvSpPr>
          <p:spPr>
            <a:xfrm>
              <a:off x="6707919" y="1205451"/>
              <a:ext cx="527115" cy="302425"/>
            </a:xfrm>
            <a:prstGeom prst="rect">
              <a:avLst/>
            </a:prstGeom>
            <a:noFill/>
          </p:spPr>
          <p:txBody>
            <a:bodyPr wrap="none" rtlCol="0">
              <a:spAutoFit/>
            </a:bodyPr>
            <a:lstStyle/>
            <a:p>
              <a:pPr algn="ctr"/>
              <a:r>
                <a:rPr lang="en-GB" sz="1000" dirty="0"/>
                <a:t>Waterfront</a:t>
              </a:r>
            </a:p>
            <a:p>
              <a:pPr algn="ctr"/>
              <a:r>
                <a:rPr lang="en-GB" sz="1000" dirty="0"/>
                <a:t>Delivery</a:t>
              </a:r>
            </a:p>
          </p:txBody>
        </p:sp>
        <p:sp>
          <p:nvSpPr>
            <p:cNvPr id="119" name="TextBox 118">
              <a:extLst>
                <a:ext uri="{FF2B5EF4-FFF2-40B4-BE49-F238E27FC236}">
                  <a16:creationId xmlns:a16="http://schemas.microsoft.com/office/drawing/2014/main" id="{52121411-30CE-CCA4-930E-CE5C41C16A94}"/>
                </a:ext>
              </a:extLst>
            </p:cNvPr>
            <p:cNvSpPr txBox="1"/>
            <p:nvPr/>
          </p:nvSpPr>
          <p:spPr>
            <a:xfrm>
              <a:off x="6406633" y="3743452"/>
              <a:ext cx="616914" cy="302425"/>
            </a:xfrm>
            <a:prstGeom prst="rect">
              <a:avLst/>
            </a:prstGeom>
            <a:noFill/>
          </p:spPr>
          <p:txBody>
            <a:bodyPr wrap="none" rtlCol="0">
              <a:spAutoFit/>
            </a:bodyPr>
            <a:lstStyle/>
            <a:p>
              <a:pPr algn="ctr"/>
              <a:r>
                <a:rPr lang="en-GB" sz="1000" dirty="0"/>
                <a:t>Maintenance</a:t>
              </a:r>
            </a:p>
            <a:p>
              <a:pPr algn="ctr"/>
              <a:r>
                <a:rPr lang="en-GB" sz="1000" dirty="0"/>
                <a:t>Optimisation</a:t>
              </a:r>
            </a:p>
          </p:txBody>
        </p:sp>
        <p:sp>
          <p:nvSpPr>
            <p:cNvPr id="120" name="TextBox 119">
              <a:extLst>
                <a:ext uri="{FF2B5EF4-FFF2-40B4-BE49-F238E27FC236}">
                  <a16:creationId xmlns:a16="http://schemas.microsoft.com/office/drawing/2014/main" id="{0089EDAC-C964-5545-B3A6-B43E5C723C97}"/>
                </a:ext>
              </a:extLst>
            </p:cNvPr>
            <p:cNvSpPr txBox="1"/>
            <p:nvPr/>
          </p:nvSpPr>
          <p:spPr>
            <a:xfrm>
              <a:off x="1986051" y="3726343"/>
              <a:ext cx="535770" cy="302425"/>
            </a:xfrm>
            <a:prstGeom prst="rect">
              <a:avLst/>
            </a:prstGeom>
            <a:noFill/>
          </p:spPr>
          <p:txBody>
            <a:bodyPr wrap="none" rtlCol="0">
              <a:spAutoFit/>
            </a:bodyPr>
            <a:lstStyle/>
            <a:p>
              <a:pPr algn="ctr"/>
              <a:r>
                <a:rPr lang="en-GB" sz="1000" dirty="0"/>
                <a:t>Equipment</a:t>
              </a:r>
            </a:p>
            <a:p>
              <a:pPr algn="ctr"/>
              <a:r>
                <a:rPr lang="en-GB" sz="1000" dirty="0"/>
                <a:t>Availability</a:t>
              </a:r>
            </a:p>
          </p:txBody>
        </p:sp>
        <p:sp>
          <p:nvSpPr>
            <p:cNvPr id="121" name="TextBox 120">
              <a:extLst>
                <a:ext uri="{FF2B5EF4-FFF2-40B4-BE49-F238E27FC236}">
                  <a16:creationId xmlns:a16="http://schemas.microsoft.com/office/drawing/2014/main" id="{2FFF57C8-F020-E36B-C9DE-55E532BF8BC1}"/>
                </a:ext>
              </a:extLst>
            </p:cNvPr>
            <p:cNvSpPr txBox="1"/>
            <p:nvPr/>
          </p:nvSpPr>
          <p:spPr>
            <a:xfrm>
              <a:off x="1296070" y="2475128"/>
              <a:ext cx="437314" cy="302425"/>
            </a:xfrm>
            <a:prstGeom prst="rect">
              <a:avLst/>
            </a:prstGeom>
            <a:noFill/>
          </p:spPr>
          <p:txBody>
            <a:bodyPr wrap="none" rtlCol="0">
              <a:spAutoFit/>
            </a:bodyPr>
            <a:lstStyle/>
            <a:p>
              <a:pPr algn="ctr"/>
              <a:r>
                <a:rPr lang="en-GB" sz="1000" dirty="0"/>
                <a:t>Navy</a:t>
              </a:r>
            </a:p>
            <a:p>
              <a:pPr algn="ctr"/>
              <a:r>
                <a:rPr lang="en-GB" sz="1000" dirty="0"/>
                <a:t>Delivery</a:t>
              </a:r>
            </a:p>
          </p:txBody>
        </p:sp>
      </p:grpSp>
    </p:spTree>
    <p:extLst>
      <p:ext uri="{BB962C8B-B14F-4D97-AF65-F5344CB8AC3E}">
        <p14:creationId xmlns:p14="http://schemas.microsoft.com/office/powerpoint/2010/main" val="332084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53501" y="431999"/>
            <a:ext cx="11484996" cy="1039599"/>
          </a:xfrm>
        </p:spPr>
        <p:txBody>
          <a:bodyPr/>
          <a:lstStyle/>
          <a:p>
            <a:r>
              <a:rPr lang="en-GB" dirty="0">
                <a:latin typeface="+mj-lt"/>
              </a:rPr>
              <a:t>Availability – Governance strands and inputs</a:t>
            </a:r>
            <a:endParaRPr lang="en-GB" dirty="0">
              <a:latin typeface="+mn-lt"/>
            </a:endParaRP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12</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B43A5CE-2D66-38B3-202B-99E35F83C622}"/>
              </a:ext>
            </a:extLst>
          </p:cNvPr>
          <p:cNvSpPr/>
          <p:nvPr/>
        </p:nvSpPr>
        <p:spPr>
          <a:xfrm>
            <a:off x="2129338" y="1520146"/>
            <a:ext cx="1936325" cy="568386"/>
          </a:xfrm>
          <a:prstGeom prst="rect">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mj-lt"/>
              </a:rPr>
              <a:t>SDA Performance</a:t>
            </a:r>
          </a:p>
        </p:txBody>
      </p:sp>
      <p:sp>
        <p:nvSpPr>
          <p:cNvPr id="8" name="Rectangle 7">
            <a:extLst>
              <a:ext uri="{FF2B5EF4-FFF2-40B4-BE49-F238E27FC236}">
                <a16:creationId xmlns:a16="http://schemas.microsoft.com/office/drawing/2014/main" id="{C612E569-EB52-D95B-AF65-075BBB53A7A0}"/>
              </a:ext>
            </a:extLst>
          </p:cNvPr>
          <p:cNvSpPr/>
          <p:nvPr/>
        </p:nvSpPr>
        <p:spPr>
          <a:xfrm>
            <a:off x="7302069" y="1508720"/>
            <a:ext cx="491449" cy="568386"/>
          </a:xfrm>
          <a:prstGeom prst="rect">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mj-lt"/>
            </a:endParaRPr>
          </a:p>
        </p:txBody>
      </p:sp>
      <p:sp>
        <p:nvSpPr>
          <p:cNvPr id="9" name="Rectangle 8">
            <a:extLst>
              <a:ext uri="{FF2B5EF4-FFF2-40B4-BE49-F238E27FC236}">
                <a16:creationId xmlns:a16="http://schemas.microsoft.com/office/drawing/2014/main" id="{845CA708-B67C-19BC-018E-F9383BDFFBF7}"/>
              </a:ext>
            </a:extLst>
          </p:cNvPr>
          <p:cNvSpPr/>
          <p:nvPr/>
        </p:nvSpPr>
        <p:spPr>
          <a:xfrm>
            <a:off x="7793518" y="1508720"/>
            <a:ext cx="476712" cy="568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mj-lt"/>
            </a:endParaRPr>
          </a:p>
        </p:txBody>
      </p:sp>
      <p:sp>
        <p:nvSpPr>
          <p:cNvPr id="10" name="Rectangle 9">
            <a:extLst>
              <a:ext uri="{FF2B5EF4-FFF2-40B4-BE49-F238E27FC236}">
                <a16:creationId xmlns:a16="http://schemas.microsoft.com/office/drawing/2014/main" id="{13A105F5-4DF7-F5F2-CDB4-2EF64C11612D}"/>
              </a:ext>
            </a:extLst>
          </p:cNvPr>
          <p:cNvSpPr/>
          <p:nvPr/>
        </p:nvSpPr>
        <p:spPr>
          <a:xfrm>
            <a:off x="8270230" y="1508720"/>
            <a:ext cx="491449" cy="568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solidFill>
              <a:latin typeface="+mj-lt"/>
            </a:endParaRPr>
          </a:p>
        </p:txBody>
      </p:sp>
      <p:sp>
        <p:nvSpPr>
          <p:cNvPr id="11" name="Rectangle 10">
            <a:extLst>
              <a:ext uri="{FF2B5EF4-FFF2-40B4-BE49-F238E27FC236}">
                <a16:creationId xmlns:a16="http://schemas.microsoft.com/office/drawing/2014/main" id="{035DF3A1-AF1E-DD1D-FF34-661AB2B30CFB}"/>
              </a:ext>
            </a:extLst>
          </p:cNvPr>
          <p:cNvSpPr/>
          <p:nvPr/>
        </p:nvSpPr>
        <p:spPr>
          <a:xfrm>
            <a:off x="8761679" y="1508720"/>
            <a:ext cx="476712" cy="5683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latin typeface="+mj-lt"/>
            </a:endParaRPr>
          </a:p>
        </p:txBody>
      </p:sp>
      <p:sp>
        <p:nvSpPr>
          <p:cNvPr id="12" name="TextBox 11">
            <a:extLst>
              <a:ext uri="{FF2B5EF4-FFF2-40B4-BE49-F238E27FC236}">
                <a16:creationId xmlns:a16="http://schemas.microsoft.com/office/drawing/2014/main" id="{43EB52F2-E8BA-7D58-B5A8-341426718A8F}"/>
              </a:ext>
            </a:extLst>
          </p:cNvPr>
          <p:cNvSpPr txBox="1"/>
          <p:nvPr/>
        </p:nvSpPr>
        <p:spPr>
          <a:xfrm>
            <a:off x="7144546" y="1513594"/>
            <a:ext cx="2241558" cy="498732"/>
          </a:xfrm>
          <a:prstGeom prst="rect">
            <a:avLst/>
          </a:prstGeom>
          <a:noFill/>
        </p:spPr>
        <p:txBody>
          <a:bodyPr wrap="square" lIns="91440" tIns="45720" rIns="91440" bIns="45720" rtlCol="0" anchor="t">
            <a:spAutoFit/>
          </a:bodyPr>
          <a:lstStyle/>
          <a:p>
            <a:pPr algn="ctr"/>
            <a:r>
              <a:rPr lang="en-GB" sz="900" dirty="0">
                <a:solidFill>
                  <a:schemeClr val="lt1"/>
                </a:solidFill>
                <a:latin typeface="+mj-lt"/>
              </a:rPr>
              <a:t>Submarine Delivery </a:t>
            </a:r>
            <a:endParaRPr lang="en-US" sz="900" dirty="0">
              <a:solidFill>
                <a:schemeClr val="lt1"/>
              </a:solidFill>
            </a:endParaRPr>
          </a:p>
          <a:p>
            <a:pPr algn="ctr"/>
            <a:r>
              <a:rPr lang="en-GB" sz="900" dirty="0">
                <a:solidFill>
                  <a:schemeClr val="lt1"/>
                </a:solidFill>
                <a:latin typeface="+mj-lt"/>
              </a:rPr>
              <a:t>Enterprise</a:t>
            </a:r>
            <a:endParaRPr lang="en-US" sz="900" dirty="0">
              <a:solidFill>
                <a:schemeClr val="lt1"/>
              </a:solidFill>
            </a:endParaRPr>
          </a:p>
        </p:txBody>
      </p:sp>
      <p:pic>
        <p:nvPicPr>
          <p:cNvPr id="13" name="Picture 12">
            <a:extLst>
              <a:ext uri="{FF2B5EF4-FFF2-40B4-BE49-F238E27FC236}">
                <a16:creationId xmlns:a16="http://schemas.microsoft.com/office/drawing/2014/main" id="{E02F267A-03E5-3421-D3FE-D475916220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326" y="3397646"/>
            <a:ext cx="1382560" cy="1433499"/>
          </a:xfrm>
          <a:prstGeom prst="rect">
            <a:avLst/>
          </a:prstGeom>
        </p:spPr>
      </p:pic>
      <p:sp>
        <p:nvSpPr>
          <p:cNvPr id="14" name="TextBox 13">
            <a:extLst>
              <a:ext uri="{FF2B5EF4-FFF2-40B4-BE49-F238E27FC236}">
                <a16:creationId xmlns:a16="http://schemas.microsoft.com/office/drawing/2014/main" id="{CFF409D0-7457-F98F-7E14-396980262EE6}"/>
              </a:ext>
            </a:extLst>
          </p:cNvPr>
          <p:cNvSpPr txBox="1"/>
          <p:nvPr/>
        </p:nvSpPr>
        <p:spPr>
          <a:xfrm>
            <a:off x="5277898" y="3885809"/>
            <a:ext cx="1001314" cy="457170"/>
          </a:xfrm>
          <a:prstGeom prst="rect">
            <a:avLst/>
          </a:prstGeom>
          <a:noFill/>
        </p:spPr>
        <p:txBody>
          <a:bodyPr wrap="none" rtlCol="0">
            <a:spAutoFit/>
          </a:bodyPr>
          <a:lstStyle/>
          <a:p>
            <a:r>
              <a:rPr lang="en-GB" sz="800" b="1" dirty="0">
                <a:solidFill>
                  <a:schemeClr val="bg1"/>
                </a:solidFill>
                <a:latin typeface="+mj-lt"/>
              </a:rPr>
              <a:t>Resolution</a:t>
            </a:r>
          </a:p>
          <a:p>
            <a:r>
              <a:rPr lang="en-GB" sz="800" b="1" dirty="0">
                <a:solidFill>
                  <a:schemeClr val="bg1"/>
                </a:solidFill>
                <a:latin typeface="+mj-lt"/>
              </a:rPr>
              <a:t>Core Team</a:t>
            </a:r>
          </a:p>
        </p:txBody>
      </p:sp>
      <p:sp>
        <p:nvSpPr>
          <p:cNvPr id="15" name="Oval 14">
            <a:extLst>
              <a:ext uri="{FF2B5EF4-FFF2-40B4-BE49-F238E27FC236}">
                <a16:creationId xmlns:a16="http://schemas.microsoft.com/office/drawing/2014/main" id="{6800BC7F-EA24-26FF-099F-0E7F6FF5502B}"/>
              </a:ext>
            </a:extLst>
          </p:cNvPr>
          <p:cNvSpPr/>
          <p:nvPr/>
        </p:nvSpPr>
        <p:spPr>
          <a:xfrm>
            <a:off x="248935" y="5637916"/>
            <a:ext cx="292583" cy="190071"/>
          </a:xfrm>
          <a:prstGeom prst="ellipse">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6" name="Oval 15">
            <a:extLst>
              <a:ext uri="{FF2B5EF4-FFF2-40B4-BE49-F238E27FC236}">
                <a16:creationId xmlns:a16="http://schemas.microsoft.com/office/drawing/2014/main" id="{C1016685-4531-C6A0-09D7-84F1ED1B27B7}"/>
              </a:ext>
            </a:extLst>
          </p:cNvPr>
          <p:cNvSpPr/>
          <p:nvPr/>
        </p:nvSpPr>
        <p:spPr>
          <a:xfrm>
            <a:off x="1682540" y="5989530"/>
            <a:ext cx="292583" cy="1900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7" name="Oval 16">
            <a:extLst>
              <a:ext uri="{FF2B5EF4-FFF2-40B4-BE49-F238E27FC236}">
                <a16:creationId xmlns:a16="http://schemas.microsoft.com/office/drawing/2014/main" id="{72623EF0-E317-AC7D-4C9F-D8497963C1EC}"/>
              </a:ext>
            </a:extLst>
          </p:cNvPr>
          <p:cNvSpPr/>
          <p:nvPr/>
        </p:nvSpPr>
        <p:spPr>
          <a:xfrm>
            <a:off x="1682540" y="5643270"/>
            <a:ext cx="292583" cy="190071"/>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8" name="Oval 17">
            <a:extLst>
              <a:ext uri="{FF2B5EF4-FFF2-40B4-BE49-F238E27FC236}">
                <a16:creationId xmlns:a16="http://schemas.microsoft.com/office/drawing/2014/main" id="{934A0474-2BAB-CEC0-8A88-4D21B6167CCF}"/>
              </a:ext>
            </a:extLst>
          </p:cNvPr>
          <p:cNvSpPr/>
          <p:nvPr/>
        </p:nvSpPr>
        <p:spPr>
          <a:xfrm>
            <a:off x="245680" y="6003255"/>
            <a:ext cx="292583" cy="1900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9" name="TextBox 18">
            <a:extLst>
              <a:ext uri="{FF2B5EF4-FFF2-40B4-BE49-F238E27FC236}">
                <a16:creationId xmlns:a16="http://schemas.microsoft.com/office/drawing/2014/main" id="{854F45A9-C072-DC1E-0F95-52FDE92ABAF4}"/>
              </a:ext>
            </a:extLst>
          </p:cNvPr>
          <p:cNvSpPr txBox="1"/>
          <p:nvPr/>
        </p:nvSpPr>
        <p:spPr>
          <a:xfrm>
            <a:off x="543534" y="5566643"/>
            <a:ext cx="595318" cy="332487"/>
          </a:xfrm>
          <a:prstGeom prst="rect">
            <a:avLst/>
          </a:prstGeom>
          <a:noFill/>
        </p:spPr>
        <p:txBody>
          <a:bodyPr wrap="none" rtlCol="0">
            <a:spAutoFit/>
          </a:bodyPr>
          <a:lstStyle/>
          <a:p>
            <a:r>
              <a:rPr lang="en-GB" sz="1000">
                <a:solidFill>
                  <a:schemeClr val="tx2"/>
                </a:solidFill>
                <a:latin typeface="+mj-lt"/>
              </a:rPr>
              <a:t>SDA</a:t>
            </a:r>
          </a:p>
        </p:txBody>
      </p:sp>
      <p:sp>
        <p:nvSpPr>
          <p:cNvPr id="20" name="TextBox 19">
            <a:extLst>
              <a:ext uri="{FF2B5EF4-FFF2-40B4-BE49-F238E27FC236}">
                <a16:creationId xmlns:a16="http://schemas.microsoft.com/office/drawing/2014/main" id="{DF0EDE27-0221-699F-7FED-78153E50FA2E}"/>
              </a:ext>
            </a:extLst>
          </p:cNvPr>
          <p:cNvSpPr txBox="1"/>
          <p:nvPr/>
        </p:nvSpPr>
        <p:spPr>
          <a:xfrm>
            <a:off x="1950892" y="5931508"/>
            <a:ext cx="1659158" cy="332487"/>
          </a:xfrm>
          <a:prstGeom prst="rect">
            <a:avLst/>
          </a:prstGeom>
          <a:noFill/>
        </p:spPr>
        <p:txBody>
          <a:bodyPr wrap="none" rtlCol="0">
            <a:spAutoFit/>
          </a:bodyPr>
          <a:lstStyle/>
          <a:p>
            <a:r>
              <a:rPr lang="en-GB" sz="1000" dirty="0">
                <a:solidFill>
                  <a:schemeClr val="tx2"/>
                </a:solidFill>
                <a:latin typeface="+mj-lt"/>
              </a:rPr>
              <a:t>Navy Command</a:t>
            </a:r>
          </a:p>
        </p:txBody>
      </p:sp>
      <p:sp>
        <p:nvSpPr>
          <p:cNvPr id="21" name="TextBox 20">
            <a:extLst>
              <a:ext uri="{FF2B5EF4-FFF2-40B4-BE49-F238E27FC236}">
                <a16:creationId xmlns:a16="http://schemas.microsoft.com/office/drawing/2014/main" id="{C91EB58C-524D-8F69-8583-8F941A96A60B}"/>
              </a:ext>
            </a:extLst>
          </p:cNvPr>
          <p:cNvSpPr txBox="1"/>
          <p:nvPr/>
        </p:nvSpPr>
        <p:spPr>
          <a:xfrm>
            <a:off x="1946053" y="5576191"/>
            <a:ext cx="892759" cy="332487"/>
          </a:xfrm>
          <a:prstGeom prst="rect">
            <a:avLst/>
          </a:prstGeom>
          <a:noFill/>
        </p:spPr>
        <p:txBody>
          <a:bodyPr wrap="none" rtlCol="0">
            <a:spAutoFit/>
          </a:bodyPr>
          <a:lstStyle/>
          <a:p>
            <a:r>
              <a:rPr lang="en-GB" sz="1000">
                <a:solidFill>
                  <a:schemeClr val="tx2"/>
                </a:solidFill>
                <a:latin typeface="+mj-lt"/>
              </a:rPr>
              <a:t>Industry</a:t>
            </a:r>
          </a:p>
        </p:txBody>
      </p:sp>
      <p:sp>
        <p:nvSpPr>
          <p:cNvPr id="22" name="TextBox 21">
            <a:extLst>
              <a:ext uri="{FF2B5EF4-FFF2-40B4-BE49-F238E27FC236}">
                <a16:creationId xmlns:a16="http://schemas.microsoft.com/office/drawing/2014/main" id="{F46EB785-1326-E18F-BDDC-485B7F5FE6C2}"/>
              </a:ext>
            </a:extLst>
          </p:cNvPr>
          <p:cNvSpPr txBox="1"/>
          <p:nvPr/>
        </p:nvSpPr>
        <p:spPr>
          <a:xfrm>
            <a:off x="538263" y="5931506"/>
            <a:ext cx="1227108" cy="332487"/>
          </a:xfrm>
          <a:prstGeom prst="rect">
            <a:avLst/>
          </a:prstGeom>
          <a:noFill/>
        </p:spPr>
        <p:txBody>
          <a:bodyPr wrap="none" rtlCol="0">
            <a:spAutoFit/>
          </a:bodyPr>
          <a:lstStyle/>
          <a:p>
            <a:r>
              <a:rPr lang="en-GB" sz="1000">
                <a:solidFill>
                  <a:schemeClr val="tx2"/>
                </a:solidFill>
                <a:latin typeface="+mj-lt"/>
              </a:rPr>
              <a:t>Wider MOD</a:t>
            </a:r>
          </a:p>
        </p:txBody>
      </p:sp>
      <p:sp>
        <p:nvSpPr>
          <p:cNvPr id="23" name="TextBox 22">
            <a:extLst>
              <a:ext uri="{FF2B5EF4-FFF2-40B4-BE49-F238E27FC236}">
                <a16:creationId xmlns:a16="http://schemas.microsoft.com/office/drawing/2014/main" id="{B5B90636-3D85-7549-5F1F-0C5E6B6B61E2}"/>
              </a:ext>
            </a:extLst>
          </p:cNvPr>
          <p:cNvSpPr txBox="1"/>
          <p:nvPr/>
        </p:nvSpPr>
        <p:spPr>
          <a:xfrm>
            <a:off x="149338" y="5164701"/>
            <a:ext cx="569265" cy="332487"/>
          </a:xfrm>
          <a:prstGeom prst="rect">
            <a:avLst/>
          </a:prstGeom>
          <a:noFill/>
        </p:spPr>
        <p:txBody>
          <a:bodyPr wrap="none" rtlCol="0">
            <a:spAutoFit/>
          </a:bodyPr>
          <a:lstStyle/>
          <a:p>
            <a:r>
              <a:rPr lang="en-GB" sz="1000" b="1" u="sng">
                <a:solidFill>
                  <a:schemeClr val="tx2"/>
                </a:solidFill>
                <a:latin typeface="+mj-lt"/>
              </a:rPr>
              <a:t>Key</a:t>
            </a:r>
          </a:p>
        </p:txBody>
      </p:sp>
      <p:sp>
        <p:nvSpPr>
          <p:cNvPr id="24" name="Rectangle 23">
            <a:extLst>
              <a:ext uri="{FF2B5EF4-FFF2-40B4-BE49-F238E27FC236}">
                <a16:creationId xmlns:a16="http://schemas.microsoft.com/office/drawing/2014/main" id="{701D752D-C5FC-33C1-A2CC-20327F71F8E8}"/>
              </a:ext>
            </a:extLst>
          </p:cNvPr>
          <p:cNvSpPr/>
          <p:nvPr/>
        </p:nvSpPr>
        <p:spPr>
          <a:xfrm>
            <a:off x="4667327" y="1503416"/>
            <a:ext cx="2033079" cy="5736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dirty="0">
                <a:latin typeface="+mj-lt"/>
              </a:rPr>
              <a:t>Navy Command Capability</a:t>
            </a:r>
            <a:endParaRPr lang="en-US" sz="900" dirty="0"/>
          </a:p>
        </p:txBody>
      </p:sp>
      <p:sp>
        <p:nvSpPr>
          <p:cNvPr id="25" name="Arrow: Left-Right 24">
            <a:extLst>
              <a:ext uri="{FF2B5EF4-FFF2-40B4-BE49-F238E27FC236}">
                <a16:creationId xmlns:a16="http://schemas.microsoft.com/office/drawing/2014/main" id="{6D7BDA8F-2799-B8E6-165A-B678CC1779B4}"/>
              </a:ext>
            </a:extLst>
          </p:cNvPr>
          <p:cNvSpPr/>
          <p:nvPr/>
        </p:nvSpPr>
        <p:spPr>
          <a:xfrm rot="5400000">
            <a:off x="5258171" y="2658499"/>
            <a:ext cx="766588" cy="487509"/>
          </a:xfrm>
          <a:prstGeom prst="leftRight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Left-Right 25">
            <a:extLst>
              <a:ext uri="{FF2B5EF4-FFF2-40B4-BE49-F238E27FC236}">
                <a16:creationId xmlns:a16="http://schemas.microsoft.com/office/drawing/2014/main" id="{99CB6874-A12B-6D01-8612-AA0E7709E2A1}"/>
              </a:ext>
            </a:extLst>
          </p:cNvPr>
          <p:cNvSpPr/>
          <p:nvPr/>
        </p:nvSpPr>
        <p:spPr>
          <a:xfrm rot="2377842">
            <a:off x="3441578" y="3233759"/>
            <a:ext cx="1566249" cy="528993"/>
          </a:xfrm>
          <a:prstGeom prst="leftRight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Left-Right 26">
            <a:extLst>
              <a:ext uri="{FF2B5EF4-FFF2-40B4-BE49-F238E27FC236}">
                <a16:creationId xmlns:a16="http://schemas.microsoft.com/office/drawing/2014/main" id="{EC8ECEBC-BE62-7D64-6069-185E898BE07A}"/>
              </a:ext>
            </a:extLst>
          </p:cNvPr>
          <p:cNvSpPr/>
          <p:nvPr/>
        </p:nvSpPr>
        <p:spPr>
          <a:xfrm rot="19203069">
            <a:off x="6317205" y="2870977"/>
            <a:ext cx="1361677" cy="56107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Left-Right 27">
            <a:extLst>
              <a:ext uri="{FF2B5EF4-FFF2-40B4-BE49-F238E27FC236}">
                <a16:creationId xmlns:a16="http://schemas.microsoft.com/office/drawing/2014/main" id="{6A0BA97B-8622-035F-2271-FEDF6F2AC651}"/>
              </a:ext>
            </a:extLst>
          </p:cNvPr>
          <p:cNvSpPr/>
          <p:nvPr/>
        </p:nvSpPr>
        <p:spPr>
          <a:xfrm rot="20361821">
            <a:off x="6807899" y="3537046"/>
            <a:ext cx="1844340" cy="561072"/>
          </a:xfrm>
          <a:prstGeom prst="leftRight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70337FD9-CE50-BFED-9F49-957B475EE59B}"/>
              </a:ext>
            </a:extLst>
          </p:cNvPr>
          <p:cNvSpPr txBox="1"/>
          <p:nvPr/>
        </p:nvSpPr>
        <p:spPr>
          <a:xfrm>
            <a:off x="5027196" y="2126603"/>
            <a:ext cx="1429790" cy="374049"/>
          </a:xfrm>
          <a:prstGeom prst="rect">
            <a:avLst/>
          </a:prstGeom>
          <a:noFill/>
        </p:spPr>
        <p:txBody>
          <a:bodyPr wrap="square" rtlCol="0">
            <a:spAutoFit/>
          </a:bodyPr>
          <a:lstStyle/>
          <a:p>
            <a:r>
              <a:rPr lang="en-GB" sz="1200" dirty="0">
                <a:solidFill>
                  <a:schemeClr val="tx2"/>
                </a:solidFill>
                <a:latin typeface="+mn-lt"/>
              </a:rPr>
              <a:t>Pan DLOD</a:t>
            </a:r>
          </a:p>
        </p:txBody>
      </p:sp>
      <p:sp>
        <p:nvSpPr>
          <p:cNvPr id="30" name="TextBox 29">
            <a:extLst>
              <a:ext uri="{FF2B5EF4-FFF2-40B4-BE49-F238E27FC236}">
                <a16:creationId xmlns:a16="http://schemas.microsoft.com/office/drawing/2014/main" id="{ACE1F153-F495-1475-6245-8C9262FB9749}"/>
              </a:ext>
            </a:extLst>
          </p:cNvPr>
          <p:cNvSpPr txBox="1"/>
          <p:nvPr/>
        </p:nvSpPr>
        <p:spPr>
          <a:xfrm>
            <a:off x="7573253" y="2121744"/>
            <a:ext cx="1936325" cy="374049"/>
          </a:xfrm>
          <a:prstGeom prst="rect">
            <a:avLst/>
          </a:prstGeom>
          <a:noFill/>
        </p:spPr>
        <p:txBody>
          <a:bodyPr wrap="square" rtlCol="0">
            <a:spAutoFit/>
          </a:bodyPr>
          <a:lstStyle/>
          <a:p>
            <a:r>
              <a:rPr lang="en-GB" sz="1200" dirty="0">
                <a:solidFill>
                  <a:schemeClr val="tx2"/>
                </a:solidFill>
                <a:latin typeface="+mn-lt"/>
              </a:rPr>
              <a:t>Pan Enterprise</a:t>
            </a:r>
          </a:p>
        </p:txBody>
      </p:sp>
      <p:sp>
        <p:nvSpPr>
          <p:cNvPr id="31" name="TextBox 30">
            <a:extLst>
              <a:ext uri="{FF2B5EF4-FFF2-40B4-BE49-F238E27FC236}">
                <a16:creationId xmlns:a16="http://schemas.microsoft.com/office/drawing/2014/main" id="{345A1B50-E2BA-0356-80B8-12B3B679993A}"/>
              </a:ext>
            </a:extLst>
          </p:cNvPr>
          <p:cNvSpPr txBox="1"/>
          <p:nvPr/>
        </p:nvSpPr>
        <p:spPr>
          <a:xfrm>
            <a:off x="2457766" y="2134181"/>
            <a:ext cx="1790642" cy="374049"/>
          </a:xfrm>
          <a:prstGeom prst="rect">
            <a:avLst/>
          </a:prstGeom>
          <a:noFill/>
        </p:spPr>
        <p:txBody>
          <a:bodyPr wrap="square" rtlCol="0">
            <a:spAutoFit/>
          </a:bodyPr>
          <a:lstStyle/>
          <a:p>
            <a:r>
              <a:rPr lang="en-GB" sz="1200" dirty="0">
                <a:solidFill>
                  <a:schemeClr val="tx2"/>
                </a:solidFill>
                <a:latin typeface="+mn-lt"/>
              </a:rPr>
              <a:t>Pan CADMID</a:t>
            </a:r>
          </a:p>
        </p:txBody>
      </p:sp>
      <p:sp>
        <p:nvSpPr>
          <p:cNvPr id="96" name="TextBox 95">
            <a:extLst>
              <a:ext uri="{FF2B5EF4-FFF2-40B4-BE49-F238E27FC236}">
                <a16:creationId xmlns:a16="http://schemas.microsoft.com/office/drawing/2014/main" id="{BA692552-26A7-6273-91FC-C718B3ACA30B}"/>
              </a:ext>
            </a:extLst>
          </p:cNvPr>
          <p:cNvSpPr txBox="1"/>
          <p:nvPr/>
        </p:nvSpPr>
        <p:spPr>
          <a:xfrm>
            <a:off x="9386104" y="3440042"/>
            <a:ext cx="1667323" cy="374049"/>
          </a:xfrm>
          <a:prstGeom prst="rect">
            <a:avLst/>
          </a:prstGeom>
          <a:noFill/>
        </p:spPr>
        <p:txBody>
          <a:bodyPr wrap="square" rtlCol="0">
            <a:spAutoFit/>
          </a:bodyPr>
          <a:lstStyle/>
          <a:p>
            <a:r>
              <a:rPr lang="en-GB" sz="1200" dirty="0">
                <a:solidFill>
                  <a:schemeClr val="tx2"/>
                </a:solidFill>
                <a:latin typeface="+mn-lt"/>
              </a:rPr>
              <a:t>Pan Defence</a:t>
            </a:r>
          </a:p>
        </p:txBody>
      </p:sp>
      <p:sp>
        <p:nvSpPr>
          <p:cNvPr id="97" name="Rectangle 96">
            <a:extLst>
              <a:ext uri="{FF2B5EF4-FFF2-40B4-BE49-F238E27FC236}">
                <a16:creationId xmlns:a16="http://schemas.microsoft.com/office/drawing/2014/main" id="{AC2930CB-F89E-15E5-AC9C-51193E6C1B8A}"/>
              </a:ext>
            </a:extLst>
          </p:cNvPr>
          <p:cNvSpPr/>
          <p:nvPr/>
        </p:nvSpPr>
        <p:spPr>
          <a:xfrm>
            <a:off x="9000030" y="2849702"/>
            <a:ext cx="1936325" cy="547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mj-lt"/>
              </a:rPr>
              <a:t>Defence Support Strategy</a:t>
            </a:r>
          </a:p>
        </p:txBody>
      </p:sp>
      <p:sp>
        <p:nvSpPr>
          <p:cNvPr id="98" name="Rectangle 97">
            <a:extLst>
              <a:ext uri="{FF2B5EF4-FFF2-40B4-BE49-F238E27FC236}">
                <a16:creationId xmlns:a16="http://schemas.microsoft.com/office/drawing/2014/main" id="{96015E10-0E4E-E71A-E144-CFBF0C241AA0}"/>
              </a:ext>
            </a:extLst>
          </p:cNvPr>
          <p:cNvSpPr/>
          <p:nvPr/>
        </p:nvSpPr>
        <p:spPr>
          <a:xfrm>
            <a:off x="3353087" y="4932978"/>
            <a:ext cx="1936325" cy="568386"/>
          </a:xfrm>
          <a:prstGeom prst="rect">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Optimisation Process</a:t>
            </a:r>
          </a:p>
        </p:txBody>
      </p:sp>
      <p:sp>
        <p:nvSpPr>
          <p:cNvPr id="99" name="Rectangle 98">
            <a:extLst>
              <a:ext uri="{FF2B5EF4-FFF2-40B4-BE49-F238E27FC236}">
                <a16:creationId xmlns:a16="http://schemas.microsoft.com/office/drawing/2014/main" id="{9976726F-4F3F-7BF8-B9A2-7B8E4FFEB231}"/>
              </a:ext>
            </a:extLst>
          </p:cNvPr>
          <p:cNvSpPr/>
          <p:nvPr/>
        </p:nvSpPr>
        <p:spPr>
          <a:xfrm>
            <a:off x="5834825" y="4912042"/>
            <a:ext cx="1936325" cy="568386"/>
          </a:xfrm>
          <a:prstGeom prst="rect">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Data</a:t>
            </a:r>
          </a:p>
        </p:txBody>
      </p:sp>
      <p:cxnSp>
        <p:nvCxnSpPr>
          <p:cNvPr id="100" name="Straight Arrow Connector 99">
            <a:extLst>
              <a:ext uri="{FF2B5EF4-FFF2-40B4-BE49-F238E27FC236}">
                <a16:creationId xmlns:a16="http://schemas.microsoft.com/office/drawing/2014/main" id="{361991CD-A5B8-ED23-8305-C4C09372A372}"/>
              </a:ext>
            </a:extLst>
          </p:cNvPr>
          <p:cNvCxnSpPr>
            <a:cxnSpLocks/>
          </p:cNvCxnSpPr>
          <p:nvPr/>
        </p:nvCxnSpPr>
        <p:spPr>
          <a:xfrm>
            <a:off x="6397339" y="4430776"/>
            <a:ext cx="536420" cy="342230"/>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0FBF0D5-E9A7-D944-BFAB-E10E9E1F02A7}"/>
              </a:ext>
            </a:extLst>
          </p:cNvPr>
          <p:cNvCxnSpPr>
            <a:cxnSpLocks/>
          </p:cNvCxnSpPr>
          <p:nvPr/>
        </p:nvCxnSpPr>
        <p:spPr>
          <a:xfrm flipV="1">
            <a:off x="4392743" y="4418673"/>
            <a:ext cx="503908" cy="354333"/>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7AE5E2D-D68C-5F79-BD29-B83EC1121EDE}"/>
              </a:ext>
            </a:extLst>
          </p:cNvPr>
          <p:cNvCxnSpPr>
            <a:cxnSpLocks/>
          </p:cNvCxnSpPr>
          <p:nvPr/>
        </p:nvCxnSpPr>
        <p:spPr>
          <a:xfrm>
            <a:off x="5397710" y="5176753"/>
            <a:ext cx="379341" cy="0"/>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42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53501" y="431999"/>
            <a:ext cx="11484996" cy="1039599"/>
          </a:xfrm>
        </p:spPr>
        <p:txBody>
          <a:bodyPr/>
          <a:lstStyle/>
          <a:p>
            <a:r>
              <a:rPr lang="en-GB" dirty="0"/>
              <a:t>Building a successful in-service enterprise</a:t>
            </a:r>
            <a:endParaRPr lang="en-GB" dirty="0">
              <a:latin typeface="+mn-lt"/>
            </a:endParaRP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13</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id="{9BC62A0E-58C6-1F0A-9DBF-9F5F810044D5}"/>
              </a:ext>
            </a:extLst>
          </p:cNvPr>
          <p:cNvPicPr>
            <a:picLocks noChangeAspect="1"/>
          </p:cNvPicPr>
          <p:nvPr/>
        </p:nvPicPr>
        <p:blipFill>
          <a:blip r:embed="rId3"/>
          <a:stretch>
            <a:fillRect/>
          </a:stretch>
        </p:blipFill>
        <p:spPr>
          <a:xfrm>
            <a:off x="6218044" y="1290863"/>
            <a:ext cx="5973956" cy="4733360"/>
          </a:xfrm>
          <a:prstGeom prst="rect">
            <a:avLst/>
          </a:prstGeom>
        </p:spPr>
      </p:pic>
      <p:sp>
        <p:nvSpPr>
          <p:cNvPr id="104" name="Text Placeholder 2">
            <a:extLst>
              <a:ext uri="{FF2B5EF4-FFF2-40B4-BE49-F238E27FC236}">
                <a16:creationId xmlns:a16="http://schemas.microsoft.com/office/drawing/2014/main" id="{4F7D8409-07F3-B69F-C067-27A2F8383A8E}"/>
              </a:ext>
            </a:extLst>
          </p:cNvPr>
          <p:cNvSpPr txBox="1">
            <a:spLocks/>
          </p:cNvSpPr>
          <p:nvPr/>
        </p:nvSpPr>
        <p:spPr>
          <a:xfrm>
            <a:off x="353501" y="1290863"/>
            <a:ext cx="5864543" cy="48631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2A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2A4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2A4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buClr>
                <a:schemeClr val="tx1"/>
              </a:buClr>
              <a:defRPr/>
            </a:pPr>
            <a:r>
              <a:rPr lang="en-GB" sz="1600" dirty="0">
                <a:solidFill>
                  <a:srgbClr val="000000"/>
                </a:solidFill>
              </a:rPr>
              <a:t>No one partner can deliver the level of change, improvement and stability alone</a:t>
            </a:r>
          </a:p>
          <a:p>
            <a:pPr>
              <a:buClr>
                <a:schemeClr val="tx1"/>
              </a:buClr>
            </a:pPr>
            <a:r>
              <a:rPr lang="en-GB" sz="1600" dirty="0">
                <a:solidFill>
                  <a:srgbClr val="000000"/>
                </a:solidFill>
              </a:rPr>
              <a:t>The Blueprint description of a successful enterprise focuses on Enabling activities:</a:t>
            </a:r>
          </a:p>
          <a:p>
            <a:pPr lvl="1">
              <a:buClr>
                <a:schemeClr val="tx1"/>
              </a:buClr>
            </a:pPr>
            <a:r>
              <a:rPr lang="en-GB" sz="1600" dirty="0">
                <a:solidFill>
                  <a:srgbClr val="000000"/>
                </a:solidFill>
              </a:rPr>
              <a:t>Joint teams and clear roles/responsibilities for all org’s</a:t>
            </a:r>
          </a:p>
          <a:p>
            <a:pPr lvl="1">
              <a:buClr>
                <a:schemeClr val="tx1"/>
              </a:buClr>
            </a:pPr>
            <a:r>
              <a:rPr lang="en-GB" sz="1600" dirty="0">
                <a:solidFill>
                  <a:srgbClr val="000000"/>
                </a:solidFill>
              </a:rPr>
              <a:t>Through life capability management</a:t>
            </a:r>
          </a:p>
          <a:p>
            <a:pPr lvl="1">
              <a:buClr>
                <a:schemeClr val="tx1"/>
              </a:buClr>
            </a:pPr>
            <a:r>
              <a:rPr lang="en-GB" sz="1600" dirty="0">
                <a:solidFill>
                  <a:srgbClr val="000000"/>
                </a:solidFill>
              </a:rPr>
              <a:t>Optimised organisation</a:t>
            </a:r>
          </a:p>
          <a:p>
            <a:pPr lvl="1">
              <a:buClr>
                <a:schemeClr val="tx1"/>
              </a:buClr>
            </a:pPr>
            <a:r>
              <a:rPr lang="en-GB" sz="1600" dirty="0">
                <a:solidFill>
                  <a:srgbClr val="000000"/>
                </a:solidFill>
              </a:rPr>
              <a:t>Shared data used to inform decision making and status</a:t>
            </a:r>
          </a:p>
          <a:p>
            <a:pPr lvl="1">
              <a:buClr>
                <a:schemeClr val="tx1"/>
              </a:buClr>
            </a:pPr>
            <a:r>
              <a:rPr lang="en-GB" sz="1600" dirty="0">
                <a:solidFill>
                  <a:srgbClr val="000000"/>
                </a:solidFill>
              </a:rPr>
              <a:t>Availability focused contracts</a:t>
            </a:r>
          </a:p>
          <a:p>
            <a:pPr lvl="1">
              <a:buClr>
                <a:schemeClr val="tx1"/>
              </a:buClr>
            </a:pPr>
            <a:r>
              <a:rPr lang="en-GB" sz="1600" dirty="0">
                <a:solidFill>
                  <a:srgbClr val="000000"/>
                </a:solidFill>
              </a:rPr>
              <a:t>Highly skilled, flexible, collaborative workforce</a:t>
            </a:r>
          </a:p>
          <a:p>
            <a:pPr lvl="1">
              <a:buClr>
                <a:schemeClr val="tx1"/>
              </a:buClr>
            </a:pPr>
            <a:r>
              <a:rPr lang="en-GB" sz="1600" dirty="0">
                <a:solidFill>
                  <a:srgbClr val="000000"/>
                </a:solidFill>
              </a:rPr>
              <a:t>Integrated Defence Lines of Development activity</a:t>
            </a:r>
          </a:p>
          <a:p>
            <a:pPr lvl="1">
              <a:buClr>
                <a:schemeClr val="tx1"/>
              </a:buClr>
            </a:pPr>
            <a:r>
              <a:rPr lang="en-GB" sz="1600" dirty="0">
                <a:solidFill>
                  <a:srgbClr val="000000"/>
                </a:solidFill>
              </a:rPr>
              <a:t>Culture behind a common purpose</a:t>
            </a:r>
          </a:p>
          <a:p>
            <a:pPr>
              <a:buClr>
                <a:schemeClr val="tx1"/>
              </a:buClr>
            </a:pPr>
            <a:r>
              <a:rPr lang="en-GB" sz="1600" dirty="0">
                <a:solidFill>
                  <a:srgbClr val="000000"/>
                </a:solidFill>
              </a:rPr>
              <a:t>We need to grow these Enablers both across enterprise stakeholders and the submarine lifecycle</a:t>
            </a:r>
          </a:p>
          <a:p>
            <a:pPr>
              <a:buClr>
                <a:schemeClr val="tx1"/>
              </a:buClr>
            </a:pPr>
            <a:r>
              <a:rPr lang="en-GB" sz="1600" dirty="0">
                <a:solidFill>
                  <a:srgbClr val="000000"/>
                </a:solidFill>
              </a:rPr>
              <a:t>This is beyond the individual scope of Project Resolution or even the SDA, so it’s vital that we create an inclusive, best for enterprise approach to enabling activities</a:t>
            </a:r>
          </a:p>
        </p:txBody>
      </p:sp>
    </p:spTree>
    <p:extLst>
      <p:ext uri="{BB962C8B-B14F-4D97-AF65-F5344CB8AC3E}">
        <p14:creationId xmlns:p14="http://schemas.microsoft.com/office/powerpoint/2010/main" val="249768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t="-21000" b="-21000"/>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E858D24-A81C-4231-AAF8-A059E591E1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 y="2928219"/>
            <a:ext cx="5163223" cy="2333011"/>
          </a:xfrm>
          <a:prstGeom prst="rect">
            <a:avLst/>
          </a:prstGeom>
        </p:spPr>
      </p:pic>
      <p:sp>
        <p:nvSpPr>
          <p:cNvPr id="8" name="Slide Number Placeholder 7">
            <a:extLst>
              <a:ext uri="{FF2B5EF4-FFF2-40B4-BE49-F238E27FC236}">
                <a16:creationId xmlns:a16="http://schemas.microsoft.com/office/drawing/2014/main" id="{134F26C8-DFCA-4116-B312-EB1413C9BD8F}"/>
              </a:ext>
            </a:extLst>
          </p:cNvPr>
          <p:cNvSpPr>
            <a:spLocks noGrp="1"/>
          </p:cNvSpPr>
          <p:nvPr>
            <p:ph type="sldNum" sz="quarter" idx="12"/>
          </p:nvPr>
        </p:nvSpPr>
        <p:spPr/>
        <p:txBody>
          <a:bodyPr/>
          <a:lstStyle/>
          <a:p>
            <a:fld id="{5C01B2B2-3B32-4177-9645-58C2813D6AA3}" type="slidenum">
              <a:rPr lang="en-GB" smtClean="0"/>
              <a:pPr/>
              <a:t>14</a:t>
            </a:fld>
            <a:endParaRPr lang="en-GB" dirty="0"/>
          </a:p>
        </p:txBody>
      </p:sp>
      <p:cxnSp>
        <p:nvCxnSpPr>
          <p:cNvPr id="5" name="Straight Connector 4">
            <a:extLst>
              <a:ext uri="{FF2B5EF4-FFF2-40B4-BE49-F238E27FC236}">
                <a16:creationId xmlns:a16="http://schemas.microsoft.com/office/drawing/2014/main" id="{C676EEAB-D895-4CAF-AB0A-46EA7343DEA2}"/>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6741E9B-C4F4-E117-F65A-A367AF992271}"/>
              </a:ext>
            </a:extLst>
          </p:cNvPr>
          <p:cNvSpPr>
            <a:spLocks noGrp="1"/>
          </p:cNvSpPr>
          <p:nvPr>
            <p:ph type="body" sz="quarter" idx="10"/>
          </p:nvPr>
        </p:nvSpPr>
        <p:spPr/>
        <p:txBody>
          <a:bodyPr/>
          <a:lstStyle/>
          <a:p>
            <a:r>
              <a:rPr lang="en-GB" dirty="0"/>
              <a:t>When?</a:t>
            </a:r>
          </a:p>
        </p:txBody>
      </p:sp>
    </p:spTree>
    <p:extLst>
      <p:ext uri="{BB962C8B-B14F-4D97-AF65-F5344CB8AC3E}">
        <p14:creationId xmlns:p14="http://schemas.microsoft.com/office/powerpoint/2010/main" val="2749180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row&#10;&#10;Description automatically generated">
            <a:extLst>
              <a:ext uri="{FF2B5EF4-FFF2-40B4-BE49-F238E27FC236}">
                <a16:creationId xmlns:a16="http://schemas.microsoft.com/office/drawing/2014/main" id="{0A7F112B-940C-7FD5-1122-69FCD0A80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563" y="1757781"/>
            <a:ext cx="9103904" cy="5079979"/>
          </a:xfrm>
          <a:prstGeom prst="rect">
            <a:avLst/>
          </a:prstGeom>
        </p:spPr>
      </p:pic>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53501" y="431999"/>
            <a:ext cx="11484996" cy="1039599"/>
          </a:xfrm>
        </p:spPr>
        <p:txBody>
          <a:bodyPr/>
          <a:lstStyle/>
          <a:p>
            <a:r>
              <a:rPr lang="en-GB" dirty="0"/>
              <a:t>Roadmap to 2025</a:t>
            </a:r>
            <a:endParaRPr lang="en-GB" dirty="0">
              <a:latin typeface="+mn-lt"/>
            </a:endParaRP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15</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DAEA842-7C34-39D3-DE81-E1BC6E693394}"/>
              </a:ext>
            </a:extLst>
          </p:cNvPr>
          <p:cNvGrpSpPr/>
          <p:nvPr/>
        </p:nvGrpSpPr>
        <p:grpSpPr>
          <a:xfrm>
            <a:off x="4358705" y="1134051"/>
            <a:ext cx="7752963" cy="3363899"/>
            <a:chOff x="4358705" y="1134051"/>
            <a:chExt cx="7752963" cy="3363899"/>
          </a:xfrm>
        </p:grpSpPr>
        <p:sp>
          <p:nvSpPr>
            <p:cNvPr id="8" name="TextBox 7">
              <a:extLst>
                <a:ext uri="{FF2B5EF4-FFF2-40B4-BE49-F238E27FC236}">
                  <a16:creationId xmlns:a16="http://schemas.microsoft.com/office/drawing/2014/main" id="{8ABEB2D7-DA75-7E79-ED39-C40B6F3B181F}"/>
                </a:ext>
              </a:extLst>
            </p:cNvPr>
            <p:cNvSpPr txBox="1"/>
            <p:nvPr/>
          </p:nvSpPr>
          <p:spPr>
            <a:xfrm>
              <a:off x="4709842" y="1134051"/>
              <a:ext cx="4650521" cy="523220"/>
            </a:xfrm>
            <a:prstGeom prst="rect">
              <a:avLst/>
            </a:prstGeom>
            <a:solidFill>
              <a:schemeClr val="bg1"/>
            </a:solidFill>
            <a:ln>
              <a:solidFill>
                <a:schemeClr val="tx1"/>
              </a:solidFill>
            </a:ln>
          </p:spPr>
          <p:txBody>
            <a:bodyPr wrap="square" rtlCol="0">
              <a:spAutoFit/>
            </a:bodyPr>
            <a:lstStyle/>
            <a:p>
              <a:pPr algn="ctr"/>
              <a:r>
                <a:rPr lang="en-GB" sz="1400" b="1" dirty="0">
                  <a:solidFill>
                    <a:srgbClr val="000000"/>
                  </a:solidFill>
                </a:rPr>
                <a:t>2025</a:t>
              </a:r>
            </a:p>
            <a:p>
              <a:pPr algn="ctr"/>
              <a:r>
                <a:rPr lang="en-GB" sz="1400" dirty="0">
                  <a:solidFill>
                    <a:srgbClr val="000000"/>
                  </a:solidFill>
                </a:rPr>
                <a:t>Increase time available to the operator</a:t>
              </a:r>
            </a:p>
          </p:txBody>
        </p:sp>
        <p:sp>
          <p:nvSpPr>
            <p:cNvPr id="9" name="Arrow: Down 8">
              <a:extLst>
                <a:ext uri="{FF2B5EF4-FFF2-40B4-BE49-F238E27FC236}">
                  <a16:creationId xmlns:a16="http://schemas.microsoft.com/office/drawing/2014/main" id="{80C39424-B601-8561-7F04-B4BFCDA5532E}"/>
                </a:ext>
              </a:extLst>
            </p:cNvPr>
            <p:cNvSpPr/>
            <p:nvPr/>
          </p:nvSpPr>
          <p:spPr>
            <a:xfrm rot="10800000">
              <a:off x="11343631" y="2601262"/>
              <a:ext cx="192021" cy="1920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0" name="TextBox 9">
              <a:extLst>
                <a:ext uri="{FF2B5EF4-FFF2-40B4-BE49-F238E27FC236}">
                  <a16:creationId xmlns:a16="http://schemas.microsoft.com/office/drawing/2014/main" id="{82580304-8DDA-7447-8949-9C68280F87FC}"/>
                </a:ext>
              </a:extLst>
            </p:cNvPr>
            <p:cNvSpPr txBox="1"/>
            <p:nvPr/>
          </p:nvSpPr>
          <p:spPr>
            <a:xfrm>
              <a:off x="4358705" y="2642581"/>
              <a:ext cx="1710468" cy="307777"/>
            </a:xfrm>
            <a:prstGeom prst="rect">
              <a:avLst/>
            </a:prstGeom>
            <a:noFill/>
            <a:ln>
              <a:solidFill>
                <a:schemeClr val="tx1"/>
              </a:solidFill>
            </a:ln>
          </p:spPr>
          <p:txBody>
            <a:bodyPr wrap="none" rtlCol="0">
              <a:spAutoFit/>
            </a:bodyPr>
            <a:lstStyle/>
            <a:p>
              <a:r>
                <a:rPr lang="en-GB" sz="1400" dirty="0">
                  <a:solidFill>
                    <a:srgbClr val="000000"/>
                  </a:solidFill>
                </a:rPr>
                <a:t>Waterfront</a:t>
              </a:r>
              <a:r>
                <a:rPr lang="en-GB" sz="1400" dirty="0">
                  <a:solidFill>
                    <a:schemeClr val="accent2"/>
                  </a:solidFill>
                </a:rPr>
                <a:t> </a:t>
              </a:r>
              <a:r>
                <a:rPr lang="en-GB" sz="1400" dirty="0">
                  <a:solidFill>
                    <a:srgbClr val="000000"/>
                  </a:solidFill>
                </a:rPr>
                <a:t>Delivery</a:t>
              </a:r>
            </a:p>
          </p:txBody>
        </p:sp>
        <p:sp>
          <p:nvSpPr>
            <p:cNvPr id="11" name="Arrow: Down 10">
              <a:extLst>
                <a:ext uri="{FF2B5EF4-FFF2-40B4-BE49-F238E27FC236}">
                  <a16:creationId xmlns:a16="http://schemas.microsoft.com/office/drawing/2014/main" id="{E004119C-7F0A-8C2D-0153-E10FA1A78190}"/>
                </a:ext>
              </a:extLst>
            </p:cNvPr>
            <p:cNvSpPr/>
            <p:nvPr/>
          </p:nvSpPr>
          <p:spPr>
            <a:xfrm rot="10800000">
              <a:off x="9168340" y="1211639"/>
              <a:ext cx="192021" cy="37347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Teardrop 11">
              <a:extLst>
                <a:ext uri="{FF2B5EF4-FFF2-40B4-BE49-F238E27FC236}">
                  <a16:creationId xmlns:a16="http://schemas.microsoft.com/office/drawing/2014/main" id="{D391E83C-48CA-F945-2639-4F78413DCE3A}"/>
                </a:ext>
              </a:extLst>
            </p:cNvPr>
            <p:cNvSpPr/>
            <p:nvPr/>
          </p:nvSpPr>
          <p:spPr>
            <a:xfrm rot="7407533">
              <a:off x="5898677" y="3311832"/>
              <a:ext cx="374029" cy="358593"/>
            </a:xfrm>
            <a:prstGeom prst="teardrop">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TextBox 12">
              <a:extLst>
                <a:ext uri="{FF2B5EF4-FFF2-40B4-BE49-F238E27FC236}">
                  <a16:creationId xmlns:a16="http://schemas.microsoft.com/office/drawing/2014/main" id="{3D8BCFA4-A11D-AD6B-629C-5888ED4E1B18}"/>
                </a:ext>
              </a:extLst>
            </p:cNvPr>
            <p:cNvSpPr txBox="1"/>
            <p:nvPr/>
          </p:nvSpPr>
          <p:spPr>
            <a:xfrm>
              <a:off x="8150240" y="3192834"/>
              <a:ext cx="2254143" cy="307777"/>
            </a:xfrm>
            <a:prstGeom prst="rect">
              <a:avLst/>
            </a:prstGeom>
            <a:noFill/>
            <a:ln>
              <a:solidFill>
                <a:schemeClr val="tx1"/>
              </a:solidFill>
            </a:ln>
          </p:spPr>
          <p:txBody>
            <a:bodyPr wrap="none" rtlCol="0">
              <a:spAutoFit/>
            </a:bodyPr>
            <a:lstStyle/>
            <a:p>
              <a:r>
                <a:rPr lang="en-GB" sz="1400" dirty="0">
                  <a:solidFill>
                    <a:srgbClr val="000000"/>
                  </a:solidFill>
                </a:rPr>
                <a:t>Maintenance Optimisation</a:t>
              </a:r>
              <a:endParaRPr lang="en-GB" sz="2400" dirty="0">
                <a:solidFill>
                  <a:srgbClr val="000000"/>
                </a:solidFill>
              </a:endParaRPr>
            </a:p>
          </p:txBody>
        </p:sp>
        <p:sp>
          <p:nvSpPr>
            <p:cNvPr id="14" name="TextBox 13">
              <a:extLst>
                <a:ext uri="{FF2B5EF4-FFF2-40B4-BE49-F238E27FC236}">
                  <a16:creationId xmlns:a16="http://schemas.microsoft.com/office/drawing/2014/main" id="{8948CDEE-05D6-6B42-C0C9-D13790FF4226}"/>
                </a:ext>
              </a:extLst>
            </p:cNvPr>
            <p:cNvSpPr txBox="1"/>
            <p:nvPr/>
          </p:nvSpPr>
          <p:spPr>
            <a:xfrm>
              <a:off x="9327929" y="2569311"/>
              <a:ext cx="1925207" cy="307777"/>
            </a:xfrm>
            <a:prstGeom prst="rect">
              <a:avLst/>
            </a:prstGeom>
            <a:noFill/>
            <a:ln>
              <a:solidFill>
                <a:schemeClr val="tx1"/>
              </a:solidFill>
            </a:ln>
          </p:spPr>
          <p:txBody>
            <a:bodyPr wrap="none" rtlCol="0">
              <a:spAutoFit/>
            </a:bodyPr>
            <a:lstStyle/>
            <a:p>
              <a:r>
                <a:rPr lang="en-GB" sz="1400" dirty="0">
                  <a:solidFill>
                    <a:srgbClr val="000000"/>
                  </a:solidFill>
                </a:rPr>
                <a:t>Equipment Availability</a:t>
              </a:r>
            </a:p>
          </p:txBody>
        </p:sp>
        <p:sp>
          <p:nvSpPr>
            <p:cNvPr id="15" name="TextBox 14">
              <a:extLst>
                <a:ext uri="{FF2B5EF4-FFF2-40B4-BE49-F238E27FC236}">
                  <a16:creationId xmlns:a16="http://schemas.microsoft.com/office/drawing/2014/main" id="{8054DFA8-22ED-E7C7-D8F4-2A313023A6A2}"/>
                </a:ext>
              </a:extLst>
            </p:cNvPr>
            <p:cNvSpPr txBox="1"/>
            <p:nvPr/>
          </p:nvSpPr>
          <p:spPr>
            <a:xfrm>
              <a:off x="6346141" y="3718358"/>
              <a:ext cx="1786002" cy="307777"/>
            </a:xfrm>
            <a:prstGeom prst="rect">
              <a:avLst/>
            </a:prstGeom>
            <a:noFill/>
            <a:ln>
              <a:solidFill>
                <a:schemeClr val="tx1"/>
              </a:solidFill>
            </a:ln>
          </p:spPr>
          <p:txBody>
            <a:bodyPr wrap="none" rtlCol="0">
              <a:spAutoFit/>
            </a:bodyPr>
            <a:lstStyle/>
            <a:p>
              <a:r>
                <a:rPr lang="en-GB" sz="1400" dirty="0">
                  <a:solidFill>
                    <a:srgbClr val="000000"/>
                  </a:solidFill>
                </a:rPr>
                <a:t>Availability Enablers</a:t>
              </a:r>
            </a:p>
          </p:txBody>
        </p:sp>
        <p:sp>
          <p:nvSpPr>
            <p:cNvPr id="16" name="Arrow: Down 15">
              <a:extLst>
                <a:ext uri="{FF2B5EF4-FFF2-40B4-BE49-F238E27FC236}">
                  <a16:creationId xmlns:a16="http://schemas.microsoft.com/office/drawing/2014/main" id="{E05C38F6-888E-F3EF-FE42-B44952A75C67}"/>
                </a:ext>
              </a:extLst>
            </p:cNvPr>
            <p:cNvSpPr/>
            <p:nvPr/>
          </p:nvSpPr>
          <p:spPr>
            <a:xfrm rot="10800000">
              <a:off x="6160378" y="2693315"/>
              <a:ext cx="192021" cy="1920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0000"/>
                </a:solidFill>
              </a:endParaRPr>
            </a:p>
          </p:txBody>
        </p:sp>
        <p:sp>
          <p:nvSpPr>
            <p:cNvPr id="17" name="Arrow: Down 16">
              <a:extLst>
                <a:ext uri="{FF2B5EF4-FFF2-40B4-BE49-F238E27FC236}">
                  <a16:creationId xmlns:a16="http://schemas.microsoft.com/office/drawing/2014/main" id="{91FE31F8-9E3F-1503-256B-9D25A132C5F2}"/>
                </a:ext>
              </a:extLst>
            </p:cNvPr>
            <p:cNvSpPr/>
            <p:nvPr/>
          </p:nvSpPr>
          <p:spPr>
            <a:xfrm rot="10800000">
              <a:off x="8208361" y="3753523"/>
              <a:ext cx="192021" cy="1920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8" name="Teardrop 17">
              <a:extLst>
                <a:ext uri="{FF2B5EF4-FFF2-40B4-BE49-F238E27FC236}">
                  <a16:creationId xmlns:a16="http://schemas.microsoft.com/office/drawing/2014/main" id="{A7BA169A-4FE5-6B18-6F15-230DB54346BC}"/>
                </a:ext>
              </a:extLst>
            </p:cNvPr>
            <p:cNvSpPr/>
            <p:nvPr/>
          </p:nvSpPr>
          <p:spPr>
            <a:xfrm rot="7407533">
              <a:off x="8728634" y="2280878"/>
              <a:ext cx="374029" cy="358593"/>
            </a:xfrm>
            <a:prstGeom prst="teardrop">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Teardrop 18">
              <a:extLst>
                <a:ext uri="{FF2B5EF4-FFF2-40B4-BE49-F238E27FC236}">
                  <a16:creationId xmlns:a16="http://schemas.microsoft.com/office/drawing/2014/main" id="{F89C9103-FDFB-2D5E-4C97-DBE6391F1282}"/>
                </a:ext>
              </a:extLst>
            </p:cNvPr>
            <p:cNvSpPr/>
            <p:nvPr/>
          </p:nvSpPr>
          <p:spPr>
            <a:xfrm rot="7407533">
              <a:off x="7702357" y="2744306"/>
              <a:ext cx="374029" cy="358593"/>
            </a:xfrm>
            <a:prstGeom prst="teardrop">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0" name="Teardrop 19">
              <a:extLst>
                <a:ext uri="{FF2B5EF4-FFF2-40B4-BE49-F238E27FC236}">
                  <a16:creationId xmlns:a16="http://schemas.microsoft.com/office/drawing/2014/main" id="{C0B778FC-1090-D1E5-9674-D4CCFC8F607A}"/>
                </a:ext>
              </a:extLst>
            </p:cNvPr>
            <p:cNvSpPr/>
            <p:nvPr/>
          </p:nvSpPr>
          <p:spPr>
            <a:xfrm rot="7407533">
              <a:off x="6435588" y="2613986"/>
              <a:ext cx="374029" cy="358593"/>
            </a:xfrm>
            <a:prstGeom prst="teardrop">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1" name="Picture 18">
              <a:extLst>
                <a:ext uri="{FF2B5EF4-FFF2-40B4-BE49-F238E27FC236}">
                  <a16:creationId xmlns:a16="http://schemas.microsoft.com/office/drawing/2014/main" id="{19901E3A-4B23-898F-EA42-EF970CE45B24}"/>
                </a:ext>
              </a:extLst>
            </p:cNvPr>
            <p:cNvPicPr>
              <a:picLocks noChangeAspect="1"/>
            </p:cNvPicPr>
            <p:nvPr/>
          </p:nvPicPr>
          <p:blipFill>
            <a:blip r:embed="rId4"/>
            <a:stretch>
              <a:fillRect/>
            </a:stretch>
          </p:blipFill>
          <p:spPr>
            <a:xfrm>
              <a:off x="9409847" y="1142260"/>
              <a:ext cx="628367" cy="650355"/>
            </a:xfrm>
            <a:prstGeom prst="rect">
              <a:avLst/>
            </a:prstGeom>
            <a:solidFill>
              <a:schemeClr val="tx1"/>
            </a:solidFill>
            <a:ln>
              <a:solidFill>
                <a:schemeClr val="tx1"/>
              </a:solidFill>
            </a:ln>
          </p:spPr>
        </p:pic>
        <p:sp>
          <p:nvSpPr>
            <p:cNvPr id="22" name="Rectangle: Rounded Corners 21">
              <a:extLst>
                <a:ext uri="{FF2B5EF4-FFF2-40B4-BE49-F238E27FC236}">
                  <a16:creationId xmlns:a16="http://schemas.microsoft.com/office/drawing/2014/main" id="{C2509CE9-9744-519E-015D-AB66C5DCF20A}"/>
                </a:ext>
              </a:extLst>
            </p:cNvPr>
            <p:cNvSpPr/>
            <p:nvPr/>
          </p:nvSpPr>
          <p:spPr>
            <a:xfrm>
              <a:off x="9920737" y="3849074"/>
              <a:ext cx="1959263" cy="6488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rPr>
                <a:t>A number of specific targets have been set against these 4 headings</a:t>
              </a:r>
            </a:p>
          </p:txBody>
        </p:sp>
        <p:sp>
          <p:nvSpPr>
            <p:cNvPr id="23" name="Rectangle: Rounded Corners 22">
              <a:extLst>
                <a:ext uri="{FF2B5EF4-FFF2-40B4-BE49-F238E27FC236}">
                  <a16:creationId xmlns:a16="http://schemas.microsoft.com/office/drawing/2014/main" id="{9277DC7E-812F-CEB7-394E-23D9BD4D2351}"/>
                </a:ext>
              </a:extLst>
            </p:cNvPr>
            <p:cNvSpPr/>
            <p:nvPr/>
          </p:nvSpPr>
          <p:spPr>
            <a:xfrm>
              <a:off x="10152405" y="1185994"/>
              <a:ext cx="1959263" cy="6488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rPr>
                <a:t>Our 2025 end state represents that required by the Royal Navy</a:t>
              </a:r>
            </a:p>
          </p:txBody>
        </p:sp>
        <p:sp>
          <p:nvSpPr>
            <p:cNvPr id="24" name="Arrow: Down 23">
              <a:extLst>
                <a:ext uri="{FF2B5EF4-FFF2-40B4-BE49-F238E27FC236}">
                  <a16:creationId xmlns:a16="http://schemas.microsoft.com/office/drawing/2014/main" id="{FDD2FA4C-201E-C615-3945-762C31128325}"/>
                </a:ext>
              </a:extLst>
            </p:cNvPr>
            <p:cNvSpPr/>
            <p:nvPr/>
          </p:nvSpPr>
          <p:spPr>
            <a:xfrm rot="10800000">
              <a:off x="10432292" y="3235327"/>
              <a:ext cx="192021" cy="1920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pic>
        <p:nvPicPr>
          <p:cNvPr id="26" name="Picture 25">
            <a:extLst>
              <a:ext uri="{FF2B5EF4-FFF2-40B4-BE49-F238E27FC236}">
                <a16:creationId xmlns:a16="http://schemas.microsoft.com/office/drawing/2014/main" id="{C9FBA764-13CB-151E-A25C-D6401E0511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8419" y="5683552"/>
            <a:ext cx="519081" cy="519081"/>
          </a:xfrm>
          <a:prstGeom prst="rect">
            <a:avLst/>
          </a:prstGeom>
        </p:spPr>
      </p:pic>
      <p:pic>
        <p:nvPicPr>
          <p:cNvPr id="27" name="Picture 26">
            <a:extLst>
              <a:ext uri="{FF2B5EF4-FFF2-40B4-BE49-F238E27FC236}">
                <a16:creationId xmlns:a16="http://schemas.microsoft.com/office/drawing/2014/main" id="{7E205536-33F2-095B-01D0-0A3E8A4F12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5049" y="5682096"/>
            <a:ext cx="521989" cy="521989"/>
          </a:xfrm>
          <a:prstGeom prst="rect">
            <a:avLst/>
          </a:prstGeom>
        </p:spPr>
      </p:pic>
      <p:pic>
        <p:nvPicPr>
          <p:cNvPr id="28" name="Picture 27">
            <a:extLst>
              <a:ext uri="{FF2B5EF4-FFF2-40B4-BE49-F238E27FC236}">
                <a16:creationId xmlns:a16="http://schemas.microsoft.com/office/drawing/2014/main" id="{CD8669C3-9EAA-C420-43C0-322B6CFB23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4788" y="5669860"/>
            <a:ext cx="521989" cy="521989"/>
          </a:xfrm>
          <a:prstGeom prst="rect">
            <a:avLst/>
          </a:prstGeom>
        </p:spPr>
      </p:pic>
      <p:pic>
        <p:nvPicPr>
          <p:cNvPr id="29" name="Picture 28">
            <a:extLst>
              <a:ext uri="{FF2B5EF4-FFF2-40B4-BE49-F238E27FC236}">
                <a16:creationId xmlns:a16="http://schemas.microsoft.com/office/drawing/2014/main" id="{633F3FD4-1FBB-167D-18E4-7D3ACE8C2F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2176" y="5669860"/>
            <a:ext cx="487221" cy="487221"/>
          </a:xfrm>
          <a:prstGeom prst="rect">
            <a:avLst/>
          </a:prstGeom>
        </p:spPr>
      </p:pic>
      <p:pic>
        <p:nvPicPr>
          <p:cNvPr id="30" name="Picture 29">
            <a:extLst>
              <a:ext uri="{FF2B5EF4-FFF2-40B4-BE49-F238E27FC236}">
                <a16:creationId xmlns:a16="http://schemas.microsoft.com/office/drawing/2014/main" id="{63353E28-E883-5549-5546-8DA250A4F7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39142" y="5682097"/>
            <a:ext cx="509753" cy="509753"/>
          </a:xfrm>
          <a:prstGeom prst="rect">
            <a:avLst/>
          </a:prstGeom>
        </p:spPr>
      </p:pic>
      <p:pic>
        <p:nvPicPr>
          <p:cNvPr id="31" name="Picture 30">
            <a:extLst>
              <a:ext uri="{FF2B5EF4-FFF2-40B4-BE49-F238E27FC236}">
                <a16:creationId xmlns:a16="http://schemas.microsoft.com/office/drawing/2014/main" id="{2B8BA59F-8498-17D5-8353-92F33EA018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1012" y="5669860"/>
            <a:ext cx="521989" cy="521989"/>
          </a:xfrm>
          <a:prstGeom prst="rect">
            <a:avLst/>
          </a:prstGeom>
        </p:spPr>
      </p:pic>
      <p:sp>
        <p:nvSpPr>
          <p:cNvPr id="33" name="Rectangle: Rounded Corners 32">
            <a:extLst>
              <a:ext uri="{FF2B5EF4-FFF2-40B4-BE49-F238E27FC236}">
                <a16:creationId xmlns:a16="http://schemas.microsoft.com/office/drawing/2014/main" id="{84172B21-5D72-E324-717C-02C2BD67600D}"/>
              </a:ext>
            </a:extLst>
          </p:cNvPr>
          <p:cNvSpPr/>
          <p:nvPr/>
        </p:nvSpPr>
        <p:spPr>
          <a:xfrm>
            <a:off x="8911142" y="4935664"/>
            <a:ext cx="2254143" cy="8808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rPr>
              <a:t>Icons represent the focus areas that initiatives will be launched under</a:t>
            </a:r>
          </a:p>
        </p:txBody>
      </p:sp>
      <p:sp>
        <p:nvSpPr>
          <p:cNvPr id="34" name="TextBox 33">
            <a:extLst>
              <a:ext uri="{FF2B5EF4-FFF2-40B4-BE49-F238E27FC236}">
                <a16:creationId xmlns:a16="http://schemas.microsoft.com/office/drawing/2014/main" id="{94B37F12-2F5E-59CB-977E-0755BA1B30CF}"/>
              </a:ext>
            </a:extLst>
          </p:cNvPr>
          <p:cNvSpPr txBox="1"/>
          <p:nvPr/>
        </p:nvSpPr>
        <p:spPr>
          <a:xfrm>
            <a:off x="-2934" y="1968339"/>
            <a:ext cx="3761549" cy="3816429"/>
          </a:xfrm>
          <a:prstGeom prst="rect">
            <a:avLst/>
          </a:prstGeom>
          <a:noFill/>
        </p:spPr>
        <p:txBody>
          <a:bodyPr wrap="square" lIns="121920" tIns="60960" rIns="121920" bIns="60960" rtlCol="0" anchor="t">
            <a:spAutoFit/>
          </a:bodyPr>
          <a:lstStyle/>
          <a:p>
            <a:r>
              <a:rPr lang="en-GB" sz="1600" b="1" dirty="0"/>
              <a:t>Narrative:</a:t>
            </a:r>
            <a:br>
              <a:rPr lang="en-GB" sz="1600" b="1" dirty="0"/>
            </a:br>
            <a:endParaRPr lang="en-GB" sz="1600" b="1" dirty="0"/>
          </a:p>
          <a:p>
            <a:pPr marL="285750" indent="-285750">
              <a:buFont typeface="Arial" panose="020B0604020202020204" pitchFamily="34" charset="0"/>
              <a:buChar char="•"/>
            </a:pPr>
            <a:r>
              <a:rPr lang="en-GB" sz="1600" dirty="0"/>
              <a:t>We will deploy a number of availability improvement initiatives under the defined areas of scope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As those initiatives mature it will start to have an impact on our 4 target areas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Hitting these targets will help us achieve our 2025 Submarine availability end state</a:t>
            </a:r>
          </a:p>
        </p:txBody>
      </p:sp>
      <p:sp>
        <p:nvSpPr>
          <p:cNvPr id="35" name="Arrow: Down 34">
            <a:extLst>
              <a:ext uri="{FF2B5EF4-FFF2-40B4-BE49-F238E27FC236}">
                <a16:creationId xmlns:a16="http://schemas.microsoft.com/office/drawing/2014/main" id="{0BEBE686-1C7A-4F9E-16B0-A1185826DDAB}"/>
              </a:ext>
            </a:extLst>
          </p:cNvPr>
          <p:cNvSpPr/>
          <p:nvPr/>
        </p:nvSpPr>
        <p:spPr>
          <a:xfrm rot="7469567">
            <a:off x="5202610" y="6110210"/>
            <a:ext cx="97568" cy="23044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Down 35">
            <a:extLst>
              <a:ext uri="{FF2B5EF4-FFF2-40B4-BE49-F238E27FC236}">
                <a16:creationId xmlns:a16="http://schemas.microsoft.com/office/drawing/2014/main" id="{C4228586-D2E4-28DA-CC6B-7C9470AC470A}"/>
              </a:ext>
            </a:extLst>
          </p:cNvPr>
          <p:cNvSpPr/>
          <p:nvPr/>
        </p:nvSpPr>
        <p:spPr>
          <a:xfrm rot="7469567">
            <a:off x="5857603" y="6087412"/>
            <a:ext cx="97568" cy="23044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Down 36">
            <a:extLst>
              <a:ext uri="{FF2B5EF4-FFF2-40B4-BE49-F238E27FC236}">
                <a16:creationId xmlns:a16="http://schemas.microsoft.com/office/drawing/2014/main" id="{8BFE89FC-D09F-9DBF-93B3-E7AB418DDAC9}"/>
              </a:ext>
            </a:extLst>
          </p:cNvPr>
          <p:cNvSpPr/>
          <p:nvPr/>
        </p:nvSpPr>
        <p:spPr>
          <a:xfrm rot="7469567">
            <a:off x="6436249" y="6093355"/>
            <a:ext cx="97568" cy="23044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9E3FFD05-6A98-B1E9-F526-77450453B068}"/>
              </a:ext>
            </a:extLst>
          </p:cNvPr>
          <p:cNvSpPr/>
          <p:nvPr/>
        </p:nvSpPr>
        <p:spPr>
          <a:xfrm rot="7469567">
            <a:off x="7041804" y="6077064"/>
            <a:ext cx="97568" cy="23044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Down 38">
            <a:extLst>
              <a:ext uri="{FF2B5EF4-FFF2-40B4-BE49-F238E27FC236}">
                <a16:creationId xmlns:a16="http://schemas.microsoft.com/office/drawing/2014/main" id="{86007CE2-5295-81C4-BDE1-D2D902A0C12B}"/>
              </a:ext>
            </a:extLst>
          </p:cNvPr>
          <p:cNvSpPr/>
          <p:nvPr/>
        </p:nvSpPr>
        <p:spPr>
          <a:xfrm rot="7469567">
            <a:off x="7836729" y="6078721"/>
            <a:ext cx="97568" cy="23044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Down 39">
            <a:extLst>
              <a:ext uri="{FF2B5EF4-FFF2-40B4-BE49-F238E27FC236}">
                <a16:creationId xmlns:a16="http://schemas.microsoft.com/office/drawing/2014/main" id="{52273DBC-C083-449B-FD8E-13C7EE8FFECB}"/>
              </a:ext>
            </a:extLst>
          </p:cNvPr>
          <p:cNvSpPr/>
          <p:nvPr/>
        </p:nvSpPr>
        <p:spPr>
          <a:xfrm rot="7469567">
            <a:off x="8474631" y="6078721"/>
            <a:ext cx="97568" cy="23044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423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79F0D32-CFF9-437C-B8EC-CBE9DF3C55E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2928219"/>
            <a:ext cx="5163223" cy="2333011"/>
          </a:xfrm>
          <a:prstGeom prst="rect">
            <a:avLst/>
          </a:prstGeom>
        </p:spPr>
      </p:pic>
      <p:sp>
        <p:nvSpPr>
          <p:cNvPr id="5" name="Text Placeholder 4">
            <a:extLst>
              <a:ext uri="{FF2B5EF4-FFF2-40B4-BE49-F238E27FC236}">
                <a16:creationId xmlns:a16="http://schemas.microsoft.com/office/drawing/2014/main" id="{39574015-C977-4612-A566-6B45C0E5389B}"/>
              </a:ext>
            </a:extLst>
          </p:cNvPr>
          <p:cNvSpPr>
            <a:spLocks noGrp="1"/>
          </p:cNvSpPr>
          <p:nvPr>
            <p:ph type="body" sz="quarter" idx="10"/>
          </p:nvPr>
        </p:nvSpPr>
        <p:spPr>
          <a:xfrm>
            <a:off x="360000" y="3018933"/>
            <a:ext cx="4716825" cy="1299660"/>
          </a:xfrm>
        </p:spPr>
        <p:txBody>
          <a:bodyPr/>
          <a:lstStyle/>
          <a:p>
            <a:r>
              <a:rPr lang="en-GB" sz="3200" dirty="0"/>
              <a:t>Our mission: To deliver available and capable submarines for the Royal Navy in defence of the Nation</a:t>
            </a:r>
            <a:endParaRPr lang="en-GB" sz="3200" dirty="0">
              <a:latin typeface="+mn-lt"/>
            </a:endParaRPr>
          </a:p>
        </p:txBody>
      </p:sp>
      <p:sp>
        <p:nvSpPr>
          <p:cNvPr id="8" name="Date Placeholder 7">
            <a:extLst>
              <a:ext uri="{FF2B5EF4-FFF2-40B4-BE49-F238E27FC236}">
                <a16:creationId xmlns:a16="http://schemas.microsoft.com/office/drawing/2014/main" id="{D6A501A6-39D2-459D-B5F7-12C50ECAB94B}"/>
              </a:ext>
            </a:extLst>
          </p:cNvPr>
          <p:cNvSpPr>
            <a:spLocks noGrp="1"/>
          </p:cNvSpPr>
          <p:nvPr>
            <p:ph type="dt" sz="half" idx="2"/>
          </p:nvPr>
        </p:nvSpPr>
        <p:spPr/>
        <p:txBody>
          <a:bodyPr/>
          <a:lstStyle/>
          <a:p>
            <a:r>
              <a:rPr lang="en-GB" dirty="0"/>
              <a:t>May 2023</a:t>
            </a:r>
          </a:p>
        </p:txBody>
      </p:sp>
      <p:cxnSp>
        <p:nvCxnSpPr>
          <p:cNvPr id="15" name="Straight Connector 14">
            <a:extLst>
              <a:ext uri="{FF2B5EF4-FFF2-40B4-BE49-F238E27FC236}">
                <a16:creationId xmlns:a16="http://schemas.microsoft.com/office/drawing/2014/main" id="{F8DE140D-BA8F-4779-931D-CDAAEDA0D883}"/>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49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21000" b="-21000"/>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E858D24-A81C-4231-AAF8-A059E591E11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 y="2928219"/>
            <a:ext cx="5163223" cy="2333011"/>
          </a:xfrm>
          <a:prstGeom prst="rect">
            <a:avLst/>
          </a:prstGeom>
        </p:spPr>
      </p:pic>
      <p:sp>
        <p:nvSpPr>
          <p:cNvPr id="8" name="Slide Number Placeholder 7">
            <a:extLst>
              <a:ext uri="{FF2B5EF4-FFF2-40B4-BE49-F238E27FC236}">
                <a16:creationId xmlns:a16="http://schemas.microsoft.com/office/drawing/2014/main" id="{134F26C8-DFCA-4116-B312-EB1413C9BD8F}"/>
              </a:ext>
            </a:extLst>
          </p:cNvPr>
          <p:cNvSpPr>
            <a:spLocks noGrp="1"/>
          </p:cNvSpPr>
          <p:nvPr>
            <p:ph type="sldNum" sz="quarter" idx="12"/>
          </p:nvPr>
        </p:nvSpPr>
        <p:spPr/>
        <p:txBody>
          <a:bodyPr/>
          <a:lstStyle/>
          <a:p>
            <a:fld id="{5C01B2B2-3B32-4177-9645-58C2813D6AA3}" type="slidenum">
              <a:rPr lang="en-GB" smtClean="0"/>
              <a:pPr/>
              <a:t>2</a:t>
            </a:fld>
            <a:endParaRPr lang="en-GB" dirty="0"/>
          </a:p>
        </p:txBody>
      </p:sp>
      <p:cxnSp>
        <p:nvCxnSpPr>
          <p:cNvPr id="5" name="Straight Connector 4">
            <a:extLst>
              <a:ext uri="{FF2B5EF4-FFF2-40B4-BE49-F238E27FC236}">
                <a16:creationId xmlns:a16="http://schemas.microsoft.com/office/drawing/2014/main" id="{C676EEAB-D895-4CAF-AB0A-46EA7343DEA2}"/>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6741E9B-C4F4-E117-F65A-A367AF992271}"/>
              </a:ext>
            </a:extLst>
          </p:cNvPr>
          <p:cNvSpPr>
            <a:spLocks noGrp="1"/>
          </p:cNvSpPr>
          <p:nvPr>
            <p:ph type="body" sz="quarter" idx="10"/>
          </p:nvPr>
        </p:nvSpPr>
        <p:spPr/>
        <p:txBody>
          <a:bodyPr/>
          <a:lstStyle/>
          <a:p>
            <a:r>
              <a:rPr lang="en-GB" dirty="0"/>
              <a:t>Why?</a:t>
            </a:r>
          </a:p>
        </p:txBody>
      </p:sp>
    </p:spTree>
    <p:extLst>
      <p:ext uri="{BB962C8B-B14F-4D97-AF65-F5344CB8AC3E}">
        <p14:creationId xmlns:p14="http://schemas.microsoft.com/office/powerpoint/2010/main" val="286758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53501" y="431999"/>
            <a:ext cx="11484996" cy="1039599"/>
          </a:xfrm>
        </p:spPr>
        <p:txBody>
          <a:bodyPr/>
          <a:lstStyle/>
          <a:p>
            <a:r>
              <a:rPr lang="en-GB" dirty="0"/>
              <a:t>Project Resolution – Where it began</a:t>
            </a:r>
          </a:p>
        </p:txBody>
      </p:sp>
      <p:sp>
        <p:nvSpPr>
          <p:cNvPr id="3" name="Text Placeholder 2">
            <a:extLst>
              <a:ext uri="{FF2B5EF4-FFF2-40B4-BE49-F238E27FC236}">
                <a16:creationId xmlns:a16="http://schemas.microsoft.com/office/drawing/2014/main" id="{66A907D6-DEBA-42FA-AA4F-3E332DF155A7}"/>
              </a:ext>
            </a:extLst>
          </p:cNvPr>
          <p:cNvSpPr>
            <a:spLocks noGrp="1"/>
          </p:cNvSpPr>
          <p:nvPr>
            <p:ph type="body" sz="quarter" idx="12"/>
          </p:nvPr>
        </p:nvSpPr>
        <p:spPr>
          <a:xfrm>
            <a:off x="360000" y="2160000"/>
            <a:ext cx="8595314" cy="3636000"/>
          </a:xfrm>
        </p:spPr>
        <p:txBody>
          <a:bodyPr/>
          <a:lstStyle/>
          <a:p>
            <a:r>
              <a:rPr lang="en-GB" sz="2400" dirty="0"/>
              <a:t>Project Resolution was stood up formally on 1 April 2021 </a:t>
            </a:r>
          </a:p>
          <a:p>
            <a:endParaRPr lang="en-GB" sz="2400" dirty="0"/>
          </a:p>
          <a:p>
            <a:r>
              <a:rPr lang="en-GB" sz="2400" dirty="0"/>
              <a:t>The programme was formed to lead the cross-enterprise implementation of the Blueprint for In-Service Support </a:t>
            </a:r>
          </a:p>
          <a:p>
            <a:endParaRPr lang="en-GB" sz="2400" dirty="0"/>
          </a:p>
          <a:p>
            <a:r>
              <a:rPr lang="en-GB" sz="2400" dirty="0"/>
              <a:t>This document recommends a sustained effort to look into root causes and longer term initiatives alongside improving the current availability position with enterprise collaboration and data driven decision making at it’s heart</a:t>
            </a:r>
          </a:p>
          <a:p>
            <a:endParaRPr lang="en-GB" dirty="0"/>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3</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EA3CFEC-C035-BC07-F16C-EE18BB24CEF8}"/>
              </a:ext>
            </a:extLst>
          </p:cNvPr>
          <p:cNvPicPr>
            <a:picLocks noChangeAspect="1"/>
          </p:cNvPicPr>
          <p:nvPr/>
        </p:nvPicPr>
        <p:blipFill>
          <a:blip r:embed="rId2"/>
          <a:stretch>
            <a:fillRect/>
          </a:stretch>
        </p:blipFill>
        <p:spPr>
          <a:xfrm>
            <a:off x="8955314" y="1759599"/>
            <a:ext cx="2983426" cy="4036400"/>
          </a:xfrm>
          <a:prstGeom prst="rect">
            <a:avLst/>
          </a:prstGeom>
        </p:spPr>
      </p:pic>
    </p:spTree>
    <p:extLst>
      <p:ext uri="{BB962C8B-B14F-4D97-AF65-F5344CB8AC3E}">
        <p14:creationId xmlns:p14="http://schemas.microsoft.com/office/powerpoint/2010/main" val="329233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53501" y="445531"/>
            <a:ext cx="11484996" cy="1039599"/>
          </a:xfrm>
        </p:spPr>
        <p:txBody>
          <a:bodyPr/>
          <a:lstStyle/>
          <a:p>
            <a:r>
              <a:rPr lang="en-GB" dirty="0"/>
              <a:t>Vision</a:t>
            </a: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4</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D996CD22-561A-9578-1869-2FBA2D5E63CA}"/>
              </a:ext>
            </a:extLst>
          </p:cNvPr>
          <p:cNvPicPr>
            <a:picLocks noChangeAspect="1"/>
          </p:cNvPicPr>
          <p:nvPr/>
        </p:nvPicPr>
        <p:blipFill>
          <a:blip r:embed="rId2"/>
          <a:stretch>
            <a:fillRect/>
          </a:stretch>
        </p:blipFill>
        <p:spPr>
          <a:xfrm>
            <a:off x="490975" y="2168676"/>
            <a:ext cx="8042293" cy="2673849"/>
          </a:xfrm>
          <a:prstGeom prst="rect">
            <a:avLst/>
          </a:prstGeom>
        </p:spPr>
      </p:pic>
      <p:sp>
        <p:nvSpPr>
          <p:cNvPr id="20" name="Rectangle: Rounded Corners 19">
            <a:extLst>
              <a:ext uri="{FF2B5EF4-FFF2-40B4-BE49-F238E27FC236}">
                <a16:creationId xmlns:a16="http://schemas.microsoft.com/office/drawing/2014/main" id="{6E037BDD-B7C7-15C3-52B3-AFC7BDFE1ED3}"/>
              </a:ext>
            </a:extLst>
          </p:cNvPr>
          <p:cNvSpPr/>
          <p:nvPr/>
        </p:nvSpPr>
        <p:spPr>
          <a:xfrm>
            <a:off x="537710" y="1566130"/>
            <a:ext cx="10986633" cy="41379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9C948A5F-7564-63C6-0CF3-84492C436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0002" y="1971908"/>
            <a:ext cx="2628289" cy="2688358"/>
          </a:xfrm>
          <a:prstGeom prst="rect">
            <a:avLst/>
          </a:prstGeom>
        </p:spPr>
      </p:pic>
    </p:spTree>
    <p:extLst>
      <p:ext uri="{BB962C8B-B14F-4D97-AF65-F5344CB8AC3E}">
        <p14:creationId xmlns:p14="http://schemas.microsoft.com/office/powerpoint/2010/main" val="363617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280261" y="493736"/>
            <a:ext cx="11484996" cy="1039599"/>
          </a:xfrm>
        </p:spPr>
        <p:txBody>
          <a:bodyPr/>
          <a:lstStyle/>
          <a:p>
            <a:r>
              <a:rPr lang="en-GB" sz="3800" dirty="0"/>
              <a:t>SDA28 Strategy – Focus areas &amp; change definitions</a:t>
            </a: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5</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816DB9F-03EC-4A39-62AC-3A4048384956}"/>
              </a:ext>
            </a:extLst>
          </p:cNvPr>
          <p:cNvSpPr txBox="1"/>
          <p:nvPr/>
        </p:nvSpPr>
        <p:spPr>
          <a:xfrm>
            <a:off x="280261" y="4926801"/>
            <a:ext cx="11783829" cy="819300"/>
          </a:xfrm>
          <a:prstGeom prst="rect">
            <a:avLst/>
          </a:prstGeom>
          <a:solidFill>
            <a:schemeClr val="accent6"/>
          </a:solidFill>
        </p:spPr>
        <p:txBody>
          <a:bodyPr wrap="square" rtlCol="0">
            <a:spAutoFit/>
          </a:bodyPr>
          <a:lstStyle/>
          <a:p>
            <a:pPr algn="ctr">
              <a:spcBef>
                <a:spcPct val="20000"/>
              </a:spcBef>
              <a:buClr>
                <a:schemeClr val="accent1"/>
              </a:buClr>
              <a:defRPr/>
            </a:pPr>
            <a:r>
              <a:rPr lang="en-GB" sz="1200" i="1" dirty="0">
                <a:solidFill>
                  <a:schemeClr val="bg1"/>
                </a:solidFill>
                <a:latin typeface="Century Gothic" panose="020B0502020202020204" pitchFamily="34" charset="0"/>
              </a:rPr>
              <a:t>Strategic or BAU projects may exhibit some or all of the above characteristics; </a:t>
            </a:r>
          </a:p>
          <a:p>
            <a:pPr algn="ctr">
              <a:spcBef>
                <a:spcPct val="20000"/>
              </a:spcBef>
              <a:buClr>
                <a:schemeClr val="accent1"/>
              </a:buClr>
              <a:defRPr/>
            </a:pPr>
            <a:r>
              <a:rPr lang="en-GB" sz="1200" i="1" dirty="0">
                <a:solidFill>
                  <a:schemeClr val="bg1"/>
                </a:solidFill>
                <a:latin typeface="Century Gothic" panose="020B0502020202020204" pitchFamily="34" charset="0"/>
              </a:rPr>
              <a:t>Strategic Projects move from Strategic Change to BAU once complete – </a:t>
            </a:r>
            <a:r>
              <a:rPr lang="en-GB" sz="1200" i="1" dirty="0" err="1">
                <a:solidFill>
                  <a:schemeClr val="bg1"/>
                </a:solidFill>
                <a:latin typeface="Century Gothic" panose="020B0502020202020204" pitchFamily="34" charset="0"/>
              </a:rPr>
              <a:t>i.e</a:t>
            </a:r>
            <a:r>
              <a:rPr lang="en-GB" sz="1200" i="1" dirty="0">
                <a:solidFill>
                  <a:schemeClr val="bg1"/>
                </a:solidFill>
                <a:latin typeface="Century Gothic" panose="020B0502020202020204" pitchFamily="34" charset="0"/>
              </a:rPr>
              <a:t> once the change is adopted and embedded, it is usually necessary to refine and continue to embed</a:t>
            </a:r>
          </a:p>
        </p:txBody>
      </p:sp>
      <p:pic>
        <p:nvPicPr>
          <p:cNvPr id="13" name="Picture 12">
            <a:extLst>
              <a:ext uri="{FF2B5EF4-FFF2-40B4-BE49-F238E27FC236}">
                <a16:creationId xmlns:a16="http://schemas.microsoft.com/office/drawing/2014/main" id="{8D1EC214-2069-0DA3-861F-DAEF91E2D641}"/>
              </a:ext>
            </a:extLst>
          </p:cNvPr>
          <p:cNvPicPr>
            <a:picLocks noChangeAspect="1"/>
          </p:cNvPicPr>
          <p:nvPr/>
        </p:nvPicPr>
        <p:blipFill>
          <a:blip r:embed="rId2"/>
          <a:stretch>
            <a:fillRect/>
          </a:stretch>
        </p:blipFill>
        <p:spPr>
          <a:xfrm>
            <a:off x="221296" y="1353485"/>
            <a:ext cx="11762404" cy="367492"/>
          </a:xfrm>
          <a:prstGeom prst="rect">
            <a:avLst/>
          </a:prstGeom>
        </p:spPr>
      </p:pic>
      <p:sp>
        <p:nvSpPr>
          <p:cNvPr id="14" name="Rectangle 13">
            <a:extLst>
              <a:ext uri="{FF2B5EF4-FFF2-40B4-BE49-F238E27FC236}">
                <a16:creationId xmlns:a16="http://schemas.microsoft.com/office/drawing/2014/main" id="{A5104663-27F5-3B6D-5A7D-60990307C375}"/>
              </a:ext>
            </a:extLst>
          </p:cNvPr>
          <p:cNvSpPr/>
          <p:nvPr/>
        </p:nvSpPr>
        <p:spPr>
          <a:xfrm>
            <a:off x="280261" y="2017365"/>
            <a:ext cx="11783831" cy="31196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19E1D49-4B9F-BFE8-FDA6-9A849C29FB3A}"/>
              </a:ext>
            </a:extLst>
          </p:cNvPr>
          <p:cNvSpPr txBox="1"/>
          <p:nvPr/>
        </p:nvSpPr>
        <p:spPr>
          <a:xfrm>
            <a:off x="2139627" y="5908100"/>
            <a:ext cx="7366119" cy="338554"/>
          </a:xfrm>
          <a:prstGeom prst="rect">
            <a:avLst/>
          </a:prstGeom>
          <a:noFill/>
          <a:ln>
            <a:solidFill>
              <a:schemeClr val="accent1"/>
            </a:solidFill>
          </a:ln>
        </p:spPr>
        <p:txBody>
          <a:bodyPr wrap="none" rtlCol="0">
            <a:spAutoFit/>
          </a:bodyPr>
          <a:lstStyle/>
          <a:p>
            <a:r>
              <a:rPr lang="en-GB" sz="1600" dirty="0">
                <a:solidFill>
                  <a:srgbClr val="000000"/>
                </a:solidFill>
              </a:rPr>
              <a:t>Project Resolution is structured around the SDA28 aims and change definitions</a:t>
            </a:r>
          </a:p>
        </p:txBody>
      </p:sp>
      <p:sp>
        <p:nvSpPr>
          <p:cNvPr id="17" name="Text Placeholder 2">
            <a:extLst>
              <a:ext uri="{FF2B5EF4-FFF2-40B4-BE49-F238E27FC236}">
                <a16:creationId xmlns:a16="http://schemas.microsoft.com/office/drawing/2014/main" id="{937560F5-F589-ED16-DD48-1736CFB82788}"/>
              </a:ext>
            </a:extLst>
          </p:cNvPr>
          <p:cNvSpPr txBox="1">
            <a:spLocks/>
          </p:cNvSpPr>
          <p:nvPr/>
        </p:nvSpPr>
        <p:spPr>
          <a:xfrm>
            <a:off x="683772" y="2320419"/>
            <a:ext cx="5663864" cy="3382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2A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2A4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2A4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532A45"/>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000000"/>
                </a:solidFill>
              </a:rPr>
              <a:t>Strategic Change:</a:t>
            </a:r>
          </a:p>
          <a:p>
            <a:r>
              <a:rPr lang="en-GB" sz="1600" dirty="0">
                <a:solidFill>
                  <a:srgbClr val="000000"/>
                </a:solidFill>
              </a:rPr>
              <a:t>Cross-cutting SDA or enterprise-wide improvement</a:t>
            </a:r>
          </a:p>
          <a:p>
            <a:pPr>
              <a:buClr>
                <a:schemeClr val="tx1"/>
              </a:buClr>
              <a:defRPr/>
            </a:pPr>
            <a:r>
              <a:rPr lang="en-GB" sz="1600" dirty="0">
                <a:solidFill>
                  <a:srgbClr val="000000"/>
                </a:solidFill>
              </a:rPr>
              <a:t>New team set up &amp; time-bound</a:t>
            </a:r>
          </a:p>
          <a:p>
            <a:pPr>
              <a:buClr>
                <a:schemeClr val="tx1"/>
              </a:buClr>
              <a:defRPr/>
            </a:pPr>
            <a:r>
              <a:rPr lang="en-GB" sz="1600" dirty="0">
                <a:solidFill>
                  <a:srgbClr val="000000"/>
                </a:solidFill>
              </a:rPr>
              <a:t>High benefits or high dependencies on other improvements with cumulative high benefits</a:t>
            </a:r>
          </a:p>
          <a:p>
            <a:pPr>
              <a:buClr>
                <a:schemeClr val="tx1"/>
              </a:buClr>
              <a:defRPr/>
            </a:pPr>
            <a:r>
              <a:rPr lang="en-GB" sz="1600" dirty="0">
                <a:solidFill>
                  <a:srgbClr val="000000"/>
                </a:solidFill>
              </a:rPr>
              <a:t>Change will be owned by a Director who is seen as accountable, but it is likely to require all Execs to sponsor/lead the change to assure engagement and achievement of benefits</a:t>
            </a:r>
          </a:p>
          <a:p>
            <a:endParaRPr lang="en-GB" dirty="0"/>
          </a:p>
        </p:txBody>
      </p:sp>
      <p:sp>
        <p:nvSpPr>
          <p:cNvPr id="18" name="Text Placeholder 2">
            <a:extLst>
              <a:ext uri="{FF2B5EF4-FFF2-40B4-BE49-F238E27FC236}">
                <a16:creationId xmlns:a16="http://schemas.microsoft.com/office/drawing/2014/main" id="{ECC5B938-8354-B34D-FB16-652F842310D1}"/>
              </a:ext>
            </a:extLst>
          </p:cNvPr>
          <p:cNvSpPr txBox="1">
            <a:spLocks/>
          </p:cNvSpPr>
          <p:nvPr/>
        </p:nvSpPr>
        <p:spPr>
          <a:xfrm>
            <a:off x="6347638" y="2320418"/>
            <a:ext cx="5497358" cy="3382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1400" kern="1200">
                <a:solidFill>
                  <a:srgbClr val="6B7783"/>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rgbClr val="6B778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6B778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6B778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6B77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000000"/>
                </a:solidFill>
                <a:latin typeface="+mn-lt"/>
              </a:rPr>
              <a:t>BAU - Continuous Improvement:</a:t>
            </a:r>
          </a:p>
          <a:p>
            <a:pPr>
              <a:buClr>
                <a:schemeClr val="tx1"/>
              </a:buClr>
              <a:buFont typeface="Arial" panose="020B0604020202020204" pitchFamily="34" charset="0"/>
              <a:buChar char="•"/>
              <a:defRPr/>
            </a:pPr>
            <a:r>
              <a:rPr lang="en-GB" sz="1600" dirty="0">
                <a:solidFill>
                  <a:srgbClr val="000000"/>
                </a:solidFill>
                <a:latin typeface="+mn-lt"/>
              </a:rPr>
              <a:t>Improvement of existing way of working</a:t>
            </a:r>
          </a:p>
          <a:p>
            <a:pPr marL="0" indent="0">
              <a:buClr>
                <a:schemeClr val="tx1"/>
              </a:buClr>
              <a:buNone/>
              <a:defRPr/>
            </a:pPr>
            <a:endParaRPr lang="en-GB" sz="1600" dirty="0">
              <a:solidFill>
                <a:srgbClr val="000000"/>
              </a:solidFill>
              <a:latin typeface="+mn-lt"/>
            </a:endParaRPr>
          </a:p>
          <a:p>
            <a:pPr>
              <a:buClr>
                <a:schemeClr val="tx1"/>
              </a:buClr>
              <a:buFont typeface="Arial" panose="020B0604020202020204" pitchFamily="34" charset="0"/>
              <a:buChar char="•"/>
              <a:defRPr/>
            </a:pPr>
            <a:r>
              <a:rPr lang="en-GB" sz="1600" dirty="0">
                <a:solidFill>
                  <a:srgbClr val="000000"/>
                </a:solidFill>
                <a:latin typeface="+mn-lt"/>
              </a:rPr>
              <a:t>Existing team either not time-bound or likely to exist &gt;3yrs</a:t>
            </a:r>
          </a:p>
          <a:p>
            <a:pPr>
              <a:buClr>
                <a:schemeClr val="tx1"/>
              </a:buClr>
              <a:buFont typeface="Arial" panose="020B0604020202020204" pitchFamily="34" charset="0"/>
              <a:buChar char="•"/>
              <a:defRPr/>
            </a:pPr>
            <a:endParaRPr lang="en-GB" sz="1600" dirty="0">
              <a:solidFill>
                <a:srgbClr val="000000"/>
              </a:solidFill>
              <a:latin typeface="+mn-lt"/>
            </a:endParaRPr>
          </a:p>
          <a:p>
            <a:pPr>
              <a:buClr>
                <a:schemeClr val="tx1"/>
              </a:buClr>
              <a:buFont typeface="Arial" panose="020B0604020202020204" pitchFamily="34" charset="0"/>
              <a:buChar char="•"/>
              <a:defRPr/>
            </a:pPr>
            <a:r>
              <a:rPr lang="en-GB" sz="1600" dirty="0">
                <a:solidFill>
                  <a:srgbClr val="000000"/>
                </a:solidFill>
                <a:latin typeface="+mn-lt"/>
              </a:rPr>
              <a:t>Led by TL/Director who have existing agreed responsibility; unlikely to need all Execs actively championing the change to ensure adoption</a:t>
            </a:r>
          </a:p>
          <a:p>
            <a:pPr marL="0" indent="0">
              <a:buNone/>
              <a:defRPr/>
            </a:pPr>
            <a:endParaRPr lang="en-GB" sz="1500" i="1" dirty="0">
              <a:latin typeface="+mn-lt"/>
            </a:endParaRPr>
          </a:p>
          <a:p>
            <a:pPr marL="0" indent="0">
              <a:buNone/>
              <a:defRPr/>
            </a:pPr>
            <a:endParaRPr lang="en-GB" sz="1500" i="1" dirty="0">
              <a:latin typeface="+mn-lt"/>
            </a:endParaRPr>
          </a:p>
          <a:p>
            <a:endParaRPr lang="en-GB" dirty="0"/>
          </a:p>
        </p:txBody>
      </p:sp>
    </p:spTree>
    <p:extLst>
      <p:ext uri="{BB962C8B-B14F-4D97-AF65-F5344CB8AC3E}">
        <p14:creationId xmlns:p14="http://schemas.microsoft.com/office/powerpoint/2010/main" val="217539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t="-21000" b="-21000"/>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E858D24-A81C-4231-AAF8-A059E591E1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 y="2928219"/>
            <a:ext cx="5163223" cy="2333011"/>
          </a:xfrm>
          <a:prstGeom prst="rect">
            <a:avLst/>
          </a:prstGeom>
        </p:spPr>
      </p:pic>
      <p:sp>
        <p:nvSpPr>
          <p:cNvPr id="8" name="Slide Number Placeholder 7">
            <a:extLst>
              <a:ext uri="{FF2B5EF4-FFF2-40B4-BE49-F238E27FC236}">
                <a16:creationId xmlns:a16="http://schemas.microsoft.com/office/drawing/2014/main" id="{134F26C8-DFCA-4116-B312-EB1413C9BD8F}"/>
              </a:ext>
            </a:extLst>
          </p:cNvPr>
          <p:cNvSpPr>
            <a:spLocks noGrp="1"/>
          </p:cNvSpPr>
          <p:nvPr>
            <p:ph type="sldNum" sz="quarter" idx="12"/>
          </p:nvPr>
        </p:nvSpPr>
        <p:spPr/>
        <p:txBody>
          <a:bodyPr/>
          <a:lstStyle/>
          <a:p>
            <a:fld id="{5C01B2B2-3B32-4177-9645-58C2813D6AA3}" type="slidenum">
              <a:rPr lang="en-GB" smtClean="0"/>
              <a:pPr/>
              <a:t>6</a:t>
            </a:fld>
            <a:endParaRPr lang="en-GB" dirty="0"/>
          </a:p>
        </p:txBody>
      </p:sp>
      <p:cxnSp>
        <p:nvCxnSpPr>
          <p:cNvPr id="5" name="Straight Connector 4">
            <a:extLst>
              <a:ext uri="{FF2B5EF4-FFF2-40B4-BE49-F238E27FC236}">
                <a16:creationId xmlns:a16="http://schemas.microsoft.com/office/drawing/2014/main" id="{C676EEAB-D895-4CAF-AB0A-46EA7343DEA2}"/>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6741E9B-C4F4-E117-F65A-A367AF992271}"/>
              </a:ext>
            </a:extLst>
          </p:cNvPr>
          <p:cNvSpPr>
            <a:spLocks noGrp="1"/>
          </p:cNvSpPr>
          <p:nvPr>
            <p:ph type="body" sz="quarter" idx="10"/>
          </p:nvPr>
        </p:nvSpPr>
        <p:spPr/>
        <p:txBody>
          <a:bodyPr/>
          <a:lstStyle/>
          <a:p>
            <a:r>
              <a:rPr lang="en-GB" dirty="0"/>
              <a:t>What?</a:t>
            </a:r>
          </a:p>
        </p:txBody>
      </p:sp>
    </p:spTree>
    <p:extLst>
      <p:ext uri="{BB962C8B-B14F-4D97-AF65-F5344CB8AC3E}">
        <p14:creationId xmlns:p14="http://schemas.microsoft.com/office/powerpoint/2010/main" val="188774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53501" y="431999"/>
            <a:ext cx="11484996" cy="1039599"/>
          </a:xfrm>
        </p:spPr>
        <p:txBody>
          <a:bodyPr/>
          <a:lstStyle/>
          <a:p>
            <a:r>
              <a:rPr lang="en-GB" dirty="0">
                <a:latin typeface="+mn-lt"/>
              </a:rPr>
              <a:t>We deliver under the following areas of scope</a:t>
            </a: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7</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pic>
        <p:nvPicPr>
          <p:cNvPr id="3" name="Picture 6" descr="Timeline&#10;&#10;Description automatically generated">
            <a:extLst>
              <a:ext uri="{FF2B5EF4-FFF2-40B4-BE49-F238E27FC236}">
                <a16:creationId xmlns:a16="http://schemas.microsoft.com/office/drawing/2014/main" id="{E9BE5DF7-B335-F5DD-0ACD-0B8B4959B41B}"/>
              </a:ext>
            </a:extLst>
          </p:cNvPr>
          <p:cNvPicPr>
            <a:picLocks noChangeAspect="1"/>
          </p:cNvPicPr>
          <p:nvPr/>
        </p:nvPicPr>
        <p:blipFill rotWithShape="1">
          <a:blip r:embed="rId2"/>
          <a:srcRect t="17520" r="20215" b="23138"/>
          <a:stretch/>
        </p:blipFill>
        <p:spPr>
          <a:xfrm>
            <a:off x="1974677" y="2267762"/>
            <a:ext cx="7484284" cy="3391358"/>
          </a:xfrm>
          <a:prstGeom prst="rect">
            <a:avLst/>
          </a:prstGeom>
        </p:spPr>
      </p:pic>
      <p:sp>
        <p:nvSpPr>
          <p:cNvPr id="8" name="Rectangle 7">
            <a:extLst>
              <a:ext uri="{FF2B5EF4-FFF2-40B4-BE49-F238E27FC236}">
                <a16:creationId xmlns:a16="http://schemas.microsoft.com/office/drawing/2014/main" id="{8985211C-A0F4-5220-BE4A-22670A5A406C}"/>
              </a:ext>
            </a:extLst>
          </p:cNvPr>
          <p:cNvSpPr/>
          <p:nvPr/>
        </p:nvSpPr>
        <p:spPr>
          <a:xfrm>
            <a:off x="8514084" y="2110282"/>
            <a:ext cx="944877" cy="314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BF6A9B3-EDD1-1114-A6DA-088C3B354712}"/>
              </a:ext>
            </a:extLst>
          </p:cNvPr>
          <p:cNvSpPr txBox="1"/>
          <p:nvPr/>
        </p:nvSpPr>
        <p:spPr>
          <a:xfrm>
            <a:off x="3342640" y="1471598"/>
            <a:ext cx="4998720" cy="584775"/>
          </a:xfrm>
          <a:prstGeom prst="rect">
            <a:avLst/>
          </a:prstGeom>
          <a:noFill/>
        </p:spPr>
        <p:txBody>
          <a:bodyPr wrap="square" rtlCol="0">
            <a:spAutoFit/>
          </a:bodyPr>
          <a:lstStyle/>
          <a:p>
            <a:r>
              <a:rPr lang="en-GB" sz="1600" dirty="0"/>
              <a:t>The following workstreams are all looking to improve areas that put pressure on submarine availability </a:t>
            </a:r>
          </a:p>
        </p:txBody>
      </p:sp>
    </p:spTree>
    <p:extLst>
      <p:ext uri="{BB962C8B-B14F-4D97-AF65-F5344CB8AC3E}">
        <p14:creationId xmlns:p14="http://schemas.microsoft.com/office/powerpoint/2010/main" val="2241606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53501" y="431999"/>
            <a:ext cx="11484996" cy="1039599"/>
          </a:xfrm>
        </p:spPr>
        <p:txBody>
          <a:bodyPr/>
          <a:lstStyle/>
          <a:p>
            <a:r>
              <a:rPr lang="en-GB" dirty="0"/>
              <a:t>Enterprise activities tackling the scope</a:t>
            </a:r>
            <a:endParaRPr lang="en-GB" dirty="0">
              <a:latin typeface="+mn-lt"/>
            </a:endParaRP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8</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AFE6E032-9CB4-B8D5-0E2F-F4EBB492D03B}"/>
              </a:ext>
            </a:extLst>
          </p:cNvPr>
          <p:cNvSpPr/>
          <p:nvPr/>
        </p:nvSpPr>
        <p:spPr>
          <a:xfrm>
            <a:off x="353500" y="1887257"/>
            <a:ext cx="2602892" cy="471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buSzPts val="1200"/>
              <a:defRPr/>
            </a:pPr>
            <a:r>
              <a:rPr lang="en-GB" sz="1000" b="1" kern="0" dirty="0">
                <a:solidFill>
                  <a:schemeClr val="tx1"/>
                </a:solidFill>
              </a:rPr>
              <a:t>MAINTENANCE OPTIMISATION</a:t>
            </a:r>
          </a:p>
        </p:txBody>
      </p:sp>
      <p:sp>
        <p:nvSpPr>
          <p:cNvPr id="119" name="Left Brace 118">
            <a:extLst>
              <a:ext uri="{FF2B5EF4-FFF2-40B4-BE49-F238E27FC236}">
                <a16:creationId xmlns:a16="http://schemas.microsoft.com/office/drawing/2014/main" id="{1E3FBB7C-6458-23AC-6759-BA26EE6E66A1}"/>
              </a:ext>
            </a:extLst>
          </p:cNvPr>
          <p:cNvSpPr/>
          <p:nvPr/>
        </p:nvSpPr>
        <p:spPr>
          <a:xfrm rot="5400000">
            <a:off x="3975719" y="-1964087"/>
            <a:ext cx="464031" cy="77084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20" name="Group 119">
            <a:extLst>
              <a:ext uri="{FF2B5EF4-FFF2-40B4-BE49-F238E27FC236}">
                <a16:creationId xmlns:a16="http://schemas.microsoft.com/office/drawing/2014/main" id="{A3A98F99-8A49-451A-99C0-D6E01B9A5150}"/>
              </a:ext>
            </a:extLst>
          </p:cNvPr>
          <p:cNvGrpSpPr/>
          <p:nvPr/>
        </p:nvGrpSpPr>
        <p:grpSpPr>
          <a:xfrm>
            <a:off x="1151412" y="1185414"/>
            <a:ext cx="10089876" cy="1514203"/>
            <a:chOff x="893162" y="843689"/>
            <a:chExt cx="8208560" cy="1375803"/>
          </a:xfrm>
        </p:grpSpPr>
        <p:pic>
          <p:nvPicPr>
            <p:cNvPr id="121" name="Picture 120">
              <a:extLst>
                <a:ext uri="{FF2B5EF4-FFF2-40B4-BE49-F238E27FC236}">
                  <a16:creationId xmlns:a16="http://schemas.microsoft.com/office/drawing/2014/main" id="{DCCEF29E-558A-F55F-4601-E6E5C9CC2C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9947" y="1769898"/>
              <a:ext cx="441607" cy="441607"/>
            </a:xfrm>
            <a:prstGeom prst="rect">
              <a:avLst/>
            </a:prstGeom>
          </p:spPr>
        </p:pic>
        <p:pic>
          <p:nvPicPr>
            <p:cNvPr id="122" name="Picture 121">
              <a:extLst>
                <a:ext uri="{FF2B5EF4-FFF2-40B4-BE49-F238E27FC236}">
                  <a16:creationId xmlns:a16="http://schemas.microsoft.com/office/drawing/2014/main" id="{640FBEBE-F2C2-FCF7-FAD3-F6BBBE44E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4602" y="1777885"/>
              <a:ext cx="441607" cy="441607"/>
            </a:xfrm>
            <a:prstGeom prst="rect">
              <a:avLst/>
            </a:prstGeom>
          </p:spPr>
        </p:pic>
        <p:pic>
          <p:nvPicPr>
            <p:cNvPr id="123" name="Picture 122">
              <a:extLst>
                <a:ext uri="{FF2B5EF4-FFF2-40B4-BE49-F238E27FC236}">
                  <a16:creationId xmlns:a16="http://schemas.microsoft.com/office/drawing/2014/main" id="{2984257D-0B07-AC92-78AF-6AC475B4B7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067" y="1769774"/>
              <a:ext cx="441607" cy="441607"/>
            </a:xfrm>
            <a:prstGeom prst="rect">
              <a:avLst/>
            </a:prstGeom>
          </p:spPr>
        </p:pic>
        <p:pic>
          <p:nvPicPr>
            <p:cNvPr id="124" name="Picture 123">
              <a:extLst>
                <a:ext uri="{FF2B5EF4-FFF2-40B4-BE49-F238E27FC236}">
                  <a16:creationId xmlns:a16="http://schemas.microsoft.com/office/drawing/2014/main" id="{8E13D93B-9378-921F-CBA4-C0A5432C57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7138" y="1769774"/>
              <a:ext cx="426421" cy="426421"/>
            </a:xfrm>
            <a:prstGeom prst="rect">
              <a:avLst/>
            </a:prstGeom>
          </p:spPr>
        </p:pic>
        <p:pic>
          <p:nvPicPr>
            <p:cNvPr id="125" name="Picture 124">
              <a:extLst>
                <a:ext uri="{FF2B5EF4-FFF2-40B4-BE49-F238E27FC236}">
                  <a16:creationId xmlns:a16="http://schemas.microsoft.com/office/drawing/2014/main" id="{E1B2B3E8-7E84-B7EF-BF04-AA45859B99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162" y="1774271"/>
              <a:ext cx="431636" cy="431636"/>
            </a:xfrm>
            <a:prstGeom prst="rect">
              <a:avLst/>
            </a:prstGeom>
          </p:spPr>
        </p:pic>
        <p:pic>
          <p:nvPicPr>
            <p:cNvPr id="126" name="Picture 125">
              <a:extLst>
                <a:ext uri="{FF2B5EF4-FFF2-40B4-BE49-F238E27FC236}">
                  <a16:creationId xmlns:a16="http://schemas.microsoft.com/office/drawing/2014/main" id="{FED7FAA1-346E-F997-F28E-AC0CBDA8DD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2464" y="1793169"/>
              <a:ext cx="418435" cy="418435"/>
            </a:xfrm>
            <a:prstGeom prst="rect">
              <a:avLst/>
            </a:prstGeom>
          </p:spPr>
        </p:pic>
        <p:sp>
          <p:nvSpPr>
            <p:cNvPr id="127" name="Rectangle 126">
              <a:extLst>
                <a:ext uri="{FF2B5EF4-FFF2-40B4-BE49-F238E27FC236}">
                  <a16:creationId xmlns:a16="http://schemas.microsoft.com/office/drawing/2014/main" id="{2795F57F-6F65-BAE9-C0E3-C3F3329B2CBD}"/>
                </a:ext>
              </a:extLst>
            </p:cNvPr>
            <p:cNvSpPr/>
            <p:nvPr/>
          </p:nvSpPr>
          <p:spPr>
            <a:xfrm>
              <a:off x="6706477" y="1549389"/>
              <a:ext cx="2122400" cy="428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buSzPts val="1200"/>
                <a:defRPr/>
              </a:pPr>
              <a:r>
                <a:rPr lang="en-GB" sz="1000" b="1" kern="0" dirty="0">
                  <a:solidFill>
                    <a:schemeClr val="tx1"/>
                  </a:solidFill>
                </a:rPr>
                <a:t>AVAILABILITY ENABLERS</a:t>
              </a:r>
            </a:p>
          </p:txBody>
        </p:sp>
        <p:sp>
          <p:nvSpPr>
            <p:cNvPr id="128" name="Rectangle 127">
              <a:extLst>
                <a:ext uri="{FF2B5EF4-FFF2-40B4-BE49-F238E27FC236}">
                  <a16:creationId xmlns:a16="http://schemas.microsoft.com/office/drawing/2014/main" id="{F0A0A3DB-9C85-FF91-771F-E06687AC04BB}"/>
                </a:ext>
              </a:extLst>
            </p:cNvPr>
            <p:cNvSpPr/>
            <p:nvPr/>
          </p:nvSpPr>
          <p:spPr>
            <a:xfrm>
              <a:off x="2164629" y="1538914"/>
              <a:ext cx="2122400" cy="428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SzPts val="1200"/>
                <a:defRPr/>
              </a:pPr>
              <a:r>
                <a:rPr lang="en-GB" sz="1000" b="1" kern="0" dirty="0">
                  <a:solidFill>
                    <a:schemeClr val="tx1"/>
                  </a:solidFill>
                </a:rPr>
                <a:t>EQUIPMENT AVAILABILITY</a:t>
              </a:r>
            </a:p>
          </p:txBody>
        </p:sp>
        <p:sp>
          <p:nvSpPr>
            <p:cNvPr id="129" name="Rectangle 128">
              <a:extLst>
                <a:ext uri="{FF2B5EF4-FFF2-40B4-BE49-F238E27FC236}">
                  <a16:creationId xmlns:a16="http://schemas.microsoft.com/office/drawing/2014/main" id="{A87122D3-1286-2FDE-676A-1081DEB28A63}"/>
                </a:ext>
              </a:extLst>
            </p:cNvPr>
            <p:cNvSpPr/>
            <p:nvPr/>
          </p:nvSpPr>
          <p:spPr>
            <a:xfrm>
              <a:off x="4200261" y="1539108"/>
              <a:ext cx="2127231" cy="428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buSzPts val="1200"/>
                <a:defRPr/>
              </a:pPr>
              <a:r>
                <a:rPr lang="en-GB" sz="1000" b="1" kern="0">
                  <a:solidFill>
                    <a:schemeClr val="tx1"/>
                  </a:solidFill>
                </a:rPr>
                <a:t>WATERFRONT DELIVERY</a:t>
              </a:r>
            </a:p>
          </p:txBody>
        </p:sp>
        <p:sp>
          <p:nvSpPr>
            <p:cNvPr id="130" name="TextBox 129">
              <a:extLst>
                <a:ext uri="{FF2B5EF4-FFF2-40B4-BE49-F238E27FC236}">
                  <a16:creationId xmlns:a16="http://schemas.microsoft.com/office/drawing/2014/main" id="{28419CEA-B0F9-5D1A-3E9C-691D45029F3E}"/>
                </a:ext>
              </a:extLst>
            </p:cNvPr>
            <p:cNvSpPr txBox="1"/>
            <p:nvPr/>
          </p:nvSpPr>
          <p:spPr>
            <a:xfrm>
              <a:off x="2314169" y="843689"/>
              <a:ext cx="2171610" cy="307610"/>
            </a:xfrm>
            <a:prstGeom prst="rect">
              <a:avLst/>
            </a:prstGeom>
            <a:noFill/>
            <a:ln>
              <a:solidFill>
                <a:schemeClr val="tx2"/>
              </a:solidFill>
            </a:ln>
          </p:spPr>
          <p:txBody>
            <a:bodyPr wrap="none" rtlCol="0">
              <a:spAutoFit/>
            </a:bodyPr>
            <a:lstStyle/>
            <a:p>
              <a:pPr algn="ctr"/>
              <a:r>
                <a:rPr lang="en-GB" sz="1600" b="1" dirty="0">
                  <a:solidFill>
                    <a:schemeClr val="tx2"/>
                  </a:solidFill>
                  <a:latin typeface="+mj-lt"/>
                </a:rPr>
                <a:t>Continuous Improvement</a:t>
              </a:r>
              <a:endParaRPr lang="en-GB" sz="1200" dirty="0">
                <a:solidFill>
                  <a:schemeClr val="tx2"/>
                </a:solidFill>
                <a:latin typeface="+mj-lt"/>
              </a:endParaRPr>
            </a:p>
          </p:txBody>
        </p:sp>
        <p:sp>
          <p:nvSpPr>
            <p:cNvPr id="131" name="Left Brace 130">
              <a:extLst>
                <a:ext uri="{FF2B5EF4-FFF2-40B4-BE49-F238E27FC236}">
                  <a16:creationId xmlns:a16="http://schemas.microsoft.com/office/drawing/2014/main" id="{FE7C01D1-83B6-B308-97A3-CA0199ABD5D1}"/>
                </a:ext>
              </a:extLst>
            </p:cNvPr>
            <p:cNvSpPr/>
            <p:nvPr/>
          </p:nvSpPr>
          <p:spPr>
            <a:xfrm rot="5400000">
              <a:off x="7614430" y="250003"/>
              <a:ext cx="422898" cy="25399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 name="TextBox 131">
              <a:extLst>
                <a:ext uri="{FF2B5EF4-FFF2-40B4-BE49-F238E27FC236}">
                  <a16:creationId xmlns:a16="http://schemas.microsoft.com/office/drawing/2014/main" id="{37E1EB5B-D9AF-9D12-DC25-DBAC6064C06D}"/>
                </a:ext>
              </a:extLst>
            </p:cNvPr>
            <p:cNvSpPr txBox="1"/>
            <p:nvPr/>
          </p:nvSpPr>
          <p:spPr>
            <a:xfrm>
              <a:off x="6561804" y="847870"/>
              <a:ext cx="2539918" cy="338554"/>
            </a:xfrm>
            <a:prstGeom prst="rect">
              <a:avLst/>
            </a:prstGeom>
            <a:noFill/>
            <a:ln>
              <a:solidFill>
                <a:schemeClr val="tx2"/>
              </a:solidFill>
            </a:ln>
          </p:spPr>
          <p:txBody>
            <a:bodyPr wrap="square" rtlCol="0">
              <a:spAutoFit/>
            </a:bodyPr>
            <a:lstStyle/>
            <a:p>
              <a:pPr algn="ctr"/>
              <a:r>
                <a:rPr lang="en-GB" sz="1600" b="1" dirty="0">
                  <a:solidFill>
                    <a:schemeClr val="tx2"/>
                  </a:solidFill>
                  <a:latin typeface="+mj-lt"/>
                </a:rPr>
                <a:t>Strategic Change </a:t>
              </a:r>
            </a:p>
          </p:txBody>
        </p:sp>
      </p:grpSp>
      <p:grpSp>
        <p:nvGrpSpPr>
          <p:cNvPr id="191" name="Group 190">
            <a:extLst>
              <a:ext uri="{FF2B5EF4-FFF2-40B4-BE49-F238E27FC236}">
                <a16:creationId xmlns:a16="http://schemas.microsoft.com/office/drawing/2014/main" id="{1CBCFD93-229C-0D53-225D-E8D15AC47098}"/>
              </a:ext>
            </a:extLst>
          </p:cNvPr>
          <p:cNvGrpSpPr/>
          <p:nvPr/>
        </p:nvGrpSpPr>
        <p:grpSpPr>
          <a:xfrm>
            <a:off x="444026" y="2839885"/>
            <a:ext cx="10790030" cy="3445399"/>
            <a:chOff x="703912" y="2886026"/>
            <a:chExt cx="8837975" cy="2735981"/>
          </a:xfrm>
        </p:grpSpPr>
        <p:sp>
          <p:nvSpPr>
            <p:cNvPr id="134" name="Rectangle 133">
              <a:extLst>
                <a:ext uri="{FF2B5EF4-FFF2-40B4-BE49-F238E27FC236}">
                  <a16:creationId xmlns:a16="http://schemas.microsoft.com/office/drawing/2014/main" id="{5BBB6AAE-814C-5FF7-53F9-9A2D775D0683}"/>
                </a:ext>
              </a:extLst>
            </p:cNvPr>
            <p:cNvSpPr/>
            <p:nvPr/>
          </p:nvSpPr>
          <p:spPr>
            <a:xfrm>
              <a:off x="715132" y="2906317"/>
              <a:ext cx="860612" cy="4281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Maintenance Planning</a:t>
              </a:r>
            </a:p>
          </p:txBody>
        </p:sp>
        <p:sp>
          <p:nvSpPr>
            <p:cNvPr id="135" name="Rectangle 134">
              <a:extLst>
                <a:ext uri="{FF2B5EF4-FFF2-40B4-BE49-F238E27FC236}">
                  <a16:creationId xmlns:a16="http://schemas.microsoft.com/office/drawing/2014/main" id="{4F38B4C4-F105-17AA-650D-B517959F4265}"/>
                </a:ext>
              </a:extLst>
            </p:cNvPr>
            <p:cNvSpPr/>
            <p:nvPr/>
          </p:nvSpPr>
          <p:spPr>
            <a:xfrm>
              <a:off x="1654012" y="2906317"/>
              <a:ext cx="860612" cy="4281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Design Authority Requirement Reduction</a:t>
              </a:r>
            </a:p>
          </p:txBody>
        </p:sp>
        <p:sp>
          <p:nvSpPr>
            <p:cNvPr id="136" name="Rectangle 135">
              <a:extLst>
                <a:ext uri="{FF2B5EF4-FFF2-40B4-BE49-F238E27FC236}">
                  <a16:creationId xmlns:a16="http://schemas.microsoft.com/office/drawing/2014/main" id="{EBEF0627-7CBB-EB83-C834-B68C2C0BC113}"/>
                </a:ext>
              </a:extLst>
            </p:cNvPr>
            <p:cNvSpPr/>
            <p:nvPr/>
          </p:nvSpPr>
          <p:spPr>
            <a:xfrm>
              <a:off x="4786629" y="2889624"/>
              <a:ext cx="730494" cy="4281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Devonport</a:t>
              </a:r>
            </a:p>
          </p:txBody>
        </p:sp>
        <p:sp>
          <p:nvSpPr>
            <p:cNvPr id="137" name="Rectangle 136">
              <a:extLst>
                <a:ext uri="{FF2B5EF4-FFF2-40B4-BE49-F238E27FC236}">
                  <a16:creationId xmlns:a16="http://schemas.microsoft.com/office/drawing/2014/main" id="{6EC19CC6-AC74-ECCF-77F9-D88299700FE4}"/>
                </a:ext>
              </a:extLst>
            </p:cNvPr>
            <p:cNvSpPr/>
            <p:nvPr/>
          </p:nvSpPr>
          <p:spPr>
            <a:xfrm>
              <a:off x="5566915" y="2889624"/>
              <a:ext cx="581433" cy="4281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Clyde</a:t>
              </a:r>
            </a:p>
          </p:txBody>
        </p:sp>
        <p:sp>
          <p:nvSpPr>
            <p:cNvPr id="138" name="Rectangle 137">
              <a:extLst>
                <a:ext uri="{FF2B5EF4-FFF2-40B4-BE49-F238E27FC236}">
                  <a16:creationId xmlns:a16="http://schemas.microsoft.com/office/drawing/2014/main" id="{A89743DC-7055-CD13-AD3D-E90FAD9C8AF3}"/>
                </a:ext>
              </a:extLst>
            </p:cNvPr>
            <p:cNvSpPr/>
            <p:nvPr/>
          </p:nvSpPr>
          <p:spPr>
            <a:xfrm>
              <a:off x="6199034" y="2889624"/>
              <a:ext cx="621529" cy="4281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In Water Engineering</a:t>
              </a:r>
            </a:p>
          </p:txBody>
        </p:sp>
        <p:sp>
          <p:nvSpPr>
            <p:cNvPr id="139" name="Rectangle 138">
              <a:extLst>
                <a:ext uri="{FF2B5EF4-FFF2-40B4-BE49-F238E27FC236}">
                  <a16:creationId xmlns:a16="http://schemas.microsoft.com/office/drawing/2014/main" id="{86D10743-CB89-7A69-D05A-43BB3E8FCF32}"/>
                </a:ext>
              </a:extLst>
            </p:cNvPr>
            <p:cNvSpPr/>
            <p:nvPr/>
          </p:nvSpPr>
          <p:spPr>
            <a:xfrm>
              <a:off x="2801222" y="2906317"/>
              <a:ext cx="1714643" cy="428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Spares Provision &amp; Operational Deficiencies Reduction</a:t>
              </a:r>
            </a:p>
          </p:txBody>
        </p:sp>
        <p:sp>
          <p:nvSpPr>
            <p:cNvPr id="140" name="Rectangle 139">
              <a:extLst>
                <a:ext uri="{FF2B5EF4-FFF2-40B4-BE49-F238E27FC236}">
                  <a16:creationId xmlns:a16="http://schemas.microsoft.com/office/drawing/2014/main" id="{8877CFF0-B34F-C146-0F63-00BDEC0F94C1}"/>
                </a:ext>
              </a:extLst>
            </p:cNvPr>
            <p:cNvSpPr/>
            <p:nvPr/>
          </p:nvSpPr>
          <p:spPr>
            <a:xfrm>
              <a:off x="6990587" y="2886026"/>
              <a:ext cx="603209" cy="428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Navy Delivery</a:t>
              </a:r>
            </a:p>
          </p:txBody>
        </p:sp>
        <p:sp>
          <p:nvSpPr>
            <p:cNvPr id="141" name="Rectangle 140">
              <a:extLst>
                <a:ext uri="{FF2B5EF4-FFF2-40B4-BE49-F238E27FC236}">
                  <a16:creationId xmlns:a16="http://schemas.microsoft.com/office/drawing/2014/main" id="{9C5731DC-9CF8-B869-04B1-440A5695D817}"/>
                </a:ext>
              </a:extLst>
            </p:cNvPr>
            <p:cNvSpPr/>
            <p:nvPr/>
          </p:nvSpPr>
          <p:spPr>
            <a:xfrm>
              <a:off x="7769909" y="2886026"/>
              <a:ext cx="598778" cy="428154"/>
            </a:xfrm>
            <a:prstGeom prst="rect">
              <a:avLst/>
            </a:prstGeom>
            <a:solidFill>
              <a:srgbClr val="943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Best For Enterprise</a:t>
              </a:r>
            </a:p>
          </p:txBody>
        </p:sp>
        <p:sp>
          <p:nvSpPr>
            <p:cNvPr id="142" name="Rectangle 141">
              <a:extLst>
                <a:ext uri="{FF2B5EF4-FFF2-40B4-BE49-F238E27FC236}">
                  <a16:creationId xmlns:a16="http://schemas.microsoft.com/office/drawing/2014/main" id="{965F3319-A022-20F4-453D-492E5932904D}"/>
                </a:ext>
              </a:extLst>
            </p:cNvPr>
            <p:cNvSpPr/>
            <p:nvPr/>
          </p:nvSpPr>
          <p:spPr>
            <a:xfrm>
              <a:off x="8533512" y="2886026"/>
              <a:ext cx="441607" cy="4281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Data</a:t>
              </a:r>
            </a:p>
          </p:txBody>
        </p:sp>
        <p:sp>
          <p:nvSpPr>
            <p:cNvPr id="143" name="Rectangle 142">
              <a:extLst>
                <a:ext uri="{FF2B5EF4-FFF2-40B4-BE49-F238E27FC236}">
                  <a16:creationId xmlns:a16="http://schemas.microsoft.com/office/drawing/2014/main" id="{CDF5BA6A-B714-80E5-DF6F-D5C08088906F}"/>
                </a:ext>
              </a:extLst>
            </p:cNvPr>
            <p:cNvSpPr/>
            <p:nvPr/>
          </p:nvSpPr>
          <p:spPr>
            <a:xfrm>
              <a:off x="9011676" y="2886026"/>
              <a:ext cx="518827" cy="4281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Asset Mgt</a:t>
              </a:r>
            </a:p>
          </p:txBody>
        </p:sp>
        <p:sp>
          <p:nvSpPr>
            <p:cNvPr id="144" name="Rectangle: Rounded Corners 143">
              <a:extLst>
                <a:ext uri="{FF2B5EF4-FFF2-40B4-BE49-F238E27FC236}">
                  <a16:creationId xmlns:a16="http://schemas.microsoft.com/office/drawing/2014/main" id="{6166D0B1-CB7F-2674-F2B2-2E3A66219F3A}"/>
                </a:ext>
              </a:extLst>
            </p:cNvPr>
            <p:cNvSpPr/>
            <p:nvPr/>
          </p:nvSpPr>
          <p:spPr>
            <a:xfrm>
              <a:off x="3715197" y="4167414"/>
              <a:ext cx="806450" cy="2748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3"/>
                  </a:solidFill>
                </a:rPr>
                <a:t>Project 3</a:t>
              </a:r>
            </a:p>
          </p:txBody>
        </p:sp>
        <p:sp>
          <p:nvSpPr>
            <p:cNvPr id="145" name="Rectangle: Rounded Corners 144">
              <a:extLst>
                <a:ext uri="{FF2B5EF4-FFF2-40B4-BE49-F238E27FC236}">
                  <a16:creationId xmlns:a16="http://schemas.microsoft.com/office/drawing/2014/main" id="{A5CFFE64-44DE-4D0B-9F59-8F77F596E1B2}"/>
                </a:ext>
              </a:extLst>
            </p:cNvPr>
            <p:cNvSpPr/>
            <p:nvPr/>
          </p:nvSpPr>
          <p:spPr>
            <a:xfrm>
              <a:off x="6982422" y="3448194"/>
              <a:ext cx="603209" cy="26782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2"/>
                  </a:solidFill>
                </a:rPr>
                <a:t>Project 1</a:t>
              </a:r>
            </a:p>
          </p:txBody>
        </p:sp>
        <p:sp>
          <p:nvSpPr>
            <p:cNvPr id="146" name="Rectangle: Rounded Corners 145">
              <a:extLst>
                <a:ext uri="{FF2B5EF4-FFF2-40B4-BE49-F238E27FC236}">
                  <a16:creationId xmlns:a16="http://schemas.microsoft.com/office/drawing/2014/main" id="{1F029363-2736-8059-E14F-38F2F81B5E36}"/>
                </a:ext>
              </a:extLst>
            </p:cNvPr>
            <p:cNvSpPr/>
            <p:nvPr/>
          </p:nvSpPr>
          <p:spPr>
            <a:xfrm>
              <a:off x="4801205" y="4259181"/>
              <a:ext cx="691533" cy="288179"/>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3</a:t>
              </a:r>
            </a:p>
          </p:txBody>
        </p:sp>
        <p:sp>
          <p:nvSpPr>
            <p:cNvPr id="147" name="Rectangle: Rounded Corners 146">
              <a:extLst>
                <a:ext uri="{FF2B5EF4-FFF2-40B4-BE49-F238E27FC236}">
                  <a16:creationId xmlns:a16="http://schemas.microsoft.com/office/drawing/2014/main" id="{FA4E6FFA-A181-A975-503E-AE755B650FC5}"/>
                </a:ext>
              </a:extLst>
            </p:cNvPr>
            <p:cNvSpPr/>
            <p:nvPr/>
          </p:nvSpPr>
          <p:spPr>
            <a:xfrm>
              <a:off x="7773185" y="3447138"/>
              <a:ext cx="592045" cy="263463"/>
            </a:xfrm>
            <a:prstGeom prst="roundRect">
              <a:avLst/>
            </a:prstGeom>
            <a:noFill/>
            <a:ln>
              <a:solidFill>
                <a:srgbClr val="943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1">
                      <a:lumMod val="50000"/>
                    </a:schemeClr>
                  </a:solidFill>
                </a:rPr>
                <a:t>Project 1</a:t>
              </a:r>
            </a:p>
          </p:txBody>
        </p:sp>
        <p:sp>
          <p:nvSpPr>
            <p:cNvPr id="148" name="Rectangle: Rounded Corners 147">
              <a:extLst>
                <a:ext uri="{FF2B5EF4-FFF2-40B4-BE49-F238E27FC236}">
                  <a16:creationId xmlns:a16="http://schemas.microsoft.com/office/drawing/2014/main" id="{4FD96784-B4AB-88E9-715C-A00FB8722FF2}"/>
                </a:ext>
              </a:extLst>
            </p:cNvPr>
            <p:cNvSpPr/>
            <p:nvPr/>
          </p:nvSpPr>
          <p:spPr>
            <a:xfrm>
              <a:off x="4786629" y="3447137"/>
              <a:ext cx="698315" cy="34236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1</a:t>
              </a:r>
            </a:p>
          </p:txBody>
        </p:sp>
        <p:sp>
          <p:nvSpPr>
            <p:cNvPr id="149" name="Rectangle: Rounded Corners 148">
              <a:extLst>
                <a:ext uri="{FF2B5EF4-FFF2-40B4-BE49-F238E27FC236}">
                  <a16:creationId xmlns:a16="http://schemas.microsoft.com/office/drawing/2014/main" id="{1765A6F9-0985-97BA-D402-7BB67E2E8983}"/>
                </a:ext>
              </a:extLst>
            </p:cNvPr>
            <p:cNvSpPr/>
            <p:nvPr/>
          </p:nvSpPr>
          <p:spPr>
            <a:xfrm>
              <a:off x="5565879" y="3447136"/>
              <a:ext cx="581433" cy="34236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1</a:t>
              </a:r>
            </a:p>
          </p:txBody>
        </p:sp>
        <p:sp>
          <p:nvSpPr>
            <p:cNvPr id="150" name="Rectangle: Rounded Corners 149">
              <a:extLst>
                <a:ext uri="{FF2B5EF4-FFF2-40B4-BE49-F238E27FC236}">
                  <a16:creationId xmlns:a16="http://schemas.microsoft.com/office/drawing/2014/main" id="{CF8B03F3-8547-1926-7991-496B289266FA}"/>
                </a:ext>
              </a:extLst>
            </p:cNvPr>
            <p:cNvSpPr/>
            <p:nvPr/>
          </p:nvSpPr>
          <p:spPr>
            <a:xfrm>
              <a:off x="7776642" y="3778130"/>
              <a:ext cx="592045" cy="248486"/>
            </a:xfrm>
            <a:prstGeom prst="roundRect">
              <a:avLst/>
            </a:prstGeom>
            <a:noFill/>
            <a:ln>
              <a:solidFill>
                <a:srgbClr val="943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1">
                      <a:lumMod val="50000"/>
                    </a:schemeClr>
                  </a:solidFill>
                </a:rPr>
                <a:t>Project 2</a:t>
              </a:r>
            </a:p>
          </p:txBody>
        </p:sp>
        <p:sp>
          <p:nvSpPr>
            <p:cNvPr id="151" name="Rectangle: Rounded Corners 150">
              <a:extLst>
                <a:ext uri="{FF2B5EF4-FFF2-40B4-BE49-F238E27FC236}">
                  <a16:creationId xmlns:a16="http://schemas.microsoft.com/office/drawing/2014/main" id="{F5038CFC-DAF6-768E-E63C-2791F2412604}"/>
                </a:ext>
              </a:extLst>
            </p:cNvPr>
            <p:cNvSpPr/>
            <p:nvPr/>
          </p:nvSpPr>
          <p:spPr>
            <a:xfrm>
              <a:off x="715132" y="3788537"/>
              <a:ext cx="806450" cy="27481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2"/>
                  </a:solidFill>
                </a:rPr>
                <a:t>Project 2</a:t>
              </a:r>
            </a:p>
          </p:txBody>
        </p:sp>
        <p:sp>
          <p:nvSpPr>
            <p:cNvPr id="152" name="Rectangle: Rounded Corners 151">
              <a:extLst>
                <a:ext uri="{FF2B5EF4-FFF2-40B4-BE49-F238E27FC236}">
                  <a16:creationId xmlns:a16="http://schemas.microsoft.com/office/drawing/2014/main" id="{01B51C64-E727-0F10-DA5D-2B912923F11C}"/>
                </a:ext>
              </a:extLst>
            </p:cNvPr>
            <p:cNvSpPr/>
            <p:nvPr/>
          </p:nvSpPr>
          <p:spPr>
            <a:xfrm>
              <a:off x="5565879" y="3850177"/>
              <a:ext cx="581433" cy="34236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2</a:t>
              </a:r>
            </a:p>
          </p:txBody>
        </p:sp>
        <p:sp>
          <p:nvSpPr>
            <p:cNvPr id="153" name="Rectangle: Rounded Corners 152">
              <a:extLst>
                <a:ext uri="{FF2B5EF4-FFF2-40B4-BE49-F238E27FC236}">
                  <a16:creationId xmlns:a16="http://schemas.microsoft.com/office/drawing/2014/main" id="{572B23D6-3A29-CC59-F04C-376879A992DC}"/>
                </a:ext>
              </a:extLst>
            </p:cNvPr>
            <p:cNvSpPr/>
            <p:nvPr/>
          </p:nvSpPr>
          <p:spPr>
            <a:xfrm>
              <a:off x="715132" y="4113112"/>
              <a:ext cx="806450" cy="27481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2"/>
                  </a:solidFill>
                </a:rPr>
                <a:t>Project 3</a:t>
              </a:r>
            </a:p>
          </p:txBody>
        </p:sp>
        <p:sp>
          <p:nvSpPr>
            <p:cNvPr id="154" name="Rectangle: Rounded Corners 153">
              <a:extLst>
                <a:ext uri="{FF2B5EF4-FFF2-40B4-BE49-F238E27FC236}">
                  <a16:creationId xmlns:a16="http://schemas.microsoft.com/office/drawing/2014/main" id="{0115B483-A02B-0CE0-0AA2-4CFBA39F5FFD}"/>
                </a:ext>
              </a:extLst>
            </p:cNvPr>
            <p:cNvSpPr/>
            <p:nvPr/>
          </p:nvSpPr>
          <p:spPr>
            <a:xfrm>
              <a:off x="715132" y="3466951"/>
              <a:ext cx="806450" cy="27481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2"/>
                  </a:solidFill>
                </a:rPr>
                <a:t>Project 1</a:t>
              </a:r>
            </a:p>
          </p:txBody>
        </p:sp>
        <p:sp>
          <p:nvSpPr>
            <p:cNvPr id="155" name="Rectangle: Rounded Corners 154">
              <a:extLst>
                <a:ext uri="{FF2B5EF4-FFF2-40B4-BE49-F238E27FC236}">
                  <a16:creationId xmlns:a16="http://schemas.microsoft.com/office/drawing/2014/main" id="{C659796D-E53D-EEBE-FF71-D137675EA046}"/>
                </a:ext>
              </a:extLst>
            </p:cNvPr>
            <p:cNvSpPr/>
            <p:nvPr/>
          </p:nvSpPr>
          <p:spPr>
            <a:xfrm>
              <a:off x="5565878" y="4250522"/>
              <a:ext cx="581433" cy="27481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3</a:t>
              </a:r>
            </a:p>
          </p:txBody>
        </p:sp>
        <p:sp>
          <p:nvSpPr>
            <p:cNvPr id="156" name="Rectangle: Rounded Corners 155">
              <a:extLst>
                <a:ext uri="{FF2B5EF4-FFF2-40B4-BE49-F238E27FC236}">
                  <a16:creationId xmlns:a16="http://schemas.microsoft.com/office/drawing/2014/main" id="{54A4BBAE-9184-C3E9-3EBD-698C3D633BDD}"/>
                </a:ext>
              </a:extLst>
            </p:cNvPr>
            <p:cNvSpPr/>
            <p:nvPr/>
          </p:nvSpPr>
          <p:spPr>
            <a:xfrm>
              <a:off x="3718108" y="5146694"/>
              <a:ext cx="806450" cy="2748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3"/>
                  </a:solidFill>
                </a:rPr>
                <a:t>Project 6</a:t>
              </a:r>
            </a:p>
          </p:txBody>
        </p:sp>
        <p:sp>
          <p:nvSpPr>
            <p:cNvPr id="157" name="Rectangle: Rounded Corners 156">
              <a:extLst>
                <a:ext uri="{FF2B5EF4-FFF2-40B4-BE49-F238E27FC236}">
                  <a16:creationId xmlns:a16="http://schemas.microsoft.com/office/drawing/2014/main" id="{785FDB4F-8AFB-CCC0-FCE5-0774FA9C8C99}"/>
                </a:ext>
              </a:extLst>
            </p:cNvPr>
            <p:cNvSpPr/>
            <p:nvPr/>
          </p:nvSpPr>
          <p:spPr>
            <a:xfrm>
              <a:off x="4796154" y="4597863"/>
              <a:ext cx="704704" cy="27481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4</a:t>
              </a:r>
            </a:p>
          </p:txBody>
        </p:sp>
        <p:sp>
          <p:nvSpPr>
            <p:cNvPr id="158" name="Rectangle: Rounded Corners 157">
              <a:extLst>
                <a:ext uri="{FF2B5EF4-FFF2-40B4-BE49-F238E27FC236}">
                  <a16:creationId xmlns:a16="http://schemas.microsoft.com/office/drawing/2014/main" id="{7CDCD3B5-4644-C8E7-1B22-90FDDFC093DD}"/>
                </a:ext>
              </a:extLst>
            </p:cNvPr>
            <p:cNvSpPr/>
            <p:nvPr/>
          </p:nvSpPr>
          <p:spPr>
            <a:xfrm>
              <a:off x="7769909" y="4104528"/>
              <a:ext cx="592045" cy="268647"/>
            </a:xfrm>
            <a:prstGeom prst="roundRect">
              <a:avLst/>
            </a:prstGeom>
            <a:noFill/>
            <a:ln>
              <a:solidFill>
                <a:srgbClr val="943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1">
                      <a:lumMod val="50000"/>
                    </a:schemeClr>
                  </a:solidFill>
                </a:rPr>
                <a:t>Project 3</a:t>
              </a:r>
            </a:p>
          </p:txBody>
        </p:sp>
        <p:sp>
          <p:nvSpPr>
            <p:cNvPr id="159" name="Rectangle: Rounded Corners 158">
              <a:extLst>
                <a:ext uri="{FF2B5EF4-FFF2-40B4-BE49-F238E27FC236}">
                  <a16:creationId xmlns:a16="http://schemas.microsoft.com/office/drawing/2014/main" id="{95FA835F-C1F8-F127-EDE2-6820F9B67DD8}"/>
                </a:ext>
              </a:extLst>
            </p:cNvPr>
            <p:cNvSpPr/>
            <p:nvPr/>
          </p:nvSpPr>
          <p:spPr>
            <a:xfrm>
              <a:off x="5565878" y="4579986"/>
              <a:ext cx="581433" cy="25009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4</a:t>
              </a:r>
            </a:p>
          </p:txBody>
        </p:sp>
        <p:sp>
          <p:nvSpPr>
            <p:cNvPr id="160" name="Rectangle: Rounded Corners 159">
              <a:extLst>
                <a:ext uri="{FF2B5EF4-FFF2-40B4-BE49-F238E27FC236}">
                  <a16:creationId xmlns:a16="http://schemas.microsoft.com/office/drawing/2014/main" id="{CC72BDC6-88D4-8A43-D5AC-0EF86C7BF71F}"/>
                </a:ext>
              </a:extLst>
            </p:cNvPr>
            <p:cNvSpPr/>
            <p:nvPr/>
          </p:nvSpPr>
          <p:spPr>
            <a:xfrm>
              <a:off x="5565878" y="4888179"/>
              <a:ext cx="581433" cy="27481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5</a:t>
              </a:r>
            </a:p>
          </p:txBody>
        </p:sp>
        <p:sp>
          <p:nvSpPr>
            <p:cNvPr id="161" name="Rectangle: Rounded Corners 160">
              <a:extLst>
                <a:ext uri="{FF2B5EF4-FFF2-40B4-BE49-F238E27FC236}">
                  <a16:creationId xmlns:a16="http://schemas.microsoft.com/office/drawing/2014/main" id="{FB4CFD23-30AA-E2D8-8A24-88B0E4536C68}"/>
                </a:ext>
              </a:extLst>
            </p:cNvPr>
            <p:cNvSpPr/>
            <p:nvPr/>
          </p:nvSpPr>
          <p:spPr>
            <a:xfrm>
              <a:off x="3718108" y="3466951"/>
              <a:ext cx="806450" cy="2748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3"/>
                  </a:solidFill>
                </a:rPr>
                <a:t>Project 1</a:t>
              </a:r>
            </a:p>
          </p:txBody>
        </p:sp>
        <p:sp>
          <p:nvSpPr>
            <p:cNvPr id="162" name="Rectangle: Rounded Corners 161">
              <a:extLst>
                <a:ext uri="{FF2B5EF4-FFF2-40B4-BE49-F238E27FC236}">
                  <a16:creationId xmlns:a16="http://schemas.microsoft.com/office/drawing/2014/main" id="{D565A4C7-09E8-7519-B4E6-717C0660DA85}"/>
                </a:ext>
              </a:extLst>
            </p:cNvPr>
            <p:cNvSpPr/>
            <p:nvPr/>
          </p:nvSpPr>
          <p:spPr>
            <a:xfrm>
              <a:off x="3718108" y="3830835"/>
              <a:ext cx="806450" cy="2748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3"/>
                  </a:solidFill>
                </a:rPr>
                <a:t>Project 2</a:t>
              </a:r>
            </a:p>
          </p:txBody>
        </p:sp>
        <p:sp>
          <p:nvSpPr>
            <p:cNvPr id="163" name="Rectangle: Rounded Corners 162">
              <a:extLst>
                <a:ext uri="{FF2B5EF4-FFF2-40B4-BE49-F238E27FC236}">
                  <a16:creationId xmlns:a16="http://schemas.microsoft.com/office/drawing/2014/main" id="{8FB21BF5-1B70-8E44-0B22-BFB75A29FAB6}"/>
                </a:ext>
              </a:extLst>
            </p:cNvPr>
            <p:cNvSpPr/>
            <p:nvPr/>
          </p:nvSpPr>
          <p:spPr>
            <a:xfrm>
              <a:off x="1670875" y="3789699"/>
              <a:ext cx="806450" cy="27481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2"/>
                  </a:solidFill>
                </a:rPr>
                <a:t>Project 2</a:t>
              </a:r>
            </a:p>
          </p:txBody>
        </p:sp>
        <p:sp>
          <p:nvSpPr>
            <p:cNvPr id="164" name="Rectangle: Rounded Corners 163">
              <a:extLst>
                <a:ext uri="{FF2B5EF4-FFF2-40B4-BE49-F238E27FC236}">
                  <a16:creationId xmlns:a16="http://schemas.microsoft.com/office/drawing/2014/main" id="{246E7E56-2026-919A-5688-E2BA2D4FBA47}"/>
                </a:ext>
              </a:extLst>
            </p:cNvPr>
            <p:cNvSpPr/>
            <p:nvPr/>
          </p:nvSpPr>
          <p:spPr>
            <a:xfrm>
              <a:off x="2801223" y="4176778"/>
              <a:ext cx="806450" cy="2748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3"/>
                  </a:solidFill>
                </a:rPr>
                <a:t>Project 3</a:t>
              </a:r>
            </a:p>
          </p:txBody>
        </p:sp>
        <p:sp>
          <p:nvSpPr>
            <p:cNvPr id="165" name="Rectangle: Rounded Corners 164">
              <a:extLst>
                <a:ext uri="{FF2B5EF4-FFF2-40B4-BE49-F238E27FC236}">
                  <a16:creationId xmlns:a16="http://schemas.microsoft.com/office/drawing/2014/main" id="{EE520CFA-93E3-111E-4825-7A62EF3B4351}"/>
                </a:ext>
              </a:extLst>
            </p:cNvPr>
            <p:cNvSpPr/>
            <p:nvPr/>
          </p:nvSpPr>
          <p:spPr>
            <a:xfrm>
              <a:off x="8491146" y="3447138"/>
              <a:ext cx="518827" cy="27481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6"/>
                  </a:solidFill>
                </a:rPr>
                <a:t>Project 1</a:t>
              </a:r>
            </a:p>
          </p:txBody>
        </p:sp>
        <p:sp>
          <p:nvSpPr>
            <p:cNvPr id="166" name="Rectangle: Rounded Corners 165">
              <a:extLst>
                <a:ext uri="{FF2B5EF4-FFF2-40B4-BE49-F238E27FC236}">
                  <a16:creationId xmlns:a16="http://schemas.microsoft.com/office/drawing/2014/main" id="{4FCA53D3-E875-71F4-9CC4-55FC28297F21}"/>
                </a:ext>
              </a:extLst>
            </p:cNvPr>
            <p:cNvSpPr/>
            <p:nvPr/>
          </p:nvSpPr>
          <p:spPr>
            <a:xfrm>
              <a:off x="9058622" y="3451731"/>
              <a:ext cx="477573" cy="25887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6"/>
                  </a:solidFill>
                </a:rPr>
                <a:t>Project 1</a:t>
              </a:r>
            </a:p>
          </p:txBody>
        </p:sp>
        <p:sp>
          <p:nvSpPr>
            <p:cNvPr id="167" name="Rectangle: Rounded Corners 166">
              <a:extLst>
                <a:ext uri="{FF2B5EF4-FFF2-40B4-BE49-F238E27FC236}">
                  <a16:creationId xmlns:a16="http://schemas.microsoft.com/office/drawing/2014/main" id="{4B479AF2-1CED-E65F-FC38-5D53653B06D7}"/>
                </a:ext>
              </a:extLst>
            </p:cNvPr>
            <p:cNvSpPr/>
            <p:nvPr/>
          </p:nvSpPr>
          <p:spPr>
            <a:xfrm>
              <a:off x="9064314" y="3778130"/>
              <a:ext cx="477573" cy="23973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6"/>
                  </a:solidFill>
                </a:rPr>
                <a:t>Project 2</a:t>
              </a:r>
            </a:p>
          </p:txBody>
        </p:sp>
        <p:sp>
          <p:nvSpPr>
            <p:cNvPr id="168" name="Rectangle: Rounded Corners 167">
              <a:extLst>
                <a:ext uri="{FF2B5EF4-FFF2-40B4-BE49-F238E27FC236}">
                  <a16:creationId xmlns:a16="http://schemas.microsoft.com/office/drawing/2014/main" id="{8507E69B-B40C-B445-2B0F-B8573375F5B9}"/>
                </a:ext>
              </a:extLst>
            </p:cNvPr>
            <p:cNvSpPr/>
            <p:nvPr/>
          </p:nvSpPr>
          <p:spPr>
            <a:xfrm>
              <a:off x="5569510" y="5210550"/>
              <a:ext cx="577801" cy="27384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6</a:t>
              </a:r>
            </a:p>
          </p:txBody>
        </p:sp>
        <p:sp>
          <p:nvSpPr>
            <p:cNvPr id="169" name="Rectangle: Rounded Corners 168">
              <a:extLst>
                <a:ext uri="{FF2B5EF4-FFF2-40B4-BE49-F238E27FC236}">
                  <a16:creationId xmlns:a16="http://schemas.microsoft.com/office/drawing/2014/main" id="{871CD462-B253-FB8F-0281-12E53131E3FE}"/>
                </a:ext>
              </a:extLst>
            </p:cNvPr>
            <p:cNvSpPr/>
            <p:nvPr/>
          </p:nvSpPr>
          <p:spPr>
            <a:xfrm>
              <a:off x="2796422" y="3459349"/>
              <a:ext cx="806450" cy="2748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3"/>
                  </a:solidFill>
                </a:rPr>
                <a:t>Project 1</a:t>
              </a:r>
            </a:p>
          </p:txBody>
        </p:sp>
        <p:sp>
          <p:nvSpPr>
            <p:cNvPr id="170" name="Rectangle: Rounded Corners 169">
              <a:extLst>
                <a:ext uri="{FF2B5EF4-FFF2-40B4-BE49-F238E27FC236}">
                  <a16:creationId xmlns:a16="http://schemas.microsoft.com/office/drawing/2014/main" id="{46E4647F-1B7C-E4F2-269D-3B03E5628851}"/>
                </a:ext>
              </a:extLst>
            </p:cNvPr>
            <p:cNvSpPr/>
            <p:nvPr/>
          </p:nvSpPr>
          <p:spPr>
            <a:xfrm>
              <a:off x="2801223" y="4499495"/>
              <a:ext cx="806450" cy="2748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3"/>
                  </a:solidFill>
                </a:rPr>
                <a:t>Project 4</a:t>
              </a:r>
            </a:p>
          </p:txBody>
        </p:sp>
        <p:sp>
          <p:nvSpPr>
            <p:cNvPr id="171" name="Rectangle: Rounded Corners 170">
              <a:extLst>
                <a:ext uri="{FF2B5EF4-FFF2-40B4-BE49-F238E27FC236}">
                  <a16:creationId xmlns:a16="http://schemas.microsoft.com/office/drawing/2014/main" id="{D9FBFF59-ACFE-001F-34B5-26DBD13E5A64}"/>
                </a:ext>
              </a:extLst>
            </p:cNvPr>
            <p:cNvSpPr/>
            <p:nvPr/>
          </p:nvSpPr>
          <p:spPr>
            <a:xfrm>
              <a:off x="3721560" y="4513456"/>
              <a:ext cx="806450" cy="2748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3"/>
                  </a:solidFill>
                </a:rPr>
                <a:t>Project 4</a:t>
              </a:r>
            </a:p>
          </p:txBody>
        </p:sp>
        <p:sp>
          <p:nvSpPr>
            <p:cNvPr id="172" name="Rectangle: Rounded Corners 171">
              <a:extLst>
                <a:ext uri="{FF2B5EF4-FFF2-40B4-BE49-F238E27FC236}">
                  <a16:creationId xmlns:a16="http://schemas.microsoft.com/office/drawing/2014/main" id="{CF670045-513A-B5E2-6CF9-5BBD106E26A6}"/>
                </a:ext>
              </a:extLst>
            </p:cNvPr>
            <p:cNvSpPr/>
            <p:nvPr/>
          </p:nvSpPr>
          <p:spPr>
            <a:xfrm>
              <a:off x="3709416" y="4830075"/>
              <a:ext cx="806450" cy="2748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3"/>
                  </a:solidFill>
                </a:rPr>
                <a:t>Project 5</a:t>
              </a:r>
            </a:p>
          </p:txBody>
        </p:sp>
        <p:sp>
          <p:nvSpPr>
            <p:cNvPr id="173" name="Rectangle: Rounded Corners 172">
              <a:extLst>
                <a:ext uri="{FF2B5EF4-FFF2-40B4-BE49-F238E27FC236}">
                  <a16:creationId xmlns:a16="http://schemas.microsoft.com/office/drawing/2014/main" id="{7A94F272-0948-ADF2-1864-2D9BC3E1017E}"/>
                </a:ext>
              </a:extLst>
            </p:cNvPr>
            <p:cNvSpPr/>
            <p:nvPr/>
          </p:nvSpPr>
          <p:spPr>
            <a:xfrm>
              <a:off x="2798325" y="4822999"/>
              <a:ext cx="806450" cy="2748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3"/>
                  </a:solidFill>
                </a:rPr>
                <a:t>Project 5</a:t>
              </a:r>
            </a:p>
          </p:txBody>
        </p:sp>
        <p:sp>
          <p:nvSpPr>
            <p:cNvPr id="174" name="Rectangle: Rounded Corners 173">
              <a:extLst>
                <a:ext uri="{FF2B5EF4-FFF2-40B4-BE49-F238E27FC236}">
                  <a16:creationId xmlns:a16="http://schemas.microsoft.com/office/drawing/2014/main" id="{E0C287B6-D1FE-22DB-3885-9F7179B4E5BD}"/>
                </a:ext>
              </a:extLst>
            </p:cNvPr>
            <p:cNvSpPr/>
            <p:nvPr/>
          </p:nvSpPr>
          <p:spPr>
            <a:xfrm>
              <a:off x="4801206" y="3850176"/>
              <a:ext cx="683738" cy="34236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2</a:t>
              </a:r>
            </a:p>
          </p:txBody>
        </p:sp>
        <p:sp>
          <p:nvSpPr>
            <p:cNvPr id="175" name="Rectangle: Rounded Corners 174">
              <a:extLst>
                <a:ext uri="{FF2B5EF4-FFF2-40B4-BE49-F238E27FC236}">
                  <a16:creationId xmlns:a16="http://schemas.microsoft.com/office/drawing/2014/main" id="{55DDAEE0-B5E0-05A5-8F6D-BFAB2FE11007}"/>
                </a:ext>
              </a:extLst>
            </p:cNvPr>
            <p:cNvSpPr/>
            <p:nvPr/>
          </p:nvSpPr>
          <p:spPr>
            <a:xfrm>
              <a:off x="6199034" y="3457625"/>
              <a:ext cx="621529" cy="34236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1</a:t>
              </a:r>
            </a:p>
          </p:txBody>
        </p:sp>
        <p:sp>
          <p:nvSpPr>
            <p:cNvPr id="176" name="Rectangle: Rounded Corners 175">
              <a:extLst>
                <a:ext uri="{FF2B5EF4-FFF2-40B4-BE49-F238E27FC236}">
                  <a16:creationId xmlns:a16="http://schemas.microsoft.com/office/drawing/2014/main" id="{20272738-9DBB-DD0F-D387-17BCD4D6A2A2}"/>
                </a:ext>
              </a:extLst>
            </p:cNvPr>
            <p:cNvSpPr/>
            <p:nvPr/>
          </p:nvSpPr>
          <p:spPr>
            <a:xfrm>
              <a:off x="6205941" y="3850154"/>
              <a:ext cx="621529" cy="34236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2</a:t>
              </a:r>
            </a:p>
          </p:txBody>
        </p:sp>
        <p:sp>
          <p:nvSpPr>
            <p:cNvPr id="177" name="Rectangle: Rounded Corners 176">
              <a:extLst>
                <a:ext uri="{FF2B5EF4-FFF2-40B4-BE49-F238E27FC236}">
                  <a16:creationId xmlns:a16="http://schemas.microsoft.com/office/drawing/2014/main" id="{54D870CA-535A-E920-AD7B-800D5EB1C2F9}"/>
                </a:ext>
              </a:extLst>
            </p:cNvPr>
            <p:cNvSpPr/>
            <p:nvPr/>
          </p:nvSpPr>
          <p:spPr>
            <a:xfrm>
              <a:off x="2808981" y="5134219"/>
              <a:ext cx="806450" cy="2748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3"/>
                  </a:solidFill>
                </a:rPr>
                <a:t>Project 6</a:t>
              </a:r>
            </a:p>
          </p:txBody>
        </p:sp>
        <p:sp>
          <p:nvSpPr>
            <p:cNvPr id="178" name="Rectangle: Rounded Corners 177">
              <a:extLst>
                <a:ext uri="{FF2B5EF4-FFF2-40B4-BE49-F238E27FC236}">
                  <a16:creationId xmlns:a16="http://schemas.microsoft.com/office/drawing/2014/main" id="{70529FC4-27D6-BEEB-084F-570962153391}"/>
                </a:ext>
              </a:extLst>
            </p:cNvPr>
            <p:cNvSpPr/>
            <p:nvPr/>
          </p:nvSpPr>
          <p:spPr>
            <a:xfrm>
              <a:off x="6213936" y="4250521"/>
              <a:ext cx="621529" cy="27481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3</a:t>
              </a:r>
            </a:p>
          </p:txBody>
        </p:sp>
        <p:sp>
          <p:nvSpPr>
            <p:cNvPr id="179" name="Rectangle: Rounded Corners 178">
              <a:extLst>
                <a:ext uri="{FF2B5EF4-FFF2-40B4-BE49-F238E27FC236}">
                  <a16:creationId xmlns:a16="http://schemas.microsoft.com/office/drawing/2014/main" id="{8168D1F1-60C7-797F-08E5-E023BD0110EA}"/>
                </a:ext>
              </a:extLst>
            </p:cNvPr>
            <p:cNvSpPr/>
            <p:nvPr/>
          </p:nvSpPr>
          <p:spPr>
            <a:xfrm>
              <a:off x="6213936" y="4579983"/>
              <a:ext cx="621529" cy="2500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5"/>
                  </a:solidFill>
                </a:rPr>
                <a:t>Project 4</a:t>
              </a:r>
            </a:p>
            <a:p>
              <a:pPr algn="ctr"/>
              <a:endParaRPr lang="en-GB" sz="500" dirty="0">
                <a:solidFill>
                  <a:schemeClr val="accent5"/>
                </a:solidFill>
              </a:endParaRPr>
            </a:p>
          </p:txBody>
        </p:sp>
        <p:sp>
          <p:nvSpPr>
            <p:cNvPr id="180" name="Rectangle: Rounded Corners 179">
              <a:extLst>
                <a:ext uri="{FF2B5EF4-FFF2-40B4-BE49-F238E27FC236}">
                  <a16:creationId xmlns:a16="http://schemas.microsoft.com/office/drawing/2014/main" id="{E5830540-2BB9-9E0E-6C72-5066E9F46C17}"/>
                </a:ext>
              </a:extLst>
            </p:cNvPr>
            <p:cNvSpPr/>
            <p:nvPr/>
          </p:nvSpPr>
          <p:spPr>
            <a:xfrm>
              <a:off x="1670875" y="3457625"/>
              <a:ext cx="806450" cy="27481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2"/>
                  </a:solidFill>
                </a:rPr>
                <a:t>Project 1</a:t>
              </a:r>
            </a:p>
          </p:txBody>
        </p:sp>
        <p:sp>
          <p:nvSpPr>
            <p:cNvPr id="181" name="Rectangle: Rounded Corners 180">
              <a:extLst>
                <a:ext uri="{FF2B5EF4-FFF2-40B4-BE49-F238E27FC236}">
                  <a16:creationId xmlns:a16="http://schemas.microsoft.com/office/drawing/2014/main" id="{618D37B3-AD85-FAE3-C3A3-6490B92672BA}"/>
                </a:ext>
              </a:extLst>
            </p:cNvPr>
            <p:cNvSpPr/>
            <p:nvPr/>
          </p:nvSpPr>
          <p:spPr>
            <a:xfrm>
              <a:off x="703912" y="4451596"/>
              <a:ext cx="806450" cy="27481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2"/>
                  </a:solidFill>
                </a:rPr>
                <a:t>Project 4</a:t>
              </a:r>
            </a:p>
          </p:txBody>
        </p:sp>
        <p:sp>
          <p:nvSpPr>
            <p:cNvPr id="182" name="Rectangle: Rounded Corners 181">
              <a:extLst>
                <a:ext uri="{FF2B5EF4-FFF2-40B4-BE49-F238E27FC236}">
                  <a16:creationId xmlns:a16="http://schemas.microsoft.com/office/drawing/2014/main" id="{A37F2686-5EA5-3638-C817-9BF27E50440C}"/>
                </a:ext>
              </a:extLst>
            </p:cNvPr>
            <p:cNvSpPr/>
            <p:nvPr/>
          </p:nvSpPr>
          <p:spPr>
            <a:xfrm>
              <a:off x="8502957" y="3770955"/>
              <a:ext cx="514374" cy="24690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6"/>
                  </a:solidFill>
                </a:rPr>
                <a:t>Project 2</a:t>
              </a:r>
            </a:p>
          </p:txBody>
        </p:sp>
        <p:sp>
          <p:nvSpPr>
            <p:cNvPr id="183" name="Rectangle: Rounded Corners 182">
              <a:extLst>
                <a:ext uri="{FF2B5EF4-FFF2-40B4-BE49-F238E27FC236}">
                  <a16:creationId xmlns:a16="http://schemas.microsoft.com/office/drawing/2014/main" id="{10EE0EC5-456D-F5C0-C710-43C7E32B426E}"/>
                </a:ext>
              </a:extLst>
            </p:cNvPr>
            <p:cNvSpPr/>
            <p:nvPr/>
          </p:nvSpPr>
          <p:spPr>
            <a:xfrm>
              <a:off x="8498503" y="4105653"/>
              <a:ext cx="518827" cy="27481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6"/>
                  </a:solidFill>
                </a:rPr>
                <a:t>Project 3</a:t>
              </a:r>
            </a:p>
          </p:txBody>
        </p:sp>
        <p:sp>
          <p:nvSpPr>
            <p:cNvPr id="184" name="Rectangle: Rounded Corners 183">
              <a:extLst>
                <a:ext uri="{FF2B5EF4-FFF2-40B4-BE49-F238E27FC236}">
                  <a16:creationId xmlns:a16="http://schemas.microsoft.com/office/drawing/2014/main" id="{F9E17188-A711-5631-77A0-68B3B7F2E41B}"/>
                </a:ext>
              </a:extLst>
            </p:cNvPr>
            <p:cNvSpPr/>
            <p:nvPr/>
          </p:nvSpPr>
          <p:spPr>
            <a:xfrm>
              <a:off x="7776641" y="4429207"/>
              <a:ext cx="592045" cy="268647"/>
            </a:xfrm>
            <a:prstGeom prst="roundRect">
              <a:avLst/>
            </a:prstGeom>
            <a:noFill/>
            <a:ln>
              <a:solidFill>
                <a:srgbClr val="943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1">
                      <a:lumMod val="50000"/>
                    </a:schemeClr>
                  </a:solidFill>
                </a:rPr>
                <a:t>Project 4</a:t>
              </a:r>
            </a:p>
          </p:txBody>
        </p:sp>
        <p:sp>
          <p:nvSpPr>
            <p:cNvPr id="185" name="Rectangle: Rounded Corners 184">
              <a:extLst>
                <a:ext uri="{FF2B5EF4-FFF2-40B4-BE49-F238E27FC236}">
                  <a16:creationId xmlns:a16="http://schemas.microsoft.com/office/drawing/2014/main" id="{FA65AC8F-490F-63FB-97FE-FC1AE37E3AAD}"/>
                </a:ext>
              </a:extLst>
            </p:cNvPr>
            <p:cNvSpPr/>
            <p:nvPr/>
          </p:nvSpPr>
          <p:spPr>
            <a:xfrm>
              <a:off x="7776641" y="4755606"/>
              <a:ext cx="592045" cy="268647"/>
            </a:xfrm>
            <a:prstGeom prst="roundRect">
              <a:avLst/>
            </a:prstGeom>
            <a:noFill/>
            <a:ln>
              <a:solidFill>
                <a:srgbClr val="943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1">
                      <a:lumMod val="50000"/>
                    </a:schemeClr>
                  </a:solidFill>
                </a:rPr>
                <a:t>Project 5</a:t>
              </a:r>
            </a:p>
          </p:txBody>
        </p:sp>
        <p:sp>
          <p:nvSpPr>
            <p:cNvPr id="186" name="Rectangle: Rounded Corners 185">
              <a:extLst>
                <a:ext uri="{FF2B5EF4-FFF2-40B4-BE49-F238E27FC236}">
                  <a16:creationId xmlns:a16="http://schemas.microsoft.com/office/drawing/2014/main" id="{7EED9BDD-ECAD-47A4-F839-7AD68D7B4AC6}"/>
                </a:ext>
              </a:extLst>
            </p:cNvPr>
            <p:cNvSpPr/>
            <p:nvPr/>
          </p:nvSpPr>
          <p:spPr>
            <a:xfrm>
              <a:off x="7770292" y="5070740"/>
              <a:ext cx="592045" cy="242906"/>
            </a:xfrm>
            <a:prstGeom prst="roundRect">
              <a:avLst/>
            </a:prstGeom>
            <a:noFill/>
            <a:ln>
              <a:solidFill>
                <a:srgbClr val="943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1">
                      <a:lumMod val="50000"/>
                    </a:schemeClr>
                  </a:solidFill>
                </a:rPr>
                <a:t>Project 6</a:t>
              </a:r>
            </a:p>
          </p:txBody>
        </p:sp>
        <p:sp>
          <p:nvSpPr>
            <p:cNvPr id="187" name="Rectangle: Rounded Corners 186">
              <a:extLst>
                <a:ext uri="{FF2B5EF4-FFF2-40B4-BE49-F238E27FC236}">
                  <a16:creationId xmlns:a16="http://schemas.microsoft.com/office/drawing/2014/main" id="{231B2BF7-A1C5-0AF9-56BD-A0139FA49B14}"/>
                </a:ext>
              </a:extLst>
            </p:cNvPr>
            <p:cNvSpPr/>
            <p:nvPr/>
          </p:nvSpPr>
          <p:spPr>
            <a:xfrm>
              <a:off x="7769909" y="5374948"/>
              <a:ext cx="598777" cy="247059"/>
            </a:xfrm>
            <a:prstGeom prst="roundRect">
              <a:avLst/>
            </a:prstGeom>
            <a:noFill/>
            <a:ln>
              <a:solidFill>
                <a:srgbClr val="943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1">
                      <a:lumMod val="50000"/>
                    </a:schemeClr>
                  </a:solidFill>
                </a:rPr>
                <a:t>Project 7</a:t>
              </a:r>
            </a:p>
          </p:txBody>
        </p:sp>
        <p:sp>
          <p:nvSpPr>
            <p:cNvPr id="188" name="Rectangle: Rounded Corners 187">
              <a:extLst>
                <a:ext uri="{FF2B5EF4-FFF2-40B4-BE49-F238E27FC236}">
                  <a16:creationId xmlns:a16="http://schemas.microsoft.com/office/drawing/2014/main" id="{9FD0807C-17F5-BD39-F5DE-218FCE3B7673}"/>
                </a:ext>
              </a:extLst>
            </p:cNvPr>
            <p:cNvSpPr/>
            <p:nvPr/>
          </p:nvSpPr>
          <p:spPr>
            <a:xfrm>
              <a:off x="2796835" y="3822118"/>
              <a:ext cx="806450" cy="27481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3"/>
                  </a:solidFill>
                </a:rPr>
                <a:t>Project 2</a:t>
              </a:r>
            </a:p>
          </p:txBody>
        </p:sp>
        <p:sp>
          <p:nvSpPr>
            <p:cNvPr id="189" name="Rectangle: Rounded Corners 188">
              <a:extLst>
                <a:ext uri="{FF2B5EF4-FFF2-40B4-BE49-F238E27FC236}">
                  <a16:creationId xmlns:a16="http://schemas.microsoft.com/office/drawing/2014/main" id="{7A70407A-AC12-07C3-8FB1-359387CC2B3D}"/>
                </a:ext>
              </a:extLst>
            </p:cNvPr>
            <p:cNvSpPr/>
            <p:nvPr/>
          </p:nvSpPr>
          <p:spPr>
            <a:xfrm>
              <a:off x="1656308" y="4136062"/>
              <a:ext cx="806450" cy="27481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2"/>
                  </a:solidFill>
                </a:rPr>
                <a:t>Project 3</a:t>
              </a:r>
            </a:p>
          </p:txBody>
        </p:sp>
        <p:sp>
          <p:nvSpPr>
            <p:cNvPr id="190" name="Rectangle: Rounded Corners 189">
              <a:extLst>
                <a:ext uri="{FF2B5EF4-FFF2-40B4-BE49-F238E27FC236}">
                  <a16:creationId xmlns:a16="http://schemas.microsoft.com/office/drawing/2014/main" id="{078115A4-277E-683C-6BE1-2DB5CDF2485B}"/>
                </a:ext>
              </a:extLst>
            </p:cNvPr>
            <p:cNvSpPr/>
            <p:nvPr/>
          </p:nvSpPr>
          <p:spPr>
            <a:xfrm>
              <a:off x="6975476" y="3781184"/>
              <a:ext cx="607551" cy="27176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accent2"/>
                  </a:solidFill>
                </a:rPr>
                <a:t>Project 2</a:t>
              </a:r>
            </a:p>
          </p:txBody>
        </p:sp>
      </p:grpSp>
    </p:spTree>
    <p:extLst>
      <p:ext uri="{BB962C8B-B14F-4D97-AF65-F5344CB8AC3E}">
        <p14:creationId xmlns:p14="http://schemas.microsoft.com/office/powerpoint/2010/main" val="336100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53501" y="431999"/>
            <a:ext cx="11484996" cy="1039599"/>
          </a:xfrm>
        </p:spPr>
        <p:txBody>
          <a:bodyPr/>
          <a:lstStyle/>
          <a:p>
            <a:r>
              <a:rPr lang="en-GB" sz="4400" dirty="0"/>
              <a:t>Data Analytics &amp; Insights</a:t>
            </a:r>
            <a:endParaRPr lang="en-GB" dirty="0">
              <a:latin typeface="+mn-lt"/>
            </a:endParaRP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9</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00CE7D"/>
            </a:solidFill>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6D53D0A4-8496-0DAE-9EB0-0D9C52145240}"/>
              </a:ext>
            </a:extLst>
          </p:cNvPr>
          <p:cNvSpPr txBox="1">
            <a:spLocks/>
          </p:cNvSpPr>
          <p:nvPr/>
        </p:nvSpPr>
        <p:spPr>
          <a:xfrm>
            <a:off x="1114038" y="1471598"/>
            <a:ext cx="8370993" cy="1567390"/>
          </a:xfrm>
          <a:prstGeom prst="rect">
            <a:avLst/>
          </a:prstGeom>
        </p:spPr>
        <p:txBody>
          <a:bodyPr vert="horz" lIns="68580" tIns="34290" rIns="68580" bIns="34290" rtlCol="0" anchor="ctr"/>
          <a:lstStyle>
            <a:defPPr>
              <a:defRPr lang="en-US"/>
            </a:defPPr>
            <a:lvl1pPr marL="0" algn="ctr" defTabSz="914400" rtl="0" eaLnBrk="1" latinLnBrk="0" hangingPunct="1">
              <a:defRPr sz="1000"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66">
              <a:defRPr/>
            </a:pPr>
            <a:r>
              <a:rPr lang="en-GB" sz="1800" i="1" dirty="0">
                <a:solidFill>
                  <a:schemeClr val="tx1">
                    <a:lumMod val="50000"/>
                  </a:schemeClr>
                </a:solidFill>
                <a:latin typeface="+mn-lt"/>
              </a:rPr>
              <a:t>“To enable those in support of Project Resolution to make better, data-driven decisions around Submarine availability improvement focused activities”</a:t>
            </a:r>
          </a:p>
        </p:txBody>
      </p:sp>
      <p:sp>
        <p:nvSpPr>
          <p:cNvPr id="8" name="Rectangle: Rounded Corners 7">
            <a:extLst>
              <a:ext uri="{FF2B5EF4-FFF2-40B4-BE49-F238E27FC236}">
                <a16:creationId xmlns:a16="http://schemas.microsoft.com/office/drawing/2014/main" id="{A08A8F42-0834-8700-C175-4009E55244B3}"/>
              </a:ext>
            </a:extLst>
          </p:cNvPr>
          <p:cNvSpPr/>
          <p:nvPr/>
        </p:nvSpPr>
        <p:spPr>
          <a:xfrm>
            <a:off x="1009181" y="1718917"/>
            <a:ext cx="8724863" cy="107033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08" name="Group 107">
            <a:extLst>
              <a:ext uri="{FF2B5EF4-FFF2-40B4-BE49-F238E27FC236}">
                <a16:creationId xmlns:a16="http://schemas.microsoft.com/office/drawing/2014/main" id="{2232F3F0-4F7E-5D40-0EAA-B64344228B99}"/>
              </a:ext>
            </a:extLst>
          </p:cNvPr>
          <p:cNvGrpSpPr/>
          <p:nvPr/>
        </p:nvGrpSpPr>
        <p:grpSpPr>
          <a:xfrm>
            <a:off x="498223" y="3429000"/>
            <a:ext cx="3340131" cy="2477612"/>
            <a:chOff x="360000" y="3577886"/>
            <a:chExt cx="2729097" cy="2179642"/>
          </a:xfrm>
        </p:grpSpPr>
        <p:grpSp>
          <p:nvGrpSpPr>
            <p:cNvPr id="9" name="Group 8">
              <a:extLst>
                <a:ext uri="{FF2B5EF4-FFF2-40B4-BE49-F238E27FC236}">
                  <a16:creationId xmlns:a16="http://schemas.microsoft.com/office/drawing/2014/main" id="{03010E5D-9834-D6F1-6963-68515F43FF7F}"/>
                </a:ext>
              </a:extLst>
            </p:cNvPr>
            <p:cNvGrpSpPr/>
            <p:nvPr/>
          </p:nvGrpSpPr>
          <p:grpSpPr>
            <a:xfrm>
              <a:off x="884875" y="3577886"/>
              <a:ext cx="1587480" cy="832281"/>
              <a:chOff x="1282073" y="3198002"/>
              <a:chExt cx="1734902" cy="833397"/>
            </a:xfrm>
          </p:grpSpPr>
          <p:sp>
            <p:nvSpPr>
              <p:cNvPr id="103" name="Cloud 102">
                <a:extLst>
                  <a:ext uri="{FF2B5EF4-FFF2-40B4-BE49-F238E27FC236}">
                    <a16:creationId xmlns:a16="http://schemas.microsoft.com/office/drawing/2014/main" id="{26084524-CB41-6623-259E-13FDA8A92D3B}"/>
                  </a:ext>
                </a:extLst>
              </p:cNvPr>
              <p:cNvSpPr/>
              <p:nvPr/>
            </p:nvSpPr>
            <p:spPr>
              <a:xfrm>
                <a:off x="1282073" y="3198002"/>
                <a:ext cx="1734902" cy="833397"/>
              </a:xfrm>
              <a:prstGeom prst="cloud">
                <a:avLst/>
              </a:prstGeom>
              <a:solidFill>
                <a:schemeClr val="bg1"/>
              </a:solidFill>
              <a:ln w="38100">
                <a:gradFill>
                  <a:gsLst>
                    <a:gs pos="39000">
                      <a:srgbClr val="80B5DC"/>
                    </a:gs>
                    <a:gs pos="100000">
                      <a:srgbClr val="BAD4FE">
                        <a:alpha val="56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104" name="Group 103">
                <a:extLst>
                  <a:ext uri="{FF2B5EF4-FFF2-40B4-BE49-F238E27FC236}">
                    <a16:creationId xmlns:a16="http://schemas.microsoft.com/office/drawing/2014/main" id="{1D77EF23-07B3-D22F-00DC-7876BD0543EA}"/>
                  </a:ext>
                </a:extLst>
              </p:cNvPr>
              <p:cNvGrpSpPr/>
              <p:nvPr/>
            </p:nvGrpSpPr>
            <p:grpSpPr>
              <a:xfrm>
                <a:off x="1535355" y="3362288"/>
                <a:ext cx="1240175" cy="541167"/>
                <a:chOff x="4800773" y="3371874"/>
                <a:chExt cx="1032971" cy="437959"/>
              </a:xfrm>
            </p:grpSpPr>
            <p:pic>
              <p:nvPicPr>
                <p:cNvPr id="105" name="Picture 2" descr="See the source image">
                  <a:extLst>
                    <a:ext uri="{FF2B5EF4-FFF2-40B4-BE49-F238E27FC236}">
                      <a16:creationId xmlns:a16="http://schemas.microsoft.com/office/drawing/2014/main" id="{E19BF366-0271-2048-E298-535D7C46DB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773" y="3371874"/>
                  <a:ext cx="850732" cy="246801"/>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9F78A6CC-328E-A171-1E92-7F30709DD3A3}"/>
                    </a:ext>
                  </a:extLst>
                </p:cNvPr>
                <p:cNvSpPr txBox="1"/>
                <p:nvPr/>
              </p:nvSpPr>
              <p:spPr>
                <a:xfrm>
                  <a:off x="4963819" y="3535845"/>
                  <a:ext cx="869925" cy="273988"/>
                </a:xfrm>
                <a:prstGeom prst="rect">
                  <a:avLst/>
                </a:prstGeom>
                <a:noFill/>
              </p:spPr>
              <p:txBody>
                <a:bodyPr wrap="square" rtlCol="0">
                  <a:spAutoFit/>
                </a:bodyPr>
                <a:lstStyle/>
                <a:p>
                  <a:r>
                    <a:rPr lang="en-GB" sz="1050" dirty="0">
                      <a:solidFill>
                        <a:schemeClr val="accent6">
                          <a:lumMod val="50000"/>
                        </a:schemeClr>
                      </a:solidFill>
                      <a:latin typeface="Arial Nova" panose="020B0504020202020204" pitchFamily="34" charset="0"/>
                    </a:rPr>
                    <a:t>Foundry</a:t>
                  </a:r>
                </a:p>
              </p:txBody>
            </p:sp>
          </p:grpSp>
        </p:grpSp>
        <p:grpSp>
          <p:nvGrpSpPr>
            <p:cNvPr id="10" name="Group 9">
              <a:extLst>
                <a:ext uri="{FF2B5EF4-FFF2-40B4-BE49-F238E27FC236}">
                  <a16:creationId xmlns:a16="http://schemas.microsoft.com/office/drawing/2014/main" id="{54215704-EA41-9B4A-976C-D31B8354B3C6}"/>
                </a:ext>
              </a:extLst>
            </p:cNvPr>
            <p:cNvGrpSpPr/>
            <p:nvPr/>
          </p:nvGrpSpPr>
          <p:grpSpPr>
            <a:xfrm>
              <a:off x="1873688" y="4786111"/>
              <a:ext cx="718141" cy="955327"/>
              <a:chOff x="3744488" y="2638703"/>
              <a:chExt cx="784832" cy="956606"/>
            </a:xfrm>
          </p:grpSpPr>
          <p:pic>
            <p:nvPicPr>
              <p:cNvPr id="100" name="Picture 99">
                <a:extLst>
                  <a:ext uri="{FF2B5EF4-FFF2-40B4-BE49-F238E27FC236}">
                    <a16:creationId xmlns:a16="http://schemas.microsoft.com/office/drawing/2014/main" id="{CD3A5EF0-F299-0425-CC38-0723A4A4B3BA}"/>
                  </a:ext>
                </a:extLst>
              </p:cNvPr>
              <p:cNvPicPr>
                <a:picLocks noChangeAspect="1"/>
              </p:cNvPicPr>
              <p:nvPr/>
            </p:nvPicPr>
            <p:blipFill>
              <a:blip r:embed="rId3"/>
              <a:stretch>
                <a:fillRect/>
              </a:stretch>
            </p:blipFill>
            <p:spPr>
              <a:xfrm>
                <a:off x="3776585" y="2640529"/>
                <a:ext cx="597942" cy="585983"/>
              </a:xfrm>
              <a:prstGeom prst="rect">
                <a:avLst/>
              </a:prstGeom>
            </p:spPr>
          </p:pic>
          <p:sp>
            <p:nvSpPr>
              <p:cNvPr id="101" name="TextBox 100">
                <a:extLst>
                  <a:ext uri="{FF2B5EF4-FFF2-40B4-BE49-F238E27FC236}">
                    <a16:creationId xmlns:a16="http://schemas.microsoft.com/office/drawing/2014/main" id="{99BCC68D-DE8E-658D-1635-DA60E56A8DB2}"/>
                  </a:ext>
                </a:extLst>
              </p:cNvPr>
              <p:cNvSpPr txBox="1"/>
              <p:nvPr/>
            </p:nvSpPr>
            <p:spPr>
              <a:xfrm>
                <a:off x="3744488" y="3225978"/>
                <a:ext cx="784832" cy="369331"/>
              </a:xfrm>
              <a:prstGeom prst="rect">
                <a:avLst/>
              </a:prstGeom>
              <a:noFill/>
            </p:spPr>
            <p:txBody>
              <a:bodyPr wrap="none" rtlCol="0">
                <a:spAutoFit/>
              </a:bodyPr>
              <a:lstStyle/>
              <a:p>
                <a:r>
                  <a:rPr lang="en-GB" sz="600" dirty="0"/>
                  <a:t>Predictive</a:t>
                </a:r>
              </a:p>
              <a:p>
                <a:pPr algn="ctr"/>
                <a:r>
                  <a:rPr lang="en-GB" sz="600" dirty="0"/>
                  <a:t>Analytics</a:t>
                </a:r>
              </a:p>
            </p:txBody>
          </p:sp>
          <p:sp>
            <p:nvSpPr>
              <p:cNvPr id="102" name="Rectangle: Rounded Corners 101">
                <a:extLst>
                  <a:ext uri="{FF2B5EF4-FFF2-40B4-BE49-F238E27FC236}">
                    <a16:creationId xmlns:a16="http://schemas.microsoft.com/office/drawing/2014/main" id="{1B791328-F948-5E0B-9984-724C09E7520D}"/>
                  </a:ext>
                </a:extLst>
              </p:cNvPr>
              <p:cNvSpPr/>
              <p:nvPr/>
            </p:nvSpPr>
            <p:spPr>
              <a:xfrm>
                <a:off x="3760842" y="2638703"/>
                <a:ext cx="632786" cy="601461"/>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1" name="Group 10">
              <a:extLst>
                <a:ext uri="{FF2B5EF4-FFF2-40B4-BE49-F238E27FC236}">
                  <a16:creationId xmlns:a16="http://schemas.microsoft.com/office/drawing/2014/main" id="{79E3E59A-AE39-82E7-0012-E5B209C0F60F}"/>
                </a:ext>
              </a:extLst>
            </p:cNvPr>
            <p:cNvGrpSpPr/>
            <p:nvPr/>
          </p:nvGrpSpPr>
          <p:grpSpPr>
            <a:xfrm>
              <a:off x="2347488" y="4336496"/>
              <a:ext cx="741609" cy="975232"/>
              <a:chOff x="4457485" y="2635343"/>
              <a:chExt cx="810478" cy="976538"/>
            </a:xfrm>
          </p:grpSpPr>
          <p:pic>
            <p:nvPicPr>
              <p:cNvPr id="97" name="Picture 96">
                <a:extLst>
                  <a:ext uri="{FF2B5EF4-FFF2-40B4-BE49-F238E27FC236}">
                    <a16:creationId xmlns:a16="http://schemas.microsoft.com/office/drawing/2014/main" id="{B4D9E58E-B287-E1B9-BD60-8C84BAA1F96E}"/>
                  </a:ext>
                </a:extLst>
              </p:cNvPr>
              <p:cNvPicPr>
                <a:picLocks noChangeAspect="1"/>
              </p:cNvPicPr>
              <p:nvPr/>
            </p:nvPicPr>
            <p:blipFill>
              <a:blip r:embed="rId4"/>
              <a:stretch>
                <a:fillRect/>
              </a:stretch>
            </p:blipFill>
            <p:spPr>
              <a:xfrm>
                <a:off x="4567341" y="2635343"/>
                <a:ext cx="590767" cy="588375"/>
              </a:xfrm>
              <a:prstGeom prst="rect">
                <a:avLst/>
              </a:prstGeom>
            </p:spPr>
          </p:pic>
          <p:sp>
            <p:nvSpPr>
              <p:cNvPr id="98" name="TextBox 97">
                <a:extLst>
                  <a:ext uri="{FF2B5EF4-FFF2-40B4-BE49-F238E27FC236}">
                    <a16:creationId xmlns:a16="http://schemas.microsoft.com/office/drawing/2014/main" id="{98980FDB-AD79-6DCB-1D65-BB09E9EE3475}"/>
                  </a:ext>
                </a:extLst>
              </p:cNvPr>
              <p:cNvSpPr txBox="1"/>
              <p:nvPr/>
            </p:nvSpPr>
            <p:spPr>
              <a:xfrm>
                <a:off x="4457485" y="3242549"/>
                <a:ext cx="810478" cy="369332"/>
              </a:xfrm>
              <a:prstGeom prst="rect">
                <a:avLst/>
              </a:prstGeom>
              <a:noFill/>
            </p:spPr>
            <p:txBody>
              <a:bodyPr wrap="none" rtlCol="0">
                <a:spAutoFit/>
              </a:bodyPr>
              <a:lstStyle/>
              <a:p>
                <a:pPr algn="ctr"/>
                <a:r>
                  <a:rPr lang="en-GB" sz="600" dirty="0"/>
                  <a:t>Prescriptive</a:t>
                </a:r>
              </a:p>
              <a:p>
                <a:pPr algn="ctr"/>
                <a:r>
                  <a:rPr lang="en-GB" sz="600" dirty="0"/>
                  <a:t>Analytics</a:t>
                </a:r>
              </a:p>
            </p:txBody>
          </p:sp>
          <p:sp>
            <p:nvSpPr>
              <p:cNvPr id="99" name="Rectangle: Rounded Corners 98">
                <a:extLst>
                  <a:ext uri="{FF2B5EF4-FFF2-40B4-BE49-F238E27FC236}">
                    <a16:creationId xmlns:a16="http://schemas.microsoft.com/office/drawing/2014/main" id="{2E69E7B9-A340-1591-57EA-D7017F520810}"/>
                  </a:ext>
                </a:extLst>
              </p:cNvPr>
              <p:cNvSpPr/>
              <p:nvPr/>
            </p:nvSpPr>
            <p:spPr>
              <a:xfrm>
                <a:off x="4546331" y="2638703"/>
                <a:ext cx="632786" cy="601461"/>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2" name="Group 11">
              <a:extLst>
                <a:ext uri="{FF2B5EF4-FFF2-40B4-BE49-F238E27FC236}">
                  <a16:creationId xmlns:a16="http://schemas.microsoft.com/office/drawing/2014/main" id="{1C5AC1B5-C119-D768-16E8-26657D3CF8EB}"/>
                </a:ext>
              </a:extLst>
            </p:cNvPr>
            <p:cNvGrpSpPr/>
            <p:nvPr/>
          </p:nvGrpSpPr>
          <p:grpSpPr>
            <a:xfrm>
              <a:off x="360000" y="4515400"/>
              <a:ext cx="808334" cy="634323"/>
              <a:chOff x="2554083" y="2488592"/>
              <a:chExt cx="883400" cy="635173"/>
            </a:xfrm>
          </p:grpSpPr>
          <p:sp>
            <p:nvSpPr>
              <p:cNvPr id="23" name="Arrow: Chevron 22">
                <a:extLst>
                  <a:ext uri="{FF2B5EF4-FFF2-40B4-BE49-F238E27FC236}">
                    <a16:creationId xmlns:a16="http://schemas.microsoft.com/office/drawing/2014/main" id="{80EB4038-6C52-BC23-1178-7F1A1DE0DEEA}"/>
                  </a:ext>
                </a:extLst>
              </p:cNvPr>
              <p:cNvSpPr/>
              <p:nvPr/>
            </p:nvSpPr>
            <p:spPr>
              <a:xfrm>
                <a:off x="2554083" y="2769704"/>
                <a:ext cx="245439" cy="142126"/>
              </a:xfrm>
              <a:prstGeom prst="chevro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4" name="Arrow: Chevron 23">
                <a:extLst>
                  <a:ext uri="{FF2B5EF4-FFF2-40B4-BE49-F238E27FC236}">
                    <a16:creationId xmlns:a16="http://schemas.microsoft.com/office/drawing/2014/main" id="{8CB934ED-DADA-9FE3-0D4F-8B6A5637A0B8}"/>
                  </a:ext>
                </a:extLst>
              </p:cNvPr>
              <p:cNvSpPr/>
              <p:nvPr/>
            </p:nvSpPr>
            <p:spPr>
              <a:xfrm rot="10800000">
                <a:off x="3192044" y="2769704"/>
                <a:ext cx="245439" cy="142126"/>
              </a:xfrm>
              <a:prstGeom prst="chevro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5" name="Right Triangle 24">
                <a:extLst>
                  <a:ext uri="{FF2B5EF4-FFF2-40B4-BE49-F238E27FC236}">
                    <a16:creationId xmlns:a16="http://schemas.microsoft.com/office/drawing/2014/main" id="{067BD4E3-A8CA-CD92-CA6C-B7DC6D7A5F84}"/>
                  </a:ext>
                </a:extLst>
              </p:cNvPr>
              <p:cNvSpPr/>
              <p:nvPr/>
            </p:nvSpPr>
            <p:spPr>
              <a:xfrm rot="10800000">
                <a:off x="2687669" y="2864616"/>
                <a:ext cx="48975" cy="47213"/>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Rectangle 25">
                <a:extLst>
                  <a:ext uri="{FF2B5EF4-FFF2-40B4-BE49-F238E27FC236}">
                    <a16:creationId xmlns:a16="http://schemas.microsoft.com/office/drawing/2014/main" id="{9305BABE-AFFE-8259-C101-B140FF410266}"/>
                  </a:ext>
                </a:extLst>
              </p:cNvPr>
              <p:cNvSpPr/>
              <p:nvPr/>
            </p:nvSpPr>
            <p:spPr>
              <a:xfrm>
                <a:off x="2748116" y="2877544"/>
                <a:ext cx="496665" cy="83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Right Triangle 26">
                <a:extLst>
                  <a:ext uri="{FF2B5EF4-FFF2-40B4-BE49-F238E27FC236}">
                    <a16:creationId xmlns:a16="http://schemas.microsoft.com/office/drawing/2014/main" id="{171679F7-7D06-D85D-61DC-B816628A1E55}"/>
                  </a:ext>
                </a:extLst>
              </p:cNvPr>
              <p:cNvSpPr/>
              <p:nvPr/>
            </p:nvSpPr>
            <p:spPr>
              <a:xfrm rot="5400000">
                <a:off x="3255372" y="2864616"/>
                <a:ext cx="48975" cy="47213"/>
              </a:xfrm>
              <a:prstGeom prst="r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Rectangle: Rounded Corners 27">
                <a:extLst>
                  <a:ext uri="{FF2B5EF4-FFF2-40B4-BE49-F238E27FC236}">
                    <a16:creationId xmlns:a16="http://schemas.microsoft.com/office/drawing/2014/main" id="{B0A4B174-2047-0A70-B3ED-A806E2C401E4}"/>
                  </a:ext>
                </a:extLst>
              </p:cNvPr>
              <p:cNvSpPr/>
              <p:nvPr/>
            </p:nvSpPr>
            <p:spPr>
              <a:xfrm>
                <a:off x="2746784" y="2488592"/>
                <a:ext cx="496665" cy="609928"/>
              </a:xfrm>
              <a:prstGeom prst="roundRect">
                <a:avLst/>
              </a:prstGeom>
              <a:solidFill>
                <a:schemeClr val="bg1">
                  <a:lumMod val="85000"/>
                </a:schemeClr>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Rectangle 28">
                <a:extLst>
                  <a:ext uri="{FF2B5EF4-FFF2-40B4-BE49-F238E27FC236}">
                    <a16:creationId xmlns:a16="http://schemas.microsoft.com/office/drawing/2014/main" id="{C1B1BE1E-05D6-F800-FF57-B9B027E57105}"/>
                  </a:ext>
                </a:extLst>
              </p:cNvPr>
              <p:cNvSpPr/>
              <p:nvPr/>
            </p:nvSpPr>
            <p:spPr>
              <a:xfrm>
                <a:off x="2687670" y="2722493"/>
                <a:ext cx="616226" cy="142126"/>
              </a:xfrm>
              <a:prstGeom prst="rect">
                <a:avLst/>
              </a:prstGeom>
              <a:solidFill>
                <a:srgbClr val="AE1E25"/>
              </a:solidFill>
              <a:ln>
                <a:solidFill>
                  <a:srgbClr val="AE1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TextBox 29">
                <a:extLst>
                  <a:ext uri="{FF2B5EF4-FFF2-40B4-BE49-F238E27FC236}">
                    <a16:creationId xmlns:a16="http://schemas.microsoft.com/office/drawing/2014/main" id="{20041499-11A8-7311-CB1C-99E3D63EE35A}"/>
                  </a:ext>
                </a:extLst>
              </p:cNvPr>
              <p:cNvSpPr txBox="1"/>
              <p:nvPr/>
            </p:nvSpPr>
            <p:spPr>
              <a:xfrm>
                <a:off x="2755478" y="2502293"/>
                <a:ext cx="536899" cy="246221"/>
              </a:xfrm>
              <a:prstGeom prst="rect">
                <a:avLst/>
              </a:prstGeom>
              <a:noFill/>
              <a:ln>
                <a:noFill/>
              </a:ln>
            </p:spPr>
            <p:txBody>
              <a:bodyPr wrap="none" rtlCol="0">
                <a:spAutoFit/>
              </a:bodyPr>
              <a:lstStyle/>
              <a:p>
                <a:r>
                  <a:rPr lang="en-GB" sz="600" dirty="0">
                    <a:solidFill>
                      <a:schemeClr val="accent6">
                        <a:lumMod val="50000"/>
                      </a:schemeClr>
                    </a:solidFill>
                  </a:rPr>
                  <a:t>Single</a:t>
                </a:r>
              </a:p>
            </p:txBody>
          </p:sp>
          <p:sp>
            <p:nvSpPr>
              <p:cNvPr id="31" name="TextBox 30">
                <a:extLst>
                  <a:ext uri="{FF2B5EF4-FFF2-40B4-BE49-F238E27FC236}">
                    <a16:creationId xmlns:a16="http://schemas.microsoft.com/office/drawing/2014/main" id="{5E3E6FEB-56E7-0B2E-50E2-5604BCC7A174}"/>
                  </a:ext>
                </a:extLst>
              </p:cNvPr>
              <p:cNvSpPr txBox="1"/>
              <p:nvPr/>
            </p:nvSpPr>
            <p:spPr>
              <a:xfrm>
                <a:off x="2731127" y="2688373"/>
                <a:ext cx="588195" cy="246221"/>
              </a:xfrm>
              <a:prstGeom prst="rect">
                <a:avLst/>
              </a:prstGeom>
              <a:noFill/>
              <a:ln>
                <a:noFill/>
              </a:ln>
            </p:spPr>
            <p:txBody>
              <a:bodyPr wrap="none" rtlCol="0">
                <a:spAutoFit/>
              </a:bodyPr>
              <a:lstStyle/>
              <a:p>
                <a:r>
                  <a:rPr lang="en-GB" sz="600" dirty="0">
                    <a:solidFill>
                      <a:schemeClr val="bg1"/>
                    </a:solidFill>
                  </a:rPr>
                  <a:t>Source</a:t>
                </a:r>
              </a:p>
            </p:txBody>
          </p:sp>
          <p:sp>
            <p:nvSpPr>
              <p:cNvPr id="96" name="TextBox 95">
                <a:extLst>
                  <a:ext uri="{FF2B5EF4-FFF2-40B4-BE49-F238E27FC236}">
                    <a16:creationId xmlns:a16="http://schemas.microsoft.com/office/drawing/2014/main" id="{847867B2-FC88-06F6-9C1C-A41FCC71CB92}"/>
                  </a:ext>
                </a:extLst>
              </p:cNvPr>
              <p:cNvSpPr txBox="1"/>
              <p:nvPr/>
            </p:nvSpPr>
            <p:spPr>
              <a:xfrm>
                <a:off x="2722310" y="2877544"/>
                <a:ext cx="603157" cy="246221"/>
              </a:xfrm>
              <a:prstGeom prst="rect">
                <a:avLst/>
              </a:prstGeom>
              <a:noFill/>
              <a:ln>
                <a:noFill/>
              </a:ln>
            </p:spPr>
            <p:txBody>
              <a:bodyPr wrap="none" rtlCol="0">
                <a:spAutoFit/>
              </a:bodyPr>
              <a:lstStyle/>
              <a:p>
                <a:r>
                  <a:rPr lang="en-GB" sz="600" dirty="0">
                    <a:solidFill>
                      <a:schemeClr val="accent6">
                        <a:lumMod val="50000"/>
                      </a:schemeClr>
                    </a:solidFill>
                  </a:rPr>
                  <a:t>of Truth</a:t>
                </a:r>
              </a:p>
            </p:txBody>
          </p:sp>
        </p:grpSp>
        <p:grpSp>
          <p:nvGrpSpPr>
            <p:cNvPr id="13" name="Group 12">
              <a:extLst>
                <a:ext uri="{FF2B5EF4-FFF2-40B4-BE49-F238E27FC236}">
                  <a16:creationId xmlns:a16="http://schemas.microsoft.com/office/drawing/2014/main" id="{37C996E7-EE1D-4561-7AFA-90C85964E7B3}"/>
                </a:ext>
              </a:extLst>
            </p:cNvPr>
            <p:cNvGrpSpPr/>
            <p:nvPr/>
          </p:nvGrpSpPr>
          <p:grpSpPr>
            <a:xfrm>
              <a:off x="889836" y="5030222"/>
              <a:ext cx="1091316" cy="727306"/>
              <a:chOff x="3363803" y="2730596"/>
              <a:chExt cx="1192661" cy="728280"/>
            </a:xfrm>
          </p:grpSpPr>
          <p:grpSp>
            <p:nvGrpSpPr>
              <p:cNvPr id="19" name="Group 18">
                <a:extLst>
                  <a:ext uri="{FF2B5EF4-FFF2-40B4-BE49-F238E27FC236}">
                    <a16:creationId xmlns:a16="http://schemas.microsoft.com/office/drawing/2014/main" id="{6237BEE7-DDB4-2347-2A18-9AA8BCD5A37E}"/>
                  </a:ext>
                </a:extLst>
              </p:cNvPr>
              <p:cNvGrpSpPr/>
              <p:nvPr/>
            </p:nvGrpSpPr>
            <p:grpSpPr>
              <a:xfrm>
                <a:off x="3638776" y="2730596"/>
                <a:ext cx="627937" cy="552617"/>
                <a:chOff x="3389312" y="1577975"/>
                <a:chExt cx="2365375" cy="1987550"/>
              </a:xfrm>
            </p:grpSpPr>
            <p:sp>
              <p:nvSpPr>
                <p:cNvPr id="21" name="Rectangle: Rounded Corners 20">
                  <a:extLst>
                    <a:ext uri="{FF2B5EF4-FFF2-40B4-BE49-F238E27FC236}">
                      <a16:creationId xmlns:a16="http://schemas.microsoft.com/office/drawing/2014/main" id="{F65E27E2-4F24-638B-A7E3-B217ED8762FF}"/>
                    </a:ext>
                  </a:extLst>
                </p:cNvPr>
                <p:cNvSpPr/>
                <p:nvPr/>
              </p:nvSpPr>
              <p:spPr>
                <a:xfrm>
                  <a:off x="3389312" y="1577975"/>
                  <a:ext cx="2365375" cy="19875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2" name="Picture 21">
                  <a:extLst>
                    <a:ext uri="{FF2B5EF4-FFF2-40B4-BE49-F238E27FC236}">
                      <a16:creationId xmlns:a16="http://schemas.microsoft.com/office/drawing/2014/main" id="{4973B963-C07C-275A-8CB4-3AF6D756CE1B}"/>
                    </a:ext>
                  </a:extLst>
                </p:cNvPr>
                <p:cNvPicPr>
                  <a:picLocks noChangeAspect="1"/>
                </p:cNvPicPr>
                <p:nvPr/>
              </p:nvPicPr>
              <p:blipFill>
                <a:blip r:embed="rId5"/>
                <a:stretch>
                  <a:fillRect/>
                </a:stretch>
              </p:blipFill>
              <p:spPr>
                <a:xfrm>
                  <a:off x="3543300" y="1695450"/>
                  <a:ext cx="2057400" cy="1752600"/>
                </a:xfrm>
                <a:prstGeom prst="rect">
                  <a:avLst/>
                </a:prstGeom>
              </p:spPr>
            </p:pic>
          </p:grpSp>
          <p:sp>
            <p:nvSpPr>
              <p:cNvPr id="20" name="TextBox 19">
                <a:extLst>
                  <a:ext uri="{FF2B5EF4-FFF2-40B4-BE49-F238E27FC236}">
                    <a16:creationId xmlns:a16="http://schemas.microsoft.com/office/drawing/2014/main" id="{73C7004A-FAB2-2B42-0316-88B8250C7CA0}"/>
                  </a:ext>
                </a:extLst>
              </p:cNvPr>
              <p:cNvSpPr txBox="1"/>
              <p:nvPr/>
            </p:nvSpPr>
            <p:spPr>
              <a:xfrm>
                <a:off x="3363803" y="3214864"/>
                <a:ext cx="1192661" cy="244012"/>
              </a:xfrm>
              <a:prstGeom prst="rect">
                <a:avLst/>
              </a:prstGeom>
              <a:noFill/>
            </p:spPr>
            <p:txBody>
              <a:bodyPr wrap="square" rtlCol="0">
                <a:spAutoFit/>
              </a:bodyPr>
              <a:lstStyle/>
              <a:p>
                <a:pPr algn="ctr"/>
                <a:r>
                  <a:rPr lang="en-GB" sz="600" dirty="0">
                    <a:solidFill>
                      <a:srgbClr val="000000"/>
                    </a:solidFill>
                  </a:rPr>
                  <a:t>User </a:t>
                </a:r>
              </a:p>
              <a:p>
                <a:pPr algn="ctr"/>
                <a:r>
                  <a:rPr lang="en-GB" sz="600" dirty="0">
                    <a:solidFill>
                      <a:srgbClr val="000000"/>
                    </a:solidFill>
                  </a:rPr>
                  <a:t>Population</a:t>
                </a:r>
              </a:p>
            </p:txBody>
          </p:sp>
        </p:grpSp>
        <p:cxnSp>
          <p:nvCxnSpPr>
            <p:cNvPr id="14" name="Straight Connector 13">
              <a:extLst>
                <a:ext uri="{FF2B5EF4-FFF2-40B4-BE49-F238E27FC236}">
                  <a16:creationId xmlns:a16="http://schemas.microsoft.com/office/drawing/2014/main" id="{F3F22BCD-B325-8671-C4C4-8CEEE26C7C17}"/>
                </a:ext>
              </a:extLst>
            </p:cNvPr>
            <p:cNvCxnSpPr>
              <a:stCxn id="103" idx="1"/>
              <a:endCxn id="30" idx="3"/>
            </p:cNvCxnSpPr>
            <p:nvPr/>
          </p:nvCxnSpPr>
          <p:spPr>
            <a:xfrm flipH="1">
              <a:off x="1035557" y="4409281"/>
              <a:ext cx="643058" cy="242747"/>
            </a:xfrm>
            <a:prstGeom prst="line">
              <a:avLst/>
            </a:prstGeom>
            <a:ln>
              <a:solidFill>
                <a:srgbClr val="81CDE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7BE407-5102-F256-49B7-56CD64896217}"/>
                </a:ext>
              </a:extLst>
            </p:cNvPr>
            <p:cNvCxnSpPr>
              <a:stCxn id="103" idx="1"/>
              <a:endCxn id="21" idx="0"/>
            </p:cNvCxnSpPr>
            <p:nvPr/>
          </p:nvCxnSpPr>
          <p:spPr>
            <a:xfrm flipH="1">
              <a:off x="1428732" y="4409282"/>
              <a:ext cx="249884" cy="620937"/>
            </a:xfrm>
            <a:prstGeom prst="line">
              <a:avLst/>
            </a:prstGeom>
            <a:ln>
              <a:solidFill>
                <a:srgbClr val="81CDE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73E895D-912F-7281-9315-8C4A49A1617C}"/>
                </a:ext>
              </a:extLst>
            </p:cNvPr>
            <p:cNvCxnSpPr>
              <a:stCxn id="103" idx="1"/>
              <a:endCxn id="102" idx="0"/>
            </p:cNvCxnSpPr>
            <p:nvPr/>
          </p:nvCxnSpPr>
          <p:spPr>
            <a:xfrm>
              <a:off x="1678615" y="4409282"/>
              <a:ext cx="499544" cy="376829"/>
            </a:xfrm>
            <a:prstGeom prst="line">
              <a:avLst/>
            </a:prstGeom>
            <a:ln>
              <a:solidFill>
                <a:srgbClr val="81CDE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93B0C7-DC27-0EA3-7348-83F5A10322F3}"/>
                </a:ext>
              </a:extLst>
            </p:cNvPr>
            <p:cNvCxnSpPr>
              <a:stCxn id="103" idx="1"/>
              <a:endCxn id="99" idx="1"/>
            </p:cNvCxnSpPr>
            <p:nvPr/>
          </p:nvCxnSpPr>
          <p:spPr>
            <a:xfrm>
              <a:off x="1678615" y="4409281"/>
              <a:ext cx="750170" cy="230897"/>
            </a:xfrm>
            <a:prstGeom prst="line">
              <a:avLst/>
            </a:prstGeom>
            <a:ln>
              <a:solidFill>
                <a:srgbClr val="81CDEF"/>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22C94B5E-B2F9-E594-526B-56286465CB12}"/>
              </a:ext>
            </a:extLst>
          </p:cNvPr>
          <p:cNvSpPr txBox="1"/>
          <p:nvPr/>
        </p:nvSpPr>
        <p:spPr>
          <a:xfrm>
            <a:off x="4133642" y="3134327"/>
            <a:ext cx="7266475" cy="2585323"/>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GB" dirty="0"/>
              <a:t>Project Resolution’s Data Integration Team have been focusing on Data Analytics and Insights, utilising Palantir’s Foundry tool – this capability allows us to structure data gathered from across the enterprise into a model with associated relationships between objects, which we can then take advantage of to make better data-driven decisions</a:t>
            </a:r>
          </a:p>
          <a:p>
            <a:pPr marL="285750" indent="-285750">
              <a:buClr>
                <a:schemeClr val="tx1"/>
              </a:buClr>
              <a:buFont typeface="Arial" panose="020B0604020202020204" pitchFamily="34" charset="0"/>
              <a:buChar char="•"/>
            </a:pPr>
            <a:endParaRPr lang="en-GB" dirty="0"/>
          </a:p>
          <a:p>
            <a:pPr marL="285750" indent="-285750">
              <a:buClr>
                <a:schemeClr val="tx1"/>
              </a:buClr>
              <a:buFont typeface="Arial" panose="020B0604020202020204" pitchFamily="34" charset="0"/>
              <a:buChar char="•"/>
            </a:pPr>
            <a:r>
              <a:rPr lang="en-GB" dirty="0"/>
              <a:t>Our aspiration is to move into the predictive/prescriptive analytics space and develop a predictive ‘Process Digital Twin’</a:t>
            </a:r>
          </a:p>
        </p:txBody>
      </p:sp>
      <p:pic>
        <p:nvPicPr>
          <p:cNvPr id="107" name="Picture 106">
            <a:extLst>
              <a:ext uri="{FF2B5EF4-FFF2-40B4-BE49-F238E27FC236}">
                <a16:creationId xmlns:a16="http://schemas.microsoft.com/office/drawing/2014/main" id="{19AC5123-26F4-9F60-FB9E-0686AC7BC6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0000" y="431999"/>
            <a:ext cx="876330" cy="1167459"/>
          </a:xfrm>
          <a:prstGeom prst="rect">
            <a:avLst/>
          </a:prstGeom>
        </p:spPr>
      </p:pic>
    </p:spTree>
    <p:extLst>
      <p:ext uri="{BB962C8B-B14F-4D97-AF65-F5344CB8AC3E}">
        <p14:creationId xmlns:p14="http://schemas.microsoft.com/office/powerpoint/2010/main" val="2721561316"/>
      </p:ext>
    </p:extLst>
  </p:cSld>
  <p:clrMapOvr>
    <a:masterClrMapping/>
  </p:clrMapOvr>
</p:sld>
</file>

<file path=ppt/theme/theme1.xml><?xml version="1.0" encoding="utf-8"?>
<a:theme xmlns:a="http://schemas.openxmlformats.org/drawingml/2006/main" name="1. Cover slides">
  <a:themeElements>
    <a:clrScheme name="SDA Theme">
      <a:dk1>
        <a:srgbClr val="532A45"/>
      </a:dk1>
      <a:lt1>
        <a:srgbClr val="FFFFFF"/>
      </a:lt1>
      <a:dk2>
        <a:srgbClr val="532A45"/>
      </a:dk2>
      <a:lt2>
        <a:srgbClr val="E7E6E6"/>
      </a:lt2>
      <a:accent1>
        <a:srgbClr val="F087CF"/>
      </a:accent1>
      <a:accent2>
        <a:srgbClr val="BECDD6"/>
      </a:accent2>
      <a:accent3>
        <a:srgbClr val="3CB5E6"/>
      </a:accent3>
      <a:accent4>
        <a:srgbClr val="00CE7D"/>
      </a:accent4>
      <a:accent5>
        <a:srgbClr val="FFC600"/>
      </a:accent5>
      <a:accent6>
        <a:srgbClr val="FF8300"/>
      </a:accent6>
      <a:hlink>
        <a:srgbClr val="93368D"/>
      </a:hlink>
      <a:folHlink>
        <a:srgbClr val="AB92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3EC8F207-EA33-48F9-9D66-3B3FD335A825}"/>
    </a:ext>
  </a:extLst>
</a:theme>
</file>

<file path=ppt/theme/theme2.xml><?xml version="1.0" encoding="utf-8"?>
<a:theme xmlns:a="http://schemas.openxmlformats.org/drawingml/2006/main" name="2. Section slides">
  <a:themeElements>
    <a:clrScheme name="SDA Theme">
      <a:dk1>
        <a:srgbClr val="532A45"/>
      </a:dk1>
      <a:lt1>
        <a:srgbClr val="FFFFFF"/>
      </a:lt1>
      <a:dk2>
        <a:srgbClr val="532A45"/>
      </a:dk2>
      <a:lt2>
        <a:srgbClr val="E7E6E6"/>
      </a:lt2>
      <a:accent1>
        <a:srgbClr val="F087CF"/>
      </a:accent1>
      <a:accent2>
        <a:srgbClr val="BECDD6"/>
      </a:accent2>
      <a:accent3>
        <a:srgbClr val="3CB5E6"/>
      </a:accent3>
      <a:accent4>
        <a:srgbClr val="00CE7D"/>
      </a:accent4>
      <a:accent5>
        <a:srgbClr val="FFC600"/>
      </a:accent5>
      <a:accent6>
        <a:srgbClr val="FF8300"/>
      </a:accent6>
      <a:hlink>
        <a:srgbClr val="93368D"/>
      </a:hlink>
      <a:folHlink>
        <a:srgbClr val="AB92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5AC860C9-D1B4-4A3C-980D-B453F585F845}"/>
    </a:ext>
  </a:extLst>
</a:theme>
</file>

<file path=ppt/theme/theme3.xml><?xml version="1.0" encoding="utf-8"?>
<a:theme xmlns:a="http://schemas.openxmlformats.org/drawingml/2006/main" name="1_2. Section slides">
  <a:themeElements>
    <a:clrScheme name="SDA Theme">
      <a:dk1>
        <a:srgbClr val="532A45"/>
      </a:dk1>
      <a:lt1>
        <a:srgbClr val="FFFFFF"/>
      </a:lt1>
      <a:dk2>
        <a:srgbClr val="532A45"/>
      </a:dk2>
      <a:lt2>
        <a:srgbClr val="E7E6E6"/>
      </a:lt2>
      <a:accent1>
        <a:srgbClr val="F087CF"/>
      </a:accent1>
      <a:accent2>
        <a:srgbClr val="BECDD6"/>
      </a:accent2>
      <a:accent3>
        <a:srgbClr val="3CB5E6"/>
      </a:accent3>
      <a:accent4>
        <a:srgbClr val="00CE7D"/>
      </a:accent4>
      <a:accent5>
        <a:srgbClr val="FFC600"/>
      </a:accent5>
      <a:accent6>
        <a:srgbClr val="FF8300"/>
      </a:accent6>
      <a:hlink>
        <a:srgbClr val="93368D"/>
      </a:hlink>
      <a:folHlink>
        <a:srgbClr val="AB92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5AC860C9-D1B4-4A3C-980D-B453F585F845}"/>
    </a:ext>
  </a:extLst>
</a:theme>
</file>

<file path=ppt/theme/theme4.xml><?xml version="1.0" encoding="utf-8"?>
<a:theme xmlns:a="http://schemas.openxmlformats.org/drawingml/2006/main" name="3. Content slides - white background">
  <a:themeElements>
    <a:clrScheme name="SDA Theme">
      <a:dk1>
        <a:srgbClr val="532A45"/>
      </a:dk1>
      <a:lt1>
        <a:srgbClr val="FFFFFF"/>
      </a:lt1>
      <a:dk2>
        <a:srgbClr val="532A45"/>
      </a:dk2>
      <a:lt2>
        <a:srgbClr val="E7E6E6"/>
      </a:lt2>
      <a:accent1>
        <a:srgbClr val="F087CF"/>
      </a:accent1>
      <a:accent2>
        <a:srgbClr val="BECDD6"/>
      </a:accent2>
      <a:accent3>
        <a:srgbClr val="3CB5E6"/>
      </a:accent3>
      <a:accent4>
        <a:srgbClr val="00CE7D"/>
      </a:accent4>
      <a:accent5>
        <a:srgbClr val="FFC600"/>
      </a:accent5>
      <a:accent6>
        <a:srgbClr val="FF8300"/>
      </a:accent6>
      <a:hlink>
        <a:srgbClr val="93368D"/>
      </a:hlink>
      <a:folHlink>
        <a:srgbClr val="AB92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012789EF-F65B-4346-8207-FF8103BE7617}"/>
    </a:ext>
  </a:extLst>
</a:theme>
</file>

<file path=ppt/theme/theme5.xml><?xml version="1.0" encoding="utf-8"?>
<a:theme xmlns:a="http://schemas.openxmlformats.org/drawingml/2006/main" name="4. Content slides - filled background">
  <a:themeElements>
    <a:clrScheme name="SDA brand">
      <a:dk1>
        <a:srgbClr val="13284C"/>
      </a:dk1>
      <a:lt1>
        <a:srgbClr val="FFFFFF"/>
      </a:lt1>
      <a:dk2>
        <a:srgbClr val="13284C"/>
      </a:dk2>
      <a:lt2>
        <a:srgbClr val="E7E6E6"/>
      </a:lt2>
      <a:accent1>
        <a:srgbClr val="F087CF"/>
      </a:accent1>
      <a:accent2>
        <a:srgbClr val="BECDD6"/>
      </a:accent2>
      <a:accent3>
        <a:srgbClr val="3CB5E6"/>
      </a:accent3>
      <a:accent4>
        <a:srgbClr val="00CE7D"/>
      </a:accent4>
      <a:accent5>
        <a:srgbClr val="FFC600"/>
      </a:accent5>
      <a:accent6>
        <a:srgbClr val="FF8300"/>
      </a:accent6>
      <a:hlink>
        <a:srgbClr val="93368D"/>
      </a:hlink>
      <a:folHlink>
        <a:srgbClr val="AB92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3DC5EE0A-5BE4-4FD1-A2D7-8544FA2A9959}"/>
    </a:ext>
  </a:extLst>
</a:theme>
</file>

<file path=ppt/theme/theme6.xml><?xml version="1.0" encoding="utf-8"?>
<a:theme xmlns:a="http://schemas.openxmlformats.org/drawingml/2006/main" name="5. Guidance slides">
  <a:themeElements>
    <a:clrScheme name="SDA brand">
      <a:dk1>
        <a:srgbClr val="13284C"/>
      </a:dk1>
      <a:lt1>
        <a:srgbClr val="FFFFFF"/>
      </a:lt1>
      <a:dk2>
        <a:srgbClr val="13284C"/>
      </a:dk2>
      <a:lt2>
        <a:srgbClr val="E7E6E6"/>
      </a:lt2>
      <a:accent1>
        <a:srgbClr val="F087CF"/>
      </a:accent1>
      <a:accent2>
        <a:srgbClr val="BECDD6"/>
      </a:accent2>
      <a:accent3>
        <a:srgbClr val="3CB5E6"/>
      </a:accent3>
      <a:accent4>
        <a:srgbClr val="00CE7D"/>
      </a:accent4>
      <a:accent5>
        <a:srgbClr val="FFC600"/>
      </a:accent5>
      <a:accent6>
        <a:srgbClr val="FF8300"/>
      </a:accent6>
      <a:hlink>
        <a:srgbClr val="93368D"/>
      </a:hlink>
      <a:folHlink>
        <a:srgbClr val="AB92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56F72EA6-9B3E-4D08-B3DE-E9F177969C9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D596A10C30704C8D0C3E7D2A6B3C38" ma:contentTypeVersion="4" ma:contentTypeDescription="Create a new document." ma:contentTypeScope="" ma:versionID="1d2e43a1f25bbf9729b16cb773b8c73b">
  <xsd:schema xmlns:xsd="http://www.w3.org/2001/XMLSchema" xmlns:xs="http://www.w3.org/2001/XMLSchema" xmlns:p="http://schemas.microsoft.com/office/2006/metadata/properties" xmlns:ns2="2236f2d9-7cf5-4715-8501-71ca01626362" targetNamespace="http://schemas.microsoft.com/office/2006/metadata/properties" ma:root="true" ma:fieldsID="edac205f003630a39aac2ed6f41b236c" ns2:_="">
    <xsd:import namespace="2236f2d9-7cf5-4715-8501-71ca016263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6f2d9-7cf5-4715-8501-71ca016263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26525C-8EA5-476A-ABD6-6498FAF614D8}">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2236f2d9-7cf5-4715-8501-71ca01626362"/>
    <ds:schemaRef ds:uri="http://www.w3.org/XML/1998/namespace"/>
  </ds:schemaRefs>
</ds:datastoreItem>
</file>

<file path=customXml/itemProps2.xml><?xml version="1.0" encoding="utf-8"?>
<ds:datastoreItem xmlns:ds="http://schemas.openxmlformats.org/officeDocument/2006/customXml" ds:itemID="{26B97627-8E7E-4E05-B260-6092EA95E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36f2d9-7cf5-4715-8501-71ca01626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EB864F-A3C7-48AB-8EBA-FC023A26BD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Template>
  <TotalTime>5675</TotalTime>
  <Words>865</Words>
  <Application>Microsoft Office PowerPoint</Application>
  <PresentationFormat>Widescreen</PresentationFormat>
  <Paragraphs>196</Paragraphs>
  <Slides>16</Slides>
  <Notes>6</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16</vt:i4>
      </vt:variant>
    </vt:vector>
  </HeadingPairs>
  <TitlesOfParts>
    <vt:vector size="26" baseType="lpstr">
      <vt:lpstr>Arial</vt:lpstr>
      <vt:lpstr>Arial Nova</vt:lpstr>
      <vt:lpstr>Calibri</vt:lpstr>
      <vt:lpstr>Century Gothic</vt:lpstr>
      <vt:lpstr>1. Cover slides</vt:lpstr>
      <vt:lpstr>2. Section slides</vt:lpstr>
      <vt:lpstr>1_2. Section slides</vt:lpstr>
      <vt:lpstr>3. Content slides - white background</vt:lpstr>
      <vt:lpstr>4. Content slides - filled background</vt:lpstr>
      <vt:lpstr>5. Guidance slides</vt:lpstr>
      <vt:lpstr>PowerPoint Presentation</vt:lpstr>
      <vt:lpstr>PowerPoint Presentation</vt:lpstr>
      <vt:lpstr>Project Resolution – Where it began</vt:lpstr>
      <vt:lpstr>Vision</vt:lpstr>
      <vt:lpstr>SDA28 Strategy – Focus areas &amp; change definitions</vt:lpstr>
      <vt:lpstr>PowerPoint Presentation</vt:lpstr>
      <vt:lpstr>We deliver under the following areas of scope</vt:lpstr>
      <vt:lpstr>Enterprise activities tackling the scope</vt:lpstr>
      <vt:lpstr>Data Analytics &amp; Insights</vt:lpstr>
      <vt:lpstr>PowerPoint Presentation</vt:lpstr>
      <vt:lpstr>Multiple partner contributions to our scope</vt:lpstr>
      <vt:lpstr>Availability – Governance strands and inputs</vt:lpstr>
      <vt:lpstr>Building a successful in-service enterprise</vt:lpstr>
      <vt:lpstr>PowerPoint Presentation</vt:lpstr>
      <vt:lpstr>Roadmap to 2025</vt:lpstr>
      <vt:lpstr>PowerPoint Presentation</vt:lpstr>
    </vt:vector>
  </TitlesOfParts>
  <Manager>MoD</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[Subtitle or description]</dc:subject>
  <dc:creator>Alice Nutbrown</dc:creator>
  <cp:keywords>[Key words separated by commas]</cp:keywords>
  <cp:lastModifiedBy>Balls, Christopher Lt Cdr (SDA-DCEO-TD-MA)</cp:lastModifiedBy>
  <cp:revision>99</cp:revision>
  <cp:lastPrinted>2023-05-22T08:06:08Z</cp:lastPrinted>
  <dcterms:created xsi:type="dcterms:W3CDTF">2020-02-04T09:02:15Z</dcterms:created>
  <dcterms:modified xsi:type="dcterms:W3CDTF">2023-05-22T08:30:36Z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0x01010059D596A10C30704C8D0C3E7D2A6B3C38</vt:lpwstr>
  </property>
  <property fmtid="{D5CDD505-2E9C-101B-9397-08002B2CF9AE}" pid="3" name="MSIP_Label_defa4170-0d19-0005-0004-bc88714345d2_Enabled">
    <vt:lpwstr>true</vt:lpwstr>
  </property>
  <property fmtid="{D5CDD505-2E9C-101B-9397-08002B2CF9AE}" pid="4" name="MSIP_Label_defa4170-0d19-0005-0004-bc88714345d2_SetDate">
    <vt:lpwstr>2023-03-14T15:44:43Z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52491a38-a262-4eec-b1e2-2e8cadb3913a</vt:lpwstr>
  </property>
  <property fmtid="{D5CDD505-2E9C-101B-9397-08002B2CF9AE}" pid="8" name="MSIP_Label_defa4170-0d19-0005-0004-bc88714345d2_ActionId">
    <vt:lpwstr>6a64a512-19bb-451d-a138-d63d27ec60e2</vt:lpwstr>
  </property>
  <property fmtid="{D5CDD505-2E9C-101B-9397-08002B2CF9AE}" pid="9" name="MSIP_Label_defa4170-0d19-0005-0004-bc88714345d2_ContentBits">
    <vt:lpwstr>0</vt:lpwstr>
  </property>
  <property fmtid="{D5CDD505-2E9C-101B-9397-08002B2CF9AE}" pid="10" name="MSIP_Label_d8a60473-494b-4586-a1bb-b0e663054676_Enabled">
    <vt:lpwstr>true</vt:lpwstr>
  </property>
  <property fmtid="{D5CDD505-2E9C-101B-9397-08002B2CF9AE}" pid="11" name="MSIP_Label_d8a60473-494b-4586-a1bb-b0e663054676_SetDate">
    <vt:lpwstr>2023-03-15T09:06:44Z</vt:lpwstr>
  </property>
  <property fmtid="{D5CDD505-2E9C-101B-9397-08002B2CF9AE}" pid="12" name="MSIP_Label_d8a60473-494b-4586-a1bb-b0e663054676_Method">
    <vt:lpwstr>Privileged</vt:lpwstr>
  </property>
  <property fmtid="{D5CDD505-2E9C-101B-9397-08002B2CF9AE}" pid="13" name="MSIP_Label_d8a60473-494b-4586-a1bb-b0e663054676_Name">
    <vt:lpwstr>MOD-1-O-‘UNMARKED’</vt:lpwstr>
  </property>
  <property fmtid="{D5CDD505-2E9C-101B-9397-08002B2CF9AE}" pid="14" name="MSIP_Label_d8a60473-494b-4586-a1bb-b0e663054676_SiteId">
    <vt:lpwstr>be7760ed-5953-484b-ae95-d0a16dfa09e5</vt:lpwstr>
  </property>
  <property fmtid="{D5CDD505-2E9C-101B-9397-08002B2CF9AE}" pid="15" name="MSIP_Label_d8a60473-494b-4586-a1bb-b0e663054676_ActionId">
    <vt:lpwstr>1ef5205c-615b-4ab1-9d35-aebd10a80175</vt:lpwstr>
  </property>
  <property fmtid="{D5CDD505-2E9C-101B-9397-08002B2CF9AE}" pid="16" name="MSIP_Label_d8a60473-494b-4586-a1bb-b0e663054676_ContentBits">
    <vt:lpwstr>0</vt:lpwstr>
  </property>
</Properties>
</file>