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6" r:id="rId4"/>
    <p:sldId id="376" r:id="rId5"/>
    <p:sldId id="374" r:id="rId6"/>
    <p:sldId id="375" r:id="rId7"/>
    <p:sldId id="377" r:id="rId8"/>
    <p:sldId id="367" r:id="rId9"/>
    <p:sldId id="380" r:id="rId10"/>
    <p:sldId id="381" r:id="rId11"/>
    <p:sldId id="382" r:id="rId12"/>
    <p:sldId id="385" r:id="rId13"/>
    <p:sldId id="386" r:id="rId14"/>
    <p:sldId id="383" r:id="rId15"/>
    <p:sldId id="258" r:id="rId16"/>
    <p:sldId id="281" r:id="rId17"/>
    <p:sldId id="274" r:id="rId18"/>
    <p:sldId id="276" r:id="rId19"/>
    <p:sldId id="277" r:id="rId20"/>
    <p:sldId id="278" r:id="rId21"/>
    <p:sldId id="279" r:id="rId22"/>
    <p:sldId id="282" r:id="rId23"/>
    <p:sldId id="280" r:id="rId24"/>
    <p:sldId id="289" r:id="rId25"/>
    <p:sldId id="284" r:id="rId26"/>
    <p:sldId id="283" r:id="rId27"/>
    <p:sldId id="291" r:id="rId28"/>
    <p:sldId id="387"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212A"/>
    <a:srgbClr val="107E7D"/>
    <a:srgbClr val="00205C"/>
    <a:srgbClr val="FFFFFF"/>
    <a:srgbClr val="E3B505"/>
    <a:srgbClr val="545454"/>
    <a:srgbClr val="95190C"/>
    <a:srgbClr val="FFD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9" d="100"/>
          <a:sy n="109" d="100"/>
        </p:scale>
        <p:origin x="10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A2EB-A10F-4E2F-A13C-2E3FE71FA9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1493D4D-2653-4138-A970-61C7E5693689}"/>
              </a:ext>
            </a:extLst>
          </p:cNvPr>
          <p:cNvSpPr>
            <a:spLocks noGrp="1"/>
          </p:cNvSpPr>
          <p:nvPr>
            <p:ph type="subTitle" idx="1"/>
          </p:nvPr>
        </p:nvSpPr>
        <p:spPr>
          <a:xfrm>
            <a:off x="5064642" y="3429000"/>
            <a:ext cx="6332701" cy="526686"/>
          </a:xfrm>
          <a:prstGeom prst="rect">
            <a:avLst/>
          </a:prstGeo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28562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background - use sparing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7275DC-085D-40F0-8707-109EDC10AA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3E3EFA3C-8743-4F06-B827-FCA89C03F704}"/>
              </a:ext>
            </a:extLst>
          </p:cNvPr>
          <p:cNvSpPr/>
          <p:nvPr userDrawn="1"/>
        </p:nvSpPr>
        <p:spPr>
          <a:xfrm>
            <a:off x="7668162" y="3629319"/>
            <a:ext cx="3520753" cy="2073157"/>
          </a:xfrm>
          <a:prstGeom prst="roundRect">
            <a:avLst/>
          </a:prstGeom>
          <a:blipFill dpi="0" rotWithShape="1">
            <a:blip r:embed="rId3" cstate="screen">
              <a:extLst>
                <a:ext uri="{28A0092B-C50C-407E-A947-70E740481C1C}">
                  <a14:useLocalDpi xmlns:a14="http://schemas.microsoft.com/office/drawing/2010/main"/>
                </a:ext>
              </a:extLst>
            </a:blip>
            <a:srcRect/>
            <a:stretch>
              <a:fillRect t="452"/>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5DD1D513-74B9-4571-B1B1-98500176BC4B}"/>
              </a:ext>
            </a:extLst>
          </p:cNvPr>
          <p:cNvSpPr>
            <a:spLocks noGrp="1"/>
          </p:cNvSpPr>
          <p:nvPr>
            <p:ph sz="quarter" idx="13" hasCustomPrompt="1"/>
          </p:nvPr>
        </p:nvSpPr>
        <p:spPr>
          <a:xfrm>
            <a:off x="422275" y="483394"/>
            <a:ext cx="3159125" cy="544512"/>
          </a:xfrm>
          <a:prstGeom prst="rect">
            <a:avLst/>
          </a:prstGeom>
        </p:spPr>
        <p:txBody>
          <a:bodyPr/>
          <a:lstStyle>
            <a:lvl1pPr marL="0" indent="0">
              <a:buNone/>
              <a:defRPr sz="2400" b="1">
                <a:solidFill>
                  <a:schemeClr val="bg1"/>
                </a:solidFill>
              </a:defRPr>
            </a:lvl1pPr>
          </a:lstStyle>
          <a:p>
            <a:pPr lvl="0"/>
            <a:r>
              <a:rPr lang="en-GB" sz="2400" b="1" dirty="0"/>
              <a:t>Click to add heading</a:t>
            </a:r>
            <a:endParaRPr lang="en-GB" dirty="0"/>
          </a:p>
        </p:txBody>
      </p:sp>
      <p:sp>
        <p:nvSpPr>
          <p:cNvPr id="11" name="Text Placeholder 10">
            <a:extLst>
              <a:ext uri="{FF2B5EF4-FFF2-40B4-BE49-F238E27FC236}">
                <a16:creationId xmlns:a16="http://schemas.microsoft.com/office/drawing/2014/main" id="{BA4081A9-3E24-4AF3-A13B-277253C8494E}"/>
              </a:ext>
            </a:extLst>
          </p:cNvPr>
          <p:cNvSpPr>
            <a:spLocks noGrp="1"/>
          </p:cNvSpPr>
          <p:nvPr>
            <p:ph type="body" sz="quarter" idx="14" hasCustomPrompt="1"/>
          </p:nvPr>
        </p:nvSpPr>
        <p:spPr>
          <a:xfrm>
            <a:off x="422275" y="1027113"/>
            <a:ext cx="6372225" cy="2492375"/>
          </a:xfrm>
          <a:prstGeom prst="rect">
            <a:avLst/>
          </a:prstGeom>
        </p:spPr>
        <p:txBody>
          <a:bodyPr/>
          <a:lstStyle>
            <a:lvl1pPr>
              <a:defRPr sz="22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text</a:t>
            </a:r>
          </a:p>
          <a:p>
            <a:pPr lvl="0"/>
            <a:endParaRPr lang="en-US" dirty="0"/>
          </a:p>
          <a:p>
            <a:pPr lvl="0"/>
            <a:endParaRPr lang="en-US" dirty="0"/>
          </a:p>
        </p:txBody>
      </p:sp>
      <p:sp>
        <p:nvSpPr>
          <p:cNvPr id="10" name="Content Placeholder 9">
            <a:extLst>
              <a:ext uri="{FF2B5EF4-FFF2-40B4-BE49-F238E27FC236}">
                <a16:creationId xmlns:a16="http://schemas.microsoft.com/office/drawing/2014/main" id="{032AF461-FE9C-4E54-AEF2-3589B9D99D72}"/>
              </a:ext>
            </a:extLst>
          </p:cNvPr>
          <p:cNvSpPr>
            <a:spLocks noGrp="1"/>
          </p:cNvSpPr>
          <p:nvPr>
            <p:ph sz="quarter" idx="15" hasCustomPrompt="1"/>
          </p:nvPr>
        </p:nvSpPr>
        <p:spPr>
          <a:xfrm>
            <a:off x="4369981" y="3629025"/>
            <a:ext cx="3010307" cy="1963738"/>
          </a:xfrm>
          <a:prstGeom prst="rect">
            <a:avLst/>
          </a:prstGeom>
        </p:spPr>
        <p:txBody>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text</a:t>
            </a:r>
            <a:endParaRPr lang="en-GB" dirty="0"/>
          </a:p>
        </p:txBody>
      </p:sp>
      <p:sp>
        <p:nvSpPr>
          <p:cNvPr id="15" name="Picture Placeholder 14">
            <a:extLst>
              <a:ext uri="{FF2B5EF4-FFF2-40B4-BE49-F238E27FC236}">
                <a16:creationId xmlns:a16="http://schemas.microsoft.com/office/drawing/2014/main" id="{191C74A6-C1B0-44AF-A359-1A38625E49FA}"/>
              </a:ext>
            </a:extLst>
          </p:cNvPr>
          <p:cNvSpPr>
            <a:spLocks noGrp="1"/>
          </p:cNvSpPr>
          <p:nvPr>
            <p:ph type="pic" sz="quarter" idx="16"/>
          </p:nvPr>
        </p:nvSpPr>
        <p:spPr>
          <a:xfrm>
            <a:off x="7668162" y="3629259"/>
            <a:ext cx="3521075" cy="2073275"/>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GB" dirty="0"/>
          </a:p>
        </p:txBody>
      </p:sp>
      <p:sp>
        <p:nvSpPr>
          <p:cNvPr id="13" name="TextBox 12">
            <a:extLst>
              <a:ext uri="{FF2B5EF4-FFF2-40B4-BE49-F238E27FC236}">
                <a16:creationId xmlns:a16="http://schemas.microsoft.com/office/drawing/2014/main" id="{F8FA45FD-5CFE-4D25-9D3C-F36C6667B058}"/>
              </a:ext>
            </a:extLst>
          </p:cNvPr>
          <p:cNvSpPr txBox="1"/>
          <p:nvPr userDrawn="1"/>
        </p:nvSpPr>
        <p:spPr>
          <a:xfrm>
            <a:off x="8126738" y="6442531"/>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196723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headin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E0F2B9-F8CC-42D6-9E30-2A6079E86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D2ECAE5-07FF-48A4-AE0A-658DCE048AEB}"/>
              </a:ext>
            </a:extLst>
          </p:cNvPr>
          <p:cNvSpPr>
            <a:spLocks noGrp="1"/>
          </p:cNvSpPr>
          <p:nvPr>
            <p:ph type="pic" sz="quarter" idx="13"/>
          </p:nvPr>
        </p:nvSpPr>
        <p:spPr>
          <a:xfrm>
            <a:off x="2137144" y="1234433"/>
            <a:ext cx="7687340" cy="3730972"/>
          </a:xfrm>
          <a:prstGeom prst="rect">
            <a:avLst/>
          </a:prstGeom>
        </p:spPr>
        <p:txBody>
          <a:bodyPr/>
          <a:lstStyle>
            <a:lvl1pPr marL="0" indent="0">
              <a:buNone/>
              <a:defRPr/>
            </a:lvl1pPr>
          </a:lstStyle>
          <a:p>
            <a:r>
              <a:rPr lang="en-US"/>
              <a:t>Click icon to add picture</a:t>
            </a:r>
            <a:endParaRPr lang="en-GB" dirty="0"/>
          </a:p>
        </p:txBody>
      </p:sp>
      <p:sp>
        <p:nvSpPr>
          <p:cNvPr id="14" name="Content Placeholder 13">
            <a:extLst>
              <a:ext uri="{FF2B5EF4-FFF2-40B4-BE49-F238E27FC236}">
                <a16:creationId xmlns:a16="http://schemas.microsoft.com/office/drawing/2014/main" id="{9E5A8386-96DB-4896-A7EE-1454DB2CD9A5}"/>
              </a:ext>
            </a:extLst>
          </p:cNvPr>
          <p:cNvSpPr>
            <a:spLocks noGrp="1"/>
          </p:cNvSpPr>
          <p:nvPr>
            <p:ph sz="quarter" idx="14" hasCustomPrompt="1"/>
          </p:nvPr>
        </p:nvSpPr>
        <p:spPr>
          <a:xfrm>
            <a:off x="838200" y="361950"/>
            <a:ext cx="3095625" cy="625475"/>
          </a:xfrm>
          <a:prstGeom prst="rect">
            <a:avLst/>
          </a:prstGeom>
        </p:spPr>
        <p:txBody>
          <a:bodyPr/>
          <a:lstStyle>
            <a:lvl1pPr marL="0" indent="0">
              <a:buNone/>
              <a:defRPr sz="2400" b="1"/>
            </a:lvl1pPr>
          </a:lstStyle>
          <a:p>
            <a:pPr lvl="0"/>
            <a:r>
              <a:rPr lang="en-GB" dirty="0"/>
              <a:t>Add header here</a:t>
            </a:r>
          </a:p>
        </p:txBody>
      </p:sp>
      <p:sp>
        <p:nvSpPr>
          <p:cNvPr id="16" name="Content Placeholder 15">
            <a:extLst>
              <a:ext uri="{FF2B5EF4-FFF2-40B4-BE49-F238E27FC236}">
                <a16:creationId xmlns:a16="http://schemas.microsoft.com/office/drawing/2014/main" id="{C1136D50-51D4-457D-9A5B-67C440C6FF45}"/>
              </a:ext>
            </a:extLst>
          </p:cNvPr>
          <p:cNvSpPr>
            <a:spLocks noGrp="1"/>
          </p:cNvSpPr>
          <p:nvPr>
            <p:ph sz="quarter" idx="15" hasCustomPrompt="1"/>
          </p:nvPr>
        </p:nvSpPr>
        <p:spPr>
          <a:xfrm>
            <a:off x="10090150" y="4338638"/>
            <a:ext cx="1676400" cy="627062"/>
          </a:xfrm>
          <a:prstGeom prst="rect">
            <a:avLst/>
          </a:prstGeom>
        </p:spPr>
        <p:txBody>
          <a:bodyPr/>
          <a:lstStyle>
            <a:lvl1pPr marL="0" indent="0">
              <a:buNone/>
              <a:defRPr sz="1400"/>
            </a:lvl1pPr>
          </a:lstStyle>
          <a:p>
            <a:pPr lvl="0"/>
            <a:r>
              <a:rPr lang="en-GB" sz="1400" dirty="0"/>
              <a:t>Add caption here</a:t>
            </a:r>
            <a:endParaRPr lang="en-GB" dirty="0"/>
          </a:p>
        </p:txBody>
      </p:sp>
      <p:sp>
        <p:nvSpPr>
          <p:cNvPr id="17" name="TextBox 16">
            <a:extLst>
              <a:ext uri="{FF2B5EF4-FFF2-40B4-BE49-F238E27FC236}">
                <a16:creationId xmlns:a16="http://schemas.microsoft.com/office/drawing/2014/main" id="{A41335E0-15F6-46E9-9535-FB76C9D13166}"/>
              </a:ext>
            </a:extLst>
          </p:cNvPr>
          <p:cNvSpPr txBox="1"/>
          <p:nvPr userDrawn="1"/>
        </p:nvSpPr>
        <p:spPr>
          <a:xfrm>
            <a:off x="268058" y="5843960"/>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250087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slide no bottom bar colour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07C84A-65D2-4CF2-AA5B-7E5731E7A5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Content Placeholder 16">
            <a:extLst>
              <a:ext uri="{FF2B5EF4-FFF2-40B4-BE49-F238E27FC236}">
                <a16:creationId xmlns:a16="http://schemas.microsoft.com/office/drawing/2014/main" id="{1472D0BF-FF6E-4479-92FD-D0F09BD08022}"/>
              </a:ext>
            </a:extLst>
          </p:cNvPr>
          <p:cNvSpPr>
            <a:spLocks noGrp="1"/>
          </p:cNvSpPr>
          <p:nvPr>
            <p:ph sz="quarter" idx="13" hasCustomPrompt="1"/>
          </p:nvPr>
        </p:nvSpPr>
        <p:spPr>
          <a:xfrm>
            <a:off x="399978" y="368301"/>
            <a:ext cx="7114278" cy="550862"/>
          </a:xfrm>
          <a:prstGeom prst="rect">
            <a:avLst/>
          </a:prstGeom>
        </p:spPr>
        <p:txBody>
          <a:bodyPr/>
          <a:lstStyle>
            <a:lvl1pPr marL="0" indent="0">
              <a:buNone/>
              <a:defRPr sz="2400" b="1"/>
            </a:lvl1pPr>
          </a:lstStyle>
          <a:p>
            <a:pPr lvl="0"/>
            <a:r>
              <a:rPr lang="en-GB" sz="2400" b="1" dirty="0"/>
              <a:t>Add header here</a:t>
            </a:r>
            <a:endParaRPr lang="en-GB" dirty="0"/>
          </a:p>
        </p:txBody>
      </p:sp>
      <p:sp>
        <p:nvSpPr>
          <p:cNvPr id="25" name="Content Placeholder 18">
            <a:extLst>
              <a:ext uri="{FF2B5EF4-FFF2-40B4-BE49-F238E27FC236}">
                <a16:creationId xmlns:a16="http://schemas.microsoft.com/office/drawing/2014/main" id="{F40A0C33-20BC-4D1A-9770-45EC942C6885}"/>
              </a:ext>
            </a:extLst>
          </p:cNvPr>
          <p:cNvSpPr>
            <a:spLocks noGrp="1"/>
          </p:cNvSpPr>
          <p:nvPr>
            <p:ph sz="quarter" idx="14" hasCustomPrompt="1"/>
          </p:nvPr>
        </p:nvSpPr>
        <p:spPr>
          <a:xfrm>
            <a:off x="4203545"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26" name="Picture Placeholder 21">
            <a:extLst>
              <a:ext uri="{FF2B5EF4-FFF2-40B4-BE49-F238E27FC236}">
                <a16:creationId xmlns:a16="http://schemas.microsoft.com/office/drawing/2014/main" id="{4AE987B7-70CC-4571-8480-1D3662611CC2}"/>
              </a:ext>
            </a:extLst>
          </p:cNvPr>
          <p:cNvSpPr>
            <a:spLocks noGrp="1"/>
          </p:cNvSpPr>
          <p:nvPr>
            <p:ph type="pic" sz="quarter" idx="16"/>
          </p:nvPr>
        </p:nvSpPr>
        <p:spPr>
          <a:xfrm>
            <a:off x="7923876" y="2175713"/>
            <a:ext cx="3079750" cy="1858421"/>
          </a:xfrm>
          <a:prstGeom prst="rect">
            <a:avLst/>
          </a:prstGeom>
        </p:spPr>
        <p:txBody>
          <a:bodyPr/>
          <a:lstStyle>
            <a:lvl1pPr marL="0" indent="0">
              <a:buNone/>
              <a:defRPr/>
            </a:lvl1pPr>
          </a:lstStyle>
          <a:p>
            <a:r>
              <a:rPr lang="en-US"/>
              <a:t>Click icon to add picture</a:t>
            </a:r>
            <a:endParaRPr lang="en-GB" dirty="0"/>
          </a:p>
        </p:txBody>
      </p:sp>
      <p:sp>
        <p:nvSpPr>
          <p:cNvPr id="27" name="Content Placeholder 18">
            <a:extLst>
              <a:ext uri="{FF2B5EF4-FFF2-40B4-BE49-F238E27FC236}">
                <a16:creationId xmlns:a16="http://schemas.microsoft.com/office/drawing/2014/main" id="{DF2FD22A-5167-4F97-8CC4-4E9EA60D66D0}"/>
              </a:ext>
            </a:extLst>
          </p:cNvPr>
          <p:cNvSpPr>
            <a:spLocks noGrp="1"/>
          </p:cNvSpPr>
          <p:nvPr>
            <p:ph sz="quarter" idx="15" hasCustomPrompt="1"/>
          </p:nvPr>
        </p:nvSpPr>
        <p:spPr>
          <a:xfrm>
            <a:off x="420676"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28" name="Picture Placeholder 21">
            <a:extLst>
              <a:ext uri="{FF2B5EF4-FFF2-40B4-BE49-F238E27FC236}">
                <a16:creationId xmlns:a16="http://schemas.microsoft.com/office/drawing/2014/main" id="{72D63B32-E54C-4B74-B485-AEA0D81D6A26}"/>
              </a:ext>
            </a:extLst>
          </p:cNvPr>
          <p:cNvSpPr>
            <a:spLocks noGrp="1"/>
          </p:cNvSpPr>
          <p:nvPr>
            <p:ph type="pic" sz="quarter" idx="17"/>
          </p:nvPr>
        </p:nvSpPr>
        <p:spPr>
          <a:xfrm>
            <a:off x="8390584" y="4403838"/>
            <a:ext cx="3139429" cy="1827497"/>
          </a:xfrm>
          <a:prstGeom prst="rect">
            <a:avLst/>
          </a:prstGeom>
        </p:spPr>
        <p:txBody>
          <a:bodyPr/>
          <a:lstStyle>
            <a:lvl1pPr marL="0" indent="0">
              <a:buNone/>
              <a:defRPr/>
            </a:lvl1pPr>
          </a:lstStyle>
          <a:p>
            <a:r>
              <a:rPr lang="en-US"/>
              <a:t>Click icon to add picture</a:t>
            </a:r>
            <a:endParaRPr lang="en-GB" dirty="0"/>
          </a:p>
        </p:txBody>
      </p:sp>
      <p:sp>
        <p:nvSpPr>
          <p:cNvPr id="29" name="TextBox 28">
            <a:extLst>
              <a:ext uri="{FF2B5EF4-FFF2-40B4-BE49-F238E27FC236}">
                <a16:creationId xmlns:a16="http://schemas.microsoft.com/office/drawing/2014/main" id="{F1EFB1B3-8D36-4B4A-8F67-E930B13E5F3C}"/>
              </a:ext>
            </a:extLst>
          </p:cNvPr>
          <p:cNvSpPr txBox="1"/>
          <p:nvPr userDrawn="1"/>
        </p:nvSpPr>
        <p:spPr>
          <a:xfrm>
            <a:off x="420676" y="6400412"/>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Open slide master and add classification here</a:t>
            </a:r>
          </a:p>
        </p:txBody>
      </p:sp>
    </p:spTree>
    <p:extLst>
      <p:ext uri="{BB962C8B-B14F-4D97-AF65-F5344CB8AC3E}">
        <p14:creationId xmlns:p14="http://schemas.microsoft.com/office/powerpoint/2010/main" val="87963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slide no bottom bar white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3017AF-DBE5-42CE-B8BF-D14B1E1BC2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2" name="Content Placeholder 16">
            <a:extLst>
              <a:ext uri="{FF2B5EF4-FFF2-40B4-BE49-F238E27FC236}">
                <a16:creationId xmlns:a16="http://schemas.microsoft.com/office/drawing/2014/main" id="{E6D103AC-EF73-4013-A373-5CE506E4D9FF}"/>
              </a:ext>
            </a:extLst>
          </p:cNvPr>
          <p:cNvSpPr>
            <a:spLocks noGrp="1"/>
          </p:cNvSpPr>
          <p:nvPr>
            <p:ph sz="quarter" idx="13" hasCustomPrompt="1"/>
          </p:nvPr>
        </p:nvSpPr>
        <p:spPr>
          <a:xfrm>
            <a:off x="399978" y="368301"/>
            <a:ext cx="7114278" cy="550862"/>
          </a:xfrm>
          <a:prstGeom prst="rect">
            <a:avLst/>
          </a:prstGeom>
        </p:spPr>
        <p:txBody>
          <a:bodyPr/>
          <a:lstStyle>
            <a:lvl1pPr marL="0" indent="0">
              <a:buNone/>
              <a:defRPr sz="2400" b="1"/>
            </a:lvl1pPr>
          </a:lstStyle>
          <a:p>
            <a:pPr lvl="0"/>
            <a:r>
              <a:rPr lang="en-GB" sz="2400" b="1" dirty="0"/>
              <a:t>Add header here</a:t>
            </a:r>
            <a:endParaRPr lang="en-GB" dirty="0"/>
          </a:p>
        </p:txBody>
      </p:sp>
      <p:sp>
        <p:nvSpPr>
          <p:cNvPr id="33" name="Content Placeholder 18">
            <a:extLst>
              <a:ext uri="{FF2B5EF4-FFF2-40B4-BE49-F238E27FC236}">
                <a16:creationId xmlns:a16="http://schemas.microsoft.com/office/drawing/2014/main" id="{8050D823-9F60-47BC-B37A-DF51A361F2E8}"/>
              </a:ext>
            </a:extLst>
          </p:cNvPr>
          <p:cNvSpPr>
            <a:spLocks noGrp="1"/>
          </p:cNvSpPr>
          <p:nvPr>
            <p:ph sz="quarter" idx="14" hasCustomPrompt="1"/>
          </p:nvPr>
        </p:nvSpPr>
        <p:spPr>
          <a:xfrm>
            <a:off x="4203545"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35" name="Picture Placeholder 21">
            <a:extLst>
              <a:ext uri="{FF2B5EF4-FFF2-40B4-BE49-F238E27FC236}">
                <a16:creationId xmlns:a16="http://schemas.microsoft.com/office/drawing/2014/main" id="{EA08436F-03BE-4566-B8C6-67485C75B14C}"/>
              </a:ext>
            </a:extLst>
          </p:cNvPr>
          <p:cNvSpPr>
            <a:spLocks noGrp="1"/>
          </p:cNvSpPr>
          <p:nvPr>
            <p:ph type="pic" sz="quarter" idx="16"/>
          </p:nvPr>
        </p:nvSpPr>
        <p:spPr>
          <a:xfrm>
            <a:off x="7923876" y="2175713"/>
            <a:ext cx="3079750" cy="1858421"/>
          </a:xfrm>
          <a:prstGeom prst="rect">
            <a:avLst/>
          </a:prstGeom>
        </p:spPr>
        <p:txBody>
          <a:bodyPr/>
          <a:lstStyle>
            <a:lvl1pPr marL="0" indent="0">
              <a:buNone/>
              <a:defRPr/>
            </a:lvl1pPr>
          </a:lstStyle>
          <a:p>
            <a:r>
              <a:rPr lang="en-US"/>
              <a:t>Click icon to add picture</a:t>
            </a:r>
            <a:endParaRPr lang="en-GB" dirty="0"/>
          </a:p>
        </p:txBody>
      </p:sp>
      <p:sp>
        <p:nvSpPr>
          <p:cNvPr id="34" name="Content Placeholder 18">
            <a:extLst>
              <a:ext uri="{FF2B5EF4-FFF2-40B4-BE49-F238E27FC236}">
                <a16:creationId xmlns:a16="http://schemas.microsoft.com/office/drawing/2014/main" id="{582FF9A8-0510-4792-BECD-76FA98E5DD46}"/>
              </a:ext>
            </a:extLst>
          </p:cNvPr>
          <p:cNvSpPr>
            <a:spLocks noGrp="1"/>
          </p:cNvSpPr>
          <p:nvPr>
            <p:ph sz="quarter" idx="15" hasCustomPrompt="1"/>
          </p:nvPr>
        </p:nvSpPr>
        <p:spPr>
          <a:xfrm>
            <a:off x="420676"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36" name="Picture Placeholder 21">
            <a:extLst>
              <a:ext uri="{FF2B5EF4-FFF2-40B4-BE49-F238E27FC236}">
                <a16:creationId xmlns:a16="http://schemas.microsoft.com/office/drawing/2014/main" id="{6B522873-AD5C-4D01-8B06-E4F5BBF77F96}"/>
              </a:ext>
            </a:extLst>
          </p:cNvPr>
          <p:cNvSpPr>
            <a:spLocks noGrp="1"/>
          </p:cNvSpPr>
          <p:nvPr>
            <p:ph type="pic" sz="quarter" idx="17"/>
          </p:nvPr>
        </p:nvSpPr>
        <p:spPr>
          <a:xfrm>
            <a:off x="8405526" y="4576729"/>
            <a:ext cx="3139429" cy="1827497"/>
          </a:xfrm>
          <a:prstGeom prst="rect">
            <a:avLst/>
          </a:prstGeom>
        </p:spPr>
        <p:txBody>
          <a:bodyPr/>
          <a:lstStyle>
            <a:lvl1pPr marL="0" indent="0">
              <a:buNone/>
              <a:defRPr/>
            </a:lvl1pPr>
          </a:lstStyle>
          <a:p>
            <a:r>
              <a:rPr lang="en-US"/>
              <a:t>Click icon to add picture</a:t>
            </a:r>
            <a:endParaRPr lang="en-GB" dirty="0"/>
          </a:p>
        </p:txBody>
      </p:sp>
      <p:sp>
        <p:nvSpPr>
          <p:cNvPr id="37" name="TextBox 36">
            <a:extLst>
              <a:ext uri="{FF2B5EF4-FFF2-40B4-BE49-F238E27FC236}">
                <a16:creationId xmlns:a16="http://schemas.microsoft.com/office/drawing/2014/main" id="{56A687DD-C842-456F-916B-5217554DC47A}"/>
              </a:ext>
            </a:extLst>
          </p:cNvPr>
          <p:cNvSpPr txBox="1"/>
          <p:nvPr userDrawn="1"/>
        </p:nvSpPr>
        <p:spPr>
          <a:xfrm>
            <a:off x="420676" y="6400412"/>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Open slide master and add classification here</a:t>
            </a:r>
          </a:p>
        </p:txBody>
      </p:sp>
    </p:spTree>
    <p:extLst>
      <p:ext uri="{BB962C8B-B14F-4D97-AF65-F5344CB8AC3E}">
        <p14:creationId xmlns:p14="http://schemas.microsoft.com/office/powerpoint/2010/main" val="2251230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large graphic and bottom 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C5498B-CDF6-4C67-9BFD-D9EB9FEE65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Content Placeholder 12">
            <a:extLst>
              <a:ext uri="{FF2B5EF4-FFF2-40B4-BE49-F238E27FC236}">
                <a16:creationId xmlns:a16="http://schemas.microsoft.com/office/drawing/2014/main" id="{172DEA10-3506-4F6F-AD73-CBA78DE1AFDD}"/>
              </a:ext>
            </a:extLst>
          </p:cNvPr>
          <p:cNvSpPr>
            <a:spLocks noGrp="1"/>
          </p:cNvSpPr>
          <p:nvPr>
            <p:ph sz="quarter" idx="13" hasCustomPrompt="1"/>
          </p:nvPr>
        </p:nvSpPr>
        <p:spPr>
          <a:xfrm>
            <a:off x="376257" y="445785"/>
            <a:ext cx="6808787" cy="388938"/>
          </a:xfrm>
          <a:prstGeom prst="rect">
            <a:avLst/>
          </a:prstGeom>
        </p:spPr>
        <p:txBody>
          <a:bodyPr/>
          <a:lstStyle>
            <a:lvl1pPr marL="0" indent="0">
              <a:buNone/>
              <a:defRPr sz="2400" b="1"/>
            </a:lvl1pPr>
            <a:lvl2pPr>
              <a:defRPr sz="2400" b="1"/>
            </a:lvl2pPr>
            <a:lvl3pPr>
              <a:defRPr sz="2400" b="1"/>
            </a:lvl3pPr>
            <a:lvl4pPr>
              <a:defRPr sz="2400" b="1"/>
            </a:lvl4pPr>
            <a:lvl5pPr>
              <a:defRPr sz="2400" b="1"/>
            </a:lvl5pPr>
          </a:lstStyle>
          <a:p>
            <a:pPr lvl="0"/>
            <a:r>
              <a:rPr lang="en-GB" dirty="0"/>
              <a:t>Add header here</a:t>
            </a:r>
          </a:p>
        </p:txBody>
      </p:sp>
      <p:sp>
        <p:nvSpPr>
          <p:cNvPr id="15" name="Content Placeholder 14">
            <a:extLst>
              <a:ext uri="{FF2B5EF4-FFF2-40B4-BE49-F238E27FC236}">
                <a16:creationId xmlns:a16="http://schemas.microsoft.com/office/drawing/2014/main" id="{464BA1BF-2AD2-4B83-818F-8BBA902AA55C}"/>
              </a:ext>
            </a:extLst>
          </p:cNvPr>
          <p:cNvSpPr>
            <a:spLocks noGrp="1"/>
          </p:cNvSpPr>
          <p:nvPr>
            <p:ph sz="quarter" idx="14" hasCustomPrompt="1"/>
          </p:nvPr>
        </p:nvSpPr>
        <p:spPr>
          <a:xfrm>
            <a:off x="375168" y="982494"/>
            <a:ext cx="6808787" cy="4440237"/>
          </a:xfrm>
          <a:prstGeom prst="rect">
            <a:avLst/>
          </a:prstGeom>
        </p:spPr>
        <p:txBody>
          <a:bodyPr/>
          <a:lstStyle>
            <a:lvl1pPr marL="0" indent="0">
              <a:buNone/>
              <a:defRPr sz="1800"/>
            </a:lvl1pPr>
          </a:lstStyle>
          <a:p>
            <a:pPr lvl="0"/>
            <a:r>
              <a:rPr lang="en-GB" sz="1800" dirty="0"/>
              <a:t>Add text here</a:t>
            </a:r>
            <a:endParaRPr lang="en-GB" dirty="0"/>
          </a:p>
        </p:txBody>
      </p:sp>
      <p:sp>
        <p:nvSpPr>
          <p:cNvPr id="19" name="Picture Placeholder 18">
            <a:extLst>
              <a:ext uri="{FF2B5EF4-FFF2-40B4-BE49-F238E27FC236}">
                <a16:creationId xmlns:a16="http://schemas.microsoft.com/office/drawing/2014/main" id="{886FAC1A-3569-4F01-8D6F-99DBCF2F8506}"/>
              </a:ext>
            </a:extLst>
          </p:cNvPr>
          <p:cNvSpPr>
            <a:spLocks noGrp="1"/>
          </p:cNvSpPr>
          <p:nvPr>
            <p:ph type="pic" sz="quarter" idx="15"/>
          </p:nvPr>
        </p:nvSpPr>
        <p:spPr>
          <a:xfrm>
            <a:off x="7539038" y="982663"/>
            <a:ext cx="4278312" cy="4440237"/>
          </a:xfrm>
          <a:prstGeom prst="rect">
            <a:avLst/>
          </a:prstGeom>
        </p:spPr>
        <p:txBody>
          <a:bodyPr/>
          <a:lstStyle>
            <a:lvl1pPr marL="0" indent="0">
              <a:buNone/>
              <a:defRPr/>
            </a:lvl1pPr>
          </a:lstStyle>
          <a:p>
            <a:r>
              <a:rPr lang="en-US"/>
              <a:t>Click icon to add picture</a:t>
            </a:r>
            <a:endParaRPr lang="en-GB" dirty="0"/>
          </a:p>
        </p:txBody>
      </p:sp>
      <p:sp>
        <p:nvSpPr>
          <p:cNvPr id="20" name="TextBox 19">
            <a:extLst>
              <a:ext uri="{FF2B5EF4-FFF2-40B4-BE49-F238E27FC236}">
                <a16:creationId xmlns:a16="http://schemas.microsoft.com/office/drawing/2014/main" id="{5BEEDCD5-9B3D-417B-8761-0ED63611AA12}"/>
              </a:ext>
            </a:extLst>
          </p:cNvPr>
          <p:cNvSpPr txBox="1"/>
          <p:nvPr userDrawn="1"/>
        </p:nvSpPr>
        <p:spPr>
          <a:xfrm>
            <a:off x="246288" y="5837999"/>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2910333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large graphic small bottom 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0A1DE3-72C1-4F4A-86EF-52EA55CC0F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Content Placeholder 12">
            <a:extLst>
              <a:ext uri="{FF2B5EF4-FFF2-40B4-BE49-F238E27FC236}">
                <a16:creationId xmlns:a16="http://schemas.microsoft.com/office/drawing/2014/main" id="{C25593B0-CD8F-4262-B95B-D2A1728B7C09}"/>
              </a:ext>
            </a:extLst>
          </p:cNvPr>
          <p:cNvSpPr>
            <a:spLocks noGrp="1"/>
          </p:cNvSpPr>
          <p:nvPr>
            <p:ph sz="quarter" idx="13" hasCustomPrompt="1"/>
          </p:nvPr>
        </p:nvSpPr>
        <p:spPr>
          <a:xfrm>
            <a:off x="376257" y="445785"/>
            <a:ext cx="6808787" cy="388938"/>
          </a:xfrm>
          <a:prstGeom prst="rect">
            <a:avLst/>
          </a:prstGeom>
        </p:spPr>
        <p:txBody>
          <a:bodyPr/>
          <a:lstStyle>
            <a:lvl1pPr marL="0" indent="0">
              <a:buNone/>
              <a:defRPr sz="2400" b="1"/>
            </a:lvl1pPr>
            <a:lvl2pPr>
              <a:defRPr sz="2400" b="1"/>
            </a:lvl2pPr>
            <a:lvl3pPr>
              <a:defRPr sz="2400" b="1"/>
            </a:lvl3pPr>
            <a:lvl4pPr>
              <a:defRPr sz="2400" b="1"/>
            </a:lvl4pPr>
            <a:lvl5pPr>
              <a:defRPr sz="2400" b="1"/>
            </a:lvl5pPr>
          </a:lstStyle>
          <a:p>
            <a:pPr lvl="0"/>
            <a:r>
              <a:rPr lang="en-GB" dirty="0"/>
              <a:t>Add header here</a:t>
            </a:r>
          </a:p>
        </p:txBody>
      </p:sp>
      <p:sp>
        <p:nvSpPr>
          <p:cNvPr id="17" name="Content Placeholder 14">
            <a:extLst>
              <a:ext uri="{FF2B5EF4-FFF2-40B4-BE49-F238E27FC236}">
                <a16:creationId xmlns:a16="http://schemas.microsoft.com/office/drawing/2014/main" id="{5E299675-E1E4-4644-A7D6-6D2FCB5E6898}"/>
              </a:ext>
            </a:extLst>
          </p:cNvPr>
          <p:cNvSpPr>
            <a:spLocks noGrp="1"/>
          </p:cNvSpPr>
          <p:nvPr>
            <p:ph sz="quarter" idx="14" hasCustomPrompt="1"/>
          </p:nvPr>
        </p:nvSpPr>
        <p:spPr>
          <a:xfrm>
            <a:off x="395750" y="1076326"/>
            <a:ext cx="6808787" cy="4792662"/>
          </a:xfrm>
          <a:prstGeom prst="rect">
            <a:avLst/>
          </a:prstGeom>
        </p:spPr>
        <p:txBody>
          <a:bodyPr/>
          <a:lstStyle>
            <a:lvl1pPr marL="0" indent="0">
              <a:buNone/>
              <a:defRPr sz="1800"/>
            </a:lvl1pPr>
          </a:lstStyle>
          <a:p>
            <a:pPr lvl="0"/>
            <a:r>
              <a:rPr lang="en-GB" sz="1800" dirty="0"/>
              <a:t>Add text here</a:t>
            </a:r>
            <a:endParaRPr lang="en-GB" dirty="0"/>
          </a:p>
        </p:txBody>
      </p:sp>
      <p:sp>
        <p:nvSpPr>
          <p:cNvPr id="18" name="Picture Placeholder 18">
            <a:extLst>
              <a:ext uri="{FF2B5EF4-FFF2-40B4-BE49-F238E27FC236}">
                <a16:creationId xmlns:a16="http://schemas.microsoft.com/office/drawing/2014/main" id="{6F379A90-94EA-4936-92FD-A78ADD0146CF}"/>
              </a:ext>
            </a:extLst>
          </p:cNvPr>
          <p:cNvSpPr>
            <a:spLocks noGrp="1"/>
          </p:cNvSpPr>
          <p:nvPr>
            <p:ph type="pic" sz="quarter" idx="15"/>
          </p:nvPr>
        </p:nvSpPr>
        <p:spPr>
          <a:xfrm>
            <a:off x="7543929" y="2190307"/>
            <a:ext cx="4278312" cy="3678681"/>
          </a:xfrm>
          <a:prstGeom prst="rect">
            <a:avLst/>
          </a:prstGeom>
        </p:spPr>
        <p:txBody>
          <a:bodyPr/>
          <a:lstStyle>
            <a:lvl1pPr marL="0" indent="0">
              <a:buNone/>
              <a:defRPr/>
            </a:lvl1pPr>
          </a:lstStyle>
          <a:p>
            <a:r>
              <a:rPr lang="en-US"/>
              <a:t>Click icon to add picture</a:t>
            </a:r>
            <a:endParaRPr lang="en-GB" dirty="0"/>
          </a:p>
        </p:txBody>
      </p:sp>
      <p:sp>
        <p:nvSpPr>
          <p:cNvPr id="19" name="TextBox 18">
            <a:extLst>
              <a:ext uri="{FF2B5EF4-FFF2-40B4-BE49-F238E27FC236}">
                <a16:creationId xmlns:a16="http://schemas.microsoft.com/office/drawing/2014/main" id="{9D6BA97C-72B5-44B7-BA56-C16ACD95CC14}"/>
              </a:ext>
            </a:extLst>
          </p:cNvPr>
          <p:cNvSpPr txBox="1"/>
          <p:nvPr userDrawn="1"/>
        </p:nvSpPr>
        <p:spPr>
          <a:xfrm>
            <a:off x="8805242" y="6261325"/>
            <a:ext cx="3062177" cy="276999"/>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421788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793EB9-3532-4082-B275-22F2736BE9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6AA84548-9992-4C77-BD46-94CED9B25B35}"/>
              </a:ext>
            </a:extLst>
          </p:cNvPr>
          <p:cNvSpPr>
            <a:spLocks noGrp="1"/>
          </p:cNvSpPr>
          <p:nvPr>
            <p:ph sz="quarter" idx="13" hasCustomPrompt="1"/>
          </p:nvPr>
        </p:nvSpPr>
        <p:spPr>
          <a:xfrm>
            <a:off x="9282969" y="3307414"/>
            <a:ext cx="2909031" cy="588963"/>
          </a:xfrm>
          <a:prstGeom prst="rect">
            <a:avLst/>
          </a:prstGeom>
        </p:spPr>
        <p:txBody>
          <a:bodyPr/>
          <a:lstStyle>
            <a:lvl1pPr marL="0" indent="0">
              <a:buNone/>
              <a:defRPr sz="3200" b="1">
                <a:solidFill>
                  <a:schemeClr val="bg1"/>
                </a:solidFill>
              </a:defRPr>
            </a:lvl1pPr>
          </a:lstStyle>
          <a:p>
            <a:pPr lvl="0"/>
            <a:r>
              <a:rPr lang="en-GB" sz="3200" dirty="0"/>
              <a:t>Thank you</a:t>
            </a:r>
            <a:endParaRPr lang="en-GB" dirty="0"/>
          </a:p>
        </p:txBody>
      </p:sp>
      <p:sp>
        <p:nvSpPr>
          <p:cNvPr id="11" name="Content Placeholder 10">
            <a:extLst>
              <a:ext uri="{FF2B5EF4-FFF2-40B4-BE49-F238E27FC236}">
                <a16:creationId xmlns:a16="http://schemas.microsoft.com/office/drawing/2014/main" id="{565A8FFC-10DD-4BE8-868C-A6044C9B9F56}"/>
              </a:ext>
            </a:extLst>
          </p:cNvPr>
          <p:cNvSpPr>
            <a:spLocks noGrp="1"/>
          </p:cNvSpPr>
          <p:nvPr>
            <p:ph sz="quarter" idx="14" hasCustomPrompt="1"/>
          </p:nvPr>
        </p:nvSpPr>
        <p:spPr>
          <a:xfrm>
            <a:off x="9282969" y="4427605"/>
            <a:ext cx="2073275" cy="911225"/>
          </a:xfrm>
          <a:prstGeom prst="rect">
            <a:avLst/>
          </a:prstGeom>
        </p:spPr>
        <p:txBody>
          <a:bodyPr/>
          <a:lstStyle>
            <a:lvl1pPr marL="0" indent="0">
              <a:lnSpc>
                <a:spcPct val="100000"/>
              </a:lnSpc>
              <a:spcBef>
                <a:spcPts val="600"/>
              </a:spcBef>
              <a:buNone/>
              <a:defRPr sz="1600">
                <a:solidFill>
                  <a:schemeClr val="bg1"/>
                </a:solidFill>
              </a:defRPr>
            </a:lvl1pPr>
          </a:lstStyle>
          <a:p>
            <a:pPr lvl="0"/>
            <a:r>
              <a:rPr lang="en-GB" sz="1400" dirty="0"/>
              <a:t>Your name</a:t>
            </a:r>
          </a:p>
          <a:p>
            <a:pPr lvl="0"/>
            <a:r>
              <a:rPr lang="en-GB" sz="1400" dirty="0"/>
              <a:t>Contact number</a:t>
            </a:r>
          </a:p>
          <a:p>
            <a:pPr lvl="0"/>
            <a:r>
              <a:rPr lang="en-GB" sz="1400" dirty="0"/>
              <a:t>email</a:t>
            </a:r>
            <a:endParaRPr lang="en-GB" dirty="0"/>
          </a:p>
        </p:txBody>
      </p:sp>
    </p:spTree>
    <p:extLst>
      <p:ext uri="{BB962C8B-B14F-4D97-AF65-F5344CB8AC3E}">
        <p14:creationId xmlns:p14="http://schemas.microsoft.com/office/powerpoint/2010/main" val="329896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deeper swoosh">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937DB4D-3864-4BA0-9446-839AEEDA177C}"/>
              </a:ext>
            </a:extLst>
          </p:cNvPr>
          <p:cNvSpPr txBox="1"/>
          <p:nvPr userDrawn="1"/>
        </p:nvSpPr>
        <p:spPr>
          <a:xfrm>
            <a:off x="279703" y="5669784"/>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145260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AF5A46-5B6D-4032-B44A-46B1AB4514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760EB336-19FA-4AEA-B096-3B7D0FA032C3}"/>
              </a:ext>
            </a:extLst>
          </p:cNvPr>
          <p:cNvSpPr txBox="1"/>
          <p:nvPr userDrawn="1"/>
        </p:nvSpPr>
        <p:spPr>
          <a:xfrm>
            <a:off x="1925991" y="5169055"/>
            <a:ext cx="3433864" cy="338554"/>
          </a:xfrm>
          <a:prstGeom prst="rect">
            <a:avLst/>
          </a:prstGeom>
          <a:noFill/>
        </p:spPr>
        <p:txBody>
          <a:bodyPr wrap="square" rtlCol="0">
            <a:spAutoFit/>
          </a:bodyPr>
          <a:lstStyle/>
          <a:p>
            <a:r>
              <a:rPr lang="en-GB" sz="1600" dirty="0">
                <a:solidFill>
                  <a:srgbClr val="FFDA00"/>
                </a:solidFill>
              </a:rPr>
              <a:t> </a:t>
            </a:r>
          </a:p>
        </p:txBody>
      </p:sp>
      <p:sp>
        <p:nvSpPr>
          <p:cNvPr id="20" name="Subtitle 2">
            <a:extLst>
              <a:ext uri="{FF2B5EF4-FFF2-40B4-BE49-F238E27FC236}">
                <a16:creationId xmlns:a16="http://schemas.microsoft.com/office/drawing/2014/main" id="{50AABAE5-52B5-4FBA-8A53-88167A1F2B0D}"/>
              </a:ext>
            </a:extLst>
          </p:cNvPr>
          <p:cNvSpPr>
            <a:spLocks noGrp="1"/>
          </p:cNvSpPr>
          <p:nvPr>
            <p:ph type="subTitle" idx="1" hasCustomPrompt="1"/>
          </p:nvPr>
        </p:nvSpPr>
        <p:spPr>
          <a:xfrm>
            <a:off x="1939955" y="3094925"/>
            <a:ext cx="6918251" cy="448967"/>
          </a:xfrm>
          <a:prstGeom prst="rect">
            <a:avLst/>
          </a:prstGeom>
        </p:spPr>
        <p:txBody>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presentation title</a:t>
            </a:r>
          </a:p>
        </p:txBody>
      </p:sp>
      <p:sp>
        <p:nvSpPr>
          <p:cNvPr id="21" name="Subtitle 2">
            <a:extLst>
              <a:ext uri="{FF2B5EF4-FFF2-40B4-BE49-F238E27FC236}">
                <a16:creationId xmlns:a16="http://schemas.microsoft.com/office/drawing/2014/main" id="{A0949258-E56C-4E34-A68A-97188031C5E2}"/>
              </a:ext>
            </a:extLst>
          </p:cNvPr>
          <p:cNvSpPr txBox="1">
            <a:spLocks/>
          </p:cNvSpPr>
          <p:nvPr userDrawn="1"/>
        </p:nvSpPr>
        <p:spPr>
          <a:xfrm>
            <a:off x="1925991" y="3637531"/>
            <a:ext cx="6918251" cy="4489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400" b="0" dirty="0"/>
          </a:p>
        </p:txBody>
      </p:sp>
      <p:sp>
        <p:nvSpPr>
          <p:cNvPr id="29" name="Content Placeholder 28">
            <a:extLst>
              <a:ext uri="{FF2B5EF4-FFF2-40B4-BE49-F238E27FC236}">
                <a16:creationId xmlns:a16="http://schemas.microsoft.com/office/drawing/2014/main" id="{018D4B29-F5FF-4342-B3CD-2BABC5A152D9}"/>
              </a:ext>
            </a:extLst>
          </p:cNvPr>
          <p:cNvSpPr>
            <a:spLocks noGrp="1"/>
          </p:cNvSpPr>
          <p:nvPr>
            <p:ph sz="quarter" idx="10" hasCustomPrompt="1"/>
          </p:nvPr>
        </p:nvSpPr>
        <p:spPr>
          <a:xfrm>
            <a:off x="1939925" y="3636963"/>
            <a:ext cx="6904038" cy="434975"/>
          </a:xfrm>
          <a:prstGeom prst="rect">
            <a:avLst/>
          </a:prstGeom>
        </p:spPr>
        <p:txBody>
          <a:bodyPr/>
          <a:lstStyle>
            <a:lvl1pPr marL="0" indent="0">
              <a:buNone/>
              <a:defRPr sz="2400">
                <a:solidFill>
                  <a:schemeClr val="bg1"/>
                </a:solidFill>
              </a:defRPr>
            </a:lvl1pPr>
          </a:lstStyle>
          <a:p>
            <a:pPr lvl="0"/>
            <a:r>
              <a:rPr lang="en-US" dirty="0"/>
              <a:t>Click to add presenter(s’) name(s)</a:t>
            </a:r>
          </a:p>
        </p:txBody>
      </p:sp>
      <p:sp>
        <p:nvSpPr>
          <p:cNvPr id="31" name="Content Placeholder 30">
            <a:extLst>
              <a:ext uri="{FF2B5EF4-FFF2-40B4-BE49-F238E27FC236}">
                <a16:creationId xmlns:a16="http://schemas.microsoft.com/office/drawing/2014/main" id="{904D5F3A-A56D-4479-A939-AA3C41E6F609}"/>
              </a:ext>
            </a:extLst>
          </p:cNvPr>
          <p:cNvSpPr>
            <a:spLocks noGrp="1"/>
          </p:cNvSpPr>
          <p:nvPr>
            <p:ph sz="quarter" idx="11" hasCustomPrompt="1"/>
          </p:nvPr>
        </p:nvSpPr>
        <p:spPr>
          <a:xfrm>
            <a:off x="1939925" y="4113567"/>
            <a:ext cx="4969292" cy="460121"/>
          </a:xfrm>
          <a:prstGeom prst="rect">
            <a:avLst/>
          </a:prstGeom>
        </p:spPr>
        <p:txBody>
          <a:bodyPr/>
          <a:lstStyle>
            <a:lvl1pPr marL="0" indent="0">
              <a:buNone/>
              <a:defRPr sz="2000">
                <a:solidFill>
                  <a:schemeClr val="accent3"/>
                </a:solidFill>
              </a:defRPr>
            </a:lvl1pPr>
          </a:lstStyle>
          <a:p>
            <a:pPr lvl="0"/>
            <a:r>
              <a:rPr lang="en-US" dirty="0"/>
              <a:t>Click to add role</a:t>
            </a:r>
            <a:endParaRPr lang="en-GB" dirty="0"/>
          </a:p>
        </p:txBody>
      </p:sp>
      <p:sp>
        <p:nvSpPr>
          <p:cNvPr id="35" name="Content Placeholder 34">
            <a:extLst>
              <a:ext uri="{FF2B5EF4-FFF2-40B4-BE49-F238E27FC236}">
                <a16:creationId xmlns:a16="http://schemas.microsoft.com/office/drawing/2014/main" id="{A76D5E47-EEA5-4E2E-90D8-893606203F58}"/>
              </a:ext>
            </a:extLst>
          </p:cNvPr>
          <p:cNvSpPr>
            <a:spLocks noGrp="1"/>
          </p:cNvSpPr>
          <p:nvPr>
            <p:ph sz="quarter" idx="12" hasCustomPrompt="1"/>
          </p:nvPr>
        </p:nvSpPr>
        <p:spPr>
          <a:xfrm>
            <a:off x="1925638" y="5507039"/>
            <a:ext cx="2381250" cy="338554"/>
          </a:xfrm>
          <a:prstGeom prst="rect">
            <a:avLst/>
          </a:prstGeom>
        </p:spPr>
        <p:txBody>
          <a:bodyPr/>
          <a:lstStyle>
            <a:lvl1pPr marL="0" indent="0">
              <a:buNone/>
              <a:defRPr sz="1600">
                <a:solidFill>
                  <a:schemeClr val="accent3"/>
                </a:solidFill>
              </a:defRPr>
            </a:lvl1pPr>
          </a:lstStyle>
          <a:p>
            <a:pPr lvl="0"/>
            <a:r>
              <a:rPr lang="en-GB" dirty="0"/>
              <a:t>Click to add date</a:t>
            </a:r>
          </a:p>
        </p:txBody>
      </p:sp>
      <p:sp>
        <p:nvSpPr>
          <p:cNvPr id="36" name="TextBox 35">
            <a:extLst>
              <a:ext uri="{FF2B5EF4-FFF2-40B4-BE49-F238E27FC236}">
                <a16:creationId xmlns:a16="http://schemas.microsoft.com/office/drawing/2014/main" id="{BD9B4D84-7B7E-47F7-9860-EBF19BB4C299}"/>
              </a:ext>
            </a:extLst>
          </p:cNvPr>
          <p:cNvSpPr txBox="1"/>
          <p:nvPr userDrawn="1"/>
        </p:nvSpPr>
        <p:spPr>
          <a:xfrm>
            <a:off x="1925638" y="6213297"/>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394191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colour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2F13EA-7F39-47EC-BF5C-3763CF0B5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4D3ADEF9-1A98-42D6-BE3A-2226010ED7D0}"/>
              </a:ext>
            </a:extLst>
          </p:cNvPr>
          <p:cNvSpPr>
            <a:spLocks noGrp="1"/>
          </p:cNvSpPr>
          <p:nvPr>
            <p:ph sz="quarter" idx="10" hasCustomPrompt="1"/>
          </p:nvPr>
        </p:nvSpPr>
        <p:spPr>
          <a:xfrm>
            <a:off x="404813" y="425450"/>
            <a:ext cx="5495925" cy="541338"/>
          </a:xfrm>
          <a:prstGeom prst="rect">
            <a:avLst/>
          </a:prstGeom>
        </p:spPr>
        <p:txBody>
          <a:bodyPr/>
          <a:lstStyle>
            <a:lvl1pPr marL="0" indent="0">
              <a:buNone/>
              <a:defRPr sz="2400" b="1"/>
            </a:lvl1pPr>
          </a:lstStyle>
          <a:p>
            <a:pPr lvl="0"/>
            <a:r>
              <a:rPr lang="en-GB" dirty="0"/>
              <a:t>Add header here</a:t>
            </a:r>
          </a:p>
        </p:txBody>
      </p:sp>
    </p:spTree>
    <p:extLst>
      <p:ext uri="{BB962C8B-B14F-4D97-AF65-F5344CB8AC3E}">
        <p14:creationId xmlns:p14="http://schemas.microsoft.com/office/powerpoint/2010/main" val="373624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white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D624BD-F068-44B8-A3A4-D93B6A2F1E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9703D55-AF36-435A-9BE2-5755FB49BF7A}"/>
              </a:ext>
            </a:extLst>
          </p:cNvPr>
          <p:cNvSpPr txBox="1"/>
          <p:nvPr userDrawn="1"/>
        </p:nvSpPr>
        <p:spPr>
          <a:xfrm>
            <a:off x="261191" y="5951540"/>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Open slide master and add classification here</a:t>
            </a:r>
          </a:p>
        </p:txBody>
      </p:sp>
      <p:sp>
        <p:nvSpPr>
          <p:cNvPr id="8" name="Content Placeholder 8">
            <a:extLst>
              <a:ext uri="{FF2B5EF4-FFF2-40B4-BE49-F238E27FC236}">
                <a16:creationId xmlns:a16="http://schemas.microsoft.com/office/drawing/2014/main" id="{52461190-59EF-4F20-A9C1-3A60D5BEA1B9}"/>
              </a:ext>
            </a:extLst>
          </p:cNvPr>
          <p:cNvSpPr>
            <a:spLocks noGrp="1"/>
          </p:cNvSpPr>
          <p:nvPr>
            <p:ph sz="quarter" idx="10" hasCustomPrompt="1"/>
          </p:nvPr>
        </p:nvSpPr>
        <p:spPr>
          <a:xfrm>
            <a:off x="404813" y="425450"/>
            <a:ext cx="5495925" cy="541338"/>
          </a:xfrm>
          <a:prstGeom prst="rect">
            <a:avLst/>
          </a:prstGeom>
        </p:spPr>
        <p:txBody>
          <a:bodyPr/>
          <a:lstStyle>
            <a:lvl1pPr marL="0" indent="0">
              <a:buNone/>
              <a:defRPr sz="2400" b="1"/>
            </a:lvl1pPr>
          </a:lstStyle>
          <a:p>
            <a:pPr lvl="0"/>
            <a:r>
              <a:rPr lang="en-GB" dirty="0"/>
              <a:t>Add header here</a:t>
            </a:r>
          </a:p>
        </p:txBody>
      </p:sp>
    </p:spTree>
    <p:extLst>
      <p:ext uri="{BB962C8B-B14F-4D97-AF65-F5344CB8AC3E}">
        <p14:creationId xmlns:p14="http://schemas.microsoft.com/office/powerpoint/2010/main" val="255545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2B802-2A27-4374-8241-09A3877BEE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AAF6D8-A5DB-4458-8A6C-FD60C59D04C3}"/>
              </a:ext>
            </a:extLst>
          </p:cNvPr>
          <p:cNvSpPr>
            <a:spLocks noGrp="1"/>
          </p:cNvSpPr>
          <p:nvPr>
            <p:ph type="title" hasCustomPrompt="1"/>
          </p:nvPr>
        </p:nvSpPr>
        <p:spPr>
          <a:xfrm>
            <a:off x="1850065" y="3072629"/>
            <a:ext cx="9734347" cy="464123"/>
          </a:xfrm>
          <a:prstGeom prst="rect">
            <a:avLst/>
          </a:prstGeom>
        </p:spPr>
        <p:txBody>
          <a:bodyPr anchor="b"/>
          <a:lstStyle>
            <a:lvl1pPr>
              <a:defRPr sz="2800" b="1">
                <a:solidFill>
                  <a:schemeClr val="bg1"/>
                </a:solidFill>
                <a:latin typeface="+mn-lt"/>
              </a:defRPr>
            </a:lvl1pPr>
          </a:lstStyle>
          <a:p>
            <a:r>
              <a:rPr lang="en-US" dirty="0"/>
              <a:t>Click to edit section header</a:t>
            </a:r>
            <a:endParaRPr lang="en-GB" dirty="0"/>
          </a:p>
        </p:txBody>
      </p:sp>
      <p:sp>
        <p:nvSpPr>
          <p:cNvPr id="16" name="Content Placeholder 15">
            <a:extLst>
              <a:ext uri="{FF2B5EF4-FFF2-40B4-BE49-F238E27FC236}">
                <a16:creationId xmlns:a16="http://schemas.microsoft.com/office/drawing/2014/main" id="{89593349-6AD5-4CEB-A288-A5A4FECD44B3}"/>
              </a:ext>
            </a:extLst>
          </p:cNvPr>
          <p:cNvSpPr>
            <a:spLocks noGrp="1"/>
          </p:cNvSpPr>
          <p:nvPr>
            <p:ph sz="quarter" idx="10" hasCustomPrompt="1"/>
          </p:nvPr>
        </p:nvSpPr>
        <p:spPr>
          <a:xfrm>
            <a:off x="1862335" y="3880913"/>
            <a:ext cx="4370388" cy="1616120"/>
          </a:xfrm>
          <a:prstGeom prst="rect">
            <a:avLst/>
          </a:prstGeom>
        </p:spPr>
        <p:txBody>
          <a:bodyPr/>
          <a:lstStyle>
            <a:lvl1pPr marL="0" indent="0">
              <a:buNone/>
              <a:defRPr sz="1600">
                <a:solidFill>
                  <a:schemeClr val="bg1"/>
                </a:solidFill>
              </a:defRPr>
            </a:lvl1pPr>
          </a:lstStyle>
          <a:p>
            <a:pPr lvl="0"/>
            <a:r>
              <a:rPr lang="en-GB" sz="1800" dirty="0"/>
              <a:t>This box can be used for a short introduction to the next section, or it can be removed. To change the pictures on this slide, first open the slide master. Select the image, choose ‘Shape Format’, then ‘Shape fill’, then choose ‘Picture’ from the dropdown menu</a:t>
            </a:r>
          </a:p>
          <a:p>
            <a:pPr lvl="0"/>
            <a:endParaRPr lang="en-GB" dirty="0"/>
          </a:p>
        </p:txBody>
      </p:sp>
    </p:spTree>
    <p:extLst>
      <p:ext uri="{BB962C8B-B14F-4D97-AF65-F5344CB8AC3E}">
        <p14:creationId xmlns:p14="http://schemas.microsoft.com/office/powerpoint/2010/main" val="420421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small swoosh">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1E4EA-8930-4C3C-BFBE-2163F87F73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3545"/>
            <a:ext cx="12289971" cy="6913109"/>
          </a:xfrm>
          <a:prstGeom prst="rect">
            <a:avLst/>
          </a:prstGeom>
        </p:spPr>
      </p:pic>
      <p:sp>
        <p:nvSpPr>
          <p:cNvPr id="2" name="Title 1">
            <a:extLst>
              <a:ext uri="{FF2B5EF4-FFF2-40B4-BE49-F238E27FC236}">
                <a16:creationId xmlns:a16="http://schemas.microsoft.com/office/drawing/2014/main" id="{F67283A2-E2F8-4A3C-8986-564270C5FF7C}"/>
              </a:ext>
            </a:extLst>
          </p:cNvPr>
          <p:cNvSpPr>
            <a:spLocks noGrp="1"/>
          </p:cNvSpPr>
          <p:nvPr>
            <p:ph type="title" hasCustomPrompt="1"/>
          </p:nvPr>
        </p:nvSpPr>
        <p:spPr>
          <a:xfrm>
            <a:off x="371605" y="372285"/>
            <a:ext cx="9405615" cy="422938"/>
          </a:xfrm>
          <a:prstGeom prst="rect">
            <a:avLst/>
          </a:prstGeom>
        </p:spPr>
        <p:txBody>
          <a:bodyPr/>
          <a:lstStyle>
            <a:lvl1pPr>
              <a:lnSpc>
                <a:spcPct val="100000"/>
              </a:lnSpc>
              <a:defRPr sz="2400" b="1">
                <a:latin typeface="+mn-lt"/>
              </a:defRPr>
            </a:lvl1pPr>
          </a:lstStyle>
          <a:p>
            <a:r>
              <a:rPr lang="en-US" dirty="0"/>
              <a:t>Click to edit heading</a:t>
            </a:r>
            <a:endParaRPr lang="en-GB" dirty="0"/>
          </a:p>
        </p:txBody>
      </p:sp>
      <p:sp>
        <p:nvSpPr>
          <p:cNvPr id="3" name="Content Placeholder 2">
            <a:extLst>
              <a:ext uri="{FF2B5EF4-FFF2-40B4-BE49-F238E27FC236}">
                <a16:creationId xmlns:a16="http://schemas.microsoft.com/office/drawing/2014/main" id="{1000F018-2611-4AB8-B6E4-5039437CA884}"/>
              </a:ext>
            </a:extLst>
          </p:cNvPr>
          <p:cNvSpPr>
            <a:spLocks noGrp="1"/>
          </p:cNvSpPr>
          <p:nvPr>
            <p:ph idx="1" hasCustomPrompt="1"/>
          </p:nvPr>
        </p:nvSpPr>
        <p:spPr>
          <a:xfrm>
            <a:off x="4110102" y="982493"/>
            <a:ext cx="3532332" cy="4351338"/>
          </a:xfrm>
          <a:prstGeom prst="rect">
            <a:avLst/>
          </a:prstGeom>
        </p:spPr>
        <p:txBody>
          <a:bodyPr/>
          <a:lstStyle>
            <a:lvl1pPr marL="0" indent="0">
              <a:buNone/>
              <a:defRPr sz="1800"/>
            </a:lvl1pPr>
          </a:lstStyle>
          <a:p>
            <a:pPr lvl="0"/>
            <a:r>
              <a:rPr lang="en-US" dirty="0"/>
              <a:t>Add text here</a:t>
            </a:r>
            <a:endParaRPr lang="en-GB" dirty="0"/>
          </a:p>
        </p:txBody>
      </p:sp>
      <p:sp>
        <p:nvSpPr>
          <p:cNvPr id="17" name="Content Placeholder 2">
            <a:extLst>
              <a:ext uri="{FF2B5EF4-FFF2-40B4-BE49-F238E27FC236}">
                <a16:creationId xmlns:a16="http://schemas.microsoft.com/office/drawing/2014/main" id="{686A06C4-6812-4E83-B311-16AB1F8AFD4E}"/>
              </a:ext>
            </a:extLst>
          </p:cNvPr>
          <p:cNvSpPr>
            <a:spLocks noGrp="1"/>
          </p:cNvSpPr>
          <p:nvPr>
            <p:ph idx="13" hasCustomPrompt="1"/>
          </p:nvPr>
        </p:nvSpPr>
        <p:spPr>
          <a:xfrm>
            <a:off x="7856941" y="969786"/>
            <a:ext cx="3532332" cy="4351338"/>
          </a:xfrm>
          <a:prstGeom prst="rect">
            <a:avLst/>
          </a:prstGeom>
        </p:spPr>
        <p:txBody>
          <a:bodyPr/>
          <a:lstStyle>
            <a:lvl1pPr marL="0" indent="0">
              <a:buNone/>
              <a:defRPr sz="1800"/>
            </a:lvl1pPr>
          </a:lstStyle>
          <a:p>
            <a:pPr lvl="0"/>
            <a:r>
              <a:rPr lang="en-US" dirty="0"/>
              <a:t>Add text here</a:t>
            </a:r>
            <a:endParaRPr lang="en-GB" dirty="0"/>
          </a:p>
        </p:txBody>
      </p:sp>
      <p:sp>
        <p:nvSpPr>
          <p:cNvPr id="18" name="Content Placeholder 2">
            <a:extLst>
              <a:ext uri="{FF2B5EF4-FFF2-40B4-BE49-F238E27FC236}">
                <a16:creationId xmlns:a16="http://schemas.microsoft.com/office/drawing/2014/main" id="{4C8562FB-5DD2-4E39-9FE8-9535862B9375}"/>
              </a:ext>
            </a:extLst>
          </p:cNvPr>
          <p:cNvSpPr>
            <a:spLocks noGrp="1"/>
          </p:cNvSpPr>
          <p:nvPr>
            <p:ph idx="14" hasCustomPrompt="1"/>
          </p:nvPr>
        </p:nvSpPr>
        <p:spPr>
          <a:xfrm>
            <a:off x="363264" y="982493"/>
            <a:ext cx="3532332" cy="4351338"/>
          </a:xfrm>
          <a:prstGeom prst="rect">
            <a:avLst/>
          </a:prstGeom>
        </p:spPr>
        <p:txBody>
          <a:bodyPr/>
          <a:lstStyle>
            <a:lvl1pPr marL="0" indent="0">
              <a:buNone/>
              <a:defRPr sz="1800"/>
            </a:lvl1pPr>
          </a:lstStyle>
          <a:p>
            <a:pPr lvl="0"/>
            <a:r>
              <a:rPr lang="en-US" dirty="0"/>
              <a:t>Add text here</a:t>
            </a:r>
            <a:endParaRPr lang="en-GB" dirty="0"/>
          </a:p>
        </p:txBody>
      </p:sp>
      <p:sp>
        <p:nvSpPr>
          <p:cNvPr id="19" name="TextBox 18">
            <a:extLst>
              <a:ext uri="{FF2B5EF4-FFF2-40B4-BE49-F238E27FC236}">
                <a16:creationId xmlns:a16="http://schemas.microsoft.com/office/drawing/2014/main" id="{B21B2105-B501-4DC0-842E-76C8AE0DCEEE}"/>
              </a:ext>
            </a:extLst>
          </p:cNvPr>
          <p:cNvSpPr txBox="1"/>
          <p:nvPr userDrawn="1"/>
        </p:nvSpPr>
        <p:spPr>
          <a:xfrm>
            <a:off x="265308" y="5832821"/>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272416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2 swoosh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B97F74-ADE4-4C09-9525-1D5F674B0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Content Placeholder 2">
            <a:extLst>
              <a:ext uri="{FF2B5EF4-FFF2-40B4-BE49-F238E27FC236}">
                <a16:creationId xmlns:a16="http://schemas.microsoft.com/office/drawing/2014/main" id="{462AA54D-82DE-47AB-BAEC-9C4B477798BB}"/>
              </a:ext>
            </a:extLst>
          </p:cNvPr>
          <p:cNvSpPr>
            <a:spLocks noGrp="1"/>
          </p:cNvSpPr>
          <p:nvPr>
            <p:ph idx="13" hasCustomPrompt="1"/>
          </p:nvPr>
        </p:nvSpPr>
        <p:spPr>
          <a:xfrm>
            <a:off x="4110102" y="982493"/>
            <a:ext cx="3532332" cy="4351337"/>
          </a:xfrm>
          <a:prstGeom prst="rect">
            <a:avLst/>
          </a:prstGeom>
        </p:spPr>
        <p:txBody>
          <a:bodyPr/>
          <a:lstStyle>
            <a:lvl1pPr marL="0" indent="0">
              <a:buNone/>
              <a:defRPr sz="1800"/>
            </a:lvl1pPr>
          </a:lstStyle>
          <a:p>
            <a:pPr lvl="0"/>
            <a:r>
              <a:rPr lang="en-US" dirty="0"/>
              <a:t>Add text here</a:t>
            </a:r>
            <a:endParaRPr lang="en-GB" dirty="0"/>
          </a:p>
        </p:txBody>
      </p:sp>
      <p:sp>
        <p:nvSpPr>
          <p:cNvPr id="19" name="Content Placeholder 2">
            <a:extLst>
              <a:ext uri="{FF2B5EF4-FFF2-40B4-BE49-F238E27FC236}">
                <a16:creationId xmlns:a16="http://schemas.microsoft.com/office/drawing/2014/main" id="{D89CFC63-FDA5-41C7-897A-F80DC10713A9}"/>
              </a:ext>
            </a:extLst>
          </p:cNvPr>
          <p:cNvSpPr>
            <a:spLocks noGrp="1"/>
          </p:cNvSpPr>
          <p:nvPr>
            <p:ph idx="14" hasCustomPrompt="1"/>
          </p:nvPr>
        </p:nvSpPr>
        <p:spPr>
          <a:xfrm>
            <a:off x="7856941" y="969788"/>
            <a:ext cx="3532332" cy="4351336"/>
          </a:xfrm>
          <a:prstGeom prst="rect">
            <a:avLst/>
          </a:prstGeom>
        </p:spPr>
        <p:txBody>
          <a:bodyPr/>
          <a:lstStyle>
            <a:lvl1pPr marL="0" indent="0">
              <a:buNone/>
              <a:defRPr sz="1800"/>
            </a:lvl1pPr>
          </a:lstStyle>
          <a:p>
            <a:pPr lvl="0"/>
            <a:r>
              <a:rPr lang="en-US" dirty="0"/>
              <a:t>Add text here</a:t>
            </a:r>
            <a:endParaRPr lang="en-GB" dirty="0"/>
          </a:p>
        </p:txBody>
      </p:sp>
      <p:sp>
        <p:nvSpPr>
          <p:cNvPr id="20" name="Content Placeholder 2">
            <a:extLst>
              <a:ext uri="{FF2B5EF4-FFF2-40B4-BE49-F238E27FC236}">
                <a16:creationId xmlns:a16="http://schemas.microsoft.com/office/drawing/2014/main" id="{8C324180-D494-423F-BBDA-7149E366874B}"/>
              </a:ext>
            </a:extLst>
          </p:cNvPr>
          <p:cNvSpPr>
            <a:spLocks noGrp="1"/>
          </p:cNvSpPr>
          <p:nvPr>
            <p:ph idx="15" hasCustomPrompt="1"/>
          </p:nvPr>
        </p:nvSpPr>
        <p:spPr>
          <a:xfrm>
            <a:off x="363264" y="974611"/>
            <a:ext cx="3532332" cy="3522961"/>
          </a:xfrm>
          <a:prstGeom prst="rect">
            <a:avLst/>
          </a:prstGeom>
        </p:spPr>
        <p:txBody>
          <a:bodyPr/>
          <a:lstStyle>
            <a:lvl1pPr marL="0" indent="0">
              <a:buNone/>
              <a:defRPr sz="1800"/>
            </a:lvl1pPr>
          </a:lstStyle>
          <a:p>
            <a:pPr lvl="0"/>
            <a:r>
              <a:rPr lang="en-US" dirty="0"/>
              <a:t>Add text here</a:t>
            </a:r>
            <a:endParaRPr lang="en-GB" dirty="0"/>
          </a:p>
        </p:txBody>
      </p:sp>
      <p:sp>
        <p:nvSpPr>
          <p:cNvPr id="21" name="TextBox 20">
            <a:extLst>
              <a:ext uri="{FF2B5EF4-FFF2-40B4-BE49-F238E27FC236}">
                <a16:creationId xmlns:a16="http://schemas.microsoft.com/office/drawing/2014/main" id="{B64EF0F2-3739-437A-843B-ED0626B046CC}"/>
              </a:ext>
            </a:extLst>
          </p:cNvPr>
          <p:cNvSpPr txBox="1"/>
          <p:nvPr userDrawn="1"/>
        </p:nvSpPr>
        <p:spPr>
          <a:xfrm>
            <a:off x="264802" y="5837476"/>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
        <p:nvSpPr>
          <p:cNvPr id="4" name="Content Placeholder 3">
            <a:extLst>
              <a:ext uri="{FF2B5EF4-FFF2-40B4-BE49-F238E27FC236}">
                <a16:creationId xmlns:a16="http://schemas.microsoft.com/office/drawing/2014/main" id="{FE729141-A1FD-0E82-F0A0-CF78E5050D8F}"/>
              </a:ext>
            </a:extLst>
          </p:cNvPr>
          <p:cNvSpPr>
            <a:spLocks noGrp="1"/>
          </p:cNvSpPr>
          <p:nvPr>
            <p:ph sz="quarter" idx="16" hasCustomPrompt="1"/>
          </p:nvPr>
        </p:nvSpPr>
        <p:spPr>
          <a:xfrm>
            <a:off x="363538" y="382588"/>
            <a:ext cx="5899150" cy="360362"/>
          </a:xfrm>
          <a:prstGeom prst="rect">
            <a:avLst/>
          </a:prstGeom>
        </p:spPr>
        <p:txBody>
          <a:bodyPr/>
          <a:lstStyle>
            <a:lvl1pPr marL="0" indent="0">
              <a:buNone/>
              <a:defRPr sz="2400" b="1"/>
            </a:lvl1pPr>
          </a:lstStyle>
          <a:p>
            <a:pPr lvl="0"/>
            <a:r>
              <a:rPr lang="en-GB" dirty="0"/>
              <a:t>Click to edit heading</a:t>
            </a:r>
          </a:p>
        </p:txBody>
      </p:sp>
    </p:spTree>
    <p:extLst>
      <p:ext uri="{BB962C8B-B14F-4D97-AF65-F5344CB8AC3E}">
        <p14:creationId xmlns:p14="http://schemas.microsoft.com/office/powerpoint/2010/main" val="21780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263A54-475F-4F0D-B747-2724215CC4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F1065170-B73B-449B-8A01-22B31D378CE3}"/>
              </a:ext>
            </a:extLst>
          </p:cNvPr>
          <p:cNvSpPr/>
          <p:nvPr userDrawn="1"/>
        </p:nvSpPr>
        <p:spPr>
          <a:xfrm>
            <a:off x="7923876" y="2967653"/>
            <a:ext cx="3420682" cy="2087435"/>
          </a:xfrm>
          <a:prstGeom prst="roundRect">
            <a:avLst/>
          </a:prstGeom>
          <a:blipFill dpi="0" rotWithShape="1">
            <a:blip r:embed="rId3" cstate="screen">
              <a:extLst>
                <a:ext uri="{28A0092B-C50C-407E-A947-70E740481C1C}">
                  <a14:useLocalDpi xmlns:a14="http://schemas.microsoft.com/office/drawing/2010/main"/>
                </a:ext>
              </a:extLst>
            </a:blip>
            <a:srcRect/>
            <a:stretch>
              <a:fillRect t="452"/>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a:extLst>
              <a:ext uri="{FF2B5EF4-FFF2-40B4-BE49-F238E27FC236}">
                <a16:creationId xmlns:a16="http://schemas.microsoft.com/office/drawing/2014/main" id="{48C4E2C6-64ED-420B-8ED2-CCCCE866BD34}"/>
              </a:ext>
            </a:extLst>
          </p:cNvPr>
          <p:cNvSpPr>
            <a:spLocks noGrp="1"/>
          </p:cNvSpPr>
          <p:nvPr>
            <p:ph sz="quarter" idx="13" hasCustomPrompt="1"/>
          </p:nvPr>
        </p:nvSpPr>
        <p:spPr>
          <a:xfrm>
            <a:off x="287194" y="414169"/>
            <a:ext cx="6740525" cy="431800"/>
          </a:xfrm>
          <a:prstGeom prst="rect">
            <a:avLst/>
          </a:prstGeom>
        </p:spPr>
        <p:txBody>
          <a:bodyPr/>
          <a:lstStyle>
            <a:lvl1pPr marL="0" indent="0">
              <a:buNone/>
              <a:defRPr sz="2400" b="1">
                <a:solidFill>
                  <a:schemeClr val="tx1"/>
                </a:solidFill>
              </a:defRPr>
            </a:lvl1pPr>
          </a:lstStyle>
          <a:p>
            <a:pPr lvl="0"/>
            <a:r>
              <a:rPr lang="en-GB" sz="2400" b="1" dirty="0"/>
              <a:t>Click to edit heading</a:t>
            </a:r>
            <a:endParaRPr lang="en-GB" dirty="0"/>
          </a:p>
        </p:txBody>
      </p:sp>
      <p:sp>
        <p:nvSpPr>
          <p:cNvPr id="16" name="Content Placeholder 15">
            <a:extLst>
              <a:ext uri="{FF2B5EF4-FFF2-40B4-BE49-F238E27FC236}">
                <a16:creationId xmlns:a16="http://schemas.microsoft.com/office/drawing/2014/main" id="{81D9E00A-1F1A-428D-8415-FF79B4F4ADE0}"/>
              </a:ext>
            </a:extLst>
          </p:cNvPr>
          <p:cNvSpPr>
            <a:spLocks noGrp="1"/>
          </p:cNvSpPr>
          <p:nvPr>
            <p:ph sz="quarter" idx="14" hasCustomPrompt="1"/>
          </p:nvPr>
        </p:nvSpPr>
        <p:spPr>
          <a:xfrm>
            <a:off x="287338" y="1027113"/>
            <a:ext cx="3532187" cy="3449637"/>
          </a:xfrm>
          <a:prstGeom prst="rect">
            <a:avLst/>
          </a:prstGeom>
        </p:spPr>
        <p:txBody>
          <a:bodyPr/>
          <a:lstStyle>
            <a:lvl1pPr marL="0" indent="0">
              <a:buNone/>
              <a:defRPr sz="1800">
                <a:solidFill>
                  <a:schemeClr val="tx1"/>
                </a:solidFill>
              </a:defRPr>
            </a:lvl1pPr>
          </a:lstStyle>
          <a:p>
            <a:pPr lvl="0"/>
            <a:r>
              <a:rPr lang="en-GB" sz="1800" dirty="0"/>
              <a:t>Click to add text</a:t>
            </a:r>
            <a:endParaRPr lang="en-GB" dirty="0"/>
          </a:p>
        </p:txBody>
      </p:sp>
      <p:sp>
        <p:nvSpPr>
          <p:cNvPr id="17" name="Content Placeholder 15">
            <a:extLst>
              <a:ext uri="{FF2B5EF4-FFF2-40B4-BE49-F238E27FC236}">
                <a16:creationId xmlns:a16="http://schemas.microsoft.com/office/drawing/2014/main" id="{1DE31BC5-722C-4E74-88D9-B893F0A69E8E}"/>
              </a:ext>
            </a:extLst>
          </p:cNvPr>
          <p:cNvSpPr>
            <a:spLocks noGrp="1"/>
          </p:cNvSpPr>
          <p:nvPr>
            <p:ph sz="quarter" idx="15" hasCustomPrompt="1"/>
          </p:nvPr>
        </p:nvSpPr>
        <p:spPr>
          <a:xfrm>
            <a:off x="4088216" y="1027113"/>
            <a:ext cx="3532187" cy="4027975"/>
          </a:xfrm>
          <a:prstGeom prst="rect">
            <a:avLst/>
          </a:prstGeom>
        </p:spPr>
        <p:txBody>
          <a:bodyPr/>
          <a:lstStyle>
            <a:lvl1pPr marL="0" indent="0">
              <a:buNone/>
              <a:defRPr sz="1800">
                <a:solidFill>
                  <a:schemeClr val="tx1"/>
                </a:solidFill>
              </a:defRPr>
            </a:lvl1pPr>
          </a:lstStyle>
          <a:p>
            <a:pPr lvl="0"/>
            <a:r>
              <a:rPr lang="en-GB" sz="1800" dirty="0"/>
              <a:t>Click to add text</a:t>
            </a:r>
            <a:endParaRPr lang="en-GB" dirty="0"/>
          </a:p>
        </p:txBody>
      </p:sp>
      <p:sp>
        <p:nvSpPr>
          <p:cNvPr id="19" name="Picture Placeholder 18">
            <a:extLst>
              <a:ext uri="{FF2B5EF4-FFF2-40B4-BE49-F238E27FC236}">
                <a16:creationId xmlns:a16="http://schemas.microsoft.com/office/drawing/2014/main" id="{960343C4-7A8B-4FDE-96D4-63168409551E}"/>
              </a:ext>
            </a:extLst>
          </p:cNvPr>
          <p:cNvSpPr>
            <a:spLocks noGrp="1"/>
          </p:cNvSpPr>
          <p:nvPr>
            <p:ph type="pic" sz="quarter" idx="16"/>
          </p:nvPr>
        </p:nvSpPr>
        <p:spPr>
          <a:xfrm>
            <a:off x="7923876" y="2967653"/>
            <a:ext cx="3454400" cy="2087435"/>
          </a:xfrm>
          <a:prstGeom prst="roundRect">
            <a:avLst/>
          </a:prstGeom>
          <a:ln w="19050"/>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r>
              <a:rPr lang="en-US"/>
              <a:t>Click icon to add picture</a:t>
            </a:r>
            <a:endParaRPr lang="en-GB" dirty="0"/>
          </a:p>
        </p:txBody>
      </p:sp>
      <p:sp>
        <p:nvSpPr>
          <p:cNvPr id="15" name="TextBox 14">
            <a:extLst>
              <a:ext uri="{FF2B5EF4-FFF2-40B4-BE49-F238E27FC236}">
                <a16:creationId xmlns:a16="http://schemas.microsoft.com/office/drawing/2014/main" id="{7AFF6EB8-DD6E-42BF-A4BC-020908E4415D}"/>
              </a:ext>
            </a:extLst>
          </p:cNvPr>
          <p:cNvSpPr txBox="1"/>
          <p:nvPr userDrawn="1"/>
        </p:nvSpPr>
        <p:spPr>
          <a:xfrm>
            <a:off x="256413" y="5843960"/>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181352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with large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975A55-6EF7-444E-B72B-650EF2F2CF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10">
            <a:extLst>
              <a:ext uri="{FF2B5EF4-FFF2-40B4-BE49-F238E27FC236}">
                <a16:creationId xmlns:a16="http://schemas.microsoft.com/office/drawing/2014/main" id="{BD6A4549-6AA0-4F11-BBEC-5126E6E2F9C0}"/>
              </a:ext>
            </a:extLst>
          </p:cNvPr>
          <p:cNvSpPr>
            <a:spLocks noGrp="1"/>
          </p:cNvSpPr>
          <p:nvPr>
            <p:ph sz="quarter" idx="14"/>
          </p:nvPr>
        </p:nvSpPr>
        <p:spPr>
          <a:xfrm>
            <a:off x="287337" y="1079501"/>
            <a:ext cx="3881891" cy="3753756"/>
          </a:xfrm>
          <a:prstGeom prst="rect">
            <a:avLst/>
          </a:prstGeom>
        </p:spPr>
        <p:txBody>
          <a:bodyPr/>
          <a:lstStyle>
            <a:lvl1pPr marL="0" indent="0">
              <a:buNone/>
              <a:defRPr sz="1800"/>
            </a:lvl1pPr>
          </a:lstStyle>
          <a:p>
            <a:pPr lvl="0"/>
            <a:r>
              <a:rPr lang="en-US"/>
              <a:t>Click to edit Master text styles</a:t>
            </a:r>
          </a:p>
        </p:txBody>
      </p:sp>
      <p:sp>
        <p:nvSpPr>
          <p:cNvPr id="16" name="Rectangle: Rounded Corners 15">
            <a:extLst>
              <a:ext uri="{FF2B5EF4-FFF2-40B4-BE49-F238E27FC236}">
                <a16:creationId xmlns:a16="http://schemas.microsoft.com/office/drawing/2014/main" id="{0E827ECB-E8FF-4F30-8702-339C1C8A8E7B}"/>
              </a:ext>
            </a:extLst>
          </p:cNvPr>
          <p:cNvSpPr/>
          <p:nvPr userDrawn="1"/>
        </p:nvSpPr>
        <p:spPr>
          <a:xfrm>
            <a:off x="5214258" y="1026293"/>
            <a:ext cx="5289691" cy="380696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16">
            <a:extLst>
              <a:ext uri="{FF2B5EF4-FFF2-40B4-BE49-F238E27FC236}">
                <a16:creationId xmlns:a16="http://schemas.microsoft.com/office/drawing/2014/main" id="{F6283939-B68C-4E43-A746-6AFC76D1A300}"/>
              </a:ext>
            </a:extLst>
          </p:cNvPr>
          <p:cNvSpPr>
            <a:spLocks noGrp="1"/>
          </p:cNvSpPr>
          <p:nvPr>
            <p:ph type="pic" sz="quarter" idx="15"/>
          </p:nvPr>
        </p:nvSpPr>
        <p:spPr>
          <a:xfrm>
            <a:off x="5045146" y="1015701"/>
            <a:ext cx="5627914" cy="3817555"/>
          </a:xfrm>
          <a:prstGeom prst="roundRect">
            <a:avLst/>
          </a:prstGeom>
          <a:ln w="19050"/>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GB" dirty="0"/>
          </a:p>
        </p:txBody>
      </p:sp>
      <p:sp>
        <p:nvSpPr>
          <p:cNvPr id="9" name="Content Placeholder 8">
            <a:extLst>
              <a:ext uri="{FF2B5EF4-FFF2-40B4-BE49-F238E27FC236}">
                <a16:creationId xmlns:a16="http://schemas.microsoft.com/office/drawing/2014/main" id="{CF029585-3C5E-4490-B089-AE51157FE02D}"/>
              </a:ext>
            </a:extLst>
          </p:cNvPr>
          <p:cNvSpPr>
            <a:spLocks noGrp="1"/>
          </p:cNvSpPr>
          <p:nvPr>
            <p:ph sz="quarter" idx="13" hasCustomPrompt="1"/>
          </p:nvPr>
        </p:nvSpPr>
        <p:spPr>
          <a:xfrm>
            <a:off x="287194" y="424541"/>
            <a:ext cx="6156916" cy="447675"/>
          </a:xfrm>
          <a:prstGeom prst="rect">
            <a:avLst/>
          </a:prstGeom>
        </p:spPr>
        <p:txBody>
          <a:bodyPr/>
          <a:lstStyle>
            <a:lvl1pPr marL="0" indent="0">
              <a:buNone/>
              <a:defRPr sz="2400" b="1"/>
            </a:lvl1pPr>
          </a:lstStyle>
          <a:p>
            <a:pPr lvl="0"/>
            <a:r>
              <a:rPr lang="en-GB" sz="2400" b="1" dirty="0"/>
              <a:t>Click to add heading</a:t>
            </a:r>
            <a:endParaRPr lang="en-GB" dirty="0"/>
          </a:p>
        </p:txBody>
      </p:sp>
      <p:sp>
        <p:nvSpPr>
          <p:cNvPr id="14" name="TextBox 13">
            <a:extLst>
              <a:ext uri="{FF2B5EF4-FFF2-40B4-BE49-F238E27FC236}">
                <a16:creationId xmlns:a16="http://schemas.microsoft.com/office/drawing/2014/main" id="{E2168295-6C4E-43D4-964A-8000BBDE2774}"/>
              </a:ext>
            </a:extLst>
          </p:cNvPr>
          <p:cNvSpPr txBox="1"/>
          <p:nvPr userDrawn="1"/>
        </p:nvSpPr>
        <p:spPr>
          <a:xfrm>
            <a:off x="268058" y="5843960"/>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141355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2795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55" r:id="rId4"/>
    <p:sldLayoutId id="2147483651" r:id="rId5"/>
    <p:sldLayoutId id="2147483668" r:id="rId6"/>
    <p:sldLayoutId id="2147483662" r:id="rId7"/>
    <p:sldLayoutId id="2147483652" r:id="rId8"/>
    <p:sldLayoutId id="2147483664" r:id="rId9"/>
    <p:sldLayoutId id="2147483665" r:id="rId10"/>
    <p:sldLayoutId id="2147483657" r:id="rId11"/>
    <p:sldLayoutId id="2147483653" r:id="rId12"/>
    <p:sldLayoutId id="2147483661" r:id="rId13"/>
    <p:sldLayoutId id="2147483656" r:id="rId14"/>
    <p:sldLayoutId id="2147483666" r:id="rId15"/>
    <p:sldLayoutId id="2147483667" r:id="rId16"/>
    <p:sldLayoutId id="214748365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4E2372-4C2F-43F4-8B39-F3918DB8F88B}"/>
              </a:ext>
            </a:extLst>
          </p:cNvPr>
          <p:cNvSpPr>
            <a:spLocks noGrp="1"/>
          </p:cNvSpPr>
          <p:nvPr>
            <p:ph type="subTitle" idx="1"/>
          </p:nvPr>
        </p:nvSpPr>
        <p:spPr>
          <a:xfrm>
            <a:off x="5406982" y="4388680"/>
            <a:ext cx="6332701" cy="1333110"/>
          </a:xfrm>
        </p:spPr>
        <p:txBody>
          <a:bodyPr/>
          <a:lstStyle/>
          <a:p>
            <a:r>
              <a:rPr lang="en-GB" dirty="0"/>
              <a:t>Successfully Integrating Complex Systems</a:t>
            </a:r>
            <a:br>
              <a:rPr lang="en-GB" dirty="0"/>
            </a:br>
            <a:r>
              <a:rPr lang="en-GB" dirty="0"/>
              <a:t>for Submarine Programmes</a:t>
            </a:r>
          </a:p>
          <a:p>
            <a:br>
              <a:rPr lang="en-GB" sz="1000" dirty="0"/>
            </a:br>
            <a:r>
              <a:rPr lang="en-GB" sz="2000" dirty="0"/>
              <a:t>Chris G Jones, Engineering Manager</a:t>
            </a:r>
          </a:p>
          <a:p>
            <a:endParaRPr lang="en-GB" dirty="0"/>
          </a:p>
        </p:txBody>
      </p:sp>
    </p:spTree>
    <p:extLst>
      <p:ext uri="{BB962C8B-B14F-4D97-AF65-F5344CB8AC3E}">
        <p14:creationId xmlns:p14="http://schemas.microsoft.com/office/powerpoint/2010/main" val="205149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4854-7AE8-F803-089A-20508D52E6B3}"/>
              </a:ext>
            </a:extLst>
          </p:cNvPr>
          <p:cNvSpPr>
            <a:spLocks noGrp="1"/>
          </p:cNvSpPr>
          <p:nvPr>
            <p:ph type="title"/>
          </p:nvPr>
        </p:nvSpPr>
        <p:spPr/>
        <p:txBody>
          <a:bodyPr/>
          <a:lstStyle/>
          <a:p>
            <a:r>
              <a:rPr lang="en-GB" dirty="0"/>
              <a:t>The pan-DLOD issue</a:t>
            </a:r>
          </a:p>
        </p:txBody>
      </p:sp>
    </p:spTree>
    <p:extLst>
      <p:ext uri="{BB962C8B-B14F-4D97-AF65-F5344CB8AC3E}">
        <p14:creationId xmlns:p14="http://schemas.microsoft.com/office/powerpoint/2010/main" val="342958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EFD73E90-2D89-BD9B-91A7-208F6FC7D3AB}"/>
              </a:ext>
            </a:extLst>
          </p:cNvPr>
          <p:cNvSpPr>
            <a:spLocks noGrp="1"/>
          </p:cNvSpPr>
          <p:nvPr>
            <p:ph sz="quarter" idx="10"/>
          </p:nvPr>
        </p:nvSpPr>
        <p:spPr>
          <a:xfrm>
            <a:off x="404813" y="425450"/>
            <a:ext cx="8730478" cy="541338"/>
          </a:xfrm>
        </p:spPr>
        <p:txBody>
          <a:bodyPr/>
          <a:lstStyle/>
          <a:p>
            <a:r>
              <a:rPr lang="en-GB" dirty="0"/>
              <a:t>Timing is everything</a:t>
            </a:r>
          </a:p>
        </p:txBody>
      </p:sp>
      <p:sp>
        <p:nvSpPr>
          <p:cNvPr id="2" name="TextBox 1">
            <a:extLst>
              <a:ext uri="{FF2B5EF4-FFF2-40B4-BE49-F238E27FC236}">
                <a16:creationId xmlns:a16="http://schemas.microsoft.com/office/drawing/2014/main" id="{0F2CBF1B-1943-98B7-AA46-98E517A0188D}"/>
              </a:ext>
            </a:extLst>
          </p:cNvPr>
          <p:cNvSpPr txBox="1"/>
          <p:nvPr/>
        </p:nvSpPr>
        <p:spPr>
          <a:xfrm>
            <a:off x="219636" y="1431089"/>
            <a:ext cx="2074987" cy="406338"/>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sz="1600" dirty="0"/>
              <a:t>Concepts &amp; Doctrine</a:t>
            </a:r>
          </a:p>
        </p:txBody>
      </p:sp>
      <p:sp>
        <p:nvSpPr>
          <p:cNvPr id="3" name="TextBox 2">
            <a:extLst>
              <a:ext uri="{FF2B5EF4-FFF2-40B4-BE49-F238E27FC236}">
                <a16:creationId xmlns:a16="http://schemas.microsoft.com/office/drawing/2014/main" id="{E5805EF8-08DB-9151-E09A-DB57DBD4AA3F}"/>
              </a:ext>
            </a:extLst>
          </p:cNvPr>
          <p:cNvSpPr txBox="1"/>
          <p:nvPr/>
        </p:nvSpPr>
        <p:spPr>
          <a:xfrm>
            <a:off x="219636" y="1890035"/>
            <a:ext cx="2074987" cy="406338"/>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sz="1600" dirty="0"/>
              <a:t>Equipment</a:t>
            </a:r>
          </a:p>
        </p:txBody>
      </p:sp>
      <p:sp>
        <p:nvSpPr>
          <p:cNvPr id="4" name="TextBox 3">
            <a:extLst>
              <a:ext uri="{FF2B5EF4-FFF2-40B4-BE49-F238E27FC236}">
                <a16:creationId xmlns:a16="http://schemas.microsoft.com/office/drawing/2014/main" id="{D6B314B3-22E3-CFA6-3651-7A3DFB652C9B}"/>
              </a:ext>
            </a:extLst>
          </p:cNvPr>
          <p:cNvSpPr txBox="1"/>
          <p:nvPr/>
        </p:nvSpPr>
        <p:spPr>
          <a:xfrm>
            <a:off x="219636" y="2348981"/>
            <a:ext cx="2074987" cy="406338"/>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sz="1600" dirty="0"/>
              <a:t>Information</a:t>
            </a:r>
          </a:p>
        </p:txBody>
      </p:sp>
      <p:sp>
        <p:nvSpPr>
          <p:cNvPr id="6" name="TextBox 5">
            <a:extLst>
              <a:ext uri="{FF2B5EF4-FFF2-40B4-BE49-F238E27FC236}">
                <a16:creationId xmlns:a16="http://schemas.microsoft.com/office/drawing/2014/main" id="{DEE58D6B-08AD-0FA3-40A4-2F67C2FAE4FC}"/>
              </a:ext>
            </a:extLst>
          </p:cNvPr>
          <p:cNvSpPr txBox="1"/>
          <p:nvPr/>
        </p:nvSpPr>
        <p:spPr>
          <a:xfrm>
            <a:off x="219636" y="2807927"/>
            <a:ext cx="2074987" cy="406338"/>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sz="1600" dirty="0"/>
              <a:t>Infrastructure</a:t>
            </a:r>
          </a:p>
        </p:txBody>
      </p:sp>
      <p:sp>
        <p:nvSpPr>
          <p:cNvPr id="7" name="TextBox 6">
            <a:extLst>
              <a:ext uri="{FF2B5EF4-FFF2-40B4-BE49-F238E27FC236}">
                <a16:creationId xmlns:a16="http://schemas.microsoft.com/office/drawing/2014/main" id="{EA8E775A-A3F5-4664-D246-3E84D2A06491}"/>
              </a:ext>
            </a:extLst>
          </p:cNvPr>
          <p:cNvSpPr txBox="1"/>
          <p:nvPr/>
        </p:nvSpPr>
        <p:spPr>
          <a:xfrm>
            <a:off x="219636" y="3266873"/>
            <a:ext cx="2074987" cy="406338"/>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sz="1600" dirty="0"/>
              <a:t>Interoperability</a:t>
            </a:r>
          </a:p>
        </p:txBody>
      </p:sp>
      <p:sp>
        <p:nvSpPr>
          <p:cNvPr id="10" name="TextBox 9">
            <a:extLst>
              <a:ext uri="{FF2B5EF4-FFF2-40B4-BE49-F238E27FC236}">
                <a16:creationId xmlns:a16="http://schemas.microsoft.com/office/drawing/2014/main" id="{5069BE8D-FA4F-E82A-DC2C-0B68883A3824}"/>
              </a:ext>
            </a:extLst>
          </p:cNvPr>
          <p:cNvSpPr txBox="1"/>
          <p:nvPr/>
        </p:nvSpPr>
        <p:spPr>
          <a:xfrm>
            <a:off x="219636" y="3725819"/>
            <a:ext cx="2074987" cy="406338"/>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sz="1600" dirty="0"/>
              <a:t>Logistics</a:t>
            </a:r>
          </a:p>
        </p:txBody>
      </p:sp>
      <p:sp>
        <p:nvSpPr>
          <p:cNvPr id="11" name="TextBox 10">
            <a:extLst>
              <a:ext uri="{FF2B5EF4-FFF2-40B4-BE49-F238E27FC236}">
                <a16:creationId xmlns:a16="http://schemas.microsoft.com/office/drawing/2014/main" id="{7690FF78-8C43-4422-4CD4-FE926844BF0A}"/>
              </a:ext>
            </a:extLst>
          </p:cNvPr>
          <p:cNvSpPr txBox="1"/>
          <p:nvPr/>
        </p:nvSpPr>
        <p:spPr>
          <a:xfrm>
            <a:off x="219636" y="4184765"/>
            <a:ext cx="2074987" cy="406338"/>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sz="1600" dirty="0"/>
              <a:t>Organisation</a:t>
            </a:r>
          </a:p>
        </p:txBody>
      </p:sp>
      <p:sp>
        <p:nvSpPr>
          <p:cNvPr id="12" name="TextBox 11">
            <a:extLst>
              <a:ext uri="{FF2B5EF4-FFF2-40B4-BE49-F238E27FC236}">
                <a16:creationId xmlns:a16="http://schemas.microsoft.com/office/drawing/2014/main" id="{0A425F9C-BE9A-1235-F77E-A1FDBF8A1D75}"/>
              </a:ext>
            </a:extLst>
          </p:cNvPr>
          <p:cNvSpPr txBox="1"/>
          <p:nvPr/>
        </p:nvSpPr>
        <p:spPr>
          <a:xfrm>
            <a:off x="219636" y="4643711"/>
            <a:ext cx="2074987" cy="406338"/>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sz="1600" dirty="0"/>
              <a:t>Personnel</a:t>
            </a:r>
          </a:p>
        </p:txBody>
      </p:sp>
      <p:sp>
        <p:nvSpPr>
          <p:cNvPr id="13" name="TextBox 12">
            <a:extLst>
              <a:ext uri="{FF2B5EF4-FFF2-40B4-BE49-F238E27FC236}">
                <a16:creationId xmlns:a16="http://schemas.microsoft.com/office/drawing/2014/main" id="{2383C46B-DB09-423D-16FC-710B95546A32}"/>
              </a:ext>
            </a:extLst>
          </p:cNvPr>
          <p:cNvSpPr txBox="1"/>
          <p:nvPr/>
        </p:nvSpPr>
        <p:spPr>
          <a:xfrm>
            <a:off x="219636" y="5102658"/>
            <a:ext cx="2074987" cy="406338"/>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sz="1600" dirty="0"/>
              <a:t>Training</a:t>
            </a:r>
          </a:p>
        </p:txBody>
      </p:sp>
      <p:sp>
        <p:nvSpPr>
          <p:cNvPr id="16" name="TextBox 15">
            <a:extLst>
              <a:ext uri="{FF2B5EF4-FFF2-40B4-BE49-F238E27FC236}">
                <a16:creationId xmlns:a16="http://schemas.microsoft.com/office/drawing/2014/main" id="{DDEED9FA-002A-8EAC-0B68-30DBDD2DFE24}"/>
              </a:ext>
            </a:extLst>
          </p:cNvPr>
          <p:cNvSpPr txBox="1"/>
          <p:nvPr/>
        </p:nvSpPr>
        <p:spPr>
          <a:xfrm>
            <a:off x="2381994" y="1024535"/>
            <a:ext cx="723515" cy="406338"/>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2023</a:t>
            </a:r>
          </a:p>
        </p:txBody>
      </p:sp>
      <p:sp>
        <p:nvSpPr>
          <p:cNvPr id="17" name="TextBox 16">
            <a:extLst>
              <a:ext uri="{FF2B5EF4-FFF2-40B4-BE49-F238E27FC236}">
                <a16:creationId xmlns:a16="http://schemas.microsoft.com/office/drawing/2014/main" id="{24B3E403-CADB-D157-DF53-943887E2000A}"/>
              </a:ext>
            </a:extLst>
          </p:cNvPr>
          <p:cNvSpPr txBox="1"/>
          <p:nvPr/>
        </p:nvSpPr>
        <p:spPr>
          <a:xfrm>
            <a:off x="3105509" y="1024535"/>
            <a:ext cx="723515" cy="406338"/>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2024</a:t>
            </a:r>
          </a:p>
        </p:txBody>
      </p:sp>
      <p:sp>
        <p:nvSpPr>
          <p:cNvPr id="18" name="TextBox 17">
            <a:extLst>
              <a:ext uri="{FF2B5EF4-FFF2-40B4-BE49-F238E27FC236}">
                <a16:creationId xmlns:a16="http://schemas.microsoft.com/office/drawing/2014/main" id="{F373685F-E9A5-4D97-049F-5FE83E9D3198}"/>
              </a:ext>
            </a:extLst>
          </p:cNvPr>
          <p:cNvSpPr txBox="1"/>
          <p:nvPr/>
        </p:nvSpPr>
        <p:spPr>
          <a:xfrm>
            <a:off x="3829024" y="1024535"/>
            <a:ext cx="723515" cy="406338"/>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2025</a:t>
            </a:r>
          </a:p>
        </p:txBody>
      </p:sp>
      <p:sp>
        <p:nvSpPr>
          <p:cNvPr id="19" name="TextBox 18">
            <a:extLst>
              <a:ext uri="{FF2B5EF4-FFF2-40B4-BE49-F238E27FC236}">
                <a16:creationId xmlns:a16="http://schemas.microsoft.com/office/drawing/2014/main" id="{9B3668A5-1BBB-37DD-0D25-0EE056A575A4}"/>
              </a:ext>
            </a:extLst>
          </p:cNvPr>
          <p:cNvSpPr txBox="1"/>
          <p:nvPr/>
        </p:nvSpPr>
        <p:spPr>
          <a:xfrm>
            <a:off x="5999569" y="1024535"/>
            <a:ext cx="723515" cy="406338"/>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2028</a:t>
            </a:r>
          </a:p>
        </p:txBody>
      </p:sp>
      <p:sp>
        <p:nvSpPr>
          <p:cNvPr id="20" name="TextBox 19">
            <a:extLst>
              <a:ext uri="{FF2B5EF4-FFF2-40B4-BE49-F238E27FC236}">
                <a16:creationId xmlns:a16="http://schemas.microsoft.com/office/drawing/2014/main" id="{7940FD00-233E-629D-68C7-752E20E70310}"/>
              </a:ext>
            </a:extLst>
          </p:cNvPr>
          <p:cNvSpPr txBox="1"/>
          <p:nvPr/>
        </p:nvSpPr>
        <p:spPr>
          <a:xfrm>
            <a:off x="4552539" y="1024535"/>
            <a:ext cx="723515" cy="406338"/>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2026</a:t>
            </a:r>
          </a:p>
        </p:txBody>
      </p:sp>
      <p:sp>
        <p:nvSpPr>
          <p:cNvPr id="21" name="TextBox 20">
            <a:extLst>
              <a:ext uri="{FF2B5EF4-FFF2-40B4-BE49-F238E27FC236}">
                <a16:creationId xmlns:a16="http://schemas.microsoft.com/office/drawing/2014/main" id="{EFC55489-77EE-B295-F65D-DF64F9505DDF}"/>
              </a:ext>
            </a:extLst>
          </p:cNvPr>
          <p:cNvSpPr txBox="1"/>
          <p:nvPr/>
        </p:nvSpPr>
        <p:spPr>
          <a:xfrm>
            <a:off x="5276054" y="1024535"/>
            <a:ext cx="723515" cy="406338"/>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2027</a:t>
            </a:r>
          </a:p>
        </p:txBody>
      </p:sp>
      <p:sp>
        <p:nvSpPr>
          <p:cNvPr id="22" name="TextBox 21">
            <a:extLst>
              <a:ext uri="{FF2B5EF4-FFF2-40B4-BE49-F238E27FC236}">
                <a16:creationId xmlns:a16="http://schemas.microsoft.com/office/drawing/2014/main" id="{4F9FA57E-029E-FC75-AD1C-5792F0412A6E}"/>
              </a:ext>
            </a:extLst>
          </p:cNvPr>
          <p:cNvSpPr txBox="1"/>
          <p:nvPr/>
        </p:nvSpPr>
        <p:spPr>
          <a:xfrm>
            <a:off x="6723084" y="1024535"/>
            <a:ext cx="723515" cy="406338"/>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2029</a:t>
            </a:r>
          </a:p>
        </p:txBody>
      </p:sp>
      <p:sp>
        <p:nvSpPr>
          <p:cNvPr id="23" name="TextBox 22">
            <a:extLst>
              <a:ext uri="{FF2B5EF4-FFF2-40B4-BE49-F238E27FC236}">
                <a16:creationId xmlns:a16="http://schemas.microsoft.com/office/drawing/2014/main" id="{A62397AC-AB2E-BE8B-AC1C-0D1385F6A3F6}"/>
              </a:ext>
            </a:extLst>
          </p:cNvPr>
          <p:cNvSpPr txBox="1"/>
          <p:nvPr/>
        </p:nvSpPr>
        <p:spPr>
          <a:xfrm>
            <a:off x="7446599" y="1024535"/>
            <a:ext cx="723515" cy="406338"/>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2030</a:t>
            </a:r>
          </a:p>
        </p:txBody>
      </p:sp>
      <p:sp>
        <p:nvSpPr>
          <p:cNvPr id="24" name="TextBox 23">
            <a:extLst>
              <a:ext uri="{FF2B5EF4-FFF2-40B4-BE49-F238E27FC236}">
                <a16:creationId xmlns:a16="http://schemas.microsoft.com/office/drawing/2014/main" id="{941B6C4D-2042-7434-2881-E1F45C605B47}"/>
              </a:ext>
            </a:extLst>
          </p:cNvPr>
          <p:cNvSpPr txBox="1"/>
          <p:nvPr/>
        </p:nvSpPr>
        <p:spPr>
          <a:xfrm>
            <a:off x="8170114" y="1024535"/>
            <a:ext cx="723515" cy="406338"/>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a:t>
            </a:r>
          </a:p>
        </p:txBody>
      </p:sp>
      <p:sp>
        <p:nvSpPr>
          <p:cNvPr id="25" name="TextBox 24">
            <a:extLst>
              <a:ext uri="{FF2B5EF4-FFF2-40B4-BE49-F238E27FC236}">
                <a16:creationId xmlns:a16="http://schemas.microsoft.com/office/drawing/2014/main" id="{1A99E600-AD49-4E74-C254-F887019AB929}"/>
              </a:ext>
            </a:extLst>
          </p:cNvPr>
          <p:cNvSpPr txBox="1"/>
          <p:nvPr/>
        </p:nvSpPr>
        <p:spPr>
          <a:xfrm>
            <a:off x="8893629" y="1024535"/>
            <a:ext cx="723515" cy="406338"/>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2050</a:t>
            </a:r>
          </a:p>
        </p:txBody>
      </p:sp>
      <p:grpSp>
        <p:nvGrpSpPr>
          <p:cNvPr id="30" name="Group 29">
            <a:extLst>
              <a:ext uri="{FF2B5EF4-FFF2-40B4-BE49-F238E27FC236}">
                <a16:creationId xmlns:a16="http://schemas.microsoft.com/office/drawing/2014/main" id="{E3281BD4-8798-A3DB-FE0E-F7FD4C40608B}"/>
              </a:ext>
            </a:extLst>
          </p:cNvPr>
          <p:cNvGrpSpPr/>
          <p:nvPr/>
        </p:nvGrpSpPr>
        <p:grpSpPr>
          <a:xfrm>
            <a:off x="5836826" y="1430873"/>
            <a:ext cx="1737568" cy="4618913"/>
            <a:chOff x="6575728" y="1430873"/>
            <a:chExt cx="1737568" cy="4618913"/>
          </a:xfrm>
        </p:grpSpPr>
        <p:cxnSp>
          <p:nvCxnSpPr>
            <p:cNvPr id="29" name="Straight Connector 28">
              <a:extLst>
                <a:ext uri="{FF2B5EF4-FFF2-40B4-BE49-F238E27FC236}">
                  <a16:creationId xmlns:a16="http://schemas.microsoft.com/office/drawing/2014/main" id="{DC863E42-A8E4-373F-7969-7B1EE3635A0A}"/>
                </a:ext>
              </a:extLst>
            </p:cNvPr>
            <p:cNvCxnSpPr>
              <a:cxnSpLocks/>
            </p:cNvCxnSpPr>
            <p:nvPr/>
          </p:nvCxnSpPr>
          <p:spPr>
            <a:xfrm flipV="1">
              <a:off x="7472223" y="1430873"/>
              <a:ext cx="0" cy="4186271"/>
            </a:xfrm>
            <a:prstGeom prst="line">
              <a:avLst/>
            </a:prstGeom>
            <a:ln w="38100">
              <a:solidFill>
                <a:srgbClr val="107E7D"/>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B590FFF-E8DC-906F-622E-0A0AA0AAD779}"/>
                </a:ext>
              </a:extLst>
            </p:cNvPr>
            <p:cNvSpPr txBox="1"/>
            <p:nvPr/>
          </p:nvSpPr>
          <p:spPr>
            <a:xfrm>
              <a:off x="6575728" y="5617144"/>
              <a:ext cx="1737568" cy="432642"/>
            </a:xfrm>
            <a:prstGeom prst="roundRect">
              <a:avLst>
                <a:gd name="adj" fmla="val 8243"/>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r>
                <a:rPr lang="en-GB" sz="1800" dirty="0"/>
                <a:t>Exit Barrow</a:t>
              </a:r>
            </a:p>
          </p:txBody>
        </p:sp>
      </p:grpSp>
      <p:grpSp>
        <p:nvGrpSpPr>
          <p:cNvPr id="52" name="Group 51">
            <a:extLst>
              <a:ext uri="{FF2B5EF4-FFF2-40B4-BE49-F238E27FC236}">
                <a16:creationId xmlns:a16="http://schemas.microsoft.com/office/drawing/2014/main" id="{F876B75E-8A79-2456-79C2-DD9F9ED4B05D}"/>
              </a:ext>
            </a:extLst>
          </p:cNvPr>
          <p:cNvGrpSpPr/>
          <p:nvPr/>
        </p:nvGrpSpPr>
        <p:grpSpPr>
          <a:xfrm>
            <a:off x="4071463" y="1523324"/>
            <a:ext cx="2418928" cy="3898695"/>
            <a:chOff x="4071463" y="1523324"/>
            <a:chExt cx="2418928" cy="3898695"/>
          </a:xfrm>
        </p:grpSpPr>
        <p:sp>
          <p:nvSpPr>
            <p:cNvPr id="27" name="TextBox 26">
              <a:extLst>
                <a:ext uri="{FF2B5EF4-FFF2-40B4-BE49-F238E27FC236}">
                  <a16:creationId xmlns:a16="http://schemas.microsoft.com/office/drawing/2014/main" id="{8EE61676-085B-645E-58CD-4D7746A04FA2}"/>
                </a:ext>
              </a:extLst>
            </p:cNvPr>
            <p:cNvSpPr txBox="1"/>
            <p:nvPr/>
          </p:nvSpPr>
          <p:spPr>
            <a:xfrm>
              <a:off x="6245585" y="4730688"/>
              <a:ext cx="244806" cy="232384"/>
            </a:xfrm>
            <a:prstGeom prst="roundRect">
              <a:avLst>
                <a:gd name="adj" fmla="val 8243"/>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31" name="TextBox 30">
              <a:extLst>
                <a:ext uri="{FF2B5EF4-FFF2-40B4-BE49-F238E27FC236}">
                  <a16:creationId xmlns:a16="http://schemas.microsoft.com/office/drawing/2014/main" id="{5B89F236-947A-5F45-F02A-02377573A4B1}"/>
                </a:ext>
              </a:extLst>
            </p:cNvPr>
            <p:cNvSpPr txBox="1"/>
            <p:nvPr/>
          </p:nvSpPr>
          <p:spPr>
            <a:xfrm>
              <a:off x="5489498" y="4271742"/>
              <a:ext cx="244806" cy="232384"/>
            </a:xfrm>
            <a:prstGeom prst="roundRect">
              <a:avLst>
                <a:gd name="adj" fmla="val 8243"/>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32" name="TextBox 31">
              <a:extLst>
                <a:ext uri="{FF2B5EF4-FFF2-40B4-BE49-F238E27FC236}">
                  <a16:creationId xmlns:a16="http://schemas.microsoft.com/office/drawing/2014/main" id="{DEC4A068-8CAB-6AD6-018B-7C790BF69957}"/>
                </a:ext>
              </a:extLst>
            </p:cNvPr>
            <p:cNvSpPr txBox="1"/>
            <p:nvPr/>
          </p:nvSpPr>
          <p:spPr>
            <a:xfrm>
              <a:off x="5316050" y="2846011"/>
              <a:ext cx="244806" cy="232384"/>
            </a:xfrm>
            <a:prstGeom prst="roundRect">
              <a:avLst>
                <a:gd name="adj" fmla="val 8243"/>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33" name="TextBox 32">
              <a:extLst>
                <a:ext uri="{FF2B5EF4-FFF2-40B4-BE49-F238E27FC236}">
                  <a16:creationId xmlns:a16="http://schemas.microsoft.com/office/drawing/2014/main" id="{1773E53E-1335-0AE5-45C1-C2F30E499CCD}"/>
                </a:ext>
              </a:extLst>
            </p:cNvPr>
            <p:cNvSpPr txBox="1"/>
            <p:nvPr/>
          </p:nvSpPr>
          <p:spPr>
            <a:xfrm>
              <a:off x="5922435" y="3353850"/>
              <a:ext cx="244806" cy="232384"/>
            </a:xfrm>
            <a:prstGeom prst="roundRect">
              <a:avLst>
                <a:gd name="adj" fmla="val 8243"/>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34" name="TextBox 33">
              <a:extLst>
                <a:ext uri="{FF2B5EF4-FFF2-40B4-BE49-F238E27FC236}">
                  <a16:creationId xmlns:a16="http://schemas.microsoft.com/office/drawing/2014/main" id="{0B64191B-B696-7290-BE27-528C6D5D48E8}"/>
                </a:ext>
              </a:extLst>
            </p:cNvPr>
            <p:cNvSpPr txBox="1"/>
            <p:nvPr/>
          </p:nvSpPr>
          <p:spPr>
            <a:xfrm>
              <a:off x="5866604" y="2435958"/>
              <a:ext cx="244806" cy="232384"/>
            </a:xfrm>
            <a:prstGeom prst="roundRect">
              <a:avLst>
                <a:gd name="adj" fmla="val 8243"/>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35" name="TextBox 34">
              <a:extLst>
                <a:ext uri="{FF2B5EF4-FFF2-40B4-BE49-F238E27FC236}">
                  <a16:creationId xmlns:a16="http://schemas.microsoft.com/office/drawing/2014/main" id="{B0C342EF-26EE-C01C-87D4-51973B9412E3}"/>
                </a:ext>
              </a:extLst>
            </p:cNvPr>
            <p:cNvSpPr txBox="1"/>
            <p:nvPr/>
          </p:nvSpPr>
          <p:spPr>
            <a:xfrm>
              <a:off x="5528284" y="1982408"/>
              <a:ext cx="244806" cy="232384"/>
            </a:xfrm>
            <a:prstGeom prst="roundRect">
              <a:avLst>
                <a:gd name="adj" fmla="val 8243"/>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36" name="TextBox 35">
              <a:extLst>
                <a:ext uri="{FF2B5EF4-FFF2-40B4-BE49-F238E27FC236}">
                  <a16:creationId xmlns:a16="http://schemas.microsoft.com/office/drawing/2014/main" id="{AD05F946-D979-F3B7-CD07-D236E54CA203}"/>
                </a:ext>
              </a:extLst>
            </p:cNvPr>
            <p:cNvSpPr txBox="1"/>
            <p:nvPr/>
          </p:nvSpPr>
          <p:spPr>
            <a:xfrm>
              <a:off x="4071463" y="1523324"/>
              <a:ext cx="244806" cy="232384"/>
            </a:xfrm>
            <a:prstGeom prst="roundRect">
              <a:avLst>
                <a:gd name="adj" fmla="val 8243"/>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37" name="TextBox 36">
              <a:extLst>
                <a:ext uri="{FF2B5EF4-FFF2-40B4-BE49-F238E27FC236}">
                  <a16:creationId xmlns:a16="http://schemas.microsoft.com/office/drawing/2014/main" id="{94AF202E-E00C-0F56-F837-FD4DB4ECA4DC}"/>
                </a:ext>
              </a:extLst>
            </p:cNvPr>
            <p:cNvSpPr txBox="1"/>
            <p:nvPr/>
          </p:nvSpPr>
          <p:spPr>
            <a:xfrm>
              <a:off x="4798555" y="3812796"/>
              <a:ext cx="244806" cy="232384"/>
            </a:xfrm>
            <a:prstGeom prst="roundRect">
              <a:avLst>
                <a:gd name="adj" fmla="val 8243"/>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38" name="TextBox 37">
              <a:extLst>
                <a:ext uri="{FF2B5EF4-FFF2-40B4-BE49-F238E27FC236}">
                  <a16:creationId xmlns:a16="http://schemas.microsoft.com/office/drawing/2014/main" id="{16FBD594-D897-4D2D-F196-F781F7580D28}"/>
                </a:ext>
              </a:extLst>
            </p:cNvPr>
            <p:cNvSpPr txBox="1"/>
            <p:nvPr/>
          </p:nvSpPr>
          <p:spPr>
            <a:xfrm>
              <a:off x="5076517" y="5189635"/>
              <a:ext cx="244806" cy="232384"/>
            </a:xfrm>
            <a:prstGeom prst="roundRect">
              <a:avLst>
                <a:gd name="adj" fmla="val 8243"/>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grpSp>
      <p:grpSp>
        <p:nvGrpSpPr>
          <p:cNvPr id="39" name="Group 38">
            <a:extLst>
              <a:ext uri="{FF2B5EF4-FFF2-40B4-BE49-F238E27FC236}">
                <a16:creationId xmlns:a16="http://schemas.microsoft.com/office/drawing/2014/main" id="{676B19BB-7A32-DAEB-DB17-5DB48EDBBE2F}"/>
              </a:ext>
            </a:extLst>
          </p:cNvPr>
          <p:cNvGrpSpPr/>
          <p:nvPr/>
        </p:nvGrpSpPr>
        <p:grpSpPr>
          <a:xfrm>
            <a:off x="7612003" y="1425598"/>
            <a:ext cx="1013265" cy="4618913"/>
            <a:chOff x="6962154" y="1430873"/>
            <a:chExt cx="1013265" cy="4618913"/>
          </a:xfrm>
        </p:grpSpPr>
        <p:cxnSp>
          <p:nvCxnSpPr>
            <p:cNvPr id="40" name="Straight Connector 39">
              <a:extLst>
                <a:ext uri="{FF2B5EF4-FFF2-40B4-BE49-F238E27FC236}">
                  <a16:creationId xmlns:a16="http://schemas.microsoft.com/office/drawing/2014/main" id="{377B9F5D-A2F7-E417-5A41-8F1346178B36}"/>
                </a:ext>
              </a:extLst>
            </p:cNvPr>
            <p:cNvCxnSpPr>
              <a:cxnSpLocks/>
            </p:cNvCxnSpPr>
            <p:nvPr/>
          </p:nvCxnSpPr>
          <p:spPr>
            <a:xfrm flipV="1">
              <a:off x="7472223" y="1430873"/>
              <a:ext cx="0" cy="4186271"/>
            </a:xfrm>
            <a:prstGeom prst="line">
              <a:avLst/>
            </a:prstGeom>
            <a:ln w="38100">
              <a:solidFill>
                <a:srgbClr val="4C212A"/>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3E244F4-DC86-F6DF-85AB-19A7F40F1EBE}"/>
                </a:ext>
              </a:extLst>
            </p:cNvPr>
            <p:cNvSpPr txBox="1"/>
            <p:nvPr/>
          </p:nvSpPr>
          <p:spPr>
            <a:xfrm>
              <a:off x="6962154" y="5617144"/>
              <a:ext cx="1013265" cy="432642"/>
            </a:xfrm>
            <a:prstGeom prst="roundRect">
              <a:avLst>
                <a:gd name="adj" fmla="val 8243"/>
              </a:avLst>
            </a:prstGeom>
            <a:solidFill>
              <a:srgbClr val="4C212A"/>
            </a:solidFill>
          </p:spPr>
          <p:txBody>
            <a:bodyPr wrap="square" rtlCol="0" anchor="ctr" anchorCtr="0">
              <a:noAutofit/>
            </a:bodyPr>
            <a:lstStyle>
              <a:defPPr>
                <a:defRPr lang="en-US"/>
              </a:defPPr>
              <a:lvl1pPr algn="ctr">
                <a:defRPr sz="2400">
                  <a:solidFill>
                    <a:schemeClr val="bg1"/>
                  </a:solidFill>
                </a:defRPr>
              </a:lvl1pPr>
            </a:lstStyle>
            <a:p>
              <a:r>
                <a:rPr lang="en-GB" sz="1800" dirty="0"/>
                <a:t>Range</a:t>
              </a:r>
            </a:p>
          </p:txBody>
        </p:sp>
      </p:grpSp>
      <p:grpSp>
        <p:nvGrpSpPr>
          <p:cNvPr id="54" name="Group 53">
            <a:extLst>
              <a:ext uri="{FF2B5EF4-FFF2-40B4-BE49-F238E27FC236}">
                <a16:creationId xmlns:a16="http://schemas.microsoft.com/office/drawing/2014/main" id="{0D6AA8A0-35EB-66A2-5D16-358D5B918B99}"/>
              </a:ext>
            </a:extLst>
          </p:cNvPr>
          <p:cNvGrpSpPr/>
          <p:nvPr/>
        </p:nvGrpSpPr>
        <p:grpSpPr>
          <a:xfrm>
            <a:off x="5158770" y="1527447"/>
            <a:ext cx="2567060" cy="3894572"/>
            <a:chOff x="5158770" y="1527447"/>
            <a:chExt cx="2567060" cy="3894572"/>
          </a:xfrm>
        </p:grpSpPr>
        <p:sp>
          <p:nvSpPr>
            <p:cNvPr id="46" name="TextBox 45">
              <a:extLst>
                <a:ext uri="{FF2B5EF4-FFF2-40B4-BE49-F238E27FC236}">
                  <a16:creationId xmlns:a16="http://schemas.microsoft.com/office/drawing/2014/main" id="{7FAEF95D-6001-7974-23BD-588DFACC824D}"/>
                </a:ext>
              </a:extLst>
            </p:cNvPr>
            <p:cNvSpPr txBox="1"/>
            <p:nvPr/>
          </p:nvSpPr>
          <p:spPr>
            <a:xfrm>
              <a:off x="7481024" y="1527447"/>
              <a:ext cx="244806" cy="232384"/>
            </a:xfrm>
            <a:prstGeom prst="roundRect">
              <a:avLst>
                <a:gd name="adj" fmla="val 8243"/>
              </a:avLst>
            </a:prstGeom>
            <a:solidFill>
              <a:srgbClr val="4C212A"/>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42" name="TextBox 41">
              <a:extLst>
                <a:ext uri="{FF2B5EF4-FFF2-40B4-BE49-F238E27FC236}">
                  <a16:creationId xmlns:a16="http://schemas.microsoft.com/office/drawing/2014/main" id="{379756E2-BBDC-B145-48EE-159137662982}"/>
                </a:ext>
              </a:extLst>
            </p:cNvPr>
            <p:cNvSpPr txBox="1"/>
            <p:nvPr/>
          </p:nvSpPr>
          <p:spPr>
            <a:xfrm>
              <a:off x="6996697" y="5189635"/>
              <a:ext cx="244806" cy="232384"/>
            </a:xfrm>
            <a:prstGeom prst="roundRect">
              <a:avLst>
                <a:gd name="adj" fmla="val 8243"/>
              </a:avLst>
            </a:prstGeom>
            <a:solidFill>
              <a:srgbClr val="4C212A"/>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43" name="TextBox 42">
              <a:extLst>
                <a:ext uri="{FF2B5EF4-FFF2-40B4-BE49-F238E27FC236}">
                  <a16:creationId xmlns:a16="http://schemas.microsoft.com/office/drawing/2014/main" id="{6411276B-FB24-8E0B-DCC4-90433D0AB15F}"/>
                </a:ext>
              </a:extLst>
            </p:cNvPr>
            <p:cNvSpPr txBox="1"/>
            <p:nvPr/>
          </p:nvSpPr>
          <p:spPr>
            <a:xfrm>
              <a:off x="6768370" y="4725550"/>
              <a:ext cx="244806" cy="232384"/>
            </a:xfrm>
            <a:prstGeom prst="roundRect">
              <a:avLst>
                <a:gd name="adj" fmla="val 8243"/>
              </a:avLst>
            </a:prstGeom>
            <a:solidFill>
              <a:srgbClr val="4C212A"/>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44" name="TextBox 43">
              <a:extLst>
                <a:ext uri="{FF2B5EF4-FFF2-40B4-BE49-F238E27FC236}">
                  <a16:creationId xmlns:a16="http://schemas.microsoft.com/office/drawing/2014/main" id="{6FCA61C8-6199-9FBE-81FE-BBE5AED4E3E3}"/>
                </a:ext>
              </a:extLst>
            </p:cNvPr>
            <p:cNvSpPr txBox="1"/>
            <p:nvPr/>
          </p:nvSpPr>
          <p:spPr>
            <a:xfrm>
              <a:off x="5158770" y="4271742"/>
              <a:ext cx="244806" cy="232384"/>
            </a:xfrm>
            <a:prstGeom prst="roundRect">
              <a:avLst>
                <a:gd name="adj" fmla="val 8243"/>
              </a:avLst>
            </a:prstGeom>
            <a:solidFill>
              <a:srgbClr val="4C212A"/>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45" name="TextBox 44">
              <a:extLst>
                <a:ext uri="{FF2B5EF4-FFF2-40B4-BE49-F238E27FC236}">
                  <a16:creationId xmlns:a16="http://schemas.microsoft.com/office/drawing/2014/main" id="{9D56D5CE-71CF-42E6-D0E7-C66A96905119}"/>
                </a:ext>
              </a:extLst>
            </p:cNvPr>
            <p:cNvSpPr txBox="1"/>
            <p:nvPr/>
          </p:nvSpPr>
          <p:spPr>
            <a:xfrm>
              <a:off x="5316244" y="3812796"/>
              <a:ext cx="244806" cy="232384"/>
            </a:xfrm>
            <a:prstGeom prst="roundRect">
              <a:avLst>
                <a:gd name="adj" fmla="val 8243"/>
              </a:avLst>
            </a:prstGeom>
            <a:solidFill>
              <a:srgbClr val="4C212A"/>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47" name="TextBox 46">
              <a:extLst>
                <a:ext uri="{FF2B5EF4-FFF2-40B4-BE49-F238E27FC236}">
                  <a16:creationId xmlns:a16="http://schemas.microsoft.com/office/drawing/2014/main" id="{14DB14EC-DE34-1F50-2D28-5A23DD66BE7F}"/>
                </a:ext>
              </a:extLst>
            </p:cNvPr>
            <p:cNvSpPr txBox="1"/>
            <p:nvPr/>
          </p:nvSpPr>
          <p:spPr>
            <a:xfrm>
              <a:off x="7002738" y="3353850"/>
              <a:ext cx="244806" cy="232384"/>
            </a:xfrm>
            <a:prstGeom prst="roundRect">
              <a:avLst>
                <a:gd name="adj" fmla="val 8243"/>
              </a:avLst>
            </a:prstGeom>
            <a:solidFill>
              <a:srgbClr val="4C212A"/>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48" name="TextBox 47">
              <a:extLst>
                <a:ext uri="{FF2B5EF4-FFF2-40B4-BE49-F238E27FC236}">
                  <a16:creationId xmlns:a16="http://schemas.microsoft.com/office/drawing/2014/main" id="{5501722E-70C4-D1A8-43FA-CFDF71C4E6C8}"/>
                </a:ext>
              </a:extLst>
            </p:cNvPr>
            <p:cNvSpPr txBox="1"/>
            <p:nvPr/>
          </p:nvSpPr>
          <p:spPr>
            <a:xfrm>
              <a:off x="6249459" y="2846011"/>
              <a:ext cx="244806" cy="232384"/>
            </a:xfrm>
            <a:prstGeom prst="roundRect">
              <a:avLst>
                <a:gd name="adj" fmla="val 8243"/>
              </a:avLst>
            </a:prstGeom>
            <a:solidFill>
              <a:srgbClr val="4C212A"/>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49" name="TextBox 48">
              <a:extLst>
                <a:ext uri="{FF2B5EF4-FFF2-40B4-BE49-F238E27FC236}">
                  <a16:creationId xmlns:a16="http://schemas.microsoft.com/office/drawing/2014/main" id="{1BF99C51-E759-A458-DAF0-F5EBA8761305}"/>
                </a:ext>
              </a:extLst>
            </p:cNvPr>
            <p:cNvSpPr txBox="1"/>
            <p:nvPr/>
          </p:nvSpPr>
          <p:spPr>
            <a:xfrm>
              <a:off x="5389244" y="2435958"/>
              <a:ext cx="244806" cy="232384"/>
            </a:xfrm>
            <a:prstGeom prst="roundRect">
              <a:avLst>
                <a:gd name="adj" fmla="val 8243"/>
              </a:avLst>
            </a:prstGeom>
            <a:solidFill>
              <a:srgbClr val="4C212A"/>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sp>
          <p:nvSpPr>
            <p:cNvPr id="50" name="TextBox 49">
              <a:extLst>
                <a:ext uri="{FF2B5EF4-FFF2-40B4-BE49-F238E27FC236}">
                  <a16:creationId xmlns:a16="http://schemas.microsoft.com/office/drawing/2014/main" id="{3E150F18-DFD2-D86C-1F03-2D52E191CFF2}"/>
                </a:ext>
              </a:extLst>
            </p:cNvPr>
            <p:cNvSpPr txBox="1"/>
            <p:nvPr/>
          </p:nvSpPr>
          <p:spPr>
            <a:xfrm>
              <a:off x="5948820" y="1982408"/>
              <a:ext cx="244806" cy="232384"/>
            </a:xfrm>
            <a:prstGeom prst="roundRect">
              <a:avLst>
                <a:gd name="adj" fmla="val 8243"/>
              </a:avLst>
            </a:prstGeom>
            <a:solidFill>
              <a:srgbClr val="4C212A"/>
            </a:solidFill>
          </p:spPr>
          <p:txBody>
            <a:bodyPr wrap="square" rtlCol="0" anchor="ctr" anchorCtr="0">
              <a:noAutofit/>
            </a:bodyPr>
            <a:lstStyle>
              <a:defPPr>
                <a:defRPr lang="en-US"/>
              </a:defPPr>
              <a:lvl1pPr algn="ctr">
                <a:defRPr sz="2400">
                  <a:solidFill>
                    <a:schemeClr val="bg1"/>
                  </a:solidFill>
                </a:defRPr>
              </a:lvl1pPr>
            </a:lstStyle>
            <a:p>
              <a:endParaRPr lang="en-GB" sz="1800" dirty="0"/>
            </a:p>
          </p:txBody>
        </p:sp>
      </p:grpSp>
    </p:spTree>
    <p:extLst>
      <p:ext uri="{BB962C8B-B14F-4D97-AF65-F5344CB8AC3E}">
        <p14:creationId xmlns:p14="http://schemas.microsoft.com/office/powerpoint/2010/main" val="199487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4854-7AE8-F803-089A-20508D52E6B3}"/>
              </a:ext>
            </a:extLst>
          </p:cNvPr>
          <p:cNvSpPr>
            <a:spLocks noGrp="1"/>
          </p:cNvSpPr>
          <p:nvPr>
            <p:ph type="title"/>
          </p:nvPr>
        </p:nvSpPr>
        <p:spPr/>
        <p:txBody>
          <a:bodyPr/>
          <a:lstStyle/>
          <a:p>
            <a:r>
              <a:rPr lang="en-GB" dirty="0"/>
              <a:t>What do we do about it?</a:t>
            </a:r>
          </a:p>
        </p:txBody>
      </p:sp>
    </p:spTree>
    <p:extLst>
      <p:ext uri="{BB962C8B-B14F-4D97-AF65-F5344CB8AC3E}">
        <p14:creationId xmlns:p14="http://schemas.microsoft.com/office/powerpoint/2010/main" val="9895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p:txBody>
          <a:bodyPr/>
          <a:lstStyle/>
          <a:p>
            <a:r>
              <a:rPr lang="en-GB" dirty="0"/>
              <a:t>Some modern methods explained</a:t>
            </a:r>
          </a:p>
        </p:txBody>
      </p:sp>
      <p:sp>
        <p:nvSpPr>
          <p:cNvPr id="4" name="Rectangle: Rounded Corners 3">
            <a:extLst>
              <a:ext uri="{FF2B5EF4-FFF2-40B4-BE49-F238E27FC236}">
                <a16:creationId xmlns:a16="http://schemas.microsoft.com/office/drawing/2014/main" id="{7F0A44F9-E08C-2872-7003-4DB0AE78DE10}"/>
              </a:ext>
            </a:extLst>
          </p:cNvPr>
          <p:cNvSpPr/>
          <p:nvPr/>
        </p:nvSpPr>
        <p:spPr>
          <a:xfrm>
            <a:off x="2321859" y="1646564"/>
            <a:ext cx="3693460" cy="1003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Model Based</a:t>
            </a:r>
            <a:br>
              <a:rPr lang="en-GB" sz="2000" dirty="0"/>
            </a:br>
            <a:r>
              <a:rPr lang="en-GB" sz="2000" dirty="0"/>
              <a:t>Systems Engineering</a:t>
            </a:r>
          </a:p>
        </p:txBody>
      </p:sp>
      <p:sp>
        <p:nvSpPr>
          <p:cNvPr id="5" name="Rectangle: Rounded Corners 4">
            <a:extLst>
              <a:ext uri="{FF2B5EF4-FFF2-40B4-BE49-F238E27FC236}">
                <a16:creationId xmlns:a16="http://schemas.microsoft.com/office/drawing/2014/main" id="{ECADEF26-21DE-9C84-4AD9-5E37D3C91633}"/>
              </a:ext>
            </a:extLst>
          </p:cNvPr>
          <p:cNvSpPr/>
          <p:nvPr/>
        </p:nvSpPr>
        <p:spPr>
          <a:xfrm>
            <a:off x="2321859" y="2820942"/>
            <a:ext cx="3693460" cy="1003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Model Based Design</a:t>
            </a:r>
          </a:p>
        </p:txBody>
      </p:sp>
      <p:sp>
        <p:nvSpPr>
          <p:cNvPr id="6" name="Rectangle: Rounded Corners 5">
            <a:extLst>
              <a:ext uri="{FF2B5EF4-FFF2-40B4-BE49-F238E27FC236}">
                <a16:creationId xmlns:a16="http://schemas.microsoft.com/office/drawing/2014/main" id="{5306581A-908E-B28D-5E88-A91A639604B9}"/>
              </a:ext>
            </a:extLst>
          </p:cNvPr>
          <p:cNvSpPr/>
          <p:nvPr/>
        </p:nvSpPr>
        <p:spPr>
          <a:xfrm>
            <a:off x="2321859" y="3995320"/>
            <a:ext cx="3693460" cy="1003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Digital Twins</a:t>
            </a:r>
          </a:p>
        </p:txBody>
      </p:sp>
      <p:sp>
        <p:nvSpPr>
          <p:cNvPr id="7" name="Rectangle: Rounded Corners 6">
            <a:extLst>
              <a:ext uri="{FF2B5EF4-FFF2-40B4-BE49-F238E27FC236}">
                <a16:creationId xmlns:a16="http://schemas.microsoft.com/office/drawing/2014/main" id="{E9009D7E-6AF5-3175-027D-8CD5DB88E322}"/>
              </a:ext>
            </a:extLst>
          </p:cNvPr>
          <p:cNvSpPr/>
          <p:nvPr/>
        </p:nvSpPr>
        <p:spPr>
          <a:xfrm>
            <a:off x="5683624" y="1646564"/>
            <a:ext cx="4787152" cy="1003022"/>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formalised, coherent and consistent toolset to clarify the requirements, structure, behaviour and parameters of a system</a:t>
            </a:r>
          </a:p>
        </p:txBody>
      </p:sp>
      <p:sp>
        <p:nvSpPr>
          <p:cNvPr id="8" name="Rectangle: Rounded Corners 7">
            <a:extLst>
              <a:ext uri="{FF2B5EF4-FFF2-40B4-BE49-F238E27FC236}">
                <a16:creationId xmlns:a16="http://schemas.microsoft.com/office/drawing/2014/main" id="{8C805032-C8CF-751D-ECED-A52C6F7F182B}"/>
              </a:ext>
            </a:extLst>
          </p:cNvPr>
          <p:cNvSpPr/>
          <p:nvPr/>
        </p:nvSpPr>
        <p:spPr>
          <a:xfrm>
            <a:off x="5683623" y="2820942"/>
            <a:ext cx="4787152" cy="1003022"/>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Formalised method during the design lifecycle most commonly applied to control systems</a:t>
            </a:r>
          </a:p>
        </p:txBody>
      </p:sp>
      <p:sp>
        <p:nvSpPr>
          <p:cNvPr id="9" name="Rectangle: Rounded Corners 8">
            <a:extLst>
              <a:ext uri="{FF2B5EF4-FFF2-40B4-BE49-F238E27FC236}">
                <a16:creationId xmlns:a16="http://schemas.microsoft.com/office/drawing/2014/main" id="{9EB209FE-83F9-6E6A-A42D-442A09D537EF}"/>
              </a:ext>
            </a:extLst>
          </p:cNvPr>
          <p:cNvSpPr/>
          <p:nvPr/>
        </p:nvSpPr>
        <p:spPr>
          <a:xfrm>
            <a:off x="5683623" y="3995320"/>
            <a:ext cx="4787152" cy="1003022"/>
          </a:xfrm>
          <a:prstGeom prst="round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Digital representation of a system which accurately mimics a physical system</a:t>
            </a:r>
          </a:p>
        </p:txBody>
      </p:sp>
    </p:spTree>
    <p:extLst>
      <p:ext uri="{BB962C8B-B14F-4D97-AF65-F5344CB8AC3E}">
        <p14:creationId xmlns:p14="http://schemas.microsoft.com/office/powerpoint/2010/main" val="59241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4854-7AE8-F803-089A-20508D52E6B3}"/>
              </a:ext>
            </a:extLst>
          </p:cNvPr>
          <p:cNvSpPr>
            <a:spLocks noGrp="1"/>
          </p:cNvSpPr>
          <p:nvPr>
            <p:ph type="title"/>
          </p:nvPr>
        </p:nvSpPr>
        <p:spPr/>
        <p:txBody>
          <a:bodyPr/>
          <a:lstStyle/>
          <a:p>
            <a:r>
              <a:rPr lang="en-GB" dirty="0"/>
              <a:t>Model Based Systems Engineering</a:t>
            </a:r>
          </a:p>
        </p:txBody>
      </p:sp>
    </p:spTree>
    <p:extLst>
      <p:ext uri="{BB962C8B-B14F-4D97-AF65-F5344CB8AC3E}">
        <p14:creationId xmlns:p14="http://schemas.microsoft.com/office/powerpoint/2010/main" val="387843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9E224DE-AB2E-313E-E98F-9C5D680A812A}"/>
              </a:ext>
            </a:extLst>
          </p:cNvPr>
          <p:cNvPicPr>
            <a:picLocks noChangeAspect="1"/>
          </p:cNvPicPr>
          <p:nvPr/>
        </p:nvPicPr>
        <p:blipFill>
          <a:blip r:embed="rId2"/>
          <a:stretch>
            <a:fillRect/>
          </a:stretch>
        </p:blipFill>
        <p:spPr>
          <a:xfrm>
            <a:off x="2118884" y="1317812"/>
            <a:ext cx="8261964" cy="3871911"/>
          </a:xfrm>
          <a:prstGeom prst="rect">
            <a:avLst/>
          </a:prstGeom>
        </p:spPr>
      </p:pic>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p:txBody>
          <a:bodyPr/>
          <a:lstStyle/>
          <a:p>
            <a:r>
              <a:rPr lang="en-GB" dirty="0"/>
              <a:t>Model Based Systems Engineering</a:t>
            </a:r>
          </a:p>
        </p:txBody>
      </p:sp>
      <p:sp>
        <p:nvSpPr>
          <p:cNvPr id="12" name="Down Arrow 5">
            <a:extLst>
              <a:ext uri="{FF2B5EF4-FFF2-40B4-BE49-F238E27FC236}">
                <a16:creationId xmlns:a16="http://schemas.microsoft.com/office/drawing/2014/main" id="{06A3206E-DD9C-715F-F952-C3C2F021552D}"/>
              </a:ext>
            </a:extLst>
          </p:cNvPr>
          <p:cNvSpPr/>
          <p:nvPr/>
        </p:nvSpPr>
        <p:spPr>
          <a:xfrm rot="16200000">
            <a:off x="9922479" y="989374"/>
            <a:ext cx="504056" cy="1057830"/>
          </a:xfrm>
          <a:prstGeom prst="downArrow">
            <a:avLst/>
          </a:prstGeom>
          <a:solidFill>
            <a:srgbClr val="0020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2D5EC37-E48E-FA45-F067-610E899D0AE7}"/>
              </a:ext>
            </a:extLst>
          </p:cNvPr>
          <p:cNvSpPr txBox="1"/>
          <p:nvPr/>
        </p:nvSpPr>
        <p:spPr>
          <a:xfrm>
            <a:off x="7259564" y="1740836"/>
            <a:ext cx="3888432" cy="369332"/>
          </a:xfrm>
          <a:prstGeom prst="rect">
            <a:avLst/>
          </a:prstGeom>
          <a:noFill/>
        </p:spPr>
        <p:txBody>
          <a:bodyPr wrap="square" rtlCol="0">
            <a:spAutoFit/>
          </a:bodyPr>
          <a:lstStyle/>
          <a:p>
            <a:pPr algn="ctr"/>
            <a:r>
              <a:rPr lang="en-GB" b="1" dirty="0">
                <a:solidFill>
                  <a:srgbClr val="00205C"/>
                </a:solidFill>
              </a:rPr>
              <a:t>In-Service          Decommissioning</a:t>
            </a:r>
          </a:p>
        </p:txBody>
      </p:sp>
      <p:sp>
        <p:nvSpPr>
          <p:cNvPr id="14" name="Down Arrow 7">
            <a:extLst>
              <a:ext uri="{FF2B5EF4-FFF2-40B4-BE49-F238E27FC236}">
                <a16:creationId xmlns:a16="http://schemas.microsoft.com/office/drawing/2014/main" id="{4078E231-776E-F9FE-7A89-12304A0B9921}"/>
              </a:ext>
            </a:extLst>
          </p:cNvPr>
          <p:cNvSpPr/>
          <p:nvPr/>
        </p:nvSpPr>
        <p:spPr>
          <a:xfrm rot="16200000">
            <a:off x="7636574" y="918015"/>
            <a:ext cx="504056" cy="1190195"/>
          </a:xfrm>
          <a:prstGeom prst="downArrow">
            <a:avLst>
              <a:gd name="adj1" fmla="val 50000"/>
              <a:gd name="adj2" fmla="val 0"/>
            </a:avLst>
          </a:prstGeom>
          <a:solidFill>
            <a:srgbClr val="0020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8">
            <a:extLst>
              <a:ext uri="{FF2B5EF4-FFF2-40B4-BE49-F238E27FC236}">
                <a16:creationId xmlns:a16="http://schemas.microsoft.com/office/drawing/2014/main" id="{F60DD92F-A5B0-6CE9-72DF-C44E4BADB899}"/>
              </a:ext>
            </a:extLst>
          </p:cNvPr>
          <p:cNvSpPr/>
          <p:nvPr/>
        </p:nvSpPr>
        <p:spPr>
          <a:xfrm rot="16200000">
            <a:off x="8812618" y="932167"/>
            <a:ext cx="504056" cy="1161892"/>
          </a:xfrm>
          <a:prstGeom prst="downArrow">
            <a:avLst>
              <a:gd name="adj1" fmla="val 50000"/>
              <a:gd name="adj2" fmla="val 0"/>
            </a:avLst>
          </a:prstGeom>
          <a:pattFill prst="pct25">
            <a:fgClr>
              <a:srgbClr val="00205C"/>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5D394B4-5543-7B61-A92B-B2FD8786AC93}"/>
              </a:ext>
            </a:extLst>
          </p:cNvPr>
          <p:cNvSpPr txBox="1"/>
          <p:nvPr/>
        </p:nvSpPr>
        <p:spPr>
          <a:xfrm>
            <a:off x="10801814" y="1886861"/>
            <a:ext cx="948630" cy="646331"/>
          </a:xfrm>
          <a:prstGeom prst="rect">
            <a:avLst/>
          </a:prstGeom>
          <a:noFill/>
        </p:spPr>
        <p:txBody>
          <a:bodyPr wrap="square" rtlCol="0">
            <a:spAutoFit/>
          </a:bodyPr>
          <a:lstStyle/>
          <a:p>
            <a:pPr algn="ctr"/>
            <a:r>
              <a:rPr lang="en-GB" b="1" dirty="0">
                <a:solidFill>
                  <a:srgbClr val="00205C"/>
                </a:solidFill>
              </a:rPr>
              <a:t>40+ years?</a:t>
            </a:r>
          </a:p>
        </p:txBody>
      </p:sp>
      <p:pic>
        <p:nvPicPr>
          <p:cNvPr id="39" name="Picture 38">
            <a:extLst>
              <a:ext uri="{FF2B5EF4-FFF2-40B4-BE49-F238E27FC236}">
                <a16:creationId xmlns:a16="http://schemas.microsoft.com/office/drawing/2014/main" id="{C091B732-1D89-477D-351D-428C4B1BA40B}"/>
              </a:ext>
            </a:extLst>
          </p:cNvPr>
          <p:cNvPicPr>
            <a:picLocks noChangeAspect="1"/>
          </p:cNvPicPr>
          <p:nvPr/>
        </p:nvPicPr>
        <p:blipFill>
          <a:blip r:embed="rId3"/>
          <a:stretch>
            <a:fillRect/>
          </a:stretch>
        </p:blipFill>
        <p:spPr>
          <a:xfrm>
            <a:off x="494107" y="1748168"/>
            <a:ext cx="6752376" cy="4227648"/>
          </a:xfrm>
          <a:prstGeom prst="rect">
            <a:avLst/>
          </a:prstGeom>
        </p:spPr>
      </p:pic>
      <p:sp>
        <p:nvSpPr>
          <p:cNvPr id="42" name="TextBox 41">
            <a:extLst>
              <a:ext uri="{FF2B5EF4-FFF2-40B4-BE49-F238E27FC236}">
                <a16:creationId xmlns:a16="http://schemas.microsoft.com/office/drawing/2014/main" id="{4D97D0B7-75AF-6697-7670-CF3C5A8D710E}"/>
              </a:ext>
            </a:extLst>
          </p:cNvPr>
          <p:cNvSpPr txBox="1"/>
          <p:nvPr/>
        </p:nvSpPr>
        <p:spPr>
          <a:xfrm>
            <a:off x="3014165" y="1794951"/>
            <a:ext cx="1712259" cy="1200329"/>
          </a:xfrm>
          <a:prstGeom prst="rect">
            <a:avLst/>
          </a:prstGeom>
          <a:noFill/>
        </p:spPr>
        <p:txBody>
          <a:bodyPr wrap="square" rtlCol="0">
            <a:spAutoFit/>
          </a:bodyPr>
          <a:lstStyle/>
          <a:p>
            <a:pPr algn="ctr"/>
            <a:r>
              <a:rPr lang="en-GB" b="1" dirty="0"/>
              <a:t>Model</a:t>
            </a:r>
          </a:p>
          <a:p>
            <a:pPr algn="ctr"/>
            <a:r>
              <a:rPr lang="en-GB" b="1" dirty="0"/>
              <a:t>Based</a:t>
            </a:r>
          </a:p>
          <a:p>
            <a:pPr algn="ctr"/>
            <a:r>
              <a:rPr lang="en-GB" b="1" dirty="0"/>
              <a:t>Systems</a:t>
            </a:r>
          </a:p>
          <a:p>
            <a:pPr algn="ctr"/>
            <a:r>
              <a:rPr lang="en-GB" b="1" dirty="0"/>
              <a:t>Engineering</a:t>
            </a:r>
          </a:p>
        </p:txBody>
      </p:sp>
      <p:sp>
        <p:nvSpPr>
          <p:cNvPr id="43" name="Rectangle: Rounded Corners 42">
            <a:extLst>
              <a:ext uri="{FF2B5EF4-FFF2-40B4-BE49-F238E27FC236}">
                <a16:creationId xmlns:a16="http://schemas.microsoft.com/office/drawing/2014/main" id="{BEE6E7E2-7C67-097E-8368-483704FD6B5A}"/>
              </a:ext>
            </a:extLst>
          </p:cNvPr>
          <p:cNvSpPr/>
          <p:nvPr/>
        </p:nvSpPr>
        <p:spPr>
          <a:xfrm>
            <a:off x="7342147" y="3211455"/>
            <a:ext cx="3723265" cy="2542800"/>
          </a:xfrm>
          <a:prstGeom prst="roundRect">
            <a:avLst/>
          </a:prstGeom>
          <a:solidFill>
            <a:srgbClr val="951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MBSE provides a centralised source of information throughout the lifecycle of a system</a:t>
            </a:r>
            <a:br>
              <a:rPr lang="en-GB" sz="2400" dirty="0"/>
            </a:br>
            <a:endParaRPr lang="en-GB" sz="1050" dirty="0"/>
          </a:p>
          <a:p>
            <a:pPr algn="ctr"/>
            <a:r>
              <a:rPr lang="en-GB" sz="2400" dirty="0"/>
              <a:t>Traceability is built in</a:t>
            </a:r>
          </a:p>
        </p:txBody>
      </p:sp>
    </p:spTree>
    <p:extLst>
      <p:ext uri="{BB962C8B-B14F-4D97-AF65-F5344CB8AC3E}">
        <p14:creationId xmlns:p14="http://schemas.microsoft.com/office/powerpoint/2010/main" val="338929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25" grpId="0"/>
      <p:bldP spid="42" grpId="0"/>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p:txBody>
          <a:bodyPr/>
          <a:lstStyle/>
          <a:p>
            <a:r>
              <a:rPr lang="en-GB" dirty="0"/>
              <a:t>MBSE – Defence Example</a:t>
            </a:r>
          </a:p>
        </p:txBody>
      </p:sp>
      <p:pic>
        <p:nvPicPr>
          <p:cNvPr id="6" name="Picture 4">
            <a:extLst>
              <a:ext uri="{FF2B5EF4-FFF2-40B4-BE49-F238E27FC236}">
                <a16:creationId xmlns:a16="http://schemas.microsoft.com/office/drawing/2014/main" id="{4CA1D9C7-3F44-5639-9983-8763F6399F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7506" y="3142831"/>
            <a:ext cx="2309087" cy="1592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8">
            <a:extLst>
              <a:ext uri="{FF2B5EF4-FFF2-40B4-BE49-F238E27FC236}">
                <a16:creationId xmlns:a16="http://schemas.microsoft.com/office/drawing/2014/main" id="{4260EBD6-E62B-0DBD-CE82-DB1403CD0DE1}"/>
              </a:ext>
            </a:extLst>
          </p:cNvPr>
          <p:cNvSpPr txBox="1">
            <a:spLocks noChangeArrowheads="1"/>
          </p:cNvSpPr>
          <p:nvPr/>
        </p:nvSpPr>
        <p:spPr bwMode="auto">
          <a:xfrm>
            <a:off x="3040599" y="2282260"/>
            <a:ext cx="22421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71234"/>
              </a:buClr>
              <a:buSzPct val="80000"/>
              <a:buFont typeface="Webdings" panose="05030102010509060703" pitchFamily="18" charset="2"/>
              <a:buChar char="4"/>
              <a:defRPr sz="2200">
                <a:solidFill>
                  <a:schemeClr val="tx1"/>
                </a:solidFill>
                <a:latin typeface="Arial" panose="020B0604020202020204" pitchFamily="34" charset="0"/>
              </a:defRPr>
            </a:lvl1pPr>
            <a:lvl2pPr marL="742950" indent="-285750">
              <a:spcBef>
                <a:spcPct val="20000"/>
              </a:spcBef>
              <a:buClr>
                <a:srgbClr val="B71234"/>
              </a:buClr>
              <a:buSzPct val="80000"/>
              <a:buFont typeface="Webdings" panose="05030102010509060703" pitchFamily="18" charset="2"/>
              <a:buChar char="4"/>
              <a:defRPr sz="2000">
                <a:solidFill>
                  <a:schemeClr val="tx1"/>
                </a:solidFill>
                <a:latin typeface="Arial" panose="020B0604020202020204" pitchFamily="34" charset="0"/>
              </a:defRPr>
            </a:lvl2pPr>
            <a:lvl3pPr marL="1143000" indent="-228600">
              <a:spcBef>
                <a:spcPct val="20000"/>
              </a:spcBef>
              <a:buClr>
                <a:srgbClr val="B71234"/>
              </a:buClr>
              <a:buSzPct val="80000"/>
              <a:buFont typeface="Webdings" panose="05030102010509060703" pitchFamily="18" charset="2"/>
              <a:buChar char="4"/>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600" dirty="0"/>
              <a:t>System List</a:t>
            </a:r>
          </a:p>
          <a:p>
            <a:pPr algn="ctr" eaLnBrk="1" hangingPunct="1">
              <a:spcBef>
                <a:spcPct val="0"/>
              </a:spcBef>
              <a:buClrTx/>
              <a:buSzTx/>
              <a:buFontTx/>
              <a:buNone/>
            </a:pPr>
            <a:r>
              <a:rPr lang="en-GB" altLang="en-US" sz="1600" dirty="0"/>
              <a:t>(Excel)</a:t>
            </a:r>
          </a:p>
        </p:txBody>
      </p:sp>
      <p:sp>
        <p:nvSpPr>
          <p:cNvPr id="8" name="Text Box 9">
            <a:extLst>
              <a:ext uri="{FF2B5EF4-FFF2-40B4-BE49-F238E27FC236}">
                <a16:creationId xmlns:a16="http://schemas.microsoft.com/office/drawing/2014/main" id="{0A91D085-C68A-2381-2393-CC498FFA1A77}"/>
              </a:ext>
            </a:extLst>
          </p:cNvPr>
          <p:cNvSpPr txBox="1">
            <a:spLocks noChangeArrowheads="1"/>
          </p:cNvSpPr>
          <p:nvPr/>
        </p:nvSpPr>
        <p:spPr bwMode="auto">
          <a:xfrm>
            <a:off x="3358297" y="4735243"/>
            <a:ext cx="24475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71234"/>
              </a:buClr>
              <a:buSzPct val="80000"/>
              <a:buFont typeface="Webdings" panose="05030102010509060703" pitchFamily="18" charset="2"/>
              <a:buChar char="4"/>
              <a:defRPr sz="2200">
                <a:solidFill>
                  <a:schemeClr val="tx1"/>
                </a:solidFill>
                <a:latin typeface="Arial" panose="020B0604020202020204" pitchFamily="34" charset="0"/>
              </a:defRPr>
            </a:lvl1pPr>
            <a:lvl2pPr marL="742950" indent="-285750">
              <a:spcBef>
                <a:spcPct val="20000"/>
              </a:spcBef>
              <a:buClr>
                <a:srgbClr val="B71234"/>
              </a:buClr>
              <a:buSzPct val="80000"/>
              <a:buFont typeface="Webdings" panose="05030102010509060703" pitchFamily="18" charset="2"/>
              <a:buChar char="4"/>
              <a:defRPr sz="2000">
                <a:solidFill>
                  <a:schemeClr val="tx1"/>
                </a:solidFill>
                <a:latin typeface="Arial" panose="020B0604020202020204" pitchFamily="34" charset="0"/>
              </a:defRPr>
            </a:lvl2pPr>
            <a:lvl3pPr marL="1143000" indent="-228600">
              <a:spcBef>
                <a:spcPct val="20000"/>
              </a:spcBef>
              <a:buClr>
                <a:srgbClr val="B71234"/>
              </a:buClr>
              <a:buSzPct val="80000"/>
              <a:buFont typeface="Webdings" panose="05030102010509060703" pitchFamily="18" charset="2"/>
              <a:buChar char="4"/>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600" dirty="0"/>
              <a:t>System Interface List</a:t>
            </a:r>
          </a:p>
          <a:p>
            <a:pPr algn="ctr" eaLnBrk="1" hangingPunct="1">
              <a:spcBef>
                <a:spcPct val="0"/>
              </a:spcBef>
              <a:buClrTx/>
              <a:buSzTx/>
              <a:buFontTx/>
              <a:buNone/>
            </a:pPr>
            <a:r>
              <a:rPr lang="en-GB" altLang="en-US" sz="1600" dirty="0"/>
              <a:t>(Excel)</a:t>
            </a:r>
          </a:p>
        </p:txBody>
      </p:sp>
      <p:pic>
        <p:nvPicPr>
          <p:cNvPr id="9" name="Picture 15" descr="dummy requirements_1">
            <a:extLst>
              <a:ext uri="{FF2B5EF4-FFF2-40B4-BE49-F238E27FC236}">
                <a16:creationId xmlns:a16="http://schemas.microsoft.com/office/drawing/2014/main" id="{774F9F27-E316-1EDC-EA97-3ED5EAA123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124"/>
          <a:stretch>
            <a:fillRect/>
          </a:stretch>
        </p:blipFill>
        <p:spPr bwMode="auto">
          <a:xfrm>
            <a:off x="960824" y="1107910"/>
            <a:ext cx="1495506" cy="18894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9">
            <a:extLst>
              <a:ext uri="{FF2B5EF4-FFF2-40B4-BE49-F238E27FC236}">
                <a16:creationId xmlns:a16="http://schemas.microsoft.com/office/drawing/2014/main" id="{A35AAD16-5DC6-8815-6775-230C7AF9E37B}"/>
              </a:ext>
            </a:extLst>
          </p:cNvPr>
          <p:cNvSpPr txBox="1">
            <a:spLocks noChangeArrowheads="1"/>
          </p:cNvSpPr>
          <p:nvPr/>
        </p:nvSpPr>
        <p:spPr bwMode="auto">
          <a:xfrm>
            <a:off x="1127395" y="5165315"/>
            <a:ext cx="19454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71234"/>
              </a:buClr>
              <a:buSzPct val="80000"/>
              <a:buFont typeface="Webdings" panose="05030102010509060703" pitchFamily="18" charset="2"/>
              <a:buChar char="4"/>
              <a:defRPr sz="2200">
                <a:solidFill>
                  <a:schemeClr val="tx1"/>
                </a:solidFill>
                <a:latin typeface="Arial" panose="020B0604020202020204" pitchFamily="34" charset="0"/>
              </a:defRPr>
            </a:lvl1pPr>
            <a:lvl2pPr marL="742950" indent="-285750">
              <a:spcBef>
                <a:spcPct val="20000"/>
              </a:spcBef>
              <a:buClr>
                <a:srgbClr val="B71234"/>
              </a:buClr>
              <a:buSzPct val="80000"/>
              <a:buFont typeface="Webdings" panose="05030102010509060703" pitchFamily="18" charset="2"/>
              <a:buChar char="4"/>
              <a:defRPr sz="2000">
                <a:solidFill>
                  <a:schemeClr val="tx1"/>
                </a:solidFill>
                <a:latin typeface="Arial" panose="020B0604020202020204" pitchFamily="34" charset="0"/>
              </a:defRPr>
            </a:lvl2pPr>
            <a:lvl3pPr marL="1143000" indent="-228600">
              <a:spcBef>
                <a:spcPct val="20000"/>
              </a:spcBef>
              <a:buClr>
                <a:srgbClr val="B71234"/>
              </a:buClr>
              <a:buSzPct val="80000"/>
              <a:buFont typeface="Webdings" panose="05030102010509060703" pitchFamily="18" charset="2"/>
              <a:buChar char="4"/>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600" dirty="0"/>
              <a:t>Design Issues List</a:t>
            </a:r>
          </a:p>
          <a:p>
            <a:pPr algn="ctr" eaLnBrk="1" hangingPunct="1">
              <a:spcBef>
                <a:spcPct val="0"/>
              </a:spcBef>
              <a:buClrTx/>
              <a:buSzTx/>
              <a:buFontTx/>
              <a:buNone/>
            </a:pPr>
            <a:r>
              <a:rPr lang="en-GB" altLang="en-US" sz="1600" dirty="0"/>
              <a:t>(Access Database)</a:t>
            </a:r>
          </a:p>
        </p:txBody>
      </p:sp>
      <p:sp>
        <p:nvSpPr>
          <p:cNvPr id="11" name="Text Box 9">
            <a:extLst>
              <a:ext uri="{FF2B5EF4-FFF2-40B4-BE49-F238E27FC236}">
                <a16:creationId xmlns:a16="http://schemas.microsoft.com/office/drawing/2014/main" id="{688B1165-6F29-A391-F526-5EC6B0C13C5E}"/>
              </a:ext>
            </a:extLst>
          </p:cNvPr>
          <p:cNvSpPr txBox="1">
            <a:spLocks noChangeArrowheads="1"/>
          </p:cNvSpPr>
          <p:nvPr/>
        </p:nvSpPr>
        <p:spPr bwMode="auto">
          <a:xfrm>
            <a:off x="893246" y="2964285"/>
            <a:ext cx="16418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B71234"/>
              </a:buClr>
              <a:buSzPct val="80000"/>
              <a:buFont typeface="Webdings" panose="05030102010509060703" pitchFamily="18" charset="2"/>
              <a:buChar char="4"/>
              <a:defRPr sz="2200">
                <a:solidFill>
                  <a:schemeClr val="tx1"/>
                </a:solidFill>
                <a:latin typeface="Arial" panose="020B0604020202020204" pitchFamily="34" charset="0"/>
              </a:defRPr>
            </a:lvl1pPr>
            <a:lvl2pPr marL="742950" indent="-285750">
              <a:spcBef>
                <a:spcPct val="20000"/>
              </a:spcBef>
              <a:buClr>
                <a:srgbClr val="B71234"/>
              </a:buClr>
              <a:buSzPct val="80000"/>
              <a:buFont typeface="Webdings" panose="05030102010509060703" pitchFamily="18" charset="2"/>
              <a:buChar char="4"/>
              <a:defRPr sz="2000">
                <a:solidFill>
                  <a:schemeClr val="tx1"/>
                </a:solidFill>
                <a:latin typeface="Arial" panose="020B0604020202020204" pitchFamily="34" charset="0"/>
              </a:defRPr>
            </a:lvl2pPr>
            <a:lvl3pPr marL="1143000" indent="-228600">
              <a:spcBef>
                <a:spcPct val="20000"/>
              </a:spcBef>
              <a:buClr>
                <a:srgbClr val="B71234"/>
              </a:buClr>
              <a:buSzPct val="80000"/>
              <a:buFont typeface="Webdings" panose="05030102010509060703" pitchFamily="18" charset="2"/>
              <a:buChar char="4"/>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600" dirty="0"/>
              <a:t>Requirements</a:t>
            </a:r>
          </a:p>
          <a:p>
            <a:pPr algn="ctr" eaLnBrk="1" hangingPunct="1">
              <a:spcBef>
                <a:spcPct val="0"/>
              </a:spcBef>
              <a:buClrTx/>
              <a:buSzTx/>
              <a:buFontTx/>
              <a:buNone/>
            </a:pPr>
            <a:r>
              <a:rPr lang="en-GB" altLang="en-US" sz="1600" dirty="0"/>
              <a:t>(DOORS)</a:t>
            </a:r>
          </a:p>
        </p:txBody>
      </p:sp>
      <p:pic>
        <p:nvPicPr>
          <p:cNvPr id="12" name="Picture 11">
            <a:extLst>
              <a:ext uri="{FF2B5EF4-FFF2-40B4-BE49-F238E27FC236}">
                <a16:creationId xmlns:a16="http://schemas.microsoft.com/office/drawing/2014/main" id="{2307AE50-CC93-25F6-6178-128DBD4918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9790" y="1059366"/>
            <a:ext cx="2115392" cy="1222894"/>
          </a:xfrm>
          <a:prstGeom prst="rect">
            <a:avLst/>
          </a:prstGeom>
          <a:ln>
            <a:solidFill>
              <a:schemeClr val="tx1"/>
            </a:solidFill>
          </a:ln>
        </p:spPr>
      </p:pic>
      <p:pic>
        <p:nvPicPr>
          <p:cNvPr id="13" name="Picture 12">
            <a:extLst>
              <a:ext uri="{FF2B5EF4-FFF2-40B4-BE49-F238E27FC236}">
                <a16:creationId xmlns:a16="http://schemas.microsoft.com/office/drawing/2014/main" id="{28ACAC01-26E5-030D-B2F3-E94FDF2DD8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973" y="3779073"/>
            <a:ext cx="1749856" cy="1394768"/>
          </a:xfrm>
          <a:prstGeom prst="rect">
            <a:avLst/>
          </a:prstGeom>
          <a:ln>
            <a:solidFill>
              <a:schemeClr val="tx1"/>
            </a:solidFill>
          </a:ln>
        </p:spPr>
      </p:pic>
      <p:sp>
        <p:nvSpPr>
          <p:cNvPr id="14" name="Text Box 10">
            <a:extLst>
              <a:ext uri="{FF2B5EF4-FFF2-40B4-BE49-F238E27FC236}">
                <a16:creationId xmlns:a16="http://schemas.microsoft.com/office/drawing/2014/main" id="{F2068C22-A888-9818-C79C-C9C374B69D84}"/>
              </a:ext>
            </a:extLst>
          </p:cNvPr>
          <p:cNvSpPr txBox="1">
            <a:spLocks noChangeArrowheads="1"/>
          </p:cNvSpPr>
          <p:nvPr/>
        </p:nvSpPr>
        <p:spPr bwMode="auto">
          <a:xfrm>
            <a:off x="7924124" y="5248303"/>
            <a:ext cx="26597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B71234"/>
              </a:buClr>
              <a:buSzPct val="80000"/>
              <a:buFont typeface="Webdings" panose="05030102010509060703" pitchFamily="18" charset="2"/>
              <a:buChar char="4"/>
              <a:defRPr sz="2200">
                <a:solidFill>
                  <a:schemeClr val="tx1"/>
                </a:solidFill>
                <a:latin typeface="Arial" panose="020B0604020202020204" pitchFamily="34" charset="0"/>
              </a:defRPr>
            </a:lvl1pPr>
            <a:lvl2pPr marL="742950" indent="-285750">
              <a:spcBef>
                <a:spcPct val="20000"/>
              </a:spcBef>
              <a:buClr>
                <a:srgbClr val="B71234"/>
              </a:buClr>
              <a:buSzPct val="80000"/>
              <a:buFont typeface="Webdings" panose="05030102010509060703" pitchFamily="18" charset="2"/>
              <a:buChar char="4"/>
              <a:defRPr sz="2000">
                <a:solidFill>
                  <a:schemeClr val="tx1"/>
                </a:solidFill>
                <a:latin typeface="Arial" panose="020B0604020202020204" pitchFamily="34" charset="0"/>
              </a:defRPr>
            </a:lvl2pPr>
            <a:lvl3pPr marL="1143000" indent="-228600">
              <a:spcBef>
                <a:spcPct val="20000"/>
              </a:spcBef>
              <a:buClr>
                <a:srgbClr val="B71234"/>
              </a:buClr>
              <a:buSzPct val="80000"/>
              <a:buFont typeface="Webdings" panose="05030102010509060703" pitchFamily="18" charset="2"/>
              <a:buChar char="4"/>
              <a:defRPr>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en-US" sz="1800" dirty="0"/>
              <a:t>The MBSE Environment</a:t>
            </a:r>
          </a:p>
        </p:txBody>
      </p:sp>
      <p:pic>
        <p:nvPicPr>
          <p:cNvPr id="15" name="Picture 14">
            <a:extLst>
              <a:ext uri="{FF2B5EF4-FFF2-40B4-BE49-F238E27FC236}">
                <a16:creationId xmlns:a16="http://schemas.microsoft.com/office/drawing/2014/main" id="{47FDE604-0A83-80FB-5F67-B62457C77E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0285" y="1240365"/>
            <a:ext cx="4954167" cy="3963334"/>
          </a:xfrm>
          <a:prstGeom prst="rect">
            <a:avLst/>
          </a:prstGeom>
        </p:spPr>
      </p:pic>
      <p:sp>
        <p:nvSpPr>
          <p:cNvPr id="16" name="Right Brace 15">
            <a:extLst>
              <a:ext uri="{FF2B5EF4-FFF2-40B4-BE49-F238E27FC236}">
                <a16:creationId xmlns:a16="http://schemas.microsoft.com/office/drawing/2014/main" id="{5C140533-A6C3-7E4E-8EAC-C4329D9E95A5}"/>
              </a:ext>
            </a:extLst>
          </p:cNvPr>
          <p:cNvSpPr/>
          <p:nvPr/>
        </p:nvSpPr>
        <p:spPr>
          <a:xfrm>
            <a:off x="6005891" y="1008139"/>
            <a:ext cx="354963" cy="4841722"/>
          </a:xfrm>
          <a:prstGeom prst="rightBrace">
            <a:avLst>
              <a:gd name="adj1" fmla="val 49139"/>
              <a:gd name="adj2" fmla="val 50000"/>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97921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3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10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4"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p:txBody>
          <a:bodyPr/>
          <a:lstStyle/>
          <a:p>
            <a:r>
              <a:rPr lang="en-GB" dirty="0"/>
              <a:t>MBSE – Defence Example</a:t>
            </a:r>
          </a:p>
        </p:txBody>
      </p:sp>
      <p:pic>
        <p:nvPicPr>
          <p:cNvPr id="3" name="Picture 2">
            <a:extLst>
              <a:ext uri="{FF2B5EF4-FFF2-40B4-BE49-F238E27FC236}">
                <a16:creationId xmlns:a16="http://schemas.microsoft.com/office/drawing/2014/main" id="{9826FA40-9AD4-7E41-B078-8A1FFF3E44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148" y="1067051"/>
            <a:ext cx="5583116" cy="4633662"/>
          </a:xfrm>
          <a:prstGeom prst="rect">
            <a:avLst/>
          </a:prstGeom>
        </p:spPr>
      </p:pic>
      <p:pic>
        <p:nvPicPr>
          <p:cNvPr id="4" name="Picture 3">
            <a:extLst>
              <a:ext uri="{FF2B5EF4-FFF2-40B4-BE49-F238E27FC236}">
                <a16:creationId xmlns:a16="http://schemas.microsoft.com/office/drawing/2014/main" id="{11D97CCF-DE7C-F933-7103-5DE25F13D226}"/>
              </a:ext>
            </a:extLst>
          </p:cNvPr>
          <p:cNvPicPr>
            <a:picLocks noChangeAspect="1"/>
          </p:cNvPicPr>
          <p:nvPr/>
        </p:nvPicPr>
        <p:blipFill>
          <a:blip r:embed="rId3"/>
          <a:stretch>
            <a:fillRect/>
          </a:stretch>
        </p:blipFill>
        <p:spPr>
          <a:xfrm>
            <a:off x="7611884" y="966788"/>
            <a:ext cx="2762250" cy="4733925"/>
          </a:xfrm>
          <a:prstGeom prst="rect">
            <a:avLst/>
          </a:prstGeom>
        </p:spPr>
      </p:pic>
      <p:sp>
        <p:nvSpPr>
          <p:cNvPr id="5" name="Line 13">
            <a:extLst>
              <a:ext uri="{FF2B5EF4-FFF2-40B4-BE49-F238E27FC236}">
                <a16:creationId xmlns:a16="http://schemas.microsoft.com/office/drawing/2014/main" id="{4F81183E-6C4E-4719-4186-B59E1B83A8A5}"/>
              </a:ext>
            </a:extLst>
          </p:cNvPr>
          <p:cNvSpPr>
            <a:spLocks noChangeShapeType="1"/>
          </p:cNvSpPr>
          <p:nvPr/>
        </p:nvSpPr>
        <p:spPr bwMode="auto">
          <a:xfrm flipV="1">
            <a:off x="6684812" y="3371307"/>
            <a:ext cx="504825" cy="0"/>
          </a:xfrm>
          <a:prstGeom prst="line">
            <a:avLst/>
          </a:prstGeom>
          <a:noFill/>
          <a:ln w="44450">
            <a:solidFill>
              <a:srgbClr val="00205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95851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p:txBody>
          <a:bodyPr/>
          <a:lstStyle/>
          <a:p>
            <a:r>
              <a:rPr lang="en-GB" dirty="0"/>
              <a:t>MBSE – Defence Example</a:t>
            </a:r>
          </a:p>
        </p:txBody>
      </p:sp>
      <p:pic>
        <p:nvPicPr>
          <p:cNvPr id="3" name="Picture 2">
            <a:extLst>
              <a:ext uri="{FF2B5EF4-FFF2-40B4-BE49-F238E27FC236}">
                <a16:creationId xmlns:a16="http://schemas.microsoft.com/office/drawing/2014/main" id="{66E546B2-E065-9852-34C4-97809E439C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7946" y="909000"/>
            <a:ext cx="6300000" cy="5040000"/>
          </a:xfrm>
          <a:prstGeom prst="rect">
            <a:avLst/>
          </a:prstGeom>
        </p:spPr>
      </p:pic>
      <p:grpSp>
        <p:nvGrpSpPr>
          <p:cNvPr id="4" name="Group 3">
            <a:extLst>
              <a:ext uri="{FF2B5EF4-FFF2-40B4-BE49-F238E27FC236}">
                <a16:creationId xmlns:a16="http://schemas.microsoft.com/office/drawing/2014/main" id="{BD4A64CB-6576-1015-81E2-7DD1E1C3DF72}"/>
              </a:ext>
            </a:extLst>
          </p:cNvPr>
          <p:cNvGrpSpPr/>
          <p:nvPr/>
        </p:nvGrpSpPr>
        <p:grpSpPr>
          <a:xfrm>
            <a:off x="1197946" y="909000"/>
            <a:ext cx="6300000" cy="5040000"/>
            <a:chOff x="636886" y="1503634"/>
            <a:chExt cx="6300000" cy="5040000"/>
          </a:xfrm>
        </p:grpSpPr>
        <p:pic>
          <p:nvPicPr>
            <p:cNvPr id="5" name="Picture 4">
              <a:extLst>
                <a:ext uri="{FF2B5EF4-FFF2-40B4-BE49-F238E27FC236}">
                  <a16:creationId xmlns:a16="http://schemas.microsoft.com/office/drawing/2014/main" id="{A8F12B56-1A3E-41AC-0A4B-9931FC8DD2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886" y="1503634"/>
              <a:ext cx="6300000" cy="5040000"/>
            </a:xfrm>
            <a:prstGeom prst="rect">
              <a:avLst/>
            </a:prstGeom>
          </p:spPr>
        </p:pic>
        <p:cxnSp>
          <p:nvCxnSpPr>
            <p:cNvPr id="6" name="Straight Arrow Connector 5">
              <a:extLst>
                <a:ext uri="{FF2B5EF4-FFF2-40B4-BE49-F238E27FC236}">
                  <a16:creationId xmlns:a16="http://schemas.microsoft.com/office/drawing/2014/main" id="{0B0D2275-99CD-5BE5-E3D9-F9E055B1005C}"/>
                </a:ext>
              </a:extLst>
            </p:cNvPr>
            <p:cNvCxnSpPr/>
            <p:nvPr/>
          </p:nvCxnSpPr>
          <p:spPr>
            <a:xfrm>
              <a:off x="1933030" y="2924944"/>
              <a:ext cx="1565824" cy="144016"/>
            </a:xfrm>
            <a:prstGeom prst="straightConnector1">
              <a:avLst/>
            </a:prstGeom>
            <a:ln w="28575">
              <a:solidFill>
                <a:srgbClr val="747678"/>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2D03E09-08EF-087D-71D0-929F21D9C374}"/>
                </a:ext>
              </a:extLst>
            </p:cNvPr>
            <p:cNvSpPr txBox="1"/>
            <p:nvPr/>
          </p:nvSpPr>
          <p:spPr>
            <a:xfrm>
              <a:off x="2005038" y="3126441"/>
              <a:ext cx="2016224" cy="369332"/>
            </a:xfrm>
            <a:prstGeom prst="rect">
              <a:avLst/>
            </a:prstGeom>
            <a:noFill/>
          </p:spPr>
          <p:txBody>
            <a:bodyPr wrap="square" rtlCol="0">
              <a:spAutoFit/>
            </a:bodyPr>
            <a:lstStyle/>
            <a:p>
              <a:pPr algn="ctr"/>
              <a:r>
                <a:rPr lang="en-GB" b="1" dirty="0">
                  <a:solidFill>
                    <a:srgbClr val="747678"/>
                  </a:solidFill>
                </a:rPr>
                <a:t>Drag and Drop</a:t>
              </a:r>
            </a:p>
          </p:txBody>
        </p:sp>
      </p:grpSp>
      <p:pic>
        <p:nvPicPr>
          <p:cNvPr id="8" name="Picture 7">
            <a:extLst>
              <a:ext uri="{FF2B5EF4-FFF2-40B4-BE49-F238E27FC236}">
                <a16:creationId xmlns:a16="http://schemas.microsoft.com/office/drawing/2014/main" id="{B77CAC86-5B19-4DF5-E0A2-D8CB18C429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7946" y="909000"/>
            <a:ext cx="6300000" cy="5040000"/>
          </a:xfrm>
          <a:prstGeom prst="rect">
            <a:avLst/>
          </a:prstGeom>
        </p:spPr>
      </p:pic>
      <p:pic>
        <p:nvPicPr>
          <p:cNvPr id="9" name="Picture 8">
            <a:extLst>
              <a:ext uri="{FF2B5EF4-FFF2-40B4-BE49-F238E27FC236}">
                <a16:creationId xmlns:a16="http://schemas.microsoft.com/office/drawing/2014/main" id="{4477C7CD-D57F-0214-3F70-91317EC86D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7946" y="909000"/>
            <a:ext cx="6303688" cy="5040000"/>
          </a:xfrm>
          <a:prstGeom prst="rect">
            <a:avLst/>
          </a:prstGeom>
        </p:spPr>
      </p:pic>
      <p:pic>
        <p:nvPicPr>
          <p:cNvPr id="10" name="Picture 9">
            <a:extLst>
              <a:ext uri="{FF2B5EF4-FFF2-40B4-BE49-F238E27FC236}">
                <a16:creationId xmlns:a16="http://schemas.microsoft.com/office/drawing/2014/main" id="{1B0D9BB2-4CED-2A76-AF83-274A2FAC46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97946" y="909000"/>
            <a:ext cx="6303688" cy="5040000"/>
          </a:xfrm>
          <a:prstGeom prst="rect">
            <a:avLst/>
          </a:prstGeom>
        </p:spPr>
      </p:pic>
      <p:pic>
        <p:nvPicPr>
          <p:cNvPr id="11" name="Picture 10">
            <a:extLst>
              <a:ext uri="{FF2B5EF4-FFF2-40B4-BE49-F238E27FC236}">
                <a16:creationId xmlns:a16="http://schemas.microsoft.com/office/drawing/2014/main" id="{48E6D0CE-91E1-09CB-409A-9DF7D567C7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97946" y="909000"/>
            <a:ext cx="6300000" cy="5040000"/>
          </a:xfrm>
          <a:prstGeom prst="rect">
            <a:avLst/>
          </a:prstGeom>
        </p:spPr>
      </p:pic>
      <p:grpSp>
        <p:nvGrpSpPr>
          <p:cNvPr id="12" name="Group 11">
            <a:extLst>
              <a:ext uri="{FF2B5EF4-FFF2-40B4-BE49-F238E27FC236}">
                <a16:creationId xmlns:a16="http://schemas.microsoft.com/office/drawing/2014/main" id="{3F060341-5106-EBB4-2D3E-3553DF34AD65}"/>
              </a:ext>
            </a:extLst>
          </p:cNvPr>
          <p:cNvGrpSpPr/>
          <p:nvPr/>
        </p:nvGrpSpPr>
        <p:grpSpPr>
          <a:xfrm>
            <a:off x="6401542" y="1888021"/>
            <a:ext cx="4122808" cy="3208348"/>
            <a:chOff x="7261622" y="2443348"/>
            <a:chExt cx="4122808" cy="3208348"/>
          </a:xfrm>
        </p:grpSpPr>
        <p:pic>
          <p:nvPicPr>
            <p:cNvPr id="13" name="Picture 12">
              <a:extLst>
                <a:ext uri="{FF2B5EF4-FFF2-40B4-BE49-F238E27FC236}">
                  <a16:creationId xmlns:a16="http://schemas.microsoft.com/office/drawing/2014/main" id="{B3A7A2BA-CE9C-045B-0CC9-4EDD18909F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85025" y="3567682"/>
              <a:ext cx="2340399" cy="2084014"/>
            </a:xfrm>
            <a:prstGeom prst="rect">
              <a:avLst/>
            </a:prstGeom>
          </p:spPr>
        </p:pic>
        <p:cxnSp>
          <p:nvCxnSpPr>
            <p:cNvPr id="14" name="Straight Arrow Connector 13">
              <a:extLst>
                <a:ext uri="{FF2B5EF4-FFF2-40B4-BE49-F238E27FC236}">
                  <a16:creationId xmlns:a16="http://schemas.microsoft.com/office/drawing/2014/main" id="{33DA82B8-9367-0311-E9F4-13F1C4354EA9}"/>
                </a:ext>
              </a:extLst>
            </p:cNvPr>
            <p:cNvCxnSpPr/>
            <p:nvPr/>
          </p:nvCxnSpPr>
          <p:spPr>
            <a:xfrm flipH="1" flipV="1">
              <a:off x="7261622" y="2880303"/>
              <a:ext cx="1800200" cy="1191435"/>
            </a:xfrm>
            <a:prstGeom prst="straightConnector1">
              <a:avLst/>
            </a:prstGeom>
            <a:ln w="31750">
              <a:solidFill>
                <a:srgbClr val="747678"/>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9C377B0-CAD9-37C7-32A9-0D0826151F77}"/>
                </a:ext>
              </a:extLst>
            </p:cNvPr>
            <p:cNvSpPr txBox="1"/>
            <p:nvPr/>
          </p:nvSpPr>
          <p:spPr>
            <a:xfrm>
              <a:off x="8540114" y="2443348"/>
              <a:ext cx="2844316" cy="923330"/>
            </a:xfrm>
            <a:prstGeom prst="rect">
              <a:avLst/>
            </a:prstGeom>
            <a:noFill/>
          </p:spPr>
          <p:txBody>
            <a:bodyPr wrap="square" rtlCol="0">
              <a:spAutoFit/>
            </a:bodyPr>
            <a:lstStyle/>
            <a:p>
              <a:pPr algn="ctr"/>
              <a:r>
                <a:rPr lang="en-GB" b="1" dirty="0">
                  <a:solidFill>
                    <a:srgbClr val="747678"/>
                  </a:solidFill>
                </a:rPr>
                <a:t>Each connection is a row from the interface list spreadsheet</a:t>
              </a:r>
            </a:p>
          </p:txBody>
        </p:sp>
      </p:grpSp>
      <p:pic>
        <p:nvPicPr>
          <p:cNvPr id="16" name="Picture 15">
            <a:extLst>
              <a:ext uri="{FF2B5EF4-FFF2-40B4-BE49-F238E27FC236}">
                <a16:creationId xmlns:a16="http://schemas.microsoft.com/office/drawing/2014/main" id="{7D549BAB-51E5-7214-B609-2A34B437AE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97946" y="909000"/>
            <a:ext cx="6309844" cy="5040000"/>
          </a:xfrm>
          <a:prstGeom prst="rect">
            <a:avLst/>
          </a:prstGeom>
        </p:spPr>
      </p:pic>
      <p:pic>
        <p:nvPicPr>
          <p:cNvPr id="17" name="Picture 16">
            <a:extLst>
              <a:ext uri="{FF2B5EF4-FFF2-40B4-BE49-F238E27FC236}">
                <a16:creationId xmlns:a16="http://schemas.microsoft.com/office/drawing/2014/main" id="{890F5E2A-6B30-4A9D-D3B4-A4D1DAE9F43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97946" y="909000"/>
            <a:ext cx="6304922" cy="5040000"/>
          </a:xfrm>
          <a:prstGeom prst="rect">
            <a:avLst/>
          </a:prstGeom>
        </p:spPr>
      </p:pic>
      <p:pic>
        <p:nvPicPr>
          <p:cNvPr id="19" name="Picture 18">
            <a:extLst>
              <a:ext uri="{FF2B5EF4-FFF2-40B4-BE49-F238E27FC236}">
                <a16:creationId xmlns:a16="http://schemas.microsoft.com/office/drawing/2014/main" id="{E3152FE0-5891-E3EB-DF35-7921058C405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97946" y="909000"/>
            <a:ext cx="6300000" cy="5040000"/>
          </a:xfrm>
          <a:prstGeom prst="rect">
            <a:avLst/>
          </a:prstGeom>
        </p:spPr>
      </p:pic>
      <p:pic>
        <p:nvPicPr>
          <p:cNvPr id="20" name="Picture 19">
            <a:extLst>
              <a:ext uri="{FF2B5EF4-FFF2-40B4-BE49-F238E27FC236}">
                <a16:creationId xmlns:a16="http://schemas.microsoft.com/office/drawing/2014/main" id="{15D6DE73-5105-EE26-AA73-928A8161836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2910" y="886011"/>
            <a:ext cx="9355038" cy="5085978"/>
          </a:xfrm>
          <a:prstGeom prst="rect">
            <a:avLst/>
          </a:prstGeom>
        </p:spPr>
      </p:pic>
      <p:sp>
        <p:nvSpPr>
          <p:cNvPr id="18" name="Content Placeholder 2">
            <a:extLst>
              <a:ext uri="{FF2B5EF4-FFF2-40B4-BE49-F238E27FC236}">
                <a16:creationId xmlns:a16="http://schemas.microsoft.com/office/drawing/2014/main" id="{CBC35A48-A13E-CF5D-E248-384DAC4F065F}"/>
              </a:ext>
            </a:extLst>
          </p:cNvPr>
          <p:cNvSpPr txBox="1">
            <a:spLocks/>
          </p:cNvSpPr>
          <p:nvPr/>
        </p:nvSpPr>
        <p:spPr>
          <a:xfrm>
            <a:off x="7569109" y="1289497"/>
            <a:ext cx="3587874" cy="4659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t>One diagram which conveys:</a:t>
            </a:r>
          </a:p>
          <a:p>
            <a:pPr lvl="1"/>
            <a:r>
              <a:rPr lang="en-GB" dirty="0"/>
              <a:t>System information</a:t>
            </a:r>
          </a:p>
          <a:p>
            <a:pPr lvl="1"/>
            <a:r>
              <a:rPr lang="en-GB" dirty="0"/>
              <a:t>System interfaces</a:t>
            </a:r>
          </a:p>
          <a:p>
            <a:pPr lvl="1"/>
            <a:r>
              <a:rPr lang="en-GB" dirty="0"/>
              <a:t>Related system requirements</a:t>
            </a:r>
          </a:p>
          <a:p>
            <a:endParaRPr lang="en-GB" dirty="0"/>
          </a:p>
          <a:p>
            <a:r>
              <a:rPr lang="en-GB" sz="2600" dirty="0"/>
              <a:t>Taken from multiple data sources and combined to facilitate understanding</a:t>
            </a:r>
          </a:p>
        </p:txBody>
      </p:sp>
    </p:spTree>
    <p:extLst>
      <p:ext uri="{BB962C8B-B14F-4D97-AF65-F5344CB8AC3E}">
        <p14:creationId xmlns:p14="http://schemas.microsoft.com/office/powerpoint/2010/main" val="227440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1000"/>
                            </p:stCondLst>
                            <p:childTnLst>
                              <p:par>
                                <p:cTn id="19" presetID="10" presetClass="entr" presetSubtype="0" fill="hold" nodeType="afterEffect">
                                  <p:stCondLst>
                                    <p:cond delay="2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4000"/>
                            </p:stCondLst>
                            <p:childTnLst>
                              <p:par>
                                <p:cTn id="23" presetID="10" presetClass="entr" presetSubtype="0" fill="hold" nodeType="afterEffect">
                                  <p:stCondLst>
                                    <p:cond delay="2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par>
                          <p:cTn id="26" fill="hold">
                            <p:stCondLst>
                              <p:cond delay="7000"/>
                            </p:stCondLst>
                            <p:childTnLst>
                              <p:par>
                                <p:cTn id="27" presetID="10" presetClass="entr" presetSubtype="0" fill="hold" nodeType="afterEffect">
                                  <p:stCondLst>
                                    <p:cond delay="20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par>
                                <p:cTn id="35" presetID="10" presetClass="exit" presetSubtype="0" fill="hold" nodeType="withEffect">
                                  <p:stCondLst>
                                    <p:cond delay="0"/>
                                  </p:stCondLst>
                                  <p:childTnLst>
                                    <p:animEffect transition="out" filter="fade">
                                      <p:cBhvr>
                                        <p:cTn id="36" dur="1000"/>
                                        <p:tgtEl>
                                          <p:spTgt spid="12"/>
                                        </p:tgtEl>
                                      </p:cBhvr>
                                    </p:animEffect>
                                    <p:set>
                                      <p:cBhvr>
                                        <p:cTn id="37" dur="1" fill="hold">
                                          <p:stCondLst>
                                            <p:cond delay="999"/>
                                          </p:stCondLst>
                                        </p:cTn>
                                        <p:tgtEl>
                                          <p:spTgt spid="12"/>
                                        </p:tgtEl>
                                        <p:attrNameLst>
                                          <p:attrName>style.visibility</p:attrName>
                                        </p:attrNameLst>
                                      </p:cBhvr>
                                      <p:to>
                                        <p:strVal val="hidden"/>
                                      </p:to>
                                    </p:set>
                                  </p:childTnLst>
                                </p:cTn>
                              </p:par>
                            </p:childTnLst>
                          </p:cTn>
                        </p:par>
                        <p:par>
                          <p:cTn id="38" fill="hold">
                            <p:stCondLst>
                              <p:cond delay="1000"/>
                            </p:stCondLst>
                            <p:childTnLst>
                              <p:par>
                                <p:cTn id="39" presetID="10" presetClass="entr" presetSubtype="0" fill="hold" nodeType="afterEffect">
                                  <p:stCondLst>
                                    <p:cond delay="20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childTnLst>
                                </p:cTn>
                              </p:par>
                            </p:childTnLst>
                          </p:cTn>
                        </p:par>
                        <p:par>
                          <p:cTn id="42" fill="hold">
                            <p:stCondLst>
                              <p:cond delay="4000"/>
                            </p:stCondLst>
                            <p:childTnLst>
                              <p:par>
                                <p:cTn id="43" presetID="10" presetClass="entr" presetSubtype="0" fill="hold" nodeType="afterEffect">
                                  <p:stCondLst>
                                    <p:cond delay="2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par>
                          <p:cTn id="46" fill="hold">
                            <p:stCondLst>
                              <p:cond delay="7000"/>
                            </p:stCondLst>
                            <p:childTnLst>
                              <p:par>
                                <p:cTn id="47" presetID="10" presetClass="entr" presetSubtype="0" fill="hold" grpId="0" nodeType="afterEffect">
                                  <p:stCondLst>
                                    <p:cond delay="200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fade">
                                      <p:cBhvr>
                                        <p:cTn id="49" dur="1000"/>
                                        <p:tgtEl>
                                          <p:spTgt spid="18">
                                            <p:txEl>
                                              <p:pRg st="0" end="0"/>
                                            </p:txEl>
                                          </p:spTgt>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18">
                                            <p:txEl>
                                              <p:pRg st="1" end="1"/>
                                            </p:txEl>
                                          </p:spTgt>
                                        </p:tgtEl>
                                        <p:attrNameLst>
                                          <p:attrName>style.visibility</p:attrName>
                                        </p:attrNameLst>
                                      </p:cBhvr>
                                      <p:to>
                                        <p:strVal val="visible"/>
                                      </p:to>
                                    </p:set>
                                    <p:animEffect transition="in" filter="fade">
                                      <p:cBhvr>
                                        <p:cTn id="52" dur="1000"/>
                                        <p:tgtEl>
                                          <p:spTgt spid="18">
                                            <p:txEl>
                                              <p:pRg st="1" end="1"/>
                                            </p:txEl>
                                          </p:spTgt>
                                        </p:tgtEl>
                                      </p:cBhvr>
                                    </p:animEffect>
                                  </p:childTnLst>
                                </p:cTn>
                              </p:par>
                              <p:par>
                                <p:cTn id="53" presetID="10" presetClass="entr" presetSubtype="0" fill="hold" grpId="0" nodeType="withEffect">
                                  <p:stCondLst>
                                    <p:cond delay="2000"/>
                                  </p:stCondLst>
                                  <p:childTnLst>
                                    <p:set>
                                      <p:cBhvr>
                                        <p:cTn id="54" dur="1" fill="hold">
                                          <p:stCondLst>
                                            <p:cond delay="0"/>
                                          </p:stCondLst>
                                        </p:cTn>
                                        <p:tgtEl>
                                          <p:spTgt spid="18">
                                            <p:txEl>
                                              <p:pRg st="2" end="2"/>
                                            </p:txEl>
                                          </p:spTgt>
                                        </p:tgtEl>
                                        <p:attrNameLst>
                                          <p:attrName>style.visibility</p:attrName>
                                        </p:attrNameLst>
                                      </p:cBhvr>
                                      <p:to>
                                        <p:strVal val="visible"/>
                                      </p:to>
                                    </p:set>
                                    <p:animEffect transition="in" filter="fade">
                                      <p:cBhvr>
                                        <p:cTn id="55" dur="1000"/>
                                        <p:tgtEl>
                                          <p:spTgt spid="18">
                                            <p:txEl>
                                              <p:pRg st="2" end="2"/>
                                            </p:txEl>
                                          </p:spTgt>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18">
                                            <p:txEl>
                                              <p:pRg st="3" end="3"/>
                                            </p:txEl>
                                          </p:spTgt>
                                        </p:tgtEl>
                                        <p:attrNameLst>
                                          <p:attrName>style.visibility</p:attrName>
                                        </p:attrNameLst>
                                      </p:cBhvr>
                                      <p:to>
                                        <p:strVal val="visible"/>
                                      </p:to>
                                    </p:set>
                                    <p:animEffect transition="in" filter="fade">
                                      <p:cBhvr>
                                        <p:cTn id="58" dur="1000"/>
                                        <p:tgtEl>
                                          <p:spTgt spid="18">
                                            <p:txEl>
                                              <p:pRg st="3" end="3"/>
                                            </p:txEl>
                                          </p:spTgt>
                                        </p:tgtEl>
                                      </p:cBhvr>
                                    </p:animEffect>
                                  </p:childTnLst>
                                </p:cTn>
                              </p:par>
                              <p:par>
                                <p:cTn id="59" presetID="10" presetClass="entr" presetSubtype="0" fill="hold" grpId="0" nodeType="withEffect">
                                  <p:stCondLst>
                                    <p:cond delay="2000"/>
                                  </p:stCondLst>
                                  <p:childTnLst>
                                    <p:set>
                                      <p:cBhvr>
                                        <p:cTn id="60" dur="1" fill="hold">
                                          <p:stCondLst>
                                            <p:cond delay="0"/>
                                          </p:stCondLst>
                                        </p:cTn>
                                        <p:tgtEl>
                                          <p:spTgt spid="18">
                                            <p:txEl>
                                              <p:pRg st="5" end="5"/>
                                            </p:txEl>
                                          </p:spTgt>
                                        </p:tgtEl>
                                        <p:attrNameLst>
                                          <p:attrName>style.visibility</p:attrName>
                                        </p:attrNameLst>
                                      </p:cBhvr>
                                      <p:to>
                                        <p:strVal val="visible"/>
                                      </p:to>
                                    </p:set>
                                    <p:animEffect transition="in" filter="fade">
                                      <p:cBhvr>
                                        <p:cTn id="61" dur="1000"/>
                                        <p:tgtEl>
                                          <p:spTgt spid="18">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00"/>
                                        <p:tgtEl>
                                          <p:spTgt spid="18">
                                            <p:txEl>
                                              <p:pRg st="0" end="0"/>
                                            </p:txEl>
                                          </p:spTgt>
                                        </p:tgtEl>
                                      </p:cBhvr>
                                    </p:animEffect>
                                    <p:set>
                                      <p:cBhvr>
                                        <p:cTn id="69" dur="1" fill="hold">
                                          <p:stCondLst>
                                            <p:cond delay="999"/>
                                          </p:stCondLst>
                                        </p:cTn>
                                        <p:tgtEl>
                                          <p:spTgt spid="18">
                                            <p:txEl>
                                              <p:pRg st="0" end="0"/>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1000"/>
                                        <p:tgtEl>
                                          <p:spTgt spid="18">
                                            <p:txEl>
                                              <p:pRg st="1" end="1"/>
                                            </p:txEl>
                                          </p:spTgt>
                                        </p:tgtEl>
                                      </p:cBhvr>
                                    </p:animEffect>
                                    <p:set>
                                      <p:cBhvr>
                                        <p:cTn id="72" dur="1" fill="hold">
                                          <p:stCondLst>
                                            <p:cond delay="999"/>
                                          </p:stCondLst>
                                        </p:cTn>
                                        <p:tgtEl>
                                          <p:spTgt spid="18">
                                            <p:txEl>
                                              <p:pRg st="1" end="1"/>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1000"/>
                                        <p:tgtEl>
                                          <p:spTgt spid="18">
                                            <p:txEl>
                                              <p:pRg st="2" end="2"/>
                                            </p:txEl>
                                          </p:spTgt>
                                        </p:tgtEl>
                                      </p:cBhvr>
                                    </p:animEffect>
                                    <p:set>
                                      <p:cBhvr>
                                        <p:cTn id="75" dur="1" fill="hold">
                                          <p:stCondLst>
                                            <p:cond delay="999"/>
                                          </p:stCondLst>
                                        </p:cTn>
                                        <p:tgtEl>
                                          <p:spTgt spid="18">
                                            <p:txEl>
                                              <p:pRg st="2" end="2"/>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00"/>
                                        <p:tgtEl>
                                          <p:spTgt spid="18">
                                            <p:txEl>
                                              <p:pRg st="3" end="3"/>
                                            </p:txEl>
                                          </p:spTgt>
                                        </p:tgtEl>
                                      </p:cBhvr>
                                    </p:animEffect>
                                    <p:set>
                                      <p:cBhvr>
                                        <p:cTn id="78" dur="1" fill="hold">
                                          <p:stCondLst>
                                            <p:cond delay="999"/>
                                          </p:stCondLst>
                                        </p:cTn>
                                        <p:tgtEl>
                                          <p:spTgt spid="18">
                                            <p:txEl>
                                              <p:pRg st="3" end="3"/>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1000"/>
                                        <p:tgtEl>
                                          <p:spTgt spid="18">
                                            <p:txEl>
                                              <p:pRg st="5" end="5"/>
                                            </p:txEl>
                                          </p:spTgt>
                                        </p:tgtEl>
                                      </p:cBhvr>
                                    </p:animEffect>
                                    <p:set>
                                      <p:cBhvr>
                                        <p:cTn id="81" dur="1" fill="hold">
                                          <p:stCondLst>
                                            <p:cond delay="999"/>
                                          </p:stCondLst>
                                        </p:cTn>
                                        <p:tgtEl>
                                          <p:spTgt spid="18">
                                            <p:txEl>
                                              <p:pRg st="5" end="5"/>
                                            </p:txEl>
                                          </p:spTgt>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8"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p:txBody>
          <a:bodyPr/>
          <a:lstStyle/>
          <a:p>
            <a:r>
              <a:rPr lang="en-GB" dirty="0"/>
              <a:t>MBSE – Defence Example</a:t>
            </a:r>
          </a:p>
        </p:txBody>
      </p:sp>
      <p:sp>
        <p:nvSpPr>
          <p:cNvPr id="5" name="Content Placeholder 2">
            <a:extLst>
              <a:ext uri="{FF2B5EF4-FFF2-40B4-BE49-F238E27FC236}">
                <a16:creationId xmlns:a16="http://schemas.microsoft.com/office/drawing/2014/main" id="{A2D5DDB7-BB12-65A4-89C7-0047199F2F78}"/>
              </a:ext>
            </a:extLst>
          </p:cNvPr>
          <p:cNvSpPr txBox="1">
            <a:spLocks/>
          </p:cNvSpPr>
          <p:nvPr/>
        </p:nvSpPr>
        <p:spPr>
          <a:xfrm>
            <a:off x="529540" y="1697529"/>
            <a:ext cx="6317855" cy="36663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t>The benefits:</a:t>
            </a:r>
          </a:p>
          <a:p>
            <a:pPr lvl="1"/>
            <a:r>
              <a:rPr lang="en-GB" sz="2200" dirty="0"/>
              <a:t>Better understanding of the totality of information</a:t>
            </a:r>
          </a:p>
          <a:p>
            <a:pPr lvl="1"/>
            <a:r>
              <a:rPr lang="en-GB" sz="2200" dirty="0"/>
              <a:t>Understand design maturity</a:t>
            </a:r>
          </a:p>
          <a:p>
            <a:pPr lvl="1"/>
            <a:r>
              <a:rPr lang="en-GB" sz="2200" dirty="0"/>
              <a:t>Self-generate analysis documentation</a:t>
            </a:r>
          </a:p>
          <a:p>
            <a:pPr lvl="1"/>
            <a:r>
              <a:rPr lang="en-GB" sz="2200" dirty="0"/>
              <a:t>Understand where key system integration risks</a:t>
            </a:r>
            <a:br>
              <a:rPr lang="en-GB" sz="2200" dirty="0"/>
            </a:br>
            <a:r>
              <a:rPr lang="en-GB" sz="2200" dirty="0"/>
              <a:t>may lie and the potential severity</a:t>
            </a:r>
          </a:p>
          <a:p>
            <a:pPr lvl="1"/>
            <a:r>
              <a:rPr lang="en-GB" sz="2200" dirty="0"/>
              <a:t>Increase awareness of likely issues and actions</a:t>
            </a:r>
            <a:br>
              <a:rPr lang="en-GB" sz="2200" dirty="0"/>
            </a:br>
            <a:r>
              <a:rPr lang="en-GB" sz="2200" dirty="0"/>
              <a:t>which could impact build and testing schedules</a:t>
            </a:r>
          </a:p>
          <a:p>
            <a:endParaRPr lang="en-GB" sz="2600" dirty="0"/>
          </a:p>
        </p:txBody>
      </p:sp>
      <p:pic>
        <p:nvPicPr>
          <p:cNvPr id="6" name="Picture 5">
            <a:extLst>
              <a:ext uri="{FF2B5EF4-FFF2-40B4-BE49-F238E27FC236}">
                <a16:creationId xmlns:a16="http://schemas.microsoft.com/office/drawing/2014/main" id="{883E807B-01F6-63E3-327A-35909B5A3B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8447" y="2086955"/>
            <a:ext cx="4654012" cy="3276897"/>
          </a:xfrm>
          <a:prstGeom prst="roundRect">
            <a:avLst>
              <a:gd name="adj" fmla="val 8379"/>
            </a:avLst>
          </a:prstGeom>
        </p:spPr>
      </p:pic>
      <p:sp>
        <p:nvSpPr>
          <p:cNvPr id="7" name="TextBox 6">
            <a:extLst>
              <a:ext uri="{FF2B5EF4-FFF2-40B4-BE49-F238E27FC236}">
                <a16:creationId xmlns:a16="http://schemas.microsoft.com/office/drawing/2014/main" id="{31F1CFE9-E85D-09AE-195E-C70ADF2AF9F1}"/>
              </a:ext>
            </a:extLst>
          </p:cNvPr>
          <p:cNvSpPr txBox="1"/>
          <p:nvPr/>
        </p:nvSpPr>
        <p:spPr>
          <a:xfrm>
            <a:off x="10671382" y="5163797"/>
            <a:ext cx="1152128" cy="200055"/>
          </a:xfrm>
          <a:prstGeom prst="rect">
            <a:avLst/>
          </a:prstGeom>
          <a:noFill/>
        </p:spPr>
        <p:txBody>
          <a:bodyPr wrap="square" rtlCol="0">
            <a:spAutoFit/>
          </a:bodyPr>
          <a:lstStyle/>
          <a:p>
            <a:r>
              <a:rPr lang="en-GB" sz="700" dirty="0">
                <a:solidFill>
                  <a:schemeClr val="bg1"/>
                </a:solidFill>
              </a:rPr>
              <a:t>© Crown copyright </a:t>
            </a:r>
            <a:r>
              <a:rPr lang="en-GB" sz="700" dirty="0">
                <a:solidFill>
                  <a:schemeClr val="accent2"/>
                </a:solidFill>
              </a:rPr>
              <a:t>  </a:t>
            </a:r>
          </a:p>
        </p:txBody>
      </p:sp>
    </p:spTree>
    <p:extLst>
      <p:ext uri="{BB962C8B-B14F-4D97-AF65-F5344CB8AC3E}">
        <p14:creationId xmlns:p14="http://schemas.microsoft.com/office/powerpoint/2010/main" val="133475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6AFAD6-448E-DB1C-DC2C-CF5EF5519D7E}"/>
              </a:ext>
            </a:extLst>
          </p:cNvPr>
          <p:cNvSpPr>
            <a:spLocks noGrp="1"/>
          </p:cNvSpPr>
          <p:nvPr>
            <p:ph sz="quarter" idx="10"/>
          </p:nvPr>
        </p:nvSpPr>
        <p:spPr/>
        <p:txBody>
          <a:bodyPr/>
          <a:lstStyle/>
          <a:p>
            <a:r>
              <a:rPr lang="en-GB" dirty="0"/>
              <a:t>Modern submarines…</a:t>
            </a:r>
          </a:p>
        </p:txBody>
      </p:sp>
      <p:grpSp>
        <p:nvGrpSpPr>
          <p:cNvPr id="13" name="Group 12">
            <a:extLst>
              <a:ext uri="{FF2B5EF4-FFF2-40B4-BE49-F238E27FC236}">
                <a16:creationId xmlns:a16="http://schemas.microsoft.com/office/drawing/2014/main" id="{69C8AA16-8015-5D20-D874-CF055D9196E0}"/>
              </a:ext>
            </a:extLst>
          </p:cNvPr>
          <p:cNvGrpSpPr/>
          <p:nvPr/>
        </p:nvGrpSpPr>
        <p:grpSpPr>
          <a:xfrm>
            <a:off x="630906" y="1407074"/>
            <a:ext cx="7281575" cy="3777411"/>
            <a:chOff x="630906" y="1407074"/>
            <a:chExt cx="7281575" cy="3777411"/>
          </a:xfrm>
        </p:grpSpPr>
        <p:pic>
          <p:nvPicPr>
            <p:cNvPr id="4" name="Picture 3">
              <a:extLst>
                <a:ext uri="{FF2B5EF4-FFF2-40B4-BE49-F238E27FC236}">
                  <a16:creationId xmlns:a16="http://schemas.microsoft.com/office/drawing/2014/main" id="{CB90995E-E18D-19AE-8C97-BBDEAC47FB5A}"/>
                </a:ext>
              </a:extLst>
            </p:cNvPr>
            <p:cNvPicPr>
              <a:picLocks noChangeAspect="1"/>
            </p:cNvPicPr>
            <p:nvPr/>
          </p:nvPicPr>
          <p:blipFill rotWithShape="1">
            <a:blip r:embed="rId2">
              <a:extLst>
                <a:ext uri="{28A0092B-C50C-407E-A947-70E740481C1C}">
                  <a14:useLocalDpi xmlns:a14="http://schemas.microsoft.com/office/drawing/2010/main" val="0"/>
                </a:ext>
              </a:extLst>
            </a:blip>
            <a:srcRect t="9181" b="13042"/>
            <a:stretch/>
          </p:blipFill>
          <p:spPr>
            <a:xfrm>
              <a:off x="630906" y="1407074"/>
              <a:ext cx="7281575" cy="3777411"/>
            </a:xfrm>
            <a:prstGeom prst="roundRect">
              <a:avLst>
                <a:gd name="adj" fmla="val 5795"/>
              </a:avLst>
            </a:prstGeom>
          </p:spPr>
        </p:pic>
        <p:sp>
          <p:nvSpPr>
            <p:cNvPr id="7" name="TextBox 6">
              <a:extLst>
                <a:ext uri="{FF2B5EF4-FFF2-40B4-BE49-F238E27FC236}">
                  <a16:creationId xmlns:a16="http://schemas.microsoft.com/office/drawing/2014/main" id="{27F31355-FE64-3894-9ADC-AC3AB24603FF}"/>
                </a:ext>
              </a:extLst>
            </p:cNvPr>
            <p:cNvSpPr txBox="1"/>
            <p:nvPr/>
          </p:nvSpPr>
          <p:spPr>
            <a:xfrm>
              <a:off x="630906" y="4876708"/>
              <a:ext cx="3813464" cy="307777"/>
            </a:xfrm>
            <a:prstGeom prst="rect">
              <a:avLst/>
            </a:prstGeom>
            <a:noFill/>
          </p:spPr>
          <p:txBody>
            <a:bodyPr wrap="square" rtlCol="0">
              <a:spAutoFit/>
            </a:bodyPr>
            <a:lstStyle/>
            <a:p>
              <a:r>
                <a:rPr lang="en-GB" sz="1400" b="0" i="0" dirty="0">
                  <a:solidFill>
                    <a:schemeClr val="bg1">
                      <a:lumMod val="85000"/>
                    </a:schemeClr>
                  </a:solidFill>
                  <a:effectLst/>
                  <a:latin typeface="Clear Sans"/>
                </a:rPr>
                <a:t>UK MOD © Crown copyright 2022</a:t>
              </a:r>
              <a:endParaRPr lang="en-GB" sz="1400" dirty="0">
                <a:solidFill>
                  <a:schemeClr val="bg1">
                    <a:lumMod val="85000"/>
                  </a:schemeClr>
                </a:solidFill>
              </a:endParaRPr>
            </a:p>
          </p:txBody>
        </p:sp>
      </p:grpSp>
      <p:sp>
        <p:nvSpPr>
          <p:cNvPr id="9" name="Rectangle: Rounded Corners 8">
            <a:extLst>
              <a:ext uri="{FF2B5EF4-FFF2-40B4-BE49-F238E27FC236}">
                <a16:creationId xmlns:a16="http://schemas.microsoft.com/office/drawing/2014/main" id="{5F385DD5-8C2D-289C-859F-80D8490D3420}"/>
              </a:ext>
            </a:extLst>
          </p:cNvPr>
          <p:cNvSpPr/>
          <p:nvPr/>
        </p:nvSpPr>
        <p:spPr>
          <a:xfrm>
            <a:off x="8381112" y="1762930"/>
            <a:ext cx="2919492" cy="807751"/>
          </a:xfrm>
          <a:prstGeom prst="roundRect">
            <a:avLst>
              <a:gd name="adj" fmla="val 217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Complex</a:t>
            </a:r>
          </a:p>
        </p:txBody>
      </p:sp>
      <p:sp>
        <p:nvSpPr>
          <p:cNvPr id="10" name="Rectangle: Rounded Corners 9">
            <a:extLst>
              <a:ext uri="{FF2B5EF4-FFF2-40B4-BE49-F238E27FC236}">
                <a16:creationId xmlns:a16="http://schemas.microsoft.com/office/drawing/2014/main" id="{1FEBB874-BE3B-B3A2-5C55-BC0C4E16C612}"/>
              </a:ext>
            </a:extLst>
          </p:cNvPr>
          <p:cNvSpPr/>
          <p:nvPr/>
        </p:nvSpPr>
        <p:spPr>
          <a:xfrm>
            <a:off x="8381112" y="2756507"/>
            <a:ext cx="2919492" cy="807751"/>
          </a:xfrm>
          <a:prstGeom prst="roundRect">
            <a:avLst>
              <a:gd name="adj" fmla="val 217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Integrated</a:t>
            </a:r>
          </a:p>
        </p:txBody>
      </p:sp>
      <p:sp>
        <p:nvSpPr>
          <p:cNvPr id="11" name="Rectangle: Rounded Corners 10">
            <a:extLst>
              <a:ext uri="{FF2B5EF4-FFF2-40B4-BE49-F238E27FC236}">
                <a16:creationId xmlns:a16="http://schemas.microsoft.com/office/drawing/2014/main" id="{AC5A9A16-93DC-C2B2-1762-C4419FCF8701}"/>
              </a:ext>
            </a:extLst>
          </p:cNvPr>
          <p:cNvSpPr/>
          <p:nvPr/>
        </p:nvSpPr>
        <p:spPr>
          <a:xfrm>
            <a:off x="8381112" y="3750084"/>
            <a:ext cx="2919492" cy="1434401"/>
          </a:xfrm>
          <a:prstGeom prst="roundRect">
            <a:avLst>
              <a:gd name="adj" fmla="val 217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Increasing use of platform wide software</a:t>
            </a:r>
          </a:p>
        </p:txBody>
      </p:sp>
      <p:sp>
        <p:nvSpPr>
          <p:cNvPr id="12" name="TextBox 11">
            <a:extLst>
              <a:ext uri="{FF2B5EF4-FFF2-40B4-BE49-F238E27FC236}">
                <a16:creationId xmlns:a16="http://schemas.microsoft.com/office/drawing/2014/main" id="{A0AE715A-750F-F90E-CE69-596FC691A12F}"/>
              </a:ext>
            </a:extLst>
          </p:cNvPr>
          <p:cNvSpPr txBox="1"/>
          <p:nvPr/>
        </p:nvSpPr>
        <p:spPr>
          <a:xfrm>
            <a:off x="1517422" y="5370311"/>
            <a:ext cx="9157155" cy="604197"/>
          </a:xfrm>
          <a:prstGeom prst="roundRect">
            <a:avLst>
              <a:gd name="adj" fmla="val 17617"/>
            </a:avLst>
          </a:prstGeom>
          <a:solidFill>
            <a:srgbClr val="107E7D"/>
          </a:solidFill>
          <a:ln>
            <a:noFill/>
          </a:ln>
        </p:spPr>
        <p:txBody>
          <a:bodyPr wrap="square" rtlCol="0" anchor="ctr" anchorCtr="0">
            <a:noAutofit/>
          </a:bodyPr>
          <a:lstStyle>
            <a:defPPr>
              <a:defRPr lang="en-US"/>
            </a:defPPr>
            <a:lvl1pPr algn="ctr">
              <a:defRPr sz="2400">
                <a:solidFill>
                  <a:schemeClr val="bg1"/>
                </a:solidFill>
              </a:defRPr>
            </a:lvl1pPr>
          </a:lstStyle>
          <a:p>
            <a:r>
              <a:rPr lang="en-GB" dirty="0"/>
              <a:t>Systems engineering can help, but how?</a:t>
            </a:r>
          </a:p>
        </p:txBody>
      </p:sp>
    </p:spTree>
    <p:extLst>
      <p:ext uri="{BB962C8B-B14F-4D97-AF65-F5344CB8AC3E}">
        <p14:creationId xmlns:p14="http://schemas.microsoft.com/office/powerpoint/2010/main" val="417794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4854-7AE8-F803-089A-20508D52E6B3}"/>
              </a:ext>
            </a:extLst>
          </p:cNvPr>
          <p:cNvSpPr>
            <a:spLocks noGrp="1"/>
          </p:cNvSpPr>
          <p:nvPr>
            <p:ph type="title"/>
          </p:nvPr>
        </p:nvSpPr>
        <p:spPr/>
        <p:txBody>
          <a:bodyPr/>
          <a:lstStyle/>
          <a:p>
            <a:r>
              <a:rPr lang="en-GB" dirty="0"/>
              <a:t>Model Based Design</a:t>
            </a:r>
          </a:p>
        </p:txBody>
      </p:sp>
    </p:spTree>
    <p:extLst>
      <p:ext uri="{BB962C8B-B14F-4D97-AF65-F5344CB8AC3E}">
        <p14:creationId xmlns:p14="http://schemas.microsoft.com/office/powerpoint/2010/main" val="149371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p:txBody>
          <a:bodyPr/>
          <a:lstStyle/>
          <a:p>
            <a:r>
              <a:rPr lang="en-GB" dirty="0"/>
              <a:t>Model Based Design</a:t>
            </a:r>
          </a:p>
        </p:txBody>
      </p:sp>
      <p:sp>
        <p:nvSpPr>
          <p:cNvPr id="5" name="Content Placeholder 2">
            <a:extLst>
              <a:ext uri="{FF2B5EF4-FFF2-40B4-BE49-F238E27FC236}">
                <a16:creationId xmlns:a16="http://schemas.microsoft.com/office/drawing/2014/main" id="{A2D5DDB7-BB12-65A4-89C7-0047199F2F78}"/>
              </a:ext>
            </a:extLst>
          </p:cNvPr>
          <p:cNvSpPr txBox="1">
            <a:spLocks/>
          </p:cNvSpPr>
          <p:nvPr/>
        </p:nvSpPr>
        <p:spPr>
          <a:xfrm>
            <a:off x="520576" y="1213435"/>
            <a:ext cx="6660153" cy="4317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Overall aim is risk and cost reduction for:</a:t>
            </a:r>
          </a:p>
          <a:p>
            <a:pPr lvl="1"/>
            <a:r>
              <a:rPr lang="en-GB" dirty="0"/>
              <a:t>Requirements</a:t>
            </a:r>
          </a:p>
          <a:p>
            <a:pPr lvl="1"/>
            <a:r>
              <a:rPr lang="en-GB" dirty="0"/>
              <a:t>Functions</a:t>
            </a:r>
          </a:p>
          <a:p>
            <a:pPr lvl="1"/>
            <a:r>
              <a:rPr lang="en-GB" dirty="0"/>
              <a:t>Architecture</a:t>
            </a:r>
          </a:p>
          <a:p>
            <a:pPr lvl="1"/>
            <a:r>
              <a:rPr lang="en-GB" dirty="0"/>
              <a:t>Performance</a:t>
            </a:r>
          </a:p>
          <a:p>
            <a:pPr lvl="1"/>
            <a:r>
              <a:rPr lang="en-GB" dirty="0"/>
              <a:t>Integration</a:t>
            </a:r>
          </a:p>
          <a:p>
            <a:pPr lvl="1"/>
            <a:r>
              <a:rPr lang="en-GB" dirty="0"/>
              <a:t>Simulation</a:t>
            </a:r>
          </a:p>
          <a:p>
            <a:endParaRPr lang="en-GB" sz="2200" dirty="0"/>
          </a:p>
        </p:txBody>
      </p:sp>
      <p:pic>
        <p:nvPicPr>
          <p:cNvPr id="7" name="Graphic 6" descr="Ui Ux with solid fill">
            <a:extLst>
              <a:ext uri="{FF2B5EF4-FFF2-40B4-BE49-F238E27FC236}">
                <a16:creationId xmlns:a16="http://schemas.microsoft.com/office/drawing/2014/main" id="{F4B8181E-8211-3DEA-5641-30C39685A2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1264" y="966788"/>
            <a:ext cx="3281083" cy="3281083"/>
          </a:xfrm>
          <a:prstGeom prst="rect">
            <a:avLst/>
          </a:prstGeom>
        </p:spPr>
      </p:pic>
      <p:sp>
        <p:nvSpPr>
          <p:cNvPr id="3" name="TextBox 2">
            <a:extLst>
              <a:ext uri="{FF2B5EF4-FFF2-40B4-BE49-F238E27FC236}">
                <a16:creationId xmlns:a16="http://schemas.microsoft.com/office/drawing/2014/main" id="{4ED1F8FA-0227-262E-4D2C-AA9F88F1A8B2}"/>
              </a:ext>
            </a:extLst>
          </p:cNvPr>
          <p:cNvSpPr txBox="1"/>
          <p:nvPr/>
        </p:nvSpPr>
        <p:spPr>
          <a:xfrm>
            <a:off x="736236" y="4247871"/>
            <a:ext cx="9403421" cy="1462816"/>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pPr marL="0" indent="0">
              <a:buNone/>
            </a:pPr>
            <a:r>
              <a:rPr lang="en-GB" sz="2400" dirty="0"/>
              <a:t>Develop models early and use often for successful development of complex systems as rectification of errors in the requirements is increasingly costly throughout the system life cycle</a:t>
            </a:r>
          </a:p>
        </p:txBody>
      </p:sp>
    </p:spTree>
    <p:extLst>
      <p:ext uri="{BB962C8B-B14F-4D97-AF65-F5344CB8AC3E}">
        <p14:creationId xmlns:p14="http://schemas.microsoft.com/office/powerpoint/2010/main" val="85465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p:txBody>
          <a:bodyPr/>
          <a:lstStyle/>
          <a:p>
            <a:r>
              <a:rPr lang="en-GB" dirty="0"/>
              <a:t>Model Based Design</a:t>
            </a:r>
          </a:p>
        </p:txBody>
      </p:sp>
      <p:pic>
        <p:nvPicPr>
          <p:cNvPr id="39" name="Picture 38">
            <a:extLst>
              <a:ext uri="{FF2B5EF4-FFF2-40B4-BE49-F238E27FC236}">
                <a16:creationId xmlns:a16="http://schemas.microsoft.com/office/drawing/2014/main" id="{C091B732-1D89-477D-351D-428C4B1BA40B}"/>
              </a:ext>
            </a:extLst>
          </p:cNvPr>
          <p:cNvPicPr>
            <a:picLocks noChangeAspect="1"/>
          </p:cNvPicPr>
          <p:nvPr/>
        </p:nvPicPr>
        <p:blipFill>
          <a:blip r:embed="rId2"/>
          <a:stretch>
            <a:fillRect/>
          </a:stretch>
        </p:blipFill>
        <p:spPr>
          <a:xfrm>
            <a:off x="494107" y="1748168"/>
            <a:ext cx="6752376" cy="4227648"/>
          </a:xfrm>
          <a:prstGeom prst="rect">
            <a:avLst/>
          </a:prstGeom>
        </p:spPr>
      </p:pic>
      <p:sp>
        <p:nvSpPr>
          <p:cNvPr id="43" name="Rectangle: Rounded Corners 42">
            <a:extLst>
              <a:ext uri="{FF2B5EF4-FFF2-40B4-BE49-F238E27FC236}">
                <a16:creationId xmlns:a16="http://schemas.microsoft.com/office/drawing/2014/main" id="{BEE6E7E2-7C67-097E-8368-483704FD6B5A}"/>
              </a:ext>
            </a:extLst>
          </p:cNvPr>
          <p:cNvSpPr/>
          <p:nvPr/>
        </p:nvSpPr>
        <p:spPr>
          <a:xfrm>
            <a:off x="7404900" y="2533194"/>
            <a:ext cx="4355746" cy="2826205"/>
          </a:xfrm>
          <a:prstGeom prst="roundRect">
            <a:avLst/>
          </a:prstGeom>
          <a:solidFill>
            <a:srgbClr val="951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Develop models early and use often</a:t>
            </a:r>
          </a:p>
          <a:p>
            <a:pPr algn="ctr"/>
            <a:br>
              <a:rPr lang="en-GB" sz="2000" dirty="0"/>
            </a:br>
            <a:r>
              <a:rPr lang="en-GB" sz="2600" dirty="0"/>
              <a:t>Fixing errors in the requirements is increasingly costly</a:t>
            </a:r>
          </a:p>
        </p:txBody>
      </p:sp>
      <p:sp>
        <p:nvSpPr>
          <p:cNvPr id="8" name="Rectangle 7">
            <a:extLst>
              <a:ext uri="{FF2B5EF4-FFF2-40B4-BE49-F238E27FC236}">
                <a16:creationId xmlns:a16="http://schemas.microsoft.com/office/drawing/2014/main" id="{1B776867-5C7D-5F63-0F46-E694B19D7B63}"/>
              </a:ext>
            </a:extLst>
          </p:cNvPr>
          <p:cNvSpPr/>
          <p:nvPr/>
        </p:nvSpPr>
        <p:spPr>
          <a:xfrm>
            <a:off x="339184" y="1670761"/>
            <a:ext cx="6986507" cy="430838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C3570504-0418-A618-3A67-2C7A4B801EEF}"/>
              </a:ext>
            </a:extLst>
          </p:cNvPr>
          <p:cNvSpPr/>
          <p:nvPr/>
        </p:nvSpPr>
        <p:spPr>
          <a:xfrm>
            <a:off x="1814793" y="2987489"/>
            <a:ext cx="1443317" cy="385482"/>
          </a:xfrm>
          <a:prstGeom prst="roundRect">
            <a:avLst/>
          </a:prstGeom>
          <a:solidFill>
            <a:srgbClr val="4C212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Model in the Loop</a:t>
            </a:r>
          </a:p>
        </p:txBody>
      </p:sp>
      <p:sp>
        <p:nvSpPr>
          <p:cNvPr id="4" name="Rectangle: Rounded Corners 3">
            <a:extLst>
              <a:ext uri="{FF2B5EF4-FFF2-40B4-BE49-F238E27FC236}">
                <a16:creationId xmlns:a16="http://schemas.microsoft.com/office/drawing/2014/main" id="{256DB864-6CF8-18FF-450C-D14C0EDCCFA3}"/>
              </a:ext>
            </a:extLst>
          </p:cNvPr>
          <p:cNvSpPr/>
          <p:nvPr/>
        </p:nvSpPr>
        <p:spPr>
          <a:xfrm>
            <a:off x="2832847" y="5068457"/>
            <a:ext cx="1443317" cy="385482"/>
          </a:xfrm>
          <a:prstGeom prst="roundRect">
            <a:avLst/>
          </a:prstGeom>
          <a:solidFill>
            <a:srgbClr val="4C212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Software in the Loop Testing</a:t>
            </a:r>
          </a:p>
        </p:txBody>
      </p:sp>
      <p:sp>
        <p:nvSpPr>
          <p:cNvPr id="5" name="Rectangle: Rounded Corners 4">
            <a:extLst>
              <a:ext uri="{FF2B5EF4-FFF2-40B4-BE49-F238E27FC236}">
                <a16:creationId xmlns:a16="http://schemas.microsoft.com/office/drawing/2014/main" id="{DC8481C2-97DF-AB95-6ED8-E11BABEE692C}"/>
              </a:ext>
            </a:extLst>
          </p:cNvPr>
          <p:cNvSpPr/>
          <p:nvPr/>
        </p:nvSpPr>
        <p:spPr>
          <a:xfrm>
            <a:off x="2301472" y="4380734"/>
            <a:ext cx="1443317" cy="385482"/>
          </a:xfrm>
          <a:prstGeom prst="roundRect">
            <a:avLst/>
          </a:prstGeom>
          <a:solidFill>
            <a:srgbClr val="4C212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Rapid Controller Prototyping</a:t>
            </a:r>
          </a:p>
        </p:txBody>
      </p:sp>
      <p:sp>
        <p:nvSpPr>
          <p:cNvPr id="6" name="Rectangle: Rounded Corners 5">
            <a:extLst>
              <a:ext uri="{FF2B5EF4-FFF2-40B4-BE49-F238E27FC236}">
                <a16:creationId xmlns:a16="http://schemas.microsoft.com/office/drawing/2014/main" id="{B05E9CDA-8468-42F9-E6C7-653A1E3BF7F8}"/>
              </a:ext>
            </a:extLst>
          </p:cNvPr>
          <p:cNvSpPr/>
          <p:nvPr/>
        </p:nvSpPr>
        <p:spPr>
          <a:xfrm>
            <a:off x="3903206" y="4380734"/>
            <a:ext cx="1443317" cy="385482"/>
          </a:xfrm>
          <a:prstGeom prst="roundRect">
            <a:avLst/>
          </a:prstGeom>
          <a:solidFill>
            <a:srgbClr val="4C212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Hardware in the Loop Testing</a:t>
            </a:r>
          </a:p>
        </p:txBody>
      </p:sp>
      <p:sp>
        <p:nvSpPr>
          <p:cNvPr id="7" name="Rectangle: Rounded Corners 6">
            <a:extLst>
              <a:ext uri="{FF2B5EF4-FFF2-40B4-BE49-F238E27FC236}">
                <a16:creationId xmlns:a16="http://schemas.microsoft.com/office/drawing/2014/main" id="{A027E909-3812-C797-38AA-EFDD077A4FBA}"/>
              </a:ext>
            </a:extLst>
          </p:cNvPr>
          <p:cNvSpPr/>
          <p:nvPr/>
        </p:nvSpPr>
        <p:spPr>
          <a:xfrm>
            <a:off x="4116264" y="3722212"/>
            <a:ext cx="1443317" cy="385482"/>
          </a:xfrm>
          <a:prstGeom prst="roundRect">
            <a:avLst/>
          </a:prstGeom>
          <a:solidFill>
            <a:srgbClr val="4C212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Integrated Hardware Testing</a:t>
            </a:r>
          </a:p>
        </p:txBody>
      </p:sp>
    </p:spTree>
    <p:extLst>
      <p:ext uri="{BB962C8B-B14F-4D97-AF65-F5344CB8AC3E}">
        <p14:creationId xmlns:p14="http://schemas.microsoft.com/office/powerpoint/2010/main" val="215115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 grpId="0" animBg="1"/>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p:txBody>
          <a:bodyPr/>
          <a:lstStyle/>
          <a:p>
            <a:r>
              <a:rPr lang="en-GB" dirty="0"/>
              <a:t>MBD – Modelling a Generic Submarine</a:t>
            </a:r>
          </a:p>
        </p:txBody>
      </p:sp>
      <p:sp>
        <p:nvSpPr>
          <p:cNvPr id="5" name="Content Placeholder 2">
            <a:extLst>
              <a:ext uri="{FF2B5EF4-FFF2-40B4-BE49-F238E27FC236}">
                <a16:creationId xmlns:a16="http://schemas.microsoft.com/office/drawing/2014/main" id="{A2D5DDB7-BB12-65A4-89C7-0047199F2F78}"/>
              </a:ext>
            </a:extLst>
          </p:cNvPr>
          <p:cNvSpPr txBox="1">
            <a:spLocks/>
          </p:cNvSpPr>
          <p:nvPr/>
        </p:nvSpPr>
        <p:spPr>
          <a:xfrm>
            <a:off x="520576" y="1213435"/>
            <a:ext cx="6660153" cy="4317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231F20"/>
                </a:solidFill>
                <a:effectLst/>
                <a:uLnTx/>
                <a:uFillTx/>
                <a:latin typeface="Calibri" panose="020F0502020204030204"/>
                <a:ea typeface="+mn-ea"/>
                <a:cs typeface="+mn-cs"/>
              </a:rPr>
              <a:t>Example development path:</a:t>
            </a:r>
            <a:br>
              <a:rPr kumimoji="0" lang="en-GB" sz="2600" b="0" i="0" u="none" strike="noStrike" kern="1200" cap="none" spc="0" normalizeH="0" baseline="0" noProof="0" dirty="0">
                <a:ln>
                  <a:noFill/>
                </a:ln>
                <a:solidFill>
                  <a:srgbClr val="231F20"/>
                </a:solidFill>
                <a:effectLst/>
                <a:uLnTx/>
                <a:uFillTx/>
                <a:latin typeface="Calibri" panose="020F0502020204030204"/>
                <a:ea typeface="+mn-ea"/>
                <a:cs typeface="+mn-cs"/>
              </a:rPr>
            </a:br>
            <a:endParaRPr kumimoji="0" lang="en-GB" sz="1100" b="0" i="0" u="none" strike="noStrike" kern="1200" cap="none" spc="0" normalizeH="0" baseline="0" noProof="0" dirty="0">
              <a:ln>
                <a:noFill/>
              </a:ln>
              <a:solidFill>
                <a:srgbClr val="231F2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231F20"/>
                </a:solidFill>
                <a:effectLst/>
                <a:uLnTx/>
                <a:uFillTx/>
                <a:latin typeface="Calibri" panose="020F0502020204030204"/>
                <a:ea typeface="+mn-ea"/>
                <a:cs typeface="+mn-cs"/>
              </a:rPr>
              <a:t>Plant model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31F20"/>
                </a:solidFill>
                <a:effectLst/>
                <a:uLnTx/>
                <a:uFillTx/>
                <a:latin typeface="Calibri" panose="020F0502020204030204"/>
                <a:ea typeface="+mn-ea"/>
                <a:cs typeface="+mn-cs"/>
              </a:rPr>
              <a:t>Hydrostatic</a:t>
            </a:r>
            <a:endPar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31F20"/>
                </a:solidFill>
                <a:effectLst/>
                <a:uLnTx/>
                <a:uFillTx/>
                <a:latin typeface="Calibri" panose="020F0502020204030204"/>
                <a:ea typeface="+mn-ea"/>
                <a:cs typeface="+mn-cs"/>
              </a:rPr>
              <a:t>Hydrodynamic</a:t>
            </a:r>
            <a:br>
              <a:rPr kumimoji="0" lang="en-GB" sz="1996" b="0" i="0" u="none" strike="noStrike" kern="1200" cap="none" spc="0" normalizeH="0" baseline="0" noProof="0" dirty="0">
                <a:ln>
                  <a:noFill/>
                </a:ln>
                <a:solidFill>
                  <a:srgbClr val="231F20"/>
                </a:solidFill>
                <a:effectLst/>
                <a:uLnTx/>
                <a:uFillTx/>
                <a:latin typeface="Calibri" panose="020F0502020204030204"/>
                <a:ea typeface="+mn-ea"/>
                <a:cs typeface="+mn-cs"/>
              </a:rPr>
            </a:br>
            <a:endParaRPr kumimoji="0" lang="en-GB" sz="1996" b="0" i="0" u="none" strike="noStrike" kern="1200" cap="none" spc="0" normalizeH="0" baseline="0" noProof="0" dirty="0">
              <a:ln>
                <a:noFill/>
              </a:ln>
              <a:solidFill>
                <a:srgbClr val="231F2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231F20"/>
                </a:solidFill>
                <a:effectLst/>
                <a:uLnTx/>
                <a:uFillTx/>
                <a:latin typeface="Calibri" panose="020F0502020204030204"/>
                <a:ea typeface="+mn-ea"/>
                <a:cs typeface="+mn-cs"/>
              </a:rPr>
              <a:t>Controller development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31F20"/>
                </a:solidFill>
                <a:effectLst/>
                <a:uLnTx/>
                <a:uFillTx/>
                <a:latin typeface="Calibri" panose="020F0502020204030204"/>
                <a:ea typeface="+mn-ea"/>
                <a:cs typeface="+mn-cs"/>
              </a:rPr>
              <a:t>Manual and </a:t>
            </a:r>
            <a:r>
              <a:rPr lang="en-GB" sz="2400" dirty="0">
                <a:solidFill>
                  <a:srgbClr val="231F20"/>
                </a:solidFill>
                <a:latin typeface="Calibri" panose="020F0502020204030204"/>
              </a:rPr>
              <a:t>automatic controls</a:t>
            </a:r>
            <a:endParaRPr kumimoji="0" lang="en-GB" sz="2400" b="0" i="0" u="none" strike="noStrike" kern="1200" cap="none" spc="0" normalizeH="0" baseline="0" noProof="0" dirty="0">
              <a:ln>
                <a:noFill/>
              </a:ln>
              <a:solidFill>
                <a:srgbClr val="231F20"/>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231F20"/>
                </a:solidFill>
                <a:effectLst/>
                <a:uLnTx/>
                <a:uFillTx/>
                <a:latin typeface="Calibri" panose="020F0502020204030204"/>
                <a:ea typeface="+mn-ea"/>
                <a:cs typeface="+mn-cs"/>
              </a:rPr>
              <a:t>Beginnings of </a:t>
            </a:r>
            <a:r>
              <a:rPr lang="en-GB" sz="2400" dirty="0">
                <a:solidFill>
                  <a:srgbClr val="231F20"/>
                </a:solidFill>
                <a:latin typeface="Calibri" panose="020F0502020204030204"/>
              </a:rPr>
              <a:t>f</a:t>
            </a:r>
            <a:r>
              <a:rPr kumimoji="0" lang="en-GB" sz="2400" b="0" i="0" u="none" strike="noStrike" kern="1200" cap="none" spc="0" normalizeH="0" baseline="0" noProof="0" dirty="0" err="1">
                <a:ln>
                  <a:noFill/>
                </a:ln>
                <a:solidFill>
                  <a:srgbClr val="231F20"/>
                </a:solidFill>
                <a:effectLst/>
                <a:uLnTx/>
                <a:uFillTx/>
                <a:latin typeface="Calibri" panose="020F0502020204030204"/>
                <a:ea typeface="+mn-ea"/>
                <a:cs typeface="+mn-cs"/>
              </a:rPr>
              <a:t>ault</a:t>
            </a:r>
            <a:r>
              <a:rPr kumimoji="0" lang="en-GB" sz="2400" b="0" i="0" u="none" strike="noStrike" kern="1200" cap="none" spc="0" normalizeH="0" baseline="0" noProof="0" dirty="0">
                <a:ln>
                  <a:noFill/>
                </a:ln>
                <a:solidFill>
                  <a:srgbClr val="231F20"/>
                </a:solidFill>
                <a:effectLst/>
                <a:uLnTx/>
                <a:uFillTx/>
                <a:latin typeface="Calibri" panose="020F0502020204030204"/>
                <a:ea typeface="+mn-ea"/>
                <a:cs typeface="+mn-cs"/>
              </a:rPr>
              <a:t> insertion</a:t>
            </a:r>
            <a:br>
              <a:rPr kumimoji="0" lang="en-GB" sz="1996" b="0" i="0" u="none" strike="noStrike" kern="1200" cap="none" spc="0" normalizeH="0" baseline="0" noProof="0" dirty="0">
                <a:ln>
                  <a:noFill/>
                </a:ln>
                <a:solidFill>
                  <a:srgbClr val="231F20"/>
                </a:solidFill>
                <a:effectLst/>
                <a:uLnTx/>
                <a:uFillTx/>
                <a:latin typeface="Calibri" panose="020F0502020204030204"/>
                <a:ea typeface="+mn-ea"/>
                <a:cs typeface="+mn-cs"/>
              </a:rPr>
            </a:br>
            <a:endParaRPr kumimoji="0" lang="en-GB" sz="1996" b="0" i="0" u="none" strike="noStrike" kern="1200" cap="none" spc="0" normalizeH="0" baseline="0" noProof="0" dirty="0">
              <a:ln>
                <a:noFill/>
              </a:ln>
              <a:solidFill>
                <a:srgbClr val="231F2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rgbClr val="231F20"/>
                </a:solidFill>
                <a:effectLst/>
                <a:uLnTx/>
                <a:uFillTx/>
                <a:latin typeface="Calibri" panose="020F0502020204030204"/>
                <a:ea typeface="+mn-ea"/>
                <a:cs typeface="+mn-cs"/>
              </a:rPr>
              <a:t>Model validation &amp; limitations</a:t>
            </a:r>
          </a:p>
          <a:p>
            <a:endParaRPr lang="en-GB" sz="2200" dirty="0"/>
          </a:p>
        </p:txBody>
      </p:sp>
      <p:pic>
        <p:nvPicPr>
          <p:cNvPr id="4" name="Graphic 3" descr="Submarine with solid fill">
            <a:extLst>
              <a:ext uri="{FF2B5EF4-FFF2-40B4-BE49-F238E27FC236}">
                <a16:creationId xmlns:a16="http://schemas.microsoft.com/office/drawing/2014/main" id="{02EF8713-5DA7-7A4A-E594-69BD253D40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80729" y="1604682"/>
            <a:ext cx="3290048" cy="3290048"/>
          </a:xfrm>
          <a:prstGeom prst="rect">
            <a:avLst/>
          </a:prstGeom>
        </p:spPr>
      </p:pic>
    </p:spTree>
    <p:extLst>
      <p:ext uri="{BB962C8B-B14F-4D97-AF65-F5344CB8AC3E}">
        <p14:creationId xmlns:p14="http://schemas.microsoft.com/office/powerpoint/2010/main" val="7191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4854-7AE8-F803-089A-20508D52E6B3}"/>
              </a:ext>
            </a:extLst>
          </p:cNvPr>
          <p:cNvSpPr>
            <a:spLocks noGrp="1"/>
          </p:cNvSpPr>
          <p:nvPr>
            <p:ph type="title"/>
          </p:nvPr>
        </p:nvSpPr>
        <p:spPr/>
        <p:txBody>
          <a:bodyPr/>
          <a:lstStyle/>
          <a:p>
            <a:r>
              <a:rPr lang="en-GB" dirty="0"/>
              <a:t>Digital Twins</a:t>
            </a:r>
          </a:p>
        </p:txBody>
      </p:sp>
    </p:spTree>
    <p:extLst>
      <p:ext uri="{BB962C8B-B14F-4D97-AF65-F5344CB8AC3E}">
        <p14:creationId xmlns:p14="http://schemas.microsoft.com/office/powerpoint/2010/main" val="6494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p:txBody>
          <a:bodyPr/>
          <a:lstStyle/>
          <a:p>
            <a:r>
              <a:rPr lang="en-GB" dirty="0"/>
              <a:t>Digital Twins</a:t>
            </a:r>
          </a:p>
        </p:txBody>
      </p:sp>
      <p:sp>
        <p:nvSpPr>
          <p:cNvPr id="43" name="Rectangle: Rounded Corners 42">
            <a:extLst>
              <a:ext uri="{FF2B5EF4-FFF2-40B4-BE49-F238E27FC236}">
                <a16:creationId xmlns:a16="http://schemas.microsoft.com/office/drawing/2014/main" id="{BEE6E7E2-7C67-097E-8368-483704FD6B5A}"/>
              </a:ext>
            </a:extLst>
          </p:cNvPr>
          <p:cNvSpPr/>
          <p:nvPr/>
        </p:nvSpPr>
        <p:spPr>
          <a:xfrm>
            <a:off x="7588707" y="2237742"/>
            <a:ext cx="4355746" cy="2649216"/>
          </a:xfrm>
          <a:prstGeom prst="roundRect">
            <a:avLst/>
          </a:prstGeom>
          <a:solidFill>
            <a:srgbClr val="951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Co-development of a system (or system of systems) throughout the development lifecycle</a:t>
            </a:r>
          </a:p>
        </p:txBody>
      </p:sp>
      <p:pic>
        <p:nvPicPr>
          <p:cNvPr id="12" name="Picture 11">
            <a:extLst>
              <a:ext uri="{FF2B5EF4-FFF2-40B4-BE49-F238E27FC236}">
                <a16:creationId xmlns:a16="http://schemas.microsoft.com/office/drawing/2014/main" id="{37EAE399-FC2A-F1A2-21AA-1DA6B5BC2EE0}"/>
              </a:ext>
            </a:extLst>
          </p:cNvPr>
          <p:cNvPicPr>
            <a:picLocks noChangeAspect="1"/>
          </p:cNvPicPr>
          <p:nvPr/>
        </p:nvPicPr>
        <p:blipFill>
          <a:blip r:embed="rId2"/>
          <a:stretch>
            <a:fillRect/>
          </a:stretch>
        </p:blipFill>
        <p:spPr>
          <a:xfrm>
            <a:off x="1068106" y="3562350"/>
            <a:ext cx="3781072" cy="2369196"/>
          </a:xfrm>
          <a:prstGeom prst="rect">
            <a:avLst/>
          </a:prstGeom>
        </p:spPr>
      </p:pic>
      <p:pic>
        <p:nvPicPr>
          <p:cNvPr id="14" name="Picture 13">
            <a:extLst>
              <a:ext uri="{FF2B5EF4-FFF2-40B4-BE49-F238E27FC236}">
                <a16:creationId xmlns:a16="http://schemas.microsoft.com/office/drawing/2014/main" id="{FD5BF32B-A2B4-D02B-6FB7-62B3A022E29D}"/>
              </a:ext>
            </a:extLst>
          </p:cNvPr>
          <p:cNvPicPr>
            <a:picLocks noChangeAspect="1"/>
          </p:cNvPicPr>
          <p:nvPr/>
        </p:nvPicPr>
        <p:blipFill>
          <a:blip r:embed="rId3"/>
          <a:stretch>
            <a:fillRect/>
          </a:stretch>
        </p:blipFill>
        <p:spPr>
          <a:xfrm>
            <a:off x="1068106" y="1127303"/>
            <a:ext cx="3781072" cy="2369196"/>
          </a:xfrm>
          <a:prstGeom prst="rect">
            <a:avLst/>
          </a:prstGeom>
        </p:spPr>
      </p:pic>
      <p:sp>
        <p:nvSpPr>
          <p:cNvPr id="3" name="Rectangle: Rounded Corners 2">
            <a:extLst>
              <a:ext uri="{FF2B5EF4-FFF2-40B4-BE49-F238E27FC236}">
                <a16:creationId xmlns:a16="http://schemas.microsoft.com/office/drawing/2014/main" id="{C3570504-0418-A618-3A67-2C7A4B801EEF}"/>
              </a:ext>
            </a:extLst>
          </p:cNvPr>
          <p:cNvSpPr/>
          <p:nvPr/>
        </p:nvSpPr>
        <p:spPr>
          <a:xfrm>
            <a:off x="542036" y="1093509"/>
            <a:ext cx="6608064" cy="2426648"/>
          </a:xfrm>
          <a:prstGeom prst="roundRect">
            <a:avLst>
              <a:gd name="adj" fmla="val 7509"/>
            </a:avLst>
          </a:prstGeom>
          <a:noFill/>
          <a:ln w="19050">
            <a:solidFill>
              <a:srgbClr val="4C2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solidFill>
                <a:schemeClr val="tx1"/>
              </a:solidFill>
            </a:endParaRPr>
          </a:p>
        </p:txBody>
      </p:sp>
      <p:sp>
        <p:nvSpPr>
          <p:cNvPr id="15" name="TextBox 14">
            <a:extLst>
              <a:ext uri="{FF2B5EF4-FFF2-40B4-BE49-F238E27FC236}">
                <a16:creationId xmlns:a16="http://schemas.microsoft.com/office/drawing/2014/main" id="{A41C17A7-2300-5FE7-7B58-8BDCE727677E}"/>
              </a:ext>
            </a:extLst>
          </p:cNvPr>
          <p:cNvSpPr txBox="1"/>
          <p:nvPr/>
        </p:nvSpPr>
        <p:spPr>
          <a:xfrm>
            <a:off x="5542961" y="2092751"/>
            <a:ext cx="1480007" cy="461665"/>
          </a:xfrm>
          <a:prstGeom prst="rect">
            <a:avLst/>
          </a:prstGeom>
          <a:noFill/>
        </p:spPr>
        <p:txBody>
          <a:bodyPr wrap="square" rtlCol="0">
            <a:spAutoFit/>
          </a:bodyPr>
          <a:lstStyle/>
          <a:p>
            <a:pPr algn="ctr"/>
            <a:r>
              <a:rPr lang="en-GB" sz="2400" b="1" dirty="0">
                <a:solidFill>
                  <a:srgbClr val="4C212A"/>
                </a:solidFill>
              </a:rPr>
              <a:t>Virtual</a:t>
            </a:r>
          </a:p>
        </p:txBody>
      </p:sp>
      <p:sp>
        <p:nvSpPr>
          <p:cNvPr id="16" name="Rectangle: Rounded Corners 15">
            <a:extLst>
              <a:ext uri="{FF2B5EF4-FFF2-40B4-BE49-F238E27FC236}">
                <a16:creationId xmlns:a16="http://schemas.microsoft.com/office/drawing/2014/main" id="{1A1F2CAE-14CD-FD23-0950-D9554A471BDA}"/>
              </a:ext>
            </a:extLst>
          </p:cNvPr>
          <p:cNvSpPr/>
          <p:nvPr/>
        </p:nvSpPr>
        <p:spPr>
          <a:xfrm>
            <a:off x="542036" y="3552747"/>
            <a:ext cx="6608064" cy="2426648"/>
          </a:xfrm>
          <a:prstGeom prst="roundRect">
            <a:avLst>
              <a:gd name="adj" fmla="val 7509"/>
            </a:avLst>
          </a:prstGeom>
          <a:noFill/>
          <a:ln w="19050">
            <a:solidFill>
              <a:srgbClr val="4C2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dirty="0">
              <a:solidFill>
                <a:schemeClr val="tx1"/>
              </a:solidFill>
            </a:endParaRPr>
          </a:p>
        </p:txBody>
      </p:sp>
      <p:sp>
        <p:nvSpPr>
          <p:cNvPr id="17" name="TextBox 16">
            <a:extLst>
              <a:ext uri="{FF2B5EF4-FFF2-40B4-BE49-F238E27FC236}">
                <a16:creationId xmlns:a16="http://schemas.microsoft.com/office/drawing/2014/main" id="{D18B4504-6FF5-E0A7-867D-A9939C66F8D1}"/>
              </a:ext>
            </a:extLst>
          </p:cNvPr>
          <p:cNvSpPr txBox="1"/>
          <p:nvPr/>
        </p:nvSpPr>
        <p:spPr>
          <a:xfrm>
            <a:off x="5542961" y="4589697"/>
            <a:ext cx="1480007" cy="461665"/>
          </a:xfrm>
          <a:prstGeom prst="rect">
            <a:avLst/>
          </a:prstGeom>
          <a:noFill/>
        </p:spPr>
        <p:txBody>
          <a:bodyPr wrap="square" rtlCol="0">
            <a:spAutoFit/>
          </a:bodyPr>
          <a:lstStyle/>
          <a:p>
            <a:pPr algn="ctr"/>
            <a:r>
              <a:rPr lang="en-GB" sz="2400" b="1" dirty="0">
                <a:solidFill>
                  <a:srgbClr val="4C212A"/>
                </a:solidFill>
              </a:rPr>
              <a:t>Physical</a:t>
            </a:r>
          </a:p>
        </p:txBody>
      </p:sp>
      <p:sp>
        <p:nvSpPr>
          <p:cNvPr id="18" name="Arrow: Right 17">
            <a:extLst>
              <a:ext uri="{FF2B5EF4-FFF2-40B4-BE49-F238E27FC236}">
                <a16:creationId xmlns:a16="http://schemas.microsoft.com/office/drawing/2014/main" id="{03D84E58-FB91-5BC6-CF74-6C13AA06E82D}"/>
              </a:ext>
            </a:extLst>
          </p:cNvPr>
          <p:cNvSpPr/>
          <p:nvPr/>
        </p:nvSpPr>
        <p:spPr>
          <a:xfrm>
            <a:off x="4519240" y="3211782"/>
            <a:ext cx="2630860" cy="64102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F414469-8729-4E53-F7E5-891FE2A74E2E}"/>
              </a:ext>
            </a:extLst>
          </p:cNvPr>
          <p:cNvSpPr txBox="1"/>
          <p:nvPr/>
        </p:nvSpPr>
        <p:spPr>
          <a:xfrm>
            <a:off x="5160734" y="3318201"/>
            <a:ext cx="1480007" cy="400110"/>
          </a:xfrm>
          <a:prstGeom prst="rect">
            <a:avLst/>
          </a:prstGeom>
          <a:noFill/>
        </p:spPr>
        <p:txBody>
          <a:bodyPr wrap="square" rtlCol="0">
            <a:spAutoFit/>
          </a:bodyPr>
          <a:lstStyle/>
          <a:p>
            <a:pPr algn="ctr"/>
            <a:r>
              <a:rPr lang="en-GB" sz="2000" b="1" dirty="0">
                <a:solidFill>
                  <a:schemeClr val="bg1"/>
                </a:solidFill>
              </a:rPr>
              <a:t>In-service</a:t>
            </a:r>
          </a:p>
        </p:txBody>
      </p:sp>
    </p:spTree>
    <p:extLst>
      <p:ext uri="{BB962C8B-B14F-4D97-AF65-F5344CB8AC3E}">
        <p14:creationId xmlns:p14="http://schemas.microsoft.com/office/powerpoint/2010/main" val="35707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 grpId="0" animBg="1"/>
      <p:bldP spid="15" grpId="0"/>
      <p:bldP spid="16" grpId="0" animBg="1"/>
      <p:bldP spid="17" grpId="0"/>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6AFAD6-448E-DB1C-DC2C-CF5EF5519D7E}"/>
              </a:ext>
            </a:extLst>
          </p:cNvPr>
          <p:cNvSpPr>
            <a:spLocks noGrp="1"/>
          </p:cNvSpPr>
          <p:nvPr>
            <p:ph sz="quarter" idx="10"/>
          </p:nvPr>
        </p:nvSpPr>
        <p:spPr/>
        <p:txBody>
          <a:bodyPr/>
          <a:lstStyle/>
          <a:p>
            <a:r>
              <a:rPr lang="en-GB" dirty="0"/>
              <a:t>Summary</a:t>
            </a:r>
          </a:p>
        </p:txBody>
      </p:sp>
      <p:sp>
        <p:nvSpPr>
          <p:cNvPr id="5" name="TextBox 4">
            <a:extLst>
              <a:ext uri="{FF2B5EF4-FFF2-40B4-BE49-F238E27FC236}">
                <a16:creationId xmlns:a16="http://schemas.microsoft.com/office/drawing/2014/main" id="{0068008A-95CB-9B0C-F2B6-44D932FE275E}"/>
              </a:ext>
            </a:extLst>
          </p:cNvPr>
          <p:cNvSpPr txBox="1"/>
          <p:nvPr/>
        </p:nvSpPr>
        <p:spPr>
          <a:xfrm>
            <a:off x="605073" y="1580753"/>
            <a:ext cx="7433871" cy="1298964"/>
          </a:xfrm>
          <a:prstGeom prst="roundRect">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r>
              <a:rPr lang="en-GB" dirty="0"/>
              <a:t>We can solve our puzzle but we need to have confidence from the outset in the Systems Engineering processes being adopted</a:t>
            </a:r>
          </a:p>
        </p:txBody>
      </p:sp>
      <p:pic>
        <p:nvPicPr>
          <p:cNvPr id="6" name="Graphic 5" descr="Puzzle pieces with solid fill">
            <a:extLst>
              <a:ext uri="{FF2B5EF4-FFF2-40B4-BE49-F238E27FC236}">
                <a16:creationId xmlns:a16="http://schemas.microsoft.com/office/drawing/2014/main" id="{0C0B39C1-63B6-5FBF-282B-AA41DEDE6A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9199" y="1036424"/>
            <a:ext cx="2964452" cy="2964452"/>
          </a:xfrm>
          <a:prstGeom prst="rect">
            <a:avLst/>
          </a:prstGeom>
        </p:spPr>
      </p:pic>
      <p:pic>
        <p:nvPicPr>
          <p:cNvPr id="4" name="Picture 3">
            <a:extLst>
              <a:ext uri="{FF2B5EF4-FFF2-40B4-BE49-F238E27FC236}">
                <a16:creationId xmlns:a16="http://schemas.microsoft.com/office/drawing/2014/main" id="{42DB165E-3BF2-3BE6-5007-99D1F3D0FA93}"/>
              </a:ext>
            </a:extLst>
          </p:cNvPr>
          <p:cNvPicPr>
            <a:picLocks noChangeAspect="1"/>
          </p:cNvPicPr>
          <p:nvPr/>
        </p:nvPicPr>
        <p:blipFill rotWithShape="1">
          <a:blip r:embed="rId4">
            <a:extLst>
              <a:ext uri="{28A0092B-C50C-407E-A947-70E740481C1C}">
                <a14:useLocalDpi xmlns:a14="http://schemas.microsoft.com/office/drawing/2010/main" val="0"/>
              </a:ext>
            </a:extLst>
          </a:blip>
          <a:srcRect t="9181" b="13042"/>
          <a:stretch/>
        </p:blipFill>
        <p:spPr>
          <a:xfrm>
            <a:off x="389030" y="3277395"/>
            <a:ext cx="4904323" cy="2544181"/>
          </a:xfrm>
          <a:prstGeom prst="roundRect">
            <a:avLst>
              <a:gd name="adj" fmla="val 5795"/>
            </a:avLst>
          </a:prstGeom>
        </p:spPr>
      </p:pic>
      <p:sp>
        <p:nvSpPr>
          <p:cNvPr id="7" name="TextBox 6">
            <a:extLst>
              <a:ext uri="{FF2B5EF4-FFF2-40B4-BE49-F238E27FC236}">
                <a16:creationId xmlns:a16="http://schemas.microsoft.com/office/drawing/2014/main" id="{6C639ED8-73E1-46DD-E7B4-9F8B5F66C875}"/>
              </a:ext>
            </a:extLst>
          </p:cNvPr>
          <p:cNvSpPr txBox="1"/>
          <p:nvPr/>
        </p:nvSpPr>
        <p:spPr>
          <a:xfrm>
            <a:off x="389030" y="5544577"/>
            <a:ext cx="3813464" cy="276999"/>
          </a:xfrm>
          <a:prstGeom prst="rect">
            <a:avLst/>
          </a:prstGeom>
          <a:noFill/>
        </p:spPr>
        <p:txBody>
          <a:bodyPr wrap="square" rtlCol="0">
            <a:spAutoFit/>
          </a:bodyPr>
          <a:lstStyle/>
          <a:p>
            <a:r>
              <a:rPr lang="en-GB" sz="1200" b="0" i="0" dirty="0">
                <a:solidFill>
                  <a:schemeClr val="bg1">
                    <a:lumMod val="85000"/>
                  </a:schemeClr>
                </a:solidFill>
                <a:effectLst/>
                <a:latin typeface="Clear Sans"/>
              </a:rPr>
              <a:t>UK MOD © Crown copyright 2022</a:t>
            </a:r>
            <a:endParaRPr lang="en-GB" sz="1200" dirty="0">
              <a:solidFill>
                <a:schemeClr val="bg1">
                  <a:lumMod val="85000"/>
                </a:schemeClr>
              </a:solidFill>
            </a:endParaRPr>
          </a:p>
        </p:txBody>
      </p:sp>
      <p:sp>
        <p:nvSpPr>
          <p:cNvPr id="8" name="TextBox 7">
            <a:extLst>
              <a:ext uri="{FF2B5EF4-FFF2-40B4-BE49-F238E27FC236}">
                <a16:creationId xmlns:a16="http://schemas.microsoft.com/office/drawing/2014/main" id="{5EB3E125-B35E-9474-6185-11608A703399}"/>
              </a:ext>
            </a:extLst>
          </p:cNvPr>
          <p:cNvSpPr txBox="1"/>
          <p:nvPr/>
        </p:nvSpPr>
        <p:spPr>
          <a:xfrm>
            <a:off x="5558828" y="3978283"/>
            <a:ext cx="6269708" cy="1956525"/>
          </a:xfrm>
          <a:prstGeom prst="roundRect">
            <a:avLst>
              <a:gd name="adj" fmla="val 11755"/>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dirty="0"/>
              <a:t>The virtual world is an asset from the outset, not just once a design is established</a:t>
            </a:r>
          </a:p>
          <a:p>
            <a:endParaRPr lang="en-GB" sz="1200" dirty="0"/>
          </a:p>
          <a:p>
            <a:r>
              <a:rPr lang="en-GB" dirty="0"/>
              <a:t>Virtual + Reality (</a:t>
            </a:r>
            <a:r>
              <a:rPr lang="en-GB" i="1" dirty="0"/>
              <a:t>not Virtual Reality</a:t>
            </a:r>
            <a:r>
              <a:rPr lang="en-GB" dirty="0"/>
              <a:t>) is a key enabler to delivering success</a:t>
            </a:r>
          </a:p>
        </p:txBody>
      </p:sp>
    </p:spTree>
    <p:extLst>
      <p:ext uri="{BB962C8B-B14F-4D97-AF65-F5344CB8AC3E}">
        <p14:creationId xmlns:p14="http://schemas.microsoft.com/office/powerpoint/2010/main" val="356991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D9032C-C6F7-4531-B5A6-DC0B3ABAF517}"/>
              </a:ext>
            </a:extLst>
          </p:cNvPr>
          <p:cNvSpPr>
            <a:spLocks noGrp="1"/>
          </p:cNvSpPr>
          <p:nvPr>
            <p:ph sz="quarter" idx="13"/>
          </p:nvPr>
        </p:nvSpPr>
        <p:spPr/>
        <p:txBody>
          <a:bodyPr/>
          <a:lstStyle/>
          <a:p>
            <a:r>
              <a:rPr lang="en-GB" dirty="0"/>
              <a:t>Thank you</a:t>
            </a:r>
          </a:p>
        </p:txBody>
      </p:sp>
      <p:sp>
        <p:nvSpPr>
          <p:cNvPr id="3" name="Content Placeholder 2">
            <a:extLst>
              <a:ext uri="{FF2B5EF4-FFF2-40B4-BE49-F238E27FC236}">
                <a16:creationId xmlns:a16="http://schemas.microsoft.com/office/drawing/2014/main" id="{940AC10A-2FB7-4596-90F4-7C2DB50BF78F}"/>
              </a:ext>
            </a:extLst>
          </p:cNvPr>
          <p:cNvSpPr>
            <a:spLocks noGrp="1"/>
          </p:cNvSpPr>
          <p:nvPr>
            <p:ph sz="quarter" idx="14"/>
          </p:nvPr>
        </p:nvSpPr>
        <p:spPr>
          <a:xfrm>
            <a:off x="8132886" y="4410020"/>
            <a:ext cx="3367454" cy="911225"/>
          </a:xfrm>
        </p:spPr>
        <p:txBody>
          <a:bodyPr/>
          <a:lstStyle/>
          <a:p>
            <a:r>
              <a:rPr lang="en-GB" sz="2400" dirty="0"/>
              <a:t>Chris G Jones</a:t>
            </a:r>
          </a:p>
          <a:p>
            <a:r>
              <a:rPr lang="en-GB" sz="2400" dirty="0"/>
              <a:t>Engineering Manager</a:t>
            </a:r>
          </a:p>
          <a:p>
            <a:r>
              <a:rPr lang="en-GB" sz="2400" dirty="0"/>
              <a:t>c.g.jones@fnc.co.uk</a:t>
            </a:r>
          </a:p>
          <a:p>
            <a:endParaRPr lang="en-GB" sz="2400" dirty="0"/>
          </a:p>
        </p:txBody>
      </p:sp>
    </p:spTree>
    <p:extLst>
      <p:ext uri="{BB962C8B-B14F-4D97-AF65-F5344CB8AC3E}">
        <p14:creationId xmlns:p14="http://schemas.microsoft.com/office/powerpoint/2010/main" val="169265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6AFAD6-448E-DB1C-DC2C-CF5EF5519D7E}"/>
              </a:ext>
            </a:extLst>
          </p:cNvPr>
          <p:cNvSpPr>
            <a:spLocks noGrp="1"/>
          </p:cNvSpPr>
          <p:nvPr>
            <p:ph sz="quarter" idx="10"/>
          </p:nvPr>
        </p:nvSpPr>
        <p:spPr/>
        <p:txBody>
          <a:bodyPr/>
          <a:lstStyle/>
          <a:p>
            <a:r>
              <a:rPr lang="en-GB" dirty="0"/>
              <a:t>So what is systems engineering?</a:t>
            </a:r>
          </a:p>
        </p:txBody>
      </p:sp>
      <p:sp>
        <p:nvSpPr>
          <p:cNvPr id="3" name="TextBox 2">
            <a:extLst>
              <a:ext uri="{FF2B5EF4-FFF2-40B4-BE49-F238E27FC236}">
                <a16:creationId xmlns:a16="http://schemas.microsoft.com/office/drawing/2014/main" id="{058F7D41-CA01-12F9-42CF-D85C7D559964}"/>
              </a:ext>
            </a:extLst>
          </p:cNvPr>
          <p:cNvSpPr txBox="1"/>
          <p:nvPr/>
        </p:nvSpPr>
        <p:spPr>
          <a:xfrm>
            <a:off x="469804" y="1334472"/>
            <a:ext cx="9795850" cy="1843293"/>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dirty="0"/>
              <a:t>Systems Engineering is a way of designing and managing complex systems to make sure they work well and meet their intended goals. It involves looking at the big picture and understanding how different parts of a system fit together and interact</a:t>
            </a:r>
          </a:p>
        </p:txBody>
      </p:sp>
      <p:sp>
        <p:nvSpPr>
          <p:cNvPr id="5" name="TextBox 4">
            <a:extLst>
              <a:ext uri="{FF2B5EF4-FFF2-40B4-BE49-F238E27FC236}">
                <a16:creationId xmlns:a16="http://schemas.microsoft.com/office/drawing/2014/main" id="{0068008A-95CB-9B0C-F2B6-44D932FE275E}"/>
              </a:ext>
            </a:extLst>
          </p:cNvPr>
          <p:cNvSpPr txBox="1"/>
          <p:nvPr/>
        </p:nvSpPr>
        <p:spPr>
          <a:xfrm>
            <a:off x="1093960" y="3556118"/>
            <a:ext cx="7433871" cy="1843293"/>
          </a:xfrm>
          <a:prstGeom prst="roundRect">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r>
              <a:rPr lang="en-GB" dirty="0"/>
              <a:t>Think of it like building a puzzle. Systems engineers help figure out what the puzzle should look like, how the pieces should fit together, and how they should function as a whole</a:t>
            </a:r>
          </a:p>
        </p:txBody>
      </p:sp>
      <p:pic>
        <p:nvPicPr>
          <p:cNvPr id="6" name="Graphic 5" descr="Puzzle pieces with solid fill">
            <a:extLst>
              <a:ext uri="{FF2B5EF4-FFF2-40B4-BE49-F238E27FC236}">
                <a16:creationId xmlns:a16="http://schemas.microsoft.com/office/drawing/2014/main" id="{0C0B39C1-63B6-5FBF-282B-AA41DEDE6A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63476" y="3071119"/>
            <a:ext cx="2964452" cy="2964452"/>
          </a:xfrm>
          <a:prstGeom prst="rect">
            <a:avLst/>
          </a:prstGeom>
        </p:spPr>
      </p:pic>
    </p:spTree>
    <p:extLst>
      <p:ext uri="{BB962C8B-B14F-4D97-AF65-F5344CB8AC3E}">
        <p14:creationId xmlns:p14="http://schemas.microsoft.com/office/powerpoint/2010/main" val="7808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6AFAD6-448E-DB1C-DC2C-CF5EF5519D7E}"/>
              </a:ext>
            </a:extLst>
          </p:cNvPr>
          <p:cNvSpPr>
            <a:spLocks noGrp="1"/>
          </p:cNvSpPr>
          <p:nvPr>
            <p:ph sz="quarter" idx="10"/>
          </p:nvPr>
        </p:nvSpPr>
        <p:spPr/>
        <p:txBody>
          <a:bodyPr/>
          <a:lstStyle/>
          <a:p>
            <a:r>
              <a:rPr lang="en-GB" dirty="0"/>
              <a:t>So what is systems engineering?</a:t>
            </a:r>
          </a:p>
        </p:txBody>
      </p:sp>
      <p:sp>
        <p:nvSpPr>
          <p:cNvPr id="4" name="TextBox 3">
            <a:extLst>
              <a:ext uri="{FF2B5EF4-FFF2-40B4-BE49-F238E27FC236}">
                <a16:creationId xmlns:a16="http://schemas.microsoft.com/office/drawing/2014/main" id="{45CA4CAF-A159-B847-1B89-0FC40F9FCA45}"/>
              </a:ext>
            </a:extLst>
          </p:cNvPr>
          <p:cNvSpPr txBox="1"/>
          <p:nvPr/>
        </p:nvSpPr>
        <p:spPr>
          <a:xfrm>
            <a:off x="914404" y="1104526"/>
            <a:ext cx="8424061" cy="2735997"/>
          </a:xfrm>
          <a:prstGeom prst="roundRect">
            <a:avLst>
              <a:gd name="adj" fmla="val 6582"/>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dirty="0"/>
              <a:t>Systems Engineers consider various factors…</a:t>
            </a:r>
          </a:p>
          <a:p>
            <a:endParaRPr lang="en-GB" dirty="0"/>
          </a:p>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1B88DBAD-DCFF-8B7A-711C-EA1EA5497654}"/>
              </a:ext>
            </a:extLst>
          </p:cNvPr>
          <p:cNvSpPr txBox="1"/>
          <p:nvPr/>
        </p:nvSpPr>
        <p:spPr>
          <a:xfrm>
            <a:off x="1662162" y="4189964"/>
            <a:ext cx="9157155" cy="1563510"/>
          </a:xfrm>
          <a:prstGeom prst="roundRect">
            <a:avLst>
              <a:gd name="adj" fmla="val 11548"/>
            </a:avLst>
          </a:prstGeom>
          <a:solidFill>
            <a:srgbClr val="107E7D"/>
          </a:solidFill>
        </p:spPr>
        <p:txBody>
          <a:bodyPr wrap="square" rtlCol="0" anchor="ctr" anchorCtr="0">
            <a:noAutofit/>
          </a:bodyPr>
          <a:lstStyle>
            <a:defPPr>
              <a:defRPr lang="en-US"/>
            </a:defPPr>
            <a:lvl1pPr algn="ctr">
              <a:defRPr sz="2400">
                <a:solidFill>
                  <a:schemeClr val="bg1"/>
                </a:solidFill>
              </a:defRPr>
            </a:lvl1pPr>
          </a:lstStyle>
          <a:p>
            <a:r>
              <a:rPr lang="en-GB" dirty="0"/>
              <a:t>It's about taking a systematic approach to problem-solving and ensuring that all the pieces of a system come together smoothly to achieve the desired outcome</a:t>
            </a:r>
          </a:p>
        </p:txBody>
      </p:sp>
      <p:pic>
        <p:nvPicPr>
          <p:cNvPr id="9" name="Graphic 8" descr="Pound with solid fill">
            <a:extLst>
              <a:ext uri="{FF2B5EF4-FFF2-40B4-BE49-F238E27FC236}">
                <a16:creationId xmlns:a16="http://schemas.microsoft.com/office/drawing/2014/main" id="{764504FB-5BF2-7C57-BCFA-2446304109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8133" y="2004308"/>
            <a:ext cx="914400" cy="914400"/>
          </a:xfrm>
          <a:prstGeom prst="rect">
            <a:avLst/>
          </a:prstGeom>
        </p:spPr>
      </p:pic>
      <p:pic>
        <p:nvPicPr>
          <p:cNvPr id="11" name="Graphic 10" descr="Scatterplot with solid fill">
            <a:extLst>
              <a:ext uri="{FF2B5EF4-FFF2-40B4-BE49-F238E27FC236}">
                <a16:creationId xmlns:a16="http://schemas.microsoft.com/office/drawing/2014/main" id="{3DFA536E-9C90-6308-0DCD-382567A054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81610" y="2004308"/>
            <a:ext cx="914400" cy="914400"/>
          </a:xfrm>
          <a:prstGeom prst="rect">
            <a:avLst/>
          </a:prstGeom>
        </p:spPr>
      </p:pic>
      <p:pic>
        <p:nvPicPr>
          <p:cNvPr id="13" name="Graphic 12" descr="Users with solid fill">
            <a:extLst>
              <a:ext uri="{FF2B5EF4-FFF2-40B4-BE49-F238E27FC236}">
                <a16:creationId xmlns:a16="http://schemas.microsoft.com/office/drawing/2014/main" id="{B56DB093-3AFB-250C-0EEE-36066629FE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40740" y="2004308"/>
            <a:ext cx="914400" cy="914400"/>
          </a:xfrm>
          <a:prstGeom prst="rect">
            <a:avLst/>
          </a:prstGeom>
        </p:spPr>
      </p:pic>
      <p:pic>
        <p:nvPicPr>
          <p:cNvPr id="15" name="Graphic 14" descr="Health And Safety with solid fill">
            <a:extLst>
              <a:ext uri="{FF2B5EF4-FFF2-40B4-BE49-F238E27FC236}">
                <a16:creationId xmlns:a16="http://schemas.microsoft.com/office/drawing/2014/main" id="{22349B56-309F-8FB6-7716-43E47039DC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99871" y="2004308"/>
            <a:ext cx="914400" cy="914400"/>
          </a:xfrm>
          <a:prstGeom prst="rect">
            <a:avLst/>
          </a:prstGeom>
        </p:spPr>
      </p:pic>
      <p:pic>
        <p:nvPicPr>
          <p:cNvPr id="17" name="Graphic 16" descr="Tools with solid fill">
            <a:extLst>
              <a:ext uri="{FF2B5EF4-FFF2-40B4-BE49-F238E27FC236}">
                <a16:creationId xmlns:a16="http://schemas.microsoft.com/office/drawing/2014/main" id="{2DA628A3-94EB-EF01-A6E4-16E0315977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59002" y="2004308"/>
            <a:ext cx="914400" cy="914400"/>
          </a:xfrm>
          <a:prstGeom prst="rect">
            <a:avLst/>
          </a:prstGeom>
        </p:spPr>
      </p:pic>
      <p:sp>
        <p:nvSpPr>
          <p:cNvPr id="18" name="TextBox 17">
            <a:extLst>
              <a:ext uri="{FF2B5EF4-FFF2-40B4-BE49-F238E27FC236}">
                <a16:creationId xmlns:a16="http://schemas.microsoft.com/office/drawing/2014/main" id="{2B720988-D76D-7A5B-BAEA-889DE70758B8}"/>
              </a:ext>
            </a:extLst>
          </p:cNvPr>
          <p:cNvSpPr txBox="1"/>
          <p:nvPr/>
        </p:nvSpPr>
        <p:spPr>
          <a:xfrm>
            <a:off x="1318133" y="3026959"/>
            <a:ext cx="914400" cy="369332"/>
          </a:xfrm>
          <a:prstGeom prst="rect">
            <a:avLst/>
          </a:prstGeom>
          <a:noFill/>
        </p:spPr>
        <p:txBody>
          <a:bodyPr wrap="square" rtlCol="0">
            <a:spAutoFit/>
          </a:bodyPr>
          <a:lstStyle/>
          <a:p>
            <a:pPr algn="ctr"/>
            <a:r>
              <a:rPr lang="en-GB" b="1" dirty="0">
                <a:solidFill>
                  <a:schemeClr val="bg1"/>
                </a:solidFill>
              </a:rPr>
              <a:t>Cost</a:t>
            </a:r>
          </a:p>
        </p:txBody>
      </p:sp>
      <p:sp>
        <p:nvSpPr>
          <p:cNvPr id="19" name="TextBox 18">
            <a:extLst>
              <a:ext uri="{FF2B5EF4-FFF2-40B4-BE49-F238E27FC236}">
                <a16:creationId xmlns:a16="http://schemas.microsoft.com/office/drawing/2014/main" id="{D2A00E21-D308-A9EE-B545-A04F0B141314}"/>
              </a:ext>
            </a:extLst>
          </p:cNvPr>
          <p:cNvSpPr txBox="1"/>
          <p:nvPr/>
        </p:nvSpPr>
        <p:spPr>
          <a:xfrm>
            <a:off x="2757559" y="3026959"/>
            <a:ext cx="1191851" cy="369332"/>
          </a:xfrm>
          <a:prstGeom prst="rect">
            <a:avLst/>
          </a:prstGeom>
          <a:noFill/>
        </p:spPr>
        <p:txBody>
          <a:bodyPr wrap="square" rtlCol="0">
            <a:spAutoFit/>
          </a:bodyPr>
          <a:lstStyle/>
          <a:p>
            <a:pPr algn="ctr"/>
            <a:r>
              <a:rPr lang="en-GB" b="1" dirty="0">
                <a:solidFill>
                  <a:schemeClr val="bg1"/>
                </a:solidFill>
              </a:rPr>
              <a:t>Reliability</a:t>
            </a:r>
          </a:p>
        </p:txBody>
      </p:sp>
      <p:sp>
        <p:nvSpPr>
          <p:cNvPr id="20" name="TextBox 19">
            <a:extLst>
              <a:ext uri="{FF2B5EF4-FFF2-40B4-BE49-F238E27FC236}">
                <a16:creationId xmlns:a16="http://schemas.microsoft.com/office/drawing/2014/main" id="{11B13A05-B724-A2C0-9363-33FC44BE3101}"/>
              </a:ext>
            </a:extLst>
          </p:cNvPr>
          <p:cNvSpPr txBox="1"/>
          <p:nvPr/>
        </p:nvSpPr>
        <p:spPr>
          <a:xfrm>
            <a:off x="4438224" y="3026959"/>
            <a:ext cx="1191851" cy="369332"/>
          </a:xfrm>
          <a:prstGeom prst="rect">
            <a:avLst/>
          </a:prstGeom>
          <a:noFill/>
        </p:spPr>
        <p:txBody>
          <a:bodyPr wrap="square" rtlCol="0">
            <a:spAutoFit/>
          </a:bodyPr>
          <a:lstStyle/>
          <a:p>
            <a:pPr algn="ctr"/>
            <a:r>
              <a:rPr lang="en-GB" b="1" dirty="0">
                <a:solidFill>
                  <a:schemeClr val="bg1"/>
                </a:solidFill>
              </a:rPr>
              <a:t>Safety</a:t>
            </a:r>
          </a:p>
        </p:txBody>
      </p:sp>
      <p:sp>
        <p:nvSpPr>
          <p:cNvPr id="22" name="TextBox 21">
            <a:extLst>
              <a:ext uri="{FF2B5EF4-FFF2-40B4-BE49-F238E27FC236}">
                <a16:creationId xmlns:a16="http://schemas.microsoft.com/office/drawing/2014/main" id="{0289EC8F-418D-1D96-7ECE-D19ED24CA27F}"/>
              </a:ext>
            </a:extLst>
          </p:cNvPr>
          <p:cNvSpPr txBox="1"/>
          <p:nvPr/>
        </p:nvSpPr>
        <p:spPr>
          <a:xfrm>
            <a:off x="7618494" y="3026959"/>
            <a:ext cx="1440633" cy="369332"/>
          </a:xfrm>
          <a:prstGeom prst="rect">
            <a:avLst/>
          </a:prstGeom>
          <a:noFill/>
        </p:spPr>
        <p:txBody>
          <a:bodyPr wrap="square" rtlCol="0">
            <a:spAutoFit/>
          </a:bodyPr>
          <a:lstStyle/>
          <a:p>
            <a:pPr algn="ctr"/>
            <a:r>
              <a:rPr lang="en-GB" b="1" dirty="0">
                <a:solidFill>
                  <a:schemeClr val="bg1"/>
                </a:solidFill>
              </a:rPr>
              <a:t>Performance</a:t>
            </a:r>
          </a:p>
        </p:txBody>
      </p:sp>
      <p:sp>
        <p:nvSpPr>
          <p:cNvPr id="23" name="TextBox 22">
            <a:extLst>
              <a:ext uri="{FF2B5EF4-FFF2-40B4-BE49-F238E27FC236}">
                <a16:creationId xmlns:a16="http://schemas.microsoft.com/office/drawing/2014/main" id="{55AB4C4B-C2FB-7BD2-9BBF-54C8557AD956}"/>
              </a:ext>
            </a:extLst>
          </p:cNvPr>
          <p:cNvSpPr txBox="1"/>
          <p:nvPr/>
        </p:nvSpPr>
        <p:spPr>
          <a:xfrm>
            <a:off x="5996986" y="3026959"/>
            <a:ext cx="1401907" cy="369332"/>
          </a:xfrm>
          <a:prstGeom prst="rect">
            <a:avLst/>
          </a:prstGeom>
          <a:noFill/>
        </p:spPr>
        <p:txBody>
          <a:bodyPr wrap="square" rtlCol="0">
            <a:spAutoFit/>
          </a:bodyPr>
          <a:lstStyle/>
          <a:p>
            <a:pPr algn="ctr"/>
            <a:r>
              <a:rPr lang="en-GB" b="1" dirty="0">
                <a:solidFill>
                  <a:schemeClr val="bg1"/>
                </a:solidFill>
              </a:rPr>
              <a:t>User Needs</a:t>
            </a:r>
          </a:p>
        </p:txBody>
      </p:sp>
      <p:sp>
        <p:nvSpPr>
          <p:cNvPr id="3" name="TextBox 2">
            <a:extLst>
              <a:ext uri="{FF2B5EF4-FFF2-40B4-BE49-F238E27FC236}">
                <a16:creationId xmlns:a16="http://schemas.microsoft.com/office/drawing/2014/main" id="{4A44C498-5C18-C5B2-B234-1F5F40248674}"/>
              </a:ext>
            </a:extLst>
          </p:cNvPr>
          <p:cNvSpPr txBox="1"/>
          <p:nvPr/>
        </p:nvSpPr>
        <p:spPr>
          <a:xfrm>
            <a:off x="7398893" y="3510713"/>
            <a:ext cx="2167103" cy="307777"/>
          </a:xfrm>
          <a:prstGeom prst="rect">
            <a:avLst/>
          </a:prstGeom>
          <a:noFill/>
        </p:spPr>
        <p:txBody>
          <a:bodyPr wrap="square" rtlCol="0">
            <a:spAutoFit/>
          </a:bodyPr>
          <a:lstStyle/>
          <a:p>
            <a:pPr algn="ctr"/>
            <a:r>
              <a:rPr lang="en-GB" sz="1400" b="1" dirty="0">
                <a:solidFill>
                  <a:schemeClr val="bg1"/>
                </a:solidFill>
              </a:rPr>
              <a:t>…and many more</a:t>
            </a:r>
          </a:p>
        </p:txBody>
      </p:sp>
    </p:spTree>
    <p:extLst>
      <p:ext uri="{BB962C8B-B14F-4D97-AF65-F5344CB8AC3E}">
        <p14:creationId xmlns:p14="http://schemas.microsoft.com/office/powerpoint/2010/main" val="234368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4854-7AE8-F803-089A-20508D52E6B3}"/>
              </a:ext>
            </a:extLst>
          </p:cNvPr>
          <p:cNvSpPr>
            <a:spLocks noGrp="1"/>
          </p:cNvSpPr>
          <p:nvPr>
            <p:ph type="title"/>
          </p:nvPr>
        </p:nvSpPr>
        <p:spPr/>
        <p:txBody>
          <a:bodyPr/>
          <a:lstStyle/>
          <a:p>
            <a:r>
              <a:rPr lang="en-GB" dirty="0"/>
              <a:t>The complexity and scale challenge…</a:t>
            </a:r>
          </a:p>
        </p:txBody>
      </p:sp>
    </p:spTree>
    <p:extLst>
      <p:ext uri="{BB962C8B-B14F-4D97-AF65-F5344CB8AC3E}">
        <p14:creationId xmlns:p14="http://schemas.microsoft.com/office/powerpoint/2010/main" val="232558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0247C-B8B9-20DC-B725-2BC0D76349C7}"/>
              </a:ext>
            </a:extLst>
          </p:cNvPr>
          <p:cNvPicPr>
            <a:picLocks noChangeAspect="1"/>
          </p:cNvPicPr>
          <p:nvPr/>
        </p:nvPicPr>
        <p:blipFill>
          <a:blip r:embed="rId2"/>
          <a:stretch>
            <a:fillRect/>
          </a:stretch>
        </p:blipFill>
        <p:spPr>
          <a:xfrm>
            <a:off x="2287299" y="1072035"/>
            <a:ext cx="7617402" cy="5050504"/>
          </a:xfrm>
          <a:prstGeom prst="rect">
            <a:avLst/>
          </a:prstGeom>
        </p:spPr>
      </p:pic>
      <p:sp>
        <p:nvSpPr>
          <p:cNvPr id="8" name="Content Placeholder 1">
            <a:extLst>
              <a:ext uri="{FF2B5EF4-FFF2-40B4-BE49-F238E27FC236}">
                <a16:creationId xmlns:a16="http://schemas.microsoft.com/office/drawing/2014/main" id="{EFD73E90-2D89-BD9B-91A7-208F6FC7D3AB}"/>
              </a:ext>
            </a:extLst>
          </p:cNvPr>
          <p:cNvSpPr>
            <a:spLocks noGrp="1"/>
          </p:cNvSpPr>
          <p:nvPr>
            <p:ph sz="quarter" idx="10"/>
          </p:nvPr>
        </p:nvSpPr>
        <p:spPr>
          <a:xfrm>
            <a:off x="404813" y="425450"/>
            <a:ext cx="8730478" cy="541338"/>
          </a:xfrm>
        </p:spPr>
        <p:txBody>
          <a:bodyPr/>
          <a:lstStyle/>
          <a:p>
            <a:r>
              <a:rPr lang="en-GB" dirty="0"/>
              <a:t>The information space</a:t>
            </a:r>
          </a:p>
        </p:txBody>
      </p:sp>
      <p:sp>
        <p:nvSpPr>
          <p:cNvPr id="3" name="Rectangle 2">
            <a:extLst>
              <a:ext uri="{FF2B5EF4-FFF2-40B4-BE49-F238E27FC236}">
                <a16:creationId xmlns:a16="http://schemas.microsoft.com/office/drawing/2014/main" id="{FD1A6DCB-FFD8-1F30-861B-CA2077878192}"/>
              </a:ext>
            </a:extLst>
          </p:cNvPr>
          <p:cNvSpPr/>
          <p:nvPr/>
        </p:nvSpPr>
        <p:spPr>
          <a:xfrm>
            <a:off x="2114371" y="966788"/>
            <a:ext cx="1613139" cy="442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C2E5C20-B615-6DF6-F0AD-3ABB08760AEE}"/>
              </a:ext>
            </a:extLst>
          </p:cNvPr>
          <p:cNvSpPr/>
          <p:nvPr/>
        </p:nvSpPr>
        <p:spPr>
          <a:xfrm>
            <a:off x="2481531" y="2989367"/>
            <a:ext cx="1613139" cy="18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59071C0-5BC4-8CA6-C536-0886C2B265CE}"/>
              </a:ext>
            </a:extLst>
          </p:cNvPr>
          <p:cNvSpPr/>
          <p:nvPr/>
        </p:nvSpPr>
        <p:spPr>
          <a:xfrm>
            <a:off x="5742317" y="966788"/>
            <a:ext cx="3263660" cy="521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04C9DC1-DF55-9F5D-0121-2E1FF3ECF7B7}"/>
              </a:ext>
            </a:extLst>
          </p:cNvPr>
          <p:cNvSpPr/>
          <p:nvPr/>
        </p:nvSpPr>
        <p:spPr>
          <a:xfrm>
            <a:off x="8483059" y="1207698"/>
            <a:ext cx="1421641" cy="4183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0DD9529-B621-25AA-54CD-E8EEA4CD3124}"/>
              </a:ext>
            </a:extLst>
          </p:cNvPr>
          <p:cNvSpPr/>
          <p:nvPr/>
        </p:nvSpPr>
        <p:spPr>
          <a:xfrm>
            <a:off x="4616708" y="966787"/>
            <a:ext cx="3263660" cy="15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ACA16FC-0AF5-384C-9F25-C757D23550B4}"/>
              </a:ext>
            </a:extLst>
          </p:cNvPr>
          <p:cNvSpPr/>
          <p:nvPr/>
        </p:nvSpPr>
        <p:spPr>
          <a:xfrm rot="19461896">
            <a:off x="4391644" y="1960281"/>
            <a:ext cx="1613139" cy="18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C9DEF29-723F-EF38-6D9A-3F96437A0DD1}"/>
              </a:ext>
            </a:extLst>
          </p:cNvPr>
          <p:cNvSpPr/>
          <p:nvPr/>
        </p:nvSpPr>
        <p:spPr>
          <a:xfrm>
            <a:off x="3855329" y="5104100"/>
            <a:ext cx="2053705" cy="25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354AD50-455C-98A6-939F-2363E1A11CA4}"/>
              </a:ext>
            </a:extLst>
          </p:cNvPr>
          <p:cNvSpPr/>
          <p:nvPr/>
        </p:nvSpPr>
        <p:spPr>
          <a:xfrm>
            <a:off x="5339751" y="4431710"/>
            <a:ext cx="1613139" cy="18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F3C5E25-8E67-1B4C-5BF2-C95B3F1F05C1}"/>
              </a:ext>
            </a:extLst>
          </p:cNvPr>
          <p:cNvSpPr/>
          <p:nvPr/>
        </p:nvSpPr>
        <p:spPr>
          <a:xfrm>
            <a:off x="4177298" y="4384423"/>
            <a:ext cx="1118601" cy="18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0B1BDF0-C6F3-7D32-26CF-C231D7CC1694}"/>
              </a:ext>
            </a:extLst>
          </p:cNvPr>
          <p:cNvSpPr/>
          <p:nvPr/>
        </p:nvSpPr>
        <p:spPr>
          <a:xfrm>
            <a:off x="2261247" y="5503628"/>
            <a:ext cx="2493633" cy="618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312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0247C-B8B9-20DC-B725-2BC0D76349C7}"/>
              </a:ext>
            </a:extLst>
          </p:cNvPr>
          <p:cNvPicPr>
            <a:picLocks noChangeAspect="1"/>
          </p:cNvPicPr>
          <p:nvPr/>
        </p:nvPicPr>
        <p:blipFill>
          <a:blip r:embed="rId2"/>
          <a:stretch>
            <a:fillRect/>
          </a:stretch>
        </p:blipFill>
        <p:spPr>
          <a:xfrm>
            <a:off x="2287299" y="1072035"/>
            <a:ext cx="7617402" cy="5050504"/>
          </a:xfrm>
          <a:prstGeom prst="rect">
            <a:avLst/>
          </a:prstGeom>
        </p:spPr>
      </p:pic>
      <p:sp>
        <p:nvSpPr>
          <p:cNvPr id="8" name="Content Placeholder 1">
            <a:extLst>
              <a:ext uri="{FF2B5EF4-FFF2-40B4-BE49-F238E27FC236}">
                <a16:creationId xmlns:a16="http://schemas.microsoft.com/office/drawing/2014/main" id="{EFD73E90-2D89-BD9B-91A7-208F6FC7D3AB}"/>
              </a:ext>
            </a:extLst>
          </p:cNvPr>
          <p:cNvSpPr>
            <a:spLocks noGrp="1"/>
          </p:cNvSpPr>
          <p:nvPr>
            <p:ph sz="quarter" idx="10"/>
          </p:nvPr>
        </p:nvSpPr>
        <p:spPr>
          <a:xfrm>
            <a:off x="404813" y="425450"/>
            <a:ext cx="8730478" cy="541338"/>
          </a:xfrm>
        </p:spPr>
        <p:txBody>
          <a:bodyPr/>
          <a:lstStyle/>
          <a:p>
            <a:r>
              <a:rPr lang="en-GB" dirty="0"/>
              <a:t>The information space</a:t>
            </a:r>
          </a:p>
        </p:txBody>
      </p:sp>
      <p:sp>
        <p:nvSpPr>
          <p:cNvPr id="3" name="Rectangle 2">
            <a:extLst>
              <a:ext uri="{FF2B5EF4-FFF2-40B4-BE49-F238E27FC236}">
                <a16:creationId xmlns:a16="http://schemas.microsoft.com/office/drawing/2014/main" id="{FD1A6DCB-FFD8-1F30-861B-CA2077878192}"/>
              </a:ext>
            </a:extLst>
          </p:cNvPr>
          <p:cNvSpPr/>
          <p:nvPr/>
        </p:nvSpPr>
        <p:spPr>
          <a:xfrm>
            <a:off x="2114371" y="966788"/>
            <a:ext cx="1613139" cy="207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C2E5C20-B615-6DF6-F0AD-3ABB08760AEE}"/>
              </a:ext>
            </a:extLst>
          </p:cNvPr>
          <p:cNvSpPr/>
          <p:nvPr/>
        </p:nvSpPr>
        <p:spPr>
          <a:xfrm>
            <a:off x="3355675" y="2989367"/>
            <a:ext cx="738995" cy="146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59071C0-5BC4-8CA6-C536-0886C2B265CE}"/>
              </a:ext>
            </a:extLst>
          </p:cNvPr>
          <p:cNvSpPr/>
          <p:nvPr/>
        </p:nvSpPr>
        <p:spPr>
          <a:xfrm>
            <a:off x="5742317" y="966788"/>
            <a:ext cx="3263660" cy="521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04C9DC1-DF55-9F5D-0121-2E1FF3ECF7B7}"/>
              </a:ext>
            </a:extLst>
          </p:cNvPr>
          <p:cNvSpPr/>
          <p:nvPr/>
        </p:nvSpPr>
        <p:spPr>
          <a:xfrm>
            <a:off x="8483059" y="1207698"/>
            <a:ext cx="1421641" cy="4183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0DD9529-B621-25AA-54CD-E8EEA4CD3124}"/>
              </a:ext>
            </a:extLst>
          </p:cNvPr>
          <p:cNvSpPr/>
          <p:nvPr/>
        </p:nvSpPr>
        <p:spPr>
          <a:xfrm>
            <a:off x="4616708" y="966787"/>
            <a:ext cx="3263660" cy="150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ACA16FC-0AF5-384C-9F25-C757D23550B4}"/>
              </a:ext>
            </a:extLst>
          </p:cNvPr>
          <p:cNvSpPr/>
          <p:nvPr/>
        </p:nvSpPr>
        <p:spPr>
          <a:xfrm rot="19461896">
            <a:off x="4391644" y="1960281"/>
            <a:ext cx="1613139" cy="18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C9DEF29-723F-EF38-6D9A-3F96437A0DD1}"/>
              </a:ext>
            </a:extLst>
          </p:cNvPr>
          <p:cNvSpPr/>
          <p:nvPr/>
        </p:nvSpPr>
        <p:spPr>
          <a:xfrm>
            <a:off x="3855329" y="5104100"/>
            <a:ext cx="2053705" cy="25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354AD50-455C-98A6-939F-2363E1A11CA4}"/>
              </a:ext>
            </a:extLst>
          </p:cNvPr>
          <p:cNvSpPr/>
          <p:nvPr/>
        </p:nvSpPr>
        <p:spPr>
          <a:xfrm>
            <a:off x="5339751" y="4431710"/>
            <a:ext cx="1613139" cy="18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F3C5E25-8E67-1B4C-5BF2-C95B3F1F05C1}"/>
              </a:ext>
            </a:extLst>
          </p:cNvPr>
          <p:cNvSpPr/>
          <p:nvPr/>
        </p:nvSpPr>
        <p:spPr>
          <a:xfrm>
            <a:off x="4177298" y="4384423"/>
            <a:ext cx="1118601" cy="189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0B1BDF0-C6F3-7D32-26CF-C231D7CC1694}"/>
              </a:ext>
            </a:extLst>
          </p:cNvPr>
          <p:cNvSpPr/>
          <p:nvPr/>
        </p:nvSpPr>
        <p:spPr>
          <a:xfrm>
            <a:off x="2261247" y="5503628"/>
            <a:ext cx="2493633" cy="618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52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0247C-B8B9-20DC-B725-2BC0D76349C7}"/>
              </a:ext>
            </a:extLst>
          </p:cNvPr>
          <p:cNvPicPr>
            <a:picLocks noChangeAspect="1"/>
          </p:cNvPicPr>
          <p:nvPr/>
        </p:nvPicPr>
        <p:blipFill>
          <a:blip r:embed="rId2"/>
          <a:stretch>
            <a:fillRect/>
          </a:stretch>
        </p:blipFill>
        <p:spPr>
          <a:xfrm>
            <a:off x="2287299" y="1072035"/>
            <a:ext cx="7617402" cy="5050504"/>
          </a:xfrm>
          <a:prstGeom prst="rect">
            <a:avLst/>
          </a:prstGeom>
        </p:spPr>
      </p:pic>
      <p:sp>
        <p:nvSpPr>
          <p:cNvPr id="8" name="Content Placeholder 1">
            <a:extLst>
              <a:ext uri="{FF2B5EF4-FFF2-40B4-BE49-F238E27FC236}">
                <a16:creationId xmlns:a16="http://schemas.microsoft.com/office/drawing/2014/main" id="{EFD73E90-2D89-BD9B-91A7-208F6FC7D3AB}"/>
              </a:ext>
            </a:extLst>
          </p:cNvPr>
          <p:cNvSpPr>
            <a:spLocks noGrp="1"/>
          </p:cNvSpPr>
          <p:nvPr>
            <p:ph sz="quarter" idx="10"/>
          </p:nvPr>
        </p:nvSpPr>
        <p:spPr>
          <a:xfrm>
            <a:off x="404813" y="425450"/>
            <a:ext cx="8730478" cy="541338"/>
          </a:xfrm>
        </p:spPr>
        <p:txBody>
          <a:bodyPr/>
          <a:lstStyle/>
          <a:p>
            <a:r>
              <a:rPr lang="en-GB" dirty="0"/>
              <a:t>The information space</a:t>
            </a:r>
          </a:p>
        </p:txBody>
      </p:sp>
      <p:sp>
        <p:nvSpPr>
          <p:cNvPr id="3" name="Rectangle 2">
            <a:extLst>
              <a:ext uri="{FF2B5EF4-FFF2-40B4-BE49-F238E27FC236}">
                <a16:creationId xmlns:a16="http://schemas.microsoft.com/office/drawing/2014/main" id="{FD1A6DCB-FFD8-1F30-861B-CA2077878192}"/>
              </a:ext>
            </a:extLst>
          </p:cNvPr>
          <p:cNvSpPr/>
          <p:nvPr/>
        </p:nvSpPr>
        <p:spPr>
          <a:xfrm>
            <a:off x="2114371" y="966788"/>
            <a:ext cx="1613139" cy="207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C2E5C20-B615-6DF6-F0AD-3ABB08760AEE}"/>
              </a:ext>
            </a:extLst>
          </p:cNvPr>
          <p:cNvSpPr/>
          <p:nvPr/>
        </p:nvSpPr>
        <p:spPr>
          <a:xfrm>
            <a:off x="3355675" y="2989367"/>
            <a:ext cx="738995" cy="16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59071C0-5BC4-8CA6-C536-0886C2B265CE}"/>
              </a:ext>
            </a:extLst>
          </p:cNvPr>
          <p:cNvSpPr/>
          <p:nvPr/>
        </p:nvSpPr>
        <p:spPr>
          <a:xfrm>
            <a:off x="7185897" y="966788"/>
            <a:ext cx="1820079" cy="521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04C9DC1-DF55-9F5D-0121-2E1FF3ECF7B7}"/>
              </a:ext>
            </a:extLst>
          </p:cNvPr>
          <p:cNvSpPr/>
          <p:nvPr/>
        </p:nvSpPr>
        <p:spPr>
          <a:xfrm>
            <a:off x="8483059" y="1207698"/>
            <a:ext cx="1421641" cy="4183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0DD9529-B621-25AA-54CD-E8EEA4CD3124}"/>
              </a:ext>
            </a:extLst>
          </p:cNvPr>
          <p:cNvSpPr/>
          <p:nvPr/>
        </p:nvSpPr>
        <p:spPr>
          <a:xfrm>
            <a:off x="4616708" y="966788"/>
            <a:ext cx="3263660" cy="541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0B1BDF0-C6F3-7D32-26CF-C231D7CC1694}"/>
              </a:ext>
            </a:extLst>
          </p:cNvPr>
          <p:cNvSpPr/>
          <p:nvPr/>
        </p:nvSpPr>
        <p:spPr>
          <a:xfrm>
            <a:off x="2261247" y="5503628"/>
            <a:ext cx="2493633" cy="618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192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B0247C-B8B9-20DC-B725-2BC0D76349C7}"/>
              </a:ext>
            </a:extLst>
          </p:cNvPr>
          <p:cNvPicPr>
            <a:picLocks noChangeAspect="1"/>
          </p:cNvPicPr>
          <p:nvPr/>
        </p:nvPicPr>
        <p:blipFill>
          <a:blip r:embed="rId2"/>
          <a:stretch>
            <a:fillRect/>
          </a:stretch>
        </p:blipFill>
        <p:spPr>
          <a:xfrm>
            <a:off x="2287299" y="1072035"/>
            <a:ext cx="7617402" cy="5050504"/>
          </a:xfrm>
          <a:prstGeom prst="rect">
            <a:avLst/>
          </a:prstGeom>
        </p:spPr>
      </p:pic>
      <p:sp>
        <p:nvSpPr>
          <p:cNvPr id="8" name="Content Placeholder 1">
            <a:extLst>
              <a:ext uri="{FF2B5EF4-FFF2-40B4-BE49-F238E27FC236}">
                <a16:creationId xmlns:a16="http://schemas.microsoft.com/office/drawing/2014/main" id="{EFD73E90-2D89-BD9B-91A7-208F6FC7D3AB}"/>
              </a:ext>
            </a:extLst>
          </p:cNvPr>
          <p:cNvSpPr>
            <a:spLocks noGrp="1"/>
          </p:cNvSpPr>
          <p:nvPr>
            <p:ph sz="quarter" idx="10"/>
          </p:nvPr>
        </p:nvSpPr>
        <p:spPr>
          <a:xfrm>
            <a:off x="404813" y="425450"/>
            <a:ext cx="8730478" cy="541338"/>
          </a:xfrm>
        </p:spPr>
        <p:txBody>
          <a:bodyPr/>
          <a:lstStyle/>
          <a:p>
            <a:r>
              <a:rPr lang="en-GB" dirty="0"/>
              <a:t>The information space</a:t>
            </a:r>
          </a:p>
        </p:txBody>
      </p:sp>
      <p:sp>
        <p:nvSpPr>
          <p:cNvPr id="2" name="TextBox 1">
            <a:extLst>
              <a:ext uri="{FF2B5EF4-FFF2-40B4-BE49-F238E27FC236}">
                <a16:creationId xmlns:a16="http://schemas.microsoft.com/office/drawing/2014/main" id="{0F2CBF1B-1943-98B7-AA46-98E517A0188D}"/>
              </a:ext>
            </a:extLst>
          </p:cNvPr>
          <p:cNvSpPr txBox="1"/>
          <p:nvPr/>
        </p:nvSpPr>
        <p:spPr>
          <a:xfrm>
            <a:off x="219640" y="1431088"/>
            <a:ext cx="1911086" cy="2308463"/>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dirty="0"/>
              <a:t>The sheer quantity of information and data is vast</a:t>
            </a:r>
          </a:p>
        </p:txBody>
      </p:sp>
      <p:sp>
        <p:nvSpPr>
          <p:cNvPr id="9" name="TextBox 8">
            <a:extLst>
              <a:ext uri="{FF2B5EF4-FFF2-40B4-BE49-F238E27FC236}">
                <a16:creationId xmlns:a16="http://schemas.microsoft.com/office/drawing/2014/main" id="{69952216-C5E0-2680-C4B3-C83C45F5A36B}"/>
              </a:ext>
            </a:extLst>
          </p:cNvPr>
          <p:cNvSpPr txBox="1"/>
          <p:nvPr/>
        </p:nvSpPr>
        <p:spPr>
          <a:xfrm>
            <a:off x="219640" y="3852895"/>
            <a:ext cx="1911086" cy="2134667"/>
          </a:xfrm>
          <a:prstGeom prst="roundRect">
            <a:avLst/>
          </a:prstGeom>
          <a:solidFill>
            <a:schemeClr val="accent2"/>
          </a:solidFill>
        </p:spPr>
        <p:txBody>
          <a:bodyPr wrap="square" rtlCol="0" anchor="ctr" anchorCtr="0">
            <a:noAutofit/>
          </a:bodyPr>
          <a:lstStyle>
            <a:defPPr>
              <a:defRPr lang="en-US"/>
            </a:defPPr>
            <a:lvl1pPr algn="ctr">
              <a:defRPr sz="2400">
                <a:solidFill>
                  <a:schemeClr val="bg1"/>
                </a:solidFill>
              </a:defRPr>
            </a:lvl1pPr>
          </a:lstStyle>
          <a:p>
            <a:r>
              <a:rPr lang="en-GB" dirty="0"/>
              <a:t>And that’s just part</a:t>
            </a:r>
            <a:br>
              <a:rPr lang="en-GB" dirty="0"/>
            </a:br>
            <a:r>
              <a:rPr lang="en-GB" dirty="0"/>
              <a:t>of the equipment DLOD</a:t>
            </a:r>
          </a:p>
        </p:txBody>
      </p:sp>
    </p:spTree>
    <p:extLst>
      <p:ext uri="{BB962C8B-B14F-4D97-AF65-F5344CB8AC3E}">
        <p14:creationId xmlns:p14="http://schemas.microsoft.com/office/powerpoint/2010/main" val="41668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theme/theme1.xml><?xml version="1.0" encoding="utf-8"?>
<a:theme xmlns:a="http://schemas.openxmlformats.org/drawingml/2006/main" name="Frazer-Nash new logo theme - main text page">
  <a:themeElements>
    <a:clrScheme name="KBR primary">
      <a:dk1>
        <a:srgbClr val="000000"/>
      </a:dk1>
      <a:lt1>
        <a:srgbClr val="FFFFFF"/>
      </a:lt1>
      <a:dk2>
        <a:srgbClr val="545454"/>
      </a:dk2>
      <a:lt2>
        <a:srgbClr val="BFBFBF"/>
      </a:lt2>
      <a:accent1>
        <a:srgbClr val="004987"/>
      </a:accent1>
      <a:accent2>
        <a:srgbClr val="00205C"/>
      </a:accent2>
      <a:accent3>
        <a:srgbClr val="FFDA00"/>
      </a:accent3>
      <a:accent4>
        <a:srgbClr val="00783F"/>
      </a:accent4>
      <a:accent5>
        <a:srgbClr val="A2C7E2"/>
      </a:accent5>
      <a:accent6>
        <a:srgbClr val="231F20"/>
      </a:accent6>
      <a:hlink>
        <a:srgbClr val="107E7D"/>
      </a:hlink>
      <a:folHlink>
        <a:srgbClr val="95190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NC Master PowerPoint FINAL  -  Read-Only" id="{1025AF2D-CFB4-4F40-B028-A32924720AB8}" vid="{F09069D1-1849-41B8-A63C-2A7B948478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81E3A408B9F3439EDA67988DA9A033" ma:contentTypeVersion="20" ma:contentTypeDescription="Create a new document." ma:contentTypeScope="" ma:versionID="7b3bc22059d142fb1b11ae8392410b2b">
  <xsd:schema xmlns:xsd="http://www.w3.org/2001/XMLSchema" xmlns:xs="http://www.w3.org/2001/XMLSchema" xmlns:p="http://schemas.microsoft.com/office/2006/metadata/properties" xmlns:ns1="http://schemas.microsoft.com/sharepoint/v3" xmlns:ns2="0e7d6aca-4151-4316-bcd4-acb756f55cc8" xmlns:ns3="bda2bfc9-9e62-4d8a-a581-b349c0d5e324" targetNamespace="http://schemas.microsoft.com/office/2006/metadata/properties" ma:root="true" ma:fieldsID="9625de66728945bfd21fda5b18dd0ef6" ns1:_="" ns2:_="" ns3:_="">
    <xsd:import namespace="http://schemas.microsoft.com/sharepoint/v3"/>
    <xsd:import namespace="0e7d6aca-4151-4316-bcd4-acb756f55cc8"/>
    <xsd:import namespace="bda2bfc9-9e62-4d8a-a581-b349c0d5e3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1:PublishingStartDate" minOccurs="0"/>
                <xsd:element ref="ns1:PublishingExpirationDate" minOccurs="0"/>
                <xsd:element ref="ns2:MediaServiceAutoKeyPoints" minOccurs="0"/>
                <xsd:element ref="ns2:MediaServiceKeyPoints" minOccurs="0"/>
                <xsd:element ref="ns2:_Flow_SignoffStatu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7d6aca-4151-4316-bcd4-acb756f55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37236683-59c3-43fd-bffa-9fe8766390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a2bfc9-9e62-4d8a-a581-b349c0d5e32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1d435b8d-26d4-42fa-b5cb-1b6d8065035a}" ma:internalName="TaxCatchAll" ma:showField="CatchAllData" ma:web="bda2bfc9-9e62-4d8a-a581-b349c0d5e3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E24DFB-2F98-4895-8672-719E1B741C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e7d6aca-4151-4316-bcd4-acb756f55cc8"/>
    <ds:schemaRef ds:uri="bda2bfc9-9e62-4d8a-a581-b349c0d5e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D87410-9089-4654-9E73-BBB3D5B5C1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FNC Master PowerPoint June 2022</Template>
  <TotalTime>594</TotalTime>
  <Words>675</Words>
  <Application>Microsoft Office PowerPoint</Application>
  <PresentationFormat>Widescreen</PresentationFormat>
  <Paragraphs>142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Clear Sans</vt:lpstr>
      <vt:lpstr>Frazer-Nash new logo theme - main text page</vt:lpstr>
      <vt:lpstr>PowerPoint Presentation</vt:lpstr>
      <vt:lpstr>PowerPoint Presentation</vt:lpstr>
      <vt:lpstr>PowerPoint Presentation</vt:lpstr>
      <vt:lpstr>PowerPoint Presentation</vt:lpstr>
      <vt:lpstr>The complexity and scale challenge…</vt:lpstr>
      <vt:lpstr>PowerPoint Presentation</vt:lpstr>
      <vt:lpstr>PowerPoint Presentation</vt:lpstr>
      <vt:lpstr>PowerPoint Presentation</vt:lpstr>
      <vt:lpstr>PowerPoint Presentation</vt:lpstr>
      <vt:lpstr>The pan-DLOD issue</vt:lpstr>
      <vt:lpstr>PowerPoint Presentation</vt:lpstr>
      <vt:lpstr>What do we do about it?</vt:lpstr>
      <vt:lpstr>PowerPoint Presentation</vt:lpstr>
      <vt:lpstr>Model Based Systems Engineering</vt:lpstr>
      <vt:lpstr>PowerPoint Presentation</vt:lpstr>
      <vt:lpstr>PowerPoint Presentation</vt:lpstr>
      <vt:lpstr>PowerPoint Presentation</vt:lpstr>
      <vt:lpstr>PowerPoint Presentation</vt:lpstr>
      <vt:lpstr>PowerPoint Presentation</vt:lpstr>
      <vt:lpstr>Model Based Design</vt:lpstr>
      <vt:lpstr>PowerPoint Presentation</vt:lpstr>
      <vt:lpstr>PowerPoint Presentation</vt:lpstr>
      <vt:lpstr>PowerPoint Presentation</vt:lpstr>
      <vt:lpstr>Digital Twins</vt:lpstr>
      <vt:lpstr>PowerPoint Presentation</vt:lpstr>
      <vt:lpstr>PowerPoint Presentation</vt:lpstr>
      <vt:lpstr>PowerPoint Presentation</vt:lpstr>
    </vt:vector>
  </TitlesOfParts>
  <Company>FrazerNash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G Jones</dc:creator>
  <cp:lastModifiedBy>Chris G Jones</cp:lastModifiedBy>
  <cp:revision>17</cp:revision>
  <dcterms:created xsi:type="dcterms:W3CDTF">2023-03-27T09:32:18Z</dcterms:created>
  <dcterms:modified xsi:type="dcterms:W3CDTF">2023-05-21T20:30:34Z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dd467b-6e1c-4a01-a8cf-4d5024698f72_Enabled">
    <vt:lpwstr>true</vt:lpwstr>
  </property>
  <property fmtid="{D5CDD505-2E9C-101B-9397-08002B2CF9AE}" pid="3" name="MSIP_Label_e3dd467b-6e1c-4a01-a8cf-4d5024698f72_SetDate">
    <vt:lpwstr>2022-05-03T15:22:33Z</vt:lpwstr>
  </property>
  <property fmtid="{D5CDD505-2E9C-101B-9397-08002B2CF9AE}" pid="4" name="MSIP_Label_e3dd467b-6e1c-4a01-a8cf-4d5024698f72_Method">
    <vt:lpwstr>Privileged</vt:lpwstr>
  </property>
  <property fmtid="{D5CDD505-2E9C-101B-9397-08002B2CF9AE}" pid="5" name="MSIP_Label_e3dd467b-6e1c-4a01-a8cf-4d5024698f72_Name">
    <vt:lpwstr>Business</vt:lpwstr>
  </property>
  <property fmtid="{D5CDD505-2E9C-101B-9397-08002B2CF9AE}" pid="6" name="MSIP_Label_e3dd467b-6e1c-4a01-a8cf-4d5024698f72_SiteId">
    <vt:lpwstr>d540db14-ce3e-4d18-adfb-75a65e88f7d7</vt:lpwstr>
  </property>
  <property fmtid="{D5CDD505-2E9C-101B-9397-08002B2CF9AE}" pid="7" name="MSIP_Label_e3dd467b-6e1c-4a01-a8cf-4d5024698f72_ActionId">
    <vt:lpwstr>3f3f8c37-8b5b-412b-a7e1-9fd24b0b3043</vt:lpwstr>
  </property>
  <property fmtid="{D5CDD505-2E9C-101B-9397-08002B2CF9AE}" pid="8" name="MSIP_Label_e3dd467b-6e1c-4a01-a8cf-4d5024698f72_ContentBits">
    <vt:lpwstr>0</vt:lpwstr>
  </property>
</Properties>
</file>