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embeddedFontLst>
    <p:embeddedFont>
      <p:font typeface="Nunito Sans Light"/>
      <p:regular r:id="rId34"/>
      <p:bold r:id="rId35"/>
      <p:italic r:id="rId36"/>
      <p:boldItalic r:id="rId37"/>
    </p:embeddedFont>
    <p:embeddedFont>
      <p:font typeface="Nunito"/>
      <p:regular r:id="rId38"/>
      <p:bold r:id="rId39"/>
      <p:italic r:id="rId40"/>
      <p:boldItalic r:id="rId41"/>
    </p:embeddedFont>
    <p:embeddedFont>
      <p:font typeface="Nunito Sans ExtraBold"/>
      <p:bold r:id="rId42"/>
      <p:boldItalic r:id="rId43"/>
    </p:embeddedFont>
    <p:embeddedFont>
      <p:font typeface="Nunito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Nunito-italic.fntdata"/><Relationship Id="rId20" Type="http://schemas.openxmlformats.org/officeDocument/2006/relationships/slide" Target="slides/slide16.xml"/><Relationship Id="rId42" Type="http://schemas.openxmlformats.org/officeDocument/2006/relationships/font" Target="fonts/NunitoSansExtraBold-bold.fntdata"/><Relationship Id="rId41" Type="http://schemas.openxmlformats.org/officeDocument/2006/relationships/font" Target="fonts/Nunito-boldItalic.fntdata"/><Relationship Id="rId22" Type="http://schemas.openxmlformats.org/officeDocument/2006/relationships/slide" Target="slides/slide18.xml"/><Relationship Id="rId44" Type="http://schemas.openxmlformats.org/officeDocument/2006/relationships/font" Target="fonts/NunitoSans-regular.fntdata"/><Relationship Id="rId21" Type="http://schemas.openxmlformats.org/officeDocument/2006/relationships/slide" Target="slides/slide17.xml"/><Relationship Id="rId43" Type="http://schemas.openxmlformats.org/officeDocument/2006/relationships/font" Target="fonts/NunitoSansExtraBold-boldItalic.fntdata"/><Relationship Id="rId24" Type="http://schemas.openxmlformats.org/officeDocument/2006/relationships/slide" Target="slides/slide20.xml"/><Relationship Id="rId46" Type="http://schemas.openxmlformats.org/officeDocument/2006/relationships/font" Target="fonts/NunitoSans-italic.fntdata"/><Relationship Id="rId23" Type="http://schemas.openxmlformats.org/officeDocument/2006/relationships/slide" Target="slides/slide19.xml"/><Relationship Id="rId45" Type="http://schemas.openxmlformats.org/officeDocument/2006/relationships/font" Target="fonts/Nunito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schemas.openxmlformats.org/officeDocument/2006/relationships/font" Target="fonts/NunitoSans-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NunitoSansLight-bold.fntdata"/><Relationship Id="rId12" Type="http://schemas.openxmlformats.org/officeDocument/2006/relationships/slide" Target="slides/slide8.xml"/><Relationship Id="rId34" Type="http://schemas.openxmlformats.org/officeDocument/2006/relationships/font" Target="fonts/NunitoSansLight-regular.fntdata"/><Relationship Id="rId15" Type="http://schemas.openxmlformats.org/officeDocument/2006/relationships/slide" Target="slides/slide11.xml"/><Relationship Id="rId37" Type="http://schemas.openxmlformats.org/officeDocument/2006/relationships/font" Target="fonts/NunitoSansLight-boldItalic.fntdata"/><Relationship Id="rId14" Type="http://schemas.openxmlformats.org/officeDocument/2006/relationships/slide" Target="slides/slide10.xml"/><Relationship Id="rId36" Type="http://schemas.openxmlformats.org/officeDocument/2006/relationships/font" Target="fonts/NunitoSansLight-italic.fntdata"/><Relationship Id="rId17" Type="http://schemas.openxmlformats.org/officeDocument/2006/relationships/slide" Target="slides/slide13.xml"/><Relationship Id="rId39" Type="http://schemas.openxmlformats.org/officeDocument/2006/relationships/font" Target="fonts/Nunito-bold.fntdata"/><Relationship Id="rId16" Type="http://schemas.openxmlformats.org/officeDocument/2006/relationships/slide" Target="slides/slide12.xml"/><Relationship Id="rId38" Type="http://schemas.openxmlformats.org/officeDocument/2006/relationships/font" Target="fonts/Nunito-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se.gov.uk/pubns/priced/eh75-2.pdf"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8d4524dad6_1_1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8d4524dad6_1_1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morning</a:t>
            </a:r>
            <a:endParaRPr/>
          </a:p>
          <a:p>
            <a:pPr indent="0" lvl="0" marL="0" rtl="0" algn="l">
              <a:spcBef>
                <a:spcPts val="0"/>
              </a:spcBef>
              <a:spcAft>
                <a:spcPts val="0"/>
              </a:spcAft>
              <a:buNone/>
            </a:pPr>
            <a:r>
              <a:rPr lang="en"/>
              <a:t>Thank you for taking the time to join this presentation</a:t>
            </a:r>
            <a:endParaRPr/>
          </a:p>
          <a:p>
            <a:pPr indent="0" lvl="0" marL="0" rtl="0" algn="l">
              <a:spcBef>
                <a:spcPts val="0"/>
              </a:spcBef>
              <a:spcAft>
                <a:spcPts val="0"/>
              </a:spcAft>
              <a:buNone/>
            </a:pPr>
            <a:r>
              <a:rPr lang="en"/>
              <a:t>I’m Lee Kerswell, Sales Manager at Analox</a:t>
            </a:r>
            <a:endParaRPr/>
          </a:p>
          <a:p>
            <a:pPr indent="0" lvl="0" marL="0" rtl="0" algn="l">
              <a:spcBef>
                <a:spcPts val="0"/>
              </a:spcBef>
              <a:spcAft>
                <a:spcPts val="0"/>
              </a:spcAft>
              <a:buNone/>
            </a:pPr>
            <a:r>
              <a:rPr lang="en"/>
              <a:t>A company specialising in gas detection for hostile &amp; hazardous environments</a:t>
            </a:r>
            <a:endParaRPr/>
          </a:p>
          <a:p>
            <a:pPr indent="0" lvl="0" marL="0" rtl="0" algn="l">
              <a:spcBef>
                <a:spcPts val="0"/>
              </a:spcBef>
              <a:spcAft>
                <a:spcPts val="0"/>
              </a:spcAft>
              <a:buNone/>
            </a:pPr>
            <a:r>
              <a:rPr lang="en"/>
              <a:t>Today I will be presenting our </a:t>
            </a:r>
            <a:r>
              <a:rPr lang="en"/>
              <a:t>philosophy for supporting crew survival with mission critical gas analysis solutions</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e1213eae6d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e1213eae6d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3906c1dfb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3906c1dfb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2b63df6c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2b63df6c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3f369d79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3f369d79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3f369d795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3f369d795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3f369d7952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3f369d7952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3f369d7952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3f369d7952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3906c1dfb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3906c1dfb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3906c1dfb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3906c1dfb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3906c1dfb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3906c1dfb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8d4524dad6_1_1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8d4524dad6_1_1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3906c1dfbd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3906c1dfbd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Lab in a box</a:t>
            </a:r>
            <a:endParaRPr/>
          </a:p>
          <a:p>
            <a:pPr indent="0" lvl="0" marL="0" rtl="0" algn="l">
              <a:spcBef>
                <a:spcPts val="0"/>
              </a:spcBef>
              <a:spcAft>
                <a:spcPts val="0"/>
              </a:spcAft>
              <a:buNone/>
            </a:pPr>
            <a:r>
              <a:rPr lang="en"/>
              <a:t>Lab technology does not work on a submarine unless the influence of the boat is </a:t>
            </a:r>
            <a:r>
              <a:rPr lang="en"/>
              <a:t>reduced.</a:t>
            </a:r>
            <a:endParaRPr/>
          </a:p>
          <a:p>
            <a:pPr indent="0" lvl="0" marL="0" rtl="0" algn="l">
              <a:spcBef>
                <a:spcPts val="0"/>
              </a:spcBef>
              <a:spcAft>
                <a:spcPts val="0"/>
              </a:spcAft>
              <a:buNone/>
            </a:pPr>
            <a:r>
              <a:rPr lang="en"/>
              <a:t>Analox created lab in a box.</a:t>
            </a:r>
            <a:endParaRPr/>
          </a:p>
          <a:p>
            <a:pPr indent="0" lvl="0" marL="0" rtl="0" algn="l">
              <a:spcBef>
                <a:spcPts val="0"/>
              </a:spcBef>
              <a:spcAft>
                <a:spcPts val="0"/>
              </a:spcAft>
              <a:buNone/>
            </a:pPr>
            <a:r>
              <a:rPr lang="en"/>
              <a:t>It de-risks the technology</a:t>
            </a:r>
            <a:endParaRPr/>
          </a:p>
          <a:p>
            <a:pPr indent="0" lvl="0" marL="0" rtl="0" algn="l">
              <a:spcBef>
                <a:spcPts val="0"/>
              </a:spcBef>
              <a:spcAft>
                <a:spcPts val="0"/>
              </a:spcAft>
              <a:buNone/>
            </a:pPr>
            <a:r>
              <a:rPr lang="en"/>
              <a:t>Allows for technology upgrade through life.  Change a piece of equipment inside the lab in a box.</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3906c1dfb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3906c1dfb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3906c1dfb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3906c1dfb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of SUBNOx</a:t>
            </a:r>
            <a:endParaRPr/>
          </a:p>
          <a:p>
            <a:pPr indent="0" lvl="0" marL="0" rtl="0" algn="l">
              <a:spcBef>
                <a:spcPts val="0"/>
              </a:spcBef>
              <a:spcAft>
                <a:spcPts val="0"/>
              </a:spcAft>
              <a:buNone/>
            </a:pPr>
            <a:r>
              <a:rPr lang="en"/>
              <a:t>Uses partial pressure NO &amp; NO2 electrochemical cells.</a:t>
            </a:r>
            <a:endParaRPr/>
          </a:p>
          <a:p>
            <a:pPr indent="0" lvl="0" marL="0" rtl="0" algn="l">
              <a:spcBef>
                <a:spcPts val="0"/>
              </a:spcBef>
              <a:spcAft>
                <a:spcPts val="0"/>
              </a:spcAft>
              <a:buNone/>
            </a:pPr>
            <a:r>
              <a:rPr lang="en"/>
              <a:t>Although SO2 cells measure NO2 really well, NO2 cells do not reciprocate!</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398baf1040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398baf1040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3906c1dfbd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3906c1dfbd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398baf1040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398baf1040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3906c1dfbd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3906c1dfbd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3e65006772_0_0:notes"/>
          <p:cNvSpPr/>
          <p:nvPr>
            <p:ph idx="2" type="sldImg"/>
          </p:nvPr>
        </p:nvSpPr>
        <p:spPr>
          <a:xfrm>
            <a:off x="428625" y="686405"/>
            <a:ext cx="6000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23e65006772_0_0:notes"/>
          <p:cNvSpPr txBox="1"/>
          <p:nvPr>
            <p:ph idx="1" type="body"/>
          </p:nvPr>
        </p:nvSpPr>
        <p:spPr>
          <a:xfrm>
            <a:off x="685800" y="4343400"/>
            <a:ext cx="5486400" cy="4114800"/>
          </a:xfrm>
          <a:prstGeom prst="rect">
            <a:avLst/>
          </a:prstGeom>
          <a:noFill/>
          <a:ln>
            <a:noFill/>
          </a:ln>
        </p:spPr>
        <p:txBody>
          <a:bodyPr anchorCtr="0" anchor="t" bIns="91075" lIns="91075" spcFirstLastPara="1" rIns="91075" wrap="square" tIns="91075">
            <a:noAutofit/>
          </a:bodyPr>
          <a:lstStyle/>
          <a:p>
            <a:pPr indent="0" lvl="0" marL="0" rtl="0" algn="l">
              <a:lnSpc>
                <a:spcPct val="100000"/>
              </a:lnSpc>
              <a:spcBef>
                <a:spcPts val="0"/>
              </a:spcBef>
              <a:spcAft>
                <a:spcPts val="0"/>
              </a:spcAft>
              <a:buSzPts val="1000"/>
              <a:buNone/>
            </a:pPr>
            <a:r>
              <a:rPr lang="en"/>
              <a:t>The reason we are here!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3906c1dfb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3906c1dfb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3906c1dfbd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3906c1dfbd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398baf0b1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398baf0b1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Founded in 1981, we have become a trusted partner to our customers in a variety of industries including Submarines, and submarine rescue systems, diving, hospitality &amp; beverage, laboratories and manned spacecraft.</a:t>
            </a:r>
            <a:endParaRPr sz="1000">
              <a:solidFill>
                <a:schemeClr val="dk1"/>
              </a:solidFill>
              <a:latin typeface="Calibri"/>
              <a:ea typeface="Calibri"/>
              <a:cs typeface="Calibri"/>
              <a:sym typeface="Calibri"/>
            </a:endParaRPr>
          </a:p>
          <a:p>
            <a:pPr indent="0" lvl="0" marL="0" rtl="0" algn="l">
              <a:lnSpc>
                <a:spcPct val="107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With our in-house research, development, and manufacturing this allows us to offer both off the shelf (COTS) and bespoke solutions for our customers as well as training &amp; through life support. </a:t>
            </a:r>
            <a:endParaRPr sz="1000">
              <a:solidFill>
                <a:schemeClr val="dk1"/>
              </a:solidFill>
              <a:latin typeface="Calibri"/>
              <a:ea typeface="Calibri"/>
              <a:cs typeface="Calibri"/>
              <a:sym typeface="Calibri"/>
            </a:endParaRPr>
          </a:p>
          <a:p>
            <a:pPr indent="0" lvl="0" marL="0" rtl="0" algn="l">
              <a:lnSpc>
                <a:spcPct val="107000"/>
              </a:lnSpc>
              <a:spcBef>
                <a:spcPts val="0"/>
              </a:spcBef>
              <a:spcAft>
                <a:spcPts val="0"/>
              </a:spcAft>
              <a:buClr>
                <a:schemeClr val="dk1"/>
              </a:buClr>
              <a:buSzPts val="1100"/>
              <a:buFont typeface="Arial"/>
              <a:buNone/>
            </a:pPr>
            <a:r>
              <a:t/>
            </a:r>
            <a:endParaRPr sz="1000">
              <a:solidFill>
                <a:schemeClr val="dk1"/>
              </a:solidFill>
              <a:latin typeface="Calibri"/>
              <a:ea typeface="Calibri"/>
              <a:cs typeface="Calibri"/>
              <a:sym typeface="Calibri"/>
            </a:endParaRPr>
          </a:p>
          <a:p>
            <a:pPr indent="0" lvl="0" marL="0" rtl="0" algn="l">
              <a:lnSpc>
                <a:spcPct val="107000"/>
              </a:lnSpc>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Analox was born out of the commercial diving industry back in the 80s, monitoring the atmosphere in the saturation diving chambers, where the divers lived at high pressure for up to 28 days, this is where we cut our teeth on hyperbaric gas sensing.</a:t>
            </a:r>
            <a:endParaRPr sz="1000">
              <a:solidFill>
                <a:schemeClr val="dk1"/>
              </a:solidFill>
              <a:latin typeface="Calibri"/>
              <a:ea typeface="Calibri"/>
              <a:cs typeface="Calibri"/>
              <a:sym typeface="Calibri"/>
            </a:endParaRPr>
          </a:p>
          <a:p>
            <a:pPr indent="0" lvl="0" marL="0" rtl="0" algn="l">
              <a:lnSpc>
                <a:spcPct val="107000"/>
              </a:lnSpc>
              <a:spcBef>
                <a:spcPts val="0"/>
              </a:spcBef>
              <a:spcAft>
                <a:spcPts val="0"/>
              </a:spcAft>
              <a:buNone/>
            </a:pPr>
            <a:r>
              <a:rPr lang="en" sz="1000">
                <a:solidFill>
                  <a:schemeClr val="dk1"/>
                </a:solidFill>
                <a:latin typeface="Calibri"/>
                <a:ea typeface="Calibri"/>
                <a:cs typeface="Calibri"/>
                <a:sym typeface="Calibri"/>
              </a:rPr>
              <a:t>Essentially ensuring the sensors work as effectively under high atmospheric pressure as the do under ambient conditions.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e1959f71f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e1959f71f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Endurance of various boats:</a:t>
            </a:r>
            <a:endParaRPr/>
          </a:p>
          <a:p>
            <a:pPr indent="0" lvl="0" marL="0" rtl="0" algn="l">
              <a:spcBef>
                <a:spcPts val="0"/>
              </a:spcBef>
              <a:spcAft>
                <a:spcPts val="0"/>
              </a:spcAft>
              <a:buNone/>
            </a:pPr>
            <a:r>
              <a:rPr lang="en"/>
              <a:t>Diesel electrics - </a:t>
            </a:r>
            <a:endParaRPr/>
          </a:p>
          <a:p>
            <a:pPr indent="0" lvl="0" marL="0" rtl="0" algn="l">
              <a:spcBef>
                <a:spcPts val="0"/>
              </a:spcBef>
              <a:spcAft>
                <a:spcPts val="0"/>
              </a:spcAft>
              <a:buNone/>
            </a:pPr>
            <a:r>
              <a:rPr lang="en"/>
              <a:t>AIP - 28 days is leading edge, 7 - 14 days is more standard</a:t>
            </a:r>
            <a:endParaRPr/>
          </a:p>
          <a:p>
            <a:pPr indent="0" lvl="0" marL="0" rtl="0" algn="l">
              <a:spcBef>
                <a:spcPts val="0"/>
              </a:spcBef>
              <a:spcAft>
                <a:spcPts val="0"/>
              </a:spcAft>
              <a:buNone/>
            </a:pPr>
            <a:r>
              <a:rPr lang="en"/>
              <a:t>Nuclear boats - 60/90/120 days are routine.  Will we see 200 days at some point?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e1959f71f2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e1959f71f2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Sources of gases:</a:t>
            </a:r>
            <a:endParaRPr/>
          </a:p>
          <a:p>
            <a:pPr indent="-317500" lvl="0" marL="457200" rtl="0" algn="l">
              <a:spcBef>
                <a:spcPts val="0"/>
              </a:spcBef>
              <a:spcAft>
                <a:spcPts val="0"/>
              </a:spcAft>
              <a:buSzPts val="1400"/>
              <a:buAutoNum type="arabicParenR"/>
            </a:pPr>
            <a:r>
              <a:rPr lang="en"/>
              <a:t>NO2 - Diesel engine exhaust or burning of contaminant gases</a:t>
            </a:r>
            <a:endParaRPr/>
          </a:p>
          <a:p>
            <a:pPr indent="-317500" lvl="0" marL="457200" rtl="0" algn="l">
              <a:spcBef>
                <a:spcPts val="0"/>
              </a:spcBef>
              <a:spcAft>
                <a:spcPts val="0"/>
              </a:spcAft>
              <a:buSzPts val="1400"/>
              <a:buAutoNum type="arabicParenR"/>
            </a:pPr>
            <a:r>
              <a:rPr lang="en"/>
              <a:t>SO2 - Diesel engine exhaust</a:t>
            </a:r>
            <a:endParaRPr/>
          </a:p>
          <a:p>
            <a:pPr indent="-317500" lvl="0" marL="457200" rtl="0" algn="l">
              <a:spcBef>
                <a:spcPts val="0"/>
              </a:spcBef>
              <a:spcAft>
                <a:spcPts val="0"/>
              </a:spcAft>
              <a:buSzPts val="1400"/>
              <a:buAutoNum type="arabicParenR"/>
            </a:pPr>
            <a:r>
              <a:rPr lang="en"/>
              <a:t>Acrolein - Diesel engine exhaust and cooking with </a:t>
            </a:r>
            <a:r>
              <a:rPr lang="en"/>
              <a:t>oils / fats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HSE guidance is </a:t>
            </a:r>
            <a:r>
              <a:rPr lang="en" u="sng">
                <a:solidFill>
                  <a:schemeClr val="hlink"/>
                </a:solidFill>
                <a:hlinkClick r:id="rId2"/>
              </a:rPr>
              <a:t>EH75/2</a:t>
            </a:r>
            <a:r>
              <a:rPr lang="en"/>
              <a:t> - Occupational exposure limits for hyperbaric conditions - in this case the pressure is nominally 1 bara</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398baf1040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398baf1040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are changing.</a:t>
            </a:r>
            <a:endParaRPr/>
          </a:p>
          <a:p>
            <a:pPr indent="0" lvl="0" marL="0" rtl="0" algn="l">
              <a:spcBef>
                <a:spcPts val="0"/>
              </a:spcBef>
              <a:spcAft>
                <a:spcPts val="0"/>
              </a:spcAft>
              <a:buNone/>
            </a:pPr>
            <a:r>
              <a:rPr lang="en"/>
              <a:t>The next generation of submariners have very different expectations than the children of the 60s, 70s and 80s they are replacing.  They are much happier with the use of technology.  They expect automation.  They expect </a:t>
            </a:r>
            <a:r>
              <a:rPr lang="en"/>
              <a:t>intuitive</a:t>
            </a:r>
            <a:r>
              <a:rPr lang="en"/>
              <a:t> user interfaces.  They expect guided </a:t>
            </a:r>
            <a:r>
              <a:rPr lang="en"/>
              <a:t>maintenance</a:t>
            </a:r>
            <a:r>
              <a:rPr lang="en"/>
              <a:t>.  They </a:t>
            </a:r>
            <a:r>
              <a:rPr lang="en"/>
              <a:t>expect</a:t>
            </a:r>
            <a:r>
              <a:rPr lang="en"/>
              <a:t> systems to talk to each other and make intelligent decisions.</a:t>
            </a:r>
            <a:endParaRPr/>
          </a:p>
          <a:p>
            <a:pPr indent="0" lvl="0" marL="0" rtl="0" algn="l">
              <a:spcBef>
                <a:spcPts val="0"/>
              </a:spcBef>
              <a:spcAft>
                <a:spcPts val="0"/>
              </a:spcAft>
              <a:buNone/>
            </a:pPr>
            <a:r>
              <a:rPr lang="en"/>
              <a:t>Cost of ownership is the key criteria for systems, we have to demonstrate value for money throughout the life of the system</a:t>
            </a:r>
            <a:endParaRPr/>
          </a:p>
          <a:p>
            <a:pPr indent="0" lvl="0" marL="0" rtl="0" algn="l">
              <a:spcBef>
                <a:spcPts val="0"/>
              </a:spcBef>
              <a:spcAft>
                <a:spcPts val="0"/>
              </a:spcAft>
              <a:buNone/>
            </a:pPr>
            <a:r>
              <a:rPr lang="en"/>
              <a:t>Data security is a huge issue.  Our systems need to be demonstrably secure</a:t>
            </a:r>
            <a:endParaRPr/>
          </a:p>
          <a:p>
            <a:pPr indent="0" lvl="0" marL="0" rtl="0" algn="l">
              <a:spcBef>
                <a:spcPts val="0"/>
              </a:spcBef>
              <a:spcAft>
                <a:spcPts val="0"/>
              </a:spcAft>
              <a:buNone/>
            </a:pPr>
            <a:r>
              <a:rPr lang="en"/>
              <a:t>The environment is taking on much more significance.  It is not acceptable to just dispose of everything overboard. Analox have ideas to minimise the waste from atmosphere control systems.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e1d476925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e1d476925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463a057391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463a057391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463a057391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463a057391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8.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4.jpg"/><Relationship Id="rId4" Type="http://schemas.openxmlformats.org/officeDocument/2006/relationships/image" Target="../media/image11.png"/><Relationship Id="rId5" Type="http://schemas.openxmlformats.org/officeDocument/2006/relationships/image" Target="../media/image10.jpg"/><Relationship Id="rId6" Type="http://schemas.openxmlformats.org/officeDocument/2006/relationships/image" Target="../media/image8.png"/><Relationship Id="rId7" Type="http://schemas.openxmlformats.org/officeDocument/2006/relationships/image" Target="../media/image3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 Id="rId3" Type="http://schemas.openxmlformats.org/officeDocument/2006/relationships/image" Target="../media/image38.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1">
  <p:cSld name="CUSTOM_2">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9961" l="0" r="0" t="9961"/>
          <a:stretch/>
        </p:blipFill>
        <p:spPr>
          <a:xfrm>
            <a:off x="0" y="625"/>
            <a:ext cx="9144003" cy="5142242"/>
          </a:xfrm>
          <a:prstGeom prst="rect">
            <a:avLst/>
          </a:prstGeom>
          <a:noFill/>
          <a:ln>
            <a:noFill/>
          </a:ln>
        </p:spPr>
      </p:pic>
      <p:sp>
        <p:nvSpPr>
          <p:cNvPr id="11" name="Google Shape;11;p2"/>
          <p:cNvSpPr/>
          <p:nvPr/>
        </p:nvSpPr>
        <p:spPr>
          <a:xfrm>
            <a:off x="-39375" y="-16850"/>
            <a:ext cx="6884200" cy="5177200"/>
          </a:xfrm>
          <a:custGeom>
            <a:rect b="b" l="l" r="r" t="t"/>
            <a:pathLst>
              <a:path extrusionOk="0" h="207088" w="275368">
                <a:moveTo>
                  <a:pt x="0" y="207088"/>
                </a:moveTo>
                <a:lnTo>
                  <a:pt x="145096" y="207088"/>
                </a:lnTo>
                <a:lnTo>
                  <a:pt x="275368" y="0"/>
                </a:lnTo>
                <a:lnTo>
                  <a:pt x="225" y="0"/>
                </a:lnTo>
                <a:close/>
              </a:path>
            </a:pathLst>
          </a:custGeom>
          <a:solidFill>
            <a:srgbClr val="0D5A4D">
              <a:alpha val="84310"/>
            </a:srgbClr>
          </a:solidFill>
          <a:ln>
            <a:noFill/>
          </a:ln>
        </p:spPr>
      </p:sp>
      <p:pic>
        <p:nvPicPr>
          <p:cNvPr id="12" name="Google Shape;12;p2"/>
          <p:cNvPicPr preferRelativeResize="0"/>
          <p:nvPr/>
        </p:nvPicPr>
        <p:blipFill>
          <a:blip r:embed="rId3">
            <a:alphaModFix/>
          </a:blip>
          <a:stretch>
            <a:fillRect/>
          </a:stretch>
        </p:blipFill>
        <p:spPr>
          <a:xfrm>
            <a:off x="914400" y="3447725"/>
            <a:ext cx="1738348" cy="477879"/>
          </a:xfrm>
          <a:prstGeom prst="rect">
            <a:avLst/>
          </a:prstGeom>
          <a:noFill/>
          <a:ln>
            <a:noFill/>
          </a:ln>
        </p:spPr>
      </p:pic>
      <p:pic>
        <p:nvPicPr>
          <p:cNvPr id="13" name="Google Shape;13;p2"/>
          <p:cNvPicPr preferRelativeResize="0"/>
          <p:nvPr/>
        </p:nvPicPr>
        <p:blipFill>
          <a:blip r:embed="rId4">
            <a:alphaModFix/>
          </a:blip>
          <a:stretch>
            <a:fillRect/>
          </a:stretch>
        </p:blipFill>
        <p:spPr>
          <a:xfrm>
            <a:off x="914400" y="4348050"/>
            <a:ext cx="921116" cy="277176"/>
          </a:xfrm>
          <a:prstGeom prst="rect">
            <a:avLst/>
          </a:prstGeom>
          <a:noFill/>
          <a:ln>
            <a:noFill/>
          </a:ln>
        </p:spPr>
      </p:pic>
      <p:sp>
        <p:nvSpPr>
          <p:cNvPr id="14" name="Google Shape;14;p2"/>
          <p:cNvSpPr txBox="1"/>
          <p:nvPr/>
        </p:nvSpPr>
        <p:spPr>
          <a:xfrm>
            <a:off x="914400" y="4005300"/>
            <a:ext cx="2409900" cy="197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200">
                <a:solidFill>
                  <a:schemeClr val="lt1"/>
                </a:solidFill>
                <a:latin typeface="Nunito Sans Light"/>
                <a:ea typeface="Nunito Sans Light"/>
                <a:cs typeface="Nunito Sans Light"/>
                <a:sym typeface="Nunito Sans Light"/>
              </a:rPr>
              <a:t>Your Challenge, </a:t>
            </a:r>
            <a:r>
              <a:rPr lang="en" sz="1200">
                <a:solidFill>
                  <a:schemeClr val="lt1"/>
                </a:solidFill>
                <a:latin typeface="Nunito Sans ExtraBold"/>
                <a:ea typeface="Nunito Sans ExtraBold"/>
                <a:cs typeface="Nunito Sans ExtraBold"/>
                <a:sym typeface="Nunito Sans ExtraBold"/>
              </a:rPr>
              <a:t>Our Passion</a:t>
            </a:r>
            <a:endParaRPr i="0" sz="1200" u="none" cap="none" strike="noStrike">
              <a:solidFill>
                <a:schemeClr val="lt1"/>
              </a:solidFill>
              <a:latin typeface="Nunito Sans ExtraBold"/>
              <a:ea typeface="Nunito Sans ExtraBold"/>
              <a:cs typeface="Nunito Sans ExtraBold"/>
              <a:sym typeface="Nunito Sans ExtraBold"/>
            </a:endParaRPr>
          </a:p>
        </p:txBody>
      </p:sp>
      <p:sp>
        <p:nvSpPr>
          <p:cNvPr id="15" name="Google Shape;15;p2"/>
          <p:cNvSpPr txBox="1"/>
          <p:nvPr/>
        </p:nvSpPr>
        <p:spPr>
          <a:xfrm>
            <a:off x="7810850" y="4832975"/>
            <a:ext cx="786000" cy="16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SzPts val="1100"/>
              <a:buNone/>
            </a:pPr>
            <a:r>
              <a:rPr lang="en" sz="600">
                <a:solidFill>
                  <a:srgbClr val="FFFFFF"/>
                </a:solidFill>
                <a:latin typeface="Nunito"/>
                <a:ea typeface="Nunito"/>
                <a:cs typeface="Nunito"/>
                <a:sym typeface="Nunito"/>
              </a:rPr>
              <a:t>©2022, Analox</a:t>
            </a:r>
            <a:endParaRPr i="1" sz="1000">
              <a:solidFill>
                <a:srgbClr val="FFFFFF"/>
              </a:solidFill>
              <a:latin typeface="Nunito"/>
              <a:ea typeface="Nunito"/>
              <a:cs typeface="Nunito"/>
              <a:sym typeface="Nunito"/>
            </a:endParaRPr>
          </a:p>
        </p:txBody>
      </p:sp>
      <p:sp>
        <p:nvSpPr>
          <p:cNvPr id="16" name="Google Shape;16;p2"/>
          <p:cNvSpPr txBox="1"/>
          <p:nvPr>
            <p:ph type="title"/>
          </p:nvPr>
        </p:nvSpPr>
        <p:spPr>
          <a:xfrm>
            <a:off x="914400" y="1295450"/>
            <a:ext cx="7682400" cy="493200"/>
          </a:xfrm>
          <a:prstGeom prst="rect">
            <a:avLst/>
          </a:prstGeom>
        </p:spPr>
        <p:txBody>
          <a:bodyPr anchorCtr="0" anchor="t" bIns="91425" lIns="91425" spcFirstLastPara="1" rIns="91425" wrap="square" tIns="91425">
            <a:noAutofit/>
          </a:bodyPr>
          <a:lstStyle>
            <a:lvl1pPr lvl="0">
              <a:spcBef>
                <a:spcPts val="0"/>
              </a:spcBef>
              <a:spcAft>
                <a:spcPts val="0"/>
              </a:spcAft>
              <a:buClr>
                <a:srgbClr val="FFFFFF"/>
              </a:buClr>
              <a:buSzPts val="3500"/>
              <a:buFont typeface="Nunito Sans Light"/>
              <a:buNone/>
              <a:defRPr b="0" sz="3500">
                <a:solidFill>
                  <a:srgbClr val="FFFFFF"/>
                </a:solidFill>
                <a:latin typeface="Nunito Sans Light"/>
                <a:ea typeface="Nunito Sans Light"/>
                <a:cs typeface="Nunito Sans Light"/>
                <a:sym typeface="Nunito Sans Light"/>
              </a:defRPr>
            </a:lvl1pPr>
            <a:lvl2pPr lvl="1">
              <a:spcBef>
                <a:spcPts val="0"/>
              </a:spcBef>
              <a:spcAft>
                <a:spcPts val="0"/>
              </a:spcAft>
              <a:buSzPts val="3500"/>
              <a:buFont typeface="Nunito Sans Light"/>
              <a:buNone/>
              <a:defRPr sz="3500">
                <a:latin typeface="Nunito Sans Light"/>
                <a:ea typeface="Nunito Sans Light"/>
                <a:cs typeface="Nunito Sans Light"/>
                <a:sym typeface="Nunito Sans Light"/>
              </a:defRPr>
            </a:lvl2pPr>
            <a:lvl3pPr lvl="2">
              <a:spcBef>
                <a:spcPts val="0"/>
              </a:spcBef>
              <a:spcAft>
                <a:spcPts val="0"/>
              </a:spcAft>
              <a:buSzPts val="3500"/>
              <a:buFont typeface="Nunito Sans Light"/>
              <a:buNone/>
              <a:defRPr sz="3500">
                <a:latin typeface="Nunito Sans Light"/>
                <a:ea typeface="Nunito Sans Light"/>
                <a:cs typeface="Nunito Sans Light"/>
                <a:sym typeface="Nunito Sans Light"/>
              </a:defRPr>
            </a:lvl3pPr>
            <a:lvl4pPr lvl="3">
              <a:spcBef>
                <a:spcPts val="0"/>
              </a:spcBef>
              <a:spcAft>
                <a:spcPts val="0"/>
              </a:spcAft>
              <a:buSzPts val="3500"/>
              <a:buFont typeface="Nunito Sans Light"/>
              <a:buNone/>
              <a:defRPr sz="3500">
                <a:latin typeface="Nunito Sans Light"/>
                <a:ea typeface="Nunito Sans Light"/>
                <a:cs typeface="Nunito Sans Light"/>
                <a:sym typeface="Nunito Sans Light"/>
              </a:defRPr>
            </a:lvl4pPr>
            <a:lvl5pPr lvl="4">
              <a:spcBef>
                <a:spcPts val="0"/>
              </a:spcBef>
              <a:spcAft>
                <a:spcPts val="0"/>
              </a:spcAft>
              <a:buSzPts val="3500"/>
              <a:buFont typeface="Nunito Sans Light"/>
              <a:buNone/>
              <a:defRPr sz="3500">
                <a:latin typeface="Nunito Sans Light"/>
                <a:ea typeface="Nunito Sans Light"/>
                <a:cs typeface="Nunito Sans Light"/>
                <a:sym typeface="Nunito Sans Light"/>
              </a:defRPr>
            </a:lvl5pPr>
            <a:lvl6pPr lvl="5">
              <a:spcBef>
                <a:spcPts val="0"/>
              </a:spcBef>
              <a:spcAft>
                <a:spcPts val="0"/>
              </a:spcAft>
              <a:buSzPts val="3500"/>
              <a:buFont typeface="Nunito Sans Light"/>
              <a:buNone/>
              <a:defRPr sz="3500">
                <a:latin typeface="Nunito Sans Light"/>
                <a:ea typeface="Nunito Sans Light"/>
                <a:cs typeface="Nunito Sans Light"/>
                <a:sym typeface="Nunito Sans Light"/>
              </a:defRPr>
            </a:lvl6pPr>
            <a:lvl7pPr lvl="6">
              <a:spcBef>
                <a:spcPts val="0"/>
              </a:spcBef>
              <a:spcAft>
                <a:spcPts val="0"/>
              </a:spcAft>
              <a:buSzPts val="3500"/>
              <a:buFont typeface="Nunito Sans Light"/>
              <a:buNone/>
              <a:defRPr sz="3500">
                <a:latin typeface="Nunito Sans Light"/>
                <a:ea typeface="Nunito Sans Light"/>
                <a:cs typeface="Nunito Sans Light"/>
                <a:sym typeface="Nunito Sans Light"/>
              </a:defRPr>
            </a:lvl7pPr>
            <a:lvl8pPr lvl="7">
              <a:spcBef>
                <a:spcPts val="0"/>
              </a:spcBef>
              <a:spcAft>
                <a:spcPts val="0"/>
              </a:spcAft>
              <a:buSzPts val="3500"/>
              <a:buFont typeface="Nunito Sans Light"/>
              <a:buNone/>
              <a:defRPr sz="3500">
                <a:latin typeface="Nunito Sans Light"/>
                <a:ea typeface="Nunito Sans Light"/>
                <a:cs typeface="Nunito Sans Light"/>
                <a:sym typeface="Nunito Sans Light"/>
              </a:defRPr>
            </a:lvl8pPr>
            <a:lvl9pPr lvl="8">
              <a:spcBef>
                <a:spcPts val="0"/>
              </a:spcBef>
              <a:spcAft>
                <a:spcPts val="0"/>
              </a:spcAft>
              <a:buSzPts val="3500"/>
              <a:buFont typeface="Nunito Sans Light"/>
              <a:buNone/>
              <a:defRPr sz="3500">
                <a:latin typeface="Nunito Sans Light"/>
                <a:ea typeface="Nunito Sans Light"/>
                <a:cs typeface="Nunito Sans Light"/>
                <a:sym typeface="Nunito Sans Light"/>
              </a:defRPr>
            </a:lvl9pPr>
          </a:lstStyle>
          <a:p/>
        </p:txBody>
      </p:sp>
      <p:sp>
        <p:nvSpPr>
          <p:cNvPr id="17" name="Google Shape;17;p2"/>
          <p:cNvSpPr txBox="1"/>
          <p:nvPr>
            <p:ph idx="1" type="subTitle"/>
          </p:nvPr>
        </p:nvSpPr>
        <p:spPr>
          <a:xfrm>
            <a:off x="914400" y="1925200"/>
            <a:ext cx="4689000" cy="378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300"/>
              <a:buNone/>
              <a:defRPr sz="1300">
                <a:solidFill>
                  <a:schemeClr val="lt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Footer Only">
  <p:cSld name="TITLE_2_1_2">
    <p:bg>
      <p:bgPr>
        <a:solidFill>
          <a:schemeClr val="lt1"/>
        </a:solidFill>
      </p:bgPr>
    </p:bg>
    <p:spTree>
      <p:nvGrpSpPr>
        <p:cNvPr id="81" name="Shape 81"/>
        <p:cNvGrpSpPr/>
        <p:nvPr/>
      </p:nvGrpSpPr>
      <p:grpSpPr>
        <a:xfrm>
          <a:off x="0" y="0"/>
          <a:ext cx="0" cy="0"/>
          <a:chOff x="0" y="0"/>
          <a:chExt cx="0" cy="0"/>
        </a:xfrm>
      </p:grpSpPr>
      <p:cxnSp>
        <p:nvCxnSpPr>
          <p:cNvPr id="82" name="Google Shape;82;p11"/>
          <p:cNvCxnSpPr/>
          <p:nvPr/>
        </p:nvCxnSpPr>
        <p:spPr>
          <a:xfrm>
            <a:off x="556208" y="4552963"/>
            <a:ext cx="8031600" cy="6000"/>
          </a:xfrm>
          <a:prstGeom prst="straightConnector1">
            <a:avLst/>
          </a:prstGeom>
          <a:noFill/>
          <a:ln cap="flat" cmpd="sng" w="9525">
            <a:solidFill>
              <a:srgbClr val="D8D8D8"/>
            </a:solidFill>
            <a:prstDash val="solid"/>
            <a:round/>
            <a:headEnd len="sm" w="sm" type="none"/>
            <a:tailEnd len="sm" w="sm" type="none"/>
          </a:ln>
        </p:spPr>
      </p:cxnSp>
      <p:sp>
        <p:nvSpPr>
          <p:cNvPr id="83" name="Google Shape;83;p11"/>
          <p:cNvSpPr txBox="1"/>
          <p:nvPr/>
        </p:nvSpPr>
        <p:spPr>
          <a:xfrm>
            <a:off x="498619" y="4633267"/>
            <a:ext cx="2290500" cy="176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800"/>
              <a:buFont typeface="Arial"/>
              <a:buNone/>
            </a:pPr>
            <a:r>
              <a:rPr b="0" i="0" lang="en" sz="800" u="none" cap="none" strike="noStrike">
                <a:solidFill>
                  <a:srgbClr val="3A3B42"/>
                </a:solidFill>
                <a:latin typeface="Nunito Sans Light"/>
                <a:ea typeface="Nunito Sans Light"/>
                <a:cs typeface="Nunito Sans Light"/>
                <a:sym typeface="Nunito Sans Light"/>
              </a:rPr>
              <a:t>A N A L O X</a:t>
            </a:r>
            <a:endParaRPr b="0" i="0" sz="800" u="none" cap="none" strike="noStrike">
              <a:solidFill>
                <a:srgbClr val="3A3B42"/>
              </a:solidFill>
              <a:latin typeface="Nunito Sans Light"/>
              <a:ea typeface="Nunito Sans Light"/>
              <a:cs typeface="Nunito Sans Light"/>
              <a:sym typeface="Nunito Sans Light"/>
            </a:endParaRPr>
          </a:p>
        </p:txBody>
      </p:sp>
      <p:pic>
        <p:nvPicPr>
          <p:cNvPr id="84" name="Google Shape;84;p11"/>
          <p:cNvPicPr preferRelativeResize="0"/>
          <p:nvPr/>
        </p:nvPicPr>
        <p:blipFill>
          <a:blip r:embed="rId2">
            <a:alphaModFix amt="19000"/>
          </a:blip>
          <a:stretch>
            <a:fillRect/>
          </a:stretch>
        </p:blipFill>
        <p:spPr>
          <a:xfrm>
            <a:off x="8468075" y="4070225"/>
            <a:ext cx="675925" cy="107327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ond Header - Green">
  <p:cSld name="TITLE_2_1_1">
    <p:bg>
      <p:bgPr>
        <a:solidFill>
          <a:srgbClr val="0C594D"/>
        </a:solidFill>
      </p:bgPr>
    </p:bg>
    <p:spTree>
      <p:nvGrpSpPr>
        <p:cNvPr id="85" name="Shape 85"/>
        <p:cNvGrpSpPr/>
        <p:nvPr/>
      </p:nvGrpSpPr>
      <p:grpSpPr>
        <a:xfrm>
          <a:off x="0" y="0"/>
          <a:ext cx="0" cy="0"/>
          <a:chOff x="0" y="0"/>
          <a:chExt cx="0" cy="0"/>
        </a:xfrm>
      </p:grpSpPr>
      <p:sp>
        <p:nvSpPr>
          <p:cNvPr id="86" name="Google Shape;86;p12"/>
          <p:cNvSpPr txBox="1"/>
          <p:nvPr>
            <p:ph type="title"/>
          </p:nvPr>
        </p:nvSpPr>
        <p:spPr>
          <a:xfrm>
            <a:off x="547150" y="1840225"/>
            <a:ext cx="804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800"/>
              <a:buFont typeface="Nunito Sans Light"/>
              <a:buNone/>
              <a:defRPr b="0" sz="2800">
                <a:solidFill>
                  <a:schemeClr val="lt1"/>
                </a:solidFill>
                <a:latin typeface="Nunito Sans Light"/>
                <a:ea typeface="Nunito Sans Light"/>
                <a:cs typeface="Nunito Sans Light"/>
                <a:sym typeface="Nunito Sans Light"/>
              </a:defRPr>
            </a:lvl1pPr>
            <a:lvl2pPr lvl="1"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2pPr>
            <a:lvl3pPr lvl="2"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3pPr>
            <a:lvl4pPr lvl="3"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4pPr>
            <a:lvl5pPr lvl="4"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5pPr>
            <a:lvl6pPr lvl="5"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6pPr>
            <a:lvl7pPr lvl="6"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7pPr>
            <a:lvl8pPr lvl="7"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8pPr>
            <a:lvl9pPr lvl="8"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9pPr>
          </a:lstStyle>
          <a:p/>
        </p:txBody>
      </p:sp>
      <p:sp>
        <p:nvSpPr>
          <p:cNvPr id="87" name="Google Shape;87;p12"/>
          <p:cNvSpPr txBox="1"/>
          <p:nvPr>
            <p:ph idx="1" type="subTitle"/>
          </p:nvPr>
        </p:nvSpPr>
        <p:spPr>
          <a:xfrm>
            <a:off x="546500" y="2565575"/>
            <a:ext cx="8050500" cy="4647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20A695"/>
              </a:buClr>
              <a:buSzPts val="1500"/>
              <a:buNone/>
              <a:defRPr b="1" sz="1500">
                <a:solidFill>
                  <a:srgbClr val="20A695"/>
                </a:solidFill>
              </a:defRPr>
            </a:lvl1pPr>
            <a:lvl2pPr lvl="1">
              <a:spcBef>
                <a:spcPts val="1600"/>
              </a:spcBef>
              <a:spcAft>
                <a:spcPts val="0"/>
              </a:spcAft>
              <a:buSzPts val="1200"/>
              <a:buNone/>
              <a:defRPr/>
            </a:lvl2pPr>
            <a:lvl3pPr lvl="2">
              <a:spcBef>
                <a:spcPts val="1600"/>
              </a:spcBef>
              <a:spcAft>
                <a:spcPts val="0"/>
              </a:spcAft>
              <a:buSzPts val="1200"/>
              <a:buNone/>
              <a:defRPr/>
            </a:lvl3pPr>
            <a:lvl4pPr lvl="3">
              <a:spcBef>
                <a:spcPts val="1600"/>
              </a:spcBef>
              <a:spcAft>
                <a:spcPts val="0"/>
              </a:spcAft>
              <a:buSzPts val="1200"/>
              <a:buNone/>
              <a:defRPr/>
            </a:lvl4pPr>
            <a:lvl5pPr lvl="4">
              <a:spcBef>
                <a:spcPts val="1600"/>
              </a:spcBef>
              <a:spcAft>
                <a:spcPts val="0"/>
              </a:spcAft>
              <a:buSzPts val="1200"/>
              <a:buNone/>
              <a:defRPr/>
            </a:lvl5pPr>
            <a:lvl6pPr lvl="5">
              <a:spcBef>
                <a:spcPts val="1600"/>
              </a:spcBef>
              <a:spcAft>
                <a:spcPts val="0"/>
              </a:spcAft>
              <a:buSzPts val="1200"/>
              <a:buNone/>
              <a:defRPr/>
            </a:lvl6pPr>
            <a:lvl7pPr lvl="6">
              <a:spcBef>
                <a:spcPts val="1600"/>
              </a:spcBef>
              <a:spcAft>
                <a:spcPts val="0"/>
              </a:spcAft>
              <a:buSzPts val="1200"/>
              <a:buNone/>
              <a:defRPr/>
            </a:lvl7pPr>
            <a:lvl8pPr lvl="7">
              <a:spcBef>
                <a:spcPts val="1600"/>
              </a:spcBef>
              <a:spcAft>
                <a:spcPts val="0"/>
              </a:spcAft>
              <a:buSzPts val="1200"/>
              <a:buNone/>
              <a:defRPr/>
            </a:lvl8pPr>
            <a:lvl9pPr lvl="8">
              <a:spcBef>
                <a:spcPts val="1600"/>
              </a:spcBef>
              <a:spcAft>
                <a:spcPts val="1600"/>
              </a:spcAft>
              <a:buSzPts val="1200"/>
              <a:buNone/>
              <a:defRPr/>
            </a:lvl9pPr>
          </a:lstStyle>
          <a:p/>
        </p:txBody>
      </p:sp>
      <p:pic>
        <p:nvPicPr>
          <p:cNvPr id="88" name="Google Shape;88;p12"/>
          <p:cNvPicPr preferRelativeResize="0"/>
          <p:nvPr/>
        </p:nvPicPr>
        <p:blipFill>
          <a:blip r:embed="rId2">
            <a:alphaModFix amt="19000"/>
          </a:blip>
          <a:stretch>
            <a:fillRect/>
          </a:stretch>
        </p:blipFill>
        <p:spPr>
          <a:xfrm>
            <a:off x="8468075" y="4070225"/>
            <a:ext cx="675925" cy="107327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ond Header - Grey">
  <p:cSld name="TITLE_2_1_1_1">
    <p:bg>
      <p:bgPr>
        <a:solidFill>
          <a:srgbClr val="3A3B42"/>
        </a:solidFill>
      </p:bgPr>
    </p:bg>
    <p:spTree>
      <p:nvGrpSpPr>
        <p:cNvPr id="89" name="Shape 89"/>
        <p:cNvGrpSpPr/>
        <p:nvPr/>
      </p:nvGrpSpPr>
      <p:grpSpPr>
        <a:xfrm>
          <a:off x="0" y="0"/>
          <a:ext cx="0" cy="0"/>
          <a:chOff x="0" y="0"/>
          <a:chExt cx="0" cy="0"/>
        </a:xfrm>
      </p:grpSpPr>
      <p:sp>
        <p:nvSpPr>
          <p:cNvPr id="90" name="Google Shape;90;p13"/>
          <p:cNvSpPr txBox="1"/>
          <p:nvPr>
            <p:ph type="title"/>
          </p:nvPr>
        </p:nvSpPr>
        <p:spPr>
          <a:xfrm>
            <a:off x="547150" y="1840225"/>
            <a:ext cx="8049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800"/>
              <a:buFont typeface="Nunito Sans Light"/>
              <a:buNone/>
              <a:defRPr b="0" sz="2800">
                <a:solidFill>
                  <a:schemeClr val="lt1"/>
                </a:solidFill>
                <a:latin typeface="Nunito Sans Light"/>
                <a:ea typeface="Nunito Sans Light"/>
                <a:cs typeface="Nunito Sans Light"/>
                <a:sym typeface="Nunito Sans Light"/>
              </a:defRPr>
            </a:lvl1pPr>
            <a:lvl2pPr lvl="1"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2pPr>
            <a:lvl3pPr lvl="2"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3pPr>
            <a:lvl4pPr lvl="3"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4pPr>
            <a:lvl5pPr lvl="4"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5pPr>
            <a:lvl6pPr lvl="5"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6pPr>
            <a:lvl7pPr lvl="6"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7pPr>
            <a:lvl8pPr lvl="7"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8pPr>
            <a:lvl9pPr lvl="8" rtl="0" algn="ctr">
              <a:spcBef>
                <a:spcPts val="0"/>
              </a:spcBef>
              <a:spcAft>
                <a:spcPts val="0"/>
              </a:spcAft>
              <a:buClr>
                <a:schemeClr val="lt1"/>
              </a:buClr>
              <a:buSzPts val="3200"/>
              <a:buFont typeface="Nunito Sans Light"/>
              <a:buNone/>
              <a:defRPr sz="3200">
                <a:solidFill>
                  <a:schemeClr val="lt1"/>
                </a:solidFill>
                <a:latin typeface="Nunito Sans Light"/>
                <a:ea typeface="Nunito Sans Light"/>
                <a:cs typeface="Nunito Sans Light"/>
                <a:sym typeface="Nunito Sans Light"/>
              </a:defRPr>
            </a:lvl9pPr>
          </a:lstStyle>
          <a:p/>
        </p:txBody>
      </p:sp>
      <p:sp>
        <p:nvSpPr>
          <p:cNvPr id="91" name="Google Shape;91;p13"/>
          <p:cNvSpPr txBox="1"/>
          <p:nvPr>
            <p:ph idx="1" type="subTitle"/>
          </p:nvPr>
        </p:nvSpPr>
        <p:spPr>
          <a:xfrm>
            <a:off x="546500" y="2565575"/>
            <a:ext cx="8050500" cy="4647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20A695"/>
              </a:buClr>
              <a:buSzPts val="1500"/>
              <a:buNone/>
              <a:defRPr b="1" sz="1500">
                <a:solidFill>
                  <a:srgbClr val="20A695"/>
                </a:solidFill>
              </a:defRPr>
            </a:lvl1pPr>
            <a:lvl2pPr lvl="1" rtl="0">
              <a:spcBef>
                <a:spcPts val="160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p:txBody>
      </p:sp>
      <p:pic>
        <p:nvPicPr>
          <p:cNvPr id="92" name="Google Shape;92;p13"/>
          <p:cNvPicPr preferRelativeResize="0"/>
          <p:nvPr/>
        </p:nvPicPr>
        <p:blipFill rotWithShape="1">
          <a:blip r:embed="rId2">
            <a:alphaModFix amt="20000"/>
          </a:blip>
          <a:srcRect b="0" l="0" r="0" t="0"/>
          <a:stretch/>
        </p:blipFill>
        <p:spPr>
          <a:xfrm>
            <a:off x="8468075" y="4070225"/>
            <a:ext cx="675925" cy="1073274"/>
          </a:xfrm>
          <a:prstGeom prst="rect">
            <a:avLst/>
          </a:prstGeom>
          <a:noFill/>
          <a:ln>
            <a:noFill/>
          </a:ln>
        </p:spPr>
      </p:pic>
      <p:pic>
        <p:nvPicPr>
          <p:cNvPr id="93" name="Google Shape;93;p13"/>
          <p:cNvPicPr preferRelativeResize="0"/>
          <p:nvPr/>
        </p:nvPicPr>
        <p:blipFill>
          <a:blip r:embed="rId3">
            <a:alphaModFix/>
          </a:blip>
          <a:stretch>
            <a:fillRect/>
          </a:stretch>
        </p:blipFill>
        <p:spPr>
          <a:xfrm>
            <a:off x="8027300" y="4625650"/>
            <a:ext cx="440775" cy="440775"/>
          </a:xfrm>
          <a:prstGeom prst="rect">
            <a:avLst/>
          </a:prstGeom>
          <a:noFill/>
          <a:ln>
            <a:noFill/>
          </a:ln>
        </p:spPr>
      </p:pic>
      <p:sp>
        <p:nvSpPr>
          <p:cNvPr id="94" name="Google Shape;94;p13"/>
          <p:cNvSpPr txBox="1"/>
          <p:nvPr/>
        </p:nvSpPr>
        <p:spPr>
          <a:xfrm>
            <a:off x="6496575" y="4716275"/>
            <a:ext cx="1504800" cy="2595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800"/>
              <a:buFont typeface="Arial"/>
              <a:buNone/>
            </a:pPr>
            <a:r>
              <a:rPr lang="en" sz="800">
                <a:solidFill>
                  <a:srgbClr val="D8D8D8"/>
                </a:solidFill>
                <a:latin typeface="Nunito Sans Light"/>
                <a:ea typeface="Nunito Sans Light"/>
                <a:cs typeface="Nunito Sans Light"/>
                <a:sym typeface="Nunito Sans Light"/>
              </a:rPr>
              <a:t>Proud sponsors of </a:t>
            </a:r>
            <a:endParaRPr sz="800">
              <a:solidFill>
                <a:srgbClr val="D8D8D8"/>
              </a:solidFill>
              <a:latin typeface="Nunito Sans Light"/>
              <a:ea typeface="Nunito Sans Light"/>
              <a:cs typeface="Nunito Sans Light"/>
              <a:sym typeface="Nunito Sans Light"/>
            </a:endParaRPr>
          </a:p>
          <a:p>
            <a:pPr indent="0" lvl="0" marL="0" marR="0" rtl="0" algn="l">
              <a:lnSpc>
                <a:spcPct val="90000"/>
              </a:lnSpc>
              <a:spcBef>
                <a:spcPts val="0"/>
              </a:spcBef>
              <a:spcAft>
                <a:spcPts val="0"/>
              </a:spcAft>
              <a:buClr>
                <a:srgbClr val="000000"/>
              </a:buClr>
              <a:buSzPts val="800"/>
              <a:buFont typeface="Arial"/>
              <a:buNone/>
            </a:pPr>
            <a:r>
              <a:rPr b="1" lang="en" sz="800">
                <a:solidFill>
                  <a:srgbClr val="D8D8D8"/>
                </a:solidFill>
                <a:latin typeface="Nunito Sans"/>
                <a:ea typeface="Nunito Sans"/>
                <a:cs typeface="Nunito Sans"/>
                <a:sym typeface="Nunito Sans"/>
              </a:rPr>
              <a:t>We Remember Submariners</a:t>
            </a:r>
            <a:endParaRPr b="1" i="0" sz="800" u="none" cap="none" strike="noStrike">
              <a:solidFill>
                <a:srgbClr val="D8D8D8"/>
              </a:solidFill>
              <a:latin typeface="Nunito Sans"/>
              <a:ea typeface="Nunito Sans"/>
              <a:cs typeface="Nunito Sans"/>
              <a:sym typeface="Nunito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95" name="Shape 95"/>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t in touch">
  <p:cSld name="CUSTOM_3">
    <p:bg>
      <p:bgPr>
        <a:solidFill>
          <a:srgbClr val="0C594D"/>
        </a:solidFill>
      </p:bgPr>
    </p:bg>
    <p:spTree>
      <p:nvGrpSpPr>
        <p:cNvPr id="96" name="Shape 96"/>
        <p:cNvGrpSpPr/>
        <p:nvPr/>
      </p:nvGrpSpPr>
      <p:grpSpPr>
        <a:xfrm>
          <a:off x="0" y="0"/>
          <a:ext cx="0" cy="0"/>
          <a:chOff x="0" y="0"/>
          <a:chExt cx="0" cy="0"/>
        </a:xfrm>
      </p:grpSpPr>
      <p:sp>
        <p:nvSpPr>
          <p:cNvPr id="97" name="Google Shape;97;p15"/>
          <p:cNvSpPr txBox="1"/>
          <p:nvPr/>
        </p:nvSpPr>
        <p:spPr>
          <a:xfrm>
            <a:off x="7810850" y="4832975"/>
            <a:ext cx="786000" cy="16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SzPts val="1100"/>
              <a:buNone/>
            </a:pPr>
            <a:r>
              <a:rPr lang="en" sz="600">
                <a:solidFill>
                  <a:srgbClr val="FFFFFF"/>
                </a:solidFill>
                <a:latin typeface="Nunito"/>
                <a:ea typeface="Nunito"/>
                <a:cs typeface="Nunito"/>
                <a:sym typeface="Nunito"/>
              </a:rPr>
              <a:t>©2023, Analox</a:t>
            </a:r>
            <a:endParaRPr i="1" sz="1000">
              <a:solidFill>
                <a:srgbClr val="FFFFFF"/>
              </a:solidFill>
              <a:latin typeface="Nunito"/>
              <a:ea typeface="Nunito"/>
              <a:cs typeface="Nunito"/>
              <a:sym typeface="Nunito"/>
            </a:endParaRPr>
          </a:p>
        </p:txBody>
      </p:sp>
      <p:sp>
        <p:nvSpPr>
          <p:cNvPr id="98" name="Google Shape;98;p15"/>
          <p:cNvSpPr txBox="1"/>
          <p:nvPr/>
        </p:nvSpPr>
        <p:spPr>
          <a:xfrm>
            <a:off x="914398" y="921054"/>
            <a:ext cx="3407700" cy="415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2F2F2"/>
              </a:buClr>
              <a:buSzPts val="2300"/>
              <a:buFont typeface="Arial"/>
              <a:buNone/>
            </a:pPr>
            <a:r>
              <a:rPr lang="en" sz="2300">
                <a:solidFill>
                  <a:srgbClr val="F2F2F2"/>
                </a:solidFill>
                <a:latin typeface="Nunito Sans Light"/>
                <a:ea typeface="Nunito Sans Light"/>
                <a:cs typeface="Nunito Sans Light"/>
                <a:sym typeface="Nunito Sans Light"/>
              </a:rPr>
              <a:t>Get in touch!</a:t>
            </a:r>
            <a:endParaRPr sz="1100"/>
          </a:p>
        </p:txBody>
      </p:sp>
      <p:pic>
        <p:nvPicPr>
          <p:cNvPr id="99" name="Google Shape;99;p15"/>
          <p:cNvPicPr preferRelativeResize="0"/>
          <p:nvPr/>
        </p:nvPicPr>
        <p:blipFill rotWithShape="1">
          <a:blip r:embed="rId2">
            <a:alphaModFix/>
          </a:blip>
          <a:srcRect b="0" l="0" r="0" t="0"/>
          <a:stretch/>
        </p:blipFill>
        <p:spPr>
          <a:xfrm>
            <a:off x="1102113" y="2102363"/>
            <a:ext cx="309600" cy="309600"/>
          </a:xfrm>
          <a:prstGeom prst="ellipse">
            <a:avLst/>
          </a:prstGeom>
          <a:noFill/>
          <a:ln>
            <a:noFill/>
          </a:ln>
        </p:spPr>
      </p:pic>
      <p:pic>
        <p:nvPicPr>
          <p:cNvPr id="100" name="Google Shape;100;p15"/>
          <p:cNvPicPr preferRelativeResize="0"/>
          <p:nvPr/>
        </p:nvPicPr>
        <p:blipFill rotWithShape="1">
          <a:blip r:embed="rId3">
            <a:alphaModFix/>
          </a:blip>
          <a:srcRect b="0" l="0" r="0" t="0"/>
          <a:stretch/>
        </p:blipFill>
        <p:spPr>
          <a:xfrm>
            <a:off x="1102188" y="3648526"/>
            <a:ext cx="309600" cy="309300"/>
          </a:xfrm>
          <a:prstGeom prst="ellipse">
            <a:avLst/>
          </a:prstGeom>
          <a:noFill/>
          <a:ln>
            <a:noFill/>
          </a:ln>
        </p:spPr>
      </p:pic>
      <p:pic>
        <p:nvPicPr>
          <p:cNvPr id="101" name="Google Shape;101;p15"/>
          <p:cNvPicPr preferRelativeResize="0"/>
          <p:nvPr/>
        </p:nvPicPr>
        <p:blipFill rotWithShape="1">
          <a:blip r:embed="rId4">
            <a:alphaModFix/>
          </a:blip>
          <a:srcRect b="0" l="0" r="0" t="0"/>
          <a:stretch/>
        </p:blipFill>
        <p:spPr>
          <a:xfrm>
            <a:off x="1102113" y="3122162"/>
            <a:ext cx="309600" cy="309600"/>
          </a:xfrm>
          <a:prstGeom prst="ellipse">
            <a:avLst/>
          </a:prstGeom>
          <a:noFill/>
          <a:ln>
            <a:noFill/>
          </a:ln>
        </p:spPr>
      </p:pic>
      <p:pic>
        <p:nvPicPr>
          <p:cNvPr id="102" name="Google Shape;102;p15"/>
          <p:cNvPicPr preferRelativeResize="0"/>
          <p:nvPr/>
        </p:nvPicPr>
        <p:blipFill rotWithShape="1">
          <a:blip r:embed="rId5">
            <a:alphaModFix/>
          </a:blip>
          <a:srcRect b="0" l="169" r="169" t="0"/>
          <a:stretch/>
        </p:blipFill>
        <p:spPr>
          <a:xfrm>
            <a:off x="1102112" y="1593408"/>
            <a:ext cx="309600" cy="310800"/>
          </a:xfrm>
          <a:prstGeom prst="ellipse">
            <a:avLst/>
          </a:prstGeom>
          <a:noFill/>
          <a:ln>
            <a:noFill/>
          </a:ln>
        </p:spPr>
      </p:pic>
      <p:grpSp>
        <p:nvGrpSpPr>
          <p:cNvPr id="103" name="Google Shape;103;p15"/>
          <p:cNvGrpSpPr/>
          <p:nvPr/>
        </p:nvGrpSpPr>
        <p:grpSpPr>
          <a:xfrm>
            <a:off x="1095392" y="2610797"/>
            <a:ext cx="309601" cy="308960"/>
            <a:chOff x="856163" y="2554800"/>
            <a:chExt cx="421800" cy="420926"/>
          </a:xfrm>
        </p:grpSpPr>
        <p:sp>
          <p:nvSpPr>
            <p:cNvPr id="104" name="Google Shape;104;p15"/>
            <p:cNvSpPr/>
            <p:nvPr/>
          </p:nvSpPr>
          <p:spPr>
            <a:xfrm>
              <a:off x="856600" y="2554800"/>
              <a:ext cx="420900" cy="4209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 name="Google Shape;105;p15"/>
            <p:cNvPicPr preferRelativeResize="0"/>
            <p:nvPr/>
          </p:nvPicPr>
          <p:blipFill rotWithShape="1">
            <a:blip r:embed="rId6">
              <a:alphaModFix/>
            </a:blip>
            <a:srcRect b="-8411" l="-8615" r="-8603" t="-8411"/>
            <a:stretch/>
          </p:blipFill>
          <p:spPr>
            <a:xfrm>
              <a:off x="856163" y="2555426"/>
              <a:ext cx="421800" cy="420300"/>
            </a:xfrm>
            <a:prstGeom prst="ellipse">
              <a:avLst/>
            </a:prstGeom>
            <a:noFill/>
            <a:ln>
              <a:noFill/>
            </a:ln>
          </p:spPr>
        </p:pic>
      </p:grpSp>
      <p:pic>
        <p:nvPicPr>
          <p:cNvPr id="106" name="Google Shape;106;p15"/>
          <p:cNvPicPr preferRelativeResize="0"/>
          <p:nvPr/>
        </p:nvPicPr>
        <p:blipFill>
          <a:blip r:embed="rId7">
            <a:alphaModFix/>
          </a:blip>
          <a:stretch>
            <a:fillRect/>
          </a:stretch>
        </p:blipFill>
        <p:spPr>
          <a:xfrm>
            <a:off x="6893057" y="4231881"/>
            <a:ext cx="1703782" cy="4683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107" name="Shape 107"/>
        <p:cNvGrpSpPr/>
        <p:nvPr/>
      </p:nvGrpSpPr>
      <p:grpSpPr>
        <a:xfrm>
          <a:off x="0" y="0"/>
          <a:ext cx="0" cy="0"/>
          <a:chOff x="0" y="0"/>
          <a:chExt cx="0" cy="0"/>
        </a:xfrm>
      </p:grpSpPr>
      <p:sp>
        <p:nvSpPr>
          <p:cNvPr id="108" name="Google Shape;108;p1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9" name="Google Shape;109;p1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0" name="Google Shape;110;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111" name="Shape 111"/>
        <p:cNvGrpSpPr/>
        <p:nvPr/>
      </p:nvGrpSpPr>
      <p:grpSpPr>
        <a:xfrm>
          <a:off x="0" y="0"/>
          <a:ext cx="0" cy="0"/>
          <a:chOff x="0" y="0"/>
          <a:chExt cx="0" cy="0"/>
        </a:xfrm>
      </p:grpSpPr>
      <p:sp>
        <p:nvSpPr>
          <p:cNvPr id="112" name="Google Shape;112;p1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3" name="Google Shape;113;p1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4" name="Google Shape;114;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2">
  <p:cSld name="CUSTOM_2_1">
    <p:spTree>
      <p:nvGrpSpPr>
        <p:cNvPr id="18"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b="0" l="5909" r="20409" t="0"/>
          <a:stretch/>
        </p:blipFill>
        <p:spPr>
          <a:xfrm>
            <a:off x="3459375" y="625"/>
            <a:ext cx="5684623" cy="5142248"/>
          </a:xfrm>
          <a:prstGeom prst="rect">
            <a:avLst/>
          </a:prstGeom>
          <a:noFill/>
          <a:ln>
            <a:noFill/>
          </a:ln>
        </p:spPr>
      </p:pic>
      <p:sp>
        <p:nvSpPr>
          <p:cNvPr id="20" name="Google Shape;20;p3"/>
          <p:cNvSpPr/>
          <p:nvPr/>
        </p:nvSpPr>
        <p:spPr>
          <a:xfrm>
            <a:off x="-39375" y="-16850"/>
            <a:ext cx="6884200" cy="5177200"/>
          </a:xfrm>
          <a:custGeom>
            <a:rect b="b" l="l" r="r" t="t"/>
            <a:pathLst>
              <a:path extrusionOk="0" h="207088" w="275368">
                <a:moveTo>
                  <a:pt x="0" y="207088"/>
                </a:moveTo>
                <a:lnTo>
                  <a:pt x="145096" y="207088"/>
                </a:lnTo>
                <a:lnTo>
                  <a:pt x="275368" y="0"/>
                </a:lnTo>
                <a:lnTo>
                  <a:pt x="225" y="0"/>
                </a:lnTo>
                <a:close/>
              </a:path>
            </a:pathLst>
          </a:custGeom>
          <a:solidFill>
            <a:srgbClr val="0C594D"/>
          </a:solidFill>
          <a:ln>
            <a:noFill/>
          </a:ln>
        </p:spPr>
      </p:sp>
      <p:pic>
        <p:nvPicPr>
          <p:cNvPr id="21" name="Google Shape;21;p3"/>
          <p:cNvPicPr preferRelativeResize="0"/>
          <p:nvPr/>
        </p:nvPicPr>
        <p:blipFill>
          <a:blip r:embed="rId3">
            <a:alphaModFix/>
          </a:blip>
          <a:stretch>
            <a:fillRect/>
          </a:stretch>
        </p:blipFill>
        <p:spPr>
          <a:xfrm>
            <a:off x="914400" y="3447725"/>
            <a:ext cx="1738348" cy="477879"/>
          </a:xfrm>
          <a:prstGeom prst="rect">
            <a:avLst/>
          </a:prstGeom>
          <a:noFill/>
          <a:ln>
            <a:noFill/>
          </a:ln>
        </p:spPr>
      </p:pic>
      <p:pic>
        <p:nvPicPr>
          <p:cNvPr id="22" name="Google Shape;22;p3"/>
          <p:cNvPicPr preferRelativeResize="0"/>
          <p:nvPr/>
        </p:nvPicPr>
        <p:blipFill>
          <a:blip r:embed="rId4">
            <a:alphaModFix/>
          </a:blip>
          <a:stretch>
            <a:fillRect/>
          </a:stretch>
        </p:blipFill>
        <p:spPr>
          <a:xfrm>
            <a:off x="914400" y="4348050"/>
            <a:ext cx="921116" cy="277176"/>
          </a:xfrm>
          <a:prstGeom prst="rect">
            <a:avLst/>
          </a:prstGeom>
          <a:noFill/>
          <a:ln>
            <a:noFill/>
          </a:ln>
        </p:spPr>
      </p:pic>
      <p:sp>
        <p:nvSpPr>
          <p:cNvPr id="23" name="Google Shape;23;p3"/>
          <p:cNvSpPr txBox="1"/>
          <p:nvPr/>
        </p:nvSpPr>
        <p:spPr>
          <a:xfrm>
            <a:off x="914400" y="4005300"/>
            <a:ext cx="2409900" cy="197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200">
                <a:solidFill>
                  <a:schemeClr val="lt1"/>
                </a:solidFill>
                <a:latin typeface="Nunito Sans Light"/>
                <a:ea typeface="Nunito Sans Light"/>
                <a:cs typeface="Nunito Sans Light"/>
                <a:sym typeface="Nunito Sans Light"/>
              </a:rPr>
              <a:t>Your Challenge, </a:t>
            </a:r>
            <a:r>
              <a:rPr lang="en" sz="1200">
                <a:solidFill>
                  <a:schemeClr val="lt1"/>
                </a:solidFill>
                <a:latin typeface="Nunito Sans ExtraBold"/>
                <a:ea typeface="Nunito Sans ExtraBold"/>
                <a:cs typeface="Nunito Sans ExtraBold"/>
                <a:sym typeface="Nunito Sans ExtraBold"/>
              </a:rPr>
              <a:t>Our Passion</a:t>
            </a:r>
            <a:endParaRPr i="0" sz="1200" u="none" cap="none" strike="noStrike">
              <a:solidFill>
                <a:schemeClr val="lt1"/>
              </a:solidFill>
              <a:latin typeface="Nunito Sans ExtraBold"/>
              <a:ea typeface="Nunito Sans ExtraBold"/>
              <a:cs typeface="Nunito Sans ExtraBold"/>
              <a:sym typeface="Nunito Sans ExtraBold"/>
            </a:endParaRPr>
          </a:p>
        </p:txBody>
      </p:sp>
      <p:sp>
        <p:nvSpPr>
          <p:cNvPr id="24" name="Google Shape;24;p3"/>
          <p:cNvSpPr txBox="1"/>
          <p:nvPr/>
        </p:nvSpPr>
        <p:spPr>
          <a:xfrm>
            <a:off x="7810850" y="4832975"/>
            <a:ext cx="786000" cy="16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SzPts val="1100"/>
              <a:buNone/>
            </a:pPr>
            <a:r>
              <a:rPr lang="en" sz="600">
                <a:solidFill>
                  <a:srgbClr val="FFFFFF"/>
                </a:solidFill>
                <a:latin typeface="Nunito"/>
                <a:ea typeface="Nunito"/>
                <a:cs typeface="Nunito"/>
                <a:sym typeface="Nunito"/>
              </a:rPr>
              <a:t>©2022, Analox</a:t>
            </a:r>
            <a:endParaRPr i="1" sz="1000">
              <a:solidFill>
                <a:srgbClr val="FFFFFF"/>
              </a:solidFill>
              <a:latin typeface="Nunito"/>
              <a:ea typeface="Nunito"/>
              <a:cs typeface="Nunito"/>
              <a:sym typeface="Nunito"/>
            </a:endParaRPr>
          </a:p>
        </p:txBody>
      </p:sp>
      <p:sp>
        <p:nvSpPr>
          <p:cNvPr id="25" name="Google Shape;25;p3"/>
          <p:cNvSpPr txBox="1"/>
          <p:nvPr>
            <p:ph type="title"/>
          </p:nvPr>
        </p:nvSpPr>
        <p:spPr>
          <a:xfrm>
            <a:off x="914400" y="1295450"/>
            <a:ext cx="7682400" cy="493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500"/>
              <a:buFont typeface="Nunito Sans Light"/>
              <a:buNone/>
              <a:defRPr b="0" sz="3500">
                <a:solidFill>
                  <a:srgbClr val="FFFFFF"/>
                </a:solidFill>
                <a:latin typeface="Nunito Sans Light"/>
                <a:ea typeface="Nunito Sans Light"/>
                <a:cs typeface="Nunito Sans Light"/>
                <a:sym typeface="Nunito Sans Light"/>
              </a:defRPr>
            </a:lvl1pPr>
            <a:lvl2pPr lvl="1" rtl="0">
              <a:spcBef>
                <a:spcPts val="0"/>
              </a:spcBef>
              <a:spcAft>
                <a:spcPts val="0"/>
              </a:spcAft>
              <a:buSzPts val="3500"/>
              <a:buFont typeface="Nunito Sans Light"/>
              <a:buNone/>
              <a:defRPr sz="3500">
                <a:latin typeface="Nunito Sans Light"/>
                <a:ea typeface="Nunito Sans Light"/>
                <a:cs typeface="Nunito Sans Light"/>
                <a:sym typeface="Nunito Sans Light"/>
              </a:defRPr>
            </a:lvl2pPr>
            <a:lvl3pPr lvl="2" rtl="0">
              <a:spcBef>
                <a:spcPts val="0"/>
              </a:spcBef>
              <a:spcAft>
                <a:spcPts val="0"/>
              </a:spcAft>
              <a:buSzPts val="3500"/>
              <a:buFont typeface="Nunito Sans Light"/>
              <a:buNone/>
              <a:defRPr sz="3500">
                <a:latin typeface="Nunito Sans Light"/>
                <a:ea typeface="Nunito Sans Light"/>
                <a:cs typeface="Nunito Sans Light"/>
                <a:sym typeface="Nunito Sans Light"/>
              </a:defRPr>
            </a:lvl3pPr>
            <a:lvl4pPr lvl="3" rtl="0">
              <a:spcBef>
                <a:spcPts val="0"/>
              </a:spcBef>
              <a:spcAft>
                <a:spcPts val="0"/>
              </a:spcAft>
              <a:buSzPts val="3500"/>
              <a:buFont typeface="Nunito Sans Light"/>
              <a:buNone/>
              <a:defRPr sz="3500">
                <a:latin typeface="Nunito Sans Light"/>
                <a:ea typeface="Nunito Sans Light"/>
                <a:cs typeface="Nunito Sans Light"/>
                <a:sym typeface="Nunito Sans Light"/>
              </a:defRPr>
            </a:lvl4pPr>
            <a:lvl5pPr lvl="4" rtl="0">
              <a:spcBef>
                <a:spcPts val="0"/>
              </a:spcBef>
              <a:spcAft>
                <a:spcPts val="0"/>
              </a:spcAft>
              <a:buSzPts val="3500"/>
              <a:buFont typeface="Nunito Sans Light"/>
              <a:buNone/>
              <a:defRPr sz="3500">
                <a:latin typeface="Nunito Sans Light"/>
                <a:ea typeface="Nunito Sans Light"/>
                <a:cs typeface="Nunito Sans Light"/>
                <a:sym typeface="Nunito Sans Light"/>
              </a:defRPr>
            </a:lvl5pPr>
            <a:lvl6pPr lvl="5" rtl="0">
              <a:spcBef>
                <a:spcPts val="0"/>
              </a:spcBef>
              <a:spcAft>
                <a:spcPts val="0"/>
              </a:spcAft>
              <a:buSzPts val="3500"/>
              <a:buFont typeface="Nunito Sans Light"/>
              <a:buNone/>
              <a:defRPr sz="3500">
                <a:latin typeface="Nunito Sans Light"/>
                <a:ea typeface="Nunito Sans Light"/>
                <a:cs typeface="Nunito Sans Light"/>
                <a:sym typeface="Nunito Sans Light"/>
              </a:defRPr>
            </a:lvl6pPr>
            <a:lvl7pPr lvl="6" rtl="0">
              <a:spcBef>
                <a:spcPts val="0"/>
              </a:spcBef>
              <a:spcAft>
                <a:spcPts val="0"/>
              </a:spcAft>
              <a:buSzPts val="3500"/>
              <a:buFont typeface="Nunito Sans Light"/>
              <a:buNone/>
              <a:defRPr sz="3500">
                <a:latin typeface="Nunito Sans Light"/>
                <a:ea typeface="Nunito Sans Light"/>
                <a:cs typeface="Nunito Sans Light"/>
                <a:sym typeface="Nunito Sans Light"/>
              </a:defRPr>
            </a:lvl7pPr>
            <a:lvl8pPr lvl="7" rtl="0">
              <a:spcBef>
                <a:spcPts val="0"/>
              </a:spcBef>
              <a:spcAft>
                <a:spcPts val="0"/>
              </a:spcAft>
              <a:buSzPts val="3500"/>
              <a:buFont typeface="Nunito Sans Light"/>
              <a:buNone/>
              <a:defRPr sz="3500">
                <a:latin typeface="Nunito Sans Light"/>
                <a:ea typeface="Nunito Sans Light"/>
                <a:cs typeface="Nunito Sans Light"/>
                <a:sym typeface="Nunito Sans Light"/>
              </a:defRPr>
            </a:lvl8pPr>
            <a:lvl9pPr lvl="8" rtl="0">
              <a:spcBef>
                <a:spcPts val="0"/>
              </a:spcBef>
              <a:spcAft>
                <a:spcPts val="0"/>
              </a:spcAft>
              <a:buSzPts val="3500"/>
              <a:buFont typeface="Nunito Sans Light"/>
              <a:buNone/>
              <a:defRPr sz="3500">
                <a:latin typeface="Nunito Sans Light"/>
                <a:ea typeface="Nunito Sans Light"/>
                <a:cs typeface="Nunito Sans Light"/>
                <a:sym typeface="Nunito Sans Light"/>
              </a:defRPr>
            </a:lvl9pPr>
          </a:lstStyle>
          <a:p/>
        </p:txBody>
      </p:sp>
      <p:sp>
        <p:nvSpPr>
          <p:cNvPr id="26" name="Google Shape;26;p3"/>
          <p:cNvSpPr txBox="1"/>
          <p:nvPr>
            <p:ph idx="1" type="subTitle"/>
          </p:nvPr>
        </p:nvSpPr>
        <p:spPr>
          <a:xfrm>
            <a:off x="914400" y="1925200"/>
            <a:ext cx="4689000" cy="378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300"/>
              <a:buNone/>
              <a:defRPr sz="1300">
                <a:solidFill>
                  <a:schemeClr val="lt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3">
  <p:cSld name="CUSTOM_2_1_1">
    <p:bg>
      <p:bgPr>
        <a:solidFill>
          <a:srgbClr val="0C594D"/>
        </a:solidFill>
      </p:bgPr>
    </p:bg>
    <p:spTree>
      <p:nvGrpSpPr>
        <p:cNvPr id="27"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a:off x="914400" y="3629475"/>
            <a:ext cx="1470024" cy="404116"/>
          </a:xfrm>
          <a:prstGeom prst="rect">
            <a:avLst/>
          </a:prstGeom>
          <a:noFill/>
          <a:ln>
            <a:noFill/>
          </a:ln>
        </p:spPr>
      </p:pic>
      <p:pic>
        <p:nvPicPr>
          <p:cNvPr id="29" name="Google Shape;29;p4"/>
          <p:cNvPicPr preferRelativeResize="0"/>
          <p:nvPr/>
        </p:nvPicPr>
        <p:blipFill>
          <a:blip r:embed="rId3">
            <a:alphaModFix/>
          </a:blip>
          <a:stretch>
            <a:fillRect/>
          </a:stretch>
        </p:blipFill>
        <p:spPr>
          <a:xfrm>
            <a:off x="914400" y="4390832"/>
            <a:ext cx="778937" cy="234393"/>
          </a:xfrm>
          <a:prstGeom prst="rect">
            <a:avLst/>
          </a:prstGeom>
          <a:noFill/>
          <a:ln>
            <a:noFill/>
          </a:ln>
        </p:spPr>
      </p:pic>
      <p:sp>
        <p:nvSpPr>
          <p:cNvPr id="30" name="Google Shape;30;p4"/>
          <p:cNvSpPr txBox="1"/>
          <p:nvPr/>
        </p:nvSpPr>
        <p:spPr>
          <a:xfrm>
            <a:off x="914400" y="4100986"/>
            <a:ext cx="2037900" cy="166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lang="en" sz="1100">
                <a:solidFill>
                  <a:schemeClr val="lt1"/>
                </a:solidFill>
                <a:latin typeface="Nunito Sans Light"/>
                <a:ea typeface="Nunito Sans Light"/>
                <a:cs typeface="Nunito Sans Light"/>
                <a:sym typeface="Nunito Sans Light"/>
              </a:rPr>
              <a:t>Your Challenge, </a:t>
            </a:r>
            <a:r>
              <a:rPr lang="en" sz="1100">
                <a:solidFill>
                  <a:schemeClr val="lt1"/>
                </a:solidFill>
                <a:latin typeface="Nunito Sans ExtraBold"/>
                <a:ea typeface="Nunito Sans ExtraBold"/>
                <a:cs typeface="Nunito Sans ExtraBold"/>
                <a:sym typeface="Nunito Sans ExtraBold"/>
              </a:rPr>
              <a:t>Our Passion</a:t>
            </a:r>
            <a:endParaRPr i="0" sz="1100" u="none" cap="none" strike="noStrike">
              <a:solidFill>
                <a:schemeClr val="lt1"/>
              </a:solidFill>
              <a:latin typeface="Nunito Sans ExtraBold"/>
              <a:ea typeface="Nunito Sans ExtraBold"/>
              <a:cs typeface="Nunito Sans ExtraBold"/>
              <a:sym typeface="Nunito Sans ExtraBold"/>
            </a:endParaRPr>
          </a:p>
        </p:txBody>
      </p:sp>
      <p:sp>
        <p:nvSpPr>
          <p:cNvPr id="31" name="Google Shape;31;p4"/>
          <p:cNvSpPr txBox="1"/>
          <p:nvPr/>
        </p:nvSpPr>
        <p:spPr>
          <a:xfrm>
            <a:off x="7810850" y="4832975"/>
            <a:ext cx="786000" cy="1671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SzPts val="1100"/>
              <a:buNone/>
            </a:pPr>
            <a:r>
              <a:rPr lang="en" sz="600">
                <a:solidFill>
                  <a:srgbClr val="FFFFFF"/>
                </a:solidFill>
                <a:latin typeface="Nunito"/>
                <a:ea typeface="Nunito"/>
                <a:cs typeface="Nunito"/>
                <a:sym typeface="Nunito"/>
              </a:rPr>
              <a:t>©2023, Analox</a:t>
            </a:r>
            <a:endParaRPr i="1" sz="1000">
              <a:solidFill>
                <a:srgbClr val="FFFFFF"/>
              </a:solidFill>
              <a:latin typeface="Nunito"/>
              <a:ea typeface="Nunito"/>
              <a:cs typeface="Nunito"/>
              <a:sym typeface="Nunito"/>
            </a:endParaRPr>
          </a:p>
        </p:txBody>
      </p:sp>
      <p:sp>
        <p:nvSpPr>
          <p:cNvPr id="32" name="Google Shape;32;p4"/>
          <p:cNvSpPr txBox="1"/>
          <p:nvPr>
            <p:ph type="title"/>
          </p:nvPr>
        </p:nvSpPr>
        <p:spPr>
          <a:xfrm>
            <a:off x="914400" y="1295450"/>
            <a:ext cx="7682400" cy="493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500"/>
              <a:buFont typeface="Nunito Sans Light"/>
              <a:buNone/>
              <a:defRPr b="0" sz="3500">
                <a:solidFill>
                  <a:srgbClr val="FFFFFF"/>
                </a:solidFill>
                <a:latin typeface="Nunito Sans Light"/>
                <a:ea typeface="Nunito Sans Light"/>
                <a:cs typeface="Nunito Sans Light"/>
                <a:sym typeface="Nunito Sans Light"/>
              </a:defRPr>
            </a:lvl1pPr>
            <a:lvl2pPr lvl="1" rtl="0">
              <a:spcBef>
                <a:spcPts val="0"/>
              </a:spcBef>
              <a:spcAft>
                <a:spcPts val="0"/>
              </a:spcAft>
              <a:buSzPts val="3500"/>
              <a:buFont typeface="Nunito Sans Light"/>
              <a:buNone/>
              <a:defRPr sz="3500">
                <a:latin typeface="Nunito Sans Light"/>
                <a:ea typeface="Nunito Sans Light"/>
                <a:cs typeface="Nunito Sans Light"/>
                <a:sym typeface="Nunito Sans Light"/>
              </a:defRPr>
            </a:lvl2pPr>
            <a:lvl3pPr lvl="2" rtl="0">
              <a:spcBef>
                <a:spcPts val="0"/>
              </a:spcBef>
              <a:spcAft>
                <a:spcPts val="0"/>
              </a:spcAft>
              <a:buSzPts val="3500"/>
              <a:buFont typeface="Nunito Sans Light"/>
              <a:buNone/>
              <a:defRPr sz="3500">
                <a:latin typeface="Nunito Sans Light"/>
                <a:ea typeface="Nunito Sans Light"/>
                <a:cs typeface="Nunito Sans Light"/>
                <a:sym typeface="Nunito Sans Light"/>
              </a:defRPr>
            </a:lvl3pPr>
            <a:lvl4pPr lvl="3" rtl="0">
              <a:spcBef>
                <a:spcPts val="0"/>
              </a:spcBef>
              <a:spcAft>
                <a:spcPts val="0"/>
              </a:spcAft>
              <a:buSzPts val="3500"/>
              <a:buFont typeface="Nunito Sans Light"/>
              <a:buNone/>
              <a:defRPr sz="3500">
                <a:latin typeface="Nunito Sans Light"/>
                <a:ea typeface="Nunito Sans Light"/>
                <a:cs typeface="Nunito Sans Light"/>
                <a:sym typeface="Nunito Sans Light"/>
              </a:defRPr>
            </a:lvl4pPr>
            <a:lvl5pPr lvl="4" rtl="0">
              <a:spcBef>
                <a:spcPts val="0"/>
              </a:spcBef>
              <a:spcAft>
                <a:spcPts val="0"/>
              </a:spcAft>
              <a:buSzPts val="3500"/>
              <a:buFont typeface="Nunito Sans Light"/>
              <a:buNone/>
              <a:defRPr sz="3500">
                <a:latin typeface="Nunito Sans Light"/>
                <a:ea typeface="Nunito Sans Light"/>
                <a:cs typeface="Nunito Sans Light"/>
                <a:sym typeface="Nunito Sans Light"/>
              </a:defRPr>
            </a:lvl5pPr>
            <a:lvl6pPr lvl="5" rtl="0">
              <a:spcBef>
                <a:spcPts val="0"/>
              </a:spcBef>
              <a:spcAft>
                <a:spcPts val="0"/>
              </a:spcAft>
              <a:buSzPts val="3500"/>
              <a:buFont typeface="Nunito Sans Light"/>
              <a:buNone/>
              <a:defRPr sz="3500">
                <a:latin typeface="Nunito Sans Light"/>
                <a:ea typeface="Nunito Sans Light"/>
                <a:cs typeface="Nunito Sans Light"/>
                <a:sym typeface="Nunito Sans Light"/>
              </a:defRPr>
            </a:lvl6pPr>
            <a:lvl7pPr lvl="6" rtl="0">
              <a:spcBef>
                <a:spcPts val="0"/>
              </a:spcBef>
              <a:spcAft>
                <a:spcPts val="0"/>
              </a:spcAft>
              <a:buSzPts val="3500"/>
              <a:buFont typeface="Nunito Sans Light"/>
              <a:buNone/>
              <a:defRPr sz="3500">
                <a:latin typeface="Nunito Sans Light"/>
                <a:ea typeface="Nunito Sans Light"/>
                <a:cs typeface="Nunito Sans Light"/>
                <a:sym typeface="Nunito Sans Light"/>
              </a:defRPr>
            </a:lvl7pPr>
            <a:lvl8pPr lvl="7" rtl="0">
              <a:spcBef>
                <a:spcPts val="0"/>
              </a:spcBef>
              <a:spcAft>
                <a:spcPts val="0"/>
              </a:spcAft>
              <a:buSzPts val="3500"/>
              <a:buFont typeface="Nunito Sans Light"/>
              <a:buNone/>
              <a:defRPr sz="3500">
                <a:latin typeface="Nunito Sans Light"/>
                <a:ea typeface="Nunito Sans Light"/>
                <a:cs typeface="Nunito Sans Light"/>
                <a:sym typeface="Nunito Sans Light"/>
              </a:defRPr>
            </a:lvl8pPr>
            <a:lvl9pPr lvl="8" rtl="0">
              <a:spcBef>
                <a:spcPts val="0"/>
              </a:spcBef>
              <a:spcAft>
                <a:spcPts val="0"/>
              </a:spcAft>
              <a:buSzPts val="3500"/>
              <a:buFont typeface="Nunito Sans Light"/>
              <a:buNone/>
              <a:defRPr sz="3500">
                <a:latin typeface="Nunito Sans Light"/>
                <a:ea typeface="Nunito Sans Light"/>
                <a:cs typeface="Nunito Sans Light"/>
                <a:sym typeface="Nunito Sans Light"/>
              </a:defRPr>
            </a:lvl9pPr>
          </a:lstStyle>
          <a:p/>
        </p:txBody>
      </p:sp>
      <p:sp>
        <p:nvSpPr>
          <p:cNvPr id="33" name="Google Shape;33;p4"/>
          <p:cNvSpPr txBox="1"/>
          <p:nvPr>
            <p:ph idx="1" type="subTitle"/>
          </p:nvPr>
        </p:nvSpPr>
        <p:spPr>
          <a:xfrm>
            <a:off x="914400" y="1925200"/>
            <a:ext cx="4689000" cy="378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300"/>
              <a:buNone/>
              <a:defRPr sz="1300">
                <a:solidFill>
                  <a:schemeClr val="lt1"/>
                </a:solidFill>
              </a:defRPr>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White" type="title">
  <p:cSld name="TITLE">
    <p:bg>
      <p:bgPr>
        <a:solidFill>
          <a:schemeClr val="lt1"/>
        </a:solidFill>
      </p:bgPr>
    </p:bg>
    <p:spTree>
      <p:nvGrpSpPr>
        <p:cNvPr id="34" name="Shape 34"/>
        <p:cNvGrpSpPr/>
        <p:nvPr/>
      </p:nvGrpSpPr>
      <p:grpSpPr>
        <a:xfrm>
          <a:off x="0" y="0"/>
          <a:ext cx="0" cy="0"/>
          <a:chOff x="0" y="0"/>
          <a:chExt cx="0" cy="0"/>
        </a:xfrm>
      </p:grpSpPr>
      <p:cxnSp>
        <p:nvCxnSpPr>
          <p:cNvPr id="35" name="Google Shape;35;p5"/>
          <p:cNvCxnSpPr/>
          <p:nvPr/>
        </p:nvCxnSpPr>
        <p:spPr>
          <a:xfrm>
            <a:off x="556208" y="4552963"/>
            <a:ext cx="8031600" cy="6000"/>
          </a:xfrm>
          <a:prstGeom prst="straightConnector1">
            <a:avLst/>
          </a:prstGeom>
          <a:noFill/>
          <a:ln cap="flat" cmpd="sng" w="9525">
            <a:solidFill>
              <a:srgbClr val="D8D8D8"/>
            </a:solidFill>
            <a:prstDash val="solid"/>
            <a:round/>
            <a:headEnd len="sm" w="sm" type="none"/>
            <a:tailEnd len="sm" w="sm" type="none"/>
          </a:ln>
        </p:spPr>
      </p:cxnSp>
      <p:sp>
        <p:nvSpPr>
          <p:cNvPr id="36" name="Google Shape;36;p5"/>
          <p:cNvSpPr txBox="1"/>
          <p:nvPr/>
        </p:nvSpPr>
        <p:spPr>
          <a:xfrm>
            <a:off x="498619" y="4633267"/>
            <a:ext cx="2290500" cy="176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800"/>
              <a:buFont typeface="Arial"/>
              <a:buNone/>
            </a:pPr>
            <a:r>
              <a:rPr b="0" i="0" lang="en" sz="800" u="none" cap="none" strike="noStrike">
                <a:solidFill>
                  <a:srgbClr val="3A3B42"/>
                </a:solidFill>
                <a:latin typeface="Nunito Sans Light"/>
                <a:ea typeface="Nunito Sans Light"/>
                <a:cs typeface="Nunito Sans Light"/>
                <a:sym typeface="Nunito Sans Light"/>
              </a:rPr>
              <a:t>A N A L O X</a:t>
            </a:r>
            <a:endParaRPr b="0" i="0" sz="800" u="none" cap="none" strike="noStrike">
              <a:solidFill>
                <a:srgbClr val="3A3B42"/>
              </a:solidFill>
              <a:latin typeface="Nunito Sans Light"/>
              <a:ea typeface="Nunito Sans Light"/>
              <a:cs typeface="Nunito Sans Light"/>
              <a:sym typeface="Nunito Sans Light"/>
            </a:endParaRPr>
          </a:p>
        </p:txBody>
      </p:sp>
      <p:sp>
        <p:nvSpPr>
          <p:cNvPr id="37" name="Google Shape;37;p5"/>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C594D"/>
              </a:buClr>
              <a:buSzPts val="2400"/>
              <a:buFont typeface="Nunito Sans"/>
              <a:buNone/>
              <a:defRPr b="1" sz="2400">
                <a:solidFill>
                  <a:srgbClr val="0C594D"/>
                </a:solidFill>
                <a:latin typeface="Nunito Sans"/>
                <a:ea typeface="Nunito Sans"/>
                <a:cs typeface="Nunito Sans"/>
                <a:sym typeface="Nunito Sans"/>
              </a:defRPr>
            </a:lvl1pPr>
            <a:lvl2pPr lvl="1"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2pPr>
            <a:lvl3pPr lvl="2"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3pPr>
            <a:lvl4pPr lvl="3"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4pPr>
            <a:lvl5pPr lvl="4"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5pPr>
            <a:lvl6pPr lvl="5"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6pPr>
            <a:lvl7pPr lvl="6"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7pPr>
            <a:lvl8pPr lvl="7"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8pPr>
            <a:lvl9pPr lvl="8"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9pPr>
          </a:lstStyle>
          <a:p/>
        </p:txBody>
      </p:sp>
      <p:sp>
        <p:nvSpPr>
          <p:cNvPr id="38" name="Google Shape;38;p5"/>
          <p:cNvSpPr txBox="1"/>
          <p:nvPr>
            <p:ph idx="1" type="subTitle"/>
          </p:nvPr>
        </p:nvSpPr>
        <p:spPr>
          <a:xfrm>
            <a:off x="549425" y="958700"/>
            <a:ext cx="8049600" cy="361800"/>
          </a:xfrm>
          <a:prstGeom prst="rect">
            <a:avLst/>
          </a:prstGeom>
        </p:spPr>
        <p:txBody>
          <a:bodyPr anchorCtr="0" anchor="t" bIns="91425" lIns="91425" spcFirstLastPara="1" rIns="91425" wrap="square" tIns="91425">
            <a:noAutofit/>
          </a:bodyPr>
          <a:lstStyle>
            <a:lvl1pPr lvl="0">
              <a:spcBef>
                <a:spcPts val="0"/>
              </a:spcBef>
              <a:spcAft>
                <a:spcPts val="0"/>
              </a:spcAft>
              <a:buClr>
                <a:srgbClr val="20A695"/>
              </a:buClr>
              <a:buSzPts val="1400"/>
              <a:buNone/>
              <a:defRPr sz="1400">
                <a:solidFill>
                  <a:srgbClr val="20A695"/>
                </a:solidFill>
              </a:defRPr>
            </a:lvl1pPr>
            <a:lvl2pPr lvl="1">
              <a:spcBef>
                <a:spcPts val="1600"/>
              </a:spcBef>
              <a:spcAft>
                <a:spcPts val="0"/>
              </a:spcAft>
              <a:buSzPts val="1200"/>
              <a:buNone/>
              <a:defRPr/>
            </a:lvl2pPr>
            <a:lvl3pPr lvl="2">
              <a:spcBef>
                <a:spcPts val="1600"/>
              </a:spcBef>
              <a:spcAft>
                <a:spcPts val="0"/>
              </a:spcAft>
              <a:buSzPts val="1200"/>
              <a:buNone/>
              <a:defRPr/>
            </a:lvl3pPr>
            <a:lvl4pPr lvl="3">
              <a:spcBef>
                <a:spcPts val="1600"/>
              </a:spcBef>
              <a:spcAft>
                <a:spcPts val="0"/>
              </a:spcAft>
              <a:buSzPts val="1200"/>
              <a:buNone/>
              <a:defRPr/>
            </a:lvl4pPr>
            <a:lvl5pPr lvl="4">
              <a:spcBef>
                <a:spcPts val="1600"/>
              </a:spcBef>
              <a:spcAft>
                <a:spcPts val="0"/>
              </a:spcAft>
              <a:buSzPts val="1200"/>
              <a:buNone/>
              <a:defRPr/>
            </a:lvl5pPr>
            <a:lvl6pPr lvl="5">
              <a:spcBef>
                <a:spcPts val="1600"/>
              </a:spcBef>
              <a:spcAft>
                <a:spcPts val="0"/>
              </a:spcAft>
              <a:buSzPts val="1200"/>
              <a:buNone/>
              <a:defRPr/>
            </a:lvl6pPr>
            <a:lvl7pPr lvl="6">
              <a:spcBef>
                <a:spcPts val="1600"/>
              </a:spcBef>
              <a:spcAft>
                <a:spcPts val="0"/>
              </a:spcAft>
              <a:buSzPts val="1200"/>
              <a:buNone/>
              <a:defRPr/>
            </a:lvl7pPr>
            <a:lvl8pPr lvl="7">
              <a:spcBef>
                <a:spcPts val="1600"/>
              </a:spcBef>
              <a:spcAft>
                <a:spcPts val="0"/>
              </a:spcAft>
              <a:buSzPts val="1200"/>
              <a:buNone/>
              <a:defRPr/>
            </a:lvl8pPr>
            <a:lvl9pPr lvl="8">
              <a:spcBef>
                <a:spcPts val="1600"/>
              </a:spcBef>
              <a:spcAft>
                <a:spcPts val="1600"/>
              </a:spcAft>
              <a:buSzPts val="1200"/>
              <a:buNone/>
              <a:defRPr/>
            </a:lvl9pPr>
          </a:lstStyle>
          <a:p/>
        </p:txBody>
      </p:sp>
      <p:pic>
        <p:nvPicPr>
          <p:cNvPr id="39" name="Google Shape;39;p5"/>
          <p:cNvPicPr preferRelativeResize="0"/>
          <p:nvPr/>
        </p:nvPicPr>
        <p:blipFill>
          <a:blip r:embed="rId2">
            <a:alphaModFix amt="19000"/>
          </a:blip>
          <a:stretch>
            <a:fillRect/>
          </a:stretch>
        </p:blipFill>
        <p:spPr>
          <a:xfrm>
            <a:off x="8468075" y="4070225"/>
            <a:ext cx="675925" cy="1073274"/>
          </a:xfrm>
          <a:prstGeom prst="rect">
            <a:avLst/>
          </a:prstGeom>
          <a:noFill/>
          <a:ln>
            <a:noFill/>
          </a:ln>
        </p:spPr>
      </p:pic>
      <p:sp>
        <p:nvSpPr>
          <p:cNvPr id="40" name="Google Shape;40;p5"/>
          <p:cNvSpPr txBox="1"/>
          <p:nvPr>
            <p:ph idx="2" type="body"/>
          </p:nvPr>
        </p:nvSpPr>
        <p:spPr>
          <a:xfrm>
            <a:off x="567325" y="1386825"/>
            <a:ext cx="8031600" cy="2151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20A695"/>
              </a:buClr>
              <a:buSzPts val="1200"/>
              <a:buChar char="●"/>
              <a:defRPr sz="1200"/>
            </a:lvl1pPr>
            <a:lvl2pPr indent="-304800" lvl="1" marL="914400" rtl="0">
              <a:spcBef>
                <a:spcPts val="1600"/>
              </a:spcBef>
              <a:spcAft>
                <a:spcPts val="0"/>
              </a:spcAft>
              <a:buClr>
                <a:srgbClr val="20A695"/>
              </a:buClr>
              <a:buSzPts val="1200"/>
              <a:buChar char="○"/>
              <a:defRPr sz="1200"/>
            </a:lvl2pPr>
            <a:lvl3pPr indent="-304800" lvl="2" marL="1371600" rtl="0">
              <a:spcBef>
                <a:spcPts val="1600"/>
              </a:spcBef>
              <a:spcAft>
                <a:spcPts val="0"/>
              </a:spcAft>
              <a:buClr>
                <a:srgbClr val="20A695"/>
              </a:buClr>
              <a:buSzPts val="1200"/>
              <a:buChar char="■"/>
              <a:defRPr sz="1200"/>
            </a:lvl3pPr>
            <a:lvl4pPr indent="-304800" lvl="3" marL="1828800" rtl="0">
              <a:spcBef>
                <a:spcPts val="1600"/>
              </a:spcBef>
              <a:spcAft>
                <a:spcPts val="0"/>
              </a:spcAft>
              <a:buClr>
                <a:srgbClr val="20A695"/>
              </a:buClr>
              <a:buSzPts val="1200"/>
              <a:buChar char="●"/>
              <a:defRPr sz="1200"/>
            </a:lvl4pPr>
            <a:lvl5pPr indent="-304800" lvl="4" marL="2286000" rtl="0">
              <a:spcBef>
                <a:spcPts val="1600"/>
              </a:spcBef>
              <a:spcAft>
                <a:spcPts val="0"/>
              </a:spcAft>
              <a:buClr>
                <a:srgbClr val="20A695"/>
              </a:buClr>
              <a:buSzPts val="1200"/>
              <a:buChar char="○"/>
              <a:defRPr sz="1200"/>
            </a:lvl5pPr>
            <a:lvl6pPr indent="-304800" lvl="5" marL="2743200" rtl="0">
              <a:spcBef>
                <a:spcPts val="1600"/>
              </a:spcBef>
              <a:spcAft>
                <a:spcPts val="0"/>
              </a:spcAft>
              <a:buClr>
                <a:srgbClr val="20A695"/>
              </a:buClr>
              <a:buSzPts val="1200"/>
              <a:buChar char="■"/>
              <a:defRPr sz="1200"/>
            </a:lvl6pPr>
            <a:lvl7pPr indent="-304800" lvl="6" marL="3200400" rtl="0">
              <a:spcBef>
                <a:spcPts val="1600"/>
              </a:spcBef>
              <a:spcAft>
                <a:spcPts val="0"/>
              </a:spcAft>
              <a:buClr>
                <a:srgbClr val="20A695"/>
              </a:buClr>
              <a:buSzPts val="1200"/>
              <a:buChar char="●"/>
              <a:defRPr sz="1200"/>
            </a:lvl7pPr>
            <a:lvl8pPr indent="-304800" lvl="7" marL="3657600" rtl="0">
              <a:spcBef>
                <a:spcPts val="1600"/>
              </a:spcBef>
              <a:spcAft>
                <a:spcPts val="0"/>
              </a:spcAft>
              <a:buClr>
                <a:srgbClr val="20A695"/>
              </a:buClr>
              <a:buSzPts val="1200"/>
              <a:buChar char="○"/>
              <a:defRPr sz="1200"/>
            </a:lvl8pPr>
            <a:lvl9pPr indent="-304800" lvl="8" marL="4114800" rtl="0">
              <a:spcBef>
                <a:spcPts val="1600"/>
              </a:spcBef>
              <a:spcAft>
                <a:spcPts val="1600"/>
              </a:spcAft>
              <a:buClr>
                <a:srgbClr val="20A695"/>
              </a:buClr>
              <a:buSzPts val="1200"/>
              <a:buChar char="■"/>
              <a:defRPr sz="1200"/>
            </a:lvl9pPr>
          </a:lstStyle>
          <a:p/>
        </p:txBody>
      </p:sp>
      <p:pic>
        <p:nvPicPr>
          <p:cNvPr id="41" name="Google Shape;41;p5"/>
          <p:cNvPicPr preferRelativeResize="0"/>
          <p:nvPr/>
        </p:nvPicPr>
        <p:blipFill>
          <a:blip r:embed="rId3">
            <a:alphaModFix/>
          </a:blip>
          <a:stretch>
            <a:fillRect/>
          </a:stretch>
        </p:blipFill>
        <p:spPr>
          <a:xfrm>
            <a:off x="8027300" y="4625650"/>
            <a:ext cx="440775" cy="440775"/>
          </a:xfrm>
          <a:prstGeom prst="rect">
            <a:avLst/>
          </a:prstGeom>
          <a:noFill/>
          <a:ln>
            <a:noFill/>
          </a:ln>
        </p:spPr>
      </p:pic>
      <p:sp>
        <p:nvSpPr>
          <p:cNvPr id="42" name="Google Shape;42;p5"/>
          <p:cNvSpPr txBox="1"/>
          <p:nvPr/>
        </p:nvSpPr>
        <p:spPr>
          <a:xfrm>
            <a:off x="6496575" y="4716275"/>
            <a:ext cx="1504800" cy="2595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800"/>
              <a:buFont typeface="Arial"/>
              <a:buNone/>
            </a:pPr>
            <a:r>
              <a:rPr lang="en" sz="800">
                <a:solidFill>
                  <a:srgbClr val="3A3B42"/>
                </a:solidFill>
                <a:latin typeface="Nunito Sans Light"/>
                <a:ea typeface="Nunito Sans Light"/>
                <a:cs typeface="Nunito Sans Light"/>
                <a:sym typeface="Nunito Sans Light"/>
              </a:rPr>
              <a:t>Proud sponsors of </a:t>
            </a:r>
            <a:endParaRPr sz="800">
              <a:solidFill>
                <a:srgbClr val="3A3B42"/>
              </a:solidFill>
              <a:latin typeface="Nunito Sans Light"/>
              <a:ea typeface="Nunito Sans Light"/>
              <a:cs typeface="Nunito Sans Light"/>
              <a:sym typeface="Nunito Sans Light"/>
            </a:endParaRPr>
          </a:p>
          <a:p>
            <a:pPr indent="0" lvl="0" marL="0" marR="0" rtl="0" algn="l">
              <a:lnSpc>
                <a:spcPct val="90000"/>
              </a:lnSpc>
              <a:spcBef>
                <a:spcPts val="0"/>
              </a:spcBef>
              <a:spcAft>
                <a:spcPts val="0"/>
              </a:spcAft>
              <a:buClr>
                <a:srgbClr val="000000"/>
              </a:buClr>
              <a:buSzPts val="800"/>
              <a:buFont typeface="Arial"/>
              <a:buNone/>
            </a:pPr>
            <a:r>
              <a:rPr b="1" lang="en" sz="800">
                <a:solidFill>
                  <a:srgbClr val="3A3B42"/>
                </a:solidFill>
                <a:latin typeface="Nunito Sans"/>
                <a:ea typeface="Nunito Sans"/>
                <a:cs typeface="Nunito Sans"/>
                <a:sym typeface="Nunito Sans"/>
              </a:rPr>
              <a:t>We </a:t>
            </a:r>
            <a:r>
              <a:rPr b="1" lang="en" sz="800">
                <a:solidFill>
                  <a:srgbClr val="3A3B42"/>
                </a:solidFill>
                <a:latin typeface="Nunito Sans"/>
                <a:ea typeface="Nunito Sans"/>
                <a:cs typeface="Nunito Sans"/>
                <a:sym typeface="Nunito Sans"/>
              </a:rPr>
              <a:t>Remember</a:t>
            </a:r>
            <a:r>
              <a:rPr b="1" lang="en" sz="800">
                <a:solidFill>
                  <a:srgbClr val="3A3B42"/>
                </a:solidFill>
                <a:latin typeface="Nunito Sans"/>
                <a:ea typeface="Nunito Sans"/>
                <a:cs typeface="Nunito Sans"/>
                <a:sym typeface="Nunito Sans"/>
              </a:rPr>
              <a:t> Submariners</a:t>
            </a:r>
            <a:endParaRPr b="1" i="0" sz="800" u="none" cap="none" strike="noStrike">
              <a:solidFill>
                <a:srgbClr val="3A3B42"/>
              </a:solidFill>
              <a:latin typeface="Nunito Sans"/>
              <a:ea typeface="Nunito Sans"/>
              <a:cs typeface="Nunito Sans"/>
              <a:sym typeface="Nunito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Grey">
  <p:cSld name="TITLE_3">
    <p:bg>
      <p:bgPr>
        <a:solidFill>
          <a:srgbClr val="3A3B42"/>
        </a:solidFill>
      </p:bgPr>
    </p:bg>
    <p:spTree>
      <p:nvGrpSpPr>
        <p:cNvPr id="43" name="Shape 43"/>
        <p:cNvGrpSpPr/>
        <p:nvPr/>
      </p:nvGrpSpPr>
      <p:grpSpPr>
        <a:xfrm>
          <a:off x="0" y="0"/>
          <a:ext cx="0" cy="0"/>
          <a:chOff x="0" y="0"/>
          <a:chExt cx="0" cy="0"/>
        </a:xfrm>
      </p:grpSpPr>
      <p:cxnSp>
        <p:nvCxnSpPr>
          <p:cNvPr id="44" name="Google Shape;44;p6"/>
          <p:cNvCxnSpPr/>
          <p:nvPr/>
        </p:nvCxnSpPr>
        <p:spPr>
          <a:xfrm>
            <a:off x="556208" y="4552963"/>
            <a:ext cx="8031600" cy="6000"/>
          </a:xfrm>
          <a:prstGeom prst="straightConnector1">
            <a:avLst/>
          </a:prstGeom>
          <a:noFill/>
          <a:ln cap="flat" cmpd="sng" w="9525">
            <a:solidFill>
              <a:srgbClr val="D8D8D8"/>
            </a:solidFill>
            <a:prstDash val="solid"/>
            <a:round/>
            <a:headEnd len="sm" w="sm" type="none"/>
            <a:tailEnd len="sm" w="sm" type="none"/>
          </a:ln>
        </p:spPr>
      </p:cxnSp>
      <p:sp>
        <p:nvSpPr>
          <p:cNvPr id="45" name="Google Shape;45;p6"/>
          <p:cNvSpPr txBox="1"/>
          <p:nvPr/>
        </p:nvSpPr>
        <p:spPr>
          <a:xfrm>
            <a:off x="498619" y="4633267"/>
            <a:ext cx="2290500" cy="176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800"/>
              <a:buFont typeface="Arial"/>
              <a:buNone/>
            </a:pPr>
            <a:r>
              <a:rPr b="0" i="0" lang="en" sz="800" u="none" cap="none" strike="noStrike">
                <a:solidFill>
                  <a:srgbClr val="FFFFFF"/>
                </a:solidFill>
                <a:latin typeface="Nunito Sans Light"/>
                <a:ea typeface="Nunito Sans Light"/>
                <a:cs typeface="Nunito Sans Light"/>
                <a:sym typeface="Nunito Sans Light"/>
              </a:rPr>
              <a:t>A N A L O X</a:t>
            </a:r>
            <a:endParaRPr b="0" i="0" sz="800" u="none" cap="none" strike="noStrike">
              <a:solidFill>
                <a:srgbClr val="FFFFFF"/>
              </a:solidFill>
              <a:latin typeface="Nunito Sans Light"/>
              <a:ea typeface="Nunito Sans Light"/>
              <a:cs typeface="Nunito Sans Light"/>
              <a:sym typeface="Nunito Sans Light"/>
            </a:endParaRPr>
          </a:p>
        </p:txBody>
      </p:sp>
      <p:sp>
        <p:nvSpPr>
          <p:cNvPr id="46" name="Google Shape;46;p6"/>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400"/>
              <a:buFont typeface="Nunito Sans"/>
              <a:buNone/>
              <a:defRPr b="1" sz="2400">
                <a:solidFill>
                  <a:schemeClr val="lt1"/>
                </a:solidFill>
                <a:latin typeface="Nunito Sans"/>
                <a:ea typeface="Nunito Sans"/>
                <a:cs typeface="Nunito Sans"/>
                <a:sym typeface="Nunito Sans"/>
              </a:defRPr>
            </a:lvl1pPr>
            <a:lvl2pPr lvl="1"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2pPr>
            <a:lvl3pPr lvl="2"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3pPr>
            <a:lvl4pPr lvl="3"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4pPr>
            <a:lvl5pPr lvl="4"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5pPr>
            <a:lvl6pPr lvl="5"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6pPr>
            <a:lvl7pPr lvl="6"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7pPr>
            <a:lvl8pPr lvl="7"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8pPr>
            <a:lvl9pPr lvl="8"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9pPr>
          </a:lstStyle>
          <a:p/>
        </p:txBody>
      </p:sp>
      <p:sp>
        <p:nvSpPr>
          <p:cNvPr id="47" name="Google Shape;47;p6"/>
          <p:cNvSpPr txBox="1"/>
          <p:nvPr>
            <p:ph idx="1" type="subTitle"/>
          </p:nvPr>
        </p:nvSpPr>
        <p:spPr>
          <a:xfrm>
            <a:off x="549425" y="958700"/>
            <a:ext cx="8049600" cy="361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20A695"/>
              </a:buClr>
              <a:buSzPts val="1400"/>
              <a:buNone/>
              <a:defRPr sz="1400">
                <a:solidFill>
                  <a:srgbClr val="20A695"/>
                </a:solidFill>
              </a:defRPr>
            </a:lvl1pPr>
            <a:lvl2pPr lvl="1" rtl="0">
              <a:spcBef>
                <a:spcPts val="1600"/>
              </a:spcBef>
              <a:spcAft>
                <a:spcPts val="0"/>
              </a:spcAft>
              <a:buClr>
                <a:srgbClr val="FAB500"/>
              </a:buClr>
              <a:buSzPts val="1200"/>
              <a:buNone/>
              <a:defRPr>
                <a:solidFill>
                  <a:srgbClr val="FAB500"/>
                </a:solidFill>
              </a:defRPr>
            </a:lvl2pPr>
            <a:lvl3pPr lvl="2" rtl="0">
              <a:spcBef>
                <a:spcPts val="1600"/>
              </a:spcBef>
              <a:spcAft>
                <a:spcPts val="0"/>
              </a:spcAft>
              <a:buClr>
                <a:srgbClr val="FAB500"/>
              </a:buClr>
              <a:buSzPts val="1200"/>
              <a:buNone/>
              <a:defRPr>
                <a:solidFill>
                  <a:srgbClr val="FAB500"/>
                </a:solidFill>
              </a:defRPr>
            </a:lvl3pPr>
            <a:lvl4pPr lvl="3" rtl="0">
              <a:spcBef>
                <a:spcPts val="1600"/>
              </a:spcBef>
              <a:spcAft>
                <a:spcPts val="0"/>
              </a:spcAft>
              <a:buClr>
                <a:srgbClr val="FAB500"/>
              </a:buClr>
              <a:buSzPts val="1200"/>
              <a:buNone/>
              <a:defRPr>
                <a:solidFill>
                  <a:srgbClr val="FAB500"/>
                </a:solidFill>
              </a:defRPr>
            </a:lvl4pPr>
            <a:lvl5pPr lvl="4" rtl="0">
              <a:spcBef>
                <a:spcPts val="1600"/>
              </a:spcBef>
              <a:spcAft>
                <a:spcPts val="0"/>
              </a:spcAft>
              <a:buClr>
                <a:srgbClr val="FAB500"/>
              </a:buClr>
              <a:buSzPts val="1200"/>
              <a:buNone/>
              <a:defRPr>
                <a:solidFill>
                  <a:srgbClr val="FAB500"/>
                </a:solidFill>
              </a:defRPr>
            </a:lvl5pPr>
            <a:lvl6pPr lvl="5" rtl="0">
              <a:spcBef>
                <a:spcPts val="1600"/>
              </a:spcBef>
              <a:spcAft>
                <a:spcPts val="0"/>
              </a:spcAft>
              <a:buClr>
                <a:srgbClr val="FAB500"/>
              </a:buClr>
              <a:buSzPts val="1200"/>
              <a:buNone/>
              <a:defRPr>
                <a:solidFill>
                  <a:srgbClr val="FAB500"/>
                </a:solidFill>
              </a:defRPr>
            </a:lvl6pPr>
            <a:lvl7pPr lvl="6" rtl="0">
              <a:spcBef>
                <a:spcPts val="1600"/>
              </a:spcBef>
              <a:spcAft>
                <a:spcPts val="0"/>
              </a:spcAft>
              <a:buClr>
                <a:srgbClr val="FAB500"/>
              </a:buClr>
              <a:buSzPts val="1200"/>
              <a:buNone/>
              <a:defRPr>
                <a:solidFill>
                  <a:srgbClr val="FAB500"/>
                </a:solidFill>
              </a:defRPr>
            </a:lvl7pPr>
            <a:lvl8pPr lvl="7" rtl="0">
              <a:spcBef>
                <a:spcPts val="1600"/>
              </a:spcBef>
              <a:spcAft>
                <a:spcPts val="0"/>
              </a:spcAft>
              <a:buClr>
                <a:srgbClr val="FAB500"/>
              </a:buClr>
              <a:buSzPts val="1200"/>
              <a:buNone/>
              <a:defRPr>
                <a:solidFill>
                  <a:srgbClr val="FAB500"/>
                </a:solidFill>
              </a:defRPr>
            </a:lvl8pPr>
            <a:lvl9pPr lvl="8" rtl="0">
              <a:spcBef>
                <a:spcPts val="1600"/>
              </a:spcBef>
              <a:spcAft>
                <a:spcPts val="1600"/>
              </a:spcAft>
              <a:buClr>
                <a:srgbClr val="FAB500"/>
              </a:buClr>
              <a:buSzPts val="1200"/>
              <a:buNone/>
              <a:defRPr>
                <a:solidFill>
                  <a:srgbClr val="FAB500"/>
                </a:solidFill>
              </a:defRPr>
            </a:lvl9pPr>
          </a:lstStyle>
          <a:p/>
        </p:txBody>
      </p:sp>
      <p:sp>
        <p:nvSpPr>
          <p:cNvPr id="48" name="Google Shape;48;p6"/>
          <p:cNvSpPr txBox="1"/>
          <p:nvPr>
            <p:ph idx="2" type="body"/>
          </p:nvPr>
        </p:nvSpPr>
        <p:spPr>
          <a:xfrm>
            <a:off x="549425" y="1386825"/>
            <a:ext cx="8049600" cy="3172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pic>
        <p:nvPicPr>
          <p:cNvPr id="49" name="Google Shape;49;p6"/>
          <p:cNvPicPr preferRelativeResize="0"/>
          <p:nvPr/>
        </p:nvPicPr>
        <p:blipFill rotWithShape="1">
          <a:blip r:embed="rId2">
            <a:alphaModFix amt="20000"/>
          </a:blip>
          <a:srcRect b="0" l="0" r="0" t="0"/>
          <a:stretch/>
        </p:blipFill>
        <p:spPr>
          <a:xfrm>
            <a:off x="8468075" y="4070225"/>
            <a:ext cx="675925" cy="107327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Green">
  <p:cSld name="TITLE_3_1">
    <p:bg>
      <p:bgPr>
        <a:solidFill>
          <a:srgbClr val="0C594D"/>
        </a:solidFill>
      </p:bgPr>
    </p:bg>
    <p:spTree>
      <p:nvGrpSpPr>
        <p:cNvPr id="50" name="Shape 50"/>
        <p:cNvGrpSpPr/>
        <p:nvPr/>
      </p:nvGrpSpPr>
      <p:grpSpPr>
        <a:xfrm>
          <a:off x="0" y="0"/>
          <a:ext cx="0" cy="0"/>
          <a:chOff x="0" y="0"/>
          <a:chExt cx="0" cy="0"/>
        </a:xfrm>
      </p:grpSpPr>
      <p:cxnSp>
        <p:nvCxnSpPr>
          <p:cNvPr id="51" name="Google Shape;51;p7"/>
          <p:cNvCxnSpPr/>
          <p:nvPr/>
        </p:nvCxnSpPr>
        <p:spPr>
          <a:xfrm>
            <a:off x="556208" y="4552963"/>
            <a:ext cx="8031600" cy="6000"/>
          </a:xfrm>
          <a:prstGeom prst="straightConnector1">
            <a:avLst/>
          </a:prstGeom>
          <a:noFill/>
          <a:ln cap="flat" cmpd="sng" w="9525">
            <a:solidFill>
              <a:srgbClr val="D8D8D8"/>
            </a:solidFill>
            <a:prstDash val="solid"/>
            <a:round/>
            <a:headEnd len="sm" w="sm" type="none"/>
            <a:tailEnd len="sm" w="sm" type="none"/>
          </a:ln>
        </p:spPr>
      </p:cxnSp>
      <p:sp>
        <p:nvSpPr>
          <p:cNvPr id="52" name="Google Shape;52;p7"/>
          <p:cNvSpPr txBox="1"/>
          <p:nvPr/>
        </p:nvSpPr>
        <p:spPr>
          <a:xfrm>
            <a:off x="498619" y="4633267"/>
            <a:ext cx="2290500" cy="176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800"/>
              <a:buFont typeface="Arial"/>
              <a:buNone/>
            </a:pPr>
            <a:r>
              <a:rPr b="0" i="0" lang="en" sz="800" u="none" cap="none" strike="noStrike">
                <a:solidFill>
                  <a:srgbClr val="FFFFFF"/>
                </a:solidFill>
                <a:latin typeface="Nunito Sans Light"/>
                <a:ea typeface="Nunito Sans Light"/>
                <a:cs typeface="Nunito Sans Light"/>
                <a:sym typeface="Nunito Sans Light"/>
              </a:rPr>
              <a:t>A N A L O X</a:t>
            </a:r>
            <a:endParaRPr b="0" i="0" sz="800" u="none" cap="none" strike="noStrike">
              <a:solidFill>
                <a:srgbClr val="FFFFFF"/>
              </a:solidFill>
              <a:latin typeface="Nunito Sans Light"/>
              <a:ea typeface="Nunito Sans Light"/>
              <a:cs typeface="Nunito Sans Light"/>
              <a:sym typeface="Nunito Sans Light"/>
            </a:endParaRPr>
          </a:p>
        </p:txBody>
      </p:sp>
      <p:sp>
        <p:nvSpPr>
          <p:cNvPr id="53" name="Google Shape;53;p7"/>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2400"/>
              <a:buFont typeface="Nunito Sans"/>
              <a:buNone/>
              <a:defRPr b="1" sz="2400">
                <a:solidFill>
                  <a:schemeClr val="lt1"/>
                </a:solidFill>
                <a:latin typeface="Nunito Sans"/>
                <a:ea typeface="Nunito Sans"/>
                <a:cs typeface="Nunito Sans"/>
                <a:sym typeface="Nunito Sans"/>
              </a:defRPr>
            </a:lvl1pPr>
            <a:lvl2pPr lvl="1"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2pPr>
            <a:lvl3pPr lvl="2"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3pPr>
            <a:lvl4pPr lvl="3"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4pPr>
            <a:lvl5pPr lvl="4"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5pPr>
            <a:lvl6pPr lvl="5"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6pPr>
            <a:lvl7pPr lvl="6"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7pPr>
            <a:lvl8pPr lvl="7"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8pPr>
            <a:lvl9pPr lvl="8" rtl="0">
              <a:spcBef>
                <a:spcPts val="0"/>
              </a:spcBef>
              <a:spcAft>
                <a:spcPts val="0"/>
              </a:spcAft>
              <a:buClr>
                <a:schemeClr val="lt1"/>
              </a:buClr>
              <a:buSzPts val="2800"/>
              <a:buFont typeface="Nunito Sans"/>
              <a:buNone/>
              <a:defRPr sz="2800">
                <a:solidFill>
                  <a:schemeClr val="lt1"/>
                </a:solidFill>
                <a:latin typeface="Nunito Sans"/>
                <a:ea typeface="Nunito Sans"/>
                <a:cs typeface="Nunito Sans"/>
                <a:sym typeface="Nunito Sans"/>
              </a:defRPr>
            </a:lvl9pPr>
          </a:lstStyle>
          <a:p/>
        </p:txBody>
      </p:sp>
      <p:sp>
        <p:nvSpPr>
          <p:cNvPr id="54" name="Google Shape;54;p7"/>
          <p:cNvSpPr txBox="1"/>
          <p:nvPr>
            <p:ph idx="1" type="subTitle"/>
          </p:nvPr>
        </p:nvSpPr>
        <p:spPr>
          <a:xfrm>
            <a:off x="549425" y="958700"/>
            <a:ext cx="8049600" cy="361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20A695"/>
              </a:buClr>
              <a:buSzPts val="1400"/>
              <a:buNone/>
              <a:defRPr sz="1400">
                <a:solidFill>
                  <a:srgbClr val="20A695"/>
                </a:solidFill>
              </a:defRPr>
            </a:lvl1pPr>
            <a:lvl2pPr lvl="1" rtl="0">
              <a:spcBef>
                <a:spcPts val="1600"/>
              </a:spcBef>
              <a:spcAft>
                <a:spcPts val="0"/>
              </a:spcAft>
              <a:buClr>
                <a:srgbClr val="20A695"/>
              </a:buClr>
              <a:buSzPts val="1200"/>
              <a:buNone/>
              <a:defRPr>
                <a:solidFill>
                  <a:srgbClr val="20A695"/>
                </a:solidFill>
              </a:defRPr>
            </a:lvl2pPr>
            <a:lvl3pPr lvl="2" rtl="0">
              <a:spcBef>
                <a:spcPts val="1600"/>
              </a:spcBef>
              <a:spcAft>
                <a:spcPts val="0"/>
              </a:spcAft>
              <a:buClr>
                <a:srgbClr val="20A695"/>
              </a:buClr>
              <a:buSzPts val="1200"/>
              <a:buNone/>
              <a:defRPr>
                <a:solidFill>
                  <a:srgbClr val="20A695"/>
                </a:solidFill>
              </a:defRPr>
            </a:lvl3pPr>
            <a:lvl4pPr lvl="3" rtl="0">
              <a:spcBef>
                <a:spcPts val="1600"/>
              </a:spcBef>
              <a:spcAft>
                <a:spcPts val="0"/>
              </a:spcAft>
              <a:buClr>
                <a:srgbClr val="20A695"/>
              </a:buClr>
              <a:buSzPts val="1200"/>
              <a:buNone/>
              <a:defRPr>
                <a:solidFill>
                  <a:srgbClr val="20A695"/>
                </a:solidFill>
              </a:defRPr>
            </a:lvl4pPr>
            <a:lvl5pPr lvl="4" rtl="0">
              <a:spcBef>
                <a:spcPts val="1600"/>
              </a:spcBef>
              <a:spcAft>
                <a:spcPts val="0"/>
              </a:spcAft>
              <a:buClr>
                <a:srgbClr val="20A695"/>
              </a:buClr>
              <a:buSzPts val="1200"/>
              <a:buNone/>
              <a:defRPr>
                <a:solidFill>
                  <a:srgbClr val="20A695"/>
                </a:solidFill>
              </a:defRPr>
            </a:lvl5pPr>
            <a:lvl6pPr lvl="5" rtl="0">
              <a:spcBef>
                <a:spcPts val="1600"/>
              </a:spcBef>
              <a:spcAft>
                <a:spcPts val="0"/>
              </a:spcAft>
              <a:buClr>
                <a:srgbClr val="20A695"/>
              </a:buClr>
              <a:buSzPts val="1200"/>
              <a:buNone/>
              <a:defRPr>
                <a:solidFill>
                  <a:srgbClr val="20A695"/>
                </a:solidFill>
              </a:defRPr>
            </a:lvl6pPr>
            <a:lvl7pPr lvl="6" rtl="0">
              <a:spcBef>
                <a:spcPts val="1600"/>
              </a:spcBef>
              <a:spcAft>
                <a:spcPts val="0"/>
              </a:spcAft>
              <a:buClr>
                <a:srgbClr val="20A695"/>
              </a:buClr>
              <a:buSzPts val="1200"/>
              <a:buNone/>
              <a:defRPr>
                <a:solidFill>
                  <a:srgbClr val="20A695"/>
                </a:solidFill>
              </a:defRPr>
            </a:lvl7pPr>
            <a:lvl8pPr lvl="7" rtl="0">
              <a:spcBef>
                <a:spcPts val="1600"/>
              </a:spcBef>
              <a:spcAft>
                <a:spcPts val="0"/>
              </a:spcAft>
              <a:buClr>
                <a:srgbClr val="20A695"/>
              </a:buClr>
              <a:buSzPts val="1200"/>
              <a:buNone/>
              <a:defRPr>
                <a:solidFill>
                  <a:srgbClr val="20A695"/>
                </a:solidFill>
              </a:defRPr>
            </a:lvl8pPr>
            <a:lvl9pPr lvl="8" rtl="0">
              <a:spcBef>
                <a:spcPts val="1600"/>
              </a:spcBef>
              <a:spcAft>
                <a:spcPts val="1600"/>
              </a:spcAft>
              <a:buClr>
                <a:srgbClr val="20A695"/>
              </a:buClr>
              <a:buSzPts val="1200"/>
              <a:buNone/>
              <a:defRPr>
                <a:solidFill>
                  <a:srgbClr val="20A695"/>
                </a:solidFill>
              </a:defRPr>
            </a:lvl9pPr>
          </a:lstStyle>
          <a:p/>
        </p:txBody>
      </p:sp>
      <p:pic>
        <p:nvPicPr>
          <p:cNvPr id="55" name="Google Shape;55;p7"/>
          <p:cNvPicPr preferRelativeResize="0"/>
          <p:nvPr/>
        </p:nvPicPr>
        <p:blipFill rotWithShape="1">
          <a:blip r:embed="rId2">
            <a:alphaModFix amt="20000"/>
          </a:blip>
          <a:srcRect b="0" l="0" r="0" t="0"/>
          <a:stretch/>
        </p:blipFill>
        <p:spPr>
          <a:xfrm>
            <a:off x="8468075" y="4070225"/>
            <a:ext cx="675925" cy="1073274"/>
          </a:xfrm>
          <a:prstGeom prst="rect">
            <a:avLst/>
          </a:prstGeom>
          <a:noFill/>
          <a:ln>
            <a:noFill/>
          </a:ln>
        </p:spPr>
      </p:pic>
      <p:sp>
        <p:nvSpPr>
          <p:cNvPr id="56" name="Google Shape;56;p7"/>
          <p:cNvSpPr txBox="1"/>
          <p:nvPr>
            <p:ph idx="2" type="body"/>
          </p:nvPr>
        </p:nvSpPr>
        <p:spPr>
          <a:xfrm>
            <a:off x="549425" y="1386825"/>
            <a:ext cx="8049600" cy="3172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1600"/>
              </a:spcBef>
              <a:spcAft>
                <a:spcPts val="0"/>
              </a:spcAft>
              <a:buClr>
                <a:schemeClr val="lt1"/>
              </a:buClr>
              <a:buSzPts val="1200"/>
              <a:buChar char="○"/>
              <a:defRPr sz="1200">
                <a:solidFill>
                  <a:schemeClr val="lt1"/>
                </a:solidFill>
              </a:defRPr>
            </a:lvl2pPr>
            <a:lvl3pPr indent="-304800" lvl="2" marL="1371600" rtl="0">
              <a:spcBef>
                <a:spcPts val="1600"/>
              </a:spcBef>
              <a:spcAft>
                <a:spcPts val="0"/>
              </a:spcAft>
              <a:buClr>
                <a:schemeClr val="lt1"/>
              </a:buClr>
              <a:buSzPts val="1200"/>
              <a:buChar char="■"/>
              <a:defRPr sz="1200">
                <a:solidFill>
                  <a:schemeClr val="lt1"/>
                </a:solidFill>
              </a:defRPr>
            </a:lvl3pPr>
            <a:lvl4pPr indent="-304800" lvl="3" marL="1828800" rtl="0">
              <a:spcBef>
                <a:spcPts val="1600"/>
              </a:spcBef>
              <a:spcAft>
                <a:spcPts val="0"/>
              </a:spcAft>
              <a:buClr>
                <a:schemeClr val="lt1"/>
              </a:buClr>
              <a:buSzPts val="1200"/>
              <a:buChar char="●"/>
              <a:defRPr sz="1200">
                <a:solidFill>
                  <a:schemeClr val="lt1"/>
                </a:solidFill>
              </a:defRPr>
            </a:lvl4pPr>
            <a:lvl5pPr indent="-304800" lvl="4" marL="2286000" rtl="0">
              <a:spcBef>
                <a:spcPts val="1600"/>
              </a:spcBef>
              <a:spcAft>
                <a:spcPts val="0"/>
              </a:spcAft>
              <a:buClr>
                <a:schemeClr val="lt1"/>
              </a:buClr>
              <a:buSzPts val="1200"/>
              <a:buChar char="○"/>
              <a:defRPr sz="1200">
                <a:solidFill>
                  <a:schemeClr val="lt1"/>
                </a:solidFill>
              </a:defRPr>
            </a:lvl5pPr>
            <a:lvl6pPr indent="-304800" lvl="5" marL="2743200" rtl="0">
              <a:spcBef>
                <a:spcPts val="1600"/>
              </a:spcBef>
              <a:spcAft>
                <a:spcPts val="0"/>
              </a:spcAft>
              <a:buClr>
                <a:schemeClr val="lt1"/>
              </a:buClr>
              <a:buSzPts val="1200"/>
              <a:buChar char="■"/>
              <a:defRPr sz="1200">
                <a:solidFill>
                  <a:schemeClr val="lt1"/>
                </a:solidFill>
              </a:defRPr>
            </a:lvl6pPr>
            <a:lvl7pPr indent="-304800" lvl="6" marL="3200400" rtl="0">
              <a:spcBef>
                <a:spcPts val="1600"/>
              </a:spcBef>
              <a:spcAft>
                <a:spcPts val="0"/>
              </a:spcAft>
              <a:buClr>
                <a:schemeClr val="lt1"/>
              </a:buClr>
              <a:buSzPts val="1200"/>
              <a:buChar char="●"/>
              <a:defRPr sz="1200">
                <a:solidFill>
                  <a:schemeClr val="lt1"/>
                </a:solidFill>
              </a:defRPr>
            </a:lvl7pPr>
            <a:lvl8pPr indent="-304800" lvl="7" marL="3657600" rtl="0">
              <a:spcBef>
                <a:spcPts val="1600"/>
              </a:spcBef>
              <a:spcAft>
                <a:spcPts val="0"/>
              </a:spcAft>
              <a:buClr>
                <a:schemeClr val="lt1"/>
              </a:buClr>
              <a:buSzPts val="1200"/>
              <a:buChar char="○"/>
              <a:defRPr sz="1200">
                <a:solidFill>
                  <a:schemeClr val="lt1"/>
                </a:solidFill>
              </a:defRPr>
            </a:lvl8pPr>
            <a:lvl9pPr indent="-304800" lvl="8" marL="4114800" rtl="0">
              <a:spcBef>
                <a:spcPts val="1600"/>
              </a:spcBef>
              <a:spcAft>
                <a:spcPts val="1600"/>
              </a:spcAft>
              <a:buClr>
                <a:schemeClr val="lt1"/>
              </a:buClr>
              <a:buSzPts val="1200"/>
              <a:buChar char="■"/>
              <a:defRPr sz="12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p:cSld name="TITLE_2">
    <p:bg>
      <p:bgPr>
        <a:solidFill>
          <a:schemeClr val="lt1"/>
        </a:solidFill>
      </p:bgPr>
    </p:bg>
    <p:spTree>
      <p:nvGrpSpPr>
        <p:cNvPr id="57" name="Shape 57"/>
        <p:cNvGrpSpPr/>
        <p:nvPr/>
      </p:nvGrpSpPr>
      <p:grpSpPr>
        <a:xfrm>
          <a:off x="0" y="0"/>
          <a:ext cx="0" cy="0"/>
          <a:chOff x="0" y="0"/>
          <a:chExt cx="0" cy="0"/>
        </a:xfrm>
      </p:grpSpPr>
      <p:cxnSp>
        <p:nvCxnSpPr>
          <p:cNvPr id="58" name="Google Shape;58;p8"/>
          <p:cNvCxnSpPr/>
          <p:nvPr/>
        </p:nvCxnSpPr>
        <p:spPr>
          <a:xfrm>
            <a:off x="556208" y="4552963"/>
            <a:ext cx="8031600" cy="6000"/>
          </a:xfrm>
          <a:prstGeom prst="straightConnector1">
            <a:avLst/>
          </a:prstGeom>
          <a:noFill/>
          <a:ln cap="flat" cmpd="sng" w="9525">
            <a:solidFill>
              <a:srgbClr val="D8D8D8"/>
            </a:solidFill>
            <a:prstDash val="solid"/>
            <a:round/>
            <a:headEnd len="sm" w="sm" type="none"/>
            <a:tailEnd len="sm" w="sm" type="none"/>
          </a:ln>
        </p:spPr>
      </p:cxnSp>
      <p:sp>
        <p:nvSpPr>
          <p:cNvPr id="59" name="Google Shape;59;p8"/>
          <p:cNvSpPr txBox="1"/>
          <p:nvPr/>
        </p:nvSpPr>
        <p:spPr>
          <a:xfrm>
            <a:off x="498619" y="4633267"/>
            <a:ext cx="2290500" cy="176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800"/>
              <a:buFont typeface="Arial"/>
              <a:buNone/>
            </a:pPr>
            <a:r>
              <a:rPr b="0" i="0" lang="en" sz="800" u="none" cap="none" strike="noStrike">
                <a:solidFill>
                  <a:srgbClr val="3A3B42"/>
                </a:solidFill>
                <a:latin typeface="Nunito Sans Light"/>
                <a:ea typeface="Nunito Sans Light"/>
                <a:cs typeface="Nunito Sans Light"/>
                <a:sym typeface="Nunito Sans Light"/>
              </a:rPr>
              <a:t>A N A L O X</a:t>
            </a:r>
            <a:endParaRPr b="0" i="0" sz="800" u="none" cap="none" strike="noStrike">
              <a:solidFill>
                <a:srgbClr val="3A3B42"/>
              </a:solidFill>
              <a:latin typeface="Nunito Sans Light"/>
              <a:ea typeface="Nunito Sans Light"/>
              <a:cs typeface="Nunito Sans Light"/>
              <a:sym typeface="Nunito Sans Light"/>
            </a:endParaRPr>
          </a:p>
        </p:txBody>
      </p:sp>
      <p:sp>
        <p:nvSpPr>
          <p:cNvPr id="60" name="Google Shape;60;p8"/>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C594D"/>
              </a:buClr>
              <a:buSzPts val="2400"/>
              <a:buFont typeface="Nunito Sans"/>
              <a:buNone/>
              <a:defRPr b="1" sz="2400">
                <a:solidFill>
                  <a:srgbClr val="0C594D"/>
                </a:solidFill>
                <a:latin typeface="Nunito Sans"/>
                <a:ea typeface="Nunito Sans"/>
                <a:cs typeface="Nunito Sans"/>
                <a:sym typeface="Nunito Sans"/>
              </a:defRPr>
            </a:lvl1pPr>
            <a:lvl2pPr lvl="1"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2pPr>
            <a:lvl3pPr lvl="2"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3pPr>
            <a:lvl4pPr lvl="3"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4pPr>
            <a:lvl5pPr lvl="4"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5pPr>
            <a:lvl6pPr lvl="5"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6pPr>
            <a:lvl7pPr lvl="6"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7pPr>
            <a:lvl8pPr lvl="7"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8pPr>
            <a:lvl9pPr lvl="8"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9pPr>
          </a:lstStyle>
          <a:p/>
        </p:txBody>
      </p:sp>
      <p:sp>
        <p:nvSpPr>
          <p:cNvPr id="61" name="Google Shape;61;p8"/>
          <p:cNvSpPr txBox="1"/>
          <p:nvPr>
            <p:ph idx="1" type="subTitle"/>
          </p:nvPr>
        </p:nvSpPr>
        <p:spPr>
          <a:xfrm>
            <a:off x="549425" y="958700"/>
            <a:ext cx="8049600" cy="361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20A695"/>
              </a:buClr>
              <a:buSzPts val="1400"/>
              <a:buNone/>
              <a:defRPr sz="1400">
                <a:solidFill>
                  <a:srgbClr val="20A695"/>
                </a:solidFill>
              </a:defRPr>
            </a:lvl1pPr>
            <a:lvl2pPr lvl="1" rtl="0">
              <a:spcBef>
                <a:spcPts val="160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p:txBody>
      </p:sp>
      <p:sp>
        <p:nvSpPr>
          <p:cNvPr id="62" name="Google Shape;62;p8"/>
          <p:cNvSpPr txBox="1"/>
          <p:nvPr>
            <p:ph idx="2" type="body"/>
          </p:nvPr>
        </p:nvSpPr>
        <p:spPr>
          <a:xfrm>
            <a:off x="549425" y="1386825"/>
            <a:ext cx="4022700" cy="3172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20A695"/>
              </a:buClr>
              <a:buSzPts val="1200"/>
              <a:buChar char="●"/>
              <a:defRPr sz="1200"/>
            </a:lvl1pPr>
            <a:lvl2pPr indent="-304800" lvl="1" marL="914400" rtl="0">
              <a:spcBef>
                <a:spcPts val="1600"/>
              </a:spcBef>
              <a:spcAft>
                <a:spcPts val="0"/>
              </a:spcAft>
              <a:buClr>
                <a:srgbClr val="20A695"/>
              </a:buClr>
              <a:buSzPts val="1200"/>
              <a:buChar char="○"/>
              <a:defRPr sz="1200"/>
            </a:lvl2pPr>
            <a:lvl3pPr indent="-304800" lvl="2" marL="1371600" rtl="0">
              <a:spcBef>
                <a:spcPts val="1600"/>
              </a:spcBef>
              <a:spcAft>
                <a:spcPts val="0"/>
              </a:spcAft>
              <a:buClr>
                <a:srgbClr val="20A695"/>
              </a:buClr>
              <a:buSzPts val="1200"/>
              <a:buChar char="■"/>
              <a:defRPr sz="1200"/>
            </a:lvl3pPr>
            <a:lvl4pPr indent="-304800" lvl="3" marL="1828800" rtl="0">
              <a:spcBef>
                <a:spcPts val="1600"/>
              </a:spcBef>
              <a:spcAft>
                <a:spcPts val="0"/>
              </a:spcAft>
              <a:buClr>
                <a:srgbClr val="20A695"/>
              </a:buClr>
              <a:buSzPts val="1200"/>
              <a:buChar char="●"/>
              <a:defRPr sz="1200"/>
            </a:lvl4pPr>
            <a:lvl5pPr indent="-304800" lvl="4" marL="2286000" rtl="0">
              <a:spcBef>
                <a:spcPts val="1600"/>
              </a:spcBef>
              <a:spcAft>
                <a:spcPts val="0"/>
              </a:spcAft>
              <a:buClr>
                <a:srgbClr val="20A695"/>
              </a:buClr>
              <a:buSzPts val="1200"/>
              <a:buChar char="○"/>
              <a:defRPr sz="1200"/>
            </a:lvl5pPr>
            <a:lvl6pPr indent="-304800" lvl="5" marL="2743200" rtl="0">
              <a:spcBef>
                <a:spcPts val="1600"/>
              </a:spcBef>
              <a:spcAft>
                <a:spcPts val="0"/>
              </a:spcAft>
              <a:buClr>
                <a:srgbClr val="20A695"/>
              </a:buClr>
              <a:buSzPts val="1200"/>
              <a:buChar char="■"/>
              <a:defRPr sz="1200"/>
            </a:lvl6pPr>
            <a:lvl7pPr indent="-304800" lvl="6" marL="3200400" rtl="0">
              <a:spcBef>
                <a:spcPts val="1600"/>
              </a:spcBef>
              <a:spcAft>
                <a:spcPts val="0"/>
              </a:spcAft>
              <a:buClr>
                <a:srgbClr val="20A695"/>
              </a:buClr>
              <a:buSzPts val="1200"/>
              <a:buChar char="●"/>
              <a:defRPr sz="1200"/>
            </a:lvl7pPr>
            <a:lvl8pPr indent="-304800" lvl="7" marL="3657600" rtl="0">
              <a:spcBef>
                <a:spcPts val="1600"/>
              </a:spcBef>
              <a:spcAft>
                <a:spcPts val="0"/>
              </a:spcAft>
              <a:buClr>
                <a:srgbClr val="20A695"/>
              </a:buClr>
              <a:buSzPts val="1200"/>
              <a:buChar char="○"/>
              <a:defRPr sz="1200"/>
            </a:lvl8pPr>
            <a:lvl9pPr indent="-304800" lvl="8" marL="4114800" rtl="0">
              <a:spcBef>
                <a:spcPts val="1600"/>
              </a:spcBef>
              <a:spcAft>
                <a:spcPts val="1600"/>
              </a:spcAft>
              <a:buClr>
                <a:srgbClr val="20A695"/>
              </a:buClr>
              <a:buSzPts val="1200"/>
              <a:buChar char="■"/>
              <a:defRPr sz="1200"/>
            </a:lvl9pPr>
          </a:lstStyle>
          <a:p/>
        </p:txBody>
      </p:sp>
      <p:pic>
        <p:nvPicPr>
          <p:cNvPr id="63" name="Google Shape;63;p8"/>
          <p:cNvPicPr preferRelativeResize="0"/>
          <p:nvPr/>
        </p:nvPicPr>
        <p:blipFill>
          <a:blip r:embed="rId2">
            <a:alphaModFix amt="19000"/>
          </a:blip>
          <a:stretch>
            <a:fillRect/>
          </a:stretch>
        </p:blipFill>
        <p:spPr>
          <a:xfrm>
            <a:off x="8468075" y="4070225"/>
            <a:ext cx="675925" cy="1073274"/>
          </a:xfrm>
          <a:prstGeom prst="rect">
            <a:avLst/>
          </a:prstGeom>
          <a:noFill/>
          <a:ln>
            <a:noFill/>
          </a:ln>
        </p:spPr>
      </p:pic>
      <p:sp>
        <p:nvSpPr>
          <p:cNvPr id="64" name="Google Shape;64;p8"/>
          <p:cNvSpPr txBox="1"/>
          <p:nvPr>
            <p:ph idx="3" type="body"/>
          </p:nvPr>
        </p:nvSpPr>
        <p:spPr>
          <a:xfrm>
            <a:off x="4572125" y="1390625"/>
            <a:ext cx="4022700" cy="3172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20A695"/>
              </a:buClr>
              <a:buSzPts val="1200"/>
              <a:buChar char="●"/>
              <a:defRPr sz="1200"/>
            </a:lvl1pPr>
            <a:lvl2pPr indent="-304800" lvl="1" marL="914400" rtl="0">
              <a:spcBef>
                <a:spcPts val="1600"/>
              </a:spcBef>
              <a:spcAft>
                <a:spcPts val="0"/>
              </a:spcAft>
              <a:buClr>
                <a:srgbClr val="20A695"/>
              </a:buClr>
              <a:buSzPts val="1200"/>
              <a:buChar char="○"/>
              <a:defRPr sz="1200"/>
            </a:lvl2pPr>
            <a:lvl3pPr indent="-304800" lvl="2" marL="1371600" rtl="0">
              <a:spcBef>
                <a:spcPts val="1600"/>
              </a:spcBef>
              <a:spcAft>
                <a:spcPts val="0"/>
              </a:spcAft>
              <a:buClr>
                <a:srgbClr val="20A695"/>
              </a:buClr>
              <a:buSzPts val="1200"/>
              <a:buChar char="■"/>
              <a:defRPr sz="1200"/>
            </a:lvl3pPr>
            <a:lvl4pPr indent="-304800" lvl="3" marL="1828800" rtl="0">
              <a:spcBef>
                <a:spcPts val="1600"/>
              </a:spcBef>
              <a:spcAft>
                <a:spcPts val="0"/>
              </a:spcAft>
              <a:buClr>
                <a:srgbClr val="20A695"/>
              </a:buClr>
              <a:buSzPts val="1200"/>
              <a:buChar char="●"/>
              <a:defRPr sz="1200"/>
            </a:lvl4pPr>
            <a:lvl5pPr indent="-304800" lvl="4" marL="2286000" rtl="0">
              <a:spcBef>
                <a:spcPts val="1600"/>
              </a:spcBef>
              <a:spcAft>
                <a:spcPts val="0"/>
              </a:spcAft>
              <a:buClr>
                <a:srgbClr val="20A695"/>
              </a:buClr>
              <a:buSzPts val="1200"/>
              <a:buChar char="○"/>
              <a:defRPr sz="1200"/>
            </a:lvl5pPr>
            <a:lvl6pPr indent="-304800" lvl="5" marL="2743200" rtl="0">
              <a:spcBef>
                <a:spcPts val="1600"/>
              </a:spcBef>
              <a:spcAft>
                <a:spcPts val="0"/>
              </a:spcAft>
              <a:buClr>
                <a:srgbClr val="20A695"/>
              </a:buClr>
              <a:buSzPts val="1200"/>
              <a:buChar char="■"/>
              <a:defRPr sz="1200"/>
            </a:lvl6pPr>
            <a:lvl7pPr indent="-304800" lvl="6" marL="3200400" rtl="0">
              <a:spcBef>
                <a:spcPts val="1600"/>
              </a:spcBef>
              <a:spcAft>
                <a:spcPts val="0"/>
              </a:spcAft>
              <a:buClr>
                <a:srgbClr val="20A695"/>
              </a:buClr>
              <a:buSzPts val="1200"/>
              <a:buChar char="●"/>
              <a:defRPr sz="1200"/>
            </a:lvl7pPr>
            <a:lvl8pPr indent="-304800" lvl="7" marL="3657600" rtl="0">
              <a:spcBef>
                <a:spcPts val="1600"/>
              </a:spcBef>
              <a:spcAft>
                <a:spcPts val="0"/>
              </a:spcAft>
              <a:buClr>
                <a:srgbClr val="20A695"/>
              </a:buClr>
              <a:buSzPts val="1200"/>
              <a:buChar char="○"/>
              <a:defRPr sz="1200"/>
            </a:lvl8pPr>
            <a:lvl9pPr indent="-304800" lvl="8" marL="4114800" rtl="0">
              <a:spcBef>
                <a:spcPts val="1600"/>
              </a:spcBef>
              <a:spcAft>
                <a:spcPts val="1600"/>
              </a:spcAft>
              <a:buClr>
                <a:srgbClr val="20A695"/>
              </a:buClr>
              <a:buSzPts val="1200"/>
              <a:buChar char="■"/>
              <a:defRPr sz="1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TITLE_2_2">
    <p:bg>
      <p:bgPr>
        <a:solidFill>
          <a:srgbClr val="FFFFFF"/>
        </a:solidFill>
      </p:bgPr>
    </p:bg>
    <p:spTree>
      <p:nvGrpSpPr>
        <p:cNvPr id="65" name="Shape 65"/>
        <p:cNvGrpSpPr/>
        <p:nvPr/>
      </p:nvGrpSpPr>
      <p:grpSpPr>
        <a:xfrm>
          <a:off x="0" y="0"/>
          <a:ext cx="0" cy="0"/>
          <a:chOff x="0" y="0"/>
          <a:chExt cx="0" cy="0"/>
        </a:xfrm>
      </p:grpSpPr>
      <p:cxnSp>
        <p:nvCxnSpPr>
          <p:cNvPr id="66" name="Google Shape;66;p9"/>
          <p:cNvCxnSpPr/>
          <p:nvPr/>
        </p:nvCxnSpPr>
        <p:spPr>
          <a:xfrm>
            <a:off x="556208" y="4552963"/>
            <a:ext cx="8031600" cy="6000"/>
          </a:xfrm>
          <a:prstGeom prst="straightConnector1">
            <a:avLst/>
          </a:prstGeom>
          <a:noFill/>
          <a:ln cap="flat" cmpd="sng" w="9525">
            <a:solidFill>
              <a:srgbClr val="D8D8D8"/>
            </a:solidFill>
            <a:prstDash val="solid"/>
            <a:round/>
            <a:headEnd len="sm" w="sm" type="none"/>
            <a:tailEnd len="sm" w="sm" type="none"/>
          </a:ln>
        </p:spPr>
      </p:cxnSp>
      <p:sp>
        <p:nvSpPr>
          <p:cNvPr id="67" name="Google Shape;67;p9"/>
          <p:cNvSpPr txBox="1"/>
          <p:nvPr/>
        </p:nvSpPr>
        <p:spPr>
          <a:xfrm>
            <a:off x="498619" y="4633267"/>
            <a:ext cx="2290500" cy="176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800"/>
              <a:buFont typeface="Arial"/>
              <a:buNone/>
            </a:pPr>
            <a:r>
              <a:rPr b="0" i="0" lang="en" sz="800" u="none" cap="none" strike="noStrike">
                <a:solidFill>
                  <a:srgbClr val="3A3B42"/>
                </a:solidFill>
                <a:latin typeface="Nunito Sans Light"/>
                <a:ea typeface="Nunito Sans Light"/>
                <a:cs typeface="Nunito Sans Light"/>
                <a:sym typeface="Nunito Sans Light"/>
              </a:rPr>
              <a:t>A N A L O X</a:t>
            </a:r>
            <a:endParaRPr b="0" i="0" sz="800" u="none" cap="none" strike="noStrike">
              <a:solidFill>
                <a:srgbClr val="3A3B42"/>
              </a:solidFill>
              <a:latin typeface="Nunito Sans Light"/>
              <a:ea typeface="Nunito Sans Light"/>
              <a:cs typeface="Nunito Sans Light"/>
              <a:sym typeface="Nunito Sans Light"/>
            </a:endParaRPr>
          </a:p>
        </p:txBody>
      </p:sp>
      <p:sp>
        <p:nvSpPr>
          <p:cNvPr id="68" name="Google Shape;68;p9"/>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C594D"/>
              </a:buClr>
              <a:buSzPts val="2400"/>
              <a:buFont typeface="Nunito Sans"/>
              <a:buNone/>
              <a:defRPr b="1" sz="2400">
                <a:solidFill>
                  <a:srgbClr val="0C594D"/>
                </a:solidFill>
                <a:latin typeface="Nunito Sans"/>
                <a:ea typeface="Nunito Sans"/>
                <a:cs typeface="Nunito Sans"/>
                <a:sym typeface="Nunito Sans"/>
              </a:defRPr>
            </a:lvl1pPr>
            <a:lvl2pPr lvl="1"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2pPr>
            <a:lvl3pPr lvl="2"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3pPr>
            <a:lvl4pPr lvl="3"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4pPr>
            <a:lvl5pPr lvl="4"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5pPr>
            <a:lvl6pPr lvl="5"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6pPr>
            <a:lvl7pPr lvl="6"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7pPr>
            <a:lvl8pPr lvl="7"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8pPr>
            <a:lvl9pPr lvl="8"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9pPr>
          </a:lstStyle>
          <a:p/>
        </p:txBody>
      </p:sp>
      <p:pic>
        <p:nvPicPr>
          <p:cNvPr id="69" name="Google Shape;69;p9"/>
          <p:cNvPicPr preferRelativeResize="0"/>
          <p:nvPr/>
        </p:nvPicPr>
        <p:blipFill>
          <a:blip r:embed="rId2">
            <a:alphaModFix amt="19000"/>
          </a:blip>
          <a:stretch>
            <a:fillRect/>
          </a:stretch>
        </p:blipFill>
        <p:spPr>
          <a:xfrm>
            <a:off x="8468075" y="4070225"/>
            <a:ext cx="675925" cy="1073274"/>
          </a:xfrm>
          <a:prstGeom prst="rect">
            <a:avLst/>
          </a:prstGeom>
          <a:noFill/>
          <a:ln>
            <a:noFill/>
          </a:ln>
        </p:spPr>
      </p:pic>
      <p:sp>
        <p:nvSpPr>
          <p:cNvPr id="70" name="Google Shape;70;p9"/>
          <p:cNvSpPr txBox="1"/>
          <p:nvPr>
            <p:ph idx="1" type="body"/>
          </p:nvPr>
        </p:nvSpPr>
        <p:spPr>
          <a:xfrm>
            <a:off x="549425" y="1386825"/>
            <a:ext cx="4022700" cy="3172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20A695"/>
              </a:buClr>
              <a:buSzPts val="1200"/>
              <a:buChar char="●"/>
              <a:defRPr sz="1200"/>
            </a:lvl1pPr>
            <a:lvl2pPr indent="-304800" lvl="1" marL="914400" rtl="0">
              <a:spcBef>
                <a:spcPts val="1600"/>
              </a:spcBef>
              <a:spcAft>
                <a:spcPts val="0"/>
              </a:spcAft>
              <a:buClr>
                <a:srgbClr val="20A695"/>
              </a:buClr>
              <a:buSzPts val="1200"/>
              <a:buChar char="○"/>
              <a:defRPr sz="1200"/>
            </a:lvl2pPr>
            <a:lvl3pPr indent="-304800" lvl="2" marL="1371600" rtl="0">
              <a:spcBef>
                <a:spcPts val="1600"/>
              </a:spcBef>
              <a:spcAft>
                <a:spcPts val="0"/>
              </a:spcAft>
              <a:buClr>
                <a:srgbClr val="20A695"/>
              </a:buClr>
              <a:buSzPts val="1200"/>
              <a:buChar char="■"/>
              <a:defRPr sz="1200"/>
            </a:lvl3pPr>
            <a:lvl4pPr indent="-304800" lvl="3" marL="1828800" rtl="0">
              <a:spcBef>
                <a:spcPts val="1600"/>
              </a:spcBef>
              <a:spcAft>
                <a:spcPts val="0"/>
              </a:spcAft>
              <a:buClr>
                <a:srgbClr val="20A695"/>
              </a:buClr>
              <a:buSzPts val="1200"/>
              <a:buChar char="●"/>
              <a:defRPr sz="1200"/>
            </a:lvl4pPr>
            <a:lvl5pPr indent="-304800" lvl="4" marL="2286000" rtl="0">
              <a:spcBef>
                <a:spcPts val="1600"/>
              </a:spcBef>
              <a:spcAft>
                <a:spcPts val="0"/>
              </a:spcAft>
              <a:buClr>
                <a:srgbClr val="20A695"/>
              </a:buClr>
              <a:buSzPts val="1200"/>
              <a:buChar char="○"/>
              <a:defRPr sz="1200"/>
            </a:lvl5pPr>
            <a:lvl6pPr indent="-304800" lvl="5" marL="2743200" rtl="0">
              <a:spcBef>
                <a:spcPts val="1600"/>
              </a:spcBef>
              <a:spcAft>
                <a:spcPts val="0"/>
              </a:spcAft>
              <a:buClr>
                <a:srgbClr val="20A695"/>
              </a:buClr>
              <a:buSzPts val="1200"/>
              <a:buChar char="■"/>
              <a:defRPr sz="1200"/>
            </a:lvl6pPr>
            <a:lvl7pPr indent="-304800" lvl="6" marL="3200400" rtl="0">
              <a:spcBef>
                <a:spcPts val="1600"/>
              </a:spcBef>
              <a:spcAft>
                <a:spcPts val="0"/>
              </a:spcAft>
              <a:buClr>
                <a:srgbClr val="20A695"/>
              </a:buClr>
              <a:buSzPts val="1200"/>
              <a:buChar char="●"/>
              <a:defRPr sz="1200"/>
            </a:lvl7pPr>
            <a:lvl8pPr indent="-304800" lvl="7" marL="3657600" rtl="0">
              <a:spcBef>
                <a:spcPts val="1600"/>
              </a:spcBef>
              <a:spcAft>
                <a:spcPts val="0"/>
              </a:spcAft>
              <a:buClr>
                <a:srgbClr val="20A695"/>
              </a:buClr>
              <a:buSzPts val="1200"/>
              <a:buChar char="○"/>
              <a:defRPr sz="1200"/>
            </a:lvl8pPr>
            <a:lvl9pPr indent="-304800" lvl="8" marL="4114800" rtl="0">
              <a:spcBef>
                <a:spcPts val="1600"/>
              </a:spcBef>
              <a:spcAft>
                <a:spcPts val="1600"/>
              </a:spcAft>
              <a:buClr>
                <a:srgbClr val="20A695"/>
              </a:buClr>
              <a:buSzPts val="1200"/>
              <a:buChar char="■"/>
              <a:defRPr sz="1200"/>
            </a:lvl9pPr>
          </a:lstStyle>
          <a:p/>
        </p:txBody>
      </p:sp>
      <p:sp>
        <p:nvSpPr>
          <p:cNvPr id="71" name="Google Shape;71;p9"/>
          <p:cNvSpPr txBox="1"/>
          <p:nvPr>
            <p:ph idx="2" type="subTitle"/>
          </p:nvPr>
        </p:nvSpPr>
        <p:spPr>
          <a:xfrm>
            <a:off x="549425" y="958700"/>
            <a:ext cx="8049600" cy="361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20A695"/>
              </a:buClr>
              <a:buSzPts val="1400"/>
              <a:buNone/>
              <a:defRPr sz="1400">
                <a:solidFill>
                  <a:srgbClr val="20A695"/>
                </a:solidFill>
              </a:defRPr>
            </a:lvl1pPr>
            <a:lvl2pPr lvl="1" rtl="0">
              <a:spcBef>
                <a:spcPts val="160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p:txBody>
      </p:sp>
      <p:pic>
        <p:nvPicPr>
          <p:cNvPr id="72" name="Google Shape;72;p9"/>
          <p:cNvPicPr preferRelativeResize="0"/>
          <p:nvPr/>
        </p:nvPicPr>
        <p:blipFill>
          <a:blip r:embed="rId3">
            <a:alphaModFix/>
          </a:blip>
          <a:stretch>
            <a:fillRect/>
          </a:stretch>
        </p:blipFill>
        <p:spPr>
          <a:xfrm>
            <a:off x="8027300" y="4625650"/>
            <a:ext cx="440775" cy="440775"/>
          </a:xfrm>
          <a:prstGeom prst="rect">
            <a:avLst/>
          </a:prstGeom>
          <a:noFill/>
          <a:ln>
            <a:noFill/>
          </a:ln>
        </p:spPr>
      </p:pic>
      <p:sp>
        <p:nvSpPr>
          <p:cNvPr id="73" name="Google Shape;73;p9"/>
          <p:cNvSpPr txBox="1"/>
          <p:nvPr/>
        </p:nvSpPr>
        <p:spPr>
          <a:xfrm>
            <a:off x="6496575" y="4716275"/>
            <a:ext cx="1504800" cy="2595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800"/>
              <a:buFont typeface="Arial"/>
              <a:buNone/>
            </a:pPr>
            <a:r>
              <a:rPr lang="en" sz="800">
                <a:solidFill>
                  <a:srgbClr val="3A3B42"/>
                </a:solidFill>
                <a:latin typeface="Nunito Sans Light"/>
                <a:ea typeface="Nunito Sans Light"/>
                <a:cs typeface="Nunito Sans Light"/>
                <a:sym typeface="Nunito Sans Light"/>
              </a:rPr>
              <a:t>Proud sponsors of </a:t>
            </a:r>
            <a:endParaRPr sz="800">
              <a:solidFill>
                <a:srgbClr val="3A3B42"/>
              </a:solidFill>
              <a:latin typeface="Nunito Sans Light"/>
              <a:ea typeface="Nunito Sans Light"/>
              <a:cs typeface="Nunito Sans Light"/>
              <a:sym typeface="Nunito Sans Light"/>
            </a:endParaRPr>
          </a:p>
          <a:p>
            <a:pPr indent="0" lvl="0" marL="0" marR="0" rtl="0" algn="l">
              <a:lnSpc>
                <a:spcPct val="90000"/>
              </a:lnSpc>
              <a:spcBef>
                <a:spcPts val="0"/>
              </a:spcBef>
              <a:spcAft>
                <a:spcPts val="0"/>
              </a:spcAft>
              <a:buClr>
                <a:srgbClr val="000000"/>
              </a:buClr>
              <a:buSzPts val="800"/>
              <a:buFont typeface="Arial"/>
              <a:buNone/>
            </a:pPr>
            <a:r>
              <a:rPr b="1" lang="en" sz="800">
                <a:solidFill>
                  <a:srgbClr val="3A3B42"/>
                </a:solidFill>
                <a:latin typeface="Nunito Sans"/>
                <a:ea typeface="Nunito Sans"/>
                <a:cs typeface="Nunito Sans"/>
                <a:sym typeface="Nunito Sans"/>
              </a:rPr>
              <a:t>We Remember Submariners</a:t>
            </a:r>
            <a:endParaRPr b="1" i="0" sz="800" u="none" cap="none" strike="noStrike">
              <a:solidFill>
                <a:srgbClr val="3A3B42"/>
              </a:solidFill>
              <a:latin typeface="Nunito Sans"/>
              <a:ea typeface="Nunito Sans"/>
              <a:cs typeface="Nunito Sans"/>
              <a:sym typeface="Nunito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2_1">
    <p:bg>
      <p:bgPr>
        <a:solidFill>
          <a:schemeClr val="lt1"/>
        </a:solidFill>
      </p:bgPr>
    </p:bg>
    <p:spTree>
      <p:nvGrpSpPr>
        <p:cNvPr id="74" name="Shape 74"/>
        <p:cNvGrpSpPr/>
        <p:nvPr/>
      </p:nvGrpSpPr>
      <p:grpSpPr>
        <a:xfrm>
          <a:off x="0" y="0"/>
          <a:ext cx="0" cy="0"/>
          <a:chOff x="0" y="0"/>
          <a:chExt cx="0" cy="0"/>
        </a:xfrm>
      </p:grpSpPr>
      <p:cxnSp>
        <p:nvCxnSpPr>
          <p:cNvPr id="75" name="Google Shape;75;p10"/>
          <p:cNvCxnSpPr/>
          <p:nvPr/>
        </p:nvCxnSpPr>
        <p:spPr>
          <a:xfrm>
            <a:off x="556208" y="4552963"/>
            <a:ext cx="8031600" cy="6000"/>
          </a:xfrm>
          <a:prstGeom prst="straightConnector1">
            <a:avLst/>
          </a:prstGeom>
          <a:noFill/>
          <a:ln cap="flat" cmpd="sng" w="9525">
            <a:solidFill>
              <a:srgbClr val="D8D8D8"/>
            </a:solidFill>
            <a:prstDash val="solid"/>
            <a:round/>
            <a:headEnd len="sm" w="sm" type="none"/>
            <a:tailEnd len="sm" w="sm" type="none"/>
          </a:ln>
        </p:spPr>
      </p:cxnSp>
      <p:sp>
        <p:nvSpPr>
          <p:cNvPr id="76" name="Google Shape;76;p10"/>
          <p:cNvSpPr txBox="1"/>
          <p:nvPr/>
        </p:nvSpPr>
        <p:spPr>
          <a:xfrm>
            <a:off x="498619" y="4633267"/>
            <a:ext cx="2290500" cy="176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800"/>
              <a:buFont typeface="Arial"/>
              <a:buNone/>
            </a:pPr>
            <a:r>
              <a:rPr b="0" i="0" lang="en" sz="800" u="none" cap="none" strike="noStrike">
                <a:solidFill>
                  <a:srgbClr val="3A3B42"/>
                </a:solidFill>
                <a:latin typeface="Nunito Sans Light"/>
                <a:ea typeface="Nunito Sans Light"/>
                <a:cs typeface="Nunito Sans Light"/>
                <a:sym typeface="Nunito Sans Light"/>
              </a:rPr>
              <a:t>A N A L O X</a:t>
            </a:r>
            <a:endParaRPr b="0" i="0" sz="800" u="none" cap="none" strike="noStrike">
              <a:solidFill>
                <a:srgbClr val="3A3B42"/>
              </a:solidFill>
              <a:latin typeface="Nunito Sans Light"/>
              <a:ea typeface="Nunito Sans Light"/>
              <a:cs typeface="Nunito Sans Light"/>
              <a:sym typeface="Nunito Sans Light"/>
            </a:endParaRPr>
          </a:p>
        </p:txBody>
      </p:sp>
      <p:sp>
        <p:nvSpPr>
          <p:cNvPr id="77" name="Google Shape;77;p10"/>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C594D"/>
              </a:buClr>
              <a:buSzPts val="2400"/>
              <a:buFont typeface="Nunito Sans"/>
              <a:buNone/>
              <a:defRPr b="1" sz="2400">
                <a:solidFill>
                  <a:srgbClr val="0C594D"/>
                </a:solidFill>
                <a:latin typeface="Nunito Sans"/>
                <a:ea typeface="Nunito Sans"/>
                <a:cs typeface="Nunito Sans"/>
                <a:sym typeface="Nunito Sans"/>
              </a:defRPr>
            </a:lvl1pPr>
            <a:lvl2pPr lvl="1"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2pPr>
            <a:lvl3pPr lvl="2"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3pPr>
            <a:lvl4pPr lvl="3"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4pPr>
            <a:lvl5pPr lvl="4"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5pPr>
            <a:lvl6pPr lvl="5"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6pPr>
            <a:lvl7pPr lvl="6"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7pPr>
            <a:lvl8pPr lvl="7"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8pPr>
            <a:lvl9pPr lvl="8" rtl="0">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9pPr>
          </a:lstStyle>
          <a:p/>
        </p:txBody>
      </p:sp>
      <p:pic>
        <p:nvPicPr>
          <p:cNvPr id="78" name="Google Shape;78;p10"/>
          <p:cNvPicPr preferRelativeResize="0"/>
          <p:nvPr/>
        </p:nvPicPr>
        <p:blipFill>
          <a:blip r:embed="rId2">
            <a:alphaModFix amt="19000"/>
          </a:blip>
          <a:stretch>
            <a:fillRect/>
          </a:stretch>
        </p:blipFill>
        <p:spPr>
          <a:xfrm>
            <a:off x="8468075" y="4070225"/>
            <a:ext cx="675925" cy="1073274"/>
          </a:xfrm>
          <a:prstGeom prst="rect">
            <a:avLst/>
          </a:prstGeom>
          <a:noFill/>
          <a:ln>
            <a:noFill/>
          </a:ln>
        </p:spPr>
      </p:pic>
      <p:pic>
        <p:nvPicPr>
          <p:cNvPr id="79" name="Google Shape;79;p10"/>
          <p:cNvPicPr preferRelativeResize="0"/>
          <p:nvPr/>
        </p:nvPicPr>
        <p:blipFill>
          <a:blip r:embed="rId3">
            <a:alphaModFix/>
          </a:blip>
          <a:stretch>
            <a:fillRect/>
          </a:stretch>
        </p:blipFill>
        <p:spPr>
          <a:xfrm>
            <a:off x="8027300" y="4625650"/>
            <a:ext cx="440775" cy="440775"/>
          </a:xfrm>
          <a:prstGeom prst="rect">
            <a:avLst/>
          </a:prstGeom>
          <a:noFill/>
          <a:ln>
            <a:noFill/>
          </a:ln>
        </p:spPr>
      </p:pic>
      <p:sp>
        <p:nvSpPr>
          <p:cNvPr id="80" name="Google Shape;80;p10"/>
          <p:cNvSpPr txBox="1"/>
          <p:nvPr/>
        </p:nvSpPr>
        <p:spPr>
          <a:xfrm>
            <a:off x="6496575" y="4716275"/>
            <a:ext cx="1504800" cy="2595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800"/>
              <a:buFont typeface="Arial"/>
              <a:buNone/>
            </a:pPr>
            <a:r>
              <a:rPr lang="en" sz="800">
                <a:solidFill>
                  <a:srgbClr val="3A3B42"/>
                </a:solidFill>
                <a:latin typeface="Nunito Sans Light"/>
                <a:ea typeface="Nunito Sans Light"/>
                <a:cs typeface="Nunito Sans Light"/>
                <a:sym typeface="Nunito Sans Light"/>
              </a:rPr>
              <a:t>Proud sponsors of </a:t>
            </a:r>
            <a:endParaRPr sz="800">
              <a:solidFill>
                <a:srgbClr val="3A3B42"/>
              </a:solidFill>
              <a:latin typeface="Nunito Sans Light"/>
              <a:ea typeface="Nunito Sans Light"/>
              <a:cs typeface="Nunito Sans Light"/>
              <a:sym typeface="Nunito Sans Light"/>
            </a:endParaRPr>
          </a:p>
          <a:p>
            <a:pPr indent="0" lvl="0" marL="0" marR="0" rtl="0" algn="l">
              <a:lnSpc>
                <a:spcPct val="90000"/>
              </a:lnSpc>
              <a:spcBef>
                <a:spcPts val="0"/>
              </a:spcBef>
              <a:spcAft>
                <a:spcPts val="0"/>
              </a:spcAft>
              <a:buClr>
                <a:srgbClr val="000000"/>
              </a:buClr>
              <a:buSzPts val="800"/>
              <a:buFont typeface="Arial"/>
              <a:buNone/>
            </a:pPr>
            <a:r>
              <a:rPr b="1" lang="en" sz="800">
                <a:solidFill>
                  <a:srgbClr val="3A3B42"/>
                </a:solidFill>
                <a:latin typeface="Nunito Sans"/>
                <a:ea typeface="Nunito Sans"/>
                <a:cs typeface="Nunito Sans"/>
                <a:sym typeface="Nunito Sans"/>
              </a:rPr>
              <a:t>We Remember Submariners</a:t>
            </a:r>
            <a:endParaRPr b="1" i="0" sz="800" u="none" cap="none" strike="noStrike">
              <a:solidFill>
                <a:srgbClr val="3A3B42"/>
              </a:solidFill>
              <a:latin typeface="Nunito Sans"/>
              <a:ea typeface="Nunito Sans"/>
              <a:cs typeface="Nunito Sans"/>
              <a:sym typeface="Nunito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323E48">
            <a:alpha val="2000"/>
          </a:srgbClr>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47150" y="433250"/>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0C594D"/>
              </a:buClr>
              <a:buSzPts val="2400"/>
              <a:buFont typeface="Nunito Sans"/>
              <a:buNone/>
              <a:defRPr b="1" sz="2400">
                <a:solidFill>
                  <a:srgbClr val="0C594D"/>
                </a:solidFill>
                <a:latin typeface="Nunito Sans"/>
                <a:ea typeface="Nunito Sans"/>
                <a:cs typeface="Nunito Sans"/>
                <a:sym typeface="Nunito Sans"/>
              </a:defRPr>
            </a:lvl1pPr>
            <a:lvl2pPr lvl="1">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2pPr>
            <a:lvl3pPr lvl="2">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3pPr>
            <a:lvl4pPr lvl="3">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4pPr>
            <a:lvl5pPr lvl="4">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5pPr>
            <a:lvl6pPr lvl="5">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6pPr>
            <a:lvl7pPr lvl="6">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7pPr>
            <a:lvl8pPr lvl="7">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8pPr>
            <a:lvl9pPr lvl="8">
              <a:spcBef>
                <a:spcPts val="0"/>
              </a:spcBef>
              <a:spcAft>
                <a:spcPts val="0"/>
              </a:spcAft>
              <a:buClr>
                <a:schemeClr val="dk1"/>
              </a:buClr>
              <a:buSzPts val="2800"/>
              <a:buFont typeface="Nunito Sans"/>
              <a:buNone/>
              <a:defRPr sz="2800">
                <a:solidFill>
                  <a:schemeClr val="dk1"/>
                </a:solidFill>
                <a:latin typeface="Nunito Sans"/>
                <a:ea typeface="Nunito Sans"/>
                <a:cs typeface="Nunito Sans"/>
                <a:sym typeface="Nunito Sans"/>
              </a:defRPr>
            </a:lvl9pPr>
          </a:lstStyle>
          <a:p/>
        </p:txBody>
      </p:sp>
      <p:sp>
        <p:nvSpPr>
          <p:cNvPr id="7" name="Google Shape;7;p1"/>
          <p:cNvSpPr txBox="1"/>
          <p:nvPr>
            <p:ph idx="1" type="body"/>
          </p:nvPr>
        </p:nvSpPr>
        <p:spPr>
          <a:xfrm>
            <a:off x="547150" y="1152475"/>
            <a:ext cx="80496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rgbClr val="3A3B42"/>
              </a:buClr>
              <a:buSzPts val="1200"/>
              <a:buFont typeface="Nunito Sans"/>
              <a:buChar char="●"/>
              <a:defRPr sz="1200">
                <a:solidFill>
                  <a:srgbClr val="3A3B42"/>
                </a:solidFill>
                <a:latin typeface="Nunito Sans"/>
                <a:ea typeface="Nunito Sans"/>
                <a:cs typeface="Nunito Sans"/>
                <a:sym typeface="Nunito Sans"/>
              </a:defRPr>
            </a:lvl1pPr>
            <a:lvl2pPr indent="-304800" lvl="1" marL="914400">
              <a:lnSpc>
                <a:spcPct val="115000"/>
              </a:lnSpc>
              <a:spcBef>
                <a:spcPts val="1600"/>
              </a:spcBef>
              <a:spcAft>
                <a:spcPts val="0"/>
              </a:spcAft>
              <a:buClr>
                <a:srgbClr val="3A3B42"/>
              </a:buClr>
              <a:buSzPts val="1200"/>
              <a:buFont typeface="Nunito Sans"/>
              <a:buChar char="○"/>
              <a:defRPr sz="1200">
                <a:solidFill>
                  <a:srgbClr val="3A3B42"/>
                </a:solidFill>
                <a:latin typeface="Nunito Sans"/>
                <a:ea typeface="Nunito Sans"/>
                <a:cs typeface="Nunito Sans"/>
                <a:sym typeface="Nunito Sans"/>
              </a:defRPr>
            </a:lvl2pPr>
            <a:lvl3pPr indent="-304800" lvl="2" marL="1371600">
              <a:lnSpc>
                <a:spcPct val="115000"/>
              </a:lnSpc>
              <a:spcBef>
                <a:spcPts val="1600"/>
              </a:spcBef>
              <a:spcAft>
                <a:spcPts val="0"/>
              </a:spcAft>
              <a:buClr>
                <a:srgbClr val="3A3B42"/>
              </a:buClr>
              <a:buSzPts val="1200"/>
              <a:buFont typeface="Nunito Sans"/>
              <a:buChar char="■"/>
              <a:defRPr sz="1200">
                <a:solidFill>
                  <a:srgbClr val="3A3B42"/>
                </a:solidFill>
                <a:latin typeface="Nunito Sans"/>
                <a:ea typeface="Nunito Sans"/>
                <a:cs typeface="Nunito Sans"/>
                <a:sym typeface="Nunito Sans"/>
              </a:defRPr>
            </a:lvl3pPr>
            <a:lvl4pPr indent="-304800" lvl="3" marL="1828800">
              <a:lnSpc>
                <a:spcPct val="115000"/>
              </a:lnSpc>
              <a:spcBef>
                <a:spcPts val="1600"/>
              </a:spcBef>
              <a:spcAft>
                <a:spcPts val="0"/>
              </a:spcAft>
              <a:buClr>
                <a:srgbClr val="3A3B42"/>
              </a:buClr>
              <a:buSzPts val="1200"/>
              <a:buFont typeface="Nunito Sans"/>
              <a:buChar char="●"/>
              <a:defRPr sz="1200">
                <a:solidFill>
                  <a:srgbClr val="3A3B42"/>
                </a:solidFill>
                <a:latin typeface="Nunito Sans"/>
                <a:ea typeface="Nunito Sans"/>
                <a:cs typeface="Nunito Sans"/>
                <a:sym typeface="Nunito Sans"/>
              </a:defRPr>
            </a:lvl4pPr>
            <a:lvl5pPr indent="-304800" lvl="4" marL="2286000">
              <a:lnSpc>
                <a:spcPct val="115000"/>
              </a:lnSpc>
              <a:spcBef>
                <a:spcPts val="1600"/>
              </a:spcBef>
              <a:spcAft>
                <a:spcPts val="0"/>
              </a:spcAft>
              <a:buClr>
                <a:srgbClr val="3A3B42"/>
              </a:buClr>
              <a:buSzPts val="1200"/>
              <a:buFont typeface="Nunito Sans"/>
              <a:buChar char="○"/>
              <a:defRPr sz="1200">
                <a:solidFill>
                  <a:srgbClr val="3A3B42"/>
                </a:solidFill>
                <a:latin typeface="Nunito Sans"/>
                <a:ea typeface="Nunito Sans"/>
                <a:cs typeface="Nunito Sans"/>
                <a:sym typeface="Nunito Sans"/>
              </a:defRPr>
            </a:lvl5pPr>
            <a:lvl6pPr indent="-304800" lvl="5" marL="2743200">
              <a:lnSpc>
                <a:spcPct val="115000"/>
              </a:lnSpc>
              <a:spcBef>
                <a:spcPts val="1600"/>
              </a:spcBef>
              <a:spcAft>
                <a:spcPts val="0"/>
              </a:spcAft>
              <a:buClr>
                <a:srgbClr val="3A3B42"/>
              </a:buClr>
              <a:buSzPts val="1200"/>
              <a:buFont typeface="Nunito Sans"/>
              <a:buChar char="■"/>
              <a:defRPr sz="1200">
                <a:solidFill>
                  <a:srgbClr val="3A3B42"/>
                </a:solidFill>
                <a:latin typeface="Nunito Sans"/>
                <a:ea typeface="Nunito Sans"/>
                <a:cs typeface="Nunito Sans"/>
                <a:sym typeface="Nunito Sans"/>
              </a:defRPr>
            </a:lvl6pPr>
            <a:lvl7pPr indent="-304800" lvl="6" marL="3200400">
              <a:lnSpc>
                <a:spcPct val="115000"/>
              </a:lnSpc>
              <a:spcBef>
                <a:spcPts val="1600"/>
              </a:spcBef>
              <a:spcAft>
                <a:spcPts val="0"/>
              </a:spcAft>
              <a:buClr>
                <a:srgbClr val="3A3B42"/>
              </a:buClr>
              <a:buSzPts val="1200"/>
              <a:buFont typeface="Nunito Sans"/>
              <a:buChar char="●"/>
              <a:defRPr sz="1200">
                <a:solidFill>
                  <a:srgbClr val="3A3B42"/>
                </a:solidFill>
                <a:latin typeface="Nunito Sans"/>
                <a:ea typeface="Nunito Sans"/>
                <a:cs typeface="Nunito Sans"/>
                <a:sym typeface="Nunito Sans"/>
              </a:defRPr>
            </a:lvl7pPr>
            <a:lvl8pPr indent="-304800" lvl="7" marL="3657600">
              <a:lnSpc>
                <a:spcPct val="115000"/>
              </a:lnSpc>
              <a:spcBef>
                <a:spcPts val="1600"/>
              </a:spcBef>
              <a:spcAft>
                <a:spcPts val="0"/>
              </a:spcAft>
              <a:buClr>
                <a:srgbClr val="3A3B42"/>
              </a:buClr>
              <a:buSzPts val="1200"/>
              <a:buFont typeface="Nunito Sans"/>
              <a:buChar char="○"/>
              <a:defRPr sz="1200">
                <a:solidFill>
                  <a:srgbClr val="3A3B42"/>
                </a:solidFill>
                <a:latin typeface="Nunito Sans"/>
                <a:ea typeface="Nunito Sans"/>
                <a:cs typeface="Nunito Sans"/>
                <a:sym typeface="Nunito Sans"/>
              </a:defRPr>
            </a:lvl8pPr>
            <a:lvl9pPr indent="-304800" lvl="8" marL="4114800">
              <a:lnSpc>
                <a:spcPct val="115000"/>
              </a:lnSpc>
              <a:spcBef>
                <a:spcPts val="1600"/>
              </a:spcBef>
              <a:spcAft>
                <a:spcPts val="1600"/>
              </a:spcAft>
              <a:buClr>
                <a:srgbClr val="3A3B42"/>
              </a:buClr>
              <a:buSzPts val="1200"/>
              <a:buFont typeface="Nunito Sans"/>
              <a:buChar char="■"/>
              <a:defRPr sz="1200">
                <a:solidFill>
                  <a:srgbClr val="3A3B42"/>
                </a:solidFill>
                <a:latin typeface="Nunito Sans"/>
                <a:ea typeface="Nunito Sans"/>
                <a:cs typeface="Nunito Sans"/>
                <a:sym typeface="Nunito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345">
          <p15:clr>
            <a:srgbClr val="EA4335"/>
          </p15:clr>
        </p15:guide>
        <p15:guide id="4" orient="horz" pos="273">
          <p15:clr>
            <a:srgbClr val="EA4335"/>
          </p15:clr>
        </p15:guide>
        <p15:guide id="5" pos="5415">
          <p15:clr>
            <a:srgbClr val="EA4335"/>
          </p15:clr>
        </p15:guide>
        <p15:guide id="6" orient="horz" pos="2878">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2.jp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2.jp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2.jpg"/><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hyperlink" Target="mailto:lee.kerswell@analoxgroup.com" TargetMode="External"/><Relationship Id="rId4" Type="http://schemas.openxmlformats.org/officeDocument/2006/relationships/hyperlink" Target="mailto:lee.kerswell@analoxgroup.com" TargetMode="External"/><Relationship Id="rId5"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hyperlink" Target="http://www.analoxgroup.com" TargetMode="External"/><Relationship Id="rId4" Type="http://schemas.openxmlformats.org/officeDocument/2006/relationships/hyperlink" Target="https://twitter.com/AnaloxGroup" TargetMode="External"/><Relationship Id="rId5" Type="http://schemas.openxmlformats.org/officeDocument/2006/relationships/hyperlink" Target="https://www.linkedin.com/company/analoxgroup" TargetMode="External"/><Relationship Id="rId6" Type="http://schemas.openxmlformats.org/officeDocument/2006/relationships/hyperlink" Target="https://www.linkedin.com/company/analoxgroup" TargetMode="External"/><Relationship Id="rId7" Type="http://schemas.openxmlformats.org/officeDocument/2006/relationships/hyperlink" Target="mailto:info@analox.biz" TargetMode="External"/><Relationship Id="rId8" Type="http://schemas.openxmlformats.org/officeDocument/2006/relationships/image" Target="../media/image5.png"/></Relationships>
</file>

<file path=ppt/slides/_rels/slide3.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16.png"/><Relationship Id="rId5" Type="http://schemas.openxmlformats.org/officeDocument/2006/relationships/image" Target="../media/image44.png"/><Relationship Id="rId6" Type="http://schemas.openxmlformats.org/officeDocument/2006/relationships/image" Target="../media/image14.png"/><Relationship Id="rId7" Type="http://schemas.openxmlformats.org/officeDocument/2006/relationships/image" Target="../media/image24.png"/><Relationship Id="rId8"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8"/>
          <p:cNvSpPr txBox="1"/>
          <p:nvPr>
            <p:ph type="title"/>
          </p:nvPr>
        </p:nvSpPr>
        <p:spPr>
          <a:xfrm>
            <a:off x="914400" y="1200425"/>
            <a:ext cx="7682400" cy="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Nunito Sans"/>
                <a:ea typeface="Nunito Sans"/>
                <a:cs typeface="Nunito Sans"/>
                <a:sym typeface="Nunito Sans"/>
              </a:rPr>
              <a:t>Safety Submerged </a:t>
            </a:r>
            <a:endParaRPr b="1" sz="3200">
              <a:latin typeface="Nunito Sans"/>
              <a:ea typeface="Nunito Sans"/>
              <a:cs typeface="Nunito Sans"/>
              <a:sym typeface="Nunito Sans"/>
            </a:endParaRPr>
          </a:p>
          <a:p>
            <a:pPr indent="0" lvl="0" marL="0" rtl="0" algn="l">
              <a:spcBef>
                <a:spcPts val="0"/>
              </a:spcBef>
              <a:spcAft>
                <a:spcPts val="0"/>
              </a:spcAft>
              <a:buNone/>
            </a:pPr>
            <a:r>
              <a:rPr i="1" lang="en" sz="2400"/>
              <a:t>Supporting</a:t>
            </a:r>
            <a:r>
              <a:rPr i="1" lang="en" sz="2400"/>
              <a:t> crew survival with mission </a:t>
            </a:r>
            <a:r>
              <a:rPr i="1" lang="en" sz="2400"/>
              <a:t>critical</a:t>
            </a:r>
            <a:r>
              <a:rPr i="1" lang="en" sz="2400"/>
              <a:t> gas analysis solutions</a:t>
            </a:r>
            <a:endParaRPr i="1" sz="2400"/>
          </a:p>
        </p:txBody>
      </p:sp>
      <p:sp>
        <p:nvSpPr>
          <p:cNvPr id="120" name="Google Shape;120;p18"/>
          <p:cNvSpPr txBox="1"/>
          <p:nvPr>
            <p:ph idx="1" type="subTitle"/>
          </p:nvPr>
        </p:nvSpPr>
        <p:spPr>
          <a:xfrm>
            <a:off x="914400" y="2704225"/>
            <a:ext cx="4689000" cy="37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Presented By: Nathan Stevenson</a:t>
            </a:r>
            <a:r>
              <a:rPr lang="en"/>
              <a:t> - Systems Architect </a:t>
            </a:r>
            <a:endParaRPr b="0" sz="1300"/>
          </a:p>
        </p:txBody>
      </p:sp>
      <p:pic>
        <p:nvPicPr>
          <p:cNvPr id="121" name="Google Shape;121;p18"/>
          <p:cNvPicPr preferRelativeResize="0"/>
          <p:nvPr/>
        </p:nvPicPr>
        <p:blipFill>
          <a:blip r:embed="rId3">
            <a:alphaModFix/>
          </a:blip>
          <a:stretch>
            <a:fillRect/>
          </a:stretch>
        </p:blipFill>
        <p:spPr>
          <a:xfrm>
            <a:off x="7427438" y="3582350"/>
            <a:ext cx="1084575" cy="1084575"/>
          </a:xfrm>
          <a:prstGeom prst="rect">
            <a:avLst/>
          </a:prstGeom>
          <a:noFill/>
          <a:ln>
            <a:noFill/>
          </a:ln>
        </p:spPr>
      </p:pic>
      <p:sp>
        <p:nvSpPr>
          <p:cNvPr id="122" name="Google Shape;122;p18"/>
          <p:cNvSpPr txBox="1"/>
          <p:nvPr/>
        </p:nvSpPr>
        <p:spPr>
          <a:xfrm>
            <a:off x="5603402" y="3801231"/>
            <a:ext cx="1734900" cy="646800"/>
          </a:xfrm>
          <a:prstGeom prst="rect">
            <a:avLst/>
          </a:prstGeom>
          <a:noFill/>
          <a:ln>
            <a:noFill/>
          </a:ln>
        </p:spPr>
        <p:txBody>
          <a:bodyPr anchorCtr="0" anchor="t" bIns="34275" lIns="68575" spcFirstLastPara="1" rIns="68575" wrap="square" tIns="34275">
            <a:noAutofit/>
          </a:bodyPr>
          <a:lstStyle/>
          <a:p>
            <a:pPr indent="0" lvl="0" marL="0" marR="0" rtl="0" algn="r">
              <a:lnSpc>
                <a:spcPct val="90000"/>
              </a:lnSpc>
              <a:spcBef>
                <a:spcPts val="0"/>
              </a:spcBef>
              <a:spcAft>
                <a:spcPts val="0"/>
              </a:spcAft>
              <a:buClr>
                <a:srgbClr val="000000"/>
              </a:buClr>
              <a:buSzPts val="800"/>
              <a:buFont typeface="Arial"/>
              <a:buNone/>
            </a:pPr>
            <a:r>
              <a:rPr lang="en" sz="1300">
                <a:solidFill>
                  <a:schemeClr val="lt1"/>
                </a:solidFill>
                <a:latin typeface="Nunito Sans Light"/>
                <a:ea typeface="Nunito Sans Light"/>
                <a:cs typeface="Nunito Sans Light"/>
                <a:sym typeface="Nunito Sans Light"/>
              </a:rPr>
              <a:t>Proud sponsors of </a:t>
            </a:r>
            <a:endParaRPr sz="1300">
              <a:solidFill>
                <a:schemeClr val="lt1"/>
              </a:solidFill>
              <a:latin typeface="Nunito Sans Light"/>
              <a:ea typeface="Nunito Sans Light"/>
              <a:cs typeface="Nunito Sans Light"/>
              <a:sym typeface="Nunito Sans Light"/>
            </a:endParaRPr>
          </a:p>
          <a:p>
            <a:pPr indent="0" lvl="0" marL="0" marR="0" rtl="0" algn="r">
              <a:lnSpc>
                <a:spcPct val="90000"/>
              </a:lnSpc>
              <a:spcBef>
                <a:spcPts val="0"/>
              </a:spcBef>
              <a:spcAft>
                <a:spcPts val="0"/>
              </a:spcAft>
              <a:buClr>
                <a:srgbClr val="000000"/>
              </a:buClr>
              <a:buSzPts val="800"/>
              <a:buFont typeface="Arial"/>
              <a:buNone/>
            </a:pPr>
            <a:r>
              <a:rPr b="1" lang="en" sz="1300">
                <a:solidFill>
                  <a:schemeClr val="lt1"/>
                </a:solidFill>
                <a:latin typeface="Nunito Sans"/>
                <a:ea typeface="Nunito Sans"/>
                <a:cs typeface="Nunito Sans"/>
                <a:sym typeface="Nunito Sans"/>
              </a:rPr>
              <a:t>We Remember Submariners</a:t>
            </a:r>
            <a:endParaRPr b="1" i="0" sz="1300" u="none" cap="none" strike="noStrike">
              <a:solidFill>
                <a:schemeClr val="lt1"/>
              </a:solidFill>
              <a:latin typeface="Nunito Sans"/>
              <a:ea typeface="Nunito Sans"/>
              <a:cs typeface="Nunito Sans"/>
              <a:sym typeface="Nunito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7"/>
          <p:cNvSpPr txBox="1"/>
          <p:nvPr>
            <p:ph type="title"/>
          </p:nvPr>
        </p:nvSpPr>
        <p:spPr>
          <a:xfrm>
            <a:off x="547150" y="1452850"/>
            <a:ext cx="8049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Nunito Sans"/>
                <a:ea typeface="Nunito Sans"/>
                <a:cs typeface="Nunito Sans"/>
                <a:sym typeface="Nunito Sans"/>
              </a:rPr>
              <a:t>The longer the time</a:t>
            </a:r>
            <a:r>
              <a:rPr lang="en" sz="2400"/>
              <a:t> since the submarine was vented the </a:t>
            </a:r>
            <a:r>
              <a:rPr b="1" lang="en" sz="2400">
                <a:latin typeface="Nunito Sans"/>
                <a:ea typeface="Nunito Sans"/>
                <a:cs typeface="Nunito Sans"/>
                <a:sym typeface="Nunito Sans"/>
              </a:rPr>
              <a:t>higher</a:t>
            </a:r>
            <a:r>
              <a:rPr b="1" lang="en" sz="2400">
                <a:latin typeface="Nunito Sans"/>
                <a:ea typeface="Nunito Sans"/>
                <a:cs typeface="Nunito Sans"/>
                <a:sym typeface="Nunito Sans"/>
              </a:rPr>
              <a:t> the potential</a:t>
            </a:r>
            <a:r>
              <a:rPr lang="en" sz="2400"/>
              <a:t> background contaminants</a:t>
            </a:r>
            <a:endParaRPr sz="2400"/>
          </a:p>
          <a:p>
            <a:pPr indent="0" lvl="0" marL="0" rtl="0" algn="ctr">
              <a:spcBef>
                <a:spcPts val="0"/>
              </a:spcBef>
              <a:spcAft>
                <a:spcPts val="0"/>
              </a:spcAft>
              <a:buNone/>
            </a:pPr>
            <a:r>
              <a:t/>
            </a:r>
            <a:endParaRPr sz="2400"/>
          </a:p>
          <a:p>
            <a:pPr indent="0" lvl="0" marL="0" rtl="0" algn="ctr">
              <a:spcBef>
                <a:spcPts val="0"/>
              </a:spcBef>
              <a:spcAft>
                <a:spcPts val="0"/>
              </a:spcAft>
              <a:buNone/>
            </a:pPr>
            <a:r>
              <a:rPr lang="en" sz="2400"/>
              <a:t>This means that the </a:t>
            </a:r>
            <a:r>
              <a:rPr b="1" lang="en" sz="2400">
                <a:latin typeface="Nunito Sans"/>
                <a:ea typeface="Nunito Sans"/>
                <a:cs typeface="Nunito Sans"/>
                <a:sym typeface="Nunito Sans"/>
              </a:rPr>
              <a:t>atmosphere monitoring requirements vary</a:t>
            </a:r>
            <a:r>
              <a:rPr lang="en" sz="2400"/>
              <a:t> depending on the type of submarine…</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8"/>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 boat is different</a:t>
            </a:r>
            <a:endParaRPr/>
          </a:p>
        </p:txBody>
      </p:sp>
      <p:sp>
        <p:nvSpPr>
          <p:cNvPr id="205" name="Google Shape;205;p28"/>
          <p:cNvSpPr txBox="1"/>
          <p:nvPr>
            <p:ph idx="1" type="body"/>
          </p:nvPr>
        </p:nvSpPr>
        <p:spPr>
          <a:xfrm>
            <a:off x="549425" y="1386825"/>
            <a:ext cx="4022700" cy="3172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Creating standard building blocks</a:t>
            </a:r>
            <a:endParaRPr/>
          </a:p>
          <a:p>
            <a:pPr indent="-304800" lvl="0" marL="457200" rtl="0" algn="l">
              <a:spcBef>
                <a:spcPts val="0"/>
              </a:spcBef>
              <a:spcAft>
                <a:spcPts val="0"/>
              </a:spcAft>
              <a:buSzPts val="1200"/>
              <a:buChar char="●"/>
            </a:pPr>
            <a:r>
              <a:rPr lang="en"/>
              <a:t>Every country has their own rules</a:t>
            </a:r>
            <a:endParaRPr/>
          </a:p>
          <a:p>
            <a:pPr indent="0" lvl="0" marL="0" rtl="0" algn="l">
              <a:spcBef>
                <a:spcPts val="1600"/>
              </a:spcBef>
              <a:spcAft>
                <a:spcPts val="0"/>
              </a:spcAft>
              <a:buNone/>
            </a:pPr>
            <a:r>
              <a:rPr lang="en"/>
              <a:t>So every Analox atmosphere monitoring system is different.</a:t>
            </a:r>
            <a:endParaRPr/>
          </a:p>
          <a:p>
            <a:pPr indent="-304800" lvl="0" marL="457200" rtl="0" algn="l">
              <a:spcBef>
                <a:spcPts val="1600"/>
              </a:spcBef>
              <a:spcAft>
                <a:spcPts val="0"/>
              </a:spcAft>
              <a:buSzPts val="1200"/>
              <a:buChar char="●"/>
            </a:pPr>
            <a:r>
              <a:rPr lang="en"/>
              <a:t>Tailored</a:t>
            </a:r>
            <a:r>
              <a:rPr lang="en"/>
              <a:t> system designs</a:t>
            </a:r>
            <a:endParaRPr/>
          </a:p>
          <a:p>
            <a:pPr indent="-304800" lvl="0" marL="457200" rtl="0" algn="l">
              <a:spcBef>
                <a:spcPts val="0"/>
              </a:spcBef>
              <a:spcAft>
                <a:spcPts val="0"/>
              </a:spcAft>
              <a:buSzPts val="1200"/>
              <a:buChar char="●"/>
            </a:pPr>
            <a:r>
              <a:rPr lang="en"/>
              <a:t>New system development</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06" name="Google Shape;206;p28"/>
          <p:cNvPicPr preferRelativeResize="0"/>
          <p:nvPr/>
        </p:nvPicPr>
        <p:blipFill>
          <a:blip r:embed="rId3">
            <a:alphaModFix/>
          </a:blip>
          <a:stretch>
            <a:fillRect/>
          </a:stretch>
        </p:blipFill>
        <p:spPr>
          <a:xfrm>
            <a:off x="4847725" y="1576550"/>
            <a:ext cx="3749025" cy="2498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9"/>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rPr>
              <a:t>Our </a:t>
            </a:r>
            <a:r>
              <a:rPr lang="en">
                <a:solidFill>
                  <a:schemeClr val="accent1"/>
                </a:solidFill>
              </a:rPr>
              <a:t>Collaborative</a:t>
            </a:r>
            <a:r>
              <a:rPr lang="en">
                <a:solidFill>
                  <a:schemeClr val="accent1"/>
                </a:solidFill>
              </a:rPr>
              <a:t> Approach</a:t>
            </a:r>
            <a:endParaRPr>
              <a:solidFill>
                <a:schemeClr val="accent1"/>
              </a:solidFill>
            </a:endParaRPr>
          </a:p>
        </p:txBody>
      </p:sp>
      <p:sp>
        <p:nvSpPr>
          <p:cNvPr id="212" name="Google Shape;212;p29"/>
          <p:cNvSpPr/>
          <p:nvPr/>
        </p:nvSpPr>
        <p:spPr>
          <a:xfrm>
            <a:off x="547150" y="2132875"/>
            <a:ext cx="1028400" cy="823800"/>
          </a:xfrm>
          <a:prstGeom prst="roundRect">
            <a:avLst>
              <a:gd fmla="val 16667" name="adj"/>
            </a:avLst>
          </a:prstGeom>
          <a:gradFill>
            <a:gsLst>
              <a:gs pos="0">
                <a:srgbClr val="4D606F"/>
              </a:gs>
              <a:gs pos="100000">
                <a:srgbClr val="3A3B42"/>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Nunito Sans"/>
                <a:ea typeface="Nunito Sans"/>
                <a:cs typeface="Nunito Sans"/>
                <a:sym typeface="Nunito Sans"/>
              </a:rPr>
              <a:t>Understand your challenge</a:t>
            </a:r>
            <a:endParaRPr sz="1000">
              <a:solidFill>
                <a:schemeClr val="lt1"/>
              </a:solidFill>
              <a:latin typeface="Nunito Sans"/>
              <a:ea typeface="Nunito Sans"/>
              <a:cs typeface="Nunito Sans"/>
              <a:sym typeface="Nunito Sans"/>
            </a:endParaRPr>
          </a:p>
        </p:txBody>
      </p:sp>
      <p:sp>
        <p:nvSpPr>
          <p:cNvPr id="213" name="Google Shape;213;p29"/>
          <p:cNvSpPr/>
          <p:nvPr/>
        </p:nvSpPr>
        <p:spPr>
          <a:xfrm>
            <a:off x="1720325" y="2132875"/>
            <a:ext cx="1167000" cy="823800"/>
          </a:xfrm>
          <a:prstGeom prst="roundRect">
            <a:avLst>
              <a:gd fmla="val 16667" name="adj"/>
            </a:avLst>
          </a:prstGeom>
          <a:gradFill>
            <a:gsLst>
              <a:gs pos="0">
                <a:srgbClr val="4D606F"/>
              </a:gs>
              <a:gs pos="100000">
                <a:srgbClr val="3A3B42"/>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Nunito Sans"/>
                <a:ea typeface="Nunito Sans"/>
                <a:cs typeface="Nunito Sans"/>
                <a:sym typeface="Nunito Sans"/>
              </a:rPr>
              <a:t>Required specifications and technical </a:t>
            </a:r>
            <a:r>
              <a:rPr lang="en" sz="1000">
                <a:solidFill>
                  <a:schemeClr val="lt1"/>
                </a:solidFill>
                <a:latin typeface="Nunito Sans"/>
                <a:ea typeface="Nunito Sans"/>
                <a:cs typeface="Nunito Sans"/>
                <a:sym typeface="Nunito Sans"/>
              </a:rPr>
              <a:t>selection</a:t>
            </a:r>
            <a:endParaRPr sz="1000">
              <a:solidFill>
                <a:schemeClr val="lt1"/>
              </a:solidFill>
              <a:latin typeface="Nunito Sans"/>
              <a:ea typeface="Nunito Sans"/>
              <a:cs typeface="Nunito Sans"/>
              <a:sym typeface="Nunito Sans"/>
            </a:endParaRPr>
          </a:p>
        </p:txBody>
      </p:sp>
      <p:sp>
        <p:nvSpPr>
          <p:cNvPr id="214" name="Google Shape;214;p29"/>
          <p:cNvSpPr/>
          <p:nvPr/>
        </p:nvSpPr>
        <p:spPr>
          <a:xfrm>
            <a:off x="3032083" y="2132875"/>
            <a:ext cx="991200" cy="823800"/>
          </a:xfrm>
          <a:prstGeom prst="roundRect">
            <a:avLst>
              <a:gd fmla="val 16667" name="adj"/>
            </a:avLst>
          </a:prstGeom>
          <a:gradFill>
            <a:gsLst>
              <a:gs pos="0">
                <a:srgbClr val="4D606F"/>
              </a:gs>
              <a:gs pos="100000">
                <a:srgbClr val="3A3B42"/>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Nunito Sans"/>
                <a:ea typeface="Nunito Sans"/>
                <a:cs typeface="Nunito Sans"/>
                <a:sym typeface="Nunito Sans"/>
              </a:rPr>
              <a:t>Safety critical design &amp; </a:t>
            </a:r>
            <a:r>
              <a:rPr lang="en" sz="1000">
                <a:solidFill>
                  <a:schemeClr val="lt1"/>
                </a:solidFill>
                <a:latin typeface="Nunito Sans"/>
                <a:ea typeface="Nunito Sans"/>
                <a:cs typeface="Nunito Sans"/>
                <a:sym typeface="Nunito Sans"/>
              </a:rPr>
              <a:t>legislation</a:t>
            </a:r>
            <a:endParaRPr sz="1000">
              <a:solidFill>
                <a:schemeClr val="lt1"/>
              </a:solidFill>
              <a:latin typeface="Nunito Sans"/>
              <a:ea typeface="Nunito Sans"/>
              <a:cs typeface="Nunito Sans"/>
              <a:sym typeface="Nunito Sans"/>
            </a:endParaRPr>
          </a:p>
        </p:txBody>
      </p:sp>
      <p:sp>
        <p:nvSpPr>
          <p:cNvPr id="215" name="Google Shape;215;p29"/>
          <p:cNvSpPr/>
          <p:nvPr/>
        </p:nvSpPr>
        <p:spPr>
          <a:xfrm>
            <a:off x="4168050" y="2132875"/>
            <a:ext cx="1028400" cy="823800"/>
          </a:xfrm>
          <a:prstGeom prst="roundRect">
            <a:avLst>
              <a:gd fmla="val 16667" name="adj"/>
            </a:avLst>
          </a:prstGeom>
          <a:gradFill>
            <a:gsLst>
              <a:gs pos="0">
                <a:srgbClr val="4D606F"/>
              </a:gs>
              <a:gs pos="100000">
                <a:srgbClr val="3A3B42"/>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Nunito Sans"/>
                <a:ea typeface="Nunito Sans"/>
                <a:cs typeface="Nunito Sans"/>
                <a:sym typeface="Nunito Sans"/>
              </a:rPr>
              <a:t>Modular design - future proofing</a:t>
            </a:r>
            <a:endParaRPr sz="1000">
              <a:solidFill>
                <a:schemeClr val="lt1"/>
              </a:solidFill>
              <a:latin typeface="Nunito Sans"/>
              <a:ea typeface="Nunito Sans"/>
              <a:cs typeface="Nunito Sans"/>
              <a:sym typeface="Nunito Sans"/>
            </a:endParaRPr>
          </a:p>
        </p:txBody>
      </p:sp>
      <p:sp>
        <p:nvSpPr>
          <p:cNvPr id="216" name="Google Shape;216;p29"/>
          <p:cNvSpPr/>
          <p:nvPr/>
        </p:nvSpPr>
        <p:spPr>
          <a:xfrm>
            <a:off x="5341217" y="2132875"/>
            <a:ext cx="926400" cy="823800"/>
          </a:xfrm>
          <a:prstGeom prst="roundRect">
            <a:avLst>
              <a:gd fmla="val 16667" name="adj"/>
            </a:avLst>
          </a:prstGeom>
          <a:gradFill>
            <a:gsLst>
              <a:gs pos="0">
                <a:srgbClr val="4D606F"/>
              </a:gs>
              <a:gs pos="100000">
                <a:srgbClr val="3A3B42"/>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Nunito Sans"/>
                <a:ea typeface="Nunito Sans"/>
                <a:cs typeface="Nunito Sans"/>
                <a:sym typeface="Nunito Sans"/>
              </a:rPr>
              <a:t>Training</a:t>
            </a:r>
            <a:endParaRPr sz="1000">
              <a:solidFill>
                <a:schemeClr val="lt1"/>
              </a:solidFill>
              <a:latin typeface="Nunito Sans"/>
              <a:ea typeface="Nunito Sans"/>
              <a:cs typeface="Nunito Sans"/>
              <a:sym typeface="Nunito Sans"/>
            </a:endParaRPr>
          </a:p>
        </p:txBody>
      </p:sp>
      <p:sp>
        <p:nvSpPr>
          <p:cNvPr id="217" name="Google Shape;217;p29"/>
          <p:cNvSpPr/>
          <p:nvPr/>
        </p:nvSpPr>
        <p:spPr>
          <a:xfrm>
            <a:off x="6412383" y="2132875"/>
            <a:ext cx="1048500" cy="823800"/>
          </a:xfrm>
          <a:prstGeom prst="roundRect">
            <a:avLst>
              <a:gd fmla="val 16667" name="adj"/>
            </a:avLst>
          </a:prstGeom>
          <a:gradFill>
            <a:gsLst>
              <a:gs pos="0">
                <a:srgbClr val="4D606F"/>
              </a:gs>
              <a:gs pos="100000">
                <a:srgbClr val="3A3B42"/>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Nunito Sans"/>
                <a:ea typeface="Nunito Sans"/>
                <a:cs typeface="Nunito Sans"/>
                <a:sym typeface="Nunito Sans"/>
              </a:rPr>
              <a:t>Easy to use and service</a:t>
            </a:r>
            <a:endParaRPr sz="1000">
              <a:solidFill>
                <a:schemeClr val="lt1"/>
              </a:solidFill>
              <a:latin typeface="Nunito Sans"/>
              <a:ea typeface="Nunito Sans"/>
              <a:cs typeface="Nunito Sans"/>
              <a:sym typeface="Nunito Sans"/>
            </a:endParaRPr>
          </a:p>
        </p:txBody>
      </p:sp>
      <p:sp>
        <p:nvSpPr>
          <p:cNvPr id="218" name="Google Shape;218;p29"/>
          <p:cNvSpPr/>
          <p:nvPr/>
        </p:nvSpPr>
        <p:spPr>
          <a:xfrm>
            <a:off x="7605650" y="2132875"/>
            <a:ext cx="991200" cy="823800"/>
          </a:xfrm>
          <a:prstGeom prst="roundRect">
            <a:avLst>
              <a:gd fmla="val 16667" name="adj"/>
            </a:avLst>
          </a:prstGeom>
          <a:gradFill>
            <a:gsLst>
              <a:gs pos="0">
                <a:srgbClr val="4D606F"/>
              </a:gs>
              <a:gs pos="100000">
                <a:srgbClr val="3A3B42"/>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Nunito Sans"/>
                <a:ea typeface="Nunito Sans"/>
                <a:cs typeface="Nunito Sans"/>
                <a:sym typeface="Nunito Sans"/>
              </a:rPr>
              <a:t>Through life support</a:t>
            </a:r>
            <a:endParaRPr sz="1000">
              <a:solidFill>
                <a:schemeClr val="lt1"/>
              </a:solidFill>
              <a:latin typeface="Nunito Sans"/>
              <a:ea typeface="Nunito Sans"/>
              <a:cs typeface="Nunito Sans"/>
              <a:sym typeface="Nunito Sans"/>
            </a:endParaRPr>
          </a:p>
        </p:txBody>
      </p:sp>
      <p:sp>
        <p:nvSpPr>
          <p:cNvPr id="219" name="Google Shape;219;p29"/>
          <p:cNvSpPr txBox="1"/>
          <p:nvPr>
            <p:ph type="title"/>
          </p:nvPr>
        </p:nvSpPr>
        <p:spPr>
          <a:xfrm>
            <a:off x="2735450" y="3806425"/>
            <a:ext cx="3691800" cy="35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rPr>
              <a:t>Repeat Forever</a:t>
            </a:r>
            <a:endParaRPr sz="2000">
              <a:solidFill>
                <a:schemeClr val="dk1"/>
              </a:solidFill>
            </a:endParaRPr>
          </a:p>
        </p:txBody>
      </p:sp>
      <p:sp>
        <p:nvSpPr>
          <p:cNvPr id="220" name="Google Shape;220;p29"/>
          <p:cNvSpPr txBox="1"/>
          <p:nvPr>
            <p:ph type="title"/>
          </p:nvPr>
        </p:nvSpPr>
        <p:spPr>
          <a:xfrm>
            <a:off x="2968775" y="2956675"/>
            <a:ext cx="1048500" cy="35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rPr>
              <a:t>Reports</a:t>
            </a:r>
            <a:endParaRPr sz="1500">
              <a:solidFill>
                <a:schemeClr val="dk1"/>
              </a:solidFill>
            </a:endParaRPr>
          </a:p>
        </p:txBody>
      </p:sp>
      <p:cxnSp>
        <p:nvCxnSpPr>
          <p:cNvPr id="221" name="Google Shape;221;p29"/>
          <p:cNvCxnSpPr>
            <a:stCxn id="213" idx="2"/>
            <a:endCxn id="215" idx="2"/>
          </p:cNvCxnSpPr>
          <p:nvPr/>
        </p:nvCxnSpPr>
        <p:spPr>
          <a:xfrm flipH="1" rot="-5400000">
            <a:off x="3492725" y="1767775"/>
            <a:ext cx="600" cy="2378400"/>
          </a:xfrm>
          <a:prstGeom prst="bentConnector3">
            <a:avLst>
              <a:gd fmla="val 56708333" name="adj1"/>
            </a:avLst>
          </a:prstGeom>
          <a:noFill/>
          <a:ln cap="flat" cmpd="sng" w="19050">
            <a:solidFill>
              <a:schemeClr val="dk1"/>
            </a:solidFill>
            <a:prstDash val="solid"/>
            <a:round/>
            <a:headEnd len="med" w="med" type="none"/>
            <a:tailEnd len="med" w="med" type="none"/>
          </a:ln>
        </p:spPr>
      </p:cxnSp>
      <p:cxnSp>
        <p:nvCxnSpPr>
          <p:cNvPr id="222" name="Google Shape;222;p29"/>
          <p:cNvCxnSpPr>
            <a:stCxn id="212" idx="3"/>
            <a:endCxn id="213" idx="1"/>
          </p:cNvCxnSpPr>
          <p:nvPr/>
        </p:nvCxnSpPr>
        <p:spPr>
          <a:xfrm>
            <a:off x="1575550" y="2544775"/>
            <a:ext cx="144900" cy="600"/>
          </a:xfrm>
          <a:prstGeom prst="curvedConnector3">
            <a:avLst>
              <a:gd fmla="val 49957" name="adj1"/>
            </a:avLst>
          </a:prstGeom>
          <a:noFill/>
          <a:ln cap="flat" cmpd="sng" w="9525">
            <a:solidFill>
              <a:schemeClr val="dk1"/>
            </a:solidFill>
            <a:prstDash val="solid"/>
            <a:round/>
            <a:headEnd len="med" w="med" type="none"/>
            <a:tailEnd len="med" w="med" type="stealth"/>
          </a:ln>
        </p:spPr>
      </p:cxnSp>
      <p:cxnSp>
        <p:nvCxnSpPr>
          <p:cNvPr id="223" name="Google Shape;223;p29"/>
          <p:cNvCxnSpPr>
            <a:stCxn id="213" idx="3"/>
            <a:endCxn id="214" idx="1"/>
          </p:cNvCxnSpPr>
          <p:nvPr/>
        </p:nvCxnSpPr>
        <p:spPr>
          <a:xfrm>
            <a:off x="2887325" y="2544775"/>
            <a:ext cx="144900" cy="600"/>
          </a:xfrm>
          <a:prstGeom prst="curvedConnector3">
            <a:avLst>
              <a:gd fmla="val 49951" name="adj1"/>
            </a:avLst>
          </a:prstGeom>
          <a:noFill/>
          <a:ln cap="flat" cmpd="sng" w="9525">
            <a:solidFill>
              <a:schemeClr val="dk1"/>
            </a:solidFill>
            <a:prstDash val="solid"/>
            <a:round/>
            <a:headEnd len="med" w="med" type="none"/>
            <a:tailEnd len="med" w="med" type="triangle"/>
          </a:ln>
        </p:spPr>
      </p:cxnSp>
      <p:cxnSp>
        <p:nvCxnSpPr>
          <p:cNvPr id="224" name="Google Shape;224;p29"/>
          <p:cNvCxnSpPr>
            <a:stCxn id="214" idx="3"/>
            <a:endCxn id="215" idx="1"/>
          </p:cNvCxnSpPr>
          <p:nvPr/>
        </p:nvCxnSpPr>
        <p:spPr>
          <a:xfrm>
            <a:off x="4023283" y="2544775"/>
            <a:ext cx="144900" cy="600"/>
          </a:xfrm>
          <a:prstGeom prst="curvedConnector3">
            <a:avLst>
              <a:gd fmla="val 49954" name="adj1"/>
            </a:avLst>
          </a:prstGeom>
          <a:noFill/>
          <a:ln cap="flat" cmpd="sng" w="9525">
            <a:solidFill>
              <a:schemeClr val="dk1"/>
            </a:solidFill>
            <a:prstDash val="solid"/>
            <a:round/>
            <a:headEnd len="med" w="med" type="none"/>
            <a:tailEnd len="med" w="med" type="triangle"/>
          </a:ln>
        </p:spPr>
      </p:cxnSp>
      <p:cxnSp>
        <p:nvCxnSpPr>
          <p:cNvPr id="225" name="Google Shape;225;p29"/>
          <p:cNvCxnSpPr>
            <a:stCxn id="215" idx="3"/>
            <a:endCxn id="216" idx="1"/>
          </p:cNvCxnSpPr>
          <p:nvPr/>
        </p:nvCxnSpPr>
        <p:spPr>
          <a:xfrm>
            <a:off x="5196450" y="2544775"/>
            <a:ext cx="144900" cy="600"/>
          </a:xfrm>
          <a:prstGeom prst="curvedConnector3">
            <a:avLst>
              <a:gd fmla="val 49954" name="adj1"/>
            </a:avLst>
          </a:prstGeom>
          <a:noFill/>
          <a:ln cap="flat" cmpd="sng" w="9525">
            <a:solidFill>
              <a:schemeClr val="dk1"/>
            </a:solidFill>
            <a:prstDash val="solid"/>
            <a:round/>
            <a:headEnd len="med" w="med" type="none"/>
            <a:tailEnd len="med" w="med" type="triangle"/>
          </a:ln>
        </p:spPr>
      </p:cxnSp>
      <p:cxnSp>
        <p:nvCxnSpPr>
          <p:cNvPr id="226" name="Google Shape;226;p29"/>
          <p:cNvCxnSpPr>
            <a:stCxn id="216" idx="3"/>
            <a:endCxn id="217" idx="1"/>
          </p:cNvCxnSpPr>
          <p:nvPr/>
        </p:nvCxnSpPr>
        <p:spPr>
          <a:xfrm>
            <a:off x="6267617" y="2544775"/>
            <a:ext cx="144900" cy="600"/>
          </a:xfrm>
          <a:prstGeom prst="curvedConnector3">
            <a:avLst>
              <a:gd fmla="val 49954" name="adj1"/>
            </a:avLst>
          </a:prstGeom>
          <a:noFill/>
          <a:ln cap="flat" cmpd="sng" w="9525">
            <a:solidFill>
              <a:schemeClr val="dk1"/>
            </a:solidFill>
            <a:prstDash val="solid"/>
            <a:round/>
            <a:headEnd len="med" w="med" type="none"/>
            <a:tailEnd len="med" w="med" type="triangle"/>
          </a:ln>
        </p:spPr>
      </p:cxnSp>
      <p:cxnSp>
        <p:nvCxnSpPr>
          <p:cNvPr id="227" name="Google Shape;227;p29"/>
          <p:cNvCxnSpPr>
            <a:stCxn id="217" idx="3"/>
            <a:endCxn id="218" idx="1"/>
          </p:cNvCxnSpPr>
          <p:nvPr/>
        </p:nvCxnSpPr>
        <p:spPr>
          <a:xfrm>
            <a:off x="7460883" y="2544775"/>
            <a:ext cx="144900" cy="600"/>
          </a:xfrm>
          <a:prstGeom prst="curvedConnector3">
            <a:avLst>
              <a:gd fmla="val 49954" name="adj1"/>
            </a:avLst>
          </a:prstGeom>
          <a:noFill/>
          <a:ln cap="flat" cmpd="sng" w="9525">
            <a:solidFill>
              <a:schemeClr val="dk1"/>
            </a:solidFill>
            <a:prstDash val="solid"/>
            <a:round/>
            <a:headEnd len="med" w="med" type="none"/>
            <a:tailEnd len="med" w="med" type="triangle"/>
          </a:ln>
        </p:spPr>
      </p:cxnSp>
      <p:cxnSp>
        <p:nvCxnSpPr>
          <p:cNvPr id="228" name="Google Shape;228;p29"/>
          <p:cNvCxnSpPr>
            <a:stCxn id="212" idx="2"/>
            <a:endCxn id="218" idx="2"/>
          </p:cNvCxnSpPr>
          <p:nvPr/>
        </p:nvCxnSpPr>
        <p:spPr>
          <a:xfrm flipH="1" rot="-5400000">
            <a:off x="4580950" y="-562925"/>
            <a:ext cx="600" cy="7039800"/>
          </a:xfrm>
          <a:prstGeom prst="curvedConnector3">
            <a:avLst>
              <a:gd fmla="val 135662500" name="adj1"/>
            </a:avLst>
          </a:prstGeom>
          <a:noFill/>
          <a:ln cap="flat" cmpd="sng" w="19050">
            <a:solidFill>
              <a:schemeClr val="dk1"/>
            </a:solidFill>
            <a:prstDash val="solid"/>
            <a:round/>
            <a:headEnd len="med" w="med" type="none"/>
            <a:tailEnd len="med" w="med" type="stealth"/>
          </a:ln>
        </p:spPr>
      </p:cxnSp>
      <p:cxnSp>
        <p:nvCxnSpPr>
          <p:cNvPr id="229" name="Google Shape;229;p29"/>
          <p:cNvCxnSpPr>
            <a:stCxn id="218" idx="0"/>
            <a:endCxn id="212" idx="0"/>
          </p:cNvCxnSpPr>
          <p:nvPr/>
        </p:nvCxnSpPr>
        <p:spPr>
          <a:xfrm rot="5400000">
            <a:off x="4581050" y="-1386725"/>
            <a:ext cx="600" cy="7039800"/>
          </a:xfrm>
          <a:prstGeom prst="curvedConnector3">
            <a:avLst>
              <a:gd fmla="val -84095833" name="adj1"/>
            </a:avLst>
          </a:prstGeom>
          <a:noFill/>
          <a:ln cap="flat" cmpd="sng" w="19050">
            <a:solidFill>
              <a:schemeClr val="dk1"/>
            </a:solidFill>
            <a:prstDash val="solid"/>
            <a:round/>
            <a:headEnd len="med" w="med" type="none"/>
            <a:tailEnd len="med" w="med" type="stealth"/>
          </a:ln>
        </p:spPr>
      </p:cxnSp>
      <p:sp>
        <p:nvSpPr>
          <p:cNvPr id="230" name="Google Shape;230;p29"/>
          <p:cNvSpPr txBox="1"/>
          <p:nvPr>
            <p:ph type="title"/>
          </p:nvPr>
        </p:nvSpPr>
        <p:spPr>
          <a:xfrm>
            <a:off x="3868000" y="1241513"/>
            <a:ext cx="1407900" cy="5160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rPr>
              <a:t>Feedback</a:t>
            </a:r>
            <a:endParaRPr sz="2000">
              <a:solidFill>
                <a:schemeClr val="dk1"/>
              </a:solidFill>
            </a:endParaRPr>
          </a:p>
        </p:txBody>
      </p:sp>
      <p:sp>
        <p:nvSpPr>
          <p:cNvPr id="231" name="Google Shape;231;p29"/>
          <p:cNvSpPr/>
          <p:nvPr/>
        </p:nvSpPr>
        <p:spPr>
          <a:xfrm>
            <a:off x="503175" y="1348775"/>
            <a:ext cx="8169300" cy="3123000"/>
          </a:xfrm>
          <a:prstGeom prst="rect">
            <a:avLst/>
          </a:prstGeom>
          <a:solidFill>
            <a:srgbClr val="FBFBFB">
              <a:alpha val="867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9"/>
          <p:cNvSpPr/>
          <p:nvPr/>
        </p:nvSpPr>
        <p:spPr>
          <a:xfrm>
            <a:off x="148136" y="1840200"/>
            <a:ext cx="1826400" cy="1463100"/>
          </a:xfrm>
          <a:prstGeom prst="roundRect">
            <a:avLst>
              <a:gd fmla="val 16667" name="adj"/>
            </a:avLst>
          </a:prstGeom>
          <a:gradFill>
            <a:gsLst>
              <a:gs pos="0">
                <a:srgbClr val="00B5A0"/>
              </a:gs>
              <a:gs pos="100000">
                <a:schemeClr val="accent1"/>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Nunito Sans"/>
                <a:ea typeface="Nunito Sans"/>
                <a:cs typeface="Nunito Sans"/>
                <a:sym typeface="Nunito Sans"/>
              </a:rPr>
              <a:t>Understand your challenge</a:t>
            </a:r>
            <a:endParaRPr b="1" sz="1600">
              <a:solidFill>
                <a:schemeClr val="lt1"/>
              </a:solidFill>
              <a:latin typeface="Nunito Sans"/>
              <a:ea typeface="Nunito Sans"/>
              <a:cs typeface="Nunito Sans"/>
              <a:sym typeface="Nunito Sans"/>
            </a:endParaRPr>
          </a:p>
        </p:txBody>
      </p:sp>
      <p:sp>
        <p:nvSpPr>
          <p:cNvPr id="233" name="Google Shape;233;p29"/>
          <p:cNvSpPr/>
          <p:nvPr/>
        </p:nvSpPr>
        <p:spPr>
          <a:xfrm>
            <a:off x="1389425" y="1840200"/>
            <a:ext cx="1828800" cy="1463100"/>
          </a:xfrm>
          <a:prstGeom prst="roundRect">
            <a:avLst>
              <a:gd fmla="val 16667" name="adj"/>
            </a:avLst>
          </a:prstGeom>
          <a:gradFill>
            <a:gsLst>
              <a:gs pos="0">
                <a:srgbClr val="00B5A0"/>
              </a:gs>
              <a:gs pos="100000">
                <a:schemeClr val="accent1"/>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Nunito Sans"/>
                <a:ea typeface="Nunito Sans"/>
                <a:cs typeface="Nunito Sans"/>
                <a:sym typeface="Nunito Sans"/>
              </a:rPr>
              <a:t>Required specifications and technical selection</a:t>
            </a:r>
            <a:endParaRPr b="1" sz="1600">
              <a:solidFill>
                <a:schemeClr val="lt1"/>
              </a:solidFill>
              <a:latin typeface="Nunito Sans"/>
              <a:ea typeface="Nunito Sans"/>
              <a:cs typeface="Nunito Sans"/>
              <a:sym typeface="Nunito Sans"/>
            </a:endParaRPr>
          </a:p>
        </p:txBody>
      </p:sp>
      <p:sp>
        <p:nvSpPr>
          <p:cNvPr id="234" name="Google Shape;234;p29"/>
          <p:cNvSpPr/>
          <p:nvPr/>
        </p:nvSpPr>
        <p:spPr>
          <a:xfrm>
            <a:off x="2613271" y="1840200"/>
            <a:ext cx="1828800" cy="1463100"/>
          </a:xfrm>
          <a:prstGeom prst="roundRect">
            <a:avLst>
              <a:gd fmla="val 16667" name="adj"/>
            </a:avLst>
          </a:prstGeom>
          <a:gradFill>
            <a:gsLst>
              <a:gs pos="0">
                <a:srgbClr val="00B5A0"/>
              </a:gs>
              <a:gs pos="100000">
                <a:schemeClr val="accent1"/>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Nunito Sans"/>
                <a:ea typeface="Nunito Sans"/>
                <a:cs typeface="Nunito Sans"/>
                <a:sym typeface="Nunito Sans"/>
              </a:rPr>
              <a:t>Safety critical design &amp; legislation</a:t>
            </a:r>
            <a:endParaRPr b="1" sz="1600">
              <a:solidFill>
                <a:schemeClr val="lt1"/>
              </a:solidFill>
              <a:latin typeface="Nunito Sans"/>
              <a:ea typeface="Nunito Sans"/>
              <a:cs typeface="Nunito Sans"/>
              <a:sym typeface="Nunito Sans"/>
            </a:endParaRPr>
          </a:p>
        </p:txBody>
      </p:sp>
      <p:sp>
        <p:nvSpPr>
          <p:cNvPr id="235" name="Google Shape;235;p29"/>
          <p:cNvSpPr/>
          <p:nvPr/>
        </p:nvSpPr>
        <p:spPr>
          <a:xfrm>
            <a:off x="3767850" y="1840200"/>
            <a:ext cx="1828800" cy="1463100"/>
          </a:xfrm>
          <a:prstGeom prst="roundRect">
            <a:avLst>
              <a:gd fmla="val 16667" name="adj"/>
            </a:avLst>
          </a:prstGeom>
          <a:gradFill>
            <a:gsLst>
              <a:gs pos="0">
                <a:srgbClr val="00B5A0"/>
              </a:gs>
              <a:gs pos="100000">
                <a:schemeClr val="accent1"/>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Nunito Sans"/>
                <a:ea typeface="Nunito Sans"/>
                <a:cs typeface="Nunito Sans"/>
                <a:sym typeface="Nunito Sans"/>
              </a:rPr>
              <a:t>Modular design - future proofing</a:t>
            </a:r>
            <a:endParaRPr b="1" sz="1600">
              <a:solidFill>
                <a:schemeClr val="lt1"/>
              </a:solidFill>
              <a:latin typeface="Nunito Sans"/>
              <a:ea typeface="Nunito Sans"/>
              <a:cs typeface="Nunito Sans"/>
              <a:sym typeface="Nunito Sans"/>
            </a:endParaRPr>
          </a:p>
        </p:txBody>
      </p:sp>
      <p:sp>
        <p:nvSpPr>
          <p:cNvPr id="236" name="Google Shape;236;p29"/>
          <p:cNvSpPr/>
          <p:nvPr/>
        </p:nvSpPr>
        <p:spPr>
          <a:xfrm>
            <a:off x="4900054" y="1840200"/>
            <a:ext cx="1828800" cy="1463100"/>
          </a:xfrm>
          <a:prstGeom prst="roundRect">
            <a:avLst>
              <a:gd fmla="val 16667" name="adj"/>
            </a:avLst>
          </a:prstGeom>
          <a:gradFill>
            <a:gsLst>
              <a:gs pos="0">
                <a:srgbClr val="00B5A0"/>
              </a:gs>
              <a:gs pos="100000">
                <a:schemeClr val="accent1"/>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Nunito Sans"/>
                <a:ea typeface="Nunito Sans"/>
                <a:cs typeface="Nunito Sans"/>
                <a:sym typeface="Nunito Sans"/>
              </a:rPr>
              <a:t>Training</a:t>
            </a:r>
            <a:endParaRPr b="1" sz="1600">
              <a:solidFill>
                <a:schemeClr val="lt1"/>
              </a:solidFill>
              <a:latin typeface="Nunito Sans"/>
              <a:ea typeface="Nunito Sans"/>
              <a:cs typeface="Nunito Sans"/>
              <a:sym typeface="Nunito Sans"/>
            </a:endParaRPr>
          </a:p>
        </p:txBody>
      </p:sp>
      <p:sp>
        <p:nvSpPr>
          <p:cNvPr id="237" name="Google Shape;237;p29"/>
          <p:cNvSpPr/>
          <p:nvPr/>
        </p:nvSpPr>
        <p:spPr>
          <a:xfrm>
            <a:off x="6022233" y="1840200"/>
            <a:ext cx="1828800" cy="1463100"/>
          </a:xfrm>
          <a:prstGeom prst="roundRect">
            <a:avLst>
              <a:gd fmla="val 16667" name="adj"/>
            </a:avLst>
          </a:prstGeom>
          <a:gradFill>
            <a:gsLst>
              <a:gs pos="0">
                <a:srgbClr val="00B5A0"/>
              </a:gs>
              <a:gs pos="100000">
                <a:schemeClr val="accent1"/>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Nunito Sans"/>
                <a:ea typeface="Nunito Sans"/>
                <a:cs typeface="Nunito Sans"/>
                <a:sym typeface="Nunito Sans"/>
              </a:rPr>
              <a:t>Easy to use and service</a:t>
            </a:r>
            <a:endParaRPr b="1" sz="1600">
              <a:solidFill>
                <a:schemeClr val="lt1"/>
              </a:solidFill>
              <a:latin typeface="Nunito Sans"/>
              <a:ea typeface="Nunito Sans"/>
              <a:cs typeface="Nunito Sans"/>
              <a:sym typeface="Nunito Sans"/>
            </a:endParaRPr>
          </a:p>
        </p:txBody>
      </p:sp>
      <p:sp>
        <p:nvSpPr>
          <p:cNvPr id="238" name="Google Shape;238;p29"/>
          <p:cNvSpPr/>
          <p:nvPr/>
        </p:nvSpPr>
        <p:spPr>
          <a:xfrm>
            <a:off x="7186850" y="1840200"/>
            <a:ext cx="1828800" cy="1463100"/>
          </a:xfrm>
          <a:prstGeom prst="roundRect">
            <a:avLst>
              <a:gd fmla="val 16667" name="adj"/>
            </a:avLst>
          </a:prstGeom>
          <a:gradFill>
            <a:gsLst>
              <a:gs pos="0">
                <a:srgbClr val="00B5A0"/>
              </a:gs>
              <a:gs pos="100000">
                <a:schemeClr val="accent1"/>
              </a:gs>
            </a:gsLst>
            <a:path path="circle">
              <a:fillToRect b="100%" l="100%"/>
            </a:path>
            <a:tileRect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Nunito Sans"/>
                <a:ea typeface="Nunito Sans"/>
                <a:cs typeface="Nunito Sans"/>
                <a:sym typeface="Nunito Sans"/>
              </a:rPr>
              <a:t>Through life support</a:t>
            </a:r>
            <a:endParaRPr b="1" sz="1600">
              <a:solidFill>
                <a:schemeClr val="lt1"/>
              </a:solidFill>
              <a:latin typeface="Nunito Sans"/>
              <a:ea typeface="Nunito Sans"/>
              <a:cs typeface="Nunito Sans"/>
              <a:sym typeface="Nuni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4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3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
                                        <p:tgtEl>
                                          <p:spTgt spid="232"/>
                                        </p:tgtEl>
                                      </p:cBhvr>
                                    </p:animEffect>
                                    <p:set>
                                      <p:cBhvr>
                                        <p:cTn dur="1" fill="hold">
                                          <p:stCondLst>
                                            <p:cond delay="200"/>
                                          </p:stCondLst>
                                        </p:cTn>
                                        <p:tgtEl>
                                          <p:spTgt spid="23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3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
                                        <p:tgtEl>
                                          <p:spTgt spid="233"/>
                                        </p:tgtEl>
                                      </p:cBhvr>
                                    </p:animEffect>
                                    <p:set>
                                      <p:cBhvr>
                                        <p:cTn dur="1" fill="hold">
                                          <p:stCondLst>
                                            <p:cond delay="200"/>
                                          </p:stCondLst>
                                        </p:cTn>
                                        <p:tgtEl>
                                          <p:spTgt spid="23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3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
                                        <p:tgtEl>
                                          <p:spTgt spid="234"/>
                                        </p:tgtEl>
                                      </p:cBhvr>
                                    </p:animEffect>
                                    <p:set>
                                      <p:cBhvr>
                                        <p:cTn dur="1" fill="hold">
                                          <p:stCondLst>
                                            <p:cond delay="200"/>
                                          </p:stCondLst>
                                        </p:cTn>
                                        <p:tgtEl>
                                          <p:spTgt spid="23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3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300"/>
                                        <p:tgtEl>
                                          <p:spTgt spid="235"/>
                                        </p:tgtEl>
                                      </p:cBhvr>
                                    </p:animEffect>
                                    <p:set>
                                      <p:cBhvr>
                                        <p:cTn dur="1" fill="hold">
                                          <p:stCondLst>
                                            <p:cond delay="300"/>
                                          </p:stCondLst>
                                        </p:cTn>
                                        <p:tgtEl>
                                          <p:spTgt spid="23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3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
                                        <p:tgtEl>
                                          <p:spTgt spid="236"/>
                                        </p:tgtEl>
                                      </p:cBhvr>
                                    </p:animEffect>
                                    <p:set>
                                      <p:cBhvr>
                                        <p:cTn dur="1" fill="hold">
                                          <p:stCondLst>
                                            <p:cond delay="200"/>
                                          </p:stCondLst>
                                        </p:cTn>
                                        <p:tgtEl>
                                          <p:spTgt spid="23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3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300"/>
                                        <p:tgtEl>
                                          <p:spTgt spid="237"/>
                                        </p:tgtEl>
                                      </p:cBhvr>
                                    </p:animEffect>
                                    <p:set>
                                      <p:cBhvr>
                                        <p:cTn dur="1" fill="hold">
                                          <p:stCondLst>
                                            <p:cond delay="300"/>
                                          </p:stCondLst>
                                        </p:cTn>
                                        <p:tgtEl>
                                          <p:spTgt spid="23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2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0"/>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Key </a:t>
            </a:r>
            <a:r>
              <a:rPr lang="en"/>
              <a:t>Gases</a:t>
            </a:r>
            <a:endParaRPr/>
          </a:p>
        </p:txBody>
      </p:sp>
      <p:sp>
        <p:nvSpPr>
          <p:cNvPr id="244" name="Google Shape;244;p30"/>
          <p:cNvSpPr txBox="1"/>
          <p:nvPr>
            <p:ph idx="1" type="body"/>
          </p:nvPr>
        </p:nvSpPr>
        <p:spPr>
          <a:xfrm>
            <a:off x="549425" y="1386825"/>
            <a:ext cx="4603500" cy="3172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a:t>Oxygen</a:t>
            </a:r>
            <a:endParaRPr b="1"/>
          </a:p>
          <a:p>
            <a:pPr indent="-304800" lvl="0" marL="457200" rtl="0" algn="l">
              <a:spcBef>
                <a:spcPts val="0"/>
              </a:spcBef>
              <a:spcAft>
                <a:spcPts val="0"/>
              </a:spcAft>
              <a:buSzPts val="1200"/>
              <a:buChar char="●"/>
            </a:pPr>
            <a:r>
              <a:rPr b="1" lang="en"/>
              <a:t>Carbon Dioxide</a:t>
            </a:r>
            <a:endParaRPr b="1"/>
          </a:p>
          <a:p>
            <a:pPr indent="-304800" lvl="0" marL="457200" rtl="0" algn="l">
              <a:spcBef>
                <a:spcPts val="0"/>
              </a:spcBef>
              <a:spcAft>
                <a:spcPts val="0"/>
              </a:spcAft>
              <a:buSzPts val="1200"/>
              <a:buChar char="●"/>
            </a:pPr>
            <a:r>
              <a:rPr b="1" lang="en"/>
              <a:t>Carbon Monoxide</a:t>
            </a:r>
            <a:endParaRPr b="1"/>
          </a:p>
          <a:p>
            <a:pPr indent="-304800" lvl="0" marL="457200" rtl="0" algn="l">
              <a:spcBef>
                <a:spcPts val="0"/>
              </a:spcBef>
              <a:spcAft>
                <a:spcPts val="0"/>
              </a:spcAft>
              <a:buSzPts val="1200"/>
              <a:buChar char="●"/>
            </a:pPr>
            <a:r>
              <a:rPr b="1" lang="en"/>
              <a:t>Hydrogen</a:t>
            </a:r>
            <a:endParaRPr b="1"/>
          </a:p>
          <a:p>
            <a:pPr indent="-304800" lvl="0" marL="457200" rtl="0" algn="l">
              <a:spcBef>
                <a:spcPts val="0"/>
              </a:spcBef>
              <a:spcAft>
                <a:spcPts val="0"/>
              </a:spcAft>
              <a:buSzPts val="1200"/>
              <a:buChar char="●"/>
            </a:pPr>
            <a:r>
              <a:rPr b="1" lang="en"/>
              <a:t>Refrigerant</a:t>
            </a:r>
            <a:endParaRPr b="1"/>
          </a:p>
          <a:p>
            <a:pPr indent="0" lvl="0" marL="457200" rtl="0" algn="l">
              <a:spcBef>
                <a:spcPts val="1600"/>
              </a:spcBef>
              <a:spcAft>
                <a:spcPts val="1600"/>
              </a:spcAft>
              <a:buNone/>
            </a:pPr>
            <a:r>
              <a:t/>
            </a:r>
            <a:endParaRPr/>
          </a:p>
        </p:txBody>
      </p:sp>
      <p:sp>
        <p:nvSpPr>
          <p:cNvPr id="245" name="Google Shape;245;p30"/>
          <p:cNvSpPr txBox="1"/>
          <p:nvPr>
            <p:ph idx="2" type="subTitle"/>
          </p:nvPr>
        </p:nvSpPr>
        <p:spPr>
          <a:xfrm>
            <a:off x="549425" y="958700"/>
            <a:ext cx="8049600" cy="36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What must a submarine monitor</a:t>
            </a:r>
            <a:endParaRPr/>
          </a:p>
        </p:txBody>
      </p:sp>
      <p:pic>
        <p:nvPicPr>
          <p:cNvPr id="246" name="Google Shape;246;p30"/>
          <p:cNvPicPr preferRelativeResize="0"/>
          <p:nvPr/>
        </p:nvPicPr>
        <p:blipFill>
          <a:blip r:embed="rId3">
            <a:alphaModFix/>
          </a:blip>
          <a:stretch>
            <a:fillRect/>
          </a:stretch>
        </p:blipFill>
        <p:spPr>
          <a:xfrm>
            <a:off x="5583425" y="1320500"/>
            <a:ext cx="2957674" cy="29576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1"/>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Atmosphere Monitoring across boats</a:t>
            </a:r>
            <a:endParaRPr/>
          </a:p>
        </p:txBody>
      </p:sp>
      <p:sp>
        <p:nvSpPr>
          <p:cNvPr id="252" name="Google Shape;252;p31"/>
          <p:cNvSpPr txBox="1"/>
          <p:nvPr>
            <p:ph idx="1" type="body"/>
          </p:nvPr>
        </p:nvSpPr>
        <p:spPr>
          <a:xfrm>
            <a:off x="549425" y="1852563"/>
            <a:ext cx="2313300" cy="981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100"/>
              <a:t>5 Key Gases (O</a:t>
            </a:r>
            <a:r>
              <a:rPr baseline="-25000" lang="en" sz="1100"/>
              <a:t>2</a:t>
            </a:r>
            <a:r>
              <a:rPr lang="en" sz="1100"/>
              <a:t>, CO</a:t>
            </a:r>
            <a:r>
              <a:rPr baseline="-25000" lang="en" sz="1100"/>
              <a:t>2</a:t>
            </a:r>
            <a:r>
              <a:rPr lang="en" sz="1100"/>
              <a:t>, CO, H</a:t>
            </a:r>
            <a:r>
              <a:rPr baseline="-25000" lang="en" sz="1100"/>
              <a:t>2</a:t>
            </a:r>
            <a:r>
              <a:rPr lang="en" sz="1100"/>
              <a:t>, R134a</a:t>
            </a:r>
            <a:endParaRPr sz="1100"/>
          </a:p>
          <a:p>
            <a:pPr indent="-298450" lvl="0" marL="457200" rtl="0" algn="l">
              <a:spcBef>
                <a:spcPts val="0"/>
              </a:spcBef>
              <a:spcAft>
                <a:spcPts val="0"/>
              </a:spcAft>
              <a:buSzPts val="1100"/>
              <a:buChar char="●"/>
            </a:pPr>
            <a:r>
              <a:rPr lang="en" sz="1100"/>
              <a:t>Torpedo Fuel Monitoring e.g. </a:t>
            </a:r>
            <a:r>
              <a:rPr lang="en" sz="1100"/>
              <a:t>Otto Fuel</a:t>
            </a:r>
            <a:endParaRPr sz="1100"/>
          </a:p>
        </p:txBody>
      </p:sp>
      <p:sp>
        <p:nvSpPr>
          <p:cNvPr id="253" name="Google Shape;253;p31"/>
          <p:cNvSpPr txBox="1"/>
          <p:nvPr>
            <p:ph idx="2" type="subTitle"/>
          </p:nvPr>
        </p:nvSpPr>
        <p:spPr>
          <a:xfrm>
            <a:off x="648488" y="1114813"/>
            <a:ext cx="2115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Diesel  </a:t>
            </a:r>
            <a:endParaRPr b="1"/>
          </a:p>
          <a:p>
            <a:pPr indent="0" lvl="0" marL="0" rtl="0" algn="ctr">
              <a:spcBef>
                <a:spcPts val="0"/>
              </a:spcBef>
              <a:spcAft>
                <a:spcPts val="0"/>
              </a:spcAft>
              <a:buNone/>
            </a:pPr>
            <a:r>
              <a:rPr lang="en"/>
              <a:t>S</a:t>
            </a:r>
            <a:r>
              <a:rPr lang="en"/>
              <a:t>ubmerged 7-14 days</a:t>
            </a:r>
            <a:endParaRPr/>
          </a:p>
        </p:txBody>
      </p:sp>
      <p:sp>
        <p:nvSpPr>
          <p:cNvPr id="254" name="Google Shape;254;p31"/>
          <p:cNvSpPr txBox="1"/>
          <p:nvPr>
            <p:ph idx="1" type="body"/>
          </p:nvPr>
        </p:nvSpPr>
        <p:spPr>
          <a:xfrm>
            <a:off x="3115750" y="1852563"/>
            <a:ext cx="2534700" cy="8241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100"/>
              <a:t>As per diesel</a:t>
            </a:r>
            <a:endParaRPr sz="1100"/>
          </a:p>
          <a:p>
            <a:pPr indent="-298450" lvl="0" marL="457200" rtl="0" algn="l">
              <a:spcBef>
                <a:spcPts val="0"/>
              </a:spcBef>
              <a:spcAft>
                <a:spcPts val="0"/>
              </a:spcAft>
              <a:buSzPts val="1100"/>
              <a:buChar char="●"/>
            </a:pPr>
            <a:r>
              <a:rPr lang="en" sz="1100"/>
              <a:t>Volatile</a:t>
            </a:r>
            <a:r>
              <a:rPr lang="en" sz="1100"/>
              <a:t> Organic Compounds</a:t>
            </a:r>
            <a:endParaRPr sz="1100"/>
          </a:p>
          <a:p>
            <a:pPr indent="-298450" lvl="0" marL="457200" rtl="0" algn="l">
              <a:spcBef>
                <a:spcPts val="0"/>
              </a:spcBef>
              <a:spcAft>
                <a:spcPts val="0"/>
              </a:spcAft>
              <a:buSzPts val="1100"/>
              <a:buChar char="●"/>
            </a:pPr>
            <a:r>
              <a:rPr lang="en" sz="1100"/>
              <a:t>Nitric Oxides</a:t>
            </a:r>
            <a:endParaRPr sz="1100"/>
          </a:p>
        </p:txBody>
      </p:sp>
      <p:sp>
        <p:nvSpPr>
          <p:cNvPr id="255" name="Google Shape;255;p31"/>
          <p:cNvSpPr txBox="1"/>
          <p:nvPr>
            <p:ph idx="2" type="subTitle"/>
          </p:nvPr>
        </p:nvSpPr>
        <p:spPr>
          <a:xfrm>
            <a:off x="2885225" y="1162063"/>
            <a:ext cx="299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Air Independent Propulsion (AIP) </a:t>
            </a:r>
            <a:r>
              <a:rPr lang="en"/>
              <a:t>S</a:t>
            </a:r>
            <a:r>
              <a:rPr lang="en"/>
              <a:t>ubmerged 2-4 Weeks</a:t>
            </a:r>
            <a:endParaRPr/>
          </a:p>
        </p:txBody>
      </p:sp>
      <p:sp>
        <p:nvSpPr>
          <p:cNvPr id="256" name="Google Shape;256;p31"/>
          <p:cNvSpPr txBox="1"/>
          <p:nvPr>
            <p:ph idx="1" type="body"/>
          </p:nvPr>
        </p:nvSpPr>
        <p:spPr>
          <a:xfrm>
            <a:off x="5903375" y="1852563"/>
            <a:ext cx="2693400" cy="910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As per AIP</a:t>
            </a:r>
            <a:endParaRPr/>
          </a:p>
          <a:p>
            <a:pPr indent="-298450" lvl="0" marL="457200" rtl="0" algn="l">
              <a:spcBef>
                <a:spcPts val="0"/>
              </a:spcBef>
              <a:spcAft>
                <a:spcPts val="0"/>
              </a:spcAft>
              <a:buSzPts val="1100"/>
              <a:buChar char="●"/>
            </a:pPr>
            <a:r>
              <a:rPr lang="en" sz="1100"/>
              <a:t>20+ hydrocarbons</a:t>
            </a:r>
            <a:endParaRPr sz="1100"/>
          </a:p>
          <a:p>
            <a:pPr indent="-298450" lvl="0" marL="457200" rtl="0" algn="l">
              <a:spcBef>
                <a:spcPts val="0"/>
              </a:spcBef>
              <a:spcAft>
                <a:spcPts val="0"/>
              </a:spcAft>
              <a:buSzPts val="1100"/>
              <a:buChar char="●"/>
            </a:pPr>
            <a:r>
              <a:rPr lang="en" sz="1100"/>
              <a:t>Particulates</a:t>
            </a:r>
            <a:endParaRPr sz="1100"/>
          </a:p>
          <a:p>
            <a:pPr indent="-298450" lvl="0" marL="457200" rtl="0" algn="l">
              <a:spcBef>
                <a:spcPts val="0"/>
              </a:spcBef>
              <a:spcAft>
                <a:spcPts val="0"/>
              </a:spcAft>
              <a:buSzPts val="1100"/>
              <a:buChar char="●"/>
            </a:pPr>
            <a:r>
              <a:rPr lang="en" sz="1100"/>
              <a:t>Aerosols</a:t>
            </a:r>
            <a:endParaRPr/>
          </a:p>
        </p:txBody>
      </p:sp>
      <p:sp>
        <p:nvSpPr>
          <p:cNvPr id="257" name="Google Shape;257;p31"/>
          <p:cNvSpPr txBox="1"/>
          <p:nvPr>
            <p:ph idx="2" type="subTitle"/>
          </p:nvPr>
        </p:nvSpPr>
        <p:spPr>
          <a:xfrm>
            <a:off x="6017275" y="1162063"/>
            <a:ext cx="2465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Nuclear</a:t>
            </a:r>
            <a:endParaRPr b="1"/>
          </a:p>
          <a:p>
            <a:pPr indent="0" lvl="0" marL="0" rtl="0" algn="ctr">
              <a:spcBef>
                <a:spcPts val="0"/>
              </a:spcBef>
              <a:spcAft>
                <a:spcPts val="0"/>
              </a:spcAft>
              <a:buNone/>
            </a:pPr>
            <a:r>
              <a:rPr lang="en"/>
              <a:t>S</a:t>
            </a:r>
            <a:r>
              <a:rPr lang="en"/>
              <a:t>ubmerged 3-4 Months</a:t>
            </a:r>
            <a:endParaRPr/>
          </a:p>
        </p:txBody>
      </p:sp>
      <p:pic>
        <p:nvPicPr>
          <p:cNvPr id="258" name="Google Shape;258;p31"/>
          <p:cNvPicPr preferRelativeResize="0"/>
          <p:nvPr/>
        </p:nvPicPr>
        <p:blipFill>
          <a:blip r:embed="rId3">
            <a:alphaModFix/>
          </a:blip>
          <a:stretch>
            <a:fillRect/>
          </a:stretch>
        </p:blipFill>
        <p:spPr>
          <a:xfrm>
            <a:off x="549425" y="2878110"/>
            <a:ext cx="2313434" cy="1539355"/>
          </a:xfrm>
          <a:prstGeom prst="rect">
            <a:avLst/>
          </a:prstGeom>
          <a:noFill/>
          <a:ln>
            <a:noFill/>
          </a:ln>
        </p:spPr>
      </p:pic>
      <p:pic>
        <p:nvPicPr>
          <p:cNvPr id="259" name="Google Shape;259;p31"/>
          <p:cNvPicPr preferRelativeResize="0"/>
          <p:nvPr/>
        </p:nvPicPr>
        <p:blipFill>
          <a:blip r:embed="rId4">
            <a:alphaModFix/>
          </a:blip>
          <a:stretch>
            <a:fillRect/>
          </a:stretch>
        </p:blipFill>
        <p:spPr>
          <a:xfrm>
            <a:off x="3115766" y="2878110"/>
            <a:ext cx="2534717" cy="1382573"/>
          </a:xfrm>
          <a:prstGeom prst="rect">
            <a:avLst/>
          </a:prstGeom>
          <a:noFill/>
          <a:ln>
            <a:noFill/>
          </a:ln>
        </p:spPr>
      </p:pic>
      <p:pic>
        <p:nvPicPr>
          <p:cNvPr id="260" name="Google Shape;260;p31"/>
          <p:cNvPicPr preferRelativeResize="0"/>
          <p:nvPr/>
        </p:nvPicPr>
        <p:blipFill>
          <a:blip r:embed="rId5">
            <a:alphaModFix/>
          </a:blip>
          <a:stretch>
            <a:fillRect/>
          </a:stretch>
        </p:blipFill>
        <p:spPr>
          <a:xfrm>
            <a:off x="5903399" y="2878110"/>
            <a:ext cx="2693461" cy="1106901"/>
          </a:xfrm>
          <a:prstGeom prst="rect">
            <a:avLst/>
          </a:prstGeom>
          <a:noFill/>
          <a:ln>
            <a:noFill/>
          </a:ln>
        </p:spPr>
      </p:pic>
      <p:sp>
        <p:nvSpPr>
          <p:cNvPr id="261" name="Google Shape;261;p31"/>
          <p:cNvSpPr txBox="1"/>
          <p:nvPr/>
        </p:nvSpPr>
        <p:spPr>
          <a:xfrm>
            <a:off x="5903375" y="3985008"/>
            <a:ext cx="206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Nunito Sans"/>
                <a:ea typeface="Nunito Sans"/>
                <a:cs typeface="Nunito Sans"/>
                <a:sym typeface="Nunito Sans"/>
              </a:rPr>
              <a:t>Image courtesy of seaforces.org</a:t>
            </a:r>
            <a:endParaRPr sz="1000">
              <a:latin typeface="Nunito Sans"/>
              <a:ea typeface="Nunito Sans"/>
              <a:cs typeface="Nunito Sans"/>
              <a:sym typeface="Nunito Sans"/>
            </a:endParaRPr>
          </a:p>
        </p:txBody>
      </p:sp>
      <p:sp>
        <p:nvSpPr>
          <p:cNvPr id="262" name="Google Shape;262;p31"/>
          <p:cNvSpPr txBox="1"/>
          <p:nvPr/>
        </p:nvSpPr>
        <p:spPr>
          <a:xfrm>
            <a:off x="3115750" y="4248721"/>
            <a:ext cx="166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Nunito Sans"/>
                <a:ea typeface="Nunito Sans"/>
                <a:cs typeface="Nunito Sans"/>
                <a:sym typeface="Nunito Sans"/>
              </a:rPr>
              <a:t>Image courtesy of Saab</a:t>
            </a:r>
            <a:endParaRPr sz="1000">
              <a:latin typeface="Nunito Sans"/>
              <a:ea typeface="Nunito Sans"/>
              <a:cs typeface="Nunito Sans"/>
              <a:sym typeface="Nunito Sans"/>
            </a:endParaRPr>
          </a:p>
        </p:txBody>
      </p:sp>
      <p:sp>
        <p:nvSpPr>
          <p:cNvPr id="263" name="Google Shape;263;p31"/>
          <p:cNvSpPr txBox="1"/>
          <p:nvPr/>
        </p:nvSpPr>
        <p:spPr>
          <a:xfrm>
            <a:off x="547150" y="4078758"/>
            <a:ext cx="2030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Nunito Sans"/>
                <a:ea typeface="Nunito Sans"/>
                <a:cs typeface="Nunito Sans"/>
                <a:sym typeface="Nunito Sans"/>
              </a:rPr>
              <a:t>Image courtesy of TKMS</a:t>
            </a:r>
            <a:endParaRPr sz="1000">
              <a:solidFill>
                <a:schemeClr val="lt1"/>
              </a:solidFill>
              <a:latin typeface="Nunito Sans"/>
              <a:ea typeface="Nunito Sans"/>
              <a:cs typeface="Nunito Sans"/>
              <a:sym typeface="Nunito Sans"/>
            </a:endParaRPr>
          </a:p>
        </p:txBody>
      </p:sp>
      <p:sp>
        <p:nvSpPr>
          <p:cNvPr id="264" name="Google Shape;264;p31"/>
          <p:cNvSpPr/>
          <p:nvPr/>
        </p:nvSpPr>
        <p:spPr>
          <a:xfrm>
            <a:off x="2976900" y="1122125"/>
            <a:ext cx="5805300" cy="33663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2"/>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Atmosphere Monitoring across boats</a:t>
            </a:r>
            <a:endParaRPr/>
          </a:p>
        </p:txBody>
      </p:sp>
      <p:sp>
        <p:nvSpPr>
          <p:cNvPr id="270" name="Google Shape;270;p32"/>
          <p:cNvSpPr txBox="1"/>
          <p:nvPr>
            <p:ph idx="1" type="body"/>
          </p:nvPr>
        </p:nvSpPr>
        <p:spPr>
          <a:xfrm>
            <a:off x="549425" y="1852563"/>
            <a:ext cx="2313300" cy="981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100"/>
              <a:t>5 Key Gases (O</a:t>
            </a:r>
            <a:r>
              <a:rPr baseline="-25000" lang="en" sz="1100"/>
              <a:t>2</a:t>
            </a:r>
            <a:r>
              <a:rPr lang="en" sz="1100"/>
              <a:t>, CO</a:t>
            </a:r>
            <a:r>
              <a:rPr baseline="-25000" lang="en" sz="1100"/>
              <a:t>2</a:t>
            </a:r>
            <a:r>
              <a:rPr lang="en" sz="1100"/>
              <a:t>, CO, H</a:t>
            </a:r>
            <a:r>
              <a:rPr baseline="-25000" lang="en" sz="1100"/>
              <a:t>2</a:t>
            </a:r>
            <a:r>
              <a:rPr lang="en" sz="1100"/>
              <a:t>, R134a</a:t>
            </a:r>
            <a:endParaRPr sz="1100"/>
          </a:p>
          <a:p>
            <a:pPr indent="-298450" lvl="0" marL="457200" rtl="0" algn="l">
              <a:spcBef>
                <a:spcPts val="0"/>
              </a:spcBef>
              <a:spcAft>
                <a:spcPts val="0"/>
              </a:spcAft>
              <a:buSzPts val="1100"/>
              <a:buChar char="●"/>
            </a:pPr>
            <a:r>
              <a:rPr lang="en" sz="1100"/>
              <a:t>Torpedo Fuel Monitoring e.g. Otto Fuel</a:t>
            </a:r>
            <a:endParaRPr sz="1100"/>
          </a:p>
        </p:txBody>
      </p:sp>
      <p:sp>
        <p:nvSpPr>
          <p:cNvPr id="271" name="Google Shape;271;p32"/>
          <p:cNvSpPr txBox="1"/>
          <p:nvPr>
            <p:ph idx="2" type="subTitle"/>
          </p:nvPr>
        </p:nvSpPr>
        <p:spPr>
          <a:xfrm>
            <a:off x="648488" y="1114813"/>
            <a:ext cx="2115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Diesel  </a:t>
            </a:r>
            <a:endParaRPr b="1"/>
          </a:p>
          <a:p>
            <a:pPr indent="0" lvl="0" marL="0" rtl="0" algn="ctr">
              <a:spcBef>
                <a:spcPts val="0"/>
              </a:spcBef>
              <a:spcAft>
                <a:spcPts val="0"/>
              </a:spcAft>
              <a:buNone/>
            </a:pPr>
            <a:r>
              <a:rPr lang="en"/>
              <a:t>Submerged 7-14 days</a:t>
            </a:r>
            <a:endParaRPr/>
          </a:p>
        </p:txBody>
      </p:sp>
      <p:sp>
        <p:nvSpPr>
          <p:cNvPr id="272" name="Google Shape;272;p32"/>
          <p:cNvSpPr txBox="1"/>
          <p:nvPr>
            <p:ph idx="1" type="body"/>
          </p:nvPr>
        </p:nvSpPr>
        <p:spPr>
          <a:xfrm>
            <a:off x="3115750" y="1852563"/>
            <a:ext cx="2534700" cy="8241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100"/>
              <a:t>As per diesel</a:t>
            </a:r>
            <a:endParaRPr sz="1100"/>
          </a:p>
          <a:p>
            <a:pPr indent="-298450" lvl="0" marL="457200" rtl="0" algn="l">
              <a:spcBef>
                <a:spcPts val="0"/>
              </a:spcBef>
              <a:spcAft>
                <a:spcPts val="0"/>
              </a:spcAft>
              <a:buSzPts val="1100"/>
              <a:buChar char="●"/>
            </a:pPr>
            <a:r>
              <a:rPr lang="en" sz="1100"/>
              <a:t>Nitric Oxides</a:t>
            </a:r>
            <a:endParaRPr sz="1100"/>
          </a:p>
          <a:p>
            <a:pPr indent="-298450" lvl="0" marL="457200" rtl="0" algn="l">
              <a:spcBef>
                <a:spcPts val="0"/>
              </a:spcBef>
              <a:spcAft>
                <a:spcPts val="0"/>
              </a:spcAft>
              <a:buSzPts val="1100"/>
              <a:buChar char="●"/>
            </a:pPr>
            <a:r>
              <a:rPr lang="en" sz="1100"/>
              <a:t>Volatile Organic Compounds</a:t>
            </a:r>
            <a:endParaRPr sz="1100"/>
          </a:p>
        </p:txBody>
      </p:sp>
      <p:sp>
        <p:nvSpPr>
          <p:cNvPr id="273" name="Google Shape;273;p32"/>
          <p:cNvSpPr txBox="1"/>
          <p:nvPr>
            <p:ph idx="2" type="subTitle"/>
          </p:nvPr>
        </p:nvSpPr>
        <p:spPr>
          <a:xfrm>
            <a:off x="2885225" y="1162063"/>
            <a:ext cx="299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Air Independent Propulsion (AIP) </a:t>
            </a:r>
            <a:r>
              <a:rPr lang="en"/>
              <a:t>Submerged 2-4 Weeks</a:t>
            </a:r>
            <a:endParaRPr/>
          </a:p>
        </p:txBody>
      </p:sp>
      <p:sp>
        <p:nvSpPr>
          <p:cNvPr id="274" name="Google Shape;274;p32"/>
          <p:cNvSpPr txBox="1"/>
          <p:nvPr>
            <p:ph idx="1" type="body"/>
          </p:nvPr>
        </p:nvSpPr>
        <p:spPr>
          <a:xfrm>
            <a:off x="5903375" y="1852563"/>
            <a:ext cx="2693400" cy="910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As per AIP</a:t>
            </a:r>
            <a:endParaRPr/>
          </a:p>
          <a:p>
            <a:pPr indent="-298450" lvl="0" marL="457200" rtl="0" algn="l">
              <a:spcBef>
                <a:spcPts val="0"/>
              </a:spcBef>
              <a:spcAft>
                <a:spcPts val="0"/>
              </a:spcAft>
              <a:buSzPts val="1100"/>
              <a:buChar char="●"/>
            </a:pPr>
            <a:r>
              <a:rPr lang="en" sz="1100"/>
              <a:t>20+ hydrocarbons</a:t>
            </a:r>
            <a:endParaRPr sz="1100"/>
          </a:p>
          <a:p>
            <a:pPr indent="-298450" lvl="0" marL="457200" rtl="0" algn="l">
              <a:spcBef>
                <a:spcPts val="0"/>
              </a:spcBef>
              <a:spcAft>
                <a:spcPts val="0"/>
              </a:spcAft>
              <a:buSzPts val="1100"/>
              <a:buChar char="●"/>
            </a:pPr>
            <a:r>
              <a:rPr lang="en" sz="1100"/>
              <a:t>Particulates</a:t>
            </a:r>
            <a:endParaRPr sz="1100"/>
          </a:p>
          <a:p>
            <a:pPr indent="-298450" lvl="0" marL="457200" rtl="0" algn="l">
              <a:spcBef>
                <a:spcPts val="0"/>
              </a:spcBef>
              <a:spcAft>
                <a:spcPts val="0"/>
              </a:spcAft>
              <a:buSzPts val="1100"/>
              <a:buChar char="●"/>
            </a:pPr>
            <a:r>
              <a:rPr lang="en" sz="1100"/>
              <a:t>Aerosols</a:t>
            </a:r>
            <a:endParaRPr/>
          </a:p>
        </p:txBody>
      </p:sp>
      <p:sp>
        <p:nvSpPr>
          <p:cNvPr id="275" name="Google Shape;275;p32"/>
          <p:cNvSpPr txBox="1"/>
          <p:nvPr>
            <p:ph idx="2" type="subTitle"/>
          </p:nvPr>
        </p:nvSpPr>
        <p:spPr>
          <a:xfrm>
            <a:off x="6017275" y="1162063"/>
            <a:ext cx="2465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Nuclear</a:t>
            </a:r>
            <a:endParaRPr b="1"/>
          </a:p>
          <a:p>
            <a:pPr indent="0" lvl="0" marL="0" rtl="0" algn="ctr">
              <a:spcBef>
                <a:spcPts val="0"/>
              </a:spcBef>
              <a:spcAft>
                <a:spcPts val="0"/>
              </a:spcAft>
              <a:buNone/>
            </a:pPr>
            <a:r>
              <a:rPr lang="en"/>
              <a:t>Submerged 3-4 Months</a:t>
            </a:r>
            <a:endParaRPr/>
          </a:p>
        </p:txBody>
      </p:sp>
      <p:pic>
        <p:nvPicPr>
          <p:cNvPr id="276" name="Google Shape;276;p32"/>
          <p:cNvPicPr preferRelativeResize="0"/>
          <p:nvPr/>
        </p:nvPicPr>
        <p:blipFill>
          <a:blip r:embed="rId3">
            <a:alphaModFix/>
          </a:blip>
          <a:stretch>
            <a:fillRect/>
          </a:stretch>
        </p:blipFill>
        <p:spPr>
          <a:xfrm>
            <a:off x="549425" y="2878110"/>
            <a:ext cx="2313434" cy="1539355"/>
          </a:xfrm>
          <a:prstGeom prst="rect">
            <a:avLst/>
          </a:prstGeom>
          <a:noFill/>
          <a:ln>
            <a:noFill/>
          </a:ln>
        </p:spPr>
      </p:pic>
      <p:pic>
        <p:nvPicPr>
          <p:cNvPr id="277" name="Google Shape;277;p32"/>
          <p:cNvPicPr preferRelativeResize="0"/>
          <p:nvPr/>
        </p:nvPicPr>
        <p:blipFill>
          <a:blip r:embed="rId4">
            <a:alphaModFix/>
          </a:blip>
          <a:stretch>
            <a:fillRect/>
          </a:stretch>
        </p:blipFill>
        <p:spPr>
          <a:xfrm>
            <a:off x="3115766" y="2878110"/>
            <a:ext cx="2534717" cy="1382573"/>
          </a:xfrm>
          <a:prstGeom prst="rect">
            <a:avLst/>
          </a:prstGeom>
          <a:noFill/>
          <a:ln>
            <a:noFill/>
          </a:ln>
        </p:spPr>
      </p:pic>
      <p:pic>
        <p:nvPicPr>
          <p:cNvPr id="278" name="Google Shape;278;p32"/>
          <p:cNvPicPr preferRelativeResize="0"/>
          <p:nvPr/>
        </p:nvPicPr>
        <p:blipFill>
          <a:blip r:embed="rId5">
            <a:alphaModFix/>
          </a:blip>
          <a:stretch>
            <a:fillRect/>
          </a:stretch>
        </p:blipFill>
        <p:spPr>
          <a:xfrm>
            <a:off x="5903399" y="2878110"/>
            <a:ext cx="2693461" cy="1106901"/>
          </a:xfrm>
          <a:prstGeom prst="rect">
            <a:avLst/>
          </a:prstGeom>
          <a:noFill/>
          <a:ln>
            <a:noFill/>
          </a:ln>
        </p:spPr>
      </p:pic>
      <p:sp>
        <p:nvSpPr>
          <p:cNvPr id="279" name="Google Shape;279;p32"/>
          <p:cNvSpPr txBox="1"/>
          <p:nvPr/>
        </p:nvSpPr>
        <p:spPr>
          <a:xfrm>
            <a:off x="5903375" y="3985008"/>
            <a:ext cx="206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Nunito Sans"/>
                <a:ea typeface="Nunito Sans"/>
                <a:cs typeface="Nunito Sans"/>
                <a:sym typeface="Nunito Sans"/>
              </a:rPr>
              <a:t>Image courtesy of seaforces.org</a:t>
            </a:r>
            <a:endParaRPr sz="1000">
              <a:latin typeface="Nunito Sans"/>
              <a:ea typeface="Nunito Sans"/>
              <a:cs typeface="Nunito Sans"/>
              <a:sym typeface="Nunito Sans"/>
            </a:endParaRPr>
          </a:p>
        </p:txBody>
      </p:sp>
      <p:sp>
        <p:nvSpPr>
          <p:cNvPr id="280" name="Google Shape;280;p32"/>
          <p:cNvSpPr txBox="1"/>
          <p:nvPr/>
        </p:nvSpPr>
        <p:spPr>
          <a:xfrm>
            <a:off x="3115750" y="4248721"/>
            <a:ext cx="166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Nunito Sans"/>
                <a:ea typeface="Nunito Sans"/>
                <a:cs typeface="Nunito Sans"/>
                <a:sym typeface="Nunito Sans"/>
              </a:rPr>
              <a:t>Image courtesy of Saab</a:t>
            </a:r>
            <a:endParaRPr sz="1000">
              <a:latin typeface="Nunito Sans"/>
              <a:ea typeface="Nunito Sans"/>
              <a:cs typeface="Nunito Sans"/>
              <a:sym typeface="Nunito Sans"/>
            </a:endParaRPr>
          </a:p>
        </p:txBody>
      </p:sp>
      <p:sp>
        <p:nvSpPr>
          <p:cNvPr id="281" name="Google Shape;281;p32"/>
          <p:cNvSpPr txBox="1"/>
          <p:nvPr/>
        </p:nvSpPr>
        <p:spPr>
          <a:xfrm>
            <a:off x="547150" y="4078758"/>
            <a:ext cx="2030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Nunito Sans"/>
                <a:ea typeface="Nunito Sans"/>
                <a:cs typeface="Nunito Sans"/>
                <a:sym typeface="Nunito Sans"/>
              </a:rPr>
              <a:t>Image courtesy of TKMS</a:t>
            </a:r>
            <a:endParaRPr sz="1000">
              <a:solidFill>
                <a:schemeClr val="lt1"/>
              </a:solidFill>
              <a:latin typeface="Nunito Sans"/>
              <a:ea typeface="Nunito Sans"/>
              <a:cs typeface="Nunito Sans"/>
              <a:sym typeface="Nunito Sans"/>
            </a:endParaRPr>
          </a:p>
        </p:txBody>
      </p:sp>
      <p:sp>
        <p:nvSpPr>
          <p:cNvPr id="282" name="Google Shape;282;p32"/>
          <p:cNvSpPr/>
          <p:nvPr/>
        </p:nvSpPr>
        <p:spPr>
          <a:xfrm>
            <a:off x="420125" y="1162075"/>
            <a:ext cx="2592600" cy="33663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2"/>
          <p:cNvSpPr/>
          <p:nvPr/>
        </p:nvSpPr>
        <p:spPr>
          <a:xfrm>
            <a:off x="5843600" y="1051175"/>
            <a:ext cx="2903400" cy="33663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3"/>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Atmosphere Monitoring across boats</a:t>
            </a:r>
            <a:endParaRPr/>
          </a:p>
        </p:txBody>
      </p:sp>
      <p:sp>
        <p:nvSpPr>
          <p:cNvPr id="289" name="Google Shape;289;p33"/>
          <p:cNvSpPr txBox="1"/>
          <p:nvPr>
            <p:ph idx="1" type="body"/>
          </p:nvPr>
        </p:nvSpPr>
        <p:spPr>
          <a:xfrm>
            <a:off x="549425" y="1852563"/>
            <a:ext cx="2313300" cy="9816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100"/>
              <a:t>5 Key Gases (O</a:t>
            </a:r>
            <a:r>
              <a:rPr baseline="-25000" lang="en" sz="1100"/>
              <a:t>2</a:t>
            </a:r>
            <a:r>
              <a:rPr lang="en" sz="1100"/>
              <a:t>, CO</a:t>
            </a:r>
            <a:r>
              <a:rPr baseline="-25000" lang="en" sz="1100"/>
              <a:t>2</a:t>
            </a:r>
            <a:r>
              <a:rPr lang="en" sz="1100"/>
              <a:t>, CO, H</a:t>
            </a:r>
            <a:r>
              <a:rPr baseline="-25000" lang="en" sz="1100"/>
              <a:t>2</a:t>
            </a:r>
            <a:r>
              <a:rPr lang="en" sz="1100"/>
              <a:t>, R134a</a:t>
            </a:r>
            <a:endParaRPr sz="1100"/>
          </a:p>
          <a:p>
            <a:pPr indent="-298450" lvl="0" marL="457200" rtl="0" algn="l">
              <a:spcBef>
                <a:spcPts val="0"/>
              </a:spcBef>
              <a:spcAft>
                <a:spcPts val="0"/>
              </a:spcAft>
              <a:buSzPts val="1100"/>
              <a:buChar char="●"/>
            </a:pPr>
            <a:r>
              <a:rPr lang="en" sz="1100"/>
              <a:t>Torpedo Fuel Monitoring e.g. Otto Fuel</a:t>
            </a:r>
            <a:endParaRPr sz="1100"/>
          </a:p>
        </p:txBody>
      </p:sp>
      <p:sp>
        <p:nvSpPr>
          <p:cNvPr id="290" name="Google Shape;290;p33"/>
          <p:cNvSpPr txBox="1"/>
          <p:nvPr>
            <p:ph idx="2" type="subTitle"/>
          </p:nvPr>
        </p:nvSpPr>
        <p:spPr>
          <a:xfrm>
            <a:off x="648488" y="1114813"/>
            <a:ext cx="2115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Diesel  </a:t>
            </a:r>
            <a:endParaRPr b="1"/>
          </a:p>
          <a:p>
            <a:pPr indent="0" lvl="0" marL="0" rtl="0" algn="ctr">
              <a:spcBef>
                <a:spcPts val="0"/>
              </a:spcBef>
              <a:spcAft>
                <a:spcPts val="0"/>
              </a:spcAft>
              <a:buNone/>
            </a:pPr>
            <a:r>
              <a:rPr lang="en"/>
              <a:t>Submerged 7-14 days</a:t>
            </a:r>
            <a:endParaRPr/>
          </a:p>
        </p:txBody>
      </p:sp>
      <p:sp>
        <p:nvSpPr>
          <p:cNvPr id="291" name="Google Shape;291;p33"/>
          <p:cNvSpPr txBox="1"/>
          <p:nvPr>
            <p:ph idx="1" type="body"/>
          </p:nvPr>
        </p:nvSpPr>
        <p:spPr>
          <a:xfrm>
            <a:off x="3115750" y="1852563"/>
            <a:ext cx="2534700" cy="8241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100"/>
              <a:t>As per diesel</a:t>
            </a:r>
            <a:endParaRPr sz="1100"/>
          </a:p>
          <a:p>
            <a:pPr indent="-298450" lvl="0" marL="457200" rtl="0" algn="l">
              <a:spcBef>
                <a:spcPts val="0"/>
              </a:spcBef>
              <a:spcAft>
                <a:spcPts val="0"/>
              </a:spcAft>
              <a:buSzPts val="1100"/>
              <a:buChar char="●"/>
            </a:pPr>
            <a:r>
              <a:rPr lang="en" sz="1100"/>
              <a:t>Volatile Organic Compounds</a:t>
            </a:r>
            <a:endParaRPr sz="1100"/>
          </a:p>
          <a:p>
            <a:pPr indent="-298450" lvl="0" marL="457200" rtl="0" algn="l">
              <a:spcBef>
                <a:spcPts val="0"/>
              </a:spcBef>
              <a:spcAft>
                <a:spcPts val="0"/>
              </a:spcAft>
              <a:buSzPts val="1100"/>
              <a:buChar char="●"/>
            </a:pPr>
            <a:r>
              <a:rPr lang="en" sz="1100"/>
              <a:t>Nitric Oxides</a:t>
            </a:r>
            <a:endParaRPr sz="1100"/>
          </a:p>
        </p:txBody>
      </p:sp>
      <p:sp>
        <p:nvSpPr>
          <p:cNvPr id="292" name="Google Shape;292;p33"/>
          <p:cNvSpPr txBox="1"/>
          <p:nvPr>
            <p:ph idx="2" type="subTitle"/>
          </p:nvPr>
        </p:nvSpPr>
        <p:spPr>
          <a:xfrm>
            <a:off x="2885225" y="1162063"/>
            <a:ext cx="299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Air Independent Propulsion (AIP) </a:t>
            </a:r>
            <a:r>
              <a:rPr lang="en"/>
              <a:t>Submerged 2-4 Weeks</a:t>
            </a:r>
            <a:endParaRPr/>
          </a:p>
        </p:txBody>
      </p:sp>
      <p:sp>
        <p:nvSpPr>
          <p:cNvPr id="293" name="Google Shape;293;p33"/>
          <p:cNvSpPr txBox="1"/>
          <p:nvPr>
            <p:ph idx="1" type="body"/>
          </p:nvPr>
        </p:nvSpPr>
        <p:spPr>
          <a:xfrm>
            <a:off x="5903375" y="1852563"/>
            <a:ext cx="2693400" cy="910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As per AIP</a:t>
            </a:r>
            <a:endParaRPr/>
          </a:p>
          <a:p>
            <a:pPr indent="-298450" lvl="0" marL="457200" rtl="0" algn="l">
              <a:spcBef>
                <a:spcPts val="0"/>
              </a:spcBef>
              <a:spcAft>
                <a:spcPts val="0"/>
              </a:spcAft>
              <a:buSzPts val="1100"/>
              <a:buChar char="●"/>
            </a:pPr>
            <a:r>
              <a:rPr lang="en" sz="1100"/>
              <a:t>20+ hydrocarbons</a:t>
            </a:r>
            <a:endParaRPr sz="1100"/>
          </a:p>
          <a:p>
            <a:pPr indent="-298450" lvl="0" marL="457200" rtl="0" algn="l">
              <a:spcBef>
                <a:spcPts val="0"/>
              </a:spcBef>
              <a:spcAft>
                <a:spcPts val="0"/>
              </a:spcAft>
              <a:buSzPts val="1100"/>
              <a:buChar char="●"/>
            </a:pPr>
            <a:r>
              <a:rPr lang="en" sz="1100"/>
              <a:t>Particulates</a:t>
            </a:r>
            <a:endParaRPr sz="1100"/>
          </a:p>
          <a:p>
            <a:pPr indent="-298450" lvl="0" marL="457200" rtl="0" algn="l">
              <a:spcBef>
                <a:spcPts val="0"/>
              </a:spcBef>
              <a:spcAft>
                <a:spcPts val="0"/>
              </a:spcAft>
              <a:buSzPts val="1100"/>
              <a:buChar char="●"/>
            </a:pPr>
            <a:r>
              <a:rPr lang="en" sz="1100"/>
              <a:t>Aerosols</a:t>
            </a:r>
            <a:endParaRPr/>
          </a:p>
        </p:txBody>
      </p:sp>
      <p:sp>
        <p:nvSpPr>
          <p:cNvPr id="294" name="Google Shape;294;p33"/>
          <p:cNvSpPr txBox="1"/>
          <p:nvPr>
            <p:ph idx="2" type="subTitle"/>
          </p:nvPr>
        </p:nvSpPr>
        <p:spPr>
          <a:xfrm>
            <a:off x="6017275" y="1162063"/>
            <a:ext cx="2465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Nuclear</a:t>
            </a:r>
            <a:endParaRPr b="1"/>
          </a:p>
          <a:p>
            <a:pPr indent="0" lvl="0" marL="0" rtl="0" algn="ctr">
              <a:spcBef>
                <a:spcPts val="0"/>
              </a:spcBef>
              <a:spcAft>
                <a:spcPts val="0"/>
              </a:spcAft>
              <a:buNone/>
            </a:pPr>
            <a:r>
              <a:rPr lang="en"/>
              <a:t>Submerged 3-4 Months</a:t>
            </a:r>
            <a:endParaRPr/>
          </a:p>
        </p:txBody>
      </p:sp>
      <p:pic>
        <p:nvPicPr>
          <p:cNvPr id="295" name="Google Shape;295;p33"/>
          <p:cNvPicPr preferRelativeResize="0"/>
          <p:nvPr/>
        </p:nvPicPr>
        <p:blipFill>
          <a:blip r:embed="rId3">
            <a:alphaModFix/>
          </a:blip>
          <a:stretch>
            <a:fillRect/>
          </a:stretch>
        </p:blipFill>
        <p:spPr>
          <a:xfrm>
            <a:off x="549425" y="2878110"/>
            <a:ext cx="2313434" cy="1539355"/>
          </a:xfrm>
          <a:prstGeom prst="rect">
            <a:avLst/>
          </a:prstGeom>
          <a:noFill/>
          <a:ln>
            <a:noFill/>
          </a:ln>
        </p:spPr>
      </p:pic>
      <p:pic>
        <p:nvPicPr>
          <p:cNvPr id="296" name="Google Shape;296;p33"/>
          <p:cNvPicPr preferRelativeResize="0"/>
          <p:nvPr/>
        </p:nvPicPr>
        <p:blipFill>
          <a:blip r:embed="rId4">
            <a:alphaModFix/>
          </a:blip>
          <a:stretch>
            <a:fillRect/>
          </a:stretch>
        </p:blipFill>
        <p:spPr>
          <a:xfrm>
            <a:off x="3115766" y="2878110"/>
            <a:ext cx="2534717" cy="1382573"/>
          </a:xfrm>
          <a:prstGeom prst="rect">
            <a:avLst/>
          </a:prstGeom>
          <a:noFill/>
          <a:ln>
            <a:noFill/>
          </a:ln>
        </p:spPr>
      </p:pic>
      <p:pic>
        <p:nvPicPr>
          <p:cNvPr id="297" name="Google Shape;297;p33"/>
          <p:cNvPicPr preferRelativeResize="0"/>
          <p:nvPr/>
        </p:nvPicPr>
        <p:blipFill>
          <a:blip r:embed="rId5">
            <a:alphaModFix/>
          </a:blip>
          <a:stretch>
            <a:fillRect/>
          </a:stretch>
        </p:blipFill>
        <p:spPr>
          <a:xfrm>
            <a:off x="5903399" y="2878110"/>
            <a:ext cx="2693461" cy="1106901"/>
          </a:xfrm>
          <a:prstGeom prst="rect">
            <a:avLst/>
          </a:prstGeom>
          <a:noFill/>
          <a:ln>
            <a:noFill/>
          </a:ln>
        </p:spPr>
      </p:pic>
      <p:sp>
        <p:nvSpPr>
          <p:cNvPr id="298" name="Google Shape;298;p33"/>
          <p:cNvSpPr txBox="1"/>
          <p:nvPr/>
        </p:nvSpPr>
        <p:spPr>
          <a:xfrm>
            <a:off x="5903375" y="3985008"/>
            <a:ext cx="206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Nunito Sans"/>
                <a:ea typeface="Nunito Sans"/>
                <a:cs typeface="Nunito Sans"/>
                <a:sym typeface="Nunito Sans"/>
              </a:rPr>
              <a:t>Image courtesy of seaforces.org</a:t>
            </a:r>
            <a:endParaRPr sz="1000">
              <a:latin typeface="Nunito Sans"/>
              <a:ea typeface="Nunito Sans"/>
              <a:cs typeface="Nunito Sans"/>
              <a:sym typeface="Nunito Sans"/>
            </a:endParaRPr>
          </a:p>
        </p:txBody>
      </p:sp>
      <p:sp>
        <p:nvSpPr>
          <p:cNvPr id="299" name="Google Shape;299;p33"/>
          <p:cNvSpPr txBox="1"/>
          <p:nvPr/>
        </p:nvSpPr>
        <p:spPr>
          <a:xfrm>
            <a:off x="3115750" y="4248721"/>
            <a:ext cx="166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Nunito Sans"/>
                <a:ea typeface="Nunito Sans"/>
                <a:cs typeface="Nunito Sans"/>
                <a:sym typeface="Nunito Sans"/>
              </a:rPr>
              <a:t>Image courtesy of Saab</a:t>
            </a:r>
            <a:endParaRPr sz="1000">
              <a:latin typeface="Nunito Sans"/>
              <a:ea typeface="Nunito Sans"/>
              <a:cs typeface="Nunito Sans"/>
              <a:sym typeface="Nunito Sans"/>
            </a:endParaRPr>
          </a:p>
        </p:txBody>
      </p:sp>
      <p:sp>
        <p:nvSpPr>
          <p:cNvPr id="300" name="Google Shape;300;p33"/>
          <p:cNvSpPr txBox="1"/>
          <p:nvPr/>
        </p:nvSpPr>
        <p:spPr>
          <a:xfrm>
            <a:off x="547150" y="4078758"/>
            <a:ext cx="2030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Nunito Sans"/>
                <a:ea typeface="Nunito Sans"/>
                <a:cs typeface="Nunito Sans"/>
                <a:sym typeface="Nunito Sans"/>
              </a:rPr>
              <a:t>Image courtesy of TKMS</a:t>
            </a:r>
            <a:endParaRPr sz="1000">
              <a:solidFill>
                <a:schemeClr val="lt1"/>
              </a:solidFill>
              <a:latin typeface="Nunito Sans"/>
              <a:ea typeface="Nunito Sans"/>
              <a:cs typeface="Nunito Sans"/>
              <a:sym typeface="Nunito Sans"/>
            </a:endParaRPr>
          </a:p>
        </p:txBody>
      </p:sp>
      <p:sp>
        <p:nvSpPr>
          <p:cNvPr id="301" name="Google Shape;301;p33"/>
          <p:cNvSpPr/>
          <p:nvPr/>
        </p:nvSpPr>
        <p:spPr>
          <a:xfrm>
            <a:off x="445925" y="1162075"/>
            <a:ext cx="5355600" cy="3366300"/>
          </a:xfrm>
          <a:prstGeom prst="rect">
            <a:avLst/>
          </a:prstGeom>
          <a:solidFill>
            <a:srgbClr val="FFFFFF">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4"/>
          <p:cNvSpPr txBox="1"/>
          <p:nvPr>
            <p:ph type="title"/>
          </p:nvPr>
        </p:nvSpPr>
        <p:spPr>
          <a:xfrm>
            <a:off x="354725" y="433250"/>
            <a:ext cx="8439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Distributed vs centralised atmosphere monitoring systems</a:t>
            </a:r>
            <a:endParaRPr/>
          </a:p>
        </p:txBody>
      </p:sp>
      <p:sp>
        <p:nvSpPr>
          <p:cNvPr id="307" name="Google Shape;307;p34"/>
          <p:cNvSpPr txBox="1"/>
          <p:nvPr>
            <p:ph idx="1" type="body"/>
          </p:nvPr>
        </p:nvSpPr>
        <p:spPr>
          <a:xfrm>
            <a:off x="547150" y="985500"/>
            <a:ext cx="4022700" cy="334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general: </a:t>
            </a:r>
            <a:endParaRPr/>
          </a:p>
          <a:p>
            <a:pPr indent="-304800" lvl="0" marL="457200" rtl="0" algn="l">
              <a:spcBef>
                <a:spcPts val="1600"/>
              </a:spcBef>
              <a:spcAft>
                <a:spcPts val="0"/>
              </a:spcAft>
              <a:buSzPts val="1200"/>
              <a:buChar char="●"/>
            </a:pPr>
            <a:r>
              <a:rPr lang="en"/>
              <a:t>Nuclear boats have centralised systems. </a:t>
            </a:r>
            <a:endParaRPr/>
          </a:p>
          <a:p>
            <a:pPr indent="-304800" lvl="0" marL="457200" rtl="0" algn="l">
              <a:spcBef>
                <a:spcPts val="0"/>
              </a:spcBef>
              <a:spcAft>
                <a:spcPts val="0"/>
              </a:spcAft>
              <a:buSzPts val="1200"/>
              <a:buChar char="●"/>
            </a:pPr>
            <a:r>
              <a:rPr lang="en"/>
              <a:t>Diesel / AIP boats have distributed systems</a:t>
            </a:r>
            <a:endParaRPr/>
          </a:p>
          <a:p>
            <a:pPr indent="-304800" lvl="0" marL="457200" rtl="0" algn="l">
              <a:spcBef>
                <a:spcPts val="0"/>
              </a:spcBef>
              <a:spcAft>
                <a:spcPts val="0"/>
              </a:spcAft>
              <a:buSzPts val="1200"/>
              <a:buChar char="●"/>
            </a:pPr>
            <a:r>
              <a:rPr lang="en"/>
              <a:t>The most advanced AIP boats tend to be hybrid</a:t>
            </a:r>
            <a:endParaRPr/>
          </a:p>
        </p:txBody>
      </p:sp>
      <p:pic>
        <p:nvPicPr>
          <p:cNvPr id="308" name="Google Shape;308;p34"/>
          <p:cNvPicPr preferRelativeResize="0"/>
          <p:nvPr/>
        </p:nvPicPr>
        <p:blipFill>
          <a:blip r:embed="rId3">
            <a:alphaModFix/>
          </a:blip>
          <a:stretch>
            <a:fillRect/>
          </a:stretch>
        </p:blipFill>
        <p:spPr>
          <a:xfrm>
            <a:off x="4802725" y="1109600"/>
            <a:ext cx="1862324" cy="1862324"/>
          </a:xfrm>
          <a:prstGeom prst="rect">
            <a:avLst/>
          </a:prstGeom>
          <a:noFill/>
          <a:ln>
            <a:noFill/>
          </a:ln>
        </p:spPr>
      </p:pic>
      <p:pic>
        <p:nvPicPr>
          <p:cNvPr id="309" name="Google Shape;309;p34"/>
          <p:cNvPicPr preferRelativeResize="0"/>
          <p:nvPr/>
        </p:nvPicPr>
        <p:blipFill>
          <a:blip r:embed="rId4">
            <a:alphaModFix/>
          </a:blip>
          <a:stretch>
            <a:fillRect/>
          </a:stretch>
        </p:blipFill>
        <p:spPr>
          <a:xfrm>
            <a:off x="6665050" y="2513550"/>
            <a:ext cx="1931800" cy="1931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5"/>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Typical distributed system</a:t>
            </a:r>
            <a:endParaRPr/>
          </a:p>
        </p:txBody>
      </p:sp>
      <p:sp>
        <p:nvSpPr>
          <p:cNvPr id="315" name="Google Shape;315;p35"/>
          <p:cNvSpPr txBox="1"/>
          <p:nvPr>
            <p:ph idx="1" type="body"/>
          </p:nvPr>
        </p:nvSpPr>
        <p:spPr>
          <a:xfrm>
            <a:off x="549425" y="1386825"/>
            <a:ext cx="4022700" cy="3172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Flexible, robust &amp; fully configurable,</a:t>
            </a:r>
            <a:endParaRPr/>
          </a:p>
          <a:p>
            <a:pPr indent="-304800" lvl="0" marL="457200" rtl="0" algn="l">
              <a:spcBef>
                <a:spcPts val="0"/>
              </a:spcBef>
              <a:spcAft>
                <a:spcPts val="0"/>
              </a:spcAft>
              <a:buSzPts val="1200"/>
              <a:buChar char="●"/>
            </a:pPr>
            <a:r>
              <a:rPr lang="en"/>
              <a:t>Monitored centrally via PLC</a:t>
            </a:r>
            <a:endParaRPr/>
          </a:p>
          <a:p>
            <a:pPr indent="-304800" lvl="0" marL="457200" rtl="0" algn="l">
              <a:spcBef>
                <a:spcPts val="0"/>
              </a:spcBef>
              <a:spcAft>
                <a:spcPts val="0"/>
              </a:spcAft>
              <a:buSzPts val="1200"/>
              <a:buChar char="●"/>
            </a:pPr>
            <a:r>
              <a:rPr lang="en"/>
              <a:t>Local sensing and alerts</a:t>
            </a:r>
            <a:endParaRPr/>
          </a:p>
          <a:p>
            <a:pPr indent="-304800" lvl="0" marL="457200" rtl="0" algn="l">
              <a:spcBef>
                <a:spcPts val="0"/>
              </a:spcBef>
              <a:spcAft>
                <a:spcPts val="0"/>
              </a:spcAft>
              <a:buSzPts val="1200"/>
              <a:buChar char="●"/>
            </a:pPr>
            <a:r>
              <a:rPr lang="en"/>
              <a:t>Partial pressure sensing </a:t>
            </a:r>
            <a:endParaRPr/>
          </a:p>
          <a:p>
            <a:pPr indent="-304800" lvl="0" marL="457200" rtl="0" algn="l">
              <a:spcBef>
                <a:spcPts val="0"/>
              </a:spcBef>
              <a:spcAft>
                <a:spcPts val="0"/>
              </a:spcAft>
              <a:buSzPts val="1200"/>
              <a:buChar char="●"/>
            </a:pPr>
            <a:r>
              <a:rPr lang="en"/>
              <a:t>Gases detected O2, CO2, CO H2 &amp; Refrigerants</a:t>
            </a:r>
            <a:endParaRPr/>
          </a:p>
          <a:p>
            <a:pPr indent="-304800" lvl="0" marL="457200" rtl="0" algn="l">
              <a:spcBef>
                <a:spcPts val="0"/>
              </a:spcBef>
              <a:spcAft>
                <a:spcPts val="0"/>
              </a:spcAft>
              <a:buSzPts val="1200"/>
              <a:buChar char="●"/>
            </a:pPr>
            <a:r>
              <a:rPr lang="en"/>
              <a:t>Data logging &amp; download port</a:t>
            </a:r>
            <a:endParaRPr/>
          </a:p>
          <a:p>
            <a:pPr indent="-304800" lvl="0" marL="457200" rtl="0" algn="l">
              <a:spcBef>
                <a:spcPts val="0"/>
              </a:spcBef>
              <a:spcAft>
                <a:spcPts val="0"/>
              </a:spcAft>
              <a:buSzPts val="1200"/>
              <a:buChar char="●"/>
            </a:pPr>
            <a:r>
              <a:rPr lang="en"/>
              <a:t>User maintainable in country</a:t>
            </a:r>
            <a:endParaRPr/>
          </a:p>
          <a:p>
            <a:pPr indent="-304800" lvl="0" marL="457200" rtl="0" algn="l">
              <a:spcBef>
                <a:spcPts val="0"/>
              </a:spcBef>
              <a:spcAft>
                <a:spcPts val="0"/>
              </a:spcAft>
              <a:buSzPts val="1200"/>
              <a:buChar char="●"/>
            </a:pPr>
            <a:r>
              <a:rPr lang="en"/>
              <a:t>Full through life support</a:t>
            </a:r>
            <a:endParaRPr/>
          </a:p>
          <a:p>
            <a:pPr indent="0" lvl="0" marL="0" rtl="0" algn="l">
              <a:spcBef>
                <a:spcPts val="1600"/>
              </a:spcBef>
              <a:spcAft>
                <a:spcPts val="1600"/>
              </a:spcAft>
              <a:buNone/>
            </a:pPr>
            <a:r>
              <a:t/>
            </a:r>
            <a:endParaRPr/>
          </a:p>
        </p:txBody>
      </p:sp>
      <p:sp>
        <p:nvSpPr>
          <p:cNvPr id="316" name="Google Shape;316;p35"/>
          <p:cNvSpPr txBox="1"/>
          <p:nvPr>
            <p:ph idx="2" type="subTitle"/>
          </p:nvPr>
        </p:nvSpPr>
        <p:spPr>
          <a:xfrm>
            <a:off x="549425" y="958700"/>
            <a:ext cx="8049600" cy="36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DAMS (Distributed Atmosphere Monitoring System</a:t>
            </a:r>
            <a:endParaRPr/>
          </a:p>
        </p:txBody>
      </p:sp>
      <p:sp>
        <p:nvSpPr>
          <p:cNvPr id="317" name="Google Shape;317;p35"/>
          <p:cNvSpPr txBox="1"/>
          <p:nvPr/>
        </p:nvSpPr>
        <p:spPr>
          <a:xfrm>
            <a:off x="5486400" y="2556175"/>
            <a:ext cx="367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unito Sans"/>
              <a:ea typeface="Nunito Sans"/>
              <a:cs typeface="Nunito Sans"/>
              <a:sym typeface="Nunito Sans"/>
            </a:endParaRPr>
          </a:p>
          <a:p>
            <a:pPr indent="0" lvl="0" marL="0" rtl="0" algn="l">
              <a:spcBef>
                <a:spcPts val="0"/>
              </a:spcBef>
              <a:spcAft>
                <a:spcPts val="0"/>
              </a:spcAft>
              <a:buNone/>
            </a:pPr>
            <a:r>
              <a:t/>
            </a:r>
            <a:endParaRPr>
              <a:latin typeface="Nunito Sans"/>
              <a:ea typeface="Nunito Sans"/>
              <a:cs typeface="Nunito Sans"/>
              <a:sym typeface="Nunito Sans"/>
            </a:endParaRPr>
          </a:p>
        </p:txBody>
      </p:sp>
      <p:pic>
        <p:nvPicPr>
          <p:cNvPr id="318" name="Google Shape;318;p35"/>
          <p:cNvPicPr preferRelativeResize="0"/>
          <p:nvPr/>
        </p:nvPicPr>
        <p:blipFill>
          <a:blip r:embed="rId3">
            <a:alphaModFix/>
          </a:blip>
          <a:stretch>
            <a:fillRect/>
          </a:stretch>
        </p:blipFill>
        <p:spPr>
          <a:xfrm>
            <a:off x="4741225" y="567825"/>
            <a:ext cx="3855524" cy="38555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6"/>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Typical Centralised System</a:t>
            </a:r>
            <a:endParaRPr/>
          </a:p>
        </p:txBody>
      </p:sp>
      <p:sp>
        <p:nvSpPr>
          <p:cNvPr id="324" name="Google Shape;324;p36"/>
          <p:cNvSpPr txBox="1"/>
          <p:nvPr>
            <p:ph idx="1" type="body"/>
          </p:nvPr>
        </p:nvSpPr>
        <p:spPr>
          <a:xfrm>
            <a:off x="549425" y="1386825"/>
            <a:ext cx="4022700" cy="3172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M</a:t>
            </a:r>
            <a:r>
              <a:rPr lang="en"/>
              <a:t>ulti­-gas analyser </a:t>
            </a:r>
            <a:endParaRPr/>
          </a:p>
          <a:p>
            <a:pPr indent="-304800" lvl="0" marL="457200" rtl="0" algn="l">
              <a:spcBef>
                <a:spcPts val="0"/>
              </a:spcBef>
              <a:spcAft>
                <a:spcPts val="0"/>
              </a:spcAft>
              <a:buSzPts val="1200"/>
              <a:buChar char="●"/>
            </a:pPr>
            <a:r>
              <a:rPr lang="en"/>
              <a:t>Capability to measure up to 30 gases </a:t>
            </a:r>
            <a:endParaRPr/>
          </a:p>
          <a:p>
            <a:pPr indent="-304800" lvl="0" marL="457200" rtl="0" algn="l">
              <a:spcBef>
                <a:spcPts val="0"/>
              </a:spcBef>
              <a:spcAft>
                <a:spcPts val="0"/>
              </a:spcAft>
              <a:buSzPts val="1200"/>
              <a:buChar char="●"/>
            </a:pPr>
            <a:r>
              <a:rPr lang="en"/>
              <a:t>Sample gases from up to 16 compartments </a:t>
            </a:r>
            <a:endParaRPr/>
          </a:p>
          <a:p>
            <a:pPr indent="-304800" lvl="0" marL="457200" rtl="0" algn="l">
              <a:spcBef>
                <a:spcPts val="0"/>
              </a:spcBef>
              <a:spcAft>
                <a:spcPts val="0"/>
              </a:spcAft>
              <a:buSzPts val="1200"/>
              <a:buChar char="●"/>
            </a:pPr>
            <a:r>
              <a:rPr lang="en"/>
              <a:t>AAs can be connected together</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325" name="Google Shape;325;p36"/>
          <p:cNvSpPr txBox="1"/>
          <p:nvPr>
            <p:ph idx="2" type="subTitle"/>
          </p:nvPr>
        </p:nvSpPr>
        <p:spPr>
          <a:xfrm>
            <a:off x="549425" y="958700"/>
            <a:ext cx="8049600" cy="36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Atmosphere Analyser (AA)</a:t>
            </a:r>
            <a:endParaRPr/>
          </a:p>
        </p:txBody>
      </p:sp>
      <p:sp>
        <p:nvSpPr>
          <p:cNvPr id="326" name="Google Shape;326;p36"/>
          <p:cNvSpPr txBox="1"/>
          <p:nvPr/>
        </p:nvSpPr>
        <p:spPr>
          <a:xfrm>
            <a:off x="5195450" y="2576950"/>
            <a:ext cx="396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unito Sans"/>
              <a:ea typeface="Nunito Sans"/>
              <a:cs typeface="Nunito Sans"/>
              <a:sym typeface="Nunito Sans"/>
            </a:endParaRPr>
          </a:p>
        </p:txBody>
      </p:sp>
      <p:pic>
        <p:nvPicPr>
          <p:cNvPr id="327" name="Google Shape;327;p36"/>
          <p:cNvPicPr preferRelativeResize="0"/>
          <p:nvPr/>
        </p:nvPicPr>
        <p:blipFill>
          <a:blip r:embed="rId3">
            <a:alphaModFix/>
          </a:blip>
          <a:stretch>
            <a:fillRect/>
          </a:stretch>
        </p:blipFill>
        <p:spPr>
          <a:xfrm>
            <a:off x="4673150" y="522950"/>
            <a:ext cx="3923600" cy="3923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9"/>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Themes</a:t>
            </a:r>
            <a:endParaRPr/>
          </a:p>
        </p:txBody>
      </p:sp>
      <p:sp>
        <p:nvSpPr>
          <p:cNvPr id="128" name="Google Shape;128;p19"/>
          <p:cNvSpPr txBox="1"/>
          <p:nvPr>
            <p:ph idx="4294967295" type="body"/>
          </p:nvPr>
        </p:nvSpPr>
        <p:spPr>
          <a:xfrm>
            <a:off x="547150" y="1183050"/>
            <a:ext cx="4485300" cy="2777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Submarines are changing - a quick overview</a:t>
            </a:r>
            <a:endParaRPr sz="1800"/>
          </a:p>
          <a:p>
            <a:pPr indent="-342900" lvl="0" marL="457200" rtl="0" algn="l">
              <a:spcBef>
                <a:spcPts val="1000"/>
              </a:spcBef>
              <a:spcAft>
                <a:spcPts val="0"/>
              </a:spcAft>
              <a:buSzPts val="1800"/>
              <a:buChar char="●"/>
            </a:pPr>
            <a:r>
              <a:rPr lang="en" sz="1800"/>
              <a:t>Legislation around occupational exposure levels is changing</a:t>
            </a:r>
            <a:endParaRPr sz="1800"/>
          </a:p>
          <a:p>
            <a:pPr indent="-342900" lvl="0" marL="457200" rtl="0" algn="l">
              <a:spcBef>
                <a:spcPts val="1000"/>
              </a:spcBef>
              <a:spcAft>
                <a:spcPts val="0"/>
              </a:spcAft>
              <a:buSzPts val="1800"/>
              <a:buChar char="●"/>
            </a:pPr>
            <a:r>
              <a:rPr lang="en" sz="1800"/>
              <a:t>The expectations of submariners are changing</a:t>
            </a:r>
            <a:endParaRPr sz="1800"/>
          </a:p>
          <a:p>
            <a:pPr indent="0" lvl="0" marL="0" rtl="0" algn="l">
              <a:spcBef>
                <a:spcPts val="1000"/>
              </a:spcBef>
              <a:spcAft>
                <a:spcPts val="1000"/>
              </a:spcAft>
              <a:buNone/>
            </a:pPr>
            <a:r>
              <a:t/>
            </a:r>
            <a:endParaRPr sz="1400"/>
          </a:p>
        </p:txBody>
      </p:sp>
      <p:pic>
        <p:nvPicPr>
          <p:cNvPr id="129" name="Google Shape;129;p19"/>
          <p:cNvPicPr preferRelativeResize="0"/>
          <p:nvPr/>
        </p:nvPicPr>
        <p:blipFill>
          <a:blip r:embed="rId3">
            <a:alphaModFix/>
          </a:blip>
          <a:stretch>
            <a:fillRect/>
          </a:stretch>
        </p:blipFill>
        <p:spPr>
          <a:xfrm>
            <a:off x="5032450" y="487175"/>
            <a:ext cx="3806751" cy="38067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7"/>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Laboratory in a box</a:t>
            </a:r>
            <a:endParaRPr/>
          </a:p>
        </p:txBody>
      </p:sp>
      <p:sp>
        <p:nvSpPr>
          <p:cNvPr id="333" name="Google Shape;333;p37"/>
          <p:cNvSpPr txBox="1"/>
          <p:nvPr>
            <p:ph idx="1" type="body"/>
          </p:nvPr>
        </p:nvSpPr>
        <p:spPr>
          <a:xfrm>
            <a:off x="547150" y="921975"/>
            <a:ext cx="5833200" cy="355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t>For long endurance boats the monitoring of trace gases requires laboratory grade instruments. </a:t>
            </a:r>
            <a:endParaRPr sz="1100"/>
          </a:p>
          <a:p>
            <a:pPr indent="0" lvl="0" marL="0" rtl="0" algn="l">
              <a:spcBef>
                <a:spcPts val="1600"/>
              </a:spcBef>
              <a:spcAft>
                <a:spcPts val="0"/>
              </a:spcAft>
              <a:buNone/>
            </a:pPr>
            <a:r>
              <a:rPr lang="en" sz="1100"/>
              <a:t>Our solution is to create a laboratory in a box:</a:t>
            </a:r>
            <a:endParaRPr sz="1100"/>
          </a:p>
          <a:p>
            <a:pPr indent="-298450" lvl="0" marL="457200" rtl="0" algn="l">
              <a:spcBef>
                <a:spcPts val="0"/>
              </a:spcBef>
              <a:spcAft>
                <a:spcPts val="0"/>
              </a:spcAft>
              <a:buSzPts val="1100"/>
              <a:buChar char="●"/>
            </a:pPr>
            <a:r>
              <a:rPr lang="en" sz="1100"/>
              <a:t>Fixed operating temperature </a:t>
            </a:r>
            <a:endParaRPr sz="1100"/>
          </a:p>
          <a:p>
            <a:pPr indent="-298450" lvl="0" marL="457200" rtl="0" algn="l">
              <a:spcBef>
                <a:spcPts val="0"/>
              </a:spcBef>
              <a:spcAft>
                <a:spcPts val="0"/>
              </a:spcAft>
              <a:buSzPts val="1100"/>
              <a:buChar char="●"/>
            </a:pPr>
            <a:r>
              <a:rPr lang="en" sz="1100"/>
              <a:t>EMC shielded</a:t>
            </a:r>
            <a:endParaRPr sz="1100"/>
          </a:p>
          <a:p>
            <a:pPr indent="-298450" lvl="0" marL="457200" rtl="0" algn="l">
              <a:spcBef>
                <a:spcPts val="0"/>
              </a:spcBef>
              <a:spcAft>
                <a:spcPts val="0"/>
              </a:spcAft>
              <a:buSzPts val="1100"/>
              <a:buChar char="●"/>
            </a:pPr>
            <a:r>
              <a:rPr lang="en" sz="1100"/>
              <a:t>Built in shock protection</a:t>
            </a:r>
            <a:endParaRPr sz="1100"/>
          </a:p>
          <a:p>
            <a:pPr indent="-298450" lvl="0" marL="457200" rtl="0" algn="l">
              <a:spcBef>
                <a:spcPts val="0"/>
              </a:spcBef>
              <a:spcAft>
                <a:spcPts val="0"/>
              </a:spcAft>
              <a:buSzPts val="1100"/>
              <a:buChar char="●"/>
            </a:pPr>
            <a:r>
              <a:rPr lang="en" sz="1100"/>
              <a:t>Controlled humidity</a:t>
            </a:r>
            <a:endParaRPr sz="1100"/>
          </a:p>
          <a:p>
            <a:pPr indent="0" lvl="0" marL="0" rtl="0" algn="l">
              <a:spcBef>
                <a:spcPts val="1600"/>
              </a:spcBef>
              <a:spcAft>
                <a:spcPts val="0"/>
              </a:spcAft>
              <a:buNone/>
            </a:pPr>
            <a:r>
              <a:rPr lang="en" sz="1100"/>
              <a:t>This approach allows us to incorporate new laboratory grade techniques into the equipment over time, to keep limits of detection as low as possible, as legislation changes</a:t>
            </a:r>
            <a:endParaRPr sz="1100"/>
          </a:p>
          <a:p>
            <a:pPr indent="0" lvl="0" marL="0" rtl="0" algn="l">
              <a:spcBef>
                <a:spcPts val="1600"/>
              </a:spcBef>
              <a:spcAft>
                <a:spcPts val="1600"/>
              </a:spcAft>
              <a:buNone/>
            </a:pPr>
            <a:r>
              <a:rPr lang="en" sz="1100"/>
              <a:t>A SIL2 rated Oxygen sensor is also included in the system</a:t>
            </a:r>
            <a:endParaRPr sz="1100"/>
          </a:p>
        </p:txBody>
      </p:sp>
      <p:pic>
        <p:nvPicPr>
          <p:cNvPr id="334" name="Google Shape;334;p37"/>
          <p:cNvPicPr preferRelativeResize="0"/>
          <p:nvPr/>
        </p:nvPicPr>
        <p:blipFill rotWithShape="1">
          <a:blip r:embed="rId3">
            <a:alphaModFix/>
          </a:blip>
          <a:srcRect b="0" l="14156" r="14739" t="0"/>
          <a:stretch/>
        </p:blipFill>
        <p:spPr>
          <a:xfrm>
            <a:off x="6453690" y="921975"/>
            <a:ext cx="2143160" cy="34126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8"/>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Challenges of measuring gases on a submarine</a:t>
            </a:r>
            <a:endParaRPr/>
          </a:p>
        </p:txBody>
      </p:sp>
      <p:sp>
        <p:nvSpPr>
          <p:cNvPr id="340" name="Google Shape;340;p38"/>
          <p:cNvSpPr txBox="1"/>
          <p:nvPr>
            <p:ph idx="1" type="body"/>
          </p:nvPr>
        </p:nvSpPr>
        <p:spPr>
          <a:xfrm>
            <a:off x="549425" y="1078200"/>
            <a:ext cx="4022700" cy="348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submarine environment is an interesting place:</a:t>
            </a:r>
            <a:endParaRPr/>
          </a:p>
          <a:p>
            <a:pPr indent="-304800" lvl="0" marL="457200" rtl="0" algn="l">
              <a:spcBef>
                <a:spcPts val="1600"/>
              </a:spcBef>
              <a:spcAft>
                <a:spcPts val="0"/>
              </a:spcAft>
              <a:buSzPts val="1200"/>
              <a:buChar char="●"/>
            </a:pPr>
            <a:r>
              <a:rPr lang="en"/>
              <a:t>Subject to rapid pressure changes</a:t>
            </a:r>
            <a:endParaRPr/>
          </a:p>
          <a:p>
            <a:pPr indent="-304800" lvl="0" marL="457200" rtl="0" algn="l">
              <a:spcBef>
                <a:spcPts val="0"/>
              </a:spcBef>
              <a:spcAft>
                <a:spcPts val="0"/>
              </a:spcAft>
              <a:buSzPts val="1200"/>
              <a:buChar char="●"/>
            </a:pPr>
            <a:r>
              <a:rPr lang="en"/>
              <a:t>It can be wet….it can be dry</a:t>
            </a:r>
            <a:endParaRPr/>
          </a:p>
          <a:p>
            <a:pPr indent="-304800" lvl="0" marL="457200" rtl="0" algn="l">
              <a:spcBef>
                <a:spcPts val="0"/>
              </a:spcBef>
              <a:spcAft>
                <a:spcPts val="0"/>
              </a:spcAft>
              <a:buSzPts val="1200"/>
              <a:buChar char="●"/>
            </a:pPr>
            <a:r>
              <a:rPr lang="en"/>
              <a:t>Cross contamination concerns</a:t>
            </a:r>
            <a:endParaRPr/>
          </a:p>
          <a:p>
            <a:pPr indent="-304800" lvl="0" marL="457200" rtl="0" algn="l">
              <a:spcBef>
                <a:spcPts val="0"/>
              </a:spcBef>
              <a:spcAft>
                <a:spcPts val="0"/>
              </a:spcAft>
              <a:buSzPts val="1200"/>
              <a:buChar char="●"/>
            </a:pPr>
            <a:r>
              <a:rPr lang="en"/>
              <a:t>Treating atmospheric contamination</a:t>
            </a:r>
            <a:endParaRPr/>
          </a:p>
          <a:p>
            <a:pPr indent="-304800" lvl="0" marL="457200" rtl="0" algn="l">
              <a:spcBef>
                <a:spcPts val="0"/>
              </a:spcBef>
              <a:spcAft>
                <a:spcPts val="0"/>
              </a:spcAft>
              <a:buSzPts val="1200"/>
              <a:buChar char="●"/>
            </a:pPr>
            <a:r>
              <a:rPr lang="en"/>
              <a:t>Occupational Exposure Levels</a:t>
            </a:r>
            <a:endParaRPr/>
          </a:p>
          <a:p>
            <a:pPr indent="0" lvl="0" marL="0" rtl="0" algn="l">
              <a:spcBef>
                <a:spcPts val="1600"/>
              </a:spcBef>
              <a:spcAft>
                <a:spcPts val="1600"/>
              </a:spcAft>
              <a:buNone/>
            </a:pPr>
            <a:r>
              <a:t/>
            </a:r>
            <a:endParaRPr/>
          </a:p>
        </p:txBody>
      </p:sp>
      <p:pic>
        <p:nvPicPr>
          <p:cNvPr id="341" name="Google Shape;341;p38"/>
          <p:cNvPicPr preferRelativeResize="0"/>
          <p:nvPr/>
        </p:nvPicPr>
        <p:blipFill rotWithShape="1">
          <a:blip r:embed="rId3">
            <a:alphaModFix/>
          </a:blip>
          <a:srcRect b="0" l="9228" r="11826" t="8717"/>
          <a:stretch/>
        </p:blipFill>
        <p:spPr>
          <a:xfrm>
            <a:off x="5453450" y="1102900"/>
            <a:ext cx="3112975" cy="30477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9"/>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Gas measurement technologies</a:t>
            </a:r>
            <a:endParaRPr/>
          </a:p>
        </p:txBody>
      </p:sp>
      <p:sp>
        <p:nvSpPr>
          <p:cNvPr id="347" name="Google Shape;347;p39"/>
          <p:cNvSpPr txBox="1"/>
          <p:nvPr>
            <p:ph idx="1" type="body"/>
          </p:nvPr>
        </p:nvSpPr>
        <p:spPr>
          <a:xfrm>
            <a:off x="547150" y="860750"/>
            <a:ext cx="4663500" cy="41772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Standard Electrochemical Cells </a:t>
            </a:r>
            <a:endParaRPr/>
          </a:p>
          <a:p>
            <a:pPr indent="-304800" lvl="0" marL="457200" rtl="0" algn="l">
              <a:spcBef>
                <a:spcPts val="0"/>
              </a:spcBef>
              <a:spcAft>
                <a:spcPts val="0"/>
              </a:spcAft>
              <a:buSzPts val="1200"/>
              <a:buChar char="●"/>
            </a:pPr>
            <a:r>
              <a:rPr lang="en"/>
              <a:t>Partial pressure electrochemical cells </a:t>
            </a:r>
            <a:endParaRPr/>
          </a:p>
          <a:p>
            <a:pPr indent="-304800" lvl="0" marL="457200" rtl="0" algn="l">
              <a:spcBef>
                <a:spcPts val="0"/>
              </a:spcBef>
              <a:spcAft>
                <a:spcPts val="0"/>
              </a:spcAft>
              <a:buSzPts val="1200"/>
              <a:buChar char="●"/>
            </a:pPr>
            <a:r>
              <a:rPr lang="en"/>
              <a:t>NDIR for hydrocarbons </a:t>
            </a:r>
            <a:endParaRPr/>
          </a:p>
          <a:p>
            <a:pPr indent="-304800" lvl="0" marL="457200" rtl="0" algn="l">
              <a:spcBef>
                <a:spcPts val="0"/>
              </a:spcBef>
              <a:spcAft>
                <a:spcPts val="0"/>
              </a:spcAft>
              <a:buSzPts val="1200"/>
              <a:buChar char="●"/>
            </a:pPr>
            <a:r>
              <a:rPr lang="en"/>
              <a:t>Gas Filter Correlation (GFC) NDIR </a:t>
            </a:r>
            <a:endParaRPr/>
          </a:p>
          <a:p>
            <a:pPr indent="-304800" lvl="0" marL="457200" rtl="0" algn="l">
              <a:spcBef>
                <a:spcPts val="0"/>
              </a:spcBef>
              <a:spcAft>
                <a:spcPts val="0"/>
              </a:spcAft>
              <a:buSzPts val="1200"/>
              <a:buChar char="●"/>
            </a:pPr>
            <a:r>
              <a:rPr lang="en"/>
              <a:t>FTIR </a:t>
            </a:r>
            <a:endParaRPr/>
          </a:p>
          <a:p>
            <a:pPr indent="-304800" lvl="0" marL="457200" rtl="0" algn="l">
              <a:spcBef>
                <a:spcPts val="0"/>
              </a:spcBef>
              <a:spcAft>
                <a:spcPts val="0"/>
              </a:spcAft>
              <a:buSzPts val="1200"/>
              <a:buChar char="●"/>
            </a:pPr>
            <a:r>
              <a:rPr lang="en"/>
              <a:t>Mass Spectrometry</a:t>
            </a:r>
            <a:endParaRPr/>
          </a:p>
          <a:p>
            <a:pPr indent="-304800" lvl="0" marL="457200" rtl="0" algn="l">
              <a:spcBef>
                <a:spcPts val="0"/>
              </a:spcBef>
              <a:spcAft>
                <a:spcPts val="0"/>
              </a:spcAft>
              <a:buSzPts val="1200"/>
              <a:buChar char="●"/>
            </a:pPr>
            <a:r>
              <a:rPr lang="en"/>
              <a:t>Gas Chromatographs (GC)</a:t>
            </a:r>
            <a:endParaRPr/>
          </a:p>
          <a:p>
            <a:pPr indent="-304800" lvl="0" marL="457200" rtl="0" algn="l">
              <a:spcBef>
                <a:spcPts val="0"/>
              </a:spcBef>
              <a:spcAft>
                <a:spcPts val="0"/>
              </a:spcAft>
              <a:buSzPts val="1200"/>
              <a:buChar char="●"/>
            </a:pPr>
            <a:r>
              <a:rPr lang="en"/>
              <a:t>Colormetric tubes </a:t>
            </a:r>
            <a:endParaRPr/>
          </a:p>
          <a:p>
            <a:pPr indent="-304800" lvl="0" marL="457200" rtl="0" algn="l">
              <a:spcBef>
                <a:spcPts val="0"/>
              </a:spcBef>
              <a:spcAft>
                <a:spcPts val="0"/>
              </a:spcAft>
              <a:buSzPts val="1200"/>
              <a:buChar char="●"/>
            </a:pPr>
            <a:r>
              <a:rPr lang="en"/>
              <a:t>NO and NO2 monitoring post fire</a:t>
            </a:r>
            <a:endParaRPr/>
          </a:p>
          <a:p>
            <a:pPr indent="0" lvl="0" marL="457200" rtl="0" algn="l">
              <a:spcBef>
                <a:spcPts val="1600"/>
              </a:spcBef>
              <a:spcAft>
                <a:spcPts val="1600"/>
              </a:spcAft>
              <a:buNone/>
            </a:pPr>
            <a:r>
              <a:t/>
            </a:r>
            <a:endParaRPr/>
          </a:p>
        </p:txBody>
      </p:sp>
      <p:pic>
        <p:nvPicPr>
          <p:cNvPr id="348" name="Google Shape;348;p39"/>
          <p:cNvPicPr preferRelativeResize="0"/>
          <p:nvPr/>
        </p:nvPicPr>
        <p:blipFill rotWithShape="1">
          <a:blip r:embed="rId3">
            <a:alphaModFix/>
          </a:blip>
          <a:srcRect b="0" l="17771" r="17771" t="0"/>
          <a:stretch/>
        </p:blipFill>
        <p:spPr>
          <a:xfrm>
            <a:off x="5421710" y="1088838"/>
            <a:ext cx="3398491" cy="29658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0"/>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gas sensing technologies on-board</a:t>
            </a:r>
            <a:endParaRPr/>
          </a:p>
        </p:txBody>
      </p:sp>
      <p:sp>
        <p:nvSpPr>
          <p:cNvPr id="354" name="Google Shape;354;p40"/>
          <p:cNvSpPr txBox="1"/>
          <p:nvPr>
            <p:ph idx="1" type="body"/>
          </p:nvPr>
        </p:nvSpPr>
        <p:spPr>
          <a:xfrm>
            <a:off x="547150" y="1141725"/>
            <a:ext cx="4022700" cy="3172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Laser Absorption Spectroscopy (LAS)</a:t>
            </a:r>
            <a:endParaRPr/>
          </a:p>
          <a:p>
            <a:pPr indent="-304800" lvl="0" marL="457200" rtl="0" algn="l">
              <a:spcBef>
                <a:spcPts val="0"/>
              </a:spcBef>
              <a:spcAft>
                <a:spcPts val="0"/>
              </a:spcAft>
              <a:buSzPts val="1200"/>
              <a:buChar char="●"/>
            </a:pPr>
            <a:r>
              <a:rPr lang="en"/>
              <a:t>Chemiluminescence </a:t>
            </a:r>
            <a:endParaRPr/>
          </a:p>
          <a:p>
            <a:pPr indent="-304800" lvl="0" marL="457200" rtl="0" algn="l">
              <a:spcBef>
                <a:spcPts val="0"/>
              </a:spcBef>
              <a:spcAft>
                <a:spcPts val="0"/>
              </a:spcAft>
              <a:buSzPts val="1200"/>
              <a:buChar char="●"/>
            </a:pPr>
            <a:r>
              <a:rPr lang="en"/>
              <a:t>UV-Vis Spectroscopy</a:t>
            </a:r>
            <a:endParaRPr/>
          </a:p>
          <a:p>
            <a:pPr indent="-304800" lvl="0" marL="457200" rtl="0" algn="l">
              <a:spcBef>
                <a:spcPts val="0"/>
              </a:spcBef>
              <a:spcAft>
                <a:spcPts val="0"/>
              </a:spcAft>
              <a:buSzPts val="1200"/>
              <a:buChar char="●"/>
            </a:pPr>
            <a:r>
              <a:rPr lang="en"/>
              <a:t>FTIR using broadband laser source</a:t>
            </a:r>
            <a:endParaRPr/>
          </a:p>
          <a:p>
            <a:pPr indent="-304800" lvl="0" marL="457200" rtl="0" algn="l">
              <a:spcBef>
                <a:spcPts val="0"/>
              </a:spcBef>
              <a:spcAft>
                <a:spcPts val="0"/>
              </a:spcAft>
              <a:buSzPts val="1200"/>
              <a:buChar char="●"/>
            </a:pPr>
            <a:r>
              <a:rPr lang="en"/>
              <a:t>UV LEDs </a:t>
            </a:r>
            <a:endParaRPr/>
          </a:p>
        </p:txBody>
      </p:sp>
      <p:pic>
        <p:nvPicPr>
          <p:cNvPr id="355" name="Google Shape;355;p40"/>
          <p:cNvPicPr preferRelativeResize="0"/>
          <p:nvPr/>
        </p:nvPicPr>
        <p:blipFill>
          <a:blip r:embed="rId3">
            <a:alphaModFix/>
          </a:blip>
          <a:stretch>
            <a:fillRect/>
          </a:stretch>
        </p:blipFill>
        <p:spPr>
          <a:xfrm>
            <a:off x="4724525" y="1472900"/>
            <a:ext cx="4267074" cy="2400229"/>
          </a:xfrm>
          <a:prstGeom prst="rect">
            <a:avLst/>
          </a:prstGeom>
          <a:noFill/>
          <a:ln>
            <a:noFill/>
          </a:ln>
        </p:spPr>
      </p:pic>
      <p:sp>
        <p:nvSpPr>
          <p:cNvPr id="356" name="Google Shape;356;p40"/>
          <p:cNvSpPr txBox="1"/>
          <p:nvPr/>
        </p:nvSpPr>
        <p:spPr>
          <a:xfrm>
            <a:off x="6929700" y="3975525"/>
            <a:ext cx="2061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Nunito Sans"/>
                <a:ea typeface="Nunito Sans"/>
                <a:cs typeface="Nunito Sans"/>
                <a:sym typeface="Nunito Sans"/>
              </a:rPr>
              <a:t>Image courtesy of Royal Navy</a:t>
            </a:r>
            <a:endParaRPr b="1" sz="1000">
              <a:latin typeface="Nunito Sans"/>
              <a:ea typeface="Nunito Sans"/>
              <a:cs typeface="Nunito Sans"/>
              <a:sym typeface="Nuni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1"/>
          <p:cNvSpPr txBox="1"/>
          <p:nvPr>
            <p:ph type="title"/>
          </p:nvPr>
        </p:nvSpPr>
        <p:spPr>
          <a:xfrm>
            <a:off x="54720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Technology Highlight - FTIR</a:t>
            </a:r>
            <a:endParaRPr/>
          </a:p>
        </p:txBody>
      </p:sp>
      <p:sp>
        <p:nvSpPr>
          <p:cNvPr id="362" name="Google Shape;362;p41"/>
          <p:cNvSpPr txBox="1"/>
          <p:nvPr>
            <p:ph idx="1" type="body"/>
          </p:nvPr>
        </p:nvSpPr>
        <p:spPr>
          <a:xfrm>
            <a:off x="547200" y="940350"/>
            <a:ext cx="5030700" cy="317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Analox have an </a:t>
            </a:r>
            <a:r>
              <a:rPr lang="en"/>
              <a:t>exclusive</a:t>
            </a:r>
            <a:r>
              <a:rPr lang="en"/>
              <a:t> relationship with Gasmet Technologies for the use of their FTIRs on submarines.</a:t>
            </a:r>
            <a:endParaRPr/>
          </a:p>
          <a:p>
            <a:pPr indent="-304800" lvl="0" marL="457200" rtl="0" algn="l">
              <a:spcBef>
                <a:spcPts val="1600"/>
              </a:spcBef>
              <a:spcAft>
                <a:spcPts val="0"/>
              </a:spcAft>
              <a:buSzPts val="1200"/>
              <a:buChar char="●"/>
            </a:pPr>
            <a:r>
              <a:rPr lang="en"/>
              <a:t>Fixed rack mounted FTIR </a:t>
            </a:r>
            <a:endParaRPr/>
          </a:p>
          <a:p>
            <a:pPr indent="-304800" lvl="0" marL="457200" rtl="0" algn="l">
              <a:spcBef>
                <a:spcPts val="0"/>
              </a:spcBef>
              <a:spcAft>
                <a:spcPts val="0"/>
              </a:spcAft>
              <a:buSzPts val="1200"/>
              <a:buChar char="●"/>
            </a:pPr>
            <a:r>
              <a:rPr lang="en"/>
              <a:t>Temperature controlled environment </a:t>
            </a:r>
            <a:endParaRPr/>
          </a:p>
          <a:p>
            <a:pPr indent="-304800" lvl="0" marL="457200" rtl="0" algn="l">
              <a:spcBef>
                <a:spcPts val="0"/>
              </a:spcBef>
              <a:spcAft>
                <a:spcPts val="0"/>
              </a:spcAft>
              <a:buSzPts val="1200"/>
              <a:buChar char="●"/>
            </a:pPr>
            <a:r>
              <a:rPr lang="en"/>
              <a:t>P</a:t>
            </a:r>
            <a:r>
              <a:rPr lang="en"/>
              <a:t>erformance to measure most of the trace gases </a:t>
            </a:r>
            <a:endParaRPr/>
          </a:p>
          <a:p>
            <a:pPr indent="-304800" lvl="0" marL="457200" rtl="0" algn="l">
              <a:spcBef>
                <a:spcPts val="0"/>
              </a:spcBef>
              <a:spcAft>
                <a:spcPts val="0"/>
              </a:spcAft>
              <a:buSzPts val="1200"/>
              <a:buChar char="●"/>
            </a:pPr>
            <a:r>
              <a:rPr lang="en"/>
              <a:t>Currently does not meet the shock / EMC / Tempest </a:t>
            </a:r>
            <a:endParaRPr/>
          </a:p>
          <a:p>
            <a:pPr indent="-304800" lvl="0" marL="457200" rtl="0" algn="l">
              <a:spcBef>
                <a:spcPts val="0"/>
              </a:spcBef>
              <a:spcAft>
                <a:spcPts val="0"/>
              </a:spcAft>
              <a:buSzPts val="1200"/>
              <a:buChar char="●"/>
            </a:pPr>
            <a:r>
              <a:rPr lang="en"/>
              <a:t>Analox are adapting to be compliant </a:t>
            </a:r>
            <a:endParaRPr/>
          </a:p>
          <a:p>
            <a:pPr indent="-304800" lvl="0" marL="457200" rtl="0" algn="l">
              <a:spcBef>
                <a:spcPts val="0"/>
              </a:spcBef>
              <a:spcAft>
                <a:spcPts val="0"/>
              </a:spcAft>
              <a:buSzPts val="1200"/>
              <a:buChar char="●"/>
            </a:pPr>
            <a:r>
              <a:rPr lang="en"/>
              <a:t>Unit could measure *80% of the trace gases </a:t>
            </a:r>
            <a:endParaRPr/>
          </a:p>
        </p:txBody>
      </p:sp>
      <p:pic>
        <p:nvPicPr>
          <p:cNvPr id="363" name="Google Shape;363;p41"/>
          <p:cNvPicPr preferRelativeResize="0"/>
          <p:nvPr/>
        </p:nvPicPr>
        <p:blipFill rotWithShape="1">
          <a:blip r:embed="rId3">
            <a:alphaModFix/>
          </a:blip>
          <a:srcRect b="5376" l="32158" r="28813" t="11525"/>
          <a:stretch/>
        </p:blipFill>
        <p:spPr>
          <a:xfrm>
            <a:off x="6135500" y="1045750"/>
            <a:ext cx="2160174" cy="2407050"/>
          </a:xfrm>
          <a:prstGeom prst="rect">
            <a:avLst/>
          </a:prstGeom>
          <a:noFill/>
          <a:ln>
            <a:noFill/>
          </a:ln>
        </p:spPr>
      </p:pic>
      <p:sp>
        <p:nvSpPr>
          <p:cNvPr id="364" name="Google Shape;364;p41"/>
          <p:cNvSpPr txBox="1"/>
          <p:nvPr/>
        </p:nvSpPr>
        <p:spPr>
          <a:xfrm>
            <a:off x="5897600" y="3538450"/>
            <a:ext cx="2593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Nunito Sans"/>
                <a:ea typeface="Nunito Sans"/>
                <a:cs typeface="Nunito Sans"/>
                <a:sym typeface="Nunito Sans"/>
              </a:rPr>
              <a:t>Image courtesy of Gasmet Technologies</a:t>
            </a:r>
            <a:endParaRPr sz="1000">
              <a:latin typeface="Nunito Sans"/>
              <a:ea typeface="Nunito Sans"/>
              <a:cs typeface="Nunito Sans"/>
              <a:sym typeface="Nunito Sans"/>
            </a:endParaRPr>
          </a:p>
        </p:txBody>
      </p:sp>
      <p:sp>
        <p:nvSpPr>
          <p:cNvPr id="365" name="Google Shape;365;p41"/>
          <p:cNvSpPr txBox="1"/>
          <p:nvPr/>
        </p:nvSpPr>
        <p:spPr>
          <a:xfrm>
            <a:off x="6384975" y="4183750"/>
            <a:ext cx="191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Nunito Sans"/>
                <a:ea typeface="Nunito Sans"/>
                <a:cs typeface="Nunito Sans"/>
                <a:sym typeface="Nunito Sans"/>
              </a:rPr>
              <a:t>* not Cl</a:t>
            </a:r>
            <a:r>
              <a:rPr baseline="-25000" lang="en" sz="1200">
                <a:latin typeface="Nunito Sans"/>
                <a:ea typeface="Nunito Sans"/>
                <a:cs typeface="Nunito Sans"/>
                <a:sym typeface="Nunito Sans"/>
              </a:rPr>
              <a:t>2</a:t>
            </a:r>
            <a:r>
              <a:rPr lang="en" sz="1200">
                <a:latin typeface="Nunito Sans"/>
                <a:ea typeface="Nunito Sans"/>
                <a:cs typeface="Nunito Sans"/>
                <a:sym typeface="Nunito Sans"/>
              </a:rPr>
              <a:t>, F</a:t>
            </a:r>
            <a:r>
              <a:rPr baseline="-25000" lang="en" sz="1200">
                <a:latin typeface="Nunito Sans"/>
                <a:ea typeface="Nunito Sans"/>
                <a:cs typeface="Nunito Sans"/>
                <a:sym typeface="Nunito Sans"/>
              </a:rPr>
              <a:t>2</a:t>
            </a:r>
            <a:r>
              <a:rPr lang="en" sz="1200">
                <a:latin typeface="Nunito Sans"/>
                <a:ea typeface="Nunito Sans"/>
                <a:cs typeface="Nunito Sans"/>
                <a:sym typeface="Nunito Sans"/>
              </a:rPr>
              <a:t>, Br</a:t>
            </a:r>
            <a:r>
              <a:rPr baseline="-25000" lang="en" sz="1200">
                <a:latin typeface="Nunito Sans"/>
                <a:ea typeface="Nunito Sans"/>
                <a:cs typeface="Nunito Sans"/>
                <a:sym typeface="Nunito Sans"/>
              </a:rPr>
              <a:t>2</a:t>
            </a:r>
            <a:r>
              <a:rPr lang="en" sz="1200">
                <a:latin typeface="Nunito Sans"/>
                <a:ea typeface="Nunito Sans"/>
                <a:cs typeface="Nunito Sans"/>
                <a:sym typeface="Nunito Sans"/>
              </a:rPr>
              <a:t>, N</a:t>
            </a:r>
            <a:r>
              <a:rPr baseline="-25000" lang="en" sz="1200">
                <a:latin typeface="Nunito Sans"/>
                <a:ea typeface="Nunito Sans"/>
                <a:cs typeface="Nunito Sans"/>
                <a:sym typeface="Nunito Sans"/>
              </a:rPr>
              <a:t>2, </a:t>
            </a:r>
            <a:r>
              <a:rPr lang="en" sz="1200">
                <a:latin typeface="Nunito Sans"/>
                <a:ea typeface="Nunito Sans"/>
                <a:cs typeface="Nunito Sans"/>
                <a:sym typeface="Nunito Sans"/>
              </a:rPr>
              <a:t>H</a:t>
            </a:r>
            <a:r>
              <a:rPr baseline="-25000" lang="en" sz="1200">
                <a:latin typeface="Nunito Sans"/>
                <a:ea typeface="Nunito Sans"/>
                <a:cs typeface="Nunito Sans"/>
                <a:sym typeface="Nunito Sans"/>
              </a:rPr>
              <a:t>2</a:t>
            </a:r>
            <a:endParaRPr baseline="-25000" sz="1200">
              <a:latin typeface="Nunito Sans"/>
              <a:ea typeface="Nunito Sans"/>
              <a:cs typeface="Nunito Sans"/>
              <a:sym typeface="Nunito Sans"/>
            </a:endParaRPr>
          </a:p>
          <a:p>
            <a:pPr indent="0" lvl="0" marL="0" rtl="0" algn="l">
              <a:spcBef>
                <a:spcPts val="0"/>
              </a:spcBef>
              <a:spcAft>
                <a:spcPts val="0"/>
              </a:spcAft>
              <a:buNone/>
            </a:pPr>
            <a:r>
              <a:t/>
            </a:r>
            <a:endParaRPr sz="1200">
              <a:latin typeface="Nunito Sans"/>
              <a:ea typeface="Nunito Sans"/>
              <a:cs typeface="Nunito Sans"/>
              <a:sym typeface="Nunito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2"/>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Systems Integration &amp; Automation </a:t>
            </a:r>
            <a:endParaRPr/>
          </a:p>
        </p:txBody>
      </p:sp>
      <p:sp>
        <p:nvSpPr>
          <p:cNvPr id="371" name="Google Shape;371;p42"/>
          <p:cNvSpPr txBox="1"/>
          <p:nvPr>
            <p:ph idx="1" type="body"/>
          </p:nvPr>
        </p:nvSpPr>
        <p:spPr>
          <a:xfrm>
            <a:off x="549425" y="1005950"/>
            <a:ext cx="4022700" cy="355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Holistic approach to Atmosphere Control:</a:t>
            </a:r>
            <a:endParaRPr/>
          </a:p>
          <a:p>
            <a:pPr indent="-304800" lvl="0" marL="457200" rtl="0" algn="l">
              <a:spcBef>
                <a:spcPts val="1600"/>
              </a:spcBef>
              <a:spcAft>
                <a:spcPts val="0"/>
              </a:spcAft>
              <a:buSzPts val="1200"/>
              <a:buChar char="●"/>
            </a:pPr>
            <a:r>
              <a:rPr lang="en"/>
              <a:t>If CO2 is high we can enable more scrubbing</a:t>
            </a:r>
            <a:endParaRPr/>
          </a:p>
          <a:p>
            <a:pPr indent="-304800" lvl="0" marL="457200" rtl="0" algn="l">
              <a:spcBef>
                <a:spcPts val="0"/>
              </a:spcBef>
              <a:spcAft>
                <a:spcPts val="0"/>
              </a:spcAft>
              <a:buSzPts val="1200"/>
              <a:buChar char="●"/>
            </a:pPr>
            <a:r>
              <a:rPr lang="en"/>
              <a:t>Active </a:t>
            </a:r>
            <a:r>
              <a:rPr lang="en"/>
              <a:t>control</a:t>
            </a:r>
            <a:r>
              <a:rPr lang="en"/>
              <a:t> of life support gases </a:t>
            </a:r>
            <a:endParaRPr/>
          </a:p>
          <a:p>
            <a:pPr indent="-304800" lvl="0" marL="457200" rtl="0" algn="l">
              <a:spcBef>
                <a:spcPts val="0"/>
              </a:spcBef>
              <a:spcAft>
                <a:spcPts val="0"/>
              </a:spcAft>
              <a:buSzPts val="1200"/>
              <a:buChar char="●"/>
            </a:pPr>
            <a:r>
              <a:rPr lang="en"/>
              <a:t>Calibration &amp; maintenance</a:t>
            </a:r>
            <a:endParaRPr/>
          </a:p>
        </p:txBody>
      </p:sp>
      <p:pic>
        <p:nvPicPr>
          <p:cNvPr id="372" name="Google Shape;372;p42"/>
          <p:cNvPicPr preferRelativeResize="0"/>
          <p:nvPr/>
        </p:nvPicPr>
        <p:blipFill>
          <a:blip r:embed="rId3">
            <a:alphaModFix/>
          </a:blip>
          <a:stretch>
            <a:fillRect/>
          </a:stretch>
        </p:blipFill>
        <p:spPr>
          <a:xfrm>
            <a:off x="4672150" y="963300"/>
            <a:ext cx="4267074" cy="345558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3"/>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everything fails….</a:t>
            </a:r>
            <a:endParaRPr/>
          </a:p>
        </p:txBody>
      </p:sp>
      <p:sp>
        <p:nvSpPr>
          <p:cNvPr id="378" name="Google Shape;378;p43"/>
          <p:cNvSpPr txBox="1"/>
          <p:nvPr>
            <p:ph idx="1" type="body"/>
          </p:nvPr>
        </p:nvSpPr>
        <p:spPr>
          <a:xfrm>
            <a:off x="549425" y="1386825"/>
            <a:ext cx="4022700" cy="3172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Fully user </a:t>
            </a:r>
            <a:r>
              <a:rPr lang="en"/>
              <a:t>maintainable</a:t>
            </a:r>
            <a:endParaRPr/>
          </a:p>
          <a:p>
            <a:pPr indent="-304800" lvl="0" marL="457200" rtl="0" algn="l">
              <a:spcBef>
                <a:spcPts val="0"/>
              </a:spcBef>
              <a:spcAft>
                <a:spcPts val="0"/>
              </a:spcAft>
              <a:buSzPts val="1200"/>
              <a:buChar char="●"/>
            </a:pPr>
            <a:r>
              <a:rPr lang="en"/>
              <a:t>R</a:t>
            </a:r>
            <a:r>
              <a:rPr lang="en"/>
              <a:t>igorously tested</a:t>
            </a:r>
            <a:endParaRPr/>
          </a:p>
          <a:p>
            <a:pPr indent="-304800" lvl="0" marL="457200" rtl="0" algn="l">
              <a:spcBef>
                <a:spcPts val="0"/>
              </a:spcBef>
              <a:spcAft>
                <a:spcPts val="0"/>
              </a:spcAft>
              <a:buSzPts val="1200"/>
              <a:buChar char="●"/>
            </a:pPr>
            <a:r>
              <a:rPr lang="en"/>
              <a:t>Simpler Datalogging </a:t>
            </a:r>
            <a:endParaRPr/>
          </a:p>
          <a:p>
            <a:pPr indent="-304800" lvl="0" marL="457200" rtl="0" algn="l">
              <a:spcBef>
                <a:spcPts val="0"/>
              </a:spcBef>
              <a:spcAft>
                <a:spcPts val="0"/>
              </a:spcAft>
              <a:buSzPts val="1200"/>
              <a:buChar char="●"/>
            </a:pPr>
            <a:r>
              <a:rPr lang="en"/>
              <a:t>Technical enhancements</a:t>
            </a:r>
            <a:endParaRPr/>
          </a:p>
          <a:p>
            <a:pPr indent="-304800" lvl="0" marL="457200" rtl="0" algn="l">
              <a:spcBef>
                <a:spcPts val="0"/>
              </a:spcBef>
              <a:spcAft>
                <a:spcPts val="0"/>
              </a:spcAft>
              <a:buSzPts val="1200"/>
              <a:buChar char="●"/>
            </a:pPr>
            <a:r>
              <a:rPr lang="en"/>
              <a:t>Improved </a:t>
            </a:r>
            <a:r>
              <a:rPr lang="en"/>
              <a:t>sensor technology </a:t>
            </a:r>
            <a:endParaRPr/>
          </a:p>
          <a:p>
            <a:pPr indent="0" lvl="0" marL="457200" rtl="0" algn="l">
              <a:spcBef>
                <a:spcPts val="1600"/>
              </a:spcBef>
              <a:spcAft>
                <a:spcPts val="1600"/>
              </a:spcAft>
              <a:buNone/>
            </a:pPr>
            <a:r>
              <a:t/>
            </a:r>
            <a:endParaRPr/>
          </a:p>
        </p:txBody>
      </p:sp>
      <p:pic>
        <p:nvPicPr>
          <p:cNvPr id="379" name="Google Shape;379;p43"/>
          <p:cNvPicPr preferRelativeResize="0"/>
          <p:nvPr/>
        </p:nvPicPr>
        <p:blipFill>
          <a:blip r:embed="rId3">
            <a:alphaModFix/>
          </a:blip>
          <a:stretch>
            <a:fillRect/>
          </a:stretch>
        </p:blipFill>
        <p:spPr>
          <a:xfrm>
            <a:off x="4743550" y="978050"/>
            <a:ext cx="3518199" cy="35181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44"/>
          <p:cNvPicPr preferRelativeResize="0"/>
          <p:nvPr/>
        </p:nvPicPr>
        <p:blipFill>
          <a:blip r:embed="rId3">
            <a:alphaModFix/>
          </a:blip>
          <a:stretch>
            <a:fillRect/>
          </a:stretch>
        </p:blipFill>
        <p:spPr>
          <a:xfrm>
            <a:off x="1726550" y="280275"/>
            <a:ext cx="5690875" cy="4180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5"/>
          <p:cNvSpPr txBox="1"/>
          <p:nvPr>
            <p:ph type="title"/>
          </p:nvPr>
        </p:nvSpPr>
        <p:spPr>
          <a:xfrm>
            <a:off x="351450" y="2266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for listening, any questions?  </a:t>
            </a:r>
            <a:r>
              <a:rPr lang="en"/>
              <a:t> </a:t>
            </a:r>
            <a:endParaRPr/>
          </a:p>
        </p:txBody>
      </p:sp>
      <p:sp>
        <p:nvSpPr>
          <p:cNvPr id="390" name="Google Shape;390;p45"/>
          <p:cNvSpPr txBox="1"/>
          <p:nvPr/>
        </p:nvSpPr>
        <p:spPr>
          <a:xfrm>
            <a:off x="4812213" y="2341550"/>
            <a:ext cx="36600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rgbClr val="20A695"/>
                </a:solidFill>
                <a:latin typeface="Nunito Sans"/>
                <a:ea typeface="Nunito Sans"/>
                <a:cs typeface="Nunito Sans"/>
                <a:sym typeface="Nunito Sans"/>
              </a:rPr>
              <a:t>v</a:t>
            </a:r>
            <a:r>
              <a:rPr b="1" lang="en" sz="2300">
                <a:solidFill>
                  <a:srgbClr val="20A695"/>
                </a:solidFill>
                <a:latin typeface="Nunito Sans"/>
                <a:ea typeface="Nunito Sans"/>
                <a:cs typeface="Nunito Sans"/>
                <a:sym typeface="Nunito Sans"/>
              </a:rPr>
              <a:t>isit the Analox Group Booth: E41 </a:t>
            </a:r>
            <a:endParaRPr b="1" sz="2300">
              <a:solidFill>
                <a:srgbClr val="20A695"/>
              </a:solidFill>
              <a:latin typeface="Nunito Sans"/>
              <a:ea typeface="Nunito Sans"/>
              <a:cs typeface="Nunito Sans"/>
              <a:sym typeface="Nunito Sans"/>
            </a:endParaRPr>
          </a:p>
        </p:txBody>
      </p:sp>
      <p:sp>
        <p:nvSpPr>
          <p:cNvPr id="391" name="Google Shape;391;p45"/>
          <p:cNvSpPr txBox="1"/>
          <p:nvPr/>
        </p:nvSpPr>
        <p:spPr>
          <a:xfrm>
            <a:off x="4835013" y="3499725"/>
            <a:ext cx="3614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Sans"/>
                <a:ea typeface="Nunito Sans"/>
                <a:cs typeface="Nunito Sans"/>
                <a:sym typeface="Nunito Sans"/>
              </a:rPr>
              <a:t>Nathan Stevenson</a:t>
            </a:r>
            <a:r>
              <a:rPr lang="en">
                <a:latin typeface="Nunito Sans"/>
                <a:ea typeface="Nunito Sans"/>
                <a:cs typeface="Nunito Sans"/>
                <a:sym typeface="Nunito Sans"/>
              </a:rPr>
              <a:t> - Systems </a:t>
            </a:r>
            <a:r>
              <a:rPr lang="en">
                <a:latin typeface="Nunito Sans"/>
                <a:ea typeface="Nunito Sans"/>
                <a:cs typeface="Nunito Sans"/>
                <a:sym typeface="Nunito Sans"/>
              </a:rPr>
              <a:t>Architect</a:t>
            </a:r>
            <a:r>
              <a:rPr lang="en">
                <a:latin typeface="Nunito Sans"/>
                <a:ea typeface="Nunito Sans"/>
                <a:cs typeface="Nunito Sans"/>
                <a:sym typeface="Nunito Sans"/>
              </a:rPr>
              <a:t> </a:t>
            </a:r>
            <a:endParaRPr>
              <a:latin typeface="Nunito Sans"/>
              <a:ea typeface="Nunito Sans"/>
              <a:cs typeface="Nunito Sans"/>
              <a:sym typeface="Nunito Sans"/>
            </a:endParaRPr>
          </a:p>
          <a:p>
            <a:pPr indent="0" lvl="0" marL="0" rtl="0" algn="l">
              <a:spcBef>
                <a:spcPts val="0"/>
              </a:spcBef>
              <a:spcAft>
                <a:spcPts val="0"/>
              </a:spcAft>
              <a:buNone/>
            </a:pPr>
            <a:r>
              <a:rPr lang="en">
                <a:latin typeface="Nunito Sans"/>
                <a:ea typeface="Nunito Sans"/>
                <a:cs typeface="Nunito Sans"/>
                <a:sym typeface="Nunito Sans"/>
              </a:rPr>
              <a:t>E: </a:t>
            </a:r>
            <a:r>
              <a:rPr lang="en" u="sng">
                <a:solidFill>
                  <a:schemeClr val="hlink"/>
                </a:solidFill>
                <a:latin typeface="Nunito Sans"/>
                <a:ea typeface="Nunito Sans"/>
                <a:cs typeface="Nunito Sans"/>
                <a:sym typeface="Nunito Sans"/>
              </a:rPr>
              <a:t>nathan</a:t>
            </a:r>
            <a:r>
              <a:rPr lang="en" u="sng">
                <a:solidFill>
                  <a:schemeClr val="hlink"/>
                </a:solidFill>
                <a:latin typeface="Nunito Sans"/>
                <a:ea typeface="Nunito Sans"/>
                <a:cs typeface="Nunito Sans"/>
                <a:sym typeface="Nunito Sans"/>
                <a:hlinkClick r:id="rId3"/>
              </a:rPr>
              <a:t>.</a:t>
            </a:r>
            <a:r>
              <a:rPr lang="en" u="sng">
                <a:solidFill>
                  <a:schemeClr val="hlink"/>
                </a:solidFill>
                <a:latin typeface="Nunito Sans"/>
                <a:ea typeface="Nunito Sans"/>
                <a:cs typeface="Nunito Sans"/>
                <a:sym typeface="Nunito Sans"/>
                <a:hlinkClick r:id="rId4"/>
              </a:rPr>
              <a:t>stevenson@analoxgroup.com</a:t>
            </a:r>
            <a:endParaRPr>
              <a:latin typeface="Nunito Sans"/>
              <a:ea typeface="Nunito Sans"/>
              <a:cs typeface="Nunito Sans"/>
              <a:sym typeface="Nunito Sans"/>
            </a:endParaRPr>
          </a:p>
          <a:p>
            <a:pPr indent="0" lvl="0" marL="0" rtl="0" algn="l">
              <a:spcBef>
                <a:spcPts val="0"/>
              </a:spcBef>
              <a:spcAft>
                <a:spcPts val="0"/>
              </a:spcAft>
              <a:buNone/>
            </a:pPr>
            <a:r>
              <a:rPr lang="en">
                <a:latin typeface="Nunito Sans"/>
                <a:ea typeface="Nunito Sans"/>
                <a:cs typeface="Nunito Sans"/>
                <a:sym typeface="Nunito Sans"/>
              </a:rPr>
              <a:t>M: +44 (0)7946 020028</a:t>
            </a:r>
            <a:endParaRPr>
              <a:latin typeface="Nunito Sans"/>
              <a:ea typeface="Nunito Sans"/>
              <a:cs typeface="Nunito Sans"/>
              <a:sym typeface="Nunito Sans"/>
            </a:endParaRPr>
          </a:p>
        </p:txBody>
      </p:sp>
      <p:pic>
        <p:nvPicPr>
          <p:cNvPr id="392" name="Google Shape;392;p45"/>
          <p:cNvPicPr preferRelativeResize="0"/>
          <p:nvPr/>
        </p:nvPicPr>
        <p:blipFill rotWithShape="1">
          <a:blip r:embed="rId5">
            <a:alphaModFix/>
          </a:blip>
          <a:srcRect b="28479" l="0" r="0" t="0"/>
          <a:stretch/>
        </p:blipFill>
        <p:spPr>
          <a:xfrm>
            <a:off x="547150" y="827001"/>
            <a:ext cx="3614400" cy="3658149"/>
          </a:xfrm>
          <a:prstGeom prst="rect">
            <a:avLst/>
          </a:prstGeom>
          <a:noFill/>
          <a:ln>
            <a:noFill/>
          </a:ln>
        </p:spPr>
      </p:pic>
      <p:sp>
        <p:nvSpPr>
          <p:cNvPr id="393" name="Google Shape;393;p45"/>
          <p:cNvSpPr txBox="1"/>
          <p:nvPr/>
        </p:nvSpPr>
        <p:spPr>
          <a:xfrm>
            <a:off x="4796313" y="947050"/>
            <a:ext cx="3691800" cy="124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rgbClr val="0C594D"/>
                </a:solidFill>
                <a:latin typeface="Nunito Sans"/>
                <a:ea typeface="Nunito Sans"/>
                <a:cs typeface="Nunito Sans"/>
                <a:sym typeface="Nunito Sans"/>
              </a:rPr>
              <a:t>Scan the QR code to get a recording of this presentation!</a:t>
            </a:r>
            <a:endParaRPr b="1" sz="2300">
              <a:solidFill>
                <a:srgbClr val="0C594D"/>
              </a:solidFill>
              <a:latin typeface="Nunito Sans"/>
              <a:ea typeface="Nunito Sans"/>
              <a:cs typeface="Nunito Sans"/>
              <a:sym typeface="Nunito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594D"/>
        </a:solidFill>
      </p:bgPr>
    </p:bg>
    <p:spTree>
      <p:nvGrpSpPr>
        <p:cNvPr id="397" name="Shape 397"/>
        <p:cNvGrpSpPr/>
        <p:nvPr/>
      </p:nvGrpSpPr>
      <p:grpSpPr>
        <a:xfrm>
          <a:off x="0" y="0"/>
          <a:ext cx="0" cy="0"/>
          <a:chOff x="0" y="0"/>
          <a:chExt cx="0" cy="0"/>
        </a:xfrm>
      </p:grpSpPr>
      <p:sp>
        <p:nvSpPr>
          <p:cNvPr id="398" name="Google Shape;398;p46"/>
          <p:cNvSpPr/>
          <p:nvPr/>
        </p:nvSpPr>
        <p:spPr>
          <a:xfrm>
            <a:off x="1504698" y="1600075"/>
            <a:ext cx="1316400" cy="253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1200"/>
              <a:buFont typeface="Arial"/>
              <a:buNone/>
            </a:pPr>
            <a:r>
              <a:rPr lang="en" sz="1200">
                <a:solidFill>
                  <a:schemeClr val="lt1"/>
                </a:solidFill>
                <a:uFill>
                  <a:noFill/>
                </a:uFill>
                <a:latin typeface="Nunito Sans Light"/>
                <a:ea typeface="Nunito Sans Light"/>
                <a:cs typeface="Nunito Sans Light"/>
                <a:sym typeface="Nunito Sans Light"/>
                <a:hlinkClick r:id="rId3">
                  <a:extLst>
                    <a:ext uri="{A12FA001-AC4F-418D-AE19-62706E023703}">
                      <ahyp:hlinkClr val="tx"/>
                    </a:ext>
                  </a:extLst>
                </a:hlinkClick>
              </a:rPr>
              <a:t>analox</a:t>
            </a:r>
            <a:r>
              <a:rPr lang="en" sz="1200">
                <a:solidFill>
                  <a:schemeClr val="lt1"/>
                </a:solidFill>
                <a:latin typeface="Nunito Sans Light"/>
                <a:ea typeface="Nunito Sans Light"/>
                <a:cs typeface="Nunito Sans Light"/>
                <a:sym typeface="Nunito Sans Light"/>
              </a:rPr>
              <a:t>group.com</a:t>
            </a:r>
            <a:endParaRPr sz="1200">
              <a:solidFill>
                <a:schemeClr val="lt1"/>
              </a:solidFill>
              <a:latin typeface="Nunito Sans Light"/>
              <a:ea typeface="Nunito Sans Light"/>
              <a:cs typeface="Nunito Sans Light"/>
              <a:sym typeface="Nunito Sans Light"/>
            </a:endParaRPr>
          </a:p>
        </p:txBody>
      </p:sp>
      <p:sp>
        <p:nvSpPr>
          <p:cNvPr id="399" name="Google Shape;399;p46"/>
          <p:cNvSpPr/>
          <p:nvPr/>
        </p:nvSpPr>
        <p:spPr>
          <a:xfrm>
            <a:off x="1491441" y="3145600"/>
            <a:ext cx="1846200" cy="253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1200"/>
              <a:buFont typeface="Arial"/>
              <a:buNone/>
            </a:pPr>
            <a:r>
              <a:rPr lang="en" sz="1200">
                <a:solidFill>
                  <a:schemeClr val="lt1"/>
                </a:solidFill>
                <a:uFill>
                  <a:noFill/>
                </a:uFill>
                <a:latin typeface="Nunito Sans Light"/>
                <a:ea typeface="Nunito Sans Light"/>
                <a:cs typeface="Nunito Sans Light"/>
                <a:sym typeface="Nunito Sans Light"/>
                <a:hlinkClick r:id="rId4">
                  <a:extLst>
                    <a:ext uri="{A12FA001-AC4F-418D-AE19-62706E023703}">
                      <ahyp:hlinkClr val="tx"/>
                    </a:ext>
                  </a:extLst>
                </a:hlinkClick>
              </a:rPr>
              <a:t>Tweet us @AnaloxGroup</a:t>
            </a:r>
            <a:endParaRPr sz="1200">
              <a:solidFill>
                <a:schemeClr val="lt1"/>
              </a:solidFill>
              <a:latin typeface="Nunito Sans Light"/>
              <a:ea typeface="Nunito Sans Light"/>
              <a:cs typeface="Nunito Sans Light"/>
              <a:sym typeface="Nunito Sans Light"/>
            </a:endParaRPr>
          </a:p>
        </p:txBody>
      </p:sp>
      <p:sp>
        <p:nvSpPr>
          <p:cNvPr id="400" name="Google Shape;400;p46">
            <a:hlinkClick r:id="rId5"/>
          </p:cNvPr>
          <p:cNvSpPr/>
          <p:nvPr/>
        </p:nvSpPr>
        <p:spPr>
          <a:xfrm>
            <a:off x="1491439" y="2634250"/>
            <a:ext cx="1082700" cy="253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1200"/>
              <a:buFont typeface="Arial"/>
              <a:buNone/>
            </a:pPr>
            <a:r>
              <a:rPr lang="en" sz="1200">
                <a:solidFill>
                  <a:schemeClr val="lt1"/>
                </a:solidFill>
                <a:uFill>
                  <a:noFill/>
                </a:uFill>
                <a:latin typeface="Nunito Sans Light"/>
                <a:ea typeface="Nunito Sans Light"/>
                <a:cs typeface="Nunito Sans Light"/>
                <a:sym typeface="Nunito Sans Light"/>
                <a:hlinkClick r:id="rId6">
                  <a:extLst>
                    <a:ext uri="{A12FA001-AC4F-418D-AE19-62706E023703}">
                      <ahyp:hlinkClr val="tx"/>
                    </a:ext>
                  </a:extLst>
                </a:hlinkClick>
              </a:rPr>
              <a:t>Analox Group</a:t>
            </a:r>
            <a:endParaRPr sz="1100">
              <a:solidFill>
                <a:schemeClr val="lt1"/>
              </a:solidFill>
              <a:latin typeface="Nunito Sans Light"/>
              <a:ea typeface="Nunito Sans Light"/>
              <a:cs typeface="Nunito Sans Light"/>
              <a:sym typeface="Nunito Sans Light"/>
            </a:endParaRPr>
          </a:p>
        </p:txBody>
      </p:sp>
      <p:sp>
        <p:nvSpPr>
          <p:cNvPr id="401" name="Google Shape;401;p46"/>
          <p:cNvSpPr/>
          <p:nvPr/>
        </p:nvSpPr>
        <p:spPr>
          <a:xfrm>
            <a:off x="1491450" y="3480224"/>
            <a:ext cx="2755800" cy="6864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Clr>
                <a:srgbClr val="FFFFFF"/>
              </a:buClr>
              <a:buSzPts val="1200"/>
              <a:buFont typeface="Arial"/>
              <a:buNone/>
            </a:pPr>
            <a:r>
              <a:rPr lang="en" sz="1200">
                <a:solidFill>
                  <a:srgbClr val="FFFFFF"/>
                </a:solidFill>
                <a:latin typeface="Nunito Sans Light"/>
                <a:ea typeface="Nunito Sans Light"/>
                <a:cs typeface="Nunito Sans Light"/>
                <a:sym typeface="Nunito Sans Light"/>
              </a:rPr>
              <a:t>UK/Global: +44 (0)1642 711 400</a:t>
            </a:r>
            <a:endParaRPr sz="1200">
              <a:solidFill>
                <a:srgbClr val="FFFFFF"/>
              </a:solidFill>
              <a:latin typeface="Nunito Sans Light"/>
              <a:ea typeface="Nunito Sans Light"/>
              <a:cs typeface="Nunito Sans Light"/>
              <a:sym typeface="Nunito Sans Light"/>
            </a:endParaRPr>
          </a:p>
          <a:p>
            <a:pPr indent="0" lvl="0" marL="0" marR="0" rtl="0" algn="l">
              <a:lnSpc>
                <a:spcPct val="115000"/>
              </a:lnSpc>
              <a:spcBef>
                <a:spcPts val="0"/>
              </a:spcBef>
              <a:spcAft>
                <a:spcPts val="0"/>
              </a:spcAft>
              <a:buClr>
                <a:srgbClr val="FFFFFF"/>
              </a:buClr>
              <a:buSzPts val="1200"/>
              <a:buFont typeface="Arial"/>
              <a:buNone/>
            </a:pPr>
            <a:r>
              <a:rPr lang="en" sz="1200">
                <a:solidFill>
                  <a:srgbClr val="FFFFFF"/>
                </a:solidFill>
                <a:latin typeface="Nunito Sans Light"/>
                <a:ea typeface="Nunito Sans Light"/>
                <a:cs typeface="Nunito Sans Light"/>
                <a:sym typeface="Nunito Sans Light"/>
              </a:rPr>
              <a:t>US Office: (714) 891 4478</a:t>
            </a:r>
            <a:endParaRPr sz="1200">
              <a:solidFill>
                <a:srgbClr val="FFFFFF"/>
              </a:solidFill>
              <a:latin typeface="Nunito Sans Light"/>
              <a:ea typeface="Nunito Sans Light"/>
              <a:cs typeface="Nunito Sans Light"/>
              <a:sym typeface="Nunito Sans Light"/>
            </a:endParaRPr>
          </a:p>
          <a:p>
            <a:pPr indent="0" lvl="0" marL="0" marR="0" rtl="0" algn="l">
              <a:lnSpc>
                <a:spcPct val="115000"/>
              </a:lnSpc>
              <a:spcBef>
                <a:spcPts val="0"/>
              </a:spcBef>
              <a:spcAft>
                <a:spcPts val="0"/>
              </a:spcAft>
              <a:buClr>
                <a:srgbClr val="FFFFFF"/>
              </a:buClr>
              <a:buSzPts val="1200"/>
              <a:buFont typeface="Arial"/>
              <a:buNone/>
            </a:pPr>
            <a:r>
              <a:rPr lang="en" sz="1200">
                <a:solidFill>
                  <a:srgbClr val="FFFFFF"/>
                </a:solidFill>
                <a:latin typeface="Nunito Sans Light"/>
                <a:ea typeface="Nunito Sans Light"/>
                <a:cs typeface="Nunito Sans Light"/>
                <a:sym typeface="Nunito Sans Light"/>
              </a:rPr>
              <a:t>US Toll Free: (877) 723 3247</a:t>
            </a:r>
            <a:endParaRPr sz="1200">
              <a:solidFill>
                <a:srgbClr val="FFFFFF"/>
              </a:solidFill>
              <a:latin typeface="Nunito Sans Light"/>
              <a:ea typeface="Nunito Sans Light"/>
              <a:cs typeface="Nunito Sans Light"/>
              <a:sym typeface="Nunito Sans Light"/>
            </a:endParaRPr>
          </a:p>
        </p:txBody>
      </p:sp>
      <p:sp>
        <p:nvSpPr>
          <p:cNvPr id="402" name="Google Shape;402;p46"/>
          <p:cNvSpPr/>
          <p:nvPr/>
        </p:nvSpPr>
        <p:spPr>
          <a:xfrm>
            <a:off x="1504702" y="2137325"/>
            <a:ext cx="2462100" cy="253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1200"/>
              <a:buFont typeface="Arial"/>
              <a:buNone/>
            </a:pPr>
            <a:r>
              <a:rPr lang="en" sz="1200">
                <a:solidFill>
                  <a:srgbClr val="FFFFFF"/>
                </a:solidFill>
                <a:uFill>
                  <a:noFill/>
                </a:uFill>
                <a:latin typeface="Nunito Sans Light"/>
                <a:ea typeface="Nunito Sans Light"/>
                <a:cs typeface="Nunito Sans Light"/>
                <a:sym typeface="Nunito Sans Light"/>
                <a:hlinkClick r:id="rId7">
                  <a:extLst>
                    <a:ext uri="{A12FA001-AC4F-418D-AE19-62706E023703}">
                      <ahyp:hlinkClr val="tx"/>
                    </a:ext>
                  </a:extLst>
                </a:hlinkClick>
              </a:rPr>
              <a:t>info@analox</a:t>
            </a:r>
            <a:r>
              <a:rPr lang="en" sz="1200">
                <a:solidFill>
                  <a:srgbClr val="FFFFFF"/>
                </a:solidFill>
                <a:latin typeface="Nunito Sans Light"/>
                <a:ea typeface="Nunito Sans Light"/>
                <a:cs typeface="Nunito Sans Light"/>
                <a:sym typeface="Nunito Sans Light"/>
              </a:rPr>
              <a:t>group.com</a:t>
            </a:r>
            <a:endParaRPr sz="1200">
              <a:solidFill>
                <a:srgbClr val="FFFFFF"/>
              </a:solidFill>
              <a:latin typeface="Nunito Sans Light"/>
              <a:ea typeface="Nunito Sans Light"/>
              <a:cs typeface="Nunito Sans Light"/>
              <a:sym typeface="Nunito Sans Light"/>
            </a:endParaRPr>
          </a:p>
        </p:txBody>
      </p:sp>
      <p:pic>
        <p:nvPicPr>
          <p:cNvPr id="403" name="Google Shape;403;p46"/>
          <p:cNvPicPr preferRelativeResize="0"/>
          <p:nvPr/>
        </p:nvPicPr>
        <p:blipFill>
          <a:blip r:embed="rId8">
            <a:alphaModFix/>
          </a:blip>
          <a:stretch>
            <a:fillRect/>
          </a:stretch>
        </p:blipFill>
        <p:spPr>
          <a:xfrm>
            <a:off x="7442138" y="2888050"/>
            <a:ext cx="1084575" cy="1084575"/>
          </a:xfrm>
          <a:prstGeom prst="rect">
            <a:avLst/>
          </a:prstGeom>
          <a:noFill/>
          <a:ln>
            <a:noFill/>
          </a:ln>
        </p:spPr>
      </p:pic>
      <p:sp>
        <p:nvSpPr>
          <p:cNvPr id="404" name="Google Shape;404;p46"/>
          <p:cNvSpPr txBox="1"/>
          <p:nvPr/>
        </p:nvSpPr>
        <p:spPr>
          <a:xfrm>
            <a:off x="5618102" y="3106931"/>
            <a:ext cx="1734900" cy="646800"/>
          </a:xfrm>
          <a:prstGeom prst="rect">
            <a:avLst/>
          </a:prstGeom>
          <a:noFill/>
          <a:ln>
            <a:noFill/>
          </a:ln>
        </p:spPr>
        <p:txBody>
          <a:bodyPr anchorCtr="0" anchor="t" bIns="34275" lIns="68575" spcFirstLastPara="1" rIns="68575" wrap="square" tIns="34275">
            <a:noAutofit/>
          </a:bodyPr>
          <a:lstStyle/>
          <a:p>
            <a:pPr indent="0" lvl="0" marL="0" marR="0" rtl="0" algn="r">
              <a:lnSpc>
                <a:spcPct val="90000"/>
              </a:lnSpc>
              <a:spcBef>
                <a:spcPts val="0"/>
              </a:spcBef>
              <a:spcAft>
                <a:spcPts val="0"/>
              </a:spcAft>
              <a:buClr>
                <a:srgbClr val="000000"/>
              </a:buClr>
              <a:buSzPts val="800"/>
              <a:buFont typeface="Arial"/>
              <a:buNone/>
            </a:pPr>
            <a:r>
              <a:rPr lang="en" sz="1300">
                <a:solidFill>
                  <a:schemeClr val="lt1"/>
                </a:solidFill>
                <a:latin typeface="Nunito Sans Light"/>
                <a:ea typeface="Nunito Sans Light"/>
                <a:cs typeface="Nunito Sans Light"/>
                <a:sym typeface="Nunito Sans Light"/>
              </a:rPr>
              <a:t>Proud sponsors of </a:t>
            </a:r>
            <a:endParaRPr sz="1300">
              <a:solidFill>
                <a:schemeClr val="lt1"/>
              </a:solidFill>
              <a:latin typeface="Nunito Sans Light"/>
              <a:ea typeface="Nunito Sans Light"/>
              <a:cs typeface="Nunito Sans Light"/>
              <a:sym typeface="Nunito Sans Light"/>
            </a:endParaRPr>
          </a:p>
          <a:p>
            <a:pPr indent="0" lvl="0" marL="0" marR="0" rtl="0" algn="r">
              <a:lnSpc>
                <a:spcPct val="90000"/>
              </a:lnSpc>
              <a:spcBef>
                <a:spcPts val="0"/>
              </a:spcBef>
              <a:spcAft>
                <a:spcPts val="0"/>
              </a:spcAft>
              <a:buClr>
                <a:srgbClr val="000000"/>
              </a:buClr>
              <a:buSzPts val="800"/>
              <a:buFont typeface="Arial"/>
              <a:buNone/>
            </a:pPr>
            <a:r>
              <a:rPr b="1" lang="en" sz="1300">
                <a:solidFill>
                  <a:schemeClr val="lt1"/>
                </a:solidFill>
                <a:latin typeface="Nunito Sans"/>
                <a:ea typeface="Nunito Sans"/>
                <a:cs typeface="Nunito Sans"/>
                <a:sym typeface="Nunito Sans"/>
              </a:rPr>
              <a:t>We Remember Submariners</a:t>
            </a:r>
            <a:endParaRPr b="1" i="0" sz="1300" u="none" cap="none" strike="noStrike">
              <a:solidFill>
                <a:schemeClr val="lt1"/>
              </a:solidFill>
              <a:latin typeface="Nunito Sans"/>
              <a:ea typeface="Nunito Sans"/>
              <a:cs typeface="Nunito Sans"/>
              <a:sym typeface="Nunito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0"/>
          <p:cNvPicPr preferRelativeResize="0"/>
          <p:nvPr/>
        </p:nvPicPr>
        <p:blipFill>
          <a:blip r:embed="rId3">
            <a:alphaModFix/>
          </a:blip>
          <a:stretch>
            <a:fillRect/>
          </a:stretch>
        </p:blipFill>
        <p:spPr>
          <a:xfrm>
            <a:off x="547150" y="3768264"/>
            <a:ext cx="1395900" cy="201161"/>
          </a:xfrm>
          <a:prstGeom prst="rect">
            <a:avLst/>
          </a:prstGeom>
          <a:noFill/>
          <a:ln>
            <a:noFill/>
          </a:ln>
        </p:spPr>
      </p:pic>
      <p:pic>
        <p:nvPicPr>
          <p:cNvPr id="135" name="Google Shape;135;p20"/>
          <p:cNvPicPr preferRelativeResize="0"/>
          <p:nvPr/>
        </p:nvPicPr>
        <p:blipFill rotWithShape="1">
          <a:blip r:embed="rId4">
            <a:alphaModFix/>
          </a:blip>
          <a:srcRect b="19" l="0" r="0" t="9"/>
          <a:stretch/>
        </p:blipFill>
        <p:spPr>
          <a:xfrm>
            <a:off x="2105302" y="3420344"/>
            <a:ext cx="1112310" cy="897000"/>
          </a:xfrm>
          <a:prstGeom prst="rect">
            <a:avLst/>
          </a:prstGeom>
          <a:noFill/>
          <a:ln>
            <a:noFill/>
          </a:ln>
        </p:spPr>
      </p:pic>
      <p:pic>
        <p:nvPicPr>
          <p:cNvPr descr="https://upload.wikimedia.org/wikipedia/commons/thumb/0/06/Coat_of_arms_of_the_Royal_Norwegian_Navy.svg/2000px-Coat_of_arms_of_the_Royal_Norwegian_Navy.svg.png" id="136" name="Google Shape;136;p20"/>
          <p:cNvPicPr preferRelativeResize="0"/>
          <p:nvPr/>
        </p:nvPicPr>
        <p:blipFill rotWithShape="1">
          <a:blip r:embed="rId5">
            <a:alphaModFix/>
          </a:blip>
          <a:srcRect b="0" l="0" r="0" t="0"/>
          <a:stretch/>
        </p:blipFill>
        <p:spPr>
          <a:xfrm>
            <a:off x="3379864" y="3420344"/>
            <a:ext cx="480600" cy="897000"/>
          </a:xfrm>
          <a:prstGeom prst="rect">
            <a:avLst/>
          </a:prstGeom>
          <a:noFill/>
          <a:ln>
            <a:noFill/>
          </a:ln>
        </p:spPr>
      </p:pic>
      <p:pic>
        <p:nvPicPr>
          <p:cNvPr id="137" name="Google Shape;137;p20"/>
          <p:cNvPicPr preferRelativeResize="0"/>
          <p:nvPr/>
        </p:nvPicPr>
        <p:blipFill rotWithShape="1">
          <a:blip r:embed="rId6">
            <a:alphaModFix/>
          </a:blip>
          <a:srcRect b="0" l="19798" r="19786" t="0"/>
          <a:stretch/>
        </p:blipFill>
        <p:spPr>
          <a:xfrm>
            <a:off x="4022717" y="3420344"/>
            <a:ext cx="722700" cy="897000"/>
          </a:xfrm>
          <a:prstGeom prst="rect">
            <a:avLst/>
          </a:prstGeom>
          <a:noFill/>
          <a:ln>
            <a:noFill/>
          </a:ln>
        </p:spPr>
      </p:pic>
      <p:pic>
        <p:nvPicPr>
          <p:cNvPr id="138" name="Google Shape;138;p20"/>
          <p:cNvPicPr preferRelativeResize="0"/>
          <p:nvPr/>
        </p:nvPicPr>
        <p:blipFill>
          <a:blip r:embed="rId7">
            <a:alphaModFix/>
          </a:blip>
          <a:stretch>
            <a:fillRect/>
          </a:stretch>
        </p:blipFill>
        <p:spPr>
          <a:xfrm>
            <a:off x="4907669" y="3388702"/>
            <a:ext cx="960299" cy="960283"/>
          </a:xfrm>
          <a:prstGeom prst="rect">
            <a:avLst/>
          </a:prstGeom>
          <a:noFill/>
          <a:ln>
            <a:noFill/>
          </a:ln>
        </p:spPr>
      </p:pic>
      <p:pic>
        <p:nvPicPr>
          <p:cNvPr id="139" name="Google Shape;139;p20"/>
          <p:cNvPicPr preferRelativeResize="0"/>
          <p:nvPr/>
        </p:nvPicPr>
        <p:blipFill>
          <a:blip r:embed="rId8">
            <a:alphaModFix/>
          </a:blip>
          <a:stretch>
            <a:fillRect/>
          </a:stretch>
        </p:blipFill>
        <p:spPr>
          <a:xfrm>
            <a:off x="6030220" y="3388500"/>
            <a:ext cx="480601" cy="960689"/>
          </a:xfrm>
          <a:prstGeom prst="rect">
            <a:avLst/>
          </a:prstGeom>
          <a:noFill/>
          <a:ln>
            <a:noFill/>
          </a:ln>
        </p:spPr>
      </p:pic>
      <p:pic>
        <p:nvPicPr>
          <p:cNvPr id="140" name="Google Shape;140;p20"/>
          <p:cNvPicPr preferRelativeResize="0"/>
          <p:nvPr/>
        </p:nvPicPr>
        <p:blipFill rotWithShape="1">
          <a:blip r:embed="rId9">
            <a:alphaModFix/>
          </a:blip>
          <a:srcRect b="0" l="20221" r="18499" t="0"/>
          <a:stretch/>
        </p:blipFill>
        <p:spPr>
          <a:xfrm>
            <a:off x="6673074" y="3378644"/>
            <a:ext cx="984000" cy="980400"/>
          </a:xfrm>
          <a:prstGeom prst="rect">
            <a:avLst/>
          </a:prstGeom>
          <a:noFill/>
          <a:ln>
            <a:noFill/>
          </a:ln>
        </p:spPr>
      </p:pic>
      <p:pic>
        <p:nvPicPr>
          <p:cNvPr id="141" name="Google Shape;141;p20"/>
          <p:cNvPicPr preferRelativeResize="0"/>
          <p:nvPr/>
        </p:nvPicPr>
        <p:blipFill>
          <a:blip r:embed="rId10">
            <a:alphaModFix/>
          </a:blip>
          <a:stretch>
            <a:fillRect/>
          </a:stretch>
        </p:blipFill>
        <p:spPr>
          <a:xfrm>
            <a:off x="7819326" y="3378644"/>
            <a:ext cx="777424" cy="980401"/>
          </a:xfrm>
          <a:prstGeom prst="rect">
            <a:avLst/>
          </a:prstGeom>
          <a:noFill/>
          <a:ln>
            <a:noFill/>
          </a:ln>
        </p:spPr>
      </p:pic>
      <p:sp>
        <p:nvSpPr>
          <p:cNvPr id="142" name="Google Shape;142;p20"/>
          <p:cNvSpPr txBox="1"/>
          <p:nvPr>
            <p:ph idx="4294967295" type="body"/>
          </p:nvPr>
        </p:nvSpPr>
        <p:spPr>
          <a:xfrm>
            <a:off x="549425" y="1065375"/>
            <a:ext cx="8049600" cy="2059500"/>
          </a:xfrm>
          <a:prstGeom prst="rect">
            <a:avLst/>
          </a:prstGeom>
        </p:spPr>
        <p:txBody>
          <a:bodyPr anchorCtr="0" anchor="t" bIns="91425" lIns="91425" spcFirstLastPara="1" rIns="91425" wrap="square" tIns="91425">
            <a:noAutofit/>
          </a:bodyPr>
          <a:lstStyle/>
          <a:p>
            <a:pPr indent="-311150" lvl="0" marL="457200" rtl="0" algn="l">
              <a:spcBef>
                <a:spcPts val="640"/>
              </a:spcBef>
              <a:spcAft>
                <a:spcPts val="0"/>
              </a:spcAft>
              <a:buClr>
                <a:schemeClr val="accent3"/>
              </a:buClr>
              <a:buSzPts val="1300"/>
              <a:buChar char="●"/>
            </a:pPr>
            <a:r>
              <a:rPr b="1" lang="en" sz="1300">
                <a:solidFill>
                  <a:schemeClr val="dk1"/>
                </a:solidFill>
              </a:rPr>
              <a:t>30 years experience</a:t>
            </a:r>
            <a:r>
              <a:rPr lang="en" sz="1300">
                <a:solidFill>
                  <a:schemeClr val="dk1"/>
                </a:solidFill>
              </a:rPr>
              <a:t> in diving and submarine air monitoring</a:t>
            </a:r>
            <a:endParaRPr sz="1300">
              <a:solidFill>
                <a:schemeClr val="dk1"/>
              </a:solidFill>
            </a:endParaRPr>
          </a:p>
          <a:p>
            <a:pPr indent="-311150" lvl="0" marL="457200" rtl="0" algn="l">
              <a:spcBef>
                <a:spcPts val="0"/>
              </a:spcBef>
              <a:spcAft>
                <a:spcPts val="0"/>
              </a:spcAft>
              <a:buClr>
                <a:schemeClr val="accent3"/>
              </a:buClr>
              <a:buSzPts val="1300"/>
              <a:buChar char="●"/>
            </a:pPr>
            <a:r>
              <a:rPr b="1" lang="en" sz="1300">
                <a:solidFill>
                  <a:schemeClr val="dk1"/>
                </a:solidFill>
              </a:rPr>
              <a:t>Bespoke design solutions</a:t>
            </a:r>
            <a:r>
              <a:rPr lang="en" sz="1300">
                <a:solidFill>
                  <a:schemeClr val="dk1"/>
                </a:solidFill>
              </a:rPr>
              <a:t> to meet submarine architecture &amp; operational requirements</a:t>
            </a:r>
            <a:endParaRPr sz="1300">
              <a:solidFill>
                <a:schemeClr val="dk1"/>
              </a:solidFill>
            </a:endParaRPr>
          </a:p>
          <a:p>
            <a:pPr indent="-311150" lvl="0" marL="457200" rtl="0" algn="l">
              <a:spcBef>
                <a:spcPts val="0"/>
              </a:spcBef>
              <a:spcAft>
                <a:spcPts val="0"/>
              </a:spcAft>
              <a:buClr>
                <a:schemeClr val="accent3"/>
              </a:buClr>
              <a:buSzPts val="1300"/>
              <a:buChar char="●"/>
            </a:pPr>
            <a:r>
              <a:rPr b="1" lang="en" sz="1300">
                <a:solidFill>
                  <a:schemeClr val="dk1"/>
                </a:solidFill>
              </a:rPr>
              <a:t>Cradle to grave</a:t>
            </a:r>
            <a:r>
              <a:rPr lang="en" sz="1300">
                <a:solidFill>
                  <a:schemeClr val="dk1"/>
                </a:solidFill>
              </a:rPr>
              <a:t> product design and support</a:t>
            </a:r>
            <a:endParaRPr sz="1300">
              <a:solidFill>
                <a:schemeClr val="dk1"/>
              </a:solidFill>
            </a:endParaRPr>
          </a:p>
          <a:p>
            <a:pPr indent="-311150" lvl="0" marL="457200" rtl="0" algn="l">
              <a:spcBef>
                <a:spcPts val="0"/>
              </a:spcBef>
              <a:spcAft>
                <a:spcPts val="0"/>
              </a:spcAft>
              <a:buClr>
                <a:schemeClr val="accent3"/>
              </a:buClr>
              <a:buSzPts val="1300"/>
              <a:buChar char="●"/>
            </a:pPr>
            <a:r>
              <a:rPr b="1" lang="en" sz="1300">
                <a:solidFill>
                  <a:schemeClr val="dk1"/>
                </a:solidFill>
              </a:rPr>
              <a:t>Compliant with UK Export </a:t>
            </a:r>
            <a:r>
              <a:rPr lang="en" sz="1300">
                <a:solidFill>
                  <a:schemeClr val="dk1"/>
                </a:solidFill>
              </a:rPr>
              <a:t>and </a:t>
            </a:r>
            <a:r>
              <a:rPr b="1" lang="en" sz="1300">
                <a:solidFill>
                  <a:schemeClr val="dk1"/>
                </a:solidFill>
              </a:rPr>
              <a:t>US ITAR</a:t>
            </a:r>
            <a:r>
              <a:rPr lang="en" sz="1300">
                <a:solidFill>
                  <a:schemeClr val="dk1"/>
                </a:solidFill>
              </a:rPr>
              <a:t> controls</a:t>
            </a:r>
            <a:endParaRPr sz="1300">
              <a:solidFill>
                <a:schemeClr val="dk1"/>
              </a:solidFill>
            </a:endParaRPr>
          </a:p>
          <a:p>
            <a:pPr indent="-311150" lvl="0" marL="457200" rtl="0" algn="l">
              <a:spcBef>
                <a:spcPts val="0"/>
              </a:spcBef>
              <a:spcAft>
                <a:spcPts val="0"/>
              </a:spcAft>
              <a:buClr>
                <a:schemeClr val="accent3"/>
              </a:buClr>
              <a:buSzPts val="1300"/>
              <a:buChar char="●"/>
            </a:pPr>
            <a:r>
              <a:rPr b="1" lang="en" sz="1300">
                <a:solidFill>
                  <a:schemeClr val="dk1"/>
                </a:solidFill>
              </a:rPr>
              <a:t>Expertise in hyperbaric sensors </a:t>
            </a:r>
            <a:endParaRPr b="1" sz="1300">
              <a:solidFill>
                <a:schemeClr val="dk1"/>
              </a:solidFill>
            </a:endParaRPr>
          </a:p>
          <a:p>
            <a:pPr indent="-311150" lvl="0" marL="457200" rtl="0" algn="l">
              <a:spcBef>
                <a:spcPts val="0"/>
              </a:spcBef>
              <a:spcAft>
                <a:spcPts val="0"/>
              </a:spcAft>
              <a:buClr>
                <a:schemeClr val="accent3"/>
              </a:buClr>
              <a:buSzPts val="1300"/>
              <a:buChar char="●"/>
            </a:pPr>
            <a:r>
              <a:rPr b="1" lang="en" sz="1300">
                <a:solidFill>
                  <a:schemeClr val="dk1"/>
                </a:solidFill>
              </a:rPr>
              <a:t>Through life support</a:t>
            </a:r>
            <a:r>
              <a:rPr lang="en" sz="1300">
                <a:solidFill>
                  <a:schemeClr val="dk1"/>
                </a:solidFill>
              </a:rPr>
              <a:t> &amp; training</a:t>
            </a:r>
            <a:endParaRPr sz="1300">
              <a:solidFill>
                <a:schemeClr val="dk1"/>
              </a:solidFill>
            </a:endParaRPr>
          </a:p>
          <a:p>
            <a:pPr indent="-311150" lvl="0" marL="457200" rtl="0" algn="l">
              <a:spcBef>
                <a:spcPts val="0"/>
              </a:spcBef>
              <a:spcAft>
                <a:spcPts val="0"/>
              </a:spcAft>
              <a:buClr>
                <a:schemeClr val="accent3"/>
              </a:buClr>
              <a:buSzPts val="1300"/>
              <a:buChar char="●"/>
            </a:pPr>
            <a:r>
              <a:rPr b="1" lang="en" sz="1300">
                <a:solidFill>
                  <a:schemeClr val="dk1"/>
                </a:solidFill>
              </a:rPr>
              <a:t>Sensing capabilities</a:t>
            </a:r>
            <a:r>
              <a:rPr lang="en" sz="1300">
                <a:solidFill>
                  <a:schemeClr val="dk1"/>
                </a:solidFill>
              </a:rPr>
              <a:t> including toxic, flammable and inert gases</a:t>
            </a:r>
            <a:r>
              <a:rPr lang="en" sz="1100">
                <a:solidFill>
                  <a:schemeClr val="dk1"/>
                </a:solidFill>
              </a:rPr>
              <a:t> </a:t>
            </a:r>
            <a:endParaRPr sz="1100">
              <a:solidFill>
                <a:schemeClr val="dk1"/>
              </a:solidFill>
            </a:endParaRPr>
          </a:p>
          <a:p>
            <a:pPr indent="-311150" lvl="0" marL="457200" rtl="0" algn="l">
              <a:spcBef>
                <a:spcPts val="0"/>
              </a:spcBef>
              <a:spcAft>
                <a:spcPts val="0"/>
              </a:spcAft>
              <a:buClr>
                <a:schemeClr val="accent3"/>
              </a:buClr>
              <a:buSzPts val="1300"/>
              <a:buChar char="●"/>
            </a:pPr>
            <a:r>
              <a:rPr b="1" lang="en" sz="1300">
                <a:solidFill>
                  <a:schemeClr val="dk1"/>
                </a:solidFill>
              </a:rPr>
              <a:t>Proven Operational Business Management </a:t>
            </a:r>
            <a:r>
              <a:rPr lang="en" sz="1300">
                <a:solidFill>
                  <a:schemeClr val="dk1"/>
                </a:solidFill>
              </a:rPr>
              <a:t>aligned to SC21</a:t>
            </a:r>
            <a:endParaRPr sz="1500"/>
          </a:p>
        </p:txBody>
      </p:sp>
      <p:sp>
        <p:nvSpPr>
          <p:cNvPr id="143" name="Google Shape;143;p20"/>
          <p:cNvSpPr txBox="1"/>
          <p:nvPr/>
        </p:nvSpPr>
        <p:spPr>
          <a:xfrm>
            <a:off x="549425" y="433250"/>
            <a:ext cx="6164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1"/>
                </a:solidFill>
                <a:latin typeface="Nunito Sans"/>
                <a:ea typeface="Nunito Sans"/>
                <a:cs typeface="Nunito Sans"/>
                <a:sym typeface="Nunito Sans"/>
              </a:rPr>
              <a:t>Who we are</a:t>
            </a:r>
            <a:endParaRPr b="1" sz="2400">
              <a:solidFill>
                <a:schemeClr val="accent1"/>
              </a:solidFill>
              <a:latin typeface="Nunito Sans"/>
              <a:ea typeface="Nunito Sans"/>
              <a:cs typeface="Nunito Sans"/>
              <a:sym typeface="Nuni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Submarines are changing</a:t>
            </a:r>
            <a:endParaRPr/>
          </a:p>
        </p:txBody>
      </p:sp>
      <p:sp>
        <p:nvSpPr>
          <p:cNvPr id="149" name="Google Shape;149;p21"/>
          <p:cNvSpPr txBox="1"/>
          <p:nvPr>
            <p:ph idx="1" type="body"/>
          </p:nvPr>
        </p:nvSpPr>
        <p:spPr>
          <a:xfrm>
            <a:off x="549425" y="1386825"/>
            <a:ext cx="4022700" cy="3172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Endurance &amp; deployment times continue to increase across all platforms.</a:t>
            </a:r>
            <a:endParaRPr/>
          </a:p>
        </p:txBody>
      </p:sp>
      <p:sp>
        <p:nvSpPr>
          <p:cNvPr id="150" name="Google Shape;150;p21"/>
          <p:cNvSpPr txBox="1"/>
          <p:nvPr/>
        </p:nvSpPr>
        <p:spPr>
          <a:xfrm>
            <a:off x="5935525" y="2897875"/>
            <a:ext cx="322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unito Sans"/>
              <a:ea typeface="Nunito Sans"/>
              <a:cs typeface="Nunito Sans"/>
              <a:sym typeface="Nunito Sans"/>
            </a:endParaRPr>
          </a:p>
        </p:txBody>
      </p:sp>
      <p:pic>
        <p:nvPicPr>
          <p:cNvPr id="151" name="Google Shape;151;p21"/>
          <p:cNvPicPr preferRelativeResize="0"/>
          <p:nvPr/>
        </p:nvPicPr>
        <p:blipFill>
          <a:blip r:embed="rId3">
            <a:alphaModFix/>
          </a:blip>
          <a:stretch>
            <a:fillRect/>
          </a:stretch>
        </p:blipFill>
        <p:spPr>
          <a:xfrm>
            <a:off x="4983425" y="1472225"/>
            <a:ext cx="3613325" cy="2476150"/>
          </a:xfrm>
          <a:prstGeom prst="rect">
            <a:avLst/>
          </a:prstGeom>
          <a:noFill/>
          <a:ln>
            <a:noFill/>
          </a:ln>
        </p:spPr>
      </p:pic>
      <p:sp>
        <p:nvSpPr>
          <p:cNvPr id="152" name="Google Shape;152;p21"/>
          <p:cNvSpPr txBox="1"/>
          <p:nvPr/>
        </p:nvSpPr>
        <p:spPr>
          <a:xfrm>
            <a:off x="6417400" y="4028500"/>
            <a:ext cx="2179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Nunito Sans"/>
                <a:ea typeface="Nunito Sans"/>
                <a:cs typeface="Nunito Sans"/>
                <a:sym typeface="Nunito Sans"/>
              </a:rPr>
              <a:t>Image courtesy of BAE Systems</a:t>
            </a:r>
            <a:endParaRPr b="1" sz="1000">
              <a:latin typeface="Nunito Sans"/>
              <a:ea typeface="Nunito Sans"/>
              <a:cs typeface="Nunito Sans"/>
              <a:sym typeface="Nuni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2"/>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Legislation is changing	</a:t>
            </a:r>
            <a:endParaRPr/>
          </a:p>
        </p:txBody>
      </p:sp>
      <p:sp>
        <p:nvSpPr>
          <p:cNvPr id="158" name="Google Shape;158;p22"/>
          <p:cNvSpPr txBox="1"/>
          <p:nvPr>
            <p:ph idx="1" type="body"/>
          </p:nvPr>
        </p:nvSpPr>
        <p:spPr>
          <a:xfrm>
            <a:off x="549425" y="1386825"/>
            <a:ext cx="4022700" cy="317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submarine is a workplace.</a:t>
            </a:r>
            <a:endParaRPr/>
          </a:p>
          <a:p>
            <a:pPr indent="-304800" lvl="0" marL="457200" rtl="0" algn="l">
              <a:spcBef>
                <a:spcPts val="1600"/>
              </a:spcBef>
              <a:spcAft>
                <a:spcPts val="0"/>
              </a:spcAft>
              <a:buSzPts val="1200"/>
              <a:buChar char="●"/>
            </a:pPr>
            <a:r>
              <a:rPr lang="en"/>
              <a:t>24 hours a day, 7 days a week.</a:t>
            </a:r>
            <a:endParaRPr/>
          </a:p>
          <a:p>
            <a:pPr indent="-304800" lvl="0" marL="457200" rtl="0" algn="l">
              <a:spcBef>
                <a:spcPts val="0"/>
              </a:spcBef>
              <a:spcAft>
                <a:spcPts val="0"/>
              </a:spcAft>
              <a:buSzPts val="1200"/>
              <a:buChar char="●"/>
            </a:pPr>
            <a:r>
              <a:rPr lang="en"/>
              <a:t>Occupational Exposure Levels (OEL) are falling</a:t>
            </a:r>
            <a:endParaRPr/>
          </a:p>
          <a:p>
            <a:pPr indent="-304800" lvl="0" marL="457200" rtl="0" algn="l">
              <a:spcBef>
                <a:spcPts val="0"/>
              </a:spcBef>
              <a:spcAft>
                <a:spcPts val="0"/>
              </a:spcAft>
              <a:buSzPts val="1200"/>
              <a:buChar char="●"/>
            </a:pPr>
            <a:r>
              <a:rPr lang="en"/>
              <a:t>Guidance from UK Health &amp; Safety Executive </a:t>
            </a:r>
            <a:endParaRPr/>
          </a:p>
          <a:p>
            <a:pPr indent="0" lvl="0" marL="0" rtl="0" algn="l">
              <a:spcBef>
                <a:spcPts val="1600"/>
              </a:spcBef>
              <a:spcAft>
                <a:spcPts val="1600"/>
              </a:spcAft>
              <a:buNone/>
            </a:pPr>
            <a:r>
              <a:rPr lang="en"/>
              <a:t>So the safety of the breathable environment is becoming a serious issue.</a:t>
            </a:r>
            <a:endParaRPr/>
          </a:p>
        </p:txBody>
      </p:sp>
      <p:sp>
        <p:nvSpPr>
          <p:cNvPr id="159" name="Google Shape;159;p22"/>
          <p:cNvSpPr txBox="1"/>
          <p:nvPr/>
        </p:nvSpPr>
        <p:spPr>
          <a:xfrm>
            <a:off x="5711900" y="2590375"/>
            <a:ext cx="34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unito Sans"/>
              <a:ea typeface="Nunito Sans"/>
              <a:cs typeface="Nunito Sans"/>
              <a:sym typeface="Nunito Sans"/>
            </a:endParaRPr>
          </a:p>
        </p:txBody>
      </p:sp>
      <p:pic>
        <p:nvPicPr>
          <p:cNvPr id="160" name="Google Shape;160;p22"/>
          <p:cNvPicPr preferRelativeResize="0"/>
          <p:nvPr/>
        </p:nvPicPr>
        <p:blipFill>
          <a:blip r:embed="rId3">
            <a:alphaModFix/>
          </a:blip>
          <a:stretch>
            <a:fillRect/>
          </a:stretch>
        </p:blipFill>
        <p:spPr>
          <a:xfrm>
            <a:off x="4980824" y="1471350"/>
            <a:ext cx="3841300" cy="25602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3"/>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world around us is changing </a:t>
            </a:r>
            <a:endParaRPr/>
          </a:p>
        </p:txBody>
      </p:sp>
      <p:sp>
        <p:nvSpPr>
          <p:cNvPr id="166" name="Google Shape;166;p23"/>
          <p:cNvSpPr txBox="1"/>
          <p:nvPr>
            <p:ph idx="1" type="body"/>
          </p:nvPr>
        </p:nvSpPr>
        <p:spPr>
          <a:xfrm>
            <a:off x="547150" y="985500"/>
            <a:ext cx="5067300" cy="343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submarine nations </a:t>
            </a:r>
            <a:r>
              <a:rPr lang="en"/>
              <a:t>find</a:t>
            </a:r>
            <a:r>
              <a:rPr lang="en"/>
              <a:t> it very difficult to get crew.  There will be less crew on future submarines.</a:t>
            </a:r>
            <a:endParaRPr/>
          </a:p>
          <a:p>
            <a:pPr indent="-304800" lvl="0" marL="457200" rtl="0" algn="l">
              <a:spcBef>
                <a:spcPts val="1600"/>
              </a:spcBef>
              <a:spcAft>
                <a:spcPts val="0"/>
              </a:spcAft>
              <a:buSzPts val="1200"/>
              <a:buChar char="●"/>
            </a:pPr>
            <a:r>
              <a:rPr lang="en"/>
              <a:t>Intuitive user interfaces</a:t>
            </a:r>
            <a:endParaRPr/>
          </a:p>
          <a:p>
            <a:pPr indent="-304800" lvl="0" marL="457200" rtl="0" algn="l">
              <a:spcBef>
                <a:spcPts val="0"/>
              </a:spcBef>
              <a:spcAft>
                <a:spcPts val="0"/>
              </a:spcAft>
              <a:buSzPts val="1200"/>
              <a:buChar char="●"/>
            </a:pPr>
            <a:r>
              <a:rPr lang="en"/>
              <a:t>Seamless</a:t>
            </a:r>
            <a:r>
              <a:rPr lang="en"/>
              <a:t> integration </a:t>
            </a:r>
            <a:r>
              <a:rPr lang="en"/>
              <a:t>between</a:t>
            </a:r>
            <a:r>
              <a:rPr lang="en"/>
              <a:t> systems</a:t>
            </a:r>
            <a:endParaRPr/>
          </a:p>
          <a:p>
            <a:pPr indent="-304800" lvl="0" marL="457200" rtl="0" algn="l">
              <a:spcBef>
                <a:spcPts val="0"/>
              </a:spcBef>
              <a:spcAft>
                <a:spcPts val="0"/>
              </a:spcAft>
              <a:buSzPts val="1200"/>
              <a:buChar char="●"/>
            </a:pPr>
            <a:r>
              <a:rPr lang="en"/>
              <a:t>Instrumented systems with in-built diagnostics</a:t>
            </a:r>
            <a:endParaRPr/>
          </a:p>
          <a:p>
            <a:pPr indent="-304800" lvl="0" marL="457200" rtl="0" algn="l">
              <a:spcBef>
                <a:spcPts val="0"/>
              </a:spcBef>
              <a:spcAft>
                <a:spcPts val="0"/>
              </a:spcAft>
              <a:buSzPts val="1200"/>
              <a:buChar char="●"/>
            </a:pPr>
            <a:r>
              <a:rPr lang="en"/>
              <a:t>Reduced need for hands-on maintenance</a:t>
            </a:r>
            <a:endParaRPr/>
          </a:p>
          <a:p>
            <a:pPr indent="-304800" lvl="0" marL="457200" rtl="0" algn="l">
              <a:spcBef>
                <a:spcPts val="0"/>
              </a:spcBef>
              <a:spcAft>
                <a:spcPts val="0"/>
              </a:spcAft>
              <a:buSzPts val="1200"/>
              <a:buChar char="●"/>
            </a:pPr>
            <a:r>
              <a:rPr lang="en"/>
              <a:t>Cost of ownership</a:t>
            </a:r>
            <a:endParaRPr/>
          </a:p>
          <a:p>
            <a:pPr indent="-304800" lvl="0" marL="457200" rtl="0" algn="l">
              <a:spcBef>
                <a:spcPts val="0"/>
              </a:spcBef>
              <a:spcAft>
                <a:spcPts val="0"/>
              </a:spcAft>
              <a:buSzPts val="1200"/>
              <a:buChar char="●"/>
            </a:pPr>
            <a:r>
              <a:rPr lang="en"/>
              <a:t> Data security</a:t>
            </a:r>
            <a:endParaRPr/>
          </a:p>
          <a:p>
            <a:pPr indent="-304800" lvl="0" marL="457200" rtl="0" algn="l">
              <a:spcBef>
                <a:spcPts val="0"/>
              </a:spcBef>
              <a:spcAft>
                <a:spcPts val="0"/>
              </a:spcAft>
              <a:buSzPts val="1200"/>
              <a:buChar char="●"/>
            </a:pPr>
            <a:r>
              <a:rPr lang="en"/>
              <a:t>Environmental concerns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67" name="Google Shape;167;p23"/>
          <p:cNvPicPr preferRelativeResize="0"/>
          <p:nvPr/>
        </p:nvPicPr>
        <p:blipFill>
          <a:blip r:embed="rId3">
            <a:alphaModFix/>
          </a:blip>
          <a:stretch>
            <a:fillRect/>
          </a:stretch>
        </p:blipFill>
        <p:spPr>
          <a:xfrm>
            <a:off x="5766850" y="1158350"/>
            <a:ext cx="3224750" cy="22976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4"/>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Layers of protection - vary by customer / boat </a:t>
            </a:r>
            <a:endParaRPr/>
          </a:p>
        </p:txBody>
      </p:sp>
      <p:sp>
        <p:nvSpPr>
          <p:cNvPr id="173" name="Google Shape;173;p24"/>
          <p:cNvSpPr txBox="1"/>
          <p:nvPr>
            <p:ph idx="1" type="body"/>
          </p:nvPr>
        </p:nvSpPr>
        <p:spPr>
          <a:xfrm>
            <a:off x="549425" y="1386825"/>
            <a:ext cx="3580800" cy="317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Primary </a:t>
            </a:r>
            <a:r>
              <a:rPr b="1" lang="en"/>
              <a:t>Monitoring</a:t>
            </a:r>
            <a:endParaRPr b="1"/>
          </a:p>
          <a:p>
            <a:pPr indent="-304800" lvl="0" marL="457200" rtl="0" algn="l">
              <a:spcBef>
                <a:spcPts val="1600"/>
              </a:spcBef>
              <a:spcAft>
                <a:spcPts val="0"/>
              </a:spcAft>
              <a:buSzPts val="1200"/>
              <a:buChar char="●"/>
            </a:pPr>
            <a:r>
              <a:rPr lang="en"/>
              <a:t>C</a:t>
            </a:r>
            <a:r>
              <a:rPr lang="en"/>
              <a:t>arried out by the primary atmosphere monitoring system</a:t>
            </a:r>
            <a:endParaRPr/>
          </a:p>
          <a:p>
            <a:pPr indent="0" lvl="0" marL="0" rtl="0" algn="l">
              <a:spcBef>
                <a:spcPts val="1600"/>
              </a:spcBef>
              <a:spcAft>
                <a:spcPts val="1600"/>
              </a:spcAft>
              <a:buNone/>
            </a:pPr>
            <a:r>
              <a:t/>
            </a:r>
            <a:endParaRPr/>
          </a:p>
        </p:txBody>
      </p:sp>
      <p:pic>
        <p:nvPicPr>
          <p:cNvPr id="174" name="Google Shape;174;p24"/>
          <p:cNvPicPr preferRelativeResize="0"/>
          <p:nvPr/>
        </p:nvPicPr>
        <p:blipFill>
          <a:blip r:embed="rId3">
            <a:alphaModFix/>
          </a:blip>
          <a:stretch>
            <a:fillRect/>
          </a:stretch>
        </p:blipFill>
        <p:spPr>
          <a:xfrm>
            <a:off x="4036159" y="2305625"/>
            <a:ext cx="1973576" cy="1973600"/>
          </a:xfrm>
          <a:prstGeom prst="rect">
            <a:avLst/>
          </a:prstGeom>
          <a:noFill/>
          <a:ln>
            <a:noFill/>
          </a:ln>
        </p:spPr>
      </p:pic>
      <p:pic>
        <p:nvPicPr>
          <p:cNvPr id="175" name="Google Shape;175;p24"/>
          <p:cNvPicPr preferRelativeResize="0"/>
          <p:nvPr/>
        </p:nvPicPr>
        <p:blipFill>
          <a:blip r:embed="rId4">
            <a:alphaModFix/>
          </a:blip>
          <a:stretch>
            <a:fillRect/>
          </a:stretch>
        </p:blipFill>
        <p:spPr>
          <a:xfrm>
            <a:off x="6385075" y="2145484"/>
            <a:ext cx="2083824" cy="2083800"/>
          </a:xfrm>
          <a:prstGeom prst="rect">
            <a:avLst/>
          </a:prstGeom>
          <a:noFill/>
          <a:ln>
            <a:noFill/>
          </a:ln>
        </p:spPr>
      </p:pic>
      <p:sp>
        <p:nvSpPr>
          <p:cNvPr id="176" name="Google Shape;176;p24"/>
          <p:cNvSpPr/>
          <p:nvPr/>
        </p:nvSpPr>
        <p:spPr>
          <a:xfrm>
            <a:off x="1705350" y="2675225"/>
            <a:ext cx="1596300" cy="1411800"/>
          </a:xfrm>
          <a:prstGeom prst="rightArrow">
            <a:avLst>
              <a:gd fmla="val 50000" name="adj1"/>
              <a:gd fmla="val 50000" name="adj2"/>
            </a:avLst>
          </a:prstGeom>
          <a:solidFill>
            <a:srgbClr val="20A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Nunito Sans"/>
                <a:ea typeface="Nunito Sans"/>
                <a:cs typeface="Nunito Sans"/>
                <a:sym typeface="Nunito Sans"/>
              </a:rPr>
              <a:t>PRIMARY MONITORING </a:t>
            </a:r>
            <a:endParaRPr b="1" sz="1000">
              <a:solidFill>
                <a:srgbClr val="FFFFFF"/>
              </a:solidFill>
              <a:latin typeface="Nunito Sans"/>
              <a:ea typeface="Nunito Sans"/>
              <a:cs typeface="Nunito Sans"/>
              <a:sym typeface="Nuni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5"/>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Layers of protection - vary by customer / boat </a:t>
            </a:r>
            <a:endParaRPr/>
          </a:p>
        </p:txBody>
      </p:sp>
      <p:sp>
        <p:nvSpPr>
          <p:cNvPr id="182" name="Google Shape;182;p25"/>
          <p:cNvSpPr txBox="1"/>
          <p:nvPr>
            <p:ph idx="1" type="body"/>
          </p:nvPr>
        </p:nvSpPr>
        <p:spPr>
          <a:xfrm>
            <a:off x="549425" y="1386825"/>
            <a:ext cx="3580800" cy="317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Secondary</a:t>
            </a:r>
            <a:r>
              <a:rPr b="1" lang="en"/>
              <a:t> Monitoring</a:t>
            </a:r>
            <a:endParaRPr b="1"/>
          </a:p>
          <a:p>
            <a:pPr indent="-304800" lvl="0" marL="457200" rtl="0" algn="l">
              <a:spcBef>
                <a:spcPts val="1600"/>
              </a:spcBef>
              <a:spcAft>
                <a:spcPts val="0"/>
              </a:spcAft>
              <a:buSzPts val="1200"/>
              <a:buChar char="●"/>
            </a:pPr>
            <a:r>
              <a:rPr lang="en"/>
              <a:t>Carried out by the fixed &amp; portable solutions </a:t>
            </a:r>
            <a:endParaRPr/>
          </a:p>
          <a:p>
            <a:pPr indent="0" lvl="0" marL="0" rtl="0" algn="l">
              <a:spcBef>
                <a:spcPts val="1600"/>
              </a:spcBef>
              <a:spcAft>
                <a:spcPts val="1600"/>
              </a:spcAft>
              <a:buNone/>
            </a:pPr>
            <a:r>
              <a:t/>
            </a:r>
            <a:endParaRPr/>
          </a:p>
        </p:txBody>
      </p:sp>
      <p:sp>
        <p:nvSpPr>
          <p:cNvPr id="183" name="Google Shape;183;p25"/>
          <p:cNvSpPr/>
          <p:nvPr/>
        </p:nvSpPr>
        <p:spPr>
          <a:xfrm>
            <a:off x="1705350" y="2675225"/>
            <a:ext cx="1596300" cy="1411800"/>
          </a:xfrm>
          <a:prstGeom prst="rightArrow">
            <a:avLst>
              <a:gd fmla="val 50000" name="adj1"/>
              <a:gd fmla="val 50000" name="adj2"/>
            </a:avLst>
          </a:prstGeom>
          <a:solidFill>
            <a:srgbClr val="E691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Nunito Sans"/>
                <a:ea typeface="Nunito Sans"/>
                <a:cs typeface="Nunito Sans"/>
                <a:sym typeface="Nunito Sans"/>
              </a:rPr>
              <a:t>SECONDARY </a:t>
            </a:r>
            <a:r>
              <a:rPr b="1" lang="en" sz="1000">
                <a:solidFill>
                  <a:srgbClr val="FFFFFF"/>
                </a:solidFill>
                <a:latin typeface="Nunito Sans"/>
                <a:ea typeface="Nunito Sans"/>
                <a:cs typeface="Nunito Sans"/>
                <a:sym typeface="Nunito Sans"/>
              </a:rPr>
              <a:t>MONITORING </a:t>
            </a:r>
            <a:endParaRPr b="1" sz="1000">
              <a:solidFill>
                <a:srgbClr val="FFFFFF"/>
              </a:solidFill>
              <a:latin typeface="Nunito Sans"/>
              <a:ea typeface="Nunito Sans"/>
              <a:cs typeface="Nunito Sans"/>
              <a:sym typeface="Nunito Sans"/>
            </a:endParaRPr>
          </a:p>
        </p:txBody>
      </p:sp>
      <p:pic>
        <p:nvPicPr>
          <p:cNvPr id="184" name="Google Shape;184;p25"/>
          <p:cNvPicPr preferRelativeResize="0"/>
          <p:nvPr/>
        </p:nvPicPr>
        <p:blipFill>
          <a:blip r:embed="rId3">
            <a:alphaModFix/>
          </a:blip>
          <a:stretch>
            <a:fillRect/>
          </a:stretch>
        </p:blipFill>
        <p:spPr>
          <a:xfrm>
            <a:off x="4329750" y="1958725"/>
            <a:ext cx="2313076" cy="2313076"/>
          </a:xfrm>
          <a:prstGeom prst="rect">
            <a:avLst/>
          </a:prstGeom>
          <a:noFill/>
          <a:ln>
            <a:noFill/>
          </a:ln>
        </p:spPr>
      </p:pic>
      <p:pic>
        <p:nvPicPr>
          <p:cNvPr id="185" name="Google Shape;185;p25"/>
          <p:cNvPicPr preferRelativeResize="0"/>
          <p:nvPr/>
        </p:nvPicPr>
        <p:blipFill>
          <a:blip r:embed="rId4">
            <a:alphaModFix/>
          </a:blip>
          <a:stretch>
            <a:fillRect/>
          </a:stretch>
        </p:blipFill>
        <p:spPr>
          <a:xfrm>
            <a:off x="6794951" y="2214363"/>
            <a:ext cx="1801800" cy="1801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6"/>
          <p:cNvSpPr txBox="1"/>
          <p:nvPr>
            <p:ph type="title"/>
          </p:nvPr>
        </p:nvSpPr>
        <p:spPr>
          <a:xfrm>
            <a:off x="547150" y="4332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Layers of protection - vary by customer / boat </a:t>
            </a:r>
            <a:endParaRPr/>
          </a:p>
        </p:txBody>
      </p:sp>
      <p:sp>
        <p:nvSpPr>
          <p:cNvPr id="191" name="Google Shape;191;p26"/>
          <p:cNvSpPr txBox="1"/>
          <p:nvPr>
            <p:ph idx="1" type="body"/>
          </p:nvPr>
        </p:nvSpPr>
        <p:spPr>
          <a:xfrm>
            <a:off x="549425" y="1386825"/>
            <a:ext cx="3580800" cy="317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Emergency </a:t>
            </a:r>
            <a:r>
              <a:rPr b="1" lang="en"/>
              <a:t>Monitoring</a:t>
            </a:r>
            <a:endParaRPr b="1"/>
          </a:p>
          <a:p>
            <a:pPr indent="-304800" lvl="0" marL="457200" rtl="0" algn="l">
              <a:spcBef>
                <a:spcPts val="1600"/>
              </a:spcBef>
              <a:spcAft>
                <a:spcPts val="0"/>
              </a:spcAft>
              <a:buSzPts val="1200"/>
              <a:buChar char="●"/>
            </a:pPr>
            <a:r>
              <a:rPr lang="en"/>
              <a:t>Carried portable solutions </a:t>
            </a:r>
            <a:endParaRPr/>
          </a:p>
          <a:p>
            <a:pPr indent="0" lvl="0" marL="0" rtl="0" algn="l">
              <a:spcBef>
                <a:spcPts val="1600"/>
              </a:spcBef>
              <a:spcAft>
                <a:spcPts val="1600"/>
              </a:spcAft>
              <a:buNone/>
            </a:pPr>
            <a:r>
              <a:t/>
            </a:r>
            <a:endParaRPr/>
          </a:p>
        </p:txBody>
      </p:sp>
      <p:sp>
        <p:nvSpPr>
          <p:cNvPr id="192" name="Google Shape;192;p26"/>
          <p:cNvSpPr/>
          <p:nvPr/>
        </p:nvSpPr>
        <p:spPr>
          <a:xfrm>
            <a:off x="1705350" y="2675225"/>
            <a:ext cx="1596300" cy="1411800"/>
          </a:xfrm>
          <a:prstGeom prst="rightArrow">
            <a:avLst>
              <a:gd fmla="val 50000" name="adj1"/>
              <a:gd fmla="val 50000" name="adj2"/>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Nunito Sans"/>
                <a:ea typeface="Nunito Sans"/>
                <a:cs typeface="Nunito Sans"/>
                <a:sym typeface="Nunito Sans"/>
              </a:rPr>
              <a:t>EMERGENCY</a:t>
            </a:r>
            <a:endParaRPr b="1" sz="1000">
              <a:solidFill>
                <a:srgbClr val="FFFFFF"/>
              </a:solidFill>
              <a:latin typeface="Nunito Sans"/>
              <a:ea typeface="Nunito Sans"/>
              <a:cs typeface="Nunito Sans"/>
              <a:sym typeface="Nunito Sans"/>
            </a:endParaRPr>
          </a:p>
          <a:p>
            <a:pPr indent="0" lvl="0" marL="0" rtl="0" algn="ctr">
              <a:spcBef>
                <a:spcPts val="0"/>
              </a:spcBef>
              <a:spcAft>
                <a:spcPts val="0"/>
              </a:spcAft>
              <a:buNone/>
            </a:pPr>
            <a:r>
              <a:rPr b="1" lang="en" sz="1000">
                <a:solidFill>
                  <a:srgbClr val="FFFFFF"/>
                </a:solidFill>
                <a:latin typeface="Nunito Sans"/>
                <a:ea typeface="Nunito Sans"/>
                <a:cs typeface="Nunito Sans"/>
                <a:sym typeface="Nunito Sans"/>
              </a:rPr>
              <a:t>MONITORING </a:t>
            </a:r>
            <a:endParaRPr b="1" sz="1000">
              <a:solidFill>
                <a:srgbClr val="FFFFFF"/>
              </a:solidFill>
              <a:latin typeface="Nunito Sans"/>
              <a:ea typeface="Nunito Sans"/>
              <a:cs typeface="Nunito Sans"/>
              <a:sym typeface="Nunito Sans"/>
            </a:endParaRPr>
          </a:p>
        </p:txBody>
      </p:sp>
      <p:pic>
        <p:nvPicPr>
          <p:cNvPr id="193" name="Google Shape;193;p26"/>
          <p:cNvPicPr preferRelativeResize="0"/>
          <p:nvPr/>
        </p:nvPicPr>
        <p:blipFill rotWithShape="1">
          <a:blip r:embed="rId3">
            <a:alphaModFix/>
          </a:blip>
          <a:srcRect b="6370" l="0" r="0" t="6361"/>
          <a:stretch/>
        </p:blipFill>
        <p:spPr>
          <a:xfrm>
            <a:off x="6374450" y="1880815"/>
            <a:ext cx="2130548" cy="1859324"/>
          </a:xfrm>
          <a:prstGeom prst="rect">
            <a:avLst/>
          </a:prstGeom>
          <a:noFill/>
          <a:ln>
            <a:noFill/>
          </a:ln>
        </p:spPr>
      </p:pic>
      <p:pic>
        <p:nvPicPr>
          <p:cNvPr id="194" name="Google Shape;194;p26"/>
          <p:cNvPicPr preferRelativeResize="0"/>
          <p:nvPr/>
        </p:nvPicPr>
        <p:blipFill>
          <a:blip r:embed="rId4">
            <a:alphaModFix/>
          </a:blip>
          <a:stretch>
            <a:fillRect/>
          </a:stretch>
        </p:blipFill>
        <p:spPr>
          <a:xfrm>
            <a:off x="4193925" y="1834050"/>
            <a:ext cx="1952852" cy="19528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nalox Group Slides">
  <a:themeElements>
    <a:clrScheme name="Simple Light">
      <a:dk1>
        <a:srgbClr val="323E48"/>
      </a:dk1>
      <a:lt1>
        <a:srgbClr val="FFFFFF"/>
      </a:lt1>
      <a:dk2>
        <a:srgbClr val="595959"/>
      </a:dk2>
      <a:lt2>
        <a:srgbClr val="EEEEEE"/>
      </a:lt2>
      <a:accent1>
        <a:srgbClr val="00594E"/>
      </a:accent1>
      <a:accent2>
        <a:srgbClr val="007366"/>
      </a:accent2>
      <a:accent3>
        <a:srgbClr val="00AF9A"/>
      </a:accent3>
      <a:accent4>
        <a:srgbClr val="7ECDC3"/>
      </a:accent4>
      <a:accent5>
        <a:srgbClr val="B8E1DC"/>
      </a:accent5>
      <a:accent6>
        <a:srgbClr val="FFB60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