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2"/>
  </p:notesMasterIdLst>
  <p:sldIdLst>
    <p:sldId id="257" r:id="rId2"/>
    <p:sldId id="306" r:id="rId3"/>
    <p:sldId id="287" r:id="rId4"/>
    <p:sldId id="296" r:id="rId5"/>
    <p:sldId id="279" r:id="rId6"/>
    <p:sldId id="289" r:id="rId7"/>
    <p:sldId id="275" r:id="rId8"/>
    <p:sldId id="278" r:id="rId9"/>
    <p:sldId id="305" r:id="rId10"/>
    <p:sldId id="281" r:id="rId11"/>
    <p:sldId id="282" r:id="rId12"/>
    <p:sldId id="283" r:id="rId13"/>
    <p:sldId id="284" r:id="rId14"/>
    <p:sldId id="299" r:id="rId15"/>
    <p:sldId id="300" r:id="rId16"/>
    <p:sldId id="301" r:id="rId17"/>
    <p:sldId id="293" r:id="rId18"/>
    <p:sldId id="294" r:id="rId19"/>
    <p:sldId id="285" r:id="rId20"/>
    <p:sldId id="304" r:id="rId21"/>
  </p:sldIdLst>
  <p:sldSz cx="12192000" cy="6858000"/>
  <p:notesSz cx="6769100" cy="9906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697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77" autoAdjust="0"/>
    <p:restoredTop sz="68636" autoAdjust="0"/>
  </p:normalViewPr>
  <p:slideViewPr>
    <p:cSldViewPr snapToGrid="0">
      <p:cViewPr>
        <p:scale>
          <a:sx n="55" d="100"/>
          <a:sy n="55" d="100"/>
        </p:scale>
        <p:origin x="936" y="4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0" d="100"/>
        <a:sy n="12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13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990162-DC3B-410B-B050-0E28044FA690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0"/>
      <dgm:spPr/>
    </dgm:pt>
    <dgm:pt modelId="{C2414EB7-FDB1-4052-B0DF-7C7C90671839}" type="pres">
      <dgm:prSet presAssocID="{77990162-DC3B-410B-B050-0E28044FA690}" presName="CompostProcess" presStyleCnt="0">
        <dgm:presLayoutVars>
          <dgm:dir/>
          <dgm:resizeHandles val="exact"/>
        </dgm:presLayoutVars>
      </dgm:prSet>
      <dgm:spPr/>
    </dgm:pt>
    <dgm:pt modelId="{C9154D50-E5B6-4947-B977-E80E2662A98E}" type="pres">
      <dgm:prSet presAssocID="{77990162-DC3B-410B-B050-0E28044FA690}" presName="arrow" presStyleLbl="bgShp" presStyleIdx="0" presStyleCnt="1" custLinFactNeighborX="-9546" custLinFactNeighborY="1136"/>
      <dgm:spPr/>
      <dgm:t>
        <a:bodyPr/>
        <a:lstStyle/>
        <a:p>
          <a:endParaRPr lang="it-IT"/>
        </a:p>
      </dgm:t>
    </dgm:pt>
    <dgm:pt modelId="{0D621CB2-BCED-4E2D-876D-36FB3FC69E71}" type="pres">
      <dgm:prSet presAssocID="{77990162-DC3B-410B-B050-0E28044FA690}" presName="linearProcess" presStyleCnt="0"/>
      <dgm:spPr/>
    </dgm:pt>
  </dgm:ptLst>
  <dgm:cxnLst>
    <dgm:cxn modelId="{48873911-EA9C-5F4F-BA98-1648735AA348}" type="presOf" srcId="{77990162-DC3B-410B-B050-0E28044FA690}" destId="{C2414EB7-FDB1-4052-B0DF-7C7C90671839}" srcOrd="0" destOrd="0" presId="urn:microsoft.com/office/officeart/2005/8/layout/hProcess9"/>
    <dgm:cxn modelId="{BA3785E0-8455-1447-B30E-539F574C7303}" type="presParOf" srcId="{C2414EB7-FDB1-4052-B0DF-7C7C90671839}" destId="{C9154D50-E5B6-4947-B977-E80E2662A98E}" srcOrd="0" destOrd="0" presId="urn:microsoft.com/office/officeart/2005/8/layout/hProcess9"/>
    <dgm:cxn modelId="{372D6769-14C4-784A-9911-A5C3CC240C0C}" type="presParOf" srcId="{C2414EB7-FDB1-4052-B0DF-7C7C90671839}" destId="{0D621CB2-BCED-4E2D-876D-36FB3FC69E71}" srcOrd="1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990162-DC3B-410B-B050-0E28044FA690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C2414EB7-FDB1-4052-B0DF-7C7C90671839}" type="pres">
      <dgm:prSet presAssocID="{77990162-DC3B-410B-B050-0E28044FA690}" presName="CompostProcess" presStyleCnt="0">
        <dgm:presLayoutVars>
          <dgm:dir/>
          <dgm:resizeHandles val="exact"/>
        </dgm:presLayoutVars>
      </dgm:prSet>
      <dgm:spPr/>
    </dgm:pt>
    <dgm:pt modelId="{C9154D50-E5B6-4947-B977-E80E2662A98E}" type="pres">
      <dgm:prSet presAssocID="{77990162-DC3B-410B-B050-0E28044FA690}" presName="arrow" presStyleLbl="bgShp" presStyleIdx="0" presStyleCnt="1" custAng="5400000" custScaleX="69295" custScaleY="50967" custLinFactNeighborX="-10165" custLinFactNeighborY="-9556"/>
      <dgm:spPr/>
      <dgm:t>
        <a:bodyPr/>
        <a:lstStyle/>
        <a:p>
          <a:endParaRPr lang="it-IT"/>
        </a:p>
      </dgm:t>
    </dgm:pt>
    <dgm:pt modelId="{0D621CB2-BCED-4E2D-876D-36FB3FC69E71}" type="pres">
      <dgm:prSet presAssocID="{77990162-DC3B-410B-B050-0E28044FA690}" presName="linearProcess" presStyleCnt="0"/>
      <dgm:spPr/>
    </dgm:pt>
  </dgm:ptLst>
  <dgm:cxnLst>
    <dgm:cxn modelId="{48DDCE1D-6E82-B84C-B098-BCC979AECF68}" type="presOf" srcId="{77990162-DC3B-410B-B050-0E28044FA690}" destId="{C2414EB7-FDB1-4052-B0DF-7C7C90671839}" srcOrd="0" destOrd="0" presId="urn:microsoft.com/office/officeart/2005/8/layout/hProcess9"/>
    <dgm:cxn modelId="{996E0443-C857-C548-B45F-21D7B7590455}" type="presParOf" srcId="{C2414EB7-FDB1-4052-B0DF-7C7C90671839}" destId="{C9154D50-E5B6-4947-B977-E80E2662A98E}" srcOrd="0" destOrd="0" presId="urn:microsoft.com/office/officeart/2005/8/layout/hProcess9"/>
    <dgm:cxn modelId="{8488AB7B-4C53-A04A-A145-CAB80963928C}" type="presParOf" srcId="{C2414EB7-FDB1-4052-B0DF-7C7C90671839}" destId="{0D621CB2-BCED-4E2D-876D-36FB3FC69E71}" srcOrd="1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54D50-E5B6-4947-B977-E80E2662A98E}">
      <dsp:nvSpPr>
        <dsp:cNvPr id="0" name=""/>
        <dsp:cNvSpPr/>
      </dsp:nvSpPr>
      <dsp:spPr>
        <a:xfrm>
          <a:off x="0" y="0"/>
          <a:ext cx="2421227" cy="1676508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54D50-E5B6-4947-B977-E80E2662A98E}">
      <dsp:nvSpPr>
        <dsp:cNvPr id="0" name=""/>
        <dsp:cNvSpPr/>
      </dsp:nvSpPr>
      <dsp:spPr>
        <a:xfrm rot="5400000">
          <a:off x="406810" y="372123"/>
          <a:ext cx="2011980" cy="126773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7021"/>
          </a:xfrm>
          <a:prstGeom prst="rect">
            <a:avLst/>
          </a:prstGeom>
        </p:spPr>
        <p:txBody>
          <a:bodyPr vert="horz" lIns="95272" tIns="47637" rIns="95272" bIns="47637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34258" y="0"/>
            <a:ext cx="2933277" cy="497021"/>
          </a:xfrm>
          <a:prstGeom prst="rect">
            <a:avLst/>
          </a:prstGeom>
        </p:spPr>
        <p:txBody>
          <a:bodyPr vert="horz" lIns="95272" tIns="47637" rIns="95272" bIns="47637" rtlCol="0"/>
          <a:lstStyle>
            <a:lvl1pPr algn="r">
              <a:defRPr sz="1300"/>
            </a:lvl1pPr>
          </a:lstStyle>
          <a:p>
            <a:fld id="{73465F5C-4E58-4F3D-8353-C7C2E341D672}" type="datetimeFigureOut">
              <a:rPr lang="it-IT" smtClean="0"/>
              <a:t>24/05/23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72" tIns="47637" rIns="95272" bIns="47637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6910" y="4767262"/>
            <a:ext cx="5415280" cy="3900488"/>
          </a:xfrm>
          <a:prstGeom prst="rect">
            <a:avLst/>
          </a:prstGeom>
        </p:spPr>
        <p:txBody>
          <a:bodyPr vert="horz" lIns="95272" tIns="47637" rIns="95272" bIns="47637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08983"/>
            <a:ext cx="2933277" cy="497020"/>
          </a:xfrm>
          <a:prstGeom prst="rect">
            <a:avLst/>
          </a:prstGeom>
        </p:spPr>
        <p:txBody>
          <a:bodyPr vert="horz" lIns="95272" tIns="47637" rIns="95272" bIns="47637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34258" y="9408983"/>
            <a:ext cx="2933277" cy="497020"/>
          </a:xfrm>
          <a:prstGeom prst="rect">
            <a:avLst/>
          </a:prstGeom>
        </p:spPr>
        <p:txBody>
          <a:bodyPr vert="horz" lIns="95272" tIns="47637" rIns="95272" bIns="47637" rtlCol="0" anchor="b"/>
          <a:lstStyle>
            <a:lvl1pPr algn="r">
              <a:defRPr sz="1300"/>
            </a:lvl1pPr>
          </a:lstStyle>
          <a:p>
            <a:fld id="{27B7C2C0-D685-42D6-93EE-03212B591C5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5927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920750" y="962025"/>
            <a:ext cx="8520113" cy="4794250"/>
          </a:xfrm>
          <a:prstGeom prst="rect">
            <a:avLst/>
          </a:prstGeom>
        </p:spPr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70870" y="5176861"/>
            <a:ext cx="5367310" cy="42354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it-IT" sz="3200" spc="-1" dirty="0">
              <a:latin typeface="Arial"/>
            </a:endParaRPr>
          </a:p>
        </p:txBody>
      </p:sp>
      <p:sp>
        <p:nvSpPr>
          <p:cNvPr id="93" name="Segnaposto numero diapositiva 3"/>
          <p:cNvSpPr/>
          <p:nvPr/>
        </p:nvSpPr>
        <p:spPr>
          <a:xfrm>
            <a:off x="3707548" y="12152010"/>
            <a:ext cx="2838047" cy="6399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397" tIns="48011" rIns="96397" bIns="48011" anchor="b">
            <a:noAutofit/>
          </a:bodyPr>
          <a:lstStyle/>
          <a:p>
            <a:pPr algn="r">
              <a:lnSpc>
                <a:spcPct val="100000"/>
              </a:lnSpc>
            </a:pPr>
            <a:fld id="{B4C53762-E34A-4530-9F86-647CD56EE9BE}" type="slidenum">
              <a:rPr lang="it-IT" sz="1300" spc="-1">
                <a:solidFill>
                  <a:srgbClr val="000000"/>
                </a:solidFill>
                <a:latin typeface="Arial"/>
              </a:rPr>
              <a:t>1</a:t>
            </a:fld>
            <a:endParaRPr lang="it-IT" sz="13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520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7C2C0-D685-42D6-93EE-03212B591C5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186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7C2C0-D685-42D6-93EE-03212B591C5C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9976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3188" y="766763"/>
            <a:ext cx="6805612" cy="38290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9752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3188" y="766763"/>
            <a:ext cx="6805612" cy="38290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35501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dirty="0"/>
          </a:p>
        </p:txBody>
      </p:sp>
      <p:sp>
        <p:nvSpPr>
          <p:cNvPr id="21508" name="Segnaposto numero diapositiva 3"/>
          <p:cNvSpPr txBox="1">
            <a:spLocks noGrp="1"/>
          </p:cNvSpPr>
          <p:nvPr/>
        </p:nvSpPr>
        <p:spPr bwMode="auto">
          <a:xfrm>
            <a:off x="4023994" y="9721112"/>
            <a:ext cx="3078427" cy="51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1CA0060-7DCA-4D02-B8C2-FB7199EE5B15}" type="slidenum">
              <a:rPr lang="it-IT" altLang="it-IT" sz="13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14</a:t>
            </a:fld>
            <a:endParaRPr lang="it-IT" altLang="it-IT" sz="13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1120A8-2139-49AD-BC73-EF3857FC1927}" type="slidenum">
              <a:rPr lang="it-IT" smtClean="0"/>
              <a:t>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533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120A8-2139-49AD-BC73-EF3857FC1927}" type="slidenum">
              <a:rPr lang="it-IT" smtClean="0">
                <a:solidFill>
                  <a:prstClr val="black"/>
                </a:solidFill>
              </a:rPr>
              <a:pPr/>
              <a:t>15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intestazione 7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826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120A8-2139-49AD-BC73-EF3857FC1927}" type="slidenum">
              <a:rPr lang="it-IT" smtClean="0">
                <a:solidFill>
                  <a:prstClr val="black"/>
                </a:solidFill>
              </a:rPr>
              <a:pPr/>
              <a:t>16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intestazione 7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763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4614" y="9428585"/>
            <a:ext cx="2971800" cy="498055"/>
          </a:xfrm>
          <a:prstGeom prst="rect">
            <a:avLst/>
          </a:prstGeom>
        </p:spPr>
        <p:txBody>
          <a:bodyPr/>
          <a:lstStyle/>
          <a:p>
            <a:fld id="{27B7C2C0-D685-42D6-93EE-03212B591C5C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2863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9048"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4614" y="9428585"/>
            <a:ext cx="2971800" cy="498055"/>
          </a:xfrm>
          <a:prstGeom prst="rect">
            <a:avLst/>
          </a:prstGeom>
        </p:spPr>
        <p:txBody>
          <a:bodyPr/>
          <a:lstStyle/>
          <a:p>
            <a:fld id="{27B7C2C0-D685-42D6-93EE-03212B591C5C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122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120A8-2139-49AD-BC73-EF3857FC1927}" type="slidenum">
              <a:rPr lang="it-IT" smtClean="0">
                <a:solidFill>
                  <a:prstClr val="black"/>
                </a:solidFill>
              </a:rPr>
              <a:pPr/>
              <a:t>19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intestazione 7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993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7C2C0-D685-42D6-93EE-03212B591C5C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8134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920750" y="962025"/>
            <a:ext cx="8520113" cy="4794250"/>
          </a:xfrm>
          <a:prstGeom prst="rect">
            <a:avLst/>
          </a:prstGeom>
        </p:spPr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70870" y="5176861"/>
            <a:ext cx="5367310" cy="42354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it-IT" sz="3200" spc="-1" dirty="0">
              <a:latin typeface="Arial"/>
            </a:endParaRPr>
          </a:p>
        </p:txBody>
      </p:sp>
      <p:sp>
        <p:nvSpPr>
          <p:cNvPr id="93" name="Segnaposto numero diapositiva 3"/>
          <p:cNvSpPr/>
          <p:nvPr/>
        </p:nvSpPr>
        <p:spPr>
          <a:xfrm>
            <a:off x="3707548" y="12152010"/>
            <a:ext cx="2838047" cy="6399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397" tIns="48011" rIns="96397" bIns="48011" anchor="b">
            <a:noAutofit/>
          </a:bodyPr>
          <a:lstStyle/>
          <a:p>
            <a:pPr algn="r">
              <a:lnSpc>
                <a:spcPct val="100000"/>
              </a:lnSpc>
            </a:pPr>
            <a:fld id="{B4C53762-E34A-4530-9F86-647CD56EE9BE}" type="slidenum">
              <a:rPr lang="it-IT" sz="1300" spc="-1">
                <a:solidFill>
                  <a:srgbClr val="000000"/>
                </a:solidFill>
                <a:latin typeface="Arial"/>
              </a:rPr>
              <a:t>20</a:t>
            </a:fld>
            <a:endParaRPr lang="it-IT" sz="13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2590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7C2C0-D685-42D6-93EE-03212B591C5C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4582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7C2C0-D685-42D6-93EE-03212B591C5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8938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7C2C0-D685-42D6-93EE-03212B591C5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486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dirty="0"/>
          </a:p>
        </p:txBody>
      </p:sp>
      <p:sp>
        <p:nvSpPr>
          <p:cNvPr id="174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804718" indent="-309506">
              <a:defRPr>
                <a:solidFill>
                  <a:schemeClr val="tx1"/>
                </a:solidFill>
                <a:latin typeface="Arial" charset="0"/>
              </a:defRPr>
            </a:lvl2pPr>
            <a:lvl3pPr marL="1238029" indent="-247606">
              <a:defRPr>
                <a:solidFill>
                  <a:schemeClr val="tx1"/>
                </a:solidFill>
                <a:latin typeface="Arial" charset="0"/>
              </a:defRPr>
            </a:lvl3pPr>
            <a:lvl4pPr marL="1733240" indent="-247606">
              <a:defRPr>
                <a:solidFill>
                  <a:schemeClr val="tx1"/>
                </a:solidFill>
                <a:latin typeface="Arial" charset="0"/>
              </a:defRPr>
            </a:lvl4pPr>
            <a:lvl5pPr marL="2228452" indent="-247606">
              <a:defRPr>
                <a:solidFill>
                  <a:schemeClr val="tx1"/>
                </a:solidFill>
                <a:latin typeface="Arial" charset="0"/>
              </a:defRPr>
            </a:lvl5pPr>
            <a:lvl6pPr marL="2723663" indent="-2476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8873" indent="-2476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085" indent="-2476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296" indent="-2476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3E3D848-21DE-477E-B874-8E5DE0458F9C}" type="slidenum">
              <a:rPr lang="it-IT" altLang="it-IT">
                <a:solidFill>
                  <a:srgbClr val="000000"/>
                </a:solidFill>
                <a:latin typeface="Calibri" pitchFamily="34" charset="0"/>
              </a:rPr>
              <a:pPr/>
              <a:t>6</a:t>
            </a:fld>
            <a:endParaRPr lang="it-IT" altLang="it-IT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5" name="Segnaposto intestazione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95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763257" y="9341276"/>
            <a:ext cx="2878957" cy="493442"/>
          </a:xfrm>
          <a:prstGeom prst="rect">
            <a:avLst/>
          </a:prstGeom>
        </p:spPr>
        <p:txBody>
          <a:bodyPr/>
          <a:lstStyle/>
          <a:p>
            <a:fld id="{DC1120A8-2139-49AD-BC73-EF3857FC1927}" type="slidenum">
              <a:rPr lang="it-IT" smtClean="0">
                <a:solidFill>
                  <a:prstClr val="black"/>
                </a:solidFill>
              </a:rPr>
              <a:pPr/>
              <a:t>7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2" y="9341276"/>
            <a:ext cx="2878957" cy="49344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8" name="Segnaposto intestazione 7"/>
          <p:cNvSpPr>
            <a:spLocks noGrp="1"/>
          </p:cNvSpPr>
          <p:nvPr>
            <p:ph type="hdr" sz="quarter" idx="12"/>
          </p:nvPr>
        </p:nvSpPr>
        <p:spPr>
          <a:xfrm>
            <a:off x="2" y="1"/>
            <a:ext cx="2878957" cy="49344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530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3188" y="766763"/>
            <a:ext cx="6805612" cy="38290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874939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3188" y="766763"/>
            <a:ext cx="6805612" cy="38290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2293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023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2295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1668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4773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mod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597159" y="1298276"/>
            <a:ext cx="10505494" cy="22159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en-US" sz="1600" b="1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3300" smtClean="0">
                <a:latin typeface="Calibri" pitchFamily="34" charset="0"/>
              </a:defRPr>
            </a:lvl2pPr>
            <a:lvl3pPr>
              <a:defRPr lang="en-US" sz="3300" smtClean="0">
                <a:latin typeface="Calibri" pitchFamily="34" charset="0"/>
              </a:defRPr>
            </a:lvl3pPr>
            <a:lvl4pPr>
              <a:defRPr lang="en-US" sz="3300" smtClean="0">
                <a:latin typeface="Calibri" pitchFamily="34" charset="0"/>
              </a:defRPr>
            </a:lvl4pPr>
            <a:lvl5pPr>
              <a:defRPr lang="it-IT" sz="3300">
                <a:latin typeface="Calibri" pitchFamily="34" charset="0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7081" y="764704"/>
            <a:ext cx="10504748" cy="504056"/>
          </a:xfrm>
          <a:prstGeom prst="rect">
            <a:avLst/>
          </a:prstGeom>
        </p:spPr>
        <p:txBody>
          <a:bodyPr/>
          <a:lstStyle>
            <a:lvl1pPr algn="l">
              <a:defRPr sz="2000" b="1" i="0">
                <a:solidFill>
                  <a:srgbClr val="5B6770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597081" y="246816"/>
            <a:ext cx="10504748" cy="1108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en-US" sz="800" b="0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3300" smtClean="0">
                <a:latin typeface="Calibri" pitchFamily="34" charset="0"/>
              </a:defRPr>
            </a:lvl2pPr>
            <a:lvl3pPr>
              <a:defRPr lang="en-US" sz="3300" smtClean="0">
                <a:latin typeface="Calibri" pitchFamily="34" charset="0"/>
              </a:defRPr>
            </a:lvl3pPr>
            <a:lvl4pPr>
              <a:defRPr lang="en-US" sz="3300" smtClean="0">
                <a:latin typeface="Calibri" pitchFamily="34" charset="0"/>
              </a:defRPr>
            </a:lvl4pPr>
            <a:lvl5pPr>
              <a:defRPr lang="it-IT" sz="3300">
                <a:latin typeface="Calibri" pitchFamily="34" charset="0"/>
              </a:defRPr>
            </a:lvl5pPr>
          </a:lstStyle>
          <a:p>
            <a:pPr lvl="0"/>
            <a:r>
              <a:rPr lang="it-IT" dirty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8"/>
          </p:nvPr>
        </p:nvSpPr>
        <p:spPr>
          <a:xfrm>
            <a:off x="4562724" y="6340099"/>
            <a:ext cx="6539106" cy="291760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marL="0" indent="0" algn="r">
              <a:spcBef>
                <a:spcPts val="0"/>
              </a:spcBef>
              <a:buNone/>
              <a:defRPr sz="700" b="0">
                <a:solidFill>
                  <a:srgbClr val="5B6770"/>
                </a:solidFill>
                <a:latin typeface="Arial"/>
                <a:cs typeface="Arial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5457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513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4028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583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201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2234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705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30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528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1"/>
          <p:cNvGrpSpPr/>
          <p:nvPr/>
        </p:nvGrpSpPr>
        <p:grpSpPr>
          <a:xfrm>
            <a:off x="876600" y="764640"/>
            <a:ext cx="10438560" cy="59400"/>
            <a:chOff x="876600" y="764640"/>
            <a:chExt cx="10438560" cy="59400"/>
          </a:xfrm>
        </p:grpSpPr>
        <p:sp>
          <p:nvSpPr>
            <p:cNvPr id="9" name="Connettore 1 2"/>
            <p:cNvSpPr/>
            <p:nvPr/>
          </p:nvSpPr>
          <p:spPr>
            <a:xfrm flipH="1">
              <a:off x="1283040" y="823680"/>
              <a:ext cx="10032120" cy="360"/>
            </a:xfrm>
            <a:prstGeom prst="line">
              <a:avLst/>
            </a:prstGeom>
            <a:ln w="28575">
              <a:solidFill>
                <a:srgbClr val="FF33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" name="Connettore 1 3"/>
            <p:cNvSpPr/>
            <p:nvPr/>
          </p:nvSpPr>
          <p:spPr>
            <a:xfrm flipH="1">
              <a:off x="1080000" y="796320"/>
              <a:ext cx="10031760" cy="360"/>
            </a:xfrm>
            <a:prstGeom prst="line">
              <a:avLst/>
            </a:prstGeom>
            <a:ln w="28575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Connettore 1 4"/>
            <p:cNvSpPr/>
            <p:nvPr/>
          </p:nvSpPr>
          <p:spPr>
            <a:xfrm flipH="1">
              <a:off x="876600" y="764640"/>
              <a:ext cx="10032120" cy="360"/>
            </a:xfrm>
            <a:prstGeom prst="line">
              <a:avLst/>
            </a:prstGeom>
            <a:ln w="28575">
              <a:solidFill>
                <a:srgbClr val="00B0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5" name="Picture 8" descr="Logo segretariato copia"/>
          <p:cNvPicPr/>
          <p:nvPr/>
        </p:nvPicPr>
        <p:blipFill>
          <a:blip r:embed="rId15"/>
          <a:stretch/>
        </p:blipFill>
        <p:spPr>
          <a:xfrm>
            <a:off x="215280" y="87120"/>
            <a:ext cx="479520" cy="719640"/>
          </a:xfrm>
          <a:prstGeom prst="rect">
            <a:avLst/>
          </a:prstGeom>
          <a:ln w="0">
            <a:noFill/>
          </a:ln>
        </p:spPr>
      </p:pic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Fai clic per modificare il formato del testo del titolo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strike="noStrike" spc="-1" dirty="0">
                <a:solidFill>
                  <a:srgbClr val="000000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 dirty="0">
                <a:solidFill>
                  <a:srgbClr val="000000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 dirty="0">
                <a:solidFill>
                  <a:srgbClr val="000000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Settimo livello struttura</a:t>
            </a:r>
          </a:p>
        </p:txBody>
      </p:sp>
      <p:pic>
        <p:nvPicPr>
          <p:cNvPr id="10" name="Immagine 18"/>
          <p:cNvPicPr>
            <a:picLocks/>
          </p:cNvPicPr>
          <p:nvPr userDrawn="1"/>
        </p:nvPicPr>
        <p:blipFill>
          <a:blip r:embed="rId16"/>
          <a:stretch/>
        </p:blipFill>
        <p:spPr>
          <a:xfrm>
            <a:off x="11241092" y="140521"/>
            <a:ext cx="720000" cy="7200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25718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2.xml"/><Relationship Id="rId12" Type="http://schemas.openxmlformats.org/officeDocument/2006/relationships/diagramQuickStyle" Target="../diagrams/quickStyle2.xml"/><Relationship Id="rId13" Type="http://schemas.openxmlformats.org/officeDocument/2006/relationships/diagramColors" Target="../diagrams/colors2.xml"/><Relationship Id="rId14" Type="http://schemas.microsoft.com/office/2007/relationships/diagramDrawing" Target="../diagrams/drawing2.xml"/><Relationship Id="rId15" Type="http://schemas.openxmlformats.org/officeDocument/2006/relationships/image" Target="../media/image47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48.png"/><Relationship Id="rId19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emf"/><Relationship Id="rId7" Type="http://schemas.openxmlformats.org/officeDocument/2006/relationships/image" Target="../media/image22.jp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asellaDiTesto 3"/>
          <p:cNvSpPr/>
          <p:nvPr/>
        </p:nvSpPr>
        <p:spPr>
          <a:xfrm>
            <a:off x="-463680" y="330696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asellaDiTesto 5"/>
          <p:cNvSpPr/>
          <p:nvPr/>
        </p:nvSpPr>
        <p:spPr>
          <a:xfrm>
            <a:off x="45720" y="4329615"/>
            <a:ext cx="12191760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it-IT" sz="2400" b="1" cap="small" spc="-1" dirty="0" smtClean="0">
              <a:solidFill>
                <a:srgbClr val="000073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it-IT" sz="2400" b="1" cap="small" spc="-1" dirty="0" smtClean="0">
                <a:solidFill>
                  <a:srgbClr val="000073"/>
                </a:solidFill>
                <a:latin typeface="Times New Roman"/>
              </a:rPr>
              <a:t>Special and </a:t>
            </a:r>
            <a:r>
              <a:rPr lang="it-IT" sz="2400" b="1" cap="small" spc="-1" dirty="0" err="1" smtClean="0">
                <a:solidFill>
                  <a:srgbClr val="000073"/>
                </a:solidFill>
                <a:latin typeface="Times New Roman"/>
              </a:rPr>
              <a:t>Diving</a:t>
            </a:r>
            <a:r>
              <a:rPr lang="it-IT" sz="2400" b="1" cap="small" spc="-1" dirty="0" smtClean="0">
                <a:solidFill>
                  <a:srgbClr val="000073"/>
                </a:solidFill>
                <a:latin typeface="Times New Roman"/>
              </a:rPr>
              <a:t> </a:t>
            </a:r>
            <a:r>
              <a:rPr lang="it-IT" sz="2400" b="1" cap="small" spc="-1" dirty="0" err="1" smtClean="0">
                <a:solidFill>
                  <a:srgbClr val="000073"/>
                </a:solidFill>
                <a:latin typeface="Times New Roman"/>
              </a:rPr>
              <a:t>Operation</a:t>
            </a:r>
            <a:endParaRPr lang="it-IT" sz="2400" b="1" cap="small" spc="-1" dirty="0" smtClean="0">
              <a:solidFill>
                <a:srgbClr val="000073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it-IT" sz="2400" b="1" cap="small" spc="-1" dirty="0" smtClean="0">
                <a:solidFill>
                  <a:srgbClr val="000073"/>
                </a:solidFill>
                <a:latin typeface="Times New Roman"/>
              </a:rPr>
              <a:t>Submarine Rescue </a:t>
            </a:r>
            <a:r>
              <a:rPr lang="it-IT" sz="2400" b="1" cap="small" spc="-1" dirty="0" err="1" smtClean="0">
                <a:solidFill>
                  <a:srgbClr val="000073"/>
                </a:solidFill>
                <a:latin typeface="Times New Roman"/>
              </a:rPr>
              <a:t>Ship</a:t>
            </a:r>
            <a:endParaRPr lang="it-IT" sz="2400" b="1" cap="small" spc="-1" dirty="0">
              <a:solidFill>
                <a:srgbClr val="000073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it-IT" sz="2400" b="1" cap="small" spc="-1" dirty="0" smtClean="0">
                <a:solidFill>
                  <a:srgbClr val="000073"/>
                </a:solidFill>
                <a:latin typeface="Times New Roman"/>
              </a:rPr>
              <a:t>SDO-</a:t>
            </a:r>
            <a:r>
              <a:rPr lang="it-IT" sz="2400" b="1" cap="small" spc="-1" dirty="0" err="1" smtClean="0">
                <a:solidFill>
                  <a:srgbClr val="000073"/>
                </a:solidFill>
                <a:latin typeface="Times New Roman"/>
              </a:rPr>
              <a:t>SuRS</a:t>
            </a:r>
            <a:endParaRPr lang="it-IT" sz="2400" b="1" cap="small" spc="-1" dirty="0" smtClean="0">
              <a:solidFill>
                <a:srgbClr val="000073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it-IT" sz="2400" b="1" cap="small" spc="-1" dirty="0">
              <a:solidFill>
                <a:srgbClr val="000073"/>
              </a:solidFill>
              <a:latin typeface="Times New Roman"/>
            </a:endParaRPr>
          </a:p>
        </p:txBody>
      </p:sp>
      <p:pic>
        <p:nvPicPr>
          <p:cNvPr id="52" name="Immagine 6"/>
          <p:cNvPicPr/>
          <p:nvPr/>
        </p:nvPicPr>
        <p:blipFill>
          <a:blip r:embed="rId4"/>
          <a:stretch/>
        </p:blipFill>
        <p:spPr>
          <a:xfrm>
            <a:off x="4433400" y="4061700"/>
            <a:ext cx="3324600" cy="920520"/>
          </a:xfrm>
          <a:prstGeom prst="rect">
            <a:avLst/>
          </a:prstGeom>
          <a:ln w="0">
            <a:noFill/>
          </a:ln>
        </p:spPr>
      </p:pic>
      <p:sp>
        <p:nvSpPr>
          <p:cNvPr id="53" name="CasellaDiTesto 7"/>
          <p:cNvSpPr/>
          <p:nvPr/>
        </p:nvSpPr>
        <p:spPr>
          <a:xfrm>
            <a:off x="831960" y="155002"/>
            <a:ext cx="1056096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151697"/>
                </a:solidFill>
                <a:latin typeface="Times New Roman" charset="0"/>
                <a:ea typeface="Times New Roman" charset="0"/>
                <a:cs typeface="Times New Roman" charset="0"/>
              </a:rPr>
              <a:t>Secretariat General of </a:t>
            </a:r>
            <a:r>
              <a:rPr lang="en-US" sz="2800" b="1" dirty="0" err="1">
                <a:solidFill>
                  <a:srgbClr val="151697"/>
                </a:solidFill>
                <a:latin typeface="Times New Roman" charset="0"/>
                <a:ea typeface="Times New Roman" charset="0"/>
                <a:cs typeface="Times New Roman" charset="0"/>
              </a:rPr>
              <a:t>Defence</a:t>
            </a:r>
            <a:r>
              <a:rPr lang="en-US" sz="2800" b="1" dirty="0">
                <a:solidFill>
                  <a:srgbClr val="151697"/>
                </a:solidFill>
                <a:latin typeface="Times New Roman" charset="0"/>
                <a:ea typeface="Times New Roman" charset="0"/>
                <a:cs typeface="Times New Roman" charset="0"/>
              </a:rPr>
              <a:t> / National Armaments Directorate</a:t>
            </a:r>
            <a:endParaRPr lang="it-IT" sz="2800" b="1" strike="noStrike" spc="-1" dirty="0">
              <a:solidFill>
                <a:srgbClr val="151697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-419721" y="6143779"/>
            <a:ext cx="58318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defRPr sz="2400" b="1" cap="small" spc="-1">
                <a:solidFill>
                  <a:srgbClr val="000073"/>
                </a:solidFill>
                <a:latin typeface="Times New Roman"/>
              </a:defRPr>
            </a:lvl1pPr>
          </a:lstStyle>
          <a:p>
            <a:r>
              <a:rPr lang="it-IT" sz="1600" dirty="0"/>
              <a:t>Cdr Emanuele DE </a:t>
            </a:r>
            <a:r>
              <a:rPr lang="it-IT" sz="1600" dirty="0" smtClean="0"/>
              <a:t>MINICIS</a:t>
            </a:r>
          </a:p>
          <a:p>
            <a:r>
              <a:rPr lang="it-IT" sz="1600" dirty="0" smtClean="0"/>
              <a:t>Head of International </a:t>
            </a:r>
            <a:r>
              <a:rPr lang="it-IT" sz="1600" dirty="0" err="1" smtClean="0"/>
              <a:t>Cooperations</a:t>
            </a:r>
            <a:r>
              <a:rPr lang="it-IT" sz="1600" dirty="0" smtClean="0"/>
              <a:t> Service</a:t>
            </a:r>
            <a:endParaRPr lang="it-IT" sz="1600" dirty="0"/>
          </a:p>
        </p:txBody>
      </p:sp>
      <p:pic>
        <p:nvPicPr>
          <p:cNvPr id="1026" name="Picture 2" descr="https://www.bergenengines.com/wp-content/uploads/2022/11/Navy-Leaders_Combined-Naval-Event-bann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682" y="1026195"/>
            <a:ext cx="6787515" cy="143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8"/>
          <p:cNvPicPr/>
          <p:nvPr/>
        </p:nvPicPr>
        <p:blipFill>
          <a:blip r:embed="rId6"/>
          <a:stretch/>
        </p:blipFill>
        <p:spPr>
          <a:xfrm>
            <a:off x="5234940" y="2638444"/>
            <a:ext cx="1668240" cy="163727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196354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4">
            <a:extLst>
              <a:ext uri="{FF2B5EF4-FFF2-40B4-BE49-F238E27FC236}">
                <a16:creationId xmlns="" xmlns:a16="http://schemas.microsoft.com/office/drawing/2014/main" id="{0AD61BDC-6212-4EC5-BC3F-2A09619875CD}"/>
              </a:ext>
            </a:extLst>
          </p:cNvPr>
          <p:cNvSpPr txBox="1"/>
          <p:nvPr/>
        </p:nvSpPr>
        <p:spPr>
          <a:xfrm>
            <a:off x="3928772" y="198192"/>
            <a:ext cx="4656596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60" rIns="22860">
            <a:spAutoFit/>
          </a:bodyPr>
          <a:lstStyle/>
          <a:p>
            <a:pPr defTabSz="412750" hangingPunct="0">
              <a:defRPr sz="4000" b="1">
                <a:solidFill>
                  <a:srgbClr val="0F206C"/>
                </a:solidFill>
                <a:latin typeface="Barlow-ExtraBold"/>
                <a:ea typeface="Barlow-ExtraBold"/>
                <a:cs typeface="Barlow-ExtraBold"/>
                <a:sym typeface="Barlow-ExtraBold"/>
              </a:defRPr>
            </a:pPr>
            <a:r>
              <a:rPr lang="it-IT" sz="2700" b="1" dirty="0" smtClean="0">
                <a:solidFill>
                  <a:srgbClr val="0F206C"/>
                </a:solidFill>
                <a:latin typeface="Barlow-ExtraBold"/>
                <a:sym typeface="Barlow-ExtraBold"/>
              </a:rPr>
              <a:t>SPECIAL OPERATIONS (SO)</a:t>
            </a:r>
            <a:endParaRPr lang="it-IT" sz="2700" b="1" i="1" kern="0" dirty="0">
              <a:solidFill>
                <a:srgbClr val="0F206C"/>
              </a:solidFill>
              <a:latin typeface="Barlow-ExtraBold"/>
              <a:sym typeface="Barlow-ExtraBold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2F5BF1F9-BBF6-9335-1E65-32C22D5283D7}"/>
              </a:ext>
            </a:extLst>
          </p:cNvPr>
          <p:cNvSpPr txBox="1"/>
          <p:nvPr/>
        </p:nvSpPr>
        <p:spPr>
          <a:xfrm>
            <a:off x="635000" y="1126067"/>
            <a:ext cx="1034626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>
              <a:defRPr/>
            </a:pPr>
            <a:endParaRPr lang="en-US" sz="24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 defTabSz="457200">
              <a:defRPr/>
            </a:pPr>
            <a:r>
              <a:rPr lang="en-US" sz="2400" b="1" dirty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</a:rPr>
              <a:t>The Unit will have the capability to operate as a Special Forces Command Unit up to Task Group level and to transport and deploy vehicles and special assets on Working Deck e.g.:</a:t>
            </a:r>
          </a:p>
          <a:p>
            <a:pPr algn="just" defTabSz="457200">
              <a:defRPr/>
            </a:pPr>
            <a:endParaRPr lang="en-US" sz="2400" b="1" dirty="0">
              <a:solidFill>
                <a:srgbClr val="0F206C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</a:rPr>
              <a:t>RHIB model Hurricane or </a:t>
            </a:r>
            <a:r>
              <a:rPr lang="en-US" sz="2400" b="1" dirty="0" smtClean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</a:rPr>
              <a:t>similar</a:t>
            </a:r>
            <a:endParaRPr lang="en-US" sz="2400" b="1" dirty="0">
              <a:solidFill>
                <a:srgbClr val="0F206C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 defTabSz="457200">
              <a:defRPr/>
            </a:pPr>
            <a:r>
              <a:rPr lang="en-US" sz="2400" b="1" dirty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34290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</a:rPr>
              <a:t>ISO Container </a:t>
            </a:r>
            <a:r>
              <a:rPr lang="en-US" sz="2400" b="1" dirty="0" smtClean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</a:rPr>
              <a:t>assets</a:t>
            </a:r>
            <a:endParaRPr lang="en-US" sz="2400" b="1" dirty="0">
              <a:solidFill>
                <a:srgbClr val="0F206C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 defTabSz="457200">
              <a:defRPr/>
            </a:pPr>
            <a:r>
              <a:rPr lang="en-US" sz="2400" b="1" dirty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678" y="3088640"/>
            <a:ext cx="5238541" cy="3496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6780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4">
            <a:extLst>
              <a:ext uri="{FF2B5EF4-FFF2-40B4-BE49-F238E27FC236}">
                <a16:creationId xmlns="" xmlns:a16="http://schemas.microsoft.com/office/drawing/2014/main" id="{0AD61BDC-6212-4EC5-BC3F-2A09619875CD}"/>
              </a:ext>
            </a:extLst>
          </p:cNvPr>
          <p:cNvSpPr txBox="1"/>
          <p:nvPr/>
        </p:nvSpPr>
        <p:spPr>
          <a:xfrm>
            <a:off x="3753439" y="157618"/>
            <a:ext cx="4521751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60" rIns="22860">
            <a:spAutoFit/>
          </a:bodyPr>
          <a:lstStyle/>
          <a:p>
            <a:pPr algn="ctr" defTabSz="412750" hangingPunct="0">
              <a:defRPr sz="4000" b="1">
                <a:solidFill>
                  <a:srgbClr val="0F206C"/>
                </a:solidFill>
                <a:latin typeface="Barlow-ExtraBold"/>
                <a:ea typeface="Barlow-ExtraBold"/>
                <a:cs typeface="Barlow-ExtraBold"/>
                <a:sym typeface="Barlow-ExtraBold"/>
              </a:defRPr>
            </a:pPr>
            <a:r>
              <a:rPr lang="it-IT" sz="2700" b="1" dirty="0" smtClean="0">
                <a:solidFill>
                  <a:srgbClr val="0F206C"/>
                </a:solidFill>
                <a:latin typeface="Barlow-ExtraBold"/>
                <a:sym typeface="Barlow-ExtraBold"/>
              </a:rPr>
              <a:t>DIVING OPERATIONS (DO)</a:t>
            </a:r>
            <a:endParaRPr lang="it-IT" sz="2700" b="1" i="1" kern="0" dirty="0">
              <a:solidFill>
                <a:srgbClr val="0F206C"/>
              </a:solidFill>
              <a:latin typeface="Barlow-ExtraBold"/>
              <a:sym typeface="Barlow-ExtraBold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2F5BF1F9-BBF6-9335-1E65-32C22D5283D7}"/>
              </a:ext>
            </a:extLst>
          </p:cNvPr>
          <p:cNvSpPr txBox="1"/>
          <p:nvPr/>
        </p:nvSpPr>
        <p:spPr>
          <a:xfrm>
            <a:off x="635000" y="1126067"/>
            <a:ext cx="1034626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endParaRPr lang="en-US" sz="9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>
              <a:defRPr/>
            </a:pPr>
            <a:r>
              <a:rPr lang="en-US" sz="2700" b="1" dirty="0">
                <a:solidFill>
                  <a:srgbClr val="0F206C"/>
                </a:solidFill>
                <a:latin typeface="Barlow-ExtraBold"/>
              </a:rPr>
              <a:t>The Unit may be deployed in shallow and deep-waters search operations, in the context of Homeland Security i.e.: </a:t>
            </a:r>
          </a:p>
          <a:p>
            <a:pPr defTabSz="457200">
              <a:defRPr/>
            </a:pPr>
            <a:endParaRPr lang="en-US" sz="2700" b="1" dirty="0">
              <a:solidFill>
                <a:srgbClr val="0F206C"/>
              </a:solidFill>
              <a:latin typeface="Barlow-ExtraBold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700" b="1" dirty="0">
                <a:solidFill>
                  <a:srgbClr val="0F206C"/>
                </a:solidFill>
                <a:latin typeface="Barlow-ExtraBold"/>
              </a:rPr>
              <a:t>oil pipeline and oil/gas terminals surveillance operations;</a:t>
            </a:r>
          </a:p>
          <a:p>
            <a:pPr defTabSz="457200">
              <a:defRPr/>
            </a:pPr>
            <a:r>
              <a:rPr lang="en-US" sz="2700" b="1" dirty="0">
                <a:solidFill>
                  <a:srgbClr val="0F206C"/>
                </a:solidFill>
                <a:latin typeface="Barlow-ExtraBold"/>
              </a:rPr>
              <a:t> </a:t>
            </a:r>
          </a:p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700" b="1" dirty="0">
                <a:solidFill>
                  <a:srgbClr val="0F206C"/>
                </a:solidFill>
                <a:latin typeface="Barlow-ExtraBold"/>
              </a:rPr>
              <a:t>anti-terrorism/sabotage function;</a:t>
            </a:r>
          </a:p>
          <a:p>
            <a:pPr defTabSz="457200">
              <a:defRPr/>
            </a:pPr>
            <a:r>
              <a:rPr lang="en-US" sz="2700" b="1" dirty="0">
                <a:solidFill>
                  <a:srgbClr val="0F206C"/>
                </a:solidFill>
                <a:latin typeface="Barlow-ExtraBold"/>
              </a:rPr>
              <a:t> </a:t>
            </a:r>
          </a:p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700" b="1" dirty="0">
                <a:solidFill>
                  <a:srgbClr val="0F206C"/>
                </a:solidFill>
                <a:latin typeface="Barlow-ExtraBold"/>
              </a:rPr>
              <a:t>search operations for dangerous wrecks, recovery from the seabed and retrieval of sites at high environmental risk.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it-IT" sz="9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8180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3">
            <a:extLst>
              <a:ext uri="{FF2B5EF4-FFF2-40B4-BE49-F238E27FC236}">
                <a16:creationId xmlns="" xmlns:a16="http://schemas.microsoft.com/office/drawing/2014/main" id="{EC08B27D-0154-4CA4-BBAA-E92E3F7C16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1788" y="2193032"/>
          <a:ext cx="3898585" cy="18345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98585">
                  <a:extLst>
                    <a:ext uri="{9D8B030D-6E8A-4147-A177-3AD203B41FA5}">
                      <a16:colId xmlns="" xmlns:a16="http://schemas.microsoft.com/office/drawing/2014/main" val="4265861045"/>
                    </a:ext>
                  </a:extLst>
                </a:gridCol>
              </a:tblGrid>
              <a:tr h="280063"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 DIVING SYSTEM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="" xmlns:a16="http://schemas.microsoft.com/office/drawing/2014/main" val="3891811157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it-IT" sz="1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Hyperbaric</a:t>
                      </a:r>
                      <a:r>
                        <a:rPr lang="it-IT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Chambers 2 X 6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="" xmlns:a16="http://schemas.microsoft.com/office/drawing/2014/main" val="21209906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DIVING BELL (SDC) &amp; LARS da </a:t>
                      </a:r>
                      <a:r>
                        <a:rPr lang="it-IT" sz="1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Moonpool</a:t>
                      </a:r>
                      <a:endParaRPr lang="it-IT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="" xmlns:a16="http://schemas.microsoft.com/office/drawing/2014/main" val="33193970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it-IT" sz="1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Hyperbaric</a:t>
                      </a:r>
                      <a:r>
                        <a:rPr lang="it-IT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Life Boat (12 + 4 people)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="" xmlns:a16="http://schemas.microsoft.com/office/drawing/2014/main" val="318661246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Dive Control Panel 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="" xmlns:a16="http://schemas.microsoft.com/office/drawing/2014/main" val="394449745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SDC Analysis Panel</a:t>
                      </a:r>
                      <a:r>
                        <a:rPr lang="it-IT" sz="14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="" xmlns:a16="http://schemas.microsoft.com/office/drawing/2014/main" val="326191099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Storage 32 x 2.8 m</a:t>
                      </a:r>
                      <a:r>
                        <a:rPr lang="it-IT" sz="14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it-IT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 bar </a:t>
                      </a:r>
                      <a:r>
                        <a:rPr lang="it-IT" sz="1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cylinders</a:t>
                      </a:r>
                      <a:endParaRPr lang="it-IT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="" xmlns:a16="http://schemas.microsoft.com/office/drawing/2014/main" val="626337119"/>
                  </a:ext>
                </a:extLst>
              </a:tr>
            </a:tbl>
          </a:graphicData>
        </a:graphic>
      </p:graphicFrame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FF2B57BC-9945-31B2-CCBD-02D0EC85E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472" y="965111"/>
            <a:ext cx="7788315" cy="540152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0AD61BDC-6212-4EC5-BC3F-2A09619875CD}"/>
              </a:ext>
            </a:extLst>
          </p:cNvPr>
          <p:cNvSpPr txBox="1"/>
          <p:nvPr/>
        </p:nvSpPr>
        <p:spPr>
          <a:xfrm>
            <a:off x="3753438" y="157618"/>
            <a:ext cx="4521752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60" rIns="22860">
            <a:spAutoFit/>
          </a:bodyPr>
          <a:lstStyle/>
          <a:p>
            <a:pPr algn="ctr" defTabSz="412750" hangingPunct="0">
              <a:defRPr sz="4000" b="1">
                <a:solidFill>
                  <a:srgbClr val="0F206C"/>
                </a:solidFill>
                <a:latin typeface="Barlow-ExtraBold"/>
                <a:ea typeface="Barlow-ExtraBold"/>
                <a:cs typeface="Barlow-ExtraBold"/>
                <a:sym typeface="Barlow-ExtraBold"/>
              </a:defRPr>
            </a:pPr>
            <a:r>
              <a:rPr lang="it-IT" sz="2700" b="1" dirty="0" smtClean="0">
                <a:solidFill>
                  <a:srgbClr val="0F206C"/>
                </a:solidFill>
                <a:latin typeface="Barlow-ExtraBold"/>
                <a:sym typeface="Barlow-ExtraBold"/>
              </a:rPr>
              <a:t>DIVING OPERATIONS (DO)</a:t>
            </a:r>
            <a:endParaRPr lang="it-IT" sz="2700" b="1" i="1" kern="0" dirty="0">
              <a:solidFill>
                <a:srgbClr val="0F206C"/>
              </a:solidFill>
              <a:latin typeface="Barlow-ExtraBold"/>
              <a:sym typeface="Barlow-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76645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4">
            <a:extLst>
              <a:ext uri="{FF2B5EF4-FFF2-40B4-BE49-F238E27FC236}">
                <a16:creationId xmlns="" xmlns:a16="http://schemas.microsoft.com/office/drawing/2014/main" id="{9A20122A-4933-48B5-8F29-45EF7510CB84}"/>
              </a:ext>
            </a:extLst>
          </p:cNvPr>
          <p:cNvSpPr txBox="1"/>
          <p:nvPr/>
        </p:nvSpPr>
        <p:spPr>
          <a:xfrm>
            <a:off x="1924061" y="1302735"/>
            <a:ext cx="3130729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60" rIns="22860">
            <a:spAutoFit/>
          </a:bodyPr>
          <a:lstStyle/>
          <a:p>
            <a:pPr defTabSz="412750" hangingPunct="0">
              <a:defRPr sz="4000" b="1">
                <a:solidFill>
                  <a:srgbClr val="0F206C"/>
                </a:solidFill>
                <a:latin typeface="Barlow-ExtraBold"/>
                <a:ea typeface="Barlow-ExtraBold"/>
                <a:cs typeface="Barlow-ExtraBold"/>
                <a:sym typeface="Barlow-ExtraBold"/>
              </a:defRPr>
            </a:pPr>
            <a:r>
              <a:rPr lang="it-IT" sz="2700" dirty="0"/>
              <a:t>Diving Control room</a:t>
            </a:r>
            <a:endParaRPr lang="it-IT" sz="2700" b="1" i="1" kern="0" dirty="0">
              <a:solidFill>
                <a:srgbClr val="0F206C"/>
              </a:solidFill>
              <a:latin typeface="Barlow-ExtraBold"/>
              <a:sym typeface="Barlow-ExtraBold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="" xmlns:a16="http://schemas.microsoft.com/office/drawing/2014/main" id="{640DD8D8-3E70-4533-82E4-F839AB7A5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87"/>
          <a:stretch/>
        </p:blipFill>
        <p:spPr>
          <a:xfrm>
            <a:off x="1550611" y="2112277"/>
            <a:ext cx="3877630" cy="2711802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="" xmlns:a16="http://schemas.microsoft.com/office/drawing/2014/main" id="{1A077B35-9640-4B60-8DED-04423281D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886" y="982106"/>
            <a:ext cx="4737857" cy="2311202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="" xmlns:a16="http://schemas.microsoft.com/office/drawing/2014/main" id="{333C46EF-03EB-49AB-BB15-374D73499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6107" y="3721574"/>
            <a:ext cx="3858636" cy="2586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Immagine 28">
            <a:extLst>
              <a:ext uri="{FF2B5EF4-FFF2-40B4-BE49-F238E27FC236}">
                <a16:creationId xmlns="" xmlns:a16="http://schemas.microsoft.com/office/drawing/2014/main" id="{50EDB212-7FE6-44EC-A320-B02BB883A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515" y="4919671"/>
            <a:ext cx="5588620" cy="1388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ttangolo 4">
            <a:extLst>
              <a:ext uri="{FF2B5EF4-FFF2-40B4-BE49-F238E27FC236}">
                <a16:creationId xmlns="" xmlns:a16="http://schemas.microsoft.com/office/drawing/2014/main" id="{0AD61BDC-6212-4EC5-BC3F-2A09619875CD}"/>
              </a:ext>
            </a:extLst>
          </p:cNvPr>
          <p:cNvSpPr txBox="1"/>
          <p:nvPr/>
        </p:nvSpPr>
        <p:spPr>
          <a:xfrm>
            <a:off x="3753438" y="157618"/>
            <a:ext cx="4521752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60" rIns="22860">
            <a:spAutoFit/>
          </a:bodyPr>
          <a:lstStyle/>
          <a:p>
            <a:pPr algn="ctr" defTabSz="412750" hangingPunct="0">
              <a:defRPr sz="4000" b="1">
                <a:solidFill>
                  <a:srgbClr val="0F206C"/>
                </a:solidFill>
                <a:latin typeface="Barlow-ExtraBold"/>
                <a:ea typeface="Barlow-ExtraBold"/>
                <a:cs typeface="Barlow-ExtraBold"/>
                <a:sym typeface="Barlow-ExtraBold"/>
              </a:defRPr>
            </a:pPr>
            <a:r>
              <a:rPr lang="it-IT" sz="2700" b="1" dirty="0" smtClean="0">
                <a:solidFill>
                  <a:srgbClr val="0F206C"/>
                </a:solidFill>
                <a:latin typeface="Barlow-ExtraBold"/>
                <a:sym typeface="Barlow-ExtraBold"/>
              </a:rPr>
              <a:t>DIVING OPERATIONS (DO)</a:t>
            </a:r>
            <a:endParaRPr lang="it-IT" sz="2700" b="1" i="1" kern="0" dirty="0">
              <a:solidFill>
                <a:srgbClr val="0F206C"/>
              </a:solidFill>
              <a:latin typeface="Barlow-ExtraBold"/>
              <a:sym typeface="Barlow-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03432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8385" y="3429000"/>
            <a:ext cx="2820987" cy="17510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694113"/>
            <a:ext cx="3757613" cy="103287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9" name="Picture 2" descr="http://www.ismerlo.org/assets/NSRS/nato_s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5" y="1139825"/>
            <a:ext cx="2976563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4" descr="Visualizza immagine di origin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9617" y="1139825"/>
            <a:ext cx="3240087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7">
            <a:extLst>
              <a:ext uri="{FF2B5EF4-FFF2-40B4-BE49-F238E27FC236}">
                <a16:creationId xmlns:a16="http://schemas.microsoft.com/office/drawing/2014/main" xmlns="" id="{F44D00B6-DC63-4AB8-BAF1-2FD974FF00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9834" y="3349743"/>
            <a:ext cx="834395" cy="1095585"/>
          </a:xfrm>
          <a:prstGeom prst="rect">
            <a:avLst/>
          </a:prstGeom>
        </p:spPr>
      </p:pic>
      <p:sp>
        <p:nvSpPr>
          <p:cNvPr id="8" name="Rettangolo 4">
            <a:extLst>
              <a:ext uri="{FF2B5EF4-FFF2-40B4-BE49-F238E27FC236}">
                <a16:creationId xmlns="" xmlns:a16="http://schemas.microsoft.com/office/drawing/2014/main" id="{0AD61BDC-6212-4EC5-BC3F-2A09619875CD}"/>
              </a:ext>
            </a:extLst>
          </p:cNvPr>
          <p:cNvSpPr txBox="1"/>
          <p:nvPr/>
        </p:nvSpPr>
        <p:spPr>
          <a:xfrm>
            <a:off x="3178567" y="147392"/>
            <a:ext cx="5829994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60" rIns="22860">
            <a:spAutoFit/>
          </a:bodyPr>
          <a:lstStyle/>
          <a:p>
            <a:pPr defTabSz="412750" hangingPunct="0">
              <a:defRPr sz="4000" b="1">
                <a:solidFill>
                  <a:srgbClr val="0F206C"/>
                </a:solidFill>
                <a:latin typeface="Barlow-ExtraBold"/>
                <a:ea typeface="Barlow-ExtraBold"/>
                <a:cs typeface="Barlow-ExtraBold"/>
                <a:sym typeface="Barlow-ExtraBold"/>
              </a:defRPr>
            </a:pPr>
            <a:r>
              <a:rPr lang="it-IT" sz="2700" b="1" dirty="0" smtClean="0">
                <a:solidFill>
                  <a:srgbClr val="0F206C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Barlow-ExtraBold"/>
              </a:rPr>
              <a:t>SUBMARINE RESCUE SHIP </a:t>
            </a:r>
            <a:r>
              <a:rPr lang="it-IT" sz="2700" b="1" dirty="0">
                <a:solidFill>
                  <a:srgbClr val="0F206C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Barlow-ExtraBold"/>
              </a:rPr>
              <a:t>(</a:t>
            </a:r>
            <a:r>
              <a:rPr lang="it-IT" sz="2700" b="1" dirty="0" err="1">
                <a:solidFill>
                  <a:srgbClr val="0F206C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Barlow-ExtraBold"/>
              </a:rPr>
              <a:t>SuRS</a:t>
            </a:r>
            <a:r>
              <a:rPr lang="it-IT" sz="2700" b="1" dirty="0">
                <a:solidFill>
                  <a:srgbClr val="0F206C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Barlow-ExtraBold"/>
              </a:rPr>
              <a:t>)</a:t>
            </a:r>
            <a:endParaRPr lang="it-IT" sz="2700" b="1" i="1" kern="0" dirty="0">
              <a:solidFill>
                <a:srgbClr val="0F206C"/>
              </a:solidFill>
              <a:latin typeface="Barlow-ExtraBold"/>
              <a:sym typeface="Barlow-ExtraBold"/>
            </a:endParaRPr>
          </a:p>
        </p:txBody>
      </p:sp>
      <p:sp>
        <p:nvSpPr>
          <p:cNvPr id="10" name="Rettangolo 4">
            <a:extLst>
              <a:ext uri="{FF2B5EF4-FFF2-40B4-BE49-F238E27FC236}">
                <a16:creationId xmlns="" xmlns:a16="http://schemas.microsoft.com/office/drawing/2014/main" id="{0AD61BDC-6212-4EC5-BC3F-2A09619875CD}"/>
              </a:ext>
            </a:extLst>
          </p:cNvPr>
          <p:cNvSpPr txBox="1"/>
          <p:nvPr/>
        </p:nvSpPr>
        <p:spPr>
          <a:xfrm>
            <a:off x="7685810" y="4528127"/>
            <a:ext cx="400499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2860" rIns="22860">
            <a:spAutoFit/>
          </a:bodyPr>
          <a:lstStyle/>
          <a:p>
            <a:pPr algn="ctr" defTabSz="412750" hangingPunct="0">
              <a:defRPr sz="4000" b="1">
                <a:solidFill>
                  <a:srgbClr val="0F206C"/>
                </a:solidFill>
                <a:latin typeface="Barlow-ExtraBold"/>
                <a:ea typeface="Barlow-ExtraBold"/>
                <a:cs typeface="Barlow-ExtraBold"/>
                <a:sym typeface="Barlow-ExtraBold"/>
              </a:defRPr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Submarine Assistance Ventilation </a:t>
            </a: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 defTabSz="412750" hangingPunct="0">
              <a:defRPr sz="4000" b="1">
                <a:solidFill>
                  <a:srgbClr val="0F206C"/>
                </a:solidFill>
                <a:latin typeface="Barlow-ExtraBold"/>
                <a:ea typeface="Barlow-ExtraBold"/>
                <a:cs typeface="Barlow-ExtraBold"/>
                <a:sym typeface="Barlow-ExtraBold"/>
              </a:defRPr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Equipment Rescue (</a:t>
            </a:r>
            <a:r>
              <a:rPr lang="it-IT" sz="2000" b="1" dirty="0" smtClean="0">
                <a:latin typeface="Times New Roman" charset="0"/>
                <a:ea typeface="Times New Roman" charset="0"/>
                <a:cs typeface="Times New Roman" charset="0"/>
                <a:sym typeface="Barlow-ExtraBold"/>
              </a:rPr>
              <a:t>SAVER)</a:t>
            </a:r>
            <a:endParaRPr lang="it-IT" sz="2000" b="1" i="1" kern="0" dirty="0">
              <a:latin typeface="Times New Roman" charset="0"/>
              <a:ea typeface="Times New Roman" charset="0"/>
              <a:cs typeface="Times New Roman" charset="0"/>
              <a:sym typeface="Barlow-Extra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68"/>
          <a:stretch/>
        </p:blipFill>
        <p:spPr>
          <a:xfrm>
            <a:off x="7861763" y="1139824"/>
            <a:ext cx="3653090" cy="215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9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6E11F61D-E5A0-4377-BFB1-73B07F790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17" y="4867239"/>
            <a:ext cx="3978307" cy="199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uppo 21"/>
          <p:cNvGrpSpPr/>
          <p:nvPr/>
        </p:nvGrpSpPr>
        <p:grpSpPr>
          <a:xfrm>
            <a:off x="1" y="830694"/>
            <a:ext cx="3971924" cy="6027306"/>
            <a:chOff x="1" y="830694"/>
            <a:chExt cx="4838702" cy="6027305"/>
          </a:xfrm>
        </p:grpSpPr>
        <p:sp>
          <p:nvSpPr>
            <p:cNvPr id="21" name="Freccia a destra 20"/>
            <p:cNvSpPr/>
            <p:nvPr/>
          </p:nvSpPr>
          <p:spPr>
            <a:xfrm rot="16200000">
              <a:off x="-594301" y="1424996"/>
              <a:ext cx="6027305" cy="4838702"/>
            </a:xfrm>
            <a:prstGeom prst="rightArrow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xmlns="" id="{028C97B2-0EB3-44A4-A067-A7727BDC7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1807" y="5442900"/>
              <a:ext cx="2275090" cy="13234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aphicFrame>
        <p:nvGraphicFramePr>
          <p:cNvPr id="24" name="Diagramma 23"/>
          <p:cNvGraphicFramePr/>
          <p:nvPr>
            <p:extLst/>
          </p:nvPr>
        </p:nvGraphicFramePr>
        <p:xfrm>
          <a:off x="4060297" y="1350242"/>
          <a:ext cx="2848503" cy="1676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3" name="Diagramma 12"/>
          <p:cNvGraphicFramePr/>
          <p:nvPr>
            <p:extLst>
              <p:ext uri="{D42A27DB-BD31-4B8C-83A1-F6EECF244321}">
                <p14:modId xmlns:p14="http://schemas.microsoft.com/office/powerpoint/2010/main" val="646323632"/>
              </p:ext>
            </p:extLst>
          </p:nvPr>
        </p:nvGraphicFramePr>
        <p:xfrm>
          <a:off x="7963317" y="2943584"/>
          <a:ext cx="3415883" cy="2487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5" name="Picture 8">
            <a:extLst>
              <a:ext uri="{FF2B5EF4-FFF2-40B4-BE49-F238E27FC236}">
                <a16:creationId xmlns="" xmlns:a16="http://schemas.microsoft.com/office/drawing/2014/main" id="{0DEABDF4-9AF7-6198-7CA5-AAF257A77BB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1045" r="24817" b="23803"/>
          <a:stretch/>
        </p:blipFill>
        <p:spPr>
          <a:xfrm>
            <a:off x="6779711" y="830695"/>
            <a:ext cx="4599489" cy="2536763"/>
          </a:xfrm>
          <a:prstGeom prst="rect">
            <a:avLst/>
          </a:prstGeom>
        </p:spPr>
      </p:pic>
      <p:sp>
        <p:nvSpPr>
          <p:cNvPr id="18" name="CasellaDiTesto 15"/>
          <p:cNvSpPr txBox="1"/>
          <p:nvPr/>
        </p:nvSpPr>
        <p:spPr>
          <a:xfrm>
            <a:off x="3123487" y="2050762"/>
            <a:ext cx="219679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Portable Launch and Recovery System </a:t>
            </a:r>
            <a:r>
              <a:rPr lang="it-IT" dirty="0"/>
              <a:t>(PLARS)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9716585" y="2721127"/>
            <a:ext cx="248254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Deck </a:t>
            </a:r>
            <a:r>
              <a:rPr lang="it-IT" dirty="0" err="1"/>
              <a:t>Decompression</a:t>
            </a:r>
            <a:r>
              <a:rPr lang="it-IT" dirty="0"/>
              <a:t> </a:t>
            </a:r>
            <a:r>
              <a:rPr lang="it-IT" dirty="0" err="1"/>
              <a:t>Chambers</a:t>
            </a:r>
            <a:r>
              <a:rPr lang="it-IT" dirty="0"/>
              <a:t> (DDC)</a:t>
            </a:r>
          </a:p>
        </p:txBody>
      </p:sp>
      <p:sp>
        <p:nvSpPr>
          <p:cNvPr id="23" name="CasellaDiTesto 16"/>
          <p:cNvSpPr txBox="1"/>
          <p:nvPr/>
        </p:nvSpPr>
        <p:spPr>
          <a:xfrm>
            <a:off x="2989457" y="3944715"/>
            <a:ext cx="238636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Submarine Rescue </a:t>
            </a:r>
            <a:r>
              <a:rPr lang="it-IT" dirty="0" err="1"/>
              <a:t>Vehicle</a:t>
            </a:r>
            <a:r>
              <a:rPr lang="it-IT" dirty="0"/>
              <a:t> (SRV)</a:t>
            </a:r>
          </a:p>
        </p:txBody>
      </p:sp>
      <p:sp>
        <p:nvSpPr>
          <p:cNvPr id="16" name="Rettangolo 4">
            <a:extLst>
              <a:ext uri="{FF2B5EF4-FFF2-40B4-BE49-F238E27FC236}">
                <a16:creationId xmlns="" xmlns:a16="http://schemas.microsoft.com/office/drawing/2014/main" id="{B9A9E732-94EA-4CF3-8804-470831AE02D7}"/>
              </a:ext>
            </a:extLst>
          </p:cNvPr>
          <p:cNvSpPr txBox="1"/>
          <p:nvPr/>
        </p:nvSpPr>
        <p:spPr>
          <a:xfrm>
            <a:off x="2520494" y="191669"/>
            <a:ext cx="744960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60" rIns="22860">
            <a:spAutoFit/>
          </a:bodyPr>
          <a:lstStyle/>
          <a:p>
            <a:pPr defTabSz="412750" hangingPunct="0">
              <a:defRPr sz="4000" b="1">
                <a:solidFill>
                  <a:srgbClr val="0F206C"/>
                </a:solidFill>
                <a:latin typeface="Barlow-ExtraBold"/>
                <a:ea typeface="Barlow-ExtraBold"/>
                <a:cs typeface="Barlow-ExtraBold"/>
                <a:sym typeface="Barlow-ExtraBold"/>
              </a:defRPr>
            </a:pPr>
            <a:r>
              <a:rPr lang="it-IT" sz="2700" dirty="0">
                <a:latin typeface="Times New Roman" charset="0"/>
                <a:ea typeface="Times New Roman" charset="0"/>
                <a:cs typeface="Times New Roman" charset="0"/>
              </a:rPr>
              <a:t>DEPLOYABLE SUBMARINE RESCUE </a:t>
            </a:r>
            <a:r>
              <a:rPr lang="it-IT" sz="2700" dirty="0" smtClean="0">
                <a:latin typeface="Times New Roman" charset="0"/>
                <a:ea typeface="Times New Roman" charset="0"/>
                <a:cs typeface="Times New Roman" charset="0"/>
              </a:rPr>
              <a:t>ASSETS</a:t>
            </a:r>
            <a:endParaRPr lang="it-IT" sz="2700" b="1" i="1" kern="0" dirty="0">
              <a:solidFill>
                <a:srgbClr val="0F206C"/>
              </a:solidFill>
              <a:latin typeface="Times New Roman" charset="0"/>
              <a:ea typeface="Times New Roman" charset="0"/>
              <a:cs typeface="Times New Roman" charset="0"/>
              <a:sym typeface="Barlow-ExtraBold"/>
            </a:endParaRPr>
          </a:p>
        </p:txBody>
      </p:sp>
      <p:sp>
        <p:nvSpPr>
          <p:cNvPr id="20" name="Immagine 3"/>
          <p:cNvSpPr/>
          <p:nvPr/>
        </p:nvSpPr>
        <p:spPr>
          <a:xfrm>
            <a:off x="5383196" y="3303992"/>
            <a:ext cx="1760194" cy="437965"/>
          </a:xfrm>
          <a:prstGeom prst="round2DiagRect">
            <a:avLst>
              <a:gd name="adj1" fmla="val 4664"/>
              <a:gd name="adj2" fmla="val 0"/>
            </a:avLst>
          </a:prstGeom>
          <a:blipFill rotWithShape="0">
            <a:blip r:embed="rId16"/>
            <a:srcRect/>
            <a:stretch/>
          </a:blipFill>
          <a:ln w="88900" cap="sq">
            <a:solidFill>
              <a:srgbClr val="FFFFFF"/>
            </a:solidFill>
            <a:miter/>
          </a:ln>
          <a:effectLst>
            <a:outerShdw blurRad="25416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" name="Immagine 10"/>
          <p:cNvPicPr/>
          <p:nvPr/>
        </p:nvPicPr>
        <p:blipFill>
          <a:blip r:embed="rId17"/>
          <a:stretch/>
        </p:blipFill>
        <p:spPr>
          <a:xfrm>
            <a:off x="5338984" y="3887005"/>
            <a:ext cx="1720080" cy="545760"/>
          </a:xfrm>
          <a:prstGeom prst="rect">
            <a:avLst/>
          </a:prstGeom>
          <a:ln w="0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32" y="3199863"/>
            <a:ext cx="3536724" cy="228781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26"/>
          <a:stretch/>
        </p:blipFill>
        <p:spPr>
          <a:xfrm>
            <a:off x="912796" y="1233835"/>
            <a:ext cx="2210691" cy="205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1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https://www.drass.tech/wp-content/uploads/2021/10/submarine_rescue_capsule_src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15" y="1244017"/>
            <a:ext cx="3025990" cy="2343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236" y="1246700"/>
            <a:ext cx="3643312" cy="2359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CasellaDiTesto 17"/>
          <p:cNvSpPr txBox="1"/>
          <p:nvPr/>
        </p:nvSpPr>
        <p:spPr>
          <a:xfrm>
            <a:off x="975578" y="938923"/>
            <a:ext cx="4049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900091" algn="l"/>
              </a:tabLst>
              <a:defRPr/>
            </a:pPr>
            <a:r>
              <a:rPr lang="it-IT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icrosoft Sans Serif" panose="020B0604020202020204" pitchFamily="34" charset="0"/>
              </a:rPr>
              <a:t>SUBMARINE </a:t>
            </a:r>
            <a:r>
              <a:rPr lang="it-IT" sz="1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icrosoft Sans Serif" panose="020B0604020202020204" pitchFamily="34" charset="0"/>
              </a:rPr>
              <a:t>VENTILATION SYSTEM (SVS)</a:t>
            </a:r>
            <a:endParaRPr lang="it-IT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icrosoft Sans Serif" panose="020B0604020202020204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934201" y="918508"/>
            <a:ext cx="3661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tabLst>
                <a:tab pos="900091" algn="l"/>
              </a:tabLst>
              <a:defRPr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it-IT" dirty="0"/>
              <a:t>SUBMARINE </a:t>
            </a:r>
            <a:r>
              <a:rPr lang="it-IT"/>
              <a:t>RESCUE </a:t>
            </a:r>
            <a:r>
              <a:rPr lang="it-IT" smtClean="0"/>
              <a:t>CHAMBER (SRC)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681710" y="3967690"/>
            <a:ext cx="4535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900091" algn="l"/>
              </a:tabLst>
              <a:defRPr/>
            </a:pPr>
            <a:r>
              <a:rPr lang="it-IT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Microsoft Sans Serif" panose="020B0604020202020204" pitchFamily="34" charset="0"/>
              </a:rPr>
              <a:t>WROV with LARS</a:t>
            </a:r>
            <a:endParaRPr lang="it-IT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Microsoft Sans Serif" panose="020B0604020202020204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36" y="4322960"/>
            <a:ext cx="3643312" cy="2359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Freccia a destra 24"/>
          <p:cNvSpPr/>
          <p:nvPr/>
        </p:nvSpPr>
        <p:spPr>
          <a:xfrm>
            <a:off x="5177584" y="5035814"/>
            <a:ext cx="1563039" cy="819204"/>
          </a:xfrm>
          <a:prstGeom prst="rightArrow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ttangolo arrotondato 13"/>
          <p:cNvSpPr/>
          <p:nvPr/>
        </p:nvSpPr>
        <p:spPr>
          <a:xfrm>
            <a:off x="479608" y="845719"/>
            <a:ext cx="4940117" cy="29161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arrotondato 25"/>
          <p:cNvSpPr/>
          <p:nvPr/>
        </p:nvSpPr>
        <p:spPr>
          <a:xfrm>
            <a:off x="6289964" y="845719"/>
            <a:ext cx="5143647" cy="29161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arrotondato 26"/>
          <p:cNvSpPr/>
          <p:nvPr/>
        </p:nvSpPr>
        <p:spPr>
          <a:xfrm>
            <a:off x="479607" y="3914292"/>
            <a:ext cx="10954004" cy="28256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/>
          <p:cNvSpPr txBox="1"/>
          <p:nvPr/>
        </p:nvSpPr>
        <p:spPr>
          <a:xfrm>
            <a:off x="6695596" y="3967690"/>
            <a:ext cx="4535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900091" algn="l"/>
              </a:tabLst>
              <a:defRPr/>
            </a:pPr>
            <a:r>
              <a:rPr lang="it-IT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WROV</a:t>
            </a:r>
            <a:endParaRPr lang="it-IT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8428" y="1634774"/>
            <a:ext cx="2147811" cy="2028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7"/>
          <a:srcRect l="30903" r="17588" b="59636"/>
          <a:stretch/>
        </p:blipFill>
        <p:spPr>
          <a:xfrm>
            <a:off x="7331737" y="4427855"/>
            <a:ext cx="3263627" cy="1987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ttangolo 4">
            <a:extLst>
              <a:ext uri="{FF2B5EF4-FFF2-40B4-BE49-F238E27FC236}">
                <a16:creationId xmlns="" xmlns:a16="http://schemas.microsoft.com/office/drawing/2014/main" id="{B9A9E732-94EA-4CF3-8804-470831AE02D7}"/>
              </a:ext>
            </a:extLst>
          </p:cNvPr>
          <p:cNvSpPr txBox="1"/>
          <p:nvPr/>
        </p:nvSpPr>
        <p:spPr>
          <a:xfrm>
            <a:off x="2520494" y="191669"/>
            <a:ext cx="744960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60" rIns="22860">
            <a:spAutoFit/>
          </a:bodyPr>
          <a:lstStyle/>
          <a:p>
            <a:pPr defTabSz="412750" hangingPunct="0">
              <a:defRPr sz="4000" b="1">
                <a:solidFill>
                  <a:srgbClr val="0F206C"/>
                </a:solidFill>
                <a:latin typeface="Barlow-ExtraBold"/>
                <a:ea typeface="Barlow-ExtraBold"/>
                <a:cs typeface="Barlow-ExtraBold"/>
                <a:sym typeface="Barlow-ExtraBold"/>
              </a:defRPr>
            </a:pPr>
            <a:r>
              <a:rPr lang="it-IT" sz="2700" dirty="0"/>
              <a:t>DEPLOYABLE SUBMARINE RESCUE </a:t>
            </a:r>
            <a:r>
              <a:rPr lang="it-IT" sz="2700" dirty="0" smtClean="0"/>
              <a:t>ASSETS</a:t>
            </a:r>
            <a:endParaRPr lang="it-IT" sz="2700" b="1" i="1" kern="0" dirty="0">
              <a:solidFill>
                <a:srgbClr val="0F206C"/>
              </a:solidFill>
              <a:latin typeface="Barlow-ExtraBold"/>
              <a:sym typeface="Barlow-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5257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45083" y="247070"/>
            <a:ext cx="7362657" cy="373949"/>
          </a:xfrm>
          <a:ln w="12700">
            <a:miter lim="400000"/>
          </a:ln>
        </p:spPr>
        <p:txBody>
          <a:bodyPr wrap="none" lIns="22860" rIns="22860">
            <a:spAutoFit/>
          </a:bodyPr>
          <a:lstStyle/>
          <a:p>
            <a:pPr defTabSz="412750" hangingPunct="0"/>
            <a:r>
              <a:rPr lang="it-IT" sz="2700" b="1" dirty="0">
                <a:solidFill>
                  <a:srgbClr val="0F206C"/>
                </a:solidFill>
                <a:latin typeface="Barlow-ExtraBold"/>
                <a:ea typeface="Barlow-ExtraBold"/>
                <a:cs typeface="Barlow-ExtraBold"/>
              </a:rPr>
              <a:t>FASD - FAST AUXILIARY SYSTEMS DEPLOY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87000"/>
            <a:ext cx="6793105" cy="4160009"/>
          </a:xfrm>
          <a:prstGeom prst="rect">
            <a:avLst/>
          </a:prstGeom>
        </p:spPr>
      </p:pic>
      <p:grpSp>
        <p:nvGrpSpPr>
          <p:cNvPr id="21" name="Gruppo 20"/>
          <p:cNvGrpSpPr/>
          <p:nvPr/>
        </p:nvGrpSpPr>
        <p:grpSpPr>
          <a:xfrm>
            <a:off x="1974187" y="2230938"/>
            <a:ext cx="4740067" cy="1965677"/>
            <a:chOff x="1917036" y="2516687"/>
            <a:chExt cx="4740067" cy="1965677"/>
          </a:xfrm>
        </p:grpSpPr>
        <p:sp>
          <p:nvSpPr>
            <p:cNvPr id="10" name="Cubo 7"/>
            <p:cNvSpPr/>
            <p:nvPr/>
          </p:nvSpPr>
          <p:spPr>
            <a:xfrm rot="20263448" flipH="1">
              <a:off x="4931662" y="3020412"/>
              <a:ext cx="1725441" cy="653571"/>
            </a:xfrm>
            <a:custGeom>
              <a:avLst/>
              <a:gdLst>
                <a:gd name="connsiteX0" fmla="*/ 0 w 2197791"/>
                <a:gd name="connsiteY0" fmla="*/ 298600 h 703216"/>
                <a:gd name="connsiteX1" fmla="*/ 1899191 w 2197791"/>
                <a:gd name="connsiteY1" fmla="*/ 298600 h 703216"/>
                <a:gd name="connsiteX2" fmla="*/ 1899191 w 2197791"/>
                <a:gd name="connsiteY2" fmla="*/ 703216 h 703216"/>
                <a:gd name="connsiteX3" fmla="*/ 0 w 2197791"/>
                <a:gd name="connsiteY3" fmla="*/ 703216 h 703216"/>
                <a:gd name="connsiteX4" fmla="*/ 0 w 2197791"/>
                <a:gd name="connsiteY4" fmla="*/ 298600 h 703216"/>
                <a:gd name="connsiteX0" fmla="*/ 1899191 w 2197791"/>
                <a:gd name="connsiteY0" fmla="*/ 298600 h 703216"/>
                <a:gd name="connsiteX1" fmla="*/ 2197791 w 2197791"/>
                <a:gd name="connsiteY1" fmla="*/ 0 h 703216"/>
                <a:gd name="connsiteX2" fmla="*/ 2197791 w 2197791"/>
                <a:gd name="connsiteY2" fmla="*/ 404616 h 703216"/>
                <a:gd name="connsiteX3" fmla="*/ 1899191 w 2197791"/>
                <a:gd name="connsiteY3" fmla="*/ 703216 h 703216"/>
                <a:gd name="connsiteX4" fmla="*/ 1899191 w 2197791"/>
                <a:gd name="connsiteY4" fmla="*/ 298600 h 703216"/>
                <a:gd name="connsiteX0" fmla="*/ 0 w 2197791"/>
                <a:gd name="connsiteY0" fmla="*/ 298600 h 703216"/>
                <a:gd name="connsiteX1" fmla="*/ 298600 w 2197791"/>
                <a:gd name="connsiteY1" fmla="*/ 0 h 703216"/>
                <a:gd name="connsiteX2" fmla="*/ 2197791 w 2197791"/>
                <a:gd name="connsiteY2" fmla="*/ 0 h 703216"/>
                <a:gd name="connsiteX3" fmla="*/ 1899191 w 2197791"/>
                <a:gd name="connsiteY3" fmla="*/ 298600 h 703216"/>
                <a:gd name="connsiteX4" fmla="*/ 0 w 2197791"/>
                <a:gd name="connsiteY4" fmla="*/ 298600 h 703216"/>
                <a:gd name="connsiteX0" fmla="*/ 0 w 2197791"/>
                <a:gd name="connsiteY0" fmla="*/ 298600 h 703216"/>
                <a:gd name="connsiteX1" fmla="*/ 298600 w 2197791"/>
                <a:gd name="connsiteY1" fmla="*/ 0 h 703216"/>
                <a:gd name="connsiteX2" fmla="*/ 2197791 w 2197791"/>
                <a:gd name="connsiteY2" fmla="*/ 0 h 703216"/>
                <a:gd name="connsiteX3" fmla="*/ 2197791 w 2197791"/>
                <a:gd name="connsiteY3" fmla="*/ 404616 h 703216"/>
                <a:gd name="connsiteX4" fmla="*/ 1899191 w 2197791"/>
                <a:gd name="connsiteY4" fmla="*/ 703216 h 703216"/>
                <a:gd name="connsiteX5" fmla="*/ 0 w 2197791"/>
                <a:gd name="connsiteY5" fmla="*/ 703216 h 703216"/>
                <a:gd name="connsiteX6" fmla="*/ 0 w 2197791"/>
                <a:gd name="connsiteY6" fmla="*/ 298600 h 703216"/>
                <a:gd name="connsiteX7" fmla="*/ 0 w 2197791"/>
                <a:gd name="connsiteY7" fmla="*/ 298600 h 703216"/>
                <a:gd name="connsiteX8" fmla="*/ 1899191 w 2197791"/>
                <a:gd name="connsiteY8" fmla="*/ 298600 h 703216"/>
                <a:gd name="connsiteX9" fmla="*/ 2197791 w 2197791"/>
                <a:gd name="connsiteY9" fmla="*/ 0 h 703216"/>
                <a:gd name="connsiteX10" fmla="*/ 1899191 w 2197791"/>
                <a:gd name="connsiteY10" fmla="*/ 298600 h 703216"/>
                <a:gd name="connsiteX11" fmla="*/ 1899191 w 2197791"/>
                <a:gd name="connsiteY11" fmla="*/ 703216 h 703216"/>
                <a:gd name="connsiteX0" fmla="*/ 0 w 2197791"/>
                <a:gd name="connsiteY0" fmla="*/ 298600 h 885178"/>
                <a:gd name="connsiteX1" fmla="*/ 1899191 w 2197791"/>
                <a:gd name="connsiteY1" fmla="*/ 298600 h 885178"/>
                <a:gd name="connsiteX2" fmla="*/ 1899191 w 2197791"/>
                <a:gd name="connsiteY2" fmla="*/ 703216 h 885178"/>
                <a:gd name="connsiteX3" fmla="*/ 0 w 2197791"/>
                <a:gd name="connsiteY3" fmla="*/ 703216 h 885178"/>
                <a:gd name="connsiteX4" fmla="*/ 0 w 2197791"/>
                <a:gd name="connsiteY4" fmla="*/ 298600 h 885178"/>
                <a:gd name="connsiteX0" fmla="*/ 1899191 w 2197791"/>
                <a:gd name="connsiteY0" fmla="*/ 298600 h 885178"/>
                <a:gd name="connsiteX1" fmla="*/ 2197791 w 2197791"/>
                <a:gd name="connsiteY1" fmla="*/ 0 h 885178"/>
                <a:gd name="connsiteX2" fmla="*/ 2197791 w 2197791"/>
                <a:gd name="connsiteY2" fmla="*/ 404616 h 885178"/>
                <a:gd name="connsiteX3" fmla="*/ 1899191 w 2197791"/>
                <a:gd name="connsiteY3" fmla="*/ 703216 h 885178"/>
                <a:gd name="connsiteX4" fmla="*/ 1899191 w 2197791"/>
                <a:gd name="connsiteY4" fmla="*/ 298600 h 885178"/>
                <a:gd name="connsiteX0" fmla="*/ 0 w 2197791"/>
                <a:gd name="connsiteY0" fmla="*/ 298600 h 885178"/>
                <a:gd name="connsiteX1" fmla="*/ 298600 w 2197791"/>
                <a:gd name="connsiteY1" fmla="*/ 0 h 885178"/>
                <a:gd name="connsiteX2" fmla="*/ 2197791 w 2197791"/>
                <a:gd name="connsiteY2" fmla="*/ 0 h 885178"/>
                <a:gd name="connsiteX3" fmla="*/ 1899191 w 2197791"/>
                <a:gd name="connsiteY3" fmla="*/ 298600 h 885178"/>
                <a:gd name="connsiteX4" fmla="*/ 0 w 2197791"/>
                <a:gd name="connsiteY4" fmla="*/ 298600 h 885178"/>
                <a:gd name="connsiteX0" fmla="*/ 0 w 2197791"/>
                <a:gd name="connsiteY0" fmla="*/ 298600 h 885178"/>
                <a:gd name="connsiteX1" fmla="*/ 298600 w 2197791"/>
                <a:gd name="connsiteY1" fmla="*/ 0 h 885178"/>
                <a:gd name="connsiteX2" fmla="*/ 2197791 w 2197791"/>
                <a:gd name="connsiteY2" fmla="*/ 0 h 885178"/>
                <a:gd name="connsiteX3" fmla="*/ 2197791 w 2197791"/>
                <a:gd name="connsiteY3" fmla="*/ 404616 h 885178"/>
                <a:gd name="connsiteX4" fmla="*/ 1899191 w 2197791"/>
                <a:gd name="connsiteY4" fmla="*/ 703216 h 885178"/>
                <a:gd name="connsiteX5" fmla="*/ 0 w 2197791"/>
                <a:gd name="connsiteY5" fmla="*/ 703216 h 885178"/>
                <a:gd name="connsiteX6" fmla="*/ 0 w 2197791"/>
                <a:gd name="connsiteY6" fmla="*/ 298600 h 885178"/>
                <a:gd name="connsiteX7" fmla="*/ 0 w 2197791"/>
                <a:gd name="connsiteY7" fmla="*/ 298600 h 885178"/>
                <a:gd name="connsiteX8" fmla="*/ 1899191 w 2197791"/>
                <a:gd name="connsiteY8" fmla="*/ 298600 h 885178"/>
                <a:gd name="connsiteX9" fmla="*/ 2197791 w 2197791"/>
                <a:gd name="connsiteY9" fmla="*/ 0 h 885178"/>
                <a:gd name="connsiteX10" fmla="*/ 1899191 w 2197791"/>
                <a:gd name="connsiteY10" fmla="*/ 298600 h 885178"/>
                <a:gd name="connsiteX11" fmla="*/ 2021210 w 2197791"/>
                <a:gd name="connsiteY11" fmla="*/ 885178 h 885178"/>
                <a:gd name="connsiteX0" fmla="*/ 0 w 2318990"/>
                <a:gd name="connsiteY0" fmla="*/ 298600 h 885178"/>
                <a:gd name="connsiteX1" fmla="*/ 1899191 w 2318990"/>
                <a:gd name="connsiteY1" fmla="*/ 298600 h 885178"/>
                <a:gd name="connsiteX2" fmla="*/ 1899191 w 2318990"/>
                <a:gd name="connsiteY2" fmla="*/ 703216 h 885178"/>
                <a:gd name="connsiteX3" fmla="*/ 0 w 2318990"/>
                <a:gd name="connsiteY3" fmla="*/ 703216 h 885178"/>
                <a:gd name="connsiteX4" fmla="*/ 0 w 2318990"/>
                <a:gd name="connsiteY4" fmla="*/ 298600 h 885178"/>
                <a:gd name="connsiteX0" fmla="*/ 1899191 w 2318990"/>
                <a:gd name="connsiteY0" fmla="*/ 298600 h 885178"/>
                <a:gd name="connsiteX1" fmla="*/ 2197791 w 2318990"/>
                <a:gd name="connsiteY1" fmla="*/ 0 h 885178"/>
                <a:gd name="connsiteX2" fmla="*/ 2197791 w 2318990"/>
                <a:gd name="connsiteY2" fmla="*/ 404616 h 885178"/>
                <a:gd name="connsiteX3" fmla="*/ 1899191 w 2318990"/>
                <a:gd name="connsiteY3" fmla="*/ 703216 h 885178"/>
                <a:gd name="connsiteX4" fmla="*/ 1899191 w 2318990"/>
                <a:gd name="connsiteY4" fmla="*/ 298600 h 885178"/>
                <a:gd name="connsiteX0" fmla="*/ 0 w 2318990"/>
                <a:gd name="connsiteY0" fmla="*/ 298600 h 885178"/>
                <a:gd name="connsiteX1" fmla="*/ 298600 w 2318990"/>
                <a:gd name="connsiteY1" fmla="*/ 0 h 885178"/>
                <a:gd name="connsiteX2" fmla="*/ 2197791 w 2318990"/>
                <a:gd name="connsiteY2" fmla="*/ 0 h 885178"/>
                <a:gd name="connsiteX3" fmla="*/ 1899191 w 2318990"/>
                <a:gd name="connsiteY3" fmla="*/ 298600 h 885178"/>
                <a:gd name="connsiteX4" fmla="*/ 0 w 2318990"/>
                <a:gd name="connsiteY4" fmla="*/ 298600 h 885178"/>
                <a:gd name="connsiteX0" fmla="*/ 0 w 2318990"/>
                <a:gd name="connsiteY0" fmla="*/ 298600 h 885178"/>
                <a:gd name="connsiteX1" fmla="*/ 298600 w 2318990"/>
                <a:gd name="connsiteY1" fmla="*/ 0 h 885178"/>
                <a:gd name="connsiteX2" fmla="*/ 2197791 w 2318990"/>
                <a:gd name="connsiteY2" fmla="*/ 0 h 885178"/>
                <a:gd name="connsiteX3" fmla="*/ 2318990 w 2318990"/>
                <a:gd name="connsiteY3" fmla="*/ 516056 h 885178"/>
                <a:gd name="connsiteX4" fmla="*/ 1899191 w 2318990"/>
                <a:gd name="connsiteY4" fmla="*/ 703216 h 885178"/>
                <a:gd name="connsiteX5" fmla="*/ 0 w 2318990"/>
                <a:gd name="connsiteY5" fmla="*/ 703216 h 885178"/>
                <a:gd name="connsiteX6" fmla="*/ 0 w 2318990"/>
                <a:gd name="connsiteY6" fmla="*/ 298600 h 885178"/>
                <a:gd name="connsiteX7" fmla="*/ 0 w 2318990"/>
                <a:gd name="connsiteY7" fmla="*/ 298600 h 885178"/>
                <a:gd name="connsiteX8" fmla="*/ 1899191 w 2318990"/>
                <a:gd name="connsiteY8" fmla="*/ 298600 h 885178"/>
                <a:gd name="connsiteX9" fmla="*/ 2197791 w 2318990"/>
                <a:gd name="connsiteY9" fmla="*/ 0 h 885178"/>
                <a:gd name="connsiteX10" fmla="*/ 1899191 w 2318990"/>
                <a:gd name="connsiteY10" fmla="*/ 298600 h 885178"/>
                <a:gd name="connsiteX11" fmla="*/ 2021210 w 2318990"/>
                <a:gd name="connsiteY11" fmla="*/ 885178 h 885178"/>
                <a:gd name="connsiteX0" fmla="*/ 0 w 2318990"/>
                <a:gd name="connsiteY0" fmla="*/ 298600 h 703216"/>
                <a:gd name="connsiteX1" fmla="*/ 1899191 w 2318990"/>
                <a:gd name="connsiteY1" fmla="*/ 298600 h 703216"/>
                <a:gd name="connsiteX2" fmla="*/ 1899191 w 2318990"/>
                <a:gd name="connsiteY2" fmla="*/ 703216 h 703216"/>
                <a:gd name="connsiteX3" fmla="*/ 0 w 2318990"/>
                <a:gd name="connsiteY3" fmla="*/ 703216 h 703216"/>
                <a:gd name="connsiteX4" fmla="*/ 0 w 2318990"/>
                <a:gd name="connsiteY4" fmla="*/ 298600 h 703216"/>
                <a:gd name="connsiteX0" fmla="*/ 1899191 w 2318990"/>
                <a:gd name="connsiteY0" fmla="*/ 298600 h 703216"/>
                <a:gd name="connsiteX1" fmla="*/ 2197791 w 2318990"/>
                <a:gd name="connsiteY1" fmla="*/ 0 h 703216"/>
                <a:gd name="connsiteX2" fmla="*/ 2197791 w 2318990"/>
                <a:gd name="connsiteY2" fmla="*/ 404616 h 703216"/>
                <a:gd name="connsiteX3" fmla="*/ 1899191 w 2318990"/>
                <a:gd name="connsiteY3" fmla="*/ 703216 h 703216"/>
                <a:gd name="connsiteX4" fmla="*/ 1899191 w 2318990"/>
                <a:gd name="connsiteY4" fmla="*/ 298600 h 703216"/>
                <a:gd name="connsiteX0" fmla="*/ 0 w 2318990"/>
                <a:gd name="connsiteY0" fmla="*/ 298600 h 703216"/>
                <a:gd name="connsiteX1" fmla="*/ 298600 w 2318990"/>
                <a:gd name="connsiteY1" fmla="*/ 0 h 703216"/>
                <a:gd name="connsiteX2" fmla="*/ 2197791 w 2318990"/>
                <a:gd name="connsiteY2" fmla="*/ 0 h 703216"/>
                <a:gd name="connsiteX3" fmla="*/ 1899191 w 2318990"/>
                <a:gd name="connsiteY3" fmla="*/ 298600 h 703216"/>
                <a:gd name="connsiteX4" fmla="*/ 0 w 2318990"/>
                <a:gd name="connsiteY4" fmla="*/ 298600 h 703216"/>
                <a:gd name="connsiteX0" fmla="*/ 0 w 2318990"/>
                <a:gd name="connsiteY0" fmla="*/ 298600 h 703216"/>
                <a:gd name="connsiteX1" fmla="*/ 298600 w 2318990"/>
                <a:gd name="connsiteY1" fmla="*/ 0 h 703216"/>
                <a:gd name="connsiteX2" fmla="*/ 2197791 w 2318990"/>
                <a:gd name="connsiteY2" fmla="*/ 0 h 703216"/>
                <a:gd name="connsiteX3" fmla="*/ 2318990 w 2318990"/>
                <a:gd name="connsiteY3" fmla="*/ 516056 h 703216"/>
                <a:gd name="connsiteX4" fmla="*/ 1899191 w 2318990"/>
                <a:gd name="connsiteY4" fmla="*/ 703216 h 703216"/>
                <a:gd name="connsiteX5" fmla="*/ 0 w 2318990"/>
                <a:gd name="connsiteY5" fmla="*/ 703216 h 703216"/>
                <a:gd name="connsiteX6" fmla="*/ 0 w 2318990"/>
                <a:gd name="connsiteY6" fmla="*/ 298600 h 703216"/>
                <a:gd name="connsiteX7" fmla="*/ 0 w 2318990"/>
                <a:gd name="connsiteY7" fmla="*/ 298600 h 703216"/>
                <a:gd name="connsiteX8" fmla="*/ 1899191 w 2318990"/>
                <a:gd name="connsiteY8" fmla="*/ 298600 h 703216"/>
                <a:gd name="connsiteX9" fmla="*/ 2197791 w 2318990"/>
                <a:gd name="connsiteY9" fmla="*/ 0 h 703216"/>
                <a:gd name="connsiteX10" fmla="*/ 1899191 w 2318990"/>
                <a:gd name="connsiteY10" fmla="*/ 298600 h 703216"/>
                <a:gd name="connsiteX11" fmla="*/ 1904437 w 2318990"/>
                <a:gd name="connsiteY11" fmla="*/ 547986 h 703216"/>
                <a:gd name="connsiteX0" fmla="*/ 0 w 2289387"/>
                <a:gd name="connsiteY0" fmla="*/ 298600 h 703216"/>
                <a:gd name="connsiteX1" fmla="*/ 1899191 w 2289387"/>
                <a:gd name="connsiteY1" fmla="*/ 298600 h 703216"/>
                <a:gd name="connsiteX2" fmla="*/ 1899191 w 2289387"/>
                <a:gd name="connsiteY2" fmla="*/ 703216 h 703216"/>
                <a:gd name="connsiteX3" fmla="*/ 0 w 2289387"/>
                <a:gd name="connsiteY3" fmla="*/ 703216 h 703216"/>
                <a:gd name="connsiteX4" fmla="*/ 0 w 2289387"/>
                <a:gd name="connsiteY4" fmla="*/ 298600 h 703216"/>
                <a:gd name="connsiteX0" fmla="*/ 1899191 w 2289387"/>
                <a:gd name="connsiteY0" fmla="*/ 298600 h 703216"/>
                <a:gd name="connsiteX1" fmla="*/ 2197791 w 2289387"/>
                <a:gd name="connsiteY1" fmla="*/ 0 h 703216"/>
                <a:gd name="connsiteX2" fmla="*/ 2197791 w 2289387"/>
                <a:gd name="connsiteY2" fmla="*/ 404616 h 703216"/>
                <a:gd name="connsiteX3" fmla="*/ 1899191 w 2289387"/>
                <a:gd name="connsiteY3" fmla="*/ 703216 h 703216"/>
                <a:gd name="connsiteX4" fmla="*/ 1899191 w 2289387"/>
                <a:gd name="connsiteY4" fmla="*/ 298600 h 703216"/>
                <a:gd name="connsiteX0" fmla="*/ 0 w 2289387"/>
                <a:gd name="connsiteY0" fmla="*/ 298600 h 703216"/>
                <a:gd name="connsiteX1" fmla="*/ 298600 w 2289387"/>
                <a:gd name="connsiteY1" fmla="*/ 0 h 703216"/>
                <a:gd name="connsiteX2" fmla="*/ 2197791 w 2289387"/>
                <a:gd name="connsiteY2" fmla="*/ 0 h 703216"/>
                <a:gd name="connsiteX3" fmla="*/ 1899191 w 2289387"/>
                <a:gd name="connsiteY3" fmla="*/ 298600 h 703216"/>
                <a:gd name="connsiteX4" fmla="*/ 0 w 2289387"/>
                <a:gd name="connsiteY4" fmla="*/ 298600 h 703216"/>
                <a:gd name="connsiteX0" fmla="*/ 0 w 2289387"/>
                <a:gd name="connsiteY0" fmla="*/ 298600 h 703216"/>
                <a:gd name="connsiteX1" fmla="*/ 298600 w 2289387"/>
                <a:gd name="connsiteY1" fmla="*/ 0 h 703216"/>
                <a:gd name="connsiteX2" fmla="*/ 2197791 w 2289387"/>
                <a:gd name="connsiteY2" fmla="*/ 0 h 703216"/>
                <a:gd name="connsiteX3" fmla="*/ 2289387 w 2289387"/>
                <a:gd name="connsiteY3" fmla="*/ 396498 h 703216"/>
                <a:gd name="connsiteX4" fmla="*/ 1899191 w 2289387"/>
                <a:gd name="connsiteY4" fmla="*/ 703216 h 703216"/>
                <a:gd name="connsiteX5" fmla="*/ 0 w 2289387"/>
                <a:gd name="connsiteY5" fmla="*/ 703216 h 703216"/>
                <a:gd name="connsiteX6" fmla="*/ 0 w 2289387"/>
                <a:gd name="connsiteY6" fmla="*/ 298600 h 703216"/>
                <a:gd name="connsiteX7" fmla="*/ 0 w 2289387"/>
                <a:gd name="connsiteY7" fmla="*/ 298600 h 703216"/>
                <a:gd name="connsiteX8" fmla="*/ 1899191 w 2289387"/>
                <a:gd name="connsiteY8" fmla="*/ 298600 h 703216"/>
                <a:gd name="connsiteX9" fmla="*/ 2197791 w 2289387"/>
                <a:gd name="connsiteY9" fmla="*/ 0 h 703216"/>
                <a:gd name="connsiteX10" fmla="*/ 1899191 w 2289387"/>
                <a:gd name="connsiteY10" fmla="*/ 298600 h 703216"/>
                <a:gd name="connsiteX11" fmla="*/ 1904437 w 2289387"/>
                <a:gd name="connsiteY11" fmla="*/ 547986 h 703216"/>
                <a:gd name="connsiteX0" fmla="*/ 0 w 2289387"/>
                <a:gd name="connsiteY0" fmla="*/ 298600 h 708463"/>
                <a:gd name="connsiteX1" fmla="*/ 1899191 w 2289387"/>
                <a:gd name="connsiteY1" fmla="*/ 298600 h 708463"/>
                <a:gd name="connsiteX2" fmla="*/ 1899191 w 2289387"/>
                <a:gd name="connsiteY2" fmla="*/ 703216 h 708463"/>
                <a:gd name="connsiteX3" fmla="*/ 0 w 2289387"/>
                <a:gd name="connsiteY3" fmla="*/ 703216 h 708463"/>
                <a:gd name="connsiteX4" fmla="*/ 0 w 2289387"/>
                <a:gd name="connsiteY4" fmla="*/ 298600 h 708463"/>
                <a:gd name="connsiteX0" fmla="*/ 1899191 w 2289387"/>
                <a:gd name="connsiteY0" fmla="*/ 298600 h 708463"/>
                <a:gd name="connsiteX1" fmla="*/ 2197791 w 2289387"/>
                <a:gd name="connsiteY1" fmla="*/ 0 h 708463"/>
                <a:gd name="connsiteX2" fmla="*/ 2197791 w 2289387"/>
                <a:gd name="connsiteY2" fmla="*/ 404616 h 708463"/>
                <a:gd name="connsiteX3" fmla="*/ 1899191 w 2289387"/>
                <a:gd name="connsiteY3" fmla="*/ 703216 h 708463"/>
                <a:gd name="connsiteX4" fmla="*/ 1899191 w 2289387"/>
                <a:gd name="connsiteY4" fmla="*/ 298600 h 708463"/>
                <a:gd name="connsiteX0" fmla="*/ 0 w 2289387"/>
                <a:gd name="connsiteY0" fmla="*/ 298600 h 708463"/>
                <a:gd name="connsiteX1" fmla="*/ 298600 w 2289387"/>
                <a:gd name="connsiteY1" fmla="*/ 0 h 708463"/>
                <a:gd name="connsiteX2" fmla="*/ 2197791 w 2289387"/>
                <a:gd name="connsiteY2" fmla="*/ 0 h 708463"/>
                <a:gd name="connsiteX3" fmla="*/ 1899191 w 2289387"/>
                <a:gd name="connsiteY3" fmla="*/ 298600 h 708463"/>
                <a:gd name="connsiteX4" fmla="*/ 0 w 2289387"/>
                <a:gd name="connsiteY4" fmla="*/ 298600 h 708463"/>
                <a:gd name="connsiteX0" fmla="*/ 0 w 2289387"/>
                <a:gd name="connsiteY0" fmla="*/ 298600 h 708463"/>
                <a:gd name="connsiteX1" fmla="*/ 298600 w 2289387"/>
                <a:gd name="connsiteY1" fmla="*/ 0 h 708463"/>
                <a:gd name="connsiteX2" fmla="*/ 2197791 w 2289387"/>
                <a:gd name="connsiteY2" fmla="*/ 0 h 708463"/>
                <a:gd name="connsiteX3" fmla="*/ 2289387 w 2289387"/>
                <a:gd name="connsiteY3" fmla="*/ 396498 h 708463"/>
                <a:gd name="connsiteX4" fmla="*/ 1899191 w 2289387"/>
                <a:gd name="connsiteY4" fmla="*/ 703216 h 708463"/>
                <a:gd name="connsiteX5" fmla="*/ 155230 w 2289387"/>
                <a:gd name="connsiteY5" fmla="*/ 708463 h 708463"/>
                <a:gd name="connsiteX6" fmla="*/ 0 w 2289387"/>
                <a:gd name="connsiteY6" fmla="*/ 298600 h 708463"/>
                <a:gd name="connsiteX7" fmla="*/ 0 w 2289387"/>
                <a:gd name="connsiteY7" fmla="*/ 298600 h 708463"/>
                <a:gd name="connsiteX8" fmla="*/ 1899191 w 2289387"/>
                <a:gd name="connsiteY8" fmla="*/ 298600 h 708463"/>
                <a:gd name="connsiteX9" fmla="*/ 2197791 w 2289387"/>
                <a:gd name="connsiteY9" fmla="*/ 0 h 708463"/>
                <a:gd name="connsiteX10" fmla="*/ 1899191 w 2289387"/>
                <a:gd name="connsiteY10" fmla="*/ 298600 h 708463"/>
                <a:gd name="connsiteX11" fmla="*/ 1904437 w 2289387"/>
                <a:gd name="connsiteY11" fmla="*/ 547986 h 708463"/>
                <a:gd name="connsiteX0" fmla="*/ 0 w 2306812"/>
                <a:gd name="connsiteY0" fmla="*/ 298600 h 708463"/>
                <a:gd name="connsiteX1" fmla="*/ 1899191 w 2306812"/>
                <a:gd name="connsiteY1" fmla="*/ 298600 h 708463"/>
                <a:gd name="connsiteX2" fmla="*/ 1899191 w 2306812"/>
                <a:gd name="connsiteY2" fmla="*/ 703216 h 708463"/>
                <a:gd name="connsiteX3" fmla="*/ 0 w 2306812"/>
                <a:gd name="connsiteY3" fmla="*/ 703216 h 708463"/>
                <a:gd name="connsiteX4" fmla="*/ 0 w 2306812"/>
                <a:gd name="connsiteY4" fmla="*/ 298600 h 708463"/>
                <a:gd name="connsiteX0" fmla="*/ 1899191 w 2306812"/>
                <a:gd name="connsiteY0" fmla="*/ 298600 h 708463"/>
                <a:gd name="connsiteX1" fmla="*/ 2197791 w 2306812"/>
                <a:gd name="connsiteY1" fmla="*/ 0 h 708463"/>
                <a:gd name="connsiteX2" fmla="*/ 2306812 w 2306812"/>
                <a:gd name="connsiteY2" fmla="*/ 378662 h 708463"/>
                <a:gd name="connsiteX3" fmla="*/ 1899191 w 2306812"/>
                <a:gd name="connsiteY3" fmla="*/ 703216 h 708463"/>
                <a:gd name="connsiteX4" fmla="*/ 1899191 w 2306812"/>
                <a:gd name="connsiteY4" fmla="*/ 298600 h 708463"/>
                <a:gd name="connsiteX0" fmla="*/ 0 w 2306812"/>
                <a:gd name="connsiteY0" fmla="*/ 298600 h 708463"/>
                <a:gd name="connsiteX1" fmla="*/ 298600 w 2306812"/>
                <a:gd name="connsiteY1" fmla="*/ 0 h 708463"/>
                <a:gd name="connsiteX2" fmla="*/ 2197791 w 2306812"/>
                <a:gd name="connsiteY2" fmla="*/ 0 h 708463"/>
                <a:gd name="connsiteX3" fmla="*/ 1899191 w 2306812"/>
                <a:gd name="connsiteY3" fmla="*/ 298600 h 708463"/>
                <a:gd name="connsiteX4" fmla="*/ 0 w 2306812"/>
                <a:gd name="connsiteY4" fmla="*/ 298600 h 708463"/>
                <a:gd name="connsiteX0" fmla="*/ 0 w 2306812"/>
                <a:gd name="connsiteY0" fmla="*/ 298600 h 708463"/>
                <a:gd name="connsiteX1" fmla="*/ 298600 w 2306812"/>
                <a:gd name="connsiteY1" fmla="*/ 0 h 708463"/>
                <a:gd name="connsiteX2" fmla="*/ 2197791 w 2306812"/>
                <a:gd name="connsiteY2" fmla="*/ 0 h 708463"/>
                <a:gd name="connsiteX3" fmla="*/ 2289387 w 2306812"/>
                <a:gd name="connsiteY3" fmla="*/ 396498 h 708463"/>
                <a:gd name="connsiteX4" fmla="*/ 1899191 w 2306812"/>
                <a:gd name="connsiteY4" fmla="*/ 703216 h 708463"/>
                <a:gd name="connsiteX5" fmla="*/ 155230 w 2306812"/>
                <a:gd name="connsiteY5" fmla="*/ 708463 h 708463"/>
                <a:gd name="connsiteX6" fmla="*/ 0 w 2306812"/>
                <a:gd name="connsiteY6" fmla="*/ 298600 h 708463"/>
                <a:gd name="connsiteX7" fmla="*/ 0 w 2306812"/>
                <a:gd name="connsiteY7" fmla="*/ 298600 h 708463"/>
                <a:gd name="connsiteX8" fmla="*/ 1899191 w 2306812"/>
                <a:gd name="connsiteY8" fmla="*/ 298600 h 708463"/>
                <a:gd name="connsiteX9" fmla="*/ 2197791 w 2306812"/>
                <a:gd name="connsiteY9" fmla="*/ 0 h 708463"/>
                <a:gd name="connsiteX10" fmla="*/ 1899191 w 2306812"/>
                <a:gd name="connsiteY10" fmla="*/ 298600 h 708463"/>
                <a:gd name="connsiteX11" fmla="*/ 1904437 w 2306812"/>
                <a:gd name="connsiteY11" fmla="*/ 547986 h 708463"/>
                <a:gd name="connsiteX0" fmla="*/ 0 w 2306812"/>
                <a:gd name="connsiteY0" fmla="*/ 298600 h 723881"/>
                <a:gd name="connsiteX1" fmla="*/ 1899191 w 2306812"/>
                <a:gd name="connsiteY1" fmla="*/ 298600 h 723881"/>
                <a:gd name="connsiteX2" fmla="*/ 1899191 w 2306812"/>
                <a:gd name="connsiteY2" fmla="*/ 703216 h 723881"/>
                <a:gd name="connsiteX3" fmla="*/ 0 w 2306812"/>
                <a:gd name="connsiteY3" fmla="*/ 703216 h 723881"/>
                <a:gd name="connsiteX4" fmla="*/ 0 w 2306812"/>
                <a:gd name="connsiteY4" fmla="*/ 298600 h 723881"/>
                <a:gd name="connsiteX0" fmla="*/ 1899191 w 2306812"/>
                <a:gd name="connsiteY0" fmla="*/ 298600 h 723881"/>
                <a:gd name="connsiteX1" fmla="*/ 2197791 w 2306812"/>
                <a:gd name="connsiteY1" fmla="*/ 0 h 723881"/>
                <a:gd name="connsiteX2" fmla="*/ 2306812 w 2306812"/>
                <a:gd name="connsiteY2" fmla="*/ 378662 h 723881"/>
                <a:gd name="connsiteX3" fmla="*/ 1899191 w 2306812"/>
                <a:gd name="connsiteY3" fmla="*/ 703216 h 723881"/>
                <a:gd name="connsiteX4" fmla="*/ 1899191 w 2306812"/>
                <a:gd name="connsiteY4" fmla="*/ 298600 h 723881"/>
                <a:gd name="connsiteX0" fmla="*/ 0 w 2306812"/>
                <a:gd name="connsiteY0" fmla="*/ 298600 h 723881"/>
                <a:gd name="connsiteX1" fmla="*/ 298600 w 2306812"/>
                <a:gd name="connsiteY1" fmla="*/ 0 h 723881"/>
                <a:gd name="connsiteX2" fmla="*/ 2197791 w 2306812"/>
                <a:gd name="connsiteY2" fmla="*/ 0 h 723881"/>
                <a:gd name="connsiteX3" fmla="*/ 1899191 w 2306812"/>
                <a:gd name="connsiteY3" fmla="*/ 298600 h 723881"/>
                <a:gd name="connsiteX4" fmla="*/ 0 w 2306812"/>
                <a:gd name="connsiteY4" fmla="*/ 298600 h 723881"/>
                <a:gd name="connsiteX0" fmla="*/ 0 w 2306812"/>
                <a:gd name="connsiteY0" fmla="*/ 298600 h 723881"/>
                <a:gd name="connsiteX1" fmla="*/ 298600 w 2306812"/>
                <a:gd name="connsiteY1" fmla="*/ 0 h 723881"/>
                <a:gd name="connsiteX2" fmla="*/ 2197791 w 2306812"/>
                <a:gd name="connsiteY2" fmla="*/ 0 h 723881"/>
                <a:gd name="connsiteX3" fmla="*/ 2289387 w 2306812"/>
                <a:gd name="connsiteY3" fmla="*/ 396498 h 723881"/>
                <a:gd name="connsiteX4" fmla="*/ 1941749 w 2306812"/>
                <a:gd name="connsiteY4" fmla="*/ 723881 h 723881"/>
                <a:gd name="connsiteX5" fmla="*/ 155230 w 2306812"/>
                <a:gd name="connsiteY5" fmla="*/ 708463 h 723881"/>
                <a:gd name="connsiteX6" fmla="*/ 0 w 2306812"/>
                <a:gd name="connsiteY6" fmla="*/ 298600 h 723881"/>
                <a:gd name="connsiteX7" fmla="*/ 0 w 2306812"/>
                <a:gd name="connsiteY7" fmla="*/ 298600 h 723881"/>
                <a:gd name="connsiteX8" fmla="*/ 1899191 w 2306812"/>
                <a:gd name="connsiteY8" fmla="*/ 298600 h 723881"/>
                <a:gd name="connsiteX9" fmla="*/ 2197791 w 2306812"/>
                <a:gd name="connsiteY9" fmla="*/ 0 h 723881"/>
                <a:gd name="connsiteX10" fmla="*/ 1899191 w 2306812"/>
                <a:gd name="connsiteY10" fmla="*/ 298600 h 723881"/>
                <a:gd name="connsiteX11" fmla="*/ 1904437 w 2306812"/>
                <a:gd name="connsiteY11" fmla="*/ 547986 h 723881"/>
                <a:gd name="connsiteX0" fmla="*/ 0 w 2306812"/>
                <a:gd name="connsiteY0" fmla="*/ 298600 h 748193"/>
                <a:gd name="connsiteX1" fmla="*/ 1899191 w 2306812"/>
                <a:gd name="connsiteY1" fmla="*/ 298600 h 748193"/>
                <a:gd name="connsiteX2" fmla="*/ 1899191 w 2306812"/>
                <a:gd name="connsiteY2" fmla="*/ 703216 h 748193"/>
                <a:gd name="connsiteX3" fmla="*/ 0 w 2306812"/>
                <a:gd name="connsiteY3" fmla="*/ 703216 h 748193"/>
                <a:gd name="connsiteX4" fmla="*/ 0 w 2306812"/>
                <a:gd name="connsiteY4" fmla="*/ 298600 h 748193"/>
                <a:gd name="connsiteX0" fmla="*/ 1899191 w 2306812"/>
                <a:gd name="connsiteY0" fmla="*/ 298600 h 748193"/>
                <a:gd name="connsiteX1" fmla="*/ 2197791 w 2306812"/>
                <a:gd name="connsiteY1" fmla="*/ 0 h 748193"/>
                <a:gd name="connsiteX2" fmla="*/ 2306812 w 2306812"/>
                <a:gd name="connsiteY2" fmla="*/ 378662 h 748193"/>
                <a:gd name="connsiteX3" fmla="*/ 1899191 w 2306812"/>
                <a:gd name="connsiteY3" fmla="*/ 703216 h 748193"/>
                <a:gd name="connsiteX4" fmla="*/ 1899191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1899191 w 2306812"/>
                <a:gd name="connsiteY3" fmla="*/ 298600 h 748193"/>
                <a:gd name="connsiteX4" fmla="*/ 0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2289387 w 2306812"/>
                <a:gd name="connsiteY3" fmla="*/ 396498 h 748193"/>
                <a:gd name="connsiteX4" fmla="*/ 1941749 w 2306812"/>
                <a:gd name="connsiteY4" fmla="*/ 723881 h 748193"/>
                <a:gd name="connsiteX5" fmla="*/ 155230 w 2306812"/>
                <a:gd name="connsiteY5" fmla="*/ 708463 h 748193"/>
                <a:gd name="connsiteX6" fmla="*/ 0 w 2306812"/>
                <a:gd name="connsiteY6" fmla="*/ 298600 h 748193"/>
                <a:gd name="connsiteX7" fmla="*/ 0 w 2306812"/>
                <a:gd name="connsiteY7" fmla="*/ 298600 h 748193"/>
                <a:gd name="connsiteX8" fmla="*/ 1899191 w 2306812"/>
                <a:gd name="connsiteY8" fmla="*/ 298600 h 748193"/>
                <a:gd name="connsiteX9" fmla="*/ 2197791 w 2306812"/>
                <a:gd name="connsiteY9" fmla="*/ 0 h 748193"/>
                <a:gd name="connsiteX10" fmla="*/ 1899191 w 2306812"/>
                <a:gd name="connsiteY10" fmla="*/ 298600 h 748193"/>
                <a:gd name="connsiteX11" fmla="*/ 1973771 w 2306812"/>
                <a:gd name="connsiteY11" fmla="*/ 748193 h 748193"/>
                <a:gd name="connsiteX0" fmla="*/ 0 w 2306812"/>
                <a:gd name="connsiteY0" fmla="*/ 298600 h 748193"/>
                <a:gd name="connsiteX1" fmla="*/ 1899191 w 2306812"/>
                <a:gd name="connsiteY1" fmla="*/ 298600 h 748193"/>
                <a:gd name="connsiteX2" fmla="*/ 1899191 w 2306812"/>
                <a:gd name="connsiteY2" fmla="*/ 703216 h 748193"/>
                <a:gd name="connsiteX3" fmla="*/ 166176 w 2306812"/>
                <a:gd name="connsiteY3" fmla="*/ 740074 h 748193"/>
                <a:gd name="connsiteX4" fmla="*/ 0 w 2306812"/>
                <a:gd name="connsiteY4" fmla="*/ 298600 h 748193"/>
                <a:gd name="connsiteX0" fmla="*/ 1899191 w 2306812"/>
                <a:gd name="connsiteY0" fmla="*/ 298600 h 748193"/>
                <a:gd name="connsiteX1" fmla="*/ 2197791 w 2306812"/>
                <a:gd name="connsiteY1" fmla="*/ 0 h 748193"/>
                <a:gd name="connsiteX2" fmla="*/ 2306812 w 2306812"/>
                <a:gd name="connsiteY2" fmla="*/ 378662 h 748193"/>
                <a:gd name="connsiteX3" fmla="*/ 1899191 w 2306812"/>
                <a:gd name="connsiteY3" fmla="*/ 703216 h 748193"/>
                <a:gd name="connsiteX4" fmla="*/ 1899191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1899191 w 2306812"/>
                <a:gd name="connsiteY3" fmla="*/ 298600 h 748193"/>
                <a:gd name="connsiteX4" fmla="*/ 0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2289387 w 2306812"/>
                <a:gd name="connsiteY3" fmla="*/ 396498 h 748193"/>
                <a:gd name="connsiteX4" fmla="*/ 1941749 w 2306812"/>
                <a:gd name="connsiteY4" fmla="*/ 723881 h 748193"/>
                <a:gd name="connsiteX5" fmla="*/ 155230 w 2306812"/>
                <a:gd name="connsiteY5" fmla="*/ 708463 h 748193"/>
                <a:gd name="connsiteX6" fmla="*/ 0 w 2306812"/>
                <a:gd name="connsiteY6" fmla="*/ 298600 h 748193"/>
                <a:gd name="connsiteX7" fmla="*/ 0 w 2306812"/>
                <a:gd name="connsiteY7" fmla="*/ 298600 h 748193"/>
                <a:gd name="connsiteX8" fmla="*/ 1899191 w 2306812"/>
                <a:gd name="connsiteY8" fmla="*/ 298600 h 748193"/>
                <a:gd name="connsiteX9" fmla="*/ 2197791 w 2306812"/>
                <a:gd name="connsiteY9" fmla="*/ 0 h 748193"/>
                <a:gd name="connsiteX10" fmla="*/ 1899191 w 2306812"/>
                <a:gd name="connsiteY10" fmla="*/ 298600 h 748193"/>
                <a:gd name="connsiteX11" fmla="*/ 1973771 w 2306812"/>
                <a:gd name="connsiteY11" fmla="*/ 748193 h 748193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1899191 w 2306812"/>
                <a:gd name="connsiteY2" fmla="*/ 703216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1899191 w 2306812"/>
                <a:gd name="connsiteY3" fmla="*/ 703216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1899191 w 2306812"/>
                <a:gd name="connsiteY2" fmla="*/ 703216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40235 w 2306812"/>
                <a:gd name="connsiteY3" fmla="*/ 701575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2014821 w 2306812"/>
                <a:gd name="connsiteY2" fmla="*/ 716933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40235 w 2306812"/>
                <a:gd name="connsiteY3" fmla="*/ 701575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2014821 w 2306812"/>
                <a:gd name="connsiteY2" fmla="*/ 716933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17273 w 2306812"/>
                <a:gd name="connsiteY3" fmla="*/ 712887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06812" h="740074" stroke="0" extrusionOk="0">
                  <a:moveTo>
                    <a:pt x="0" y="298600"/>
                  </a:moveTo>
                  <a:lnTo>
                    <a:pt x="1899191" y="298600"/>
                  </a:lnTo>
                  <a:lnTo>
                    <a:pt x="2014821" y="716933"/>
                  </a:lnTo>
                  <a:lnTo>
                    <a:pt x="166176" y="740074"/>
                  </a:lnTo>
                  <a:lnTo>
                    <a:pt x="0" y="298600"/>
                  </a:lnTo>
                  <a:close/>
                </a:path>
                <a:path w="2306812" h="740074" fill="darkenLess" stroke="0" extrusionOk="0">
                  <a:moveTo>
                    <a:pt x="1899191" y="298600"/>
                  </a:moveTo>
                  <a:lnTo>
                    <a:pt x="2197791" y="0"/>
                  </a:lnTo>
                  <a:lnTo>
                    <a:pt x="2306812" y="378662"/>
                  </a:lnTo>
                  <a:lnTo>
                    <a:pt x="2017273" y="712887"/>
                  </a:lnTo>
                  <a:lnTo>
                    <a:pt x="1899191" y="298600"/>
                  </a:lnTo>
                  <a:close/>
                </a:path>
                <a:path w="2306812" h="740074" fill="lightenLess" stroke="0" extrusionOk="0">
                  <a:moveTo>
                    <a:pt x="0" y="298600"/>
                  </a:moveTo>
                  <a:lnTo>
                    <a:pt x="298600" y="0"/>
                  </a:lnTo>
                  <a:lnTo>
                    <a:pt x="2197791" y="0"/>
                  </a:lnTo>
                  <a:lnTo>
                    <a:pt x="1899191" y="298600"/>
                  </a:lnTo>
                  <a:lnTo>
                    <a:pt x="0" y="298600"/>
                  </a:lnTo>
                  <a:close/>
                </a:path>
                <a:path w="2306812" h="740074" fill="none" extrusionOk="0">
                  <a:moveTo>
                    <a:pt x="0" y="298600"/>
                  </a:moveTo>
                  <a:lnTo>
                    <a:pt x="298600" y="0"/>
                  </a:lnTo>
                  <a:lnTo>
                    <a:pt x="2197791" y="0"/>
                  </a:lnTo>
                  <a:lnTo>
                    <a:pt x="2289387" y="396498"/>
                  </a:lnTo>
                  <a:lnTo>
                    <a:pt x="1941749" y="723881"/>
                  </a:lnTo>
                  <a:lnTo>
                    <a:pt x="155230" y="708463"/>
                  </a:lnTo>
                  <a:lnTo>
                    <a:pt x="0" y="298600"/>
                  </a:lnTo>
                  <a:close/>
                  <a:moveTo>
                    <a:pt x="0" y="298600"/>
                  </a:moveTo>
                  <a:lnTo>
                    <a:pt x="1899191" y="298600"/>
                  </a:lnTo>
                  <a:lnTo>
                    <a:pt x="2197791" y="0"/>
                  </a:lnTo>
                  <a:moveTo>
                    <a:pt x="1899191" y="298600"/>
                  </a:moveTo>
                  <a:cubicBezTo>
                    <a:pt x="1899191" y="433472"/>
                    <a:pt x="1998085" y="581299"/>
                    <a:pt x="1998085" y="716171"/>
                  </a:cubicBezTo>
                </a:path>
              </a:pathLst>
            </a:custGeom>
            <a:solidFill>
              <a:srgbClr val="5B9BD5">
                <a:alpha val="3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1" name="Cubo 7"/>
            <p:cNvSpPr/>
            <p:nvPr/>
          </p:nvSpPr>
          <p:spPr>
            <a:xfrm rot="20263448" flipH="1">
              <a:off x="4244351" y="2576569"/>
              <a:ext cx="1725441" cy="653571"/>
            </a:xfrm>
            <a:custGeom>
              <a:avLst/>
              <a:gdLst>
                <a:gd name="connsiteX0" fmla="*/ 0 w 2197791"/>
                <a:gd name="connsiteY0" fmla="*/ 298600 h 703216"/>
                <a:gd name="connsiteX1" fmla="*/ 1899191 w 2197791"/>
                <a:gd name="connsiteY1" fmla="*/ 298600 h 703216"/>
                <a:gd name="connsiteX2" fmla="*/ 1899191 w 2197791"/>
                <a:gd name="connsiteY2" fmla="*/ 703216 h 703216"/>
                <a:gd name="connsiteX3" fmla="*/ 0 w 2197791"/>
                <a:gd name="connsiteY3" fmla="*/ 703216 h 703216"/>
                <a:gd name="connsiteX4" fmla="*/ 0 w 2197791"/>
                <a:gd name="connsiteY4" fmla="*/ 298600 h 703216"/>
                <a:gd name="connsiteX0" fmla="*/ 1899191 w 2197791"/>
                <a:gd name="connsiteY0" fmla="*/ 298600 h 703216"/>
                <a:gd name="connsiteX1" fmla="*/ 2197791 w 2197791"/>
                <a:gd name="connsiteY1" fmla="*/ 0 h 703216"/>
                <a:gd name="connsiteX2" fmla="*/ 2197791 w 2197791"/>
                <a:gd name="connsiteY2" fmla="*/ 404616 h 703216"/>
                <a:gd name="connsiteX3" fmla="*/ 1899191 w 2197791"/>
                <a:gd name="connsiteY3" fmla="*/ 703216 h 703216"/>
                <a:gd name="connsiteX4" fmla="*/ 1899191 w 2197791"/>
                <a:gd name="connsiteY4" fmla="*/ 298600 h 703216"/>
                <a:gd name="connsiteX0" fmla="*/ 0 w 2197791"/>
                <a:gd name="connsiteY0" fmla="*/ 298600 h 703216"/>
                <a:gd name="connsiteX1" fmla="*/ 298600 w 2197791"/>
                <a:gd name="connsiteY1" fmla="*/ 0 h 703216"/>
                <a:gd name="connsiteX2" fmla="*/ 2197791 w 2197791"/>
                <a:gd name="connsiteY2" fmla="*/ 0 h 703216"/>
                <a:gd name="connsiteX3" fmla="*/ 1899191 w 2197791"/>
                <a:gd name="connsiteY3" fmla="*/ 298600 h 703216"/>
                <a:gd name="connsiteX4" fmla="*/ 0 w 2197791"/>
                <a:gd name="connsiteY4" fmla="*/ 298600 h 703216"/>
                <a:gd name="connsiteX0" fmla="*/ 0 w 2197791"/>
                <a:gd name="connsiteY0" fmla="*/ 298600 h 703216"/>
                <a:gd name="connsiteX1" fmla="*/ 298600 w 2197791"/>
                <a:gd name="connsiteY1" fmla="*/ 0 h 703216"/>
                <a:gd name="connsiteX2" fmla="*/ 2197791 w 2197791"/>
                <a:gd name="connsiteY2" fmla="*/ 0 h 703216"/>
                <a:gd name="connsiteX3" fmla="*/ 2197791 w 2197791"/>
                <a:gd name="connsiteY3" fmla="*/ 404616 h 703216"/>
                <a:gd name="connsiteX4" fmla="*/ 1899191 w 2197791"/>
                <a:gd name="connsiteY4" fmla="*/ 703216 h 703216"/>
                <a:gd name="connsiteX5" fmla="*/ 0 w 2197791"/>
                <a:gd name="connsiteY5" fmla="*/ 703216 h 703216"/>
                <a:gd name="connsiteX6" fmla="*/ 0 w 2197791"/>
                <a:gd name="connsiteY6" fmla="*/ 298600 h 703216"/>
                <a:gd name="connsiteX7" fmla="*/ 0 w 2197791"/>
                <a:gd name="connsiteY7" fmla="*/ 298600 h 703216"/>
                <a:gd name="connsiteX8" fmla="*/ 1899191 w 2197791"/>
                <a:gd name="connsiteY8" fmla="*/ 298600 h 703216"/>
                <a:gd name="connsiteX9" fmla="*/ 2197791 w 2197791"/>
                <a:gd name="connsiteY9" fmla="*/ 0 h 703216"/>
                <a:gd name="connsiteX10" fmla="*/ 1899191 w 2197791"/>
                <a:gd name="connsiteY10" fmla="*/ 298600 h 703216"/>
                <a:gd name="connsiteX11" fmla="*/ 1899191 w 2197791"/>
                <a:gd name="connsiteY11" fmla="*/ 703216 h 703216"/>
                <a:gd name="connsiteX0" fmla="*/ 0 w 2197791"/>
                <a:gd name="connsiteY0" fmla="*/ 298600 h 885178"/>
                <a:gd name="connsiteX1" fmla="*/ 1899191 w 2197791"/>
                <a:gd name="connsiteY1" fmla="*/ 298600 h 885178"/>
                <a:gd name="connsiteX2" fmla="*/ 1899191 w 2197791"/>
                <a:gd name="connsiteY2" fmla="*/ 703216 h 885178"/>
                <a:gd name="connsiteX3" fmla="*/ 0 w 2197791"/>
                <a:gd name="connsiteY3" fmla="*/ 703216 h 885178"/>
                <a:gd name="connsiteX4" fmla="*/ 0 w 2197791"/>
                <a:gd name="connsiteY4" fmla="*/ 298600 h 885178"/>
                <a:gd name="connsiteX0" fmla="*/ 1899191 w 2197791"/>
                <a:gd name="connsiteY0" fmla="*/ 298600 h 885178"/>
                <a:gd name="connsiteX1" fmla="*/ 2197791 w 2197791"/>
                <a:gd name="connsiteY1" fmla="*/ 0 h 885178"/>
                <a:gd name="connsiteX2" fmla="*/ 2197791 w 2197791"/>
                <a:gd name="connsiteY2" fmla="*/ 404616 h 885178"/>
                <a:gd name="connsiteX3" fmla="*/ 1899191 w 2197791"/>
                <a:gd name="connsiteY3" fmla="*/ 703216 h 885178"/>
                <a:gd name="connsiteX4" fmla="*/ 1899191 w 2197791"/>
                <a:gd name="connsiteY4" fmla="*/ 298600 h 885178"/>
                <a:gd name="connsiteX0" fmla="*/ 0 w 2197791"/>
                <a:gd name="connsiteY0" fmla="*/ 298600 h 885178"/>
                <a:gd name="connsiteX1" fmla="*/ 298600 w 2197791"/>
                <a:gd name="connsiteY1" fmla="*/ 0 h 885178"/>
                <a:gd name="connsiteX2" fmla="*/ 2197791 w 2197791"/>
                <a:gd name="connsiteY2" fmla="*/ 0 h 885178"/>
                <a:gd name="connsiteX3" fmla="*/ 1899191 w 2197791"/>
                <a:gd name="connsiteY3" fmla="*/ 298600 h 885178"/>
                <a:gd name="connsiteX4" fmla="*/ 0 w 2197791"/>
                <a:gd name="connsiteY4" fmla="*/ 298600 h 885178"/>
                <a:gd name="connsiteX0" fmla="*/ 0 w 2197791"/>
                <a:gd name="connsiteY0" fmla="*/ 298600 h 885178"/>
                <a:gd name="connsiteX1" fmla="*/ 298600 w 2197791"/>
                <a:gd name="connsiteY1" fmla="*/ 0 h 885178"/>
                <a:gd name="connsiteX2" fmla="*/ 2197791 w 2197791"/>
                <a:gd name="connsiteY2" fmla="*/ 0 h 885178"/>
                <a:gd name="connsiteX3" fmla="*/ 2197791 w 2197791"/>
                <a:gd name="connsiteY3" fmla="*/ 404616 h 885178"/>
                <a:gd name="connsiteX4" fmla="*/ 1899191 w 2197791"/>
                <a:gd name="connsiteY4" fmla="*/ 703216 h 885178"/>
                <a:gd name="connsiteX5" fmla="*/ 0 w 2197791"/>
                <a:gd name="connsiteY5" fmla="*/ 703216 h 885178"/>
                <a:gd name="connsiteX6" fmla="*/ 0 w 2197791"/>
                <a:gd name="connsiteY6" fmla="*/ 298600 h 885178"/>
                <a:gd name="connsiteX7" fmla="*/ 0 w 2197791"/>
                <a:gd name="connsiteY7" fmla="*/ 298600 h 885178"/>
                <a:gd name="connsiteX8" fmla="*/ 1899191 w 2197791"/>
                <a:gd name="connsiteY8" fmla="*/ 298600 h 885178"/>
                <a:gd name="connsiteX9" fmla="*/ 2197791 w 2197791"/>
                <a:gd name="connsiteY9" fmla="*/ 0 h 885178"/>
                <a:gd name="connsiteX10" fmla="*/ 1899191 w 2197791"/>
                <a:gd name="connsiteY10" fmla="*/ 298600 h 885178"/>
                <a:gd name="connsiteX11" fmla="*/ 2021210 w 2197791"/>
                <a:gd name="connsiteY11" fmla="*/ 885178 h 885178"/>
                <a:gd name="connsiteX0" fmla="*/ 0 w 2318990"/>
                <a:gd name="connsiteY0" fmla="*/ 298600 h 885178"/>
                <a:gd name="connsiteX1" fmla="*/ 1899191 w 2318990"/>
                <a:gd name="connsiteY1" fmla="*/ 298600 h 885178"/>
                <a:gd name="connsiteX2" fmla="*/ 1899191 w 2318990"/>
                <a:gd name="connsiteY2" fmla="*/ 703216 h 885178"/>
                <a:gd name="connsiteX3" fmla="*/ 0 w 2318990"/>
                <a:gd name="connsiteY3" fmla="*/ 703216 h 885178"/>
                <a:gd name="connsiteX4" fmla="*/ 0 w 2318990"/>
                <a:gd name="connsiteY4" fmla="*/ 298600 h 885178"/>
                <a:gd name="connsiteX0" fmla="*/ 1899191 w 2318990"/>
                <a:gd name="connsiteY0" fmla="*/ 298600 h 885178"/>
                <a:gd name="connsiteX1" fmla="*/ 2197791 w 2318990"/>
                <a:gd name="connsiteY1" fmla="*/ 0 h 885178"/>
                <a:gd name="connsiteX2" fmla="*/ 2197791 w 2318990"/>
                <a:gd name="connsiteY2" fmla="*/ 404616 h 885178"/>
                <a:gd name="connsiteX3" fmla="*/ 1899191 w 2318990"/>
                <a:gd name="connsiteY3" fmla="*/ 703216 h 885178"/>
                <a:gd name="connsiteX4" fmla="*/ 1899191 w 2318990"/>
                <a:gd name="connsiteY4" fmla="*/ 298600 h 885178"/>
                <a:gd name="connsiteX0" fmla="*/ 0 w 2318990"/>
                <a:gd name="connsiteY0" fmla="*/ 298600 h 885178"/>
                <a:gd name="connsiteX1" fmla="*/ 298600 w 2318990"/>
                <a:gd name="connsiteY1" fmla="*/ 0 h 885178"/>
                <a:gd name="connsiteX2" fmla="*/ 2197791 w 2318990"/>
                <a:gd name="connsiteY2" fmla="*/ 0 h 885178"/>
                <a:gd name="connsiteX3" fmla="*/ 1899191 w 2318990"/>
                <a:gd name="connsiteY3" fmla="*/ 298600 h 885178"/>
                <a:gd name="connsiteX4" fmla="*/ 0 w 2318990"/>
                <a:gd name="connsiteY4" fmla="*/ 298600 h 885178"/>
                <a:gd name="connsiteX0" fmla="*/ 0 w 2318990"/>
                <a:gd name="connsiteY0" fmla="*/ 298600 h 885178"/>
                <a:gd name="connsiteX1" fmla="*/ 298600 w 2318990"/>
                <a:gd name="connsiteY1" fmla="*/ 0 h 885178"/>
                <a:gd name="connsiteX2" fmla="*/ 2197791 w 2318990"/>
                <a:gd name="connsiteY2" fmla="*/ 0 h 885178"/>
                <a:gd name="connsiteX3" fmla="*/ 2318990 w 2318990"/>
                <a:gd name="connsiteY3" fmla="*/ 516056 h 885178"/>
                <a:gd name="connsiteX4" fmla="*/ 1899191 w 2318990"/>
                <a:gd name="connsiteY4" fmla="*/ 703216 h 885178"/>
                <a:gd name="connsiteX5" fmla="*/ 0 w 2318990"/>
                <a:gd name="connsiteY5" fmla="*/ 703216 h 885178"/>
                <a:gd name="connsiteX6" fmla="*/ 0 w 2318990"/>
                <a:gd name="connsiteY6" fmla="*/ 298600 h 885178"/>
                <a:gd name="connsiteX7" fmla="*/ 0 w 2318990"/>
                <a:gd name="connsiteY7" fmla="*/ 298600 h 885178"/>
                <a:gd name="connsiteX8" fmla="*/ 1899191 w 2318990"/>
                <a:gd name="connsiteY8" fmla="*/ 298600 h 885178"/>
                <a:gd name="connsiteX9" fmla="*/ 2197791 w 2318990"/>
                <a:gd name="connsiteY9" fmla="*/ 0 h 885178"/>
                <a:gd name="connsiteX10" fmla="*/ 1899191 w 2318990"/>
                <a:gd name="connsiteY10" fmla="*/ 298600 h 885178"/>
                <a:gd name="connsiteX11" fmla="*/ 2021210 w 2318990"/>
                <a:gd name="connsiteY11" fmla="*/ 885178 h 885178"/>
                <a:gd name="connsiteX0" fmla="*/ 0 w 2318990"/>
                <a:gd name="connsiteY0" fmla="*/ 298600 h 703216"/>
                <a:gd name="connsiteX1" fmla="*/ 1899191 w 2318990"/>
                <a:gd name="connsiteY1" fmla="*/ 298600 h 703216"/>
                <a:gd name="connsiteX2" fmla="*/ 1899191 w 2318990"/>
                <a:gd name="connsiteY2" fmla="*/ 703216 h 703216"/>
                <a:gd name="connsiteX3" fmla="*/ 0 w 2318990"/>
                <a:gd name="connsiteY3" fmla="*/ 703216 h 703216"/>
                <a:gd name="connsiteX4" fmla="*/ 0 w 2318990"/>
                <a:gd name="connsiteY4" fmla="*/ 298600 h 703216"/>
                <a:gd name="connsiteX0" fmla="*/ 1899191 w 2318990"/>
                <a:gd name="connsiteY0" fmla="*/ 298600 h 703216"/>
                <a:gd name="connsiteX1" fmla="*/ 2197791 w 2318990"/>
                <a:gd name="connsiteY1" fmla="*/ 0 h 703216"/>
                <a:gd name="connsiteX2" fmla="*/ 2197791 w 2318990"/>
                <a:gd name="connsiteY2" fmla="*/ 404616 h 703216"/>
                <a:gd name="connsiteX3" fmla="*/ 1899191 w 2318990"/>
                <a:gd name="connsiteY3" fmla="*/ 703216 h 703216"/>
                <a:gd name="connsiteX4" fmla="*/ 1899191 w 2318990"/>
                <a:gd name="connsiteY4" fmla="*/ 298600 h 703216"/>
                <a:gd name="connsiteX0" fmla="*/ 0 w 2318990"/>
                <a:gd name="connsiteY0" fmla="*/ 298600 h 703216"/>
                <a:gd name="connsiteX1" fmla="*/ 298600 w 2318990"/>
                <a:gd name="connsiteY1" fmla="*/ 0 h 703216"/>
                <a:gd name="connsiteX2" fmla="*/ 2197791 w 2318990"/>
                <a:gd name="connsiteY2" fmla="*/ 0 h 703216"/>
                <a:gd name="connsiteX3" fmla="*/ 1899191 w 2318990"/>
                <a:gd name="connsiteY3" fmla="*/ 298600 h 703216"/>
                <a:gd name="connsiteX4" fmla="*/ 0 w 2318990"/>
                <a:gd name="connsiteY4" fmla="*/ 298600 h 703216"/>
                <a:gd name="connsiteX0" fmla="*/ 0 w 2318990"/>
                <a:gd name="connsiteY0" fmla="*/ 298600 h 703216"/>
                <a:gd name="connsiteX1" fmla="*/ 298600 w 2318990"/>
                <a:gd name="connsiteY1" fmla="*/ 0 h 703216"/>
                <a:gd name="connsiteX2" fmla="*/ 2197791 w 2318990"/>
                <a:gd name="connsiteY2" fmla="*/ 0 h 703216"/>
                <a:gd name="connsiteX3" fmla="*/ 2318990 w 2318990"/>
                <a:gd name="connsiteY3" fmla="*/ 516056 h 703216"/>
                <a:gd name="connsiteX4" fmla="*/ 1899191 w 2318990"/>
                <a:gd name="connsiteY4" fmla="*/ 703216 h 703216"/>
                <a:gd name="connsiteX5" fmla="*/ 0 w 2318990"/>
                <a:gd name="connsiteY5" fmla="*/ 703216 h 703216"/>
                <a:gd name="connsiteX6" fmla="*/ 0 w 2318990"/>
                <a:gd name="connsiteY6" fmla="*/ 298600 h 703216"/>
                <a:gd name="connsiteX7" fmla="*/ 0 w 2318990"/>
                <a:gd name="connsiteY7" fmla="*/ 298600 h 703216"/>
                <a:gd name="connsiteX8" fmla="*/ 1899191 w 2318990"/>
                <a:gd name="connsiteY8" fmla="*/ 298600 h 703216"/>
                <a:gd name="connsiteX9" fmla="*/ 2197791 w 2318990"/>
                <a:gd name="connsiteY9" fmla="*/ 0 h 703216"/>
                <a:gd name="connsiteX10" fmla="*/ 1899191 w 2318990"/>
                <a:gd name="connsiteY10" fmla="*/ 298600 h 703216"/>
                <a:gd name="connsiteX11" fmla="*/ 1904437 w 2318990"/>
                <a:gd name="connsiteY11" fmla="*/ 547986 h 703216"/>
                <a:gd name="connsiteX0" fmla="*/ 0 w 2289387"/>
                <a:gd name="connsiteY0" fmla="*/ 298600 h 703216"/>
                <a:gd name="connsiteX1" fmla="*/ 1899191 w 2289387"/>
                <a:gd name="connsiteY1" fmla="*/ 298600 h 703216"/>
                <a:gd name="connsiteX2" fmla="*/ 1899191 w 2289387"/>
                <a:gd name="connsiteY2" fmla="*/ 703216 h 703216"/>
                <a:gd name="connsiteX3" fmla="*/ 0 w 2289387"/>
                <a:gd name="connsiteY3" fmla="*/ 703216 h 703216"/>
                <a:gd name="connsiteX4" fmla="*/ 0 w 2289387"/>
                <a:gd name="connsiteY4" fmla="*/ 298600 h 703216"/>
                <a:gd name="connsiteX0" fmla="*/ 1899191 w 2289387"/>
                <a:gd name="connsiteY0" fmla="*/ 298600 h 703216"/>
                <a:gd name="connsiteX1" fmla="*/ 2197791 w 2289387"/>
                <a:gd name="connsiteY1" fmla="*/ 0 h 703216"/>
                <a:gd name="connsiteX2" fmla="*/ 2197791 w 2289387"/>
                <a:gd name="connsiteY2" fmla="*/ 404616 h 703216"/>
                <a:gd name="connsiteX3" fmla="*/ 1899191 w 2289387"/>
                <a:gd name="connsiteY3" fmla="*/ 703216 h 703216"/>
                <a:gd name="connsiteX4" fmla="*/ 1899191 w 2289387"/>
                <a:gd name="connsiteY4" fmla="*/ 298600 h 703216"/>
                <a:gd name="connsiteX0" fmla="*/ 0 w 2289387"/>
                <a:gd name="connsiteY0" fmla="*/ 298600 h 703216"/>
                <a:gd name="connsiteX1" fmla="*/ 298600 w 2289387"/>
                <a:gd name="connsiteY1" fmla="*/ 0 h 703216"/>
                <a:gd name="connsiteX2" fmla="*/ 2197791 w 2289387"/>
                <a:gd name="connsiteY2" fmla="*/ 0 h 703216"/>
                <a:gd name="connsiteX3" fmla="*/ 1899191 w 2289387"/>
                <a:gd name="connsiteY3" fmla="*/ 298600 h 703216"/>
                <a:gd name="connsiteX4" fmla="*/ 0 w 2289387"/>
                <a:gd name="connsiteY4" fmla="*/ 298600 h 703216"/>
                <a:gd name="connsiteX0" fmla="*/ 0 w 2289387"/>
                <a:gd name="connsiteY0" fmla="*/ 298600 h 703216"/>
                <a:gd name="connsiteX1" fmla="*/ 298600 w 2289387"/>
                <a:gd name="connsiteY1" fmla="*/ 0 h 703216"/>
                <a:gd name="connsiteX2" fmla="*/ 2197791 w 2289387"/>
                <a:gd name="connsiteY2" fmla="*/ 0 h 703216"/>
                <a:gd name="connsiteX3" fmla="*/ 2289387 w 2289387"/>
                <a:gd name="connsiteY3" fmla="*/ 396498 h 703216"/>
                <a:gd name="connsiteX4" fmla="*/ 1899191 w 2289387"/>
                <a:gd name="connsiteY4" fmla="*/ 703216 h 703216"/>
                <a:gd name="connsiteX5" fmla="*/ 0 w 2289387"/>
                <a:gd name="connsiteY5" fmla="*/ 703216 h 703216"/>
                <a:gd name="connsiteX6" fmla="*/ 0 w 2289387"/>
                <a:gd name="connsiteY6" fmla="*/ 298600 h 703216"/>
                <a:gd name="connsiteX7" fmla="*/ 0 w 2289387"/>
                <a:gd name="connsiteY7" fmla="*/ 298600 h 703216"/>
                <a:gd name="connsiteX8" fmla="*/ 1899191 w 2289387"/>
                <a:gd name="connsiteY8" fmla="*/ 298600 h 703216"/>
                <a:gd name="connsiteX9" fmla="*/ 2197791 w 2289387"/>
                <a:gd name="connsiteY9" fmla="*/ 0 h 703216"/>
                <a:gd name="connsiteX10" fmla="*/ 1899191 w 2289387"/>
                <a:gd name="connsiteY10" fmla="*/ 298600 h 703216"/>
                <a:gd name="connsiteX11" fmla="*/ 1904437 w 2289387"/>
                <a:gd name="connsiteY11" fmla="*/ 547986 h 703216"/>
                <a:gd name="connsiteX0" fmla="*/ 0 w 2289387"/>
                <a:gd name="connsiteY0" fmla="*/ 298600 h 708463"/>
                <a:gd name="connsiteX1" fmla="*/ 1899191 w 2289387"/>
                <a:gd name="connsiteY1" fmla="*/ 298600 h 708463"/>
                <a:gd name="connsiteX2" fmla="*/ 1899191 w 2289387"/>
                <a:gd name="connsiteY2" fmla="*/ 703216 h 708463"/>
                <a:gd name="connsiteX3" fmla="*/ 0 w 2289387"/>
                <a:gd name="connsiteY3" fmla="*/ 703216 h 708463"/>
                <a:gd name="connsiteX4" fmla="*/ 0 w 2289387"/>
                <a:gd name="connsiteY4" fmla="*/ 298600 h 708463"/>
                <a:gd name="connsiteX0" fmla="*/ 1899191 w 2289387"/>
                <a:gd name="connsiteY0" fmla="*/ 298600 h 708463"/>
                <a:gd name="connsiteX1" fmla="*/ 2197791 w 2289387"/>
                <a:gd name="connsiteY1" fmla="*/ 0 h 708463"/>
                <a:gd name="connsiteX2" fmla="*/ 2197791 w 2289387"/>
                <a:gd name="connsiteY2" fmla="*/ 404616 h 708463"/>
                <a:gd name="connsiteX3" fmla="*/ 1899191 w 2289387"/>
                <a:gd name="connsiteY3" fmla="*/ 703216 h 708463"/>
                <a:gd name="connsiteX4" fmla="*/ 1899191 w 2289387"/>
                <a:gd name="connsiteY4" fmla="*/ 298600 h 708463"/>
                <a:gd name="connsiteX0" fmla="*/ 0 w 2289387"/>
                <a:gd name="connsiteY0" fmla="*/ 298600 h 708463"/>
                <a:gd name="connsiteX1" fmla="*/ 298600 w 2289387"/>
                <a:gd name="connsiteY1" fmla="*/ 0 h 708463"/>
                <a:gd name="connsiteX2" fmla="*/ 2197791 w 2289387"/>
                <a:gd name="connsiteY2" fmla="*/ 0 h 708463"/>
                <a:gd name="connsiteX3" fmla="*/ 1899191 w 2289387"/>
                <a:gd name="connsiteY3" fmla="*/ 298600 h 708463"/>
                <a:gd name="connsiteX4" fmla="*/ 0 w 2289387"/>
                <a:gd name="connsiteY4" fmla="*/ 298600 h 708463"/>
                <a:gd name="connsiteX0" fmla="*/ 0 w 2289387"/>
                <a:gd name="connsiteY0" fmla="*/ 298600 h 708463"/>
                <a:gd name="connsiteX1" fmla="*/ 298600 w 2289387"/>
                <a:gd name="connsiteY1" fmla="*/ 0 h 708463"/>
                <a:gd name="connsiteX2" fmla="*/ 2197791 w 2289387"/>
                <a:gd name="connsiteY2" fmla="*/ 0 h 708463"/>
                <a:gd name="connsiteX3" fmla="*/ 2289387 w 2289387"/>
                <a:gd name="connsiteY3" fmla="*/ 396498 h 708463"/>
                <a:gd name="connsiteX4" fmla="*/ 1899191 w 2289387"/>
                <a:gd name="connsiteY4" fmla="*/ 703216 h 708463"/>
                <a:gd name="connsiteX5" fmla="*/ 155230 w 2289387"/>
                <a:gd name="connsiteY5" fmla="*/ 708463 h 708463"/>
                <a:gd name="connsiteX6" fmla="*/ 0 w 2289387"/>
                <a:gd name="connsiteY6" fmla="*/ 298600 h 708463"/>
                <a:gd name="connsiteX7" fmla="*/ 0 w 2289387"/>
                <a:gd name="connsiteY7" fmla="*/ 298600 h 708463"/>
                <a:gd name="connsiteX8" fmla="*/ 1899191 w 2289387"/>
                <a:gd name="connsiteY8" fmla="*/ 298600 h 708463"/>
                <a:gd name="connsiteX9" fmla="*/ 2197791 w 2289387"/>
                <a:gd name="connsiteY9" fmla="*/ 0 h 708463"/>
                <a:gd name="connsiteX10" fmla="*/ 1899191 w 2289387"/>
                <a:gd name="connsiteY10" fmla="*/ 298600 h 708463"/>
                <a:gd name="connsiteX11" fmla="*/ 1904437 w 2289387"/>
                <a:gd name="connsiteY11" fmla="*/ 547986 h 708463"/>
                <a:gd name="connsiteX0" fmla="*/ 0 w 2306812"/>
                <a:gd name="connsiteY0" fmla="*/ 298600 h 708463"/>
                <a:gd name="connsiteX1" fmla="*/ 1899191 w 2306812"/>
                <a:gd name="connsiteY1" fmla="*/ 298600 h 708463"/>
                <a:gd name="connsiteX2" fmla="*/ 1899191 w 2306812"/>
                <a:gd name="connsiteY2" fmla="*/ 703216 h 708463"/>
                <a:gd name="connsiteX3" fmla="*/ 0 w 2306812"/>
                <a:gd name="connsiteY3" fmla="*/ 703216 h 708463"/>
                <a:gd name="connsiteX4" fmla="*/ 0 w 2306812"/>
                <a:gd name="connsiteY4" fmla="*/ 298600 h 708463"/>
                <a:gd name="connsiteX0" fmla="*/ 1899191 w 2306812"/>
                <a:gd name="connsiteY0" fmla="*/ 298600 h 708463"/>
                <a:gd name="connsiteX1" fmla="*/ 2197791 w 2306812"/>
                <a:gd name="connsiteY1" fmla="*/ 0 h 708463"/>
                <a:gd name="connsiteX2" fmla="*/ 2306812 w 2306812"/>
                <a:gd name="connsiteY2" fmla="*/ 378662 h 708463"/>
                <a:gd name="connsiteX3" fmla="*/ 1899191 w 2306812"/>
                <a:gd name="connsiteY3" fmla="*/ 703216 h 708463"/>
                <a:gd name="connsiteX4" fmla="*/ 1899191 w 2306812"/>
                <a:gd name="connsiteY4" fmla="*/ 298600 h 708463"/>
                <a:gd name="connsiteX0" fmla="*/ 0 w 2306812"/>
                <a:gd name="connsiteY0" fmla="*/ 298600 h 708463"/>
                <a:gd name="connsiteX1" fmla="*/ 298600 w 2306812"/>
                <a:gd name="connsiteY1" fmla="*/ 0 h 708463"/>
                <a:gd name="connsiteX2" fmla="*/ 2197791 w 2306812"/>
                <a:gd name="connsiteY2" fmla="*/ 0 h 708463"/>
                <a:gd name="connsiteX3" fmla="*/ 1899191 w 2306812"/>
                <a:gd name="connsiteY3" fmla="*/ 298600 h 708463"/>
                <a:gd name="connsiteX4" fmla="*/ 0 w 2306812"/>
                <a:gd name="connsiteY4" fmla="*/ 298600 h 708463"/>
                <a:gd name="connsiteX0" fmla="*/ 0 w 2306812"/>
                <a:gd name="connsiteY0" fmla="*/ 298600 h 708463"/>
                <a:gd name="connsiteX1" fmla="*/ 298600 w 2306812"/>
                <a:gd name="connsiteY1" fmla="*/ 0 h 708463"/>
                <a:gd name="connsiteX2" fmla="*/ 2197791 w 2306812"/>
                <a:gd name="connsiteY2" fmla="*/ 0 h 708463"/>
                <a:gd name="connsiteX3" fmla="*/ 2289387 w 2306812"/>
                <a:gd name="connsiteY3" fmla="*/ 396498 h 708463"/>
                <a:gd name="connsiteX4" fmla="*/ 1899191 w 2306812"/>
                <a:gd name="connsiteY4" fmla="*/ 703216 h 708463"/>
                <a:gd name="connsiteX5" fmla="*/ 155230 w 2306812"/>
                <a:gd name="connsiteY5" fmla="*/ 708463 h 708463"/>
                <a:gd name="connsiteX6" fmla="*/ 0 w 2306812"/>
                <a:gd name="connsiteY6" fmla="*/ 298600 h 708463"/>
                <a:gd name="connsiteX7" fmla="*/ 0 w 2306812"/>
                <a:gd name="connsiteY7" fmla="*/ 298600 h 708463"/>
                <a:gd name="connsiteX8" fmla="*/ 1899191 w 2306812"/>
                <a:gd name="connsiteY8" fmla="*/ 298600 h 708463"/>
                <a:gd name="connsiteX9" fmla="*/ 2197791 w 2306812"/>
                <a:gd name="connsiteY9" fmla="*/ 0 h 708463"/>
                <a:gd name="connsiteX10" fmla="*/ 1899191 w 2306812"/>
                <a:gd name="connsiteY10" fmla="*/ 298600 h 708463"/>
                <a:gd name="connsiteX11" fmla="*/ 1904437 w 2306812"/>
                <a:gd name="connsiteY11" fmla="*/ 547986 h 708463"/>
                <a:gd name="connsiteX0" fmla="*/ 0 w 2306812"/>
                <a:gd name="connsiteY0" fmla="*/ 298600 h 723881"/>
                <a:gd name="connsiteX1" fmla="*/ 1899191 w 2306812"/>
                <a:gd name="connsiteY1" fmla="*/ 298600 h 723881"/>
                <a:gd name="connsiteX2" fmla="*/ 1899191 w 2306812"/>
                <a:gd name="connsiteY2" fmla="*/ 703216 h 723881"/>
                <a:gd name="connsiteX3" fmla="*/ 0 w 2306812"/>
                <a:gd name="connsiteY3" fmla="*/ 703216 h 723881"/>
                <a:gd name="connsiteX4" fmla="*/ 0 w 2306812"/>
                <a:gd name="connsiteY4" fmla="*/ 298600 h 723881"/>
                <a:gd name="connsiteX0" fmla="*/ 1899191 w 2306812"/>
                <a:gd name="connsiteY0" fmla="*/ 298600 h 723881"/>
                <a:gd name="connsiteX1" fmla="*/ 2197791 w 2306812"/>
                <a:gd name="connsiteY1" fmla="*/ 0 h 723881"/>
                <a:gd name="connsiteX2" fmla="*/ 2306812 w 2306812"/>
                <a:gd name="connsiteY2" fmla="*/ 378662 h 723881"/>
                <a:gd name="connsiteX3" fmla="*/ 1899191 w 2306812"/>
                <a:gd name="connsiteY3" fmla="*/ 703216 h 723881"/>
                <a:gd name="connsiteX4" fmla="*/ 1899191 w 2306812"/>
                <a:gd name="connsiteY4" fmla="*/ 298600 h 723881"/>
                <a:gd name="connsiteX0" fmla="*/ 0 w 2306812"/>
                <a:gd name="connsiteY0" fmla="*/ 298600 h 723881"/>
                <a:gd name="connsiteX1" fmla="*/ 298600 w 2306812"/>
                <a:gd name="connsiteY1" fmla="*/ 0 h 723881"/>
                <a:gd name="connsiteX2" fmla="*/ 2197791 w 2306812"/>
                <a:gd name="connsiteY2" fmla="*/ 0 h 723881"/>
                <a:gd name="connsiteX3" fmla="*/ 1899191 w 2306812"/>
                <a:gd name="connsiteY3" fmla="*/ 298600 h 723881"/>
                <a:gd name="connsiteX4" fmla="*/ 0 w 2306812"/>
                <a:gd name="connsiteY4" fmla="*/ 298600 h 723881"/>
                <a:gd name="connsiteX0" fmla="*/ 0 w 2306812"/>
                <a:gd name="connsiteY0" fmla="*/ 298600 h 723881"/>
                <a:gd name="connsiteX1" fmla="*/ 298600 w 2306812"/>
                <a:gd name="connsiteY1" fmla="*/ 0 h 723881"/>
                <a:gd name="connsiteX2" fmla="*/ 2197791 w 2306812"/>
                <a:gd name="connsiteY2" fmla="*/ 0 h 723881"/>
                <a:gd name="connsiteX3" fmla="*/ 2289387 w 2306812"/>
                <a:gd name="connsiteY3" fmla="*/ 396498 h 723881"/>
                <a:gd name="connsiteX4" fmla="*/ 1941749 w 2306812"/>
                <a:gd name="connsiteY4" fmla="*/ 723881 h 723881"/>
                <a:gd name="connsiteX5" fmla="*/ 155230 w 2306812"/>
                <a:gd name="connsiteY5" fmla="*/ 708463 h 723881"/>
                <a:gd name="connsiteX6" fmla="*/ 0 w 2306812"/>
                <a:gd name="connsiteY6" fmla="*/ 298600 h 723881"/>
                <a:gd name="connsiteX7" fmla="*/ 0 w 2306812"/>
                <a:gd name="connsiteY7" fmla="*/ 298600 h 723881"/>
                <a:gd name="connsiteX8" fmla="*/ 1899191 w 2306812"/>
                <a:gd name="connsiteY8" fmla="*/ 298600 h 723881"/>
                <a:gd name="connsiteX9" fmla="*/ 2197791 w 2306812"/>
                <a:gd name="connsiteY9" fmla="*/ 0 h 723881"/>
                <a:gd name="connsiteX10" fmla="*/ 1899191 w 2306812"/>
                <a:gd name="connsiteY10" fmla="*/ 298600 h 723881"/>
                <a:gd name="connsiteX11" fmla="*/ 1904437 w 2306812"/>
                <a:gd name="connsiteY11" fmla="*/ 547986 h 723881"/>
                <a:gd name="connsiteX0" fmla="*/ 0 w 2306812"/>
                <a:gd name="connsiteY0" fmla="*/ 298600 h 748193"/>
                <a:gd name="connsiteX1" fmla="*/ 1899191 w 2306812"/>
                <a:gd name="connsiteY1" fmla="*/ 298600 h 748193"/>
                <a:gd name="connsiteX2" fmla="*/ 1899191 w 2306812"/>
                <a:gd name="connsiteY2" fmla="*/ 703216 h 748193"/>
                <a:gd name="connsiteX3" fmla="*/ 0 w 2306812"/>
                <a:gd name="connsiteY3" fmla="*/ 703216 h 748193"/>
                <a:gd name="connsiteX4" fmla="*/ 0 w 2306812"/>
                <a:gd name="connsiteY4" fmla="*/ 298600 h 748193"/>
                <a:gd name="connsiteX0" fmla="*/ 1899191 w 2306812"/>
                <a:gd name="connsiteY0" fmla="*/ 298600 h 748193"/>
                <a:gd name="connsiteX1" fmla="*/ 2197791 w 2306812"/>
                <a:gd name="connsiteY1" fmla="*/ 0 h 748193"/>
                <a:gd name="connsiteX2" fmla="*/ 2306812 w 2306812"/>
                <a:gd name="connsiteY2" fmla="*/ 378662 h 748193"/>
                <a:gd name="connsiteX3" fmla="*/ 1899191 w 2306812"/>
                <a:gd name="connsiteY3" fmla="*/ 703216 h 748193"/>
                <a:gd name="connsiteX4" fmla="*/ 1899191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1899191 w 2306812"/>
                <a:gd name="connsiteY3" fmla="*/ 298600 h 748193"/>
                <a:gd name="connsiteX4" fmla="*/ 0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2289387 w 2306812"/>
                <a:gd name="connsiteY3" fmla="*/ 396498 h 748193"/>
                <a:gd name="connsiteX4" fmla="*/ 1941749 w 2306812"/>
                <a:gd name="connsiteY4" fmla="*/ 723881 h 748193"/>
                <a:gd name="connsiteX5" fmla="*/ 155230 w 2306812"/>
                <a:gd name="connsiteY5" fmla="*/ 708463 h 748193"/>
                <a:gd name="connsiteX6" fmla="*/ 0 w 2306812"/>
                <a:gd name="connsiteY6" fmla="*/ 298600 h 748193"/>
                <a:gd name="connsiteX7" fmla="*/ 0 w 2306812"/>
                <a:gd name="connsiteY7" fmla="*/ 298600 h 748193"/>
                <a:gd name="connsiteX8" fmla="*/ 1899191 w 2306812"/>
                <a:gd name="connsiteY8" fmla="*/ 298600 h 748193"/>
                <a:gd name="connsiteX9" fmla="*/ 2197791 w 2306812"/>
                <a:gd name="connsiteY9" fmla="*/ 0 h 748193"/>
                <a:gd name="connsiteX10" fmla="*/ 1899191 w 2306812"/>
                <a:gd name="connsiteY10" fmla="*/ 298600 h 748193"/>
                <a:gd name="connsiteX11" fmla="*/ 1973771 w 2306812"/>
                <a:gd name="connsiteY11" fmla="*/ 748193 h 748193"/>
                <a:gd name="connsiteX0" fmla="*/ 0 w 2306812"/>
                <a:gd name="connsiteY0" fmla="*/ 298600 h 748193"/>
                <a:gd name="connsiteX1" fmla="*/ 1899191 w 2306812"/>
                <a:gd name="connsiteY1" fmla="*/ 298600 h 748193"/>
                <a:gd name="connsiteX2" fmla="*/ 1899191 w 2306812"/>
                <a:gd name="connsiteY2" fmla="*/ 703216 h 748193"/>
                <a:gd name="connsiteX3" fmla="*/ 166176 w 2306812"/>
                <a:gd name="connsiteY3" fmla="*/ 740074 h 748193"/>
                <a:gd name="connsiteX4" fmla="*/ 0 w 2306812"/>
                <a:gd name="connsiteY4" fmla="*/ 298600 h 748193"/>
                <a:gd name="connsiteX0" fmla="*/ 1899191 w 2306812"/>
                <a:gd name="connsiteY0" fmla="*/ 298600 h 748193"/>
                <a:gd name="connsiteX1" fmla="*/ 2197791 w 2306812"/>
                <a:gd name="connsiteY1" fmla="*/ 0 h 748193"/>
                <a:gd name="connsiteX2" fmla="*/ 2306812 w 2306812"/>
                <a:gd name="connsiteY2" fmla="*/ 378662 h 748193"/>
                <a:gd name="connsiteX3" fmla="*/ 1899191 w 2306812"/>
                <a:gd name="connsiteY3" fmla="*/ 703216 h 748193"/>
                <a:gd name="connsiteX4" fmla="*/ 1899191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1899191 w 2306812"/>
                <a:gd name="connsiteY3" fmla="*/ 298600 h 748193"/>
                <a:gd name="connsiteX4" fmla="*/ 0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2289387 w 2306812"/>
                <a:gd name="connsiteY3" fmla="*/ 396498 h 748193"/>
                <a:gd name="connsiteX4" fmla="*/ 1941749 w 2306812"/>
                <a:gd name="connsiteY4" fmla="*/ 723881 h 748193"/>
                <a:gd name="connsiteX5" fmla="*/ 155230 w 2306812"/>
                <a:gd name="connsiteY5" fmla="*/ 708463 h 748193"/>
                <a:gd name="connsiteX6" fmla="*/ 0 w 2306812"/>
                <a:gd name="connsiteY6" fmla="*/ 298600 h 748193"/>
                <a:gd name="connsiteX7" fmla="*/ 0 w 2306812"/>
                <a:gd name="connsiteY7" fmla="*/ 298600 h 748193"/>
                <a:gd name="connsiteX8" fmla="*/ 1899191 w 2306812"/>
                <a:gd name="connsiteY8" fmla="*/ 298600 h 748193"/>
                <a:gd name="connsiteX9" fmla="*/ 2197791 w 2306812"/>
                <a:gd name="connsiteY9" fmla="*/ 0 h 748193"/>
                <a:gd name="connsiteX10" fmla="*/ 1899191 w 2306812"/>
                <a:gd name="connsiteY10" fmla="*/ 298600 h 748193"/>
                <a:gd name="connsiteX11" fmla="*/ 1973771 w 2306812"/>
                <a:gd name="connsiteY11" fmla="*/ 748193 h 748193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1899191 w 2306812"/>
                <a:gd name="connsiteY2" fmla="*/ 703216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1899191 w 2306812"/>
                <a:gd name="connsiteY3" fmla="*/ 703216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1899191 w 2306812"/>
                <a:gd name="connsiteY2" fmla="*/ 703216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40235 w 2306812"/>
                <a:gd name="connsiteY3" fmla="*/ 701575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2014821 w 2306812"/>
                <a:gd name="connsiteY2" fmla="*/ 716933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40235 w 2306812"/>
                <a:gd name="connsiteY3" fmla="*/ 701575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2014821 w 2306812"/>
                <a:gd name="connsiteY2" fmla="*/ 716933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17273 w 2306812"/>
                <a:gd name="connsiteY3" fmla="*/ 712887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06812" h="740074" stroke="0" extrusionOk="0">
                  <a:moveTo>
                    <a:pt x="0" y="298600"/>
                  </a:moveTo>
                  <a:lnTo>
                    <a:pt x="1899191" y="298600"/>
                  </a:lnTo>
                  <a:lnTo>
                    <a:pt x="2014821" y="716933"/>
                  </a:lnTo>
                  <a:lnTo>
                    <a:pt x="166176" y="740074"/>
                  </a:lnTo>
                  <a:lnTo>
                    <a:pt x="0" y="298600"/>
                  </a:lnTo>
                  <a:close/>
                </a:path>
                <a:path w="2306812" h="740074" fill="darkenLess" stroke="0" extrusionOk="0">
                  <a:moveTo>
                    <a:pt x="1899191" y="298600"/>
                  </a:moveTo>
                  <a:lnTo>
                    <a:pt x="2197791" y="0"/>
                  </a:lnTo>
                  <a:lnTo>
                    <a:pt x="2306812" y="378662"/>
                  </a:lnTo>
                  <a:lnTo>
                    <a:pt x="2017273" y="712887"/>
                  </a:lnTo>
                  <a:lnTo>
                    <a:pt x="1899191" y="298600"/>
                  </a:lnTo>
                  <a:close/>
                </a:path>
                <a:path w="2306812" h="740074" fill="lightenLess" stroke="0" extrusionOk="0">
                  <a:moveTo>
                    <a:pt x="0" y="298600"/>
                  </a:moveTo>
                  <a:lnTo>
                    <a:pt x="298600" y="0"/>
                  </a:lnTo>
                  <a:lnTo>
                    <a:pt x="2197791" y="0"/>
                  </a:lnTo>
                  <a:lnTo>
                    <a:pt x="1899191" y="298600"/>
                  </a:lnTo>
                  <a:lnTo>
                    <a:pt x="0" y="298600"/>
                  </a:lnTo>
                  <a:close/>
                </a:path>
                <a:path w="2306812" h="740074" fill="none" extrusionOk="0">
                  <a:moveTo>
                    <a:pt x="0" y="298600"/>
                  </a:moveTo>
                  <a:lnTo>
                    <a:pt x="298600" y="0"/>
                  </a:lnTo>
                  <a:lnTo>
                    <a:pt x="2197791" y="0"/>
                  </a:lnTo>
                  <a:lnTo>
                    <a:pt x="2289387" y="396498"/>
                  </a:lnTo>
                  <a:lnTo>
                    <a:pt x="1941749" y="723881"/>
                  </a:lnTo>
                  <a:lnTo>
                    <a:pt x="155230" y="708463"/>
                  </a:lnTo>
                  <a:lnTo>
                    <a:pt x="0" y="298600"/>
                  </a:lnTo>
                  <a:close/>
                  <a:moveTo>
                    <a:pt x="0" y="298600"/>
                  </a:moveTo>
                  <a:lnTo>
                    <a:pt x="1899191" y="298600"/>
                  </a:lnTo>
                  <a:lnTo>
                    <a:pt x="2197791" y="0"/>
                  </a:lnTo>
                  <a:moveTo>
                    <a:pt x="1899191" y="298600"/>
                  </a:moveTo>
                  <a:cubicBezTo>
                    <a:pt x="1899191" y="433472"/>
                    <a:pt x="1998085" y="581299"/>
                    <a:pt x="1998085" y="716171"/>
                  </a:cubicBezTo>
                </a:path>
              </a:pathLst>
            </a:custGeom>
            <a:solidFill>
              <a:srgbClr val="5B9BD5">
                <a:alpha val="3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12" name="Cubo 7"/>
            <p:cNvSpPr/>
            <p:nvPr/>
          </p:nvSpPr>
          <p:spPr>
            <a:xfrm rot="20263448" flipH="1">
              <a:off x="3883946" y="3478711"/>
              <a:ext cx="1133513" cy="617890"/>
            </a:xfrm>
            <a:custGeom>
              <a:avLst/>
              <a:gdLst>
                <a:gd name="connsiteX0" fmla="*/ 0 w 2197791"/>
                <a:gd name="connsiteY0" fmla="*/ 298600 h 703216"/>
                <a:gd name="connsiteX1" fmla="*/ 1899191 w 2197791"/>
                <a:gd name="connsiteY1" fmla="*/ 298600 h 703216"/>
                <a:gd name="connsiteX2" fmla="*/ 1899191 w 2197791"/>
                <a:gd name="connsiteY2" fmla="*/ 703216 h 703216"/>
                <a:gd name="connsiteX3" fmla="*/ 0 w 2197791"/>
                <a:gd name="connsiteY3" fmla="*/ 703216 h 703216"/>
                <a:gd name="connsiteX4" fmla="*/ 0 w 2197791"/>
                <a:gd name="connsiteY4" fmla="*/ 298600 h 703216"/>
                <a:gd name="connsiteX0" fmla="*/ 1899191 w 2197791"/>
                <a:gd name="connsiteY0" fmla="*/ 298600 h 703216"/>
                <a:gd name="connsiteX1" fmla="*/ 2197791 w 2197791"/>
                <a:gd name="connsiteY1" fmla="*/ 0 h 703216"/>
                <a:gd name="connsiteX2" fmla="*/ 2197791 w 2197791"/>
                <a:gd name="connsiteY2" fmla="*/ 404616 h 703216"/>
                <a:gd name="connsiteX3" fmla="*/ 1899191 w 2197791"/>
                <a:gd name="connsiteY3" fmla="*/ 703216 h 703216"/>
                <a:gd name="connsiteX4" fmla="*/ 1899191 w 2197791"/>
                <a:gd name="connsiteY4" fmla="*/ 298600 h 703216"/>
                <a:gd name="connsiteX0" fmla="*/ 0 w 2197791"/>
                <a:gd name="connsiteY0" fmla="*/ 298600 h 703216"/>
                <a:gd name="connsiteX1" fmla="*/ 298600 w 2197791"/>
                <a:gd name="connsiteY1" fmla="*/ 0 h 703216"/>
                <a:gd name="connsiteX2" fmla="*/ 2197791 w 2197791"/>
                <a:gd name="connsiteY2" fmla="*/ 0 h 703216"/>
                <a:gd name="connsiteX3" fmla="*/ 1899191 w 2197791"/>
                <a:gd name="connsiteY3" fmla="*/ 298600 h 703216"/>
                <a:gd name="connsiteX4" fmla="*/ 0 w 2197791"/>
                <a:gd name="connsiteY4" fmla="*/ 298600 h 703216"/>
                <a:gd name="connsiteX0" fmla="*/ 0 w 2197791"/>
                <a:gd name="connsiteY0" fmla="*/ 298600 h 703216"/>
                <a:gd name="connsiteX1" fmla="*/ 298600 w 2197791"/>
                <a:gd name="connsiteY1" fmla="*/ 0 h 703216"/>
                <a:gd name="connsiteX2" fmla="*/ 2197791 w 2197791"/>
                <a:gd name="connsiteY2" fmla="*/ 0 h 703216"/>
                <a:gd name="connsiteX3" fmla="*/ 2197791 w 2197791"/>
                <a:gd name="connsiteY3" fmla="*/ 404616 h 703216"/>
                <a:gd name="connsiteX4" fmla="*/ 1899191 w 2197791"/>
                <a:gd name="connsiteY4" fmla="*/ 703216 h 703216"/>
                <a:gd name="connsiteX5" fmla="*/ 0 w 2197791"/>
                <a:gd name="connsiteY5" fmla="*/ 703216 h 703216"/>
                <a:gd name="connsiteX6" fmla="*/ 0 w 2197791"/>
                <a:gd name="connsiteY6" fmla="*/ 298600 h 703216"/>
                <a:gd name="connsiteX7" fmla="*/ 0 w 2197791"/>
                <a:gd name="connsiteY7" fmla="*/ 298600 h 703216"/>
                <a:gd name="connsiteX8" fmla="*/ 1899191 w 2197791"/>
                <a:gd name="connsiteY8" fmla="*/ 298600 h 703216"/>
                <a:gd name="connsiteX9" fmla="*/ 2197791 w 2197791"/>
                <a:gd name="connsiteY9" fmla="*/ 0 h 703216"/>
                <a:gd name="connsiteX10" fmla="*/ 1899191 w 2197791"/>
                <a:gd name="connsiteY10" fmla="*/ 298600 h 703216"/>
                <a:gd name="connsiteX11" fmla="*/ 1899191 w 2197791"/>
                <a:gd name="connsiteY11" fmla="*/ 703216 h 703216"/>
                <a:gd name="connsiteX0" fmla="*/ 0 w 2197791"/>
                <a:gd name="connsiteY0" fmla="*/ 298600 h 885178"/>
                <a:gd name="connsiteX1" fmla="*/ 1899191 w 2197791"/>
                <a:gd name="connsiteY1" fmla="*/ 298600 h 885178"/>
                <a:gd name="connsiteX2" fmla="*/ 1899191 w 2197791"/>
                <a:gd name="connsiteY2" fmla="*/ 703216 h 885178"/>
                <a:gd name="connsiteX3" fmla="*/ 0 w 2197791"/>
                <a:gd name="connsiteY3" fmla="*/ 703216 h 885178"/>
                <a:gd name="connsiteX4" fmla="*/ 0 w 2197791"/>
                <a:gd name="connsiteY4" fmla="*/ 298600 h 885178"/>
                <a:gd name="connsiteX0" fmla="*/ 1899191 w 2197791"/>
                <a:gd name="connsiteY0" fmla="*/ 298600 h 885178"/>
                <a:gd name="connsiteX1" fmla="*/ 2197791 w 2197791"/>
                <a:gd name="connsiteY1" fmla="*/ 0 h 885178"/>
                <a:gd name="connsiteX2" fmla="*/ 2197791 w 2197791"/>
                <a:gd name="connsiteY2" fmla="*/ 404616 h 885178"/>
                <a:gd name="connsiteX3" fmla="*/ 1899191 w 2197791"/>
                <a:gd name="connsiteY3" fmla="*/ 703216 h 885178"/>
                <a:gd name="connsiteX4" fmla="*/ 1899191 w 2197791"/>
                <a:gd name="connsiteY4" fmla="*/ 298600 h 885178"/>
                <a:gd name="connsiteX0" fmla="*/ 0 w 2197791"/>
                <a:gd name="connsiteY0" fmla="*/ 298600 h 885178"/>
                <a:gd name="connsiteX1" fmla="*/ 298600 w 2197791"/>
                <a:gd name="connsiteY1" fmla="*/ 0 h 885178"/>
                <a:gd name="connsiteX2" fmla="*/ 2197791 w 2197791"/>
                <a:gd name="connsiteY2" fmla="*/ 0 h 885178"/>
                <a:gd name="connsiteX3" fmla="*/ 1899191 w 2197791"/>
                <a:gd name="connsiteY3" fmla="*/ 298600 h 885178"/>
                <a:gd name="connsiteX4" fmla="*/ 0 w 2197791"/>
                <a:gd name="connsiteY4" fmla="*/ 298600 h 885178"/>
                <a:gd name="connsiteX0" fmla="*/ 0 w 2197791"/>
                <a:gd name="connsiteY0" fmla="*/ 298600 h 885178"/>
                <a:gd name="connsiteX1" fmla="*/ 298600 w 2197791"/>
                <a:gd name="connsiteY1" fmla="*/ 0 h 885178"/>
                <a:gd name="connsiteX2" fmla="*/ 2197791 w 2197791"/>
                <a:gd name="connsiteY2" fmla="*/ 0 h 885178"/>
                <a:gd name="connsiteX3" fmla="*/ 2197791 w 2197791"/>
                <a:gd name="connsiteY3" fmla="*/ 404616 h 885178"/>
                <a:gd name="connsiteX4" fmla="*/ 1899191 w 2197791"/>
                <a:gd name="connsiteY4" fmla="*/ 703216 h 885178"/>
                <a:gd name="connsiteX5" fmla="*/ 0 w 2197791"/>
                <a:gd name="connsiteY5" fmla="*/ 703216 h 885178"/>
                <a:gd name="connsiteX6" fmla="*/ 0 w 2197791"/>
                <a:gd name="connsiteY6" fmla="*/ 298600 h 885178"/>
                <a:gd name="connsiteX7" fmla="*/ 0 w 2197791"/>
                <a:gd name="connsiteY7" fmla="*/ 298600 h 885178"/>
                <a:gd name="connsiteX8" fmla="*/ 1899191 w 2197791"/>
                <a:gd name="connsiteY8" fmla="*/ 298600 h 885178"/>
                <a:gd name="connsiteX9" fmla="*/ 2197791 w 2197791"/>
                <a:gd name="connsiteY9" fmla="*/ 0 h 885178"/>
                <a:gd name="connsiteX10" fmla="*/ 1899191 w 2197791"/>
                <a:gd name="connsiteY10" fmla="*/ 298600 h 885178"/>
                <a:gd name="connsiteX11" fmla="*/ 2021210 w 2197791"/>
                <a:gd name="connsiteY11" fmla="*/ 885178 h 885178"/>
                <a:gd name="connsiteX0" fmla="*/ 0 w 2318990"/>
                <a:gd name="connsiteY0" fmla="*/ 298600 h 885178"/>
                <a:gd name="connsiteX1" fmla="*/ 1899191 w 2318990"/>
                <a:gd name="connsiteY1" fmla="*/ 298600 h 885178"/>
                <a:gd name="connsiteX2" fmla="*/ 1899191 w 2318990"/>
                <a:gd name="connsiteY2" fmla="*/ 703216 h 885178"/>
                <a:gd name="connsiteX3" fmla="*/ 0 w 2318990"/>
                <a:gd name="connsiteY3" fmla="*/ 703216 h 885178"/>
                <a:gd name="connsiteX4" fmla="*/ 0 w 2318990"/>
                <a:gd name="connsiteY4" fmla="*/ 298600 h 885178"/>
                <a:gd name="connsiteX0" fmla="*/ 1899191 w 2318990"/>
                <a:gd name="connsiteY0" fmla="*/ 298600 h 885178"/>
                <a:gd name="connsiteX1" fmla="*/ 2197791 w 2318990"/>
                <a:gd name="connsiteY1" fmla="*/ 0 h 885178"/>
                <a:gd name="connsiteX2" fmla="*/ 2197791 w 2318990"/>
                <a:gd name="connsiteY2" fmla="*/ 404616 h 885178"/>
                <a:gd name="connsiteX3" fmla="*/ 1899191 w 2318990"/>
                <a:gd name="connsiteY3" fmla="*/ 703216 h 885178"/>
                <a:gd name="connsiteX4" fmla="*/ 1899191 w 2318990"/>
                <a:gd name="connsiteY4" fmla="*/ 298600 h 885178"/>
                <a:gd name="connsiteX0" fmla="*/ 0 w 2318990"/>
                <a:gd name="connsiteY0" fmla="*/ 298600 h 885178"/>
                <a:gd name="connsiteX1" fmla="*/ 298600 w 2318990"/>
                <a:gd name="connsiteY1" fmla="*/ 0 h 885178"/>
                <a:gd name="connsiteX2" fmla="*/ 2197791 w 2318990"/>
                <a:gd name="connsiteY2" fmla="*/ 0 h 885178"/>
                <a:gd name="connsiteX3" fmla="*/ 1899191 w 2318990"/>
                <a:gd name="connsiteY3" fmla="*/ 298600 h 885178"/>
                <a:gd name="connsiteX4" fmla="*/ 0 w 2318990"/>
                <a:gd name="connsiteY4" fmla="*/ 298600 h 885178"/>
                <a:gd name="connsiteX0" fmla="*/ 0 w 2318990"/>
                <a:gd name="connsiteY0" fmla="*/ 298600 h 885178"/>
                <a:gd name="connsiteX1" fmla="*/ 298600 w 2318990"/>
                <a:gd name="connsiteY1" fmla="*/ 0 h 885178"/>
                <a:gd name="connsiteX2" fmla="*/ 2197791 w 2318990"/>
                <a:gd name="connsiteY2" fmla="*/ 0 h 885178"/>
                <a:gd name="connsiteX3" fmla="*/ 2318990 w 2318990"/>
                <a:gd name="connsiteY3" fmla="*/ 516056 h 885178"/>
                <a:gd name="connsiteX4" fmla="*/ 1899191 w 2318990"/>
                <a:gd name="connsiteY4" fmla="*/ 703216 h 885178"/>
                <a:gd name="connsiteX5" fmla="*/ 0 w 2318990"/>
                <a:gd name="connsiteY5" fmla="*/ 703216 h 885178"/>
                <a:gd name="connsiteX6" fmla="*/ 0 w 2318990"/>
                <a:gd name="connsiteY6" fmla="*/ 298600 h 885178"/>
                <a:gd name="connsiteX7" fmla="*/ 0 w 2318990"/>
                <a:gd name="connsiteY7" fmla="*/ 298600 h 885178"/>
                <a:gd name="connsiteX8" fmla="*/ 1899191 w 2318990"/>
                <a:gd name="connsiteY8" fmla="*/ 298600 h 885178"/>
                <a:gd name="connsiteX9" fmla="*/ 2197791 w 2318990"/>
                <a:gd name="connsiteY9" fmla="*/ 0 h 885178"/>
                <a:gd name="connsiteX10" fmla="*/ 1899191 w 2318990"/>
                <a:gd name="connsiteY10" fmla="*/ 298600 h 885178"/>
                <a:gd name="connsiteX11" fmla="*/ 2021210 w 2318990"/>
                <a:gd name="connsiteY11" fmla="*/ 885178 h 885178"/>
                <a:gd name="connsiteX0" fmla="*/ 0 w 2318990"/>
                <a:gd name="connsiteY0" fmla="*/ 298600 h 703216"/>
                <a:gd name="connsiteX1" fmla="*/ 1899191 w 2318990"/>
                <a:gd name="connsiteY1" fmla="*/ 298600 h 703216"/>
                <a:gd name="connsiteX2" fmla="*/ 1899191 w 2318990"/>
                <a:gd name="connsiteY2" fmla="*/ 703216 h 703216"/>
                <a:gd name="connsiteX3" fmla="*/ 0 w 2318990"/>
                <a:gd name="connsiteY3" fmla="*/ 703216 h 703216"/>
                <a:gd name="connsiteX4" fmla="*/ 0 w 2318990"/>
                <a:gd name="connsiteY4" fmla="*/ 298600 h 703216"/>
                <a:gd name="connsiteX0" fmla="*/ 1899191 w 2318990"/>
                <a:gd name="connsiteY0" fmla="*/ 298600 h 703216"/>
                <a:gd name="connsiteX1" fmla="*/ 2197791 w 2318990"/>
                <a:gd name="connsiteY1" fmla="*/ 0 h 703216"/>
                <a:gd name="connsiteX2" fmla="*/ 2197791 w 2318990"/>
                <a:gd name="connsiteY2" fmla="*/ 404616 h 703216"/>
                <a:gd name="connsiteX3" fmla="*/ 1899191 w 2318990"/>
                <a:gd name="connsiteY3" fmla="*/ 703216 h 703216"/>
                <a:gd name="connsiteX4" fmla="*/ 1899191 w 2318990"/>
                <a:gd name="connsiteY4" fmla="*/ 298600 h 703216"/>
                <a:gd name="connsiteX0" fmla="*/ 0 w 2318990"/>
                <a:gd name="connsiteY0" fmla="*/ 298600 h 703216"/>
                <a:gd name="connsiteX1" fmla="*/ 298600 w 2318990"/>
                <a:gd name="connsiteY1" fmla="*/ 0 h 703216"/>
                <a:gd name="connsiteX2" fmla="*/ 2197791 w 2318990"/>
                <a:gd name="connsiteY2" fmla="*/ 0 h 703216"/>
                <a:gd name="connsiteX3" fmla="*/ 1899191 w 2318990"/>
                <a:gd name="connsiteY3" fmla="*/ 298600 h 703216"/>
                <a:gd name="connsiteX4" fmla="*/ 0 w 2318990"/>
                <a:gd name="connsiteY4" fmla="*/ 298600 h 703216"/>
                <a:gd name="connsiteX0" fmla="*/ 0 w 2318990"/>
                <a:gd name="connsiteY0" fmla="*/ 298600 h 703216"/>
                <a:gd name="connsiteX1" fmla="*/ 298600 w 2318990"/>
                <a:gd name="connsiteY1" fmla="*/ 0 h 703216"/>
                <a:gd name="connsiteX2" fmla="*/ 2197791 w 2318990"/>
                <a:gd name="connsiteY2" fmla="*/ 0 h 703216"/>
                <a:gd name="connsiteX3" fmla="*/ 2318990 w 2318990"/>
                <a:gd name="connsiteY3" fmla="*/ 516056 h 703216"/>
                <a:gd name="connsiteX4" fmla="*/ 1899191 w 2318990"/>
                <a:gd name="connsiteY4" fmla="*/ 703216 h 703216"/>
                <a:gd name="connsiteX5" fmla="*/ 0 w 2318990"/>
                <a:gd name="connsiteY5" fmla="*/ 703216 h 703216"/>
                <a:gd name="connsiteX6" fmla="*/ 0 w 2318990"/>
                <a:gd name="connsiteY6" fmla="*/ 298600 h 703216"/>
                <a:gd name="connsiteX7" fmla="*/ 0 w 2318990"/>
                <a:gd name="connsiteY7" fmla="*/ 298600 h 703216"/>
                <a:gd name="connsiteX8" fmla="*/ 1899191 w 2318990"/>
                <a:gd name="connsiteY8" fmla="*/ 298600 h 703216"/>
                <a:gd name="connsiteX9" fmla="*/ 2197791 w 2318990"/>
                <a:gd name="connsiteY9" fmla="*/ 0 h 703216"/>
                <a:gd name="connsiteX10" fmla="*/ 1899191 w 2318990"/>
                <a:gd name="connsiteY10" fmla="*/ 298600 h 703216"/>
                <a:gd name="connsiteX11" fmla="*/ 1904437 w 2318990"/>
                <a:gd name="connsiteY11" fmla="*/ 547986 h 703216"/>
                <a:gd name="connsiteX0" fmla="*/ 0 w 2289387"/>
                <a:gd name="connsiteY0" fmla="*/ 298600 h 703216"/>
                <a:gd name="connsiteX1" fmla="*/ 1899191 w 2289387"/>
                <a:gd name="connsiteY1" fmla="*/ 298600 h 703216"/>
                <a:gd name="connsiteX2" fmla="*/ 1899191 w 2289387"/>
                <a:gd name="connsiteY2" fmla="*/ 703216 h 703216"/>
                <a:gd name="connsiteX3" fmla="*/ 0 w 2289387"/>
                <a:gd name="connsiteY3" fmla="*/ 703216 h 703216"/>
                <a:gd name="connsiteX4" fmla="*/ 0 w 2289387"/>
                <a:gd name="connsiteY4" fmla="*/ 298600 h 703216"/>
                <a:gd name="connsiteX0" fmla="*/ 1899191 w 2289387"/>
                <a:gd name="connsiteY0" fmla="*/ 298600 h 703216"/>
                <a:gd name="connsiteX1" fmla="*/ 2197791 w 2289387"/>
                <a:gd name="connsiteY1" fmla="*/ 0 h 703216"/>
                <a:gd name="connsiteX2" fmla="*/ 2197791 w 2289387"/>
                <a:gd name="connsiteY2" fmla="*/ 404616 h 703216"/>
                <a:gd name="connsiteX3" fmla="*/ 1899191 w 2289387"/>
                <a:gd name="connsiteY3" fmla="*/ 703216 h 703216"/>
                <a:gd name="connsiteX4" fmla="*/ 1899191 w 2289387"/>
                <a:gd name="connsiteY4" fmla="*/ 298600 h 703216"/>
                <a:gd name="connsiteX0" fmla="*/ 0 w 2289387"/>
                <a:gd name="connsiteY0" fmla="*/ 298600 h 703216"/>
                <a:gd name="connsiteX1" fmla="*/ 298600 w 2289387"/>
                <a:gd name="connsiteY1" fmla="*/ 0 h 703216"/>
                <a:gd name="connsiteX2" fmla="*/ 2197791 w 2289387"/>
                <a:gd name="connsiteY2" fmla="*/ 0 h 703216"/>
                <a:gd name="connsiteX3" fmla="*/ 1899191 w 2289387"/>
                <a:gd name="connsiteY3" fmla="*/ 298600 h 703216"/>
                <a:gd name="connsiteX4" fmla="*/ 0 w 2289387"/>
                <a:gd name="connsiteY4" fmla="*/ 298600 h 703216"/>
                <a:gd name="connsiteX0" fmla="*/ 0 w 2289387"/>
                <a:gd name="connsiteY0" fmla="*/ 298600 h 703216"/>
                <a:gd name="connsiteX1" fmla="*/ 298600 w 2289387"/>
                <a:gd name="connsiteY1" fmla="*/ 0 h 703216"/>
                <a:gd name="connsiteX2" fmla="*/ 2197791 w 2289387"/>
                <a:gd name="connsiteY2" fmla="*/ 0 h 703216"/>
                <a:gd name="connsiteX3" fmla="*/ 2289387 w 2289387"/>
                <a:gd name="connsiteY3" fmla="*/ 396498 h 703216"/>
                <a:gd name="connsiteX4" fmla="*/ 1899191 w 2289387"/>
                <a:gd name="connsiteY4" fmla="*/ 703216 h 703216"/>
                <a:gd name="connsiteX5" fmla="*/ 0 w 2289387"/>
                <a:gd name="connsiteY5" fmla="*/ 703216 h 703216"/>
                <a:gd name="connsiteX6" fmla="*/ 0 w 2289387"/>
                <a:gd name="connsiteY6" fmla="*/ 298600 h 703216"/>
                <a:gd name="connsiteX7" fmla="*/ 0 w 2289387"/>
                <a:gd name="connsiteY7" fmla="*/ 298600 h 703216"/>
                <a:gd name="connsiteX8" fmla="*/ 1899191 w 2289387"/>
                <a:gd name="connsiteY8" fmla="*/ 298600 h 703216"/>
                <a:gd name="connsiteX9" fmla="*/ 2197791 w 2289387"/>
                <a:gd name="connsiteY9" fmla="*/ 0 h 703216"/>
                <a:gd name="connsiteX10" fmla="*/ 1899191 w 2289387"/>
                <a:gd name="connsiteY10" fmla="*/ 298600 h 703216"/>
                <a:gd name="connsiteX11" fmla="*/ 1904437 w 2289387"/>
                <a:gd name="connsiteY11" fmla="*/ 547986 h 703216"/>
                <a:gd name="connsiteX0" fmla="*/ 0 w 2289387"/>
                <a:gd name="connsiteY0" fmla="*/ 298600 h 708463"/>
                <a:gd name="connsiteX1" fmla="*/ 1899191 w 2289387"/>
                <a:gd name="connsiteY1" fmla="*/ 298600 h 708463"/>
                <a:gd name="connsiteX2" fmla="*/ 1899191 w 2289387"/>
                <a:gd name="connsiteY2" fmla="*/ 703216 h 708463"/>
                <a:gd name="connsiteX3" fmla="*/ 0 w 2289387"/>
                <a:gd name="connsiteY3" fmla="*/ 703216 h 708463"/>
                <a:gd name="connsiteX4" fmla="*/ 0 w 2289387"/>
                <a:gd name="connsiteY4" fmla="*/ 298600 h 708463"/>
                <a:gd name="connsiteX0" fmla="*/ 1899191 w 2289387"/>
                <a:gd name="connsiteY0" fmla="*/ 298600 h 708463"/>
                <a:gd name="connsiteX1" fmla="*/ 2197791 w 2289387"/>
                <a:gd name="connsiteY1" fmla="*/ 0 h 708463"/>
                <a:gd name="connsiteX2" fmla="*/ 2197791 w 2289387"/>
                <a:gd name="connsiteY2" fmla="*/ 404616 h 708463"/>
                <a:gd name="connsiteX3" fmla="*/ 1899191 w 2289387"/>
                <a:gd name="connsiteY3" fmla="*/ 703216 h 708463"/>
                <a:gd name="connsiteX4" fmla="*/ 1899191 w 2289387"/>
                <a:gd name="connsiteY4" fmla="*/ 298600 h 708463"/>
                <a:gd name="connsiteX0" fmla="*/ 0 w 2289387"/>
                <a:gd name="connsiteY0" fmla="*/ 298600 h 708463"/>
                <a:gd name="connsiteX1" fmla="*/ 298600 w 2289387"/>
                <a:gd name="connsiteY1" fmla="*/ 0 h 708463"/>
                <a:gd name="connsiteX2" fmla="*/ 2197791 w 2289387"/>
                <a:gd name="connsiteY2" fmla="*/ 0 h 708463"/>
                <a:gd name="connsiteX3" fmla="*/ 1899191 w 2289387"/>
                <a:gd name="connsiteY3" fmla="*/ 298600 h 708463"/>
                <a:gd name="connsiteX4" fmla="*/ 0 w 2289387"/>
                <a:gd name="connsiteY4" fmla="*/ 298600 h 708463"/>
                <a:gd name="connsiteX0" fmla="*/ 0 w 2289387"/>
                <a:gd name="connsiteY0" fmla="*/ 298600 h 708463"/>
                <a:gd name="connsiteX1" fmla="*/ 298600 w 2289387"/>
                <a:gd name="connsiteY1" fmla="*/ 0 h 708463"/>
                <a:gd name="connsiteX2" fmla="*/ 2197791 w 2289387"/>
                <a:gd name="connsiteY2" fmla="*/ 0 h 708463"/>
                <a:gd name="connsiteX3" fmla="*/ 2289387 w 2289387"/>
                <a:gd name="connsiteY3" fmla="*/ 396498 h 708463"/>
                <a:gd name="connsiteX4" fmla="*/ 1899191 w 2289387"/>
                <a:gd name="connsiteY4" fmla="*/ 703216 h 708463"/>
                <a:gd name="connsiteX5" fmla="*/ 155230 w 2289387"/>
                <a:gd name="connsiteY5" fmla="*/ 708463 h 708463"/>
                <a:gd name="connsiteX6" fmla="*/ 0 w 2289387"/>
                <a:gd name="connsiteY6" fmla="*/ 298600 h 708463"/>
                <a:gd name="connsiteX7" fmla="*/ 0 w 2289387"/>
                <a:gd name="connsiteY7" fmla="*/ 298600 h 708463"/>
                <a:gd name="connsiteX8" fmla="*/ 1899191 w 2289387"/>
                <a:gd name="connsiteY8" fmla="*/ 298600 h 708463"/>
                <a:gd name="connsiteX9" fmla="*/ 2197791 w 2289387"/>
                <a:gd name="connsiteY9" fmla="*/ 0 h 708463"/>
                <a:gd name="connsiteX10" fmla="*/ 1899191 w 2289387"/>
                <a:gd name="connsiteY10" fmla="*/ 298600 h 708463"/>
                <a:gd name="connsiteX11" fmla="*/ 1904437 w 2289387"/>
                <a:gd name="connsiteY11" fmla="*/ 547986 h 708463"/>
                <a:gd name="connsiteX0" fmla="*/ 0 w 2306812"/>
                <a:gd name="connsiteY0" fmla="*/ 298600 h 708463"/>
                <a:gd name="connsiteX1" fmla="*/ 1899191 w 2306812"/>
                <a:gd name="connsiteY1" fmla="*/ 298600 h 708463"/>
                <a:gd name="connsiteX2" fmla="*/ 1899191 w 2306812"/>
                <a:gd name="connsiteY2" fmla="*/ 703216 h 708463"/>
                <a:gd name="connsiteX3" fmla="*/ 0 w 2306812"/>
                <a:gd name="connsiteY3" fmla="*/ 703216 h 708463"/>
                <a:gd name="connsiteX4" fmla="*/ 0 w 2306812"/>
                <a:gd name="connsiteY4" fmla="*/ 298600 h 708463"/>
                <a:gd name="connsiteX0" fmla="*/ 1899191 w 2306812"/>
                <a:gd name="connsiteY0" fmla="*/ 298600 h 708463"/>
                <a:gd name="connsiteX1" fmla="*/ 2197791 w 2306812"/>
                <a:gd name="connsiteY1" fmla="*/ 0 h 708463"/>
                <a:gd name="connsiteX2" fmla="*/ 2306812 w 2306812"/>
                <a:gd name="connsiteY2" fmla="*/ 378662 h 708463"/>
                <a:gd name="connsiteX3" fmla="*/ 1899191 w 2306812"/>
                <a:gd name="connsiteY3" fmla="*/ 703216 h 708463"/>
                <a:gd name="connsiteX4" fmla="*/ 1899191 w 2306812"/>
                <a:gd name="connsiteY4" fmla="*/ 298600 h 708463"/>
                <a:gd name="connsiteX0" fmla="*/ 0 w 2306812"/>
                <a:gd name="connsiteY0" fmla="*/ 298600 h 708463"/>
                <a:gd name="connsiteX1" fmla="*/ 298600 w 2306812"/>
                <a:gd name="connsiteY1" fmla="*/ 0 h 708463"/>
                <a:gd name="connsiteX2" fmla="*/ 2197791 w 2306812"/>
                <a:gd name="connsiteY2" fmla="*/ 0 h 708463"/>
                <a:gd name="connsiteX3" fmla="*/ 1899191 w 2306812"/>
                <a:gd name="connsiteY3" fmla="*/ 298600 h 708463"/>
                <a:gd name="connsiteX4" fmla="*/ 0 w 2306812"/>
                <a:gd name="connsiteY4" fmla="*/ 298600 h 708463"/>
                <a:gd name="connsiteX0" fmla="*/ 0 w 2306812"/>
                <a:gd name="connsiteY0" fmla="*/ 298600 h 708463"/>
                <a:gd name="connsiteX1" fmla="*/ 298600 w 2306812"/>
                <a:gd name="connsiteY1" fmla="*/ 0 h 708463"/>
                <a:gd name="connsiteX2" fmla="*/ 2197791 w 2306812"/>
                <a:gd name="connsiteY2" fmla="*/ 0 h 708463"/>
                <a:gd name="connsiteX3" fmla="*/ 2289387 w 2306812"/>
                <a:gd name="connsiteY3" fmla="*/ 396498 h 708463"/>
                <a:gd name="connsiteX4" fmla="*/ 1899191 w 2306812"/>
                <a:gd name="connsiteY4" fmla="*/ 703216 h 708463"/>
                <a:gd name="connsiteX5" fmla="*/ 155230 w 2306812"/>
                <a:gd name="connsiteY5" fmla="*/ 708463 h 708463"/>
                <a:gd name="connsiteX6" fmla="*/ 0 w 2306812"/>
                <a:gd name="connsiteY6" fmla="*/ 298600 h 708463"/>
                <a:gd name="connsiteX7" fmla="*/ 0 w 2306812"/>
                <a:gd name="connsiteY7" fmla="*/ 298600 h 708463"/>
                <a:gd name="connsiteX8" fmla="*/ 1899191 w 2306812"/>
                <a:gd name="connsiteY8" fmla="*/ 298600 h 708463"/>
                <a:gd name="connsiteX9" fmla="*/ 2197791 w 2306812"/>
                <a:gd name="connsiteY9" fmla="*/ 0 h 708463"/>
                <a:gd name="connsiteX10" fmla="*/ 1899191 w 2306812"/>
                <a:gd name="connsiteY10" fmla="*/ 298600 h 708463"/>
                <a:gd name="connsiteX11" fmla="*/ 1904437 w 2306812"/>
                <a:gd name="connsiteY11" fmla="*/ 547986 h 708463"/>
                <a:gd name="connsiteX0" fmla="*/ 0 w 2306812"/>
                <a:gd name="connsiteY0" fmla="*/ 298600 h 723881"/>
                <a:gd name="connsiteX1" fmla="*/ 1899191 w 2306812"/>
                <a:gd name="connsiteY1" fmla="*/ 298600 h 723881"/>
                <a:gd name="connsiteX2" fmla="*/ 1899191 w 2306812"/>
                <a:gd name="connsiteY2" fmla="*/ 703216 h 723881"/>
                <a:gd name="connsiteX3" fmla="*/ 0 w 2306812"/>
                <a:gd name="connsiteY3" fmla="*/ 703216 h 723881"/>
                <a:gd name="connsiteX4" fmla="*/ 0 w 2306812"/>
                <a:gd name="connsiteY4" fmla="*/ 298600 h 723881"/>
                <a:gd name="connsiteX0" fmla="*/ 1899191 w 2306812"/>
                <a:gd name="connsiteY0" fmla="*/ 298600 h 723881"/>
                <a:gd name="connsiteX1" fmla="*/ 2197791 w 2306812"/>
                <a:gd name="connsiteY1" fmla="*/ 0 h 723881"/>
                <a:gd name="connsiteX2" fmla="*/ 2306812 w 2306812"/>
                <a:gd name="connsiteY2" fmla="*/ 378662 h 723881"/>
                <a:gd name="connsiteX3" fmla="*/ 1899191 w 2306812"/>
                <a:gd name="connsiteY3" fmla="*/ 703216 h 723881"/>
                <a:gd name="connsiteX4" fmla="*/ 1899191 w 2306812"/>
                <a:gd name="connsiteY4" fmla="*/ 298600 h 723881"/>
                <a:gd name="connsiteX0" fmla="*/ 0 w 2306812"/>
                <a:gd name="connsiteY0" fmla="*/ 298600 h 723881"/>
                <a:gd name="connsiteX1" fmla="*/ 298600 w 2306812"/>
                <a:gd name="connsiteY1" fmla="*/ 0 h 723881"/>
                <a:gd name="connsiteX2" fmla="*/ 2197791 w 2306812"/>
                <a:gd name="connsiteY2" fmla="*/ 0 h 723881"/>
                <a:gd name="connsiteX3" fmla="*/ 1899191 w 2306812"/>
                <a:gd name="connsiteY3" fmla="*/ 298600 h 723881"/>
                <a:gd name="connsiteX4" fmla="*/ 0 w 2306812"/>
                <a:gd name="connsiteY4" fmla="*/ 298600 h 723881"/>
                <a:gd name="connsiteX0" fmla="*/ 0 w 2306812"/>
                <a:gd name="connsiteY0" fmla="*/ 298600 h 723881"/>
                <a:gd name="connsiteX1" fmla="*/ 298600 w 2306812"/>
                <a:gd name="connsiteY1" fmla="*/ 0 h 723881"/>
                <a:gd name="connsiteX2" fmla="*/ 2197791 w 2306812"/>
                <a:gd name="connsiteY2" fmla="*/ 0 h 723881"/>
                <a:gd name="connsiteX3" fmla="*/ 2289387 w 2306812"/>
                <a:gd name="connsiteY3" fmla="*/ 396498 h 723881"/>
                <a:gd name="connsiteX4" fmla="*/ 1941749 w 2306812"/>
                <a:gd name="connsiteY4" fmla="*/ 723881 h 723881"/>
                <a:gd name="connsiteX5" fmla="*/ 155230 w 2306812"/>
                <a:gd name="connsiteY5" fmla="*/ 708463 h 723881"/>
                <a:gd name="connsiteX6" fmla="*/ 0 w 2306812"/>
                <a:gd name="connsiteY6" fmla="*/ 298600 h 723881"/>
                <a:gd name="connsiteX7" fmla="*/ 0 w 2306812"/>
                <a:gd name="connsiteY7" fmla="*/ 298600 h 723881"/>
                <a:gd name="connsiteX8" fmla="*/ 1899191 w 2306812"/>
                <a:gd name="connsiteY8" fmla="*/ 298600 h 723881"/>
                <a:gd name="connsiteX9" fmla="*/ 2197791 w 2306812"/>
                <a:gd name="connsiteY9" fmla="*/ 0 h 723881"/>
                <a:gd name="connsiteX10" fmla="*/ 1899191 w 2306812"/>
                <a:gd name="connsiteY10" fmla="*/ 298600 h 723881"/>
                <a:gd name="connsiteX11" fmla="*/ 1904437 w 2306812"/>
                <a:gd name="connsiteY11" fmla="*/ 547986 h 723881"/>
                <a:gd name="connsiteX0" fmla="*/ 0 w 2306812"/>
                <a:gd name="connsiteY0" fmla="*/ 298600 h 748193"/>
                <a:gd name="connsiteX1" fmla="*/ 1899191 w 2306812"/>
                <a:gd name="connsiteY1" fmla="*/ 298600 h 748193"/>
                <a:gd name="connsiteX2" fmla="*/ 1899191 w 2306812"/>
                <a:gd name="connsiteY2" fmla="*/ 703216 h 748193"/>
                <a:gd name="connsiteX3" fmla="*/ 0 w 2306812"/>
                <a:gd name="connsiteY3" fmla="*/ 703216 h 748193"/>
                <a:gd name="connsiteX4" fmla="*/ 0 w 2306812"/>
                <a:gd name="connsiteY4" fmla="*/ 298600 h 748193"/>
                <a:gd name="connsiteX0" fmla="*/ 1899191 w 2306812"/>
                <a:gd name="connsiteY0" fmla="*/ 298600 h 748193"/>
                <a:gd name="connsiteX1" fmla="*/ 2197791 w 2306812"/>
                <a:gd name="connsiteY1" fmla="*/ 0 h 748193"/>
                <a:gd name="connsiteX2" fmla="*/ 2306812 w 2306812"/>
                <a:gd name="connsiteY2" fmla="*/ 378662 h 748193"/>
                <a:gd name="connsiteX3" fmla="*/ 1899191 w 2306812"/>
                <a:gd name="connsiteY3" fmla="*/ 703216 h 748193"/>
                <a:gd name="connsiteX4" fmla="*/ 1899191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1899191 w 2306812"/>
                <a:gd name="connsiteY3" fmla="*/ 298600 h 748193"/>
                <a:gd name="connsiteX4" fmla="*/ 0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2289387 w 2306812"/>
                <a:gd name="connsiteY3" fmla="*/ 396498 h 748193"/>
                <a:gd name="connsiteX4" fmla="*/ 1941749 w 2306812"/>
                <a:gd name="connsiteY4" fmla="*/ 723881 h 748193"/>
                <a:gd name="connsiteX5" fmla="*/ 155230 w 2306812"/>
                <a:gd name="connsiteY5" fmla="*/ 708463 h 748193"/>
                <a:gd name="connsiteX6" fmla="*/ 0 w 2306812"/>
                <a:gd name="connsiteY6" fmla="*/ 298600 h 748193"/>
                <a:gd name="connsiteX7" fmla="*/ 0 w 2306812"/>
                <a:gd name="connsiteY7" fmla="*/ 298600 h 748193"/>
                <a:gd name="connsiteX8" fmla="*/ 1899191 w 2306812"/>
                <a:gd name="connsiteY8" fmla="*/ 298600 h 748193"/>
                <a:gd name="connsiteX9" fmla="*/ 2197791 w 2306812"/>
                <a:gd name="connsiteY9" fmla="*/ 0 h 748193"/>
                <a:gd name="connsiteX10" fmla="*/ 1899191 w 2306812"/>
                <a:gd name="connsiteY10" fmla="*/ 298600 h 748193"/>
                <a:gd name="connsiteX11" fmla="*/ 1973771 w 2306812"/>
                <a:gd name="connsiteY11" fmla="*/ 748193 h 748193"/>
                <a:gd name="connsiteX0" fmla="*/ 0 w 2306812"/>
                <a:gd name="connsiteY0" fmla="*/ 298600 h 748193"/>
                <a:gd name="connsiteX1" fmla="*/ 1899191 w 2306812"/>
                <a:gd name="connsiteY1" fmla="*/ 298600 h 748193"/>
                <a:gd name="connsiteX2" fmla="*/ 1899191 w 2306812"/>
                <a:gd name="connsiteY2" fmla="*/ 703216 h 748193"/>
                <a:gd name="connsiteX3" fmla="*/ 166176 w 2306812"/>
                <a:gd name="connsiteY3" fmla="*/ 740074 h 748193"/>
                <a:gd name="connsiteX4" fmla="*/ 0 w 2306812"/>
                <a:gd name="connsiteY4" fmla="*/ 298600 h 748193"/>
                <a:gd name="connsiteX0" fmla="*/ 1899191 w 2306812"/>
                <a:gd name="connsiteY0" fmla="*/ 298600 h 748193"/>
                <a:gd name="connsiteX1" fmla="*/ 2197791 w 2306812"/>
                <a:gd name="connsiteY1" fmla="*/ 0 h 748193"/>
                <a:gd name="connsiteX2" fmla="*/ 2306812 w 2306812"/>
                <a:gd name="connsiteY2" fmla="*/ 378662 h 748193"/>
                <a:gd name="connsiteX3" fmla="*/ 1899191 w 2306812"/>
                <a:gd name="connsiteY3" fmla="*/ 703216 h 748193"/>
                <a:gd name="connsiteX4" fmla="*/ 1899191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1899191 w 2306812"/>
                <a:gd name="connsiteY3" fmla="*/ 298600 h 748193"/>
                <a:gd name="connsiteX4" fmla="*/ 0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2289387 w 2306812"/>
                <a:gd name="connsiteY3" fmla="*/ 396498 h 748193"/>
                <a:gd name="connsiteX4" fmla="*/ 1941749 w 2306812"/>
                <a:gd name="connsiteY4" fmla="*/ 723881 h 748193"/>
                <a:gd name="connsiteX5" fmla="*/ 155230 w 2306812"/>
                <a:gd name="connsiteY5" fmla="*/ 708463 h 748193"/>
                <a:gd name="connsiteX6" fmla="*/ 0 w 2306812"/>
                <a:gd name="connsiteY6" fmla="*/ 298600 h 748193"/>
                <a:gd name="connsiteX7" fmla="*/ 0 w 2306812"/>
                <a:gd name="connsiteY7" fmla="*/ 298600 h 748193"/>
                <a:gd name="connsiteX8" fmla="*/ 1899191 w 2306812"/>
                <a:gd name="connsiteY8" fmla="*/ 298600 h 748193"/>
                <a:gd name="connsiteX9" fmla="*/ 2197791 w 2306812"/>
                <a:gd name="connsiteY9" fmla="*/ 0 h 748193"/>
                <a:gd name="connsiteX10" fmla="*/ 1899191 w 2306812"/>
                <a:gd name="connsiteY10" fmla="*/ 298600 h 748193"/>
                <a:gd name="connsiteX11" fmla="*/ 1973771 w 2306812"/>
                <a:gd name="connsiteY11" fmla="*/ 748193 h 748193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1899191 w 2306812"/>
                <a:gd name="connsiteY2" fmla="*/ 703216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1899191 w 2306812"/>
                <a:gd name="connsiteY3" fmla="*/ 703216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1899191 w 2306812"/>
                <a:gd name="connsiteY2" fmla="*/ 703216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40235 w 2306812"/>
                <a:gd name="connsiteY3" fmla="*/ 701575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2014821 w 2306812"/>
                <a:gd name="connsiteY2" fmla="*/ 716933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40235 w 2306812"/>
                <a:gd name="connsiteY3" fmla="*/ 701575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2014821 w 2306812"/>
                <a:gd name="connsiteY2" fmla="*/ 716933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17273 w 2306812"/>
                <a:gd name="connsiteY3" fmla="*/ 712887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1941749 w 2415311"/>
                <a:gd name="connsiteY4" fmla="*/ 723881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1998085 w 2415311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1998085 w 2415311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93645 w 2415311"/>
                <a:gd name="connsiteY3" fmla="*/ 655469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93645 w 2415311"/>
                <a:gd name="connsiteY3" fmla="*/ 655469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226508 w 2415311"/>
                <a:gd name="connsiteY5" fmla="*/ 687119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16933"/>
                <a:gd name="connsiteX1" fmla="*/ 1899191 w 2415311"/>
                <a:gd name="connsiteY1" fmla="*/ 298600 h 716933"/>
                <a:gd name="connsiteX2" fmla="*/ 2014821 w 2415311"/>
                <a:gd name="connsiteY2" fmla="*/ 716933 h 716933"/>
                <a:gd name="connsiteX3" fmla="*/ 244697 w 2415311"/>
                <a:gd name="connsiteY3" fmla="*/ 699670 h 716933"/>
                <a:gd name="connsiteX4" fmla="*/ 0 w 2415311"/>
                <a:gd name="connsiteY4" fmla="*/ 298600 h 716933"/>
                <a:gd name="connsiteX0" fmla="*/ 1899191 w 2415311"/>
                <a:gd name="connsiteY0" fmla="*/ 298600 h 716933"/>
                <a:gd name="connsiteX1" fmla="*/ 2197791 w 2415311"/>
                <a:gd name="connsiteY1" fmla="*/ 0 h 716933"/>
                <a:gd name="connsiteX2" fmla="*/ 2306812 w 2415311"/>
                <a:gd name="connsiteY2" fmla="*/ 378662 h 716933"/>
                <a:gd name="connsiteX3" fmla="*/ 2093645 w 2415311"/>
                <a:gd name="connsiteY3" fmla="*/ 655469 h 716933"/>
                <a:gd name="connsiteX4" fmla="*/ 1899191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1899191 w 2415311"/>
                <a:gd name="connsiteY3" fmla="*/ 298600 h 716933"/>
                <a:gd name="connsiteX4" fmla="*/ 0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2415312 w 2415311"/>
                <a:gd name="connsiteY3" fmla="*/ 374915 h 716933"/>
                <a:gd name="connsiteX4" fmla="*/ 2076613 w 2415311"/>
                <a:gd name="connsiteY4" fmla="*/ 671212 h 716933"/>
                <a:gd name="connsiteX5" fmla="*/ 226508 w 2415311"/>
                <a:gd name="connsiteY5" fmla="*/ 687119 h 716933"/>
                <a:gd name="connsiteX6" fmla="*/ 0 w 2415311"/>
                <a:gd name="connsiteY6" fmla="*/ 298600 h 716933"/>
                <a:gd name="connsiteX7" fmla="*/ 0 w 2415311"/>
                <a:gd name="connsiteY7" fmla="*/ 298600 h 716933"/>
                <a:gd name="connsiteX8" fmla="*/ 1899191 w 2415311"/>
                <a:gd name="connsiteY8" fmla="*/ 298600 h 716933"/>
                <a:gd name="connsiteX9" fmla="*/ 2197791 w 2415311"/>
                <a:gd name="connsiteY9" fmla="*/ 0 h 716933"/>
                <a:gd name="connsiteX10" fmla="*/ 1899191 w 2415311"/>
                <a:gd name="connsiteY10" fmla="*/ 298600 h 716933"/>
                <a:gd name="connsiteX11" fmla="*/ 2065065 w 2415311"/>
                <a:gd name="connsiteY11" fmla="*/ 660795 h 716933"/>
                <a:gd name="connsiteX0" fmla="*/ 0 w 2415311"/>
                <a:gd name="connsiteY0" fmla="*/ 298600 h 716933"/>
                <a:gd name="connsiteX1" fmla="*/ 1899191 w 2415311"/>
                <a:gd name="connsiteY1" fmla="*/ 298600 h 716933"/>
                <a:gd name="connsiteX2" fmla="*/ 2014821 w 2415311"/>
                <a:gd name="connsiteY2" fmla="*/ 716933 h 716933"/>
                <a:gd name="connsiteX3" fmla="*/ 244697 w 2415311"/>
                <a:gd name="connsiteY3" fmla="*/ 699670 h 716933"/>
                <a:gd name="connsiteX4" fmla="*/ 0 w 2415311"/>
                <a:gd name="connsiteY4" fmla="*/ 298600 h 716933"/>
                <a:gd name="connsiteX0" fmla="*/ 1899191 w 2415311"/>
                <a:gd name="connsiteY0" fmla="*/ 298600 h 716933"/>
                <a:gd name="connsiteX1" fmla="*/ 2197791 w 2415311"/>
                <a:gd name="connsiteY1" fmla="*/ 0 h 716933"/>
                <a:gd name="connsiteX2" fmla="*/ 2402866 w 2415311"/>
                <a:gd name="connsiteY2" fmla="*/ 375235 h 716933"/>
                <a:gd name="connsiteX3" fmla="*/ 2093645 w 2415311"/>
                <a:gd name="connsiteY3" fmla="*/ 655469 h 716933"/>
                <a:gd name="connsiteX4" fmla="*/ 1899191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1899191 w 2415311"/>
                <a:gd name="connsiteY3" fmla="*/ 298600 h 716933"/>
                <a:gd name="connsiteX4" fmla="*/ 0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2415312 w 2415311"/>
                <a:gd name="connsiteY3" fmla="*/ 374915 h 716933"/>
                <a:gd name="connsiteX4" fmla="*/ 2076613 w 2415311"/>
                <a:gd name="connsiteY4" fmla="*/ 671212 h 716933"/>
                <a:gd name="connsiteX5" fmla="*/ 226508 w 2415311"/>
                <a:gd name="connsiteY5" fmla="*/ 687119 h 716933"/>
                <a:gd name="connsiteX6" fmla="*/ 0 w 2415311"/>
                <a:gd name="connsiteY6" fmla="*/ 298600 h 716933"/>
                <a:gd name="connsiteX7" fmla="*/ 0 w 2415311"/>
                <a:gd name="connsiteY7" fmla="*/ 298600 h 716933"/>
                <a:gd name="connsiteX8" fmla="*/ 1899191 w 2415311"/>
                <a:gd name="connsiteY8" fmla="*/ 298600 h 716933"/>
                <a:gd name="connsiteX9" fmla="*/ 2197791 w 2415311"/>
                <a:gd name="connsiteY9" fmla="*/ 0 h 716933"/>
                <a:gd name="connsiteX10" fmla="*/ 1899191 w 2415311"/>
                <a:gd name="connsiteY10" fmla="*/ 298600 h 716933"/>
                <a:gd name="connsiteX11" fmla="*/ 2065065 w 2415311"/>
                <a:gd name="connsiteY11" fmla="*/ 660795 h 716933"/>
                <a:gd name="connsiteX0" fmla="*/ 0 w 2415311"/>
                <a:gd name="connsiteY0" fmla="*/ 298600 h 699670"/>
                <a:gd name="connsiteX1" fmla="*/ 1899191 w 2415311"/>
                <a:gd name="connsiteY1" fmla="*/ 298600 h 699670"/>
                <a:gd name="connsiteX2" fmla="*/ 2102731 w 2415311"/>
                <a:gd name="connsiteY2" fmla="*/ 674484 h 699670"/>
                <a:gd name="connsiteX3" fmla="*/ 244697 w 2415311"/>
                <a:gd name="connsiteY3" fmla="*/ 699670 h 699670"/>
                <a:gd name="connsiteX4" fmla="*/ 0 w 2415311"/>
                <a:gd name="connsiteY4" fmla="*/ 298600 h 699670"/>
                <a:gd name="connsiteX0" fmla="*/ 1899191 w 2415311"/>
                <a:gd name="connsiteY0" fmla="*/ 298600 h 699670"/>
                <a:gd name="connsiteX1" fmla="*/ 2197791 w 2415311"/>
                <a:gd name="connsiteY1" fmla="*/ 0 h 699670"/>
                <a:gd name="connsiteX2" fmla="*/ 2402866 w 2415311"/>
                <a:gd name="connsiteY2" fmla="*/ 375235 h 699670"/>
                <a:gd name="connsiteX3" fmla="*/ 2093645 w 2415311"/>
                <a:gd name="connsiteY3" fmla="*/ 655469 h 699670"/>
                <a:gd name="connsiteX4" fmla="*/ 1899191 w 2415311"/>
                <a:gd name="connsiteY4" fmla="*/ 298600 h 699670"/>
                <a:gd name="connsiteX0" fmla="*/ 0 w 2415311"/>
                <a:gd name="connsiteY0" fmla="*/ 298600 h 699670"/>
                <a:gd name="connsiteX1" fmla="*/ 298600 w 2415311"/>
                <a:gd name="connsiteY1" fmla="*/ 0 h 699670"/>
                <a:gd name="connsiteX2" fmla="*/ 2197791 w 2415311"/>
                <a:gd name="connsiteY2" fmla="*/ 0 h 699670"/>
                <a:gd name="connsiteX3" fmla="*/ 1899191 w 2415311"/>
                <a:gd name="connsiteY3" fmla="*/ 298600 h 699670"/>
                <a:gd name="connsiteX4" fmla="*/ 0 w 2415311"/>
                <a:gd name="connsiteY4" fmla="*/ 298600 h 699670"/>
                <a:gd name="connsiteX0" fmla="*/ 0 w 2415311"/>
                <a:gd name="connsiteY0" fmla="*/ 298600 h 699670"/>
                <a:gd name="connsiteX1" fmla="*/ 298600 w 2415311"/>
                <a:gd name="connsiteY1" fmla="*/ 0 h 699670"/>
                <a:gd name="connsiteX2" fmla="*/ 2197791 w 2415311"/>
                <a:gd name="connsiteY2" fmla="*/ 0 h 699670"/>
                <a:gd name="connsiteX3" fmla="*/ 2415312 w 2415311"/>
                <a:gd name="connsiteY3" fmla="*/ 374915 h 699670"/>
                <a:gd name="connsiteX4" fmla="*/ 2076613 w 2415311"/>
                <a:gd name="connsiteY4" fmla="*/ 671212 h 699670"/>
                <a:gd name="connsiteX5" fmla="*/ 226508 w 2415311"/>
                <a:gd name="connsiteY5" fmla="*/ 687119 h 699670"/>
                <a:gd name="connsiteX6" fmla="*/ 0 w 2415311"/>
                <a:gd name="connsiteY6" fmla="*/ 298600 h 699670"/>
                <a:gd name="connsiteX7" fmla="*/ 0 w 2415311"/>
                <a:gd name="connsiteY7" fmla="*/ 298600 h 699670"/>
                <a:gd name="connsiteX8" fmla="*/ 1899191 w 2415311"/>
                <a:gd name="connsiteY8" fmla="*/ 298600 h 699670"/>
                <a:gd name="connsiteX9" fmla="*/ 2197791 w 2415311"/>
                <a:gd name="connsiteY9" fmla="*/ 0 h 699670"/>
                <a:gd name="connsiteX10" fmla="*/ 1899191 w 2415311"/>
                <a:gd name="connsiteY10" fmla="*/ 298600 h 699670"/>
                <a:gd name="connsiteX11" fmla="*/ 2065065 w 2415311"/>
                <a:gd name="connsiteY11" fmla="*/ 660795 h 69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5311" h="699670" stroke="0" extrusionOk="0">
                  <a:moveTo>
                    <a:pt x="0" y="298600"/>
                  </a:moveTo>
                  <a:lnTo>
                    <a:pt x="1899191" y="298600"/>
                  </a:lnTo>
                  <a:lnTo>
                    <a:pt x="2102731" y="674484"/>
                  </a:lnTo>
                  <a:lnTo>
                    <a:pt x="244697" y="699670"/>
                  </a:lnTo>
                  <a:lnTo>
                    <a:pt x="0" y="298600"/>
                  </a:lnTo>
                  <a:close/>
                </a:path>
                <a:path w="2415311" h="699670" fill="darkenLess" stroke="0" extrusionOk="0">
                  <a:moveTo>
                    <a:pt x="1899191" y="298600"/>
                  </a:moveTo>
                  <a:lnTo>
                    <a:pt x="2197791" y="0"/>
                  </a:lnTo>
                  <a:lnTo>
                    <a:pt x="2402866" y="375235"/>
                  </a:lnTo>
                  <a:lnTo>
                    <a:pt x="2093645" y="655469"/>
                  </a:lnTo>
                  <a:lnTo>
                    <a:pt x="1899191" y="298600"/>
                  </a:lnTo>
                  <a:close/>
                </a:path>
                <a:path w="2415311" h="699670" fill="lightenLess" stroke="0" extrusionOk="0">
                  <a:moveTo>
                    <a:pt x="0" y="298600"/>
                  </a:moveTo>
                  <a:lnTo>
                    <a:pt x="298600" y="0"/>
                  </a:lnTo>
                  <a:lnTo>
                    <a:pt x="2197791" y="0"/>
                  </a:lnTo>
                  <a:lnTo>
                    <a:pt x="1899191" y="298600"/>
                  </a:lnTo>
                  <a:lnTo>
                    <a:pt x="0" y="298600"/>
                  </a:lnTo>
                  <a:close/>
                </a:path>
                <a:path w="2415311" h="699670" fill="none" extrusionOk="0">
                  <a:moveTo>
                    <a:pt x="0" y="298600"/>
                  </a:moveTo>
                  <a:lnTo>
                    <a:pt x="298600" y="0"/>
                  </a:lnTo>
                  <a:lnTo>
                    <a:pt x="2197791" y="0"/>
                  </a:lnTo>
                  <a:lnTo>
                    <a:pt x="2415312" y="374915"/>
                  </a:lnTo>
                  <a:lnTo>
                    <a:pt x="2076613" y="671212"/>
                  </a:lnTo>
                  <a:lnTo>
                    <a:pt x="226508" y="687119"/>
                  </a:lnTo>
                  <a:lnTo>
                    <a:pt x="0" y="298600"/>
                  </a:lnTo>
                  <a:close/>
                  <a:moveTo>
                    <a:pt x="0" y="298600"/>
                  </a:moveTo>
                  <a:lnTo>
                    <a:pt x="1899191" y="298600"/>
                  </a:lnTo>
                  <a:lnTo>
                    <a:pt x="2197791" y="0"/>
                  </a:lnTo>
                  <a:moveTo>
                    <a:pt x="1899191" y="298600"/>
                  </a:moveTo>
                  <a:cubicBezTo>
                    <a:pt x="1899191" y="433472"/>
                    <a:pt x="2065065" y="525923"/>
                    <a:pt x="2065065" y="660795"/>
                  </a:cubicBezTo>
                </a:path>
              </a:pathLst>
            </a:custGeom>
            <a:solidFill>
              <a:srgbClr val="5B9BD5">
                <a:alpha val="3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3" name="Cubo 7"/>
            <p:cNvSpPr/>
            <p:nvPr/>
          </p:nvSpPr>
          <p:spPr>
            <a:xfrm rot="20263448" flipH="1">
              <a:off x="3012408" y="3864474"/>
              <a:ext cx="1133513" cy="617890"/>
            </a:xfrm>
            <a:custGeom>
              <a:avLst/>
              <a:gdLst>
                <a:gd name="connsiteX0" fmla="*/ 0 w 2197791"/>
                <a:gd name="connsiteY0" fmla="*/ 298600 h 703216"/>
                <a:gd name="connsiteX1" fmla="*/ 1899191 w 2197791"/>
                <a:gd name="connsiteY1" fmla="*/ 298600 h 703216"/>
                <a:gd name="connsiteX2" fmla="*/ 1899191 w 2197791"/>
                <a:gd name="connsiteY2" fmla="*/ 703216 h 703216"/>
                <a:gd name="connsiteX3" fmla="*/ 0 w 2197791"/>
                <a:gd name="connsiteY3" fmla="*/ 703216 h 703216"/>
                <a:gd name="connsiteX4" fmla="*/ 0 w 2197791"/>
                <a:gd name="connsiteY4" fmla="*/ 298600 h 703216"/>
                <a:gd name="connsiteX0" fmla="*/ 1899191 w 2197791"/>
                <a:gd name="connsiteY0" fmla="*/ 298600 h 703216"/>
                <a:gd name="connsiteX1" fmla="*/ 2197791 w 2197791"/>
                <a:gd name="connsiteY1" fmla="*/ 0 h 703216"/>
                <a:gd name="connsiteX2" fmla="*/ 2197791 w 2197791"/>
                <a:gd name="connsiteY2" fmla="*/ 404616 h 703216"/>
                <a:gd name="connsiteX3" fmla="*/ 1899191 w 2197791"/>
                <a:gd name="connsiteY3" fmla="*/ 703216 h 703216"/>
                <a:gd name="connsiteX4" fmla="*/ 1899191 w 2197791"/>
                <a:gd name="connsiteY4" fmla="*/ 298600 h 703216"/>
                <a:gd name="connsiteX0" fmla="*/ 0 w 2197791"/>
                <a:gd name="connsiteY0" fmla="*/ 298600 h 703216"/>
                <a:gd name="connsiteX1" fmla="*/ 298600 w 2197791"/>
                <a:gd name="connsiteY1" fmla="*/ 0 h 703216"/>
                <a:gd name="connsiteX2" fmla="*/ 2197791 w 2197791"/>
                <a:gd name="connsiteY2" fmla="*/ 0 h 703216"/>
                <a:gd name="connsiteX3" fmla="*/ 1899191 w 2197791"/>
                <a:gd name="connsiteY3" fmla="*/ 298600 h 703216"/>
                <a:gd name="connsiteX4" fmla="*/ 0 w 2197791"/>
                <a:gd name="connsiteY4" fmla="*/ 298600 h 703216"/>
                <a:gd name="connsiteX0" fmla="*/ 0 w 2197791"/>
                <a:gd name="connsiteY0" fmla="*/ 298600 h 703216"/>
                <a:gd name="connsiteX1" fmla="*/ 298600 w 2197791"/>
                <a:gd name="connsiteY1" fmla="*/ 0 h 703216"/>
                <a:gd name="connsiteX2" fmla="*/ 2197791 w 2197791"/>
                <a:gd name="connsiteY2" fmla="*/ 0 h 703216"/>
                <a:gd name="connsiteX3" fmla="*/ 2197791 w 2197791"/>
                <a:gd name="connsiteY3" fmla="*/ 404616 h 703216"/>
                <a:gd name="connsiteX4" fmla="*/ 1899191 w 2197791"/>
                <a:gd name="connsiteY4" fmla="*/ 703216 h 703216"/>
                <a:gd name="connsiteX5" fmla="*/ 0 w 2197791"/>
                <a:gd name="connsiteY5" fmla="*/ 703216 h 703216"/>
                <a:gd name="connsiteX6" fmla="*/ 0 w 2197791"/>
                <a:gd name="connsiteY6" fmla="*/ 298600 h 703216"/>
                <a:gd name="connsiteX7" fmla="*/ 0 w 2197791"/>
                <a:gd name="connsiteY7" fmla="*/ 298600 h 703216"/>
                <a:gd name="connsiteX8" fmla="*/ 1899191 w 2197791"/>
                <a:gd name="connsiteY8" fmla="*/ 298600 h 703216"/>
                <a:gd name="connsiteX9" fmla="*/ 2197791 w 2197791"/>
                <a:gd name="connsiteY9" fmla="*/ 0 h 703216"/>
                <a:gd name="connsiteX10" fmla="*/ 1899191 w 2197791"/>
                <a:gd name="connsiteY10" fmla="*/ 298600 h 703216"/>
                <a:gd name="connsiteX11" fmla="*/ 1899191 w 2197791"/>
                <a:gd name="connsiteY11" fmla="*/ 703216 h 703216"/>
                <a:gd name="connsiteX0" fmla="*/ 0 w 2197791"/>
                <a:gd name="connsiteY0" fmla="*/ 298600 h 885178"/>
                <a:gd name="connsiteX1" fmla="*/ 1899191 w 2197791"/>
                <a:gd name="connsiteY1" fmla="*/ 298600 h 885178"/>
                <a:gd name="connsiteX2" fmla="*/ 1899191 w 2197791"/>
                <a:gd name="connsiteY2" fmla="*/ 703216 h 885178"/>
                <a:gd name="connsiteX3" fmla="*/ 0 w 2197791"/>
                <a:gd name="connsiteY3" fmla="*/ 703216 h 885178"/>
                <a:gd name="connsiteX4" fmla="*/ 0 w 2197791"/>
                <a:gd name="connsiteY4" fmla="*/ 298600 h 885178"/>
                <a:gd name="connsiteX0" fmla="*/ 1899191 w 2197791"/>
                <a:gd name="connsiteY0" fmla="*/ 298600 h 885178"/>
                <a:gd name="connsiteX1" fmla="*/ 2197791 w 2197791"/>
                <a:gd name="connsiteY1" fmla="*/ 0 h 885178"/>
                <a:gd name="connsiteX2" fmla="*/ 2197791 w 2197791"/>
                <a:gd name="connsiteY2" fmla="*/ 404616 h 885178"/>
                <a:gd name="connsiteX3" fmla="*/ 1899191 w 2197791"/>
                <a:gd name="connsiteY3" fmla="*/ 703216 h 885178"/>
                <a:gd name="connsiteX4" fmla="*/ 1899191 w 2197791"/>
                <a:gd name="connsiteY4" fmla="*/ 298600 h 885178"/>
                <a:gd name="connsiteX0" fmla="*/ 0 w 2197791"/>
                <a:gd name="connsiteY0" fmla="*/ 298600 h 885178"/>
                <a:gd name="connsiteX1" fmla="*/ 298600 w 2197791"/>
                <a:gd name="connsiteY1" fmla="*/ 0 h 885178"/>
                <a:gd name="connsiteX2" fmla="*/ 2197791 w 2197791"/>
                <a:gd name="connsiteY2" fmla="*/ 0 h 885178"/>
                <a:gd name="connsiteX3" fmla="*/ 1899191 w 2197791"/>
                <a:gd name="connsiteY3" fmla="*/ 298600 h 885178"/>
                <a:gd name="connsiteX4" fmla="*/ 0 w 2197791"/>
                <a:gd name="connsiteY4" fmla="*/ 298600 h 885178"/>
                <a:gd name="connsiteX0" fmla="*/ 0 w 2197791"/>
                <a:gd name="connsiteY0" fmla="*/ 298600 h 885178"/>
                <a:gd name="connsiteX1" fmla="*/ 298600 w 2197791"/>
                <a:gd name="connsiteY1" fmla="*/ 0 h 885178"/>
                <a:gd name="connsiteX2" fmla="*/ 2197791 w 2197791"/>
                <a:gd name="connsiteY2" fmla="*/ 0 h 885178"/>
                <a:gd name="connsiteX3" fmla="*/ 2197791 w 2197791"/>
                <a:gd name="connsiteY3" fmla="*/ 404616 h 885178"/>
                <a:gd name="connsiteX4" fmla="*/ 1899191 w 2197791"/>
                <a:gd name="connsiteY4" fmla="*/ 703216 h 885178"/>
                <a:gd name="connsiteX5" fmla="*/ 0 w 2197791"/>
                <a:gd name="connsiteY5" fmla="*/ 703216 h 885178"/>
                <a:gd name="connsiteX6" fmla="*/ 0 w 2197791"/>
                <a:gd name="connsiteY6" fmla="*/ 298600 h 885178"/>
                <a:gd name="connsiteX7" fmla="*/ 0 w 2197791"/>
                <a:gd name="connsiteY7" fmla="*/ 298600 h 885178"/>
                <a:gd name="connsiteX8" fmla="*/ 1899191 w 2197791"/>
                <a:gd name="connsiteY8" fmla="*/ 298600 h 885178"/>
                <a:gd name="connsiteX9" fmla="*/ 2197791 w 2197791"/>
                <a:gd name="connsiteY9" fmla="*/ 0 h 885178"/>
                <a:gd name="connsiteX10" fmla="*/ 1899191 w 2197791"/>
                <a:gd name="connsiteY10" fmla="*/ 298600 h 885178"/>
                <a:gd name="connsiteX11" fmla="*/ 2021210 w 2197791"/>
                <a:gd name="connsiteY11" fmla="*/ 885178 h 885178"/>
                <a:gd name="connsiteX0" fmla="*/ 0 w 2318990"/>
                <a:gd name="connsiteY0" fmla="*/ 298600 h 885178"/>
                <a:gd name="connsiteX1" fmla="*/ 1899191 w 2318990"/>
                <a:gd name="connsiteY1" fmla="*/ 298600 h 885178"/>
                <a:gd name="connsiteX2" fmla="*/ 1899191 w 2318990"/>
                <a:gd name="connsiteY2" fmla="*/ 703216 h 885178"/>
                <a:gd name="connsiteX3" fmla="*/ 0 w 2318990"/>
                <a:gd name="connsiteY3" fmla="*/ 703216 h 885178"/>
                <a:gd name="connsiteX4" fmla="*/ 0 w 2318990"/>
                <a:gd name="connsiteY4" fmla="*/ 298600 h 885178"/>
                <a:gd name="connsiteX0" fmla="*/ 1899191 w 2318990"/>
                <a:gd name="connsiteY0" fmla="*/ 298600 h 885178"/>
                <a:gd name="connsiteX1" fmla="*/ 2197791 w 2318990"/>
                <a:gd name="connsiteY1" fmla="*/ 0 h 885178"/>
                <a:gd name="connsiteX2" fmla="*/ 2197791 w 2318990"/>
                <a:gd name="connsiteY2" fmla="*/ 404616 h 885178"/>
                <a:gd name="connsiteX3" fmla="*/ 1899191 w 2318990"/>
                <a:gd name="connsiteY3" fmla="*/ 703216 h 885178"/>
                <a:gd name="connsiteX4" fmla="*/ 1899191 w 2318990"/>
                <a:gd name="connsiteY4" fmla="*/ 298600 h 885178"/>
                <a:gd name="connsiteX0" fmla="*/ 0 w 2318990"/>
                <a:gd name="connsiteY0" fmla="*/ 298600 h 885178"/>
                <a:gd name="connsiteX1" fmla="*/ 298600 w 2318990"/>
                <a:gd name="connsiteY1" fmla="*/ 0 h 885178"/>
                <a:gd name="connsiteX2" fmla="*/ 2197791 w 2318990"/>
                <a:gd name="connsiteY2" fmla="*/ 0 h 885178"/>
                <a:gd name="connsiteX3" fmla="*/ 1899191 w 2318990"/>
                <a:gd name="connsiteY3" fmla="*/ 298600 h 885178"/>
                <a:gd name="connsiteX4" fmla="*/ 0 w 2318990"/>
                <a:gd name="connsiteY4" fmla="*/ 298600 h 885178"/>
                <a:gd name="connsiteX0" fmla="*/ 0 w 2318990"/>
                <a:gd name="connsiteY0" fmla="*/ 298600 h 885178"/>
                <a:gd name="connsiteX1" fmla="*/ 298600 w 2318990"/>
                <a:gd name="connsiteY1" fmla="*/ 0 h 885178"/>
                <a:gd name="connsiteX2" fmla="*/ 2197791 w 2318990"/>
                <a:gd name="connsiteY2" fmla="*/ 0 h 885178"/>
                <a:gd name="connsiteX3" fmla="*/ 2318990 w 2318990"/>
                <a:gd name="connsiteY3" fmla="*/ 516056 h 885178"/>
                <a:gd name="connsiteX4" fmla="*/ 1899191 w 2318990"/>
                <a:gd name="connsiteY4" fmla="*/ 703216 h 885178"/>
                <a:gd name="connsiteX5" fmla="*/ 0 w 2318990"/>
                <a:gd name="connsiteY5" fmla="*/ 703216 h 885178"/>
                <a:gd name="connsiteX6" fmla="*/ 0 w 2318990"/>
                <a:gd name="connsiteY6" fmla="*/ 298600 h 885178"/>
                <a:gd name="connsiteX7" fmla="*/ 0 w 2318990"/>
                <a:gd name="connsiteY7" fmla="*/ 298600 h 885178"/>
                <a:gd name="connsiteX8" fmla="*/ 1899191 w 2318990"/>
                <a:gd name="connsiteY8" fmla="*/ 298600 h 885178"/>
                <a:gd name="connsiteX9" fmla="*/ 2197791 w 2318990"/>
                <a:gd name="connsiteY9" fmla="*/ 0 h 885178"/>
                <a:gd name="connsiteX10" fmla="*/ 1899191 w 2318990"/>
                <a:gd name="connsiteY10" fmla="*/ 298600 h 885178"/>
                <a:gd name="connsiteX11" fmla="*/ 2021210 w 2318990"/>
                <a:gd name="connsiteY11" fmla="*/ 885178 h 885178"/>
                <a:gd name="connsiteX0" fmla="*/ 0 w 2318990"/>
                <a:gd name="connsiteY0" fmla="*/ 298600 h 703216"/>
                <a:gd name="connsiteX1" fmla="*/ 1899191 w 2318990"/>
                <a:gd name="connsiteY1" fmla="*/ 298600 h 703216"/>
                <a:gd name="connsiteX2" fmla="*/ 1899191 w 2318990"/>
                <a:gd name="connsiteY2" fmla="*/ 703216 h 703216"/>
                <a:gd name="connsiteX3" fmla="*/ 0 w 2318990"/>
                <a:gd name="connsiteY3" fmla="*/ 703216 h 703216"/>
                <a:gd name="connsiteX4" fmla="*/ 0 w 2318990"/>
                <a:gd name="connsiteY4" fmla="*/ 298600 h 703216"/>
                <a:gd name="connsiteX0" fmla="*/ 1899191 w 2318990"/>
                <a:gd name="connsiteY0" fmla="*/ 298600 h 703216"/>
                <a:gd name="connsiteX1" fmla="*/ 2197791 w 2318990"/>
                <a:gd name="connsiteY1" fmla="*/ 0 h 703216"/>
                <a:gd name="connsiteX2" fmla="*/ 2197791 w 2318990"/>
                <a:gd name="connsiteY2" fmla="*/ 404616 h 703216"/>
                <a:gd name="connsiteX3" fmla="*/ 1899191 w 2318990"/>
                <a:gd name="connsiteY3" fmla="*/ 703216 h 703216"/>
                <a:gd name="connsiteX4" fmla="*/ 1899191 w 2318990"/>
                <a:gd name="connsiteY4" fmla="*/ 298600 h 703216"/>
                <a:gd name="connsiteX0" fmla="*/ 0 w 2318990"/>
                <a:gd name="connsiteY0" fmla="*/ 298600 h 703216"/>
                <a:gd name="connsiteX1" fmla="*/ 298600 w 2318990"/>
                <a:gd name="connsiteY1" fmla="*/ 0 h 703216"/>
                <a:gd name="connsiteX2" fmla="*/ 2197791 w 2318990"/>
                <a:gd name="connsiteY2" fmla="*/ 0 h 703216"/>
                <a:gd name="connsiteX3" fmla="*/ 1899191 w 2318990"/>
                <a:gd name="connsiteY3" fmla="*/ 298600 h 703216"/>
                <a:gd name="connsiteX4" fmla="*/ 0 w 2318990"/>
                <a:gd name="connsiteY4" fmla="*/ 298600 h 703216"/>
                <a:gd name="connsiteX0" fmla="*/ 0 w 2318990"/>
                <a:gd name="connsiteY0" fmla="*/ 298600 h 703216"/>
                <a:gd name="connsiteX1" fmla="*/ 298600 w 2318990"/>
                <a:gd name="connsiteY1" fmla="*/ 0 h 703216"/>
                <a:gd name="connsiteX2" fmla="*/ 2197791 w 2318990"/>
                <a:gd name="connsiteY2" fmla="*/ 0 h 703216"/>
                <a:gd name="connsiteX3" fmla="*/ 2318990 w 2318990"/>
                <a:gd name="connsiteY3" fmla="*/ 516056 h 703216"/>
                <a:gd name="connsiteX4" fmla="*/ 1899191 w 2318990"/>
                <a:gd name="connsiteY4" fmla="*/ 703216 h 703216"/>
                <a:gd name="connsiteX5" fmla="*/ 0 w 2318990"/>
                <a:gd name="connsiteY5" fmla="*/ 703216 h 703216"/>
                <a:gd name="connsiteX6" fmla="*/ 0 w 2318990"/>
                <a:gd name="connsiteY6" fmla="*/ 298600 h 703216"/>
                <a:gd name="connsiteX7" fmla="*/ 0 w 2318990"/>
                <a:gd name="connsiteY7" fmla="*/ 298600 h 703216"/>
                <a:gd name="connsiteX8" fmla="*/ 1899191 w 2318990"/>
                <a:gd name="connsiteY8" fmla="*/ 298600 h 703216"/>
                <a:gd name="connsiteX9" fmla="*/ 2197791 w 2318990"/>
                <a:gd name="connsiteY9" fmla="*/ 0 h 703216"/>
                <a:gd name="connsiteX10" fmla="*/ 1899191 w 2318990"/>
                <a:gd name="connsiteY10" fmla="*/ 298600 h 703216"/>
                <a:gd name="connsiteX11" fmla="*/ 1904437 w 2318990"/>
                <a:gd name="connsiteY11" fmla="*/ 547986 h 703216"/>
                <a:gd name="connsiteX0" fmla="*/ 0 w 2289387"/>
                <a:gd name="connsiteY0" fmla="*/ 298600 h 703216"/>
                <a:gd name="connsiteX1" fmla="*/ 1899191 w 2289387"/>
                <a:gd name="connsiteY1" fmla="*/ 298600 h 703216"/>
                <a:gd name="connsiteX2" fmla="*/ 1899191 w 2289387"/>
                <a:gd name="connsiteY2" fmla="*/ 703216 h 703216"/>
                <a:gd name="connsiteX3" fmla="*/ 0 w 2289387"/>
                <a:gd name="connsiteY3" fmla="*/ 703216 h 703216"/>
                <a:gd name="connsiteX4" fmla="*/ 0 w 2289387"/>
                <a:gd name="connsiteY4" fmla="*/ 298600 h 703216"/>
                <a:gd name="connsiteX0" fmla="*/ 1899191 w 2289387"/>
                <a:gd name="connsiteY0" fmla="*/ 298600 h 703216"/>
                <a:gd name="connsiteX1" fmla="*/ 2197791 w 2289387"/>
                <a:gd name="connsiteY1" fmla="*/ 0 h 703216"/>
                <a:gd name="connsiteX2" fmla="*/ 2197791 w 2289387"/>
                <a:gd name="connsiteY2" fmla="*/ 404616 h 703216"/>
                <a:gd name="connsiteX3" fmla="*/ 1899191 w 2289387"/>
                <a:gd name="connsiteY3" fmla="*/ 703216 h 703216"/>
                <a:gd name="connsiteX4" fmla="*/ 1899191 w 2289387"/>
                <a:gd name="connsiteY4" fmla="*/ 298600 h 703216"/>
                <a:gd name="connsiteX0" fmla="*/ 0 w 2289387"/>
                <a:gd name="connsiteY0" fmla="*/ 298600 h 703216"/>
                <a:gd name="connsiteX1" fmla="*/ 298600 w 2289387"/>
                <a:gd name="connsiteY1" fmla="*/ 0 h 703216"/>
                <a:gd name="connsiteX2" fmla="*/ 2197791 w 2289387"/>
                <a:gd name="connsiteY2" fmla="*/ 0 h 703216"/>
                <a:gd name="connsiteX3" fmla="*/ 1899191 w 2289387"/>
                <a:gd name="connsiteY3" fmla="*/ 298600 h 703216"/>
                <a:gd name="connsiteX4" fmla="*/ 0 w 2289387"/>
                <a:gd name="connsiteY4" fmla="*/ 298600 h 703216"/>
                <a:gd name="connsiteX0" fmla="*/ 0 w 2289387"/>
                <a:gd name="connsiteY0" fmla="*/ 298600 h 703216"/>
                <a:gd name="connsiteX1" fmla="*/ 298600 w 2289387"/>
                <a:gd name="connsiteY1" fmla="*/ 0 h 703216"/>
                <a:gd name="connsiteX2" fmla="*/ 2197791 w 2289387"/>
                <a:gd name="connsiteY2" fmla="*/ 0 h 703216"/>
                <a:gd name="connsiteX3" fmla="*/ 2289387 w 2289387"/>
                <a:gd name="connsiteY3" fmla="*/ 396498 h 703216"/>
                <a:gd name="connsiteX4" fmla="*/ 1899191 w 2289387"/>
                <a:gd name="connsiteY4" fmla="*/ 703216 h 703216"/>
                <a:gd name="connsiteX5" fmla="*/ 0 w 2289387"/>
                <a:gd name="connsiteY5" fmla="*/ 703216 h 703216"/>
                <a:gd name="connsiteX6" fmla="*/ 0 w 2289387"/>
                <a:gd name="connsiteY6" fmla="*/ 298600 h 703216"/>
                <a:gd name="connsiteX7" fmla="*/ 0 w 2289387"/>
                <a:gd name="connsiteY7" fmla="*/ 298600 h 703216"/>
                <a:gd name="connsiteX8" fmla="*/ 1899191 w 2289387"/>
                <a:gd name="connsiteY8" fmla="*/ 298600 h 703216"/>
                <a:gd name="connsiteX9" fmla="*/ 2197791 w 2289387"/>
                <a:gd name="connsiteY9" fmla="*/ 0 h 703216"/>
                <a:gd name="connsiteX10" fmla="*/ 1899191 w 2289387"/>
                <a:gd name="connsiteY10" fmla="*/ 298600 h 703216"/>
                <a:gd name="connsiteX11" fmla="*/ 1904437 w 2289387"/>
                <a:gd name="connsiteY11" fmla="*/ 547986 h 703216"/>
                <a:gd name="connsiteX0" fmla="*/ 0 w 2289387"/>
                <a:gd name="connsiteY0" fmla="*/ 298600 h 708463"/>
                <a:gd name="connsiteX1" fmla="*/ 1899191 w 2289387"/>
                <a:gd name="connsiteY1" fmla="*/ 298600 h 708463"/>
                <a:gd name="connsiteX2" fmla="*/ 1899191 w 2289387"/>
                <a:gd name="connsiteY2" fmla="*/ 703216 h 708463"/>
                <a:gd name="connsiteX3" fmla="*/ 0 w 2289387"/>
                <a:gd name="connsiteY3" fmla="*/ 703216 h 708463"/>
                <a:gd name="connsiteX4" fmla="*/ 0 w 2289387"/>
                <a:gd name="connsiteY4" fmla="*/ 298600 h 708463"/>
                <a:gd name="connsiteX0" fmla="*/ 1899191 w 2289387"/>
                <a:gd name="connsiteY0" fmla="*/ 298600 h 708463"/>
                <a:gd name="connsiteX1" fmla="*/ 2197791 w 2289387"/>
                <a:gd name="connsiteY1" fmla="*/ 0 h 708463"/>
                <a:gd name="connsiteX2" fmla="*/ 2197791 w 2289387"/>
                <a:gd name="connsiteY2" fmla="*/ 404616 h 708463"/>
                <a:gd name="connsiteX3" fmla="*/ 1899191 w 2289387"/>
                <a:gd name="connsiteY3" fmla="*/ 703216 h 708463"/>
                <a:gd name="connsiteX4" fmla="*/ 1899191 w 2289387"/>
                <a:gd name="connsiteY4" fmla="*/ 298600 h 708463"/>
                <a:gd name="connsiteX0" fmla="*/ 0 w 2289387"/>
                <a:gd name="connsiteY0" fmla="*/ 298600 h 708463"/>
                <a:gd name="connsiteX1" fmla="*/ 298600 w 2289387"/>
                <a:gd name="connsiteY1" fmla="*/ 0 h 708463"/>
                <a:gd name="connsiteX2" fmla="*/ 2197791 w 2289387"/>
                <a:gd name="connsiteY2" fmla="*/ 0 h 708463"/>
                <a:gd name="connsiteX3" fmla="*/ 1899191 w 2289387"/>
                <a:gd name="connsiteY3" fmla="*/ 298600 h 708463"/>
                <a:gd name="connsiteX4" fmla="*/ 0 w 2289387"/>
                <a:gd name="connsiteY4" fmla="*/ 298600 h 708463"/>
                <a:gd name="connsiteX0" fmla="*/ 0 w 2289387"/>
                <a:gd name="connsiteY0" fmla="*/ 298600 h 708463"/>
                <a:gd name="connsiteX1" fmla="*/ 298600 w 2289387"/>
                <a:gd name="connsiteY1" fmla="*/ 0 h 708463"/>
                <a:gd name="connsiteX2" fmla="*/ 2197791 w 2289387"/>
                <a:gd name="connsiteY2" fmla="*/ 0 h 708463"/>
                <a:gd name="connsiteX3" fmla="*/ 2289387 w 2289387"/>
                <a:gd name="connsiteY3" fmla="*/ 396498 h 708463"/>
                <a:gd name="connsiteX4" fmla="*/ 1899191 w 2289387"/>
                <a:gd name="connsiteY4" fmla="*/ 703216 h 708463"/>
                <a:gd name="connsiteX5" fmla="*/ 155230 w 2289387"/>
                <a:gd name="connsiteY5" fmla="*/ 708463 h 708463"/>
                <a:gd name="connsiteX6" fmla="*/ 0 w 2289387"/>
                <a:gd name="connsiteY6" fmla="*/ 298600 h 708463"/>
                <a:gd name="connsiteX7" fmla="*/ 0 w 2289387"/>
                <a:gd name="connsiteY7" fmla="*/ 298600 h 708463"/>
                <a:gd name="connsiteX8" fmla="*/ 1899191 w 2289387"/>
                <a:gd name="connsiteY8" fmla="*/ 298600 h 708463"/>
                <a:gd name="connsiteX9" fmla="*/ 2197791 w 2289387"/>
                <a:gd name="connsiteY9" fmla="*/ 0 h 708463"/>
                <a:gd name="connsiteX10" fmla="*/ 1899191 w 2289387"/>
                <a:gd name="connsiteY10" fmla="*/ 298600 h 708463"/>
                <a:gd name="connsiteX11" fmla="*/ 1904437 w 2289387"/>
                <a:gd name="connsiteY11" fmla="*/ 547986 h 708463"/>
                <a:gd name="connsiteX0" fmla="*/ 0 w 2306812"/>
                <a:gd name="connsiteY0" fmla="*/ 298600 h 708463"/>
                <a:gd name="connsiteX1" fmla="*/ 1899191 w 2306812"/>
                <a:gd name="connsiteY1" fmla="*/ 298600 h 708463"/>
                <a:gd name="connsiteX2" fmla="*/ 1899191 w 2306812"/>
                <a:gd name="connsiteY2" fmla="*/ 703216 h 708463"/>
                <a:gd name="connsiteX3" fmla="*/ 0 w 2306812"/>
                <a:gd name="connsiteY3" fmla="*/ 703216 h 708463"/>
                <a:gd name="connsiteX4" fmla="*/ 0 w 2306812"/>
                <a:gd name="connsiteY4" fmla="*/ 298600 h 708463"/>
                <a:gd name="connsiteX0" fmla="*/ 1899191 w 2306812"/>
                <a:gd name="connsiteY0" fmla="*/ 298600 h 708463"/>
                <a:gd name="connsiteX1" fmla="*/ 2197791 w 2306812"/>
                <a:gd name="connsiteY1" fmla="*/ 0 h 708463"/>
                <a:gd name="connsiteX2" fmla="*/ 2306812 w 2306812"/>
                <a:gd name="connsiteY2" fmla="*/ 378662 h 708463"/>
                <a:gd name="connsiteX3" fmla="*/ 1899191 w 2306812"/>
                <a:gd name="connsiteY3" fmla="*/ 703216 h 708463"/>
                <a:gd name="connsiteX4" fmla="*/ 1899191 w 2306812"/>
                <a:gd name="connsiteY4" fmla="*/ 298600 h 708463"/>
                <a:gd name="connsiteX0" fmla="*/ 0 w 2306812"/>
                <a:gd name="connsiteY0" fmla="*/ 298600 h 708463"/>
                <a:gd name="connsiteX1" fmla="*/ 298600 w 2306812"/>
                <a:gd name="connsiteY1" fmla="*/ 0 h 708463"/>
                <a:gd name="connsiteX2" fmla="*/ 2197791 w 2306812"/>
                <a:gd name="connsiteY2" fmla="*/ 0 h 708463"/>
                <a:gd name="connsiteX3" fmla="*/ 1899191 w 2306812"/>
                <a:gd name="connsiteY3" fmla="*/ 298600 h 708463"/>
                <a:gd name="connsiteX4" fmla="*/ 0 w 2306812"/>
                <a:gd name="connsiteY4" fmla="*/ 298600 h 708463"/>
                <a:gd name="connsiteX0" fmla="*/ 0 w 2306812"/>
                <a:gd name="connsiteY0" fmla="*/ 298600 h 708463"/>
                <a:gd name="connsiteX1" fmla="*/ 298600 w 2306812"/>
                <a:gd name="connsiteY1" fmla="*/ 0 h 708463"/>
                <a:gd name="connsiteX2" fmla="*/ 2197791 w 2306812"/>
                <a:gd name="connsiteY2" fmla="*/ 0 h 708463"/>
                <a:gd name="connsiteX3" fmla="*/ 2289387 w 2306812"/>
                <a:gd name="connsiteY3" fmla="*/ 396498 h 708463"/>
                <a:gd name="connsiteX4" fmla="*/ 1899191 w 2306812"/>
                <a:gd name="connsiteY4" fmla="*/ 703216 h 708463"/>
                <a:gd name="connsiteX5" fmla="*/ 155230 w 2306812"/>
                <a:gd name="connsiteY5" fmla="*/ 708463 h 708463"/>
                <a:gd name="connsiteX6" fmla="*/ 0 w 2306812"/>
                <a:gd name="connsiteY6" fmla="*/ 298600 h 708463"/>
                <a:gd name="connsiteX7" fmla="*/ 0 w 2306812"/>
                <a:gd name="connsiteY7" fmla="*/ 298600 h 708463"/>
                <a:gd name="connsiteX8" fmla="*/ 1899191 w 2306812"/>
                <a:gd name="connsiteY8" fmla="*/ 298600 h 708463"/>
                <a:gd name="connsiteX9" fmla="*/ 2197791 w 2306812"/>
                <a:gd name="connsiteY9" fmla="*/ 0 h 708463"/>
                <a:gd name="connsiteX10" fmla="*/ 1899191 w 2306812"/>
                <a:gd name="connsiteY10" fmla="*/ 298600 h 708463"/>
                <a:gd name="connsiteX11" fmla="*/ 1904437 w 2306812"/>
                <a:gd name="connsiteY11" fmla="*/ 547986 h 708463"/>
                <a:gd name="connsiteX0" fmla="*/ 0 w 2306812"/>
                <a:gd name="connsiteY0" fmla="*/ 298600 h 723881"/>
                <a:gd name="connsiteX1" fmla="*/ 1899191 w 2306812"/>
                <a:gd name="connsiteY1" fmla="*/ 298600 h 723881"/>
                <a:gd name="connsiteX2" fmla="*/ 1899191 w 2306812"/>
                <a:gd name="connsiteY2" fmla="*/ 703216 h 723881"/>
                <a:gd name="connsiteX3" fmla="*/ 0 w 2306812"/>
                <a:gd name="connsiteY3" fmla="*/ 703216 h 723881"/>
                <a:gd name="connsiteX4" fmla="*/ 0 w 2306812"/>
                <a:gd name="connsiteY4" fmla="*/ 298600 h 723881"/>
                <a:gd name="connsiteX0" fmla="*/ 1899191 w 2306812"/>
                <a:gd name="connsiteY0" fmla="*/ 298600 h 723881"/>
                <a:gd name="connsiteX1" fmla="*/ 2197791 w 2306812"/>
                <a:gd name="connsiteY1" fmla="*/ 0 h 723881"/>
                <a:gd name="connsiteX2" fmla="*/ 2306812 w 2306812"/>
                <a:gd name="connsiteY2" fmla="*/ 378662 h 723881"/>
                <a:gd name="connsiteX3" fmla="*/ 1899191 w 2306812"/>
                <a:gd name="connsiteY3" fmla="*/ 703216 h 723881"/>
                <a:gd name="connsiteX4" fmla="*/ 1899191 w 2306812"/>
                <a:gd name="connsiteY4" fmla="*/ 298600 h 723881"/>
                <a:gd name="connsiteX0" fmla="*/ 0 w 2306812"/>
                <a:gd name="connsiteY0" fmla="*/ 298600 h 723881"/>
                <a:gd name="connsiteX1" fmla="*/ 298600 w 2306812"/>
                <a:gd name="connsiteY1" fmla="*/ 0 h 723881"/>
                <a:gd name="connsiteX2" fmla="*/ 2197791 w 2306812"/>
                <a:gd name="connsiteY2" fmla="*/ 0 h 723881"/>
                <a:gd name="connsiteX3" fmla="*/ 1899191 w 2306812"/>
                <a:gd name="connsiteY3" fmla="*/ 298600 h 723881"/>
                <a:gd name="connsiteX4" fmla="*/ 0 w 2306812"/>
                <a:gd name="connsiteY4" fmla="*/ 298600 h 723881"/>
                <a:gd name="connsiteX0" fmla="*/ 0 w 2306812"/>
                <a:gd name="connsiteY0" fmla="*/ 298600 h 723881"/>
                <a:gd name="connsiteX1" fmla="*/ 298600 w 2306812"/>
                <a:gd name="connsiteY1" fmla="*/ 0 h 723881"/>
                <a:gd name="connsiteX2" fmla="*/ 2197791 w 2306812"/>
                <a:gd name="connsiteY2" fmla="*/ 0 h 723881"/>
                <a:gd name="connsiteX3" fmla="*/ 2289387 w 2306812"/>
                <a:gd name="connsiteY3" fmla="*/ 396498 h 723881"/>
                <a:gd name="connsiteX4" fmla="*/ 1941749 w 2306812"/>
                <a:gd name="connsiteY4" fmla="*/ 723881 h 723881"/>
                <a:gd name="connsiteX5" fmla="*/ 155230 w 2306812"/>
                <a:gd name="connsiteY5" fmla="*/ 708463 h 723881"/>
                <a:gd name="connsiteX6" fmla="*/ 0 w 2306812"/>
                <a:gd name="connsiteY6" fmla="*/ 298600 h 723881"/>
                <a:gd name="connsiteX7" fmla="*/ 0 w 2306812"/>
                <a:gd name="connsiteY7" fmla="*/ 298600 h 723881"/>
                <a:gd name="connsiteX8" fmla="*/ 1899191 w 2306812"/>
                <a:gd name="connsiteY8" fmla="*/ 298600 h 723881"/>
                <a:gd name="connsiteX9" fmla="*/ 2197791 w 2306812"/>
                <a:gd name="connsiteY9" fmla="*/ 0 h 723881"/>
                <a:gd name="connsiteX10" fmla="*/ 1899191 w 2306812"/>
                <a:gd name="connsiteY10" fmla="*/ 298600 h 723881"/>
                <a:gd name="connsiteX11" fmla="*/ 1904437 w 2306812"/>
                <a:gd name="connsiteY11" fmla="*/ 547986 h 723881"/>
                <a:gd name="connsiteX0" fmla="*/ 0 w 2306812"/>
                <a:gd name="connsiteY0" fmla="*/ 298600 h 748193"/>
                <a:gd name="connsiteX1" fmla="*/ 1899191 w 2306812"/>
                <a:gd name="connsiteY1" fmla="*/ 298600 h 748193"/>
                <a:gd name="connsiteX2" fmla="*/ 1899191 w 2306812"/>
                <a:gd name="connsiteY2" fmla="*/ 703216 h 748193"/>
                <a:gd name="connsiteX3" fmla="*/ 0 w 2306812"/>
                <a:gd name="connsiteY3" fmla="*/ 703216 h 748193"/>
                <a:gd name="connsiteX4" fmla="*/ 0 w 2306812"/>
                <a:gd name="connsiteY4" fmla="*/ 298600 h 748193"/>
                <a:gd name="connsiteX0" fmla="*/ 1899191 w 2306812"/>
                <a:gd name="connsiteY0" fmla="*/ 298600 h 748193"/>
                <a:gd name="connsiteX1" fmla="*/ 2197791 w 2306812"/>
                <a:gd name="connsiteY1" fmla="*/ 0 h 748193"/>
                <a:gd name="connsiteX2" fmla="*/ 2306812 w 2306812"/>
                <a:gd name="connsiteY2" fmla="*/ 378662 h 748193"/>
                <a:gd name="connsiteX3" fmla="*/ 1899191 w 2306812"/>
                <a:gd name="connsiteY3" fmla="*/ 703216 h 748193"/>
                <a:gd name="connsiteX4" fmla="*/ 1899191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1899191 w 2306812"/>
                <a:gd name="connsiteY3" fmla="*/ 298600 h 748193"/>
                <a:gd name="connsiteX4" fmla="*/ 0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2289387 w 2306812"/>
                <a:gd name="connsiteY3" fmla="*/ 396498 h 748193"/>
                <a:gd name="connsiteX4" fmla="*/ 1941749 w 2306812"/>
                <a:gd name="connsiteY4" fmla="*/ 723881 h 748193"/>
                <a:gd name="connsiteX5" fmla="*/ 155230 w 2306812"/>
                <a:gd name="connsiteY5" fmla="*/ 708463 h 748193"/>
                <a:gd name="connsiteX6" fmla="*/ 0 w 2306812"/>
                <a:gd name="connsiteY6" fmla="*/ 298600 h 748193"/>
                <a:gd name="connsiteX7" fmla="*/ 0 w 2306812"/>
                <a:gd name="connsiteY7" fmla="*/ 298600 h 748193"/>
                <a:gd name="connsiteX8" fmla="*/ 1899191 w 2306812"/>
                <a:gd name="connsiteY8" fmla="*/ 298600 h 748193"/>
                <a:gd name="connsiteX9" fmla="*/ 2197791 w 2306812"/>
                <a:gd name="connsiteY9" fmla="*/ 0 h 748193"/>
                <a:gd name="connsiteX10" fmla="*/ 1899191 w 2306812"/>
                <a:gd name="connsiteY10" fmla="*/ 298600 h 748193"/>
                <a:gd name="connsiteX11" fmla="*/ 1973771 w 2306812"/>
                <a:gd name="connsiteY11" fmla="*/ 748193 h 748193"/>
                <a:gd name="connsiteX0" fmla="*/ 0 w 2306812"/>
                <a:gd name="connsiteY0" fmla="*/ 298600 h 748193"/>
                <a:gd name="connsiteX1" fmla="*/ 1899191 w 2306812"/>
                <a:gd name="connsiteY1" fmla="*/ 298600 h 748193"/>
                <a:gd name="connsiteX2" fmla="*/ 1899191 w 2306812"/>
                <a:gd name="connsiteY2" fmla="*/ 703216 h 748193"/>
                <a:gd name="connsiteX3" fmla="*/ 166176 w 2306812"/>
                <a:gd name="connsiteY3" fmla="*/ 740074 h 748193"/>
                <a:gd name="connsiteX4" fmla="*/ 0 w 2306812"/>
                <a:gd name="connsiteY4" fmla="*/ 298600 h 748193"/>
                <a:gd name="connsiteX0" fmla="*/ 1899191 w 2306812"/>
                <a:gd name="connsiteY0" fmla="*/ 298600 h 748193"/>
                <a:gd name="connsiteX1" fmla="*/ 2197791 w 2306812"/>
                <a:gd name="connsiteY1" fmla="*/ 0 h 748193"/>
                <a:gd name="connsiteX2" fmla="*/ 2306812 w 2306812"/>
                <a:gd name="connsiteY2" fmla="*/ 378662 h 748193"/>
                <a:gd name="connsiteX3" fmla="*/ 1899191 w 2306812"/>
                <a:gd name="connsiteY3" fmla="*/ 703216 h 748193"/>
                <a:gd name="connsiteX4" fmla="*/ 1899191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1899191 w 2306812"/>
                <a:gd name="connsiteY3" fmla="*/ 298600 h 748193"/>
                <a:gd name="connsiteX4" fmla="*/ 0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2289387 w 2306812"/>
                <a:gd name="connsiteY3" fmla="*/ 396498 h 748193"/>
                <a:gd name="connsiteX4" fmla="*/ 1941749 w 2306812"/>
                <a:gd name="connsiteY4" fmla="*/ 723881 h 748193"/>
                <a:gd name="connsiteX5" fmla="*/ 155230 w 2306812"/>
                <a:gd name="connsiteY5" fmla="*/ 708463 h 748193"/>
                <a:gd name="connsiteX6" fmla="*/ 0 w 2306812"/>
                <a:gd name="connsiteY6" fmla="*/ 298600 h 748193"/>
                <a:gd name="connsiteX7" fmla="*/ 0 w 2306812"/>
                <a:gd name="connsiteY7" fmla="*/ 298600 h 748193"/>
                <a:gd name="connsiteX8" fmla="*/ 1899191 w 2306812"/>
                <a:gd name="connsiteY8" fmla="*/ 298600 h 748193"/>
                <a:gd name="connsiteX9" fmla="*/ 2197791 w 2306812"/>
                <a:gd name="connsiteY9" fmla="*/ 0 h 748193"/>
                <a:gd name="connsiteX10" fmla="*/ 1899191 w 2306812"/>
                <a:gd name="connsiteY10" fmla="*/ 298600 h 748193"/>
                <a:gd name="connsiteX11" fmla="*/ 1973771 w 2306812"/>
                <a:gd name="connsiteY11" fmla="*/ 748193 h 748193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1899191 w 2306812"/>
                <a:gd name="connsiteY2" fmla="*/ 703216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1899191 w 2306812"/>
                <a:gd name="connsiteY3" fmla="*/ 703216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1899191 w 2306812"/>
                <a:gd name="connsiteY2" fmla="*/ 703216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40235 w 2306812"/>
                <a:gd name="connsiteY3" fmla="*/ 701575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2014821 w 2306812"/>
                <a:gd name="connsiteY2" fmla="*/ 716933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40235 w 2306812"/>
                <a:gd name="connsiteY3" fmla="*/ 701575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2014821 w 2306812"/>
                <a:gd name="connsiteY2" fmla="*/ 716933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17273 w 2306812"/>
                <a:gd name="connsiteY3" fmla="*/ 712887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1941749 w 2415311"/>
                <a:gd name="connsiteY4" fmla="*/ 723881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1998085 w 2415311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1998085 w 2415311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93645 w 2415311"/>
                <a:gd name="connsiteY3" fmla="*/ 655469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93645 w 2415311"/>
                <a:gd name="connsiteY3" fmla="*/ 655469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226508 w 2415311"/>
                <a:gd name="connsiteY5" fmla="*/ 687119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16933"/>
                <a:gd name="connsiteX1" fmla="*/ 1899191 w 2415311"/>
                <a:gd name="connsiteY1" fmla="*/ 298600 h 716933"/>
                <a:gd name="connsiteX2" fmla="*/ 2014821 w 2415311"/>
                <a:gd name="connsiteY2" fmla="*/ 716933 h 716933"/>
                <a:gd name="connsiteX3" fmla="*/ 244697 w 2415311"/>
                <a:gd name="connsiteY3" fmla="*/ 699670 h 716933"/>
                <a:gd name="connsiteX4" fmla="*/ 0 w 2415311"/>
                <a:gd name="connsiteY4" fmla="*/ 298600 h 716933"/>
                <a:gd name="connsiteX0" fmla="*/ 1899191 w 2415311"/>
                <a:gd name="connsiteY0" fmla="*/ 298600 h 716933"/>
                <a:gd name="connsiteX1" fmla="*/ 2197791 w 2415311"/>
                <a:gd name="connsiteY1" fmla="*/ 0 h 716933"/>
                <a:gd name="connsiteX2" fmla="*/ 2306812 w 2415311"/>
                <a:gd name="connsiteY2" fmla="*/ 378662 h 716933"/>
                <a:gd name="connsiteX3" fmla="*/ 2093645 w 2415311"/>
                <a:gd name="connsiteY3" fmla="*/ 655469 h 716933"/>
                <a:gd name="connsiteX4" fmla="*/ 1899191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1899191 w 2415311"/>
                <a:gd name="connsiteY3" fmla="*/ 298600 h 716933"/>
                <a:gd name="connsiteX4" fmla="*/ 0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2415312 w 2415311"/>
                <a:gd name="connsiteY3" fmla="*/ 374915 h 716933"/>
                <a:gd name="connsiteX4" fmla="*/ 2076613 w 2415311"/>
                <a:gd name="connsiteY4" fmla="*/ 671212 h 716933"/>
                <a:gd name="connsiteX5" fmla="*/ 226508 w 2415311"/>
                <a:gd name="connsiteY5" fmla="*/ 687119 h 716933"/>
                <a:gd name="connsiteX6" fmla="*/ 0 w 2415311"/>
                <a:gd name="connsiteY6" fmla="*/ 298600 h 716933"/>
                <a:gd name="connsiteX7" fmla="*/ 0 w 2415311"/>
                <a:gd name="connsiteY7" fmla="*/ 298600 h 716933"/>
                <a:gd name="connsiteX8" fmla="*/ 1899191 w 2415311"/>
                <a:gd name="connsiteY8" fmla="*/ 298600 h 716933"/>
                <a:gd name="connsiteX9" fmla="*/ 2197791 w 2415311"/>
                <a:gd name="connsiteY9" fmla="*/ 0 h 716933"/>
                <a:gd name="connsiteX10" fmla="*/ 1899191 w 2415311"/>
                <a:gd name="connsiteY10" fmla="*/ 298600 h 716933"/>
                <a:gd name="connsiteX11" fmla="*/ 2065065 w 2415311"/>
                <a:gd name="connsiteY11" fmla="*/ 660795 h 716933"/>
                <a:gd name="connsiteX0" fmla="*/ 0 w 2415311"/>
                <a:gd name="connsiteY0" fmla="*/ 298600 h 716933"/>
                <a:gd name="connsiteX1" fmla="*/ 1899191 w 2415311"/>
                <a:gd name="connsiteY1" fmla="*/ 298600 h 716933"/>
                <a:gd name="connsiteX2" fmla="*/ 2014821 w 2415311"/>
                <a:gd name="connsiteY2" fmla="*/ 716933 h 716933"/>
                <a:gd name="connsiteX3" fmla="*/ 244697 w 2415311"/>
                <a:gd name="connsiteY3" fmla="*/ 699670 h 716933"/>
                <a:gd name="connsiteX4" fmla="*/ 0 w 2415311"/>
                <a:gd name="connsiteY4" fmla="*/ 298600 h 716933"/>
                <a:gd name="connsiteX0" fmla="*/ 1899191 w 2415311"/>
                <a:gd name="connsiteY0" fmla="*/ 298600 h 716933"/>
                <a:gd name="connsiteX1" fmla="*/ 2197791 w 2415311"/>
                <a:gd name="connsiteY1" fmla="*/ 0 h 716933"/>
                <a:gd name="connsiteX2" fmla="*/ 2402866 w 2415311"/>
                <a:gd name="connsiteY2" fmla="*/ 375235 h 716933"/>
                <a:gd name="connsiteX3" fmla="*/ 2093645 w 2415311"/>
                <a:gd name="connsiteY3" fmla="*/ 655469 h 716933"/>
                <a:gd name="connsiteX4" fmla="*/ 1899191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1899191 w 2415311"/>
                <a:gd name="connsiteY3" fmla="*/ 298600 h 716933"/>
                <a:gd name="connsiteX4" fmla="*/ 0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2415312 w 2415311"/>
                <a:gd name="connsiteY3" fmla="*/ 374915 h 716933"/>
                <a:gd name="connsiteX4" fmla="*/ 2076613 w 2415311"/>
                <a:gd name="connsiteY4" fmla="*/ 671212 h 716933"/>
                <a:gd name="connsiteX5" fmla="*/ 226508 w 2415311"/>
                <a:gd name="connsiteY5" fmla="*/ 687119 h 716933"/>
                <a:gd name="connsiteX6" fmla="*/ 0 w 2415311"/>
                <a:gd name="connsiteY6" fmla="*/ 298600 h 716933"/>
                <a:gd name="connsiteX7" fmla="*/ 0 w 2415311"/>
                <a:gd name="connsiteY7" fmla="*/ 298600 h 716933"/>
                <a:gd name="connsiteX8" fmla="*/ 1899191 w 2415311"/>
                <a:gd name="connsiteY8" fmla="*/ 298600 h 716933"/>
                <a:gd name="connsiteX9" fmla="*/ 2197791 w 2415311"/>
                <a:gd name="connsiteY9" fmla="*/ 0 h 716933"/>
                <a:gd name="connsiteX10" fmla="*/ 1899191 w 2415311"/>
                <a:gd name="connsiteY10" fmla="*/ 298600 h 716933"/>
                <a:gd name="connsiteX11" fmla="*/ 2065065 w 2415311"/>
                <a:gd name="connsiteY11" fmla="*/ 660795 h 716933"/>
                <a:gd name="connsiteX0" fmla="*/ 0 w 2415311"/>
                <a:gd name="connsiteY0" fmla="*/ 298600 h 699670"/>
                <a:gd name="connsiteX1" fmla="*/ 1899191 w 2415311"/>
                <a:gd name="connsiteY1" fmla="*/ 298600 h 699670"/>
                <a:gd name="connsiteX2" fmla="*/ 2102731 w 2415311"/>
                <a:gd name="connsiteY2" fmla="*/ 674484 h 699670"/>
                <a:gd name="connsiteX3" fmla="*/ 244697 w 2415311"/>
                <a:gd name="connsiteY3" fmla="*/ 699670 h 699670"/>
                <a:gd name="connsiteX4" fmla="*/ 0 w 2415311"/>
                <a:gd name="connsiteY4" fmla="*/ 298600 h 699670"/>
                <a:gd name="connsiteX0" fmla="*/ 1899191 w 2415311"/>
                <a:gd name="connsiteY0" fmla="*/ 298600 h 699670"/>
                <a:gd name="connsiteX1" fmla="*/ 2197791 w 2415311"/>
                <a:gd name="connsiteY1" fmla="*/ 0 h 699670"/>
                <a:gd name="connsiteX2" fmla="*/ 2402866 w 2415311"/>
                <a:gd name="connsiteY2" fmla="*/ 375235 h 699670"/>
                <a:gd name="connsiteX3" fmla="*/ 2093645 w 2415311"/>
                <a:gd name="connsiteY3" fmla="*/ 655469 h 699670"/>
                <a:gd name="connsiteX4" fmla="*/ 1899191 w 2415311"/>
                <a:gd name="connsiteY4" fmla="*/ 298600 h 699670"/>
                <a:gd name="connsiteX0" fmla="*/ 0 w 2415311"/>
                <a:gd name="connsiteY0" fmla="*/ 298600 h 699670"/>
                <a:gd name="connsiteX1" fmla="*/ 298600 w 2415311"/>
                <a:gd name="connsiteY1" fmla="*/ 0 h 699670"/>
                <a:gd name="connsiteX2" fmla="*/ 2197791 w 2415311"/>
                <a:gd name="connsiteY2" fmla="*/ 0 h 699670"/>
                <a:gd name="connsiteX3" fmla="*/ 1899191 w 2415311"/>
                <a:gd name="connsiteY3" fmla="*/ 298600 h 699670"/>
                <a:gd name="connsiteX4" fmla="*/ 0 w 2415311"/>
                <a:gd name="connsiteY4" fmla="*/ 298600 h 699670"/>
                <a:gd name="connsiteX0" fmla="*/ 0 w 2415311"/>
                <a:gd name="connsiteY0" fmla="*/ 298600 h 699670"/>
                <a:gd name="connsiteX1" fmla="*/ 298600 w 2415311"/>
                <a:gd name="connsiteY1" fmla="*/ 0 h 699670"/>
                <a:gd name="connsiteX2" fmla="*/ 2197791 w 2415311"/>
                <a:gd name="connsiteY2" fmla="*/ 0 h 699670"/>
                <a:gd name="connsiteX3" fmla="*/ 2415312 w 2415311"/>
                <a:gd name="connsiteY3" fmla="*/ 374915 h 699670"/>
                <a:gd name="connsiteX4" fmla="*/ 2076613 w 2415311"/>
                <a:gd name="connsiteY4" fmla="*/ 671212 h 699670"/>
                <a:gd name="connsiteX5" fmla="*/ 226508 w 2415311"/>
                <a:gd name="connsiteY5" fmla="*/ 687119 h 699670"/>
                <a:gd name="connsiteX6" fmla="*/ 0 w 2415311"/>
                <a:gd name="connsiteY6" fmla="*/ 298600 h 699670"/>
                <a:gd name="connsiteX7" fmla="*/ 0 w 2415311"/>
                <a:gd name="connsiteY7" fmla="*/ 298600 h 699670"/>
                <a:gd name="connsiteX8" fmla="*/ 1899191 w 2415311"/>
                <a:gd name="connsiteY8" fmla="*/ 298600 h 699670"/>
                <a:gd name="connsiteX9" fmla="*/ 2197791 w 2415311"/>
                <a:gd name="connsiteY9" fmla="*/ 0 h 699670"/>
                <a:gd name="connsiteX10" fmla="*/ 1899191 w 2415311"/>
                <a:gd name="connsiteY10" fmla="*/ 298600 h 699670"/>
                <a:gd name="connsiteX11" fmla="*/ 2065065 w 2415311"/>
                <a:gd name="connsiteY11" fmla="*/ 660795 h 69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5311" h="699670" stroke="0" extrusionOk="0">
                  <a:moveTo>
                    <a:pt x="0" y="298600"/>
                  </a:moveTo>
                  <a:lnTo>
                    <a:pt x="1899191" y="298600"/>
                  </a:lnTo>
                  <a:lnTo>
                    <a:pt x="2102731" y="674484"/>
                  </a:lnTo>
                  <a:lnTo>
                    <a:pt x="244697" y="699670"/>
                  </a:lnTo>
                  <a:lnTo>
                    <a:pt x="0" y="298600"/>
                  </a:lnTo>
                  <a:close/>
                </a:path>
                <a:path w="2415311" h="699670" fill="darkenLess" stroke="0" extrusionOk="0">
                  <a:moveTo>
                    <a:pt x="1899191" y="298600"/>
                  </a:moveTo>
                  <a:lnTo>
                    <a:pt x="2197791" y="0"/>
                  </a:lnTo>
                  <a:lnTo>
                    <a:pt x="2402866" y="375235"/>
                  </a:lnTo>
                  <a:lnTo>
                    <a:pt x="2093645" y="655469"/>
                  </a:lnTo>
                  <a:lnTo>
                    <a:pt x="1899191" y="298600"/>
                  </a:lnTo>
                  <a:close/>
                </a:path>
                <a:path w="2415311" h="699670" fill="lightenLess" stroke="0" extrusionOk="0">
                  <a:moveTo>
                    <a:pt x="0" y="298600"/>
                  </a:moveTo>
                  <a:lnTo>
                    <a:pt x="298600" y="0"/>
                  </a:lnTo>
                  <a:lnTo>
                    <a:pt x="2197791" y="0"/>
                  </a:lnTo>
                  <a:lnTo>
                    <a:pt x="1899191" y="298600"/>
                  </a:lnTo>
                  <a:lnTo>
                    <a:pt x="0" y="298600"/>
                  </a:lnTo>
                  <a:close/>
                </a:path>
                <a:path w="2415311" h="699670" fill="none" extrusionOk="0">
                  <a:moveTo>
                    <a:pt x="0" y="298600"/>
                  </a:moveTo>
                  <a:lnTo>
                    <a:pt x="298600" y="0"/>
                  </a:lnTo>
                  <a:lnTo>
                    <a:pt x="2197791" y="0"/>
                  </a:lnTo>
                  <a:lnTo>
                    <a:pt x="2415312" y="374915"/>
                  </a:lnTo>
                  <a:lnTo>
                    <a:pt x="2076613" y="671212"/>
                  </a:lnTo>
                  <a:lnTo>
                    <a:pt x="226508" y="687119"/>
                  </a:lnTo>
                  <a:lnTo>
                    <a:pt x="0" y="298600"/>
                  </a:lnTo>
                  <a:close/>
                  <a:moveTo>
                    <a:pt x="0" y="298600"/>
                  </a:moveTo>
                  <a:lnTo>
                    <a:pt x="1899191" y="298600"/>
                  </a:lnTo>
                  <a:lnTo>
                    <a:pt x="2197791" y="0"/>
                  </a:lnTo>
                  <a:moveTo>
                    <a:pt x="1899191" y="298600"/>
                  </a:moveTo>
                  <a:cubicBezTo>
                    <a:pt x="1899191" y="433472"/>
                    <a:pt x="2065065" y="525923"/>
                    <a:pt x="2065065" y="660795"/>
                  </a:cubicBezTo>
                </a:path>
              </a:pathLst>
            </a:custGeom>
            <a:solidFill>
              <a:srgbClr val="5B9BD5">
                <a:alpha val="3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4" name="Cubo 7"/>
            <p:cNvSpPr/>
            <p:nvPr/>
          </p:nvSpPr>
          <p:spPr>
            <a:xfrm rot="20263448" flipH="1">
              <a:off x="2302796" y="3621587"/>
              <a:ext cx="1133513" cy="617890"/>
            </a:xfrm>
            <a:custGeom>
              <a:avLst/>
              <a:gdLst>
                <a:gd name="connsiteX0" fmla="*/ 0 w 2197791"/>
                <a:gd name="connsiteY0" fmla="*/ 298600 h 703216"/>
                <a:gd name="connsiteX1" fmla="*/ 1899191 w 2197791"/>
                <a:gd name="connsiteY1" fmla="*/ 298600 h 703216"/>
                <a:gd name="connsiteX2" fmla="*/ 1899191 w 2197791"/>
                <a:gd name="connsiteY2" fmla="*/ 703216 h 703216"/>
                <a:gd name="connsiteX3" fmla="*/ 0 w 2197791"/>
                <a:gd name="connsiteY3" fmla="*/ 703216 h 703216"/>
                <a:gd name="connsiteX4" fmla="*/ 0 w 2197791"/>
                <a:gd name="connsiteY4" fmla="*/ 298600 h 703216"/>
                <a:gd name="connsiteX0" fmla="*/ 1899191 w 2197791"/>
                <a:gd name="connsiteY0" fmla="*/ 298600 h 703216"/>
                <a:gd name="connsiteX1" fmla="*/ 2197791 w 2197791"/>
                <a:gd name="connsiteY1" fmla="*/ 0 h 703216"/>
                <a:gd name="connsiteX2" fmla="*/ 2197791 w 2197791"/>
                <a:gd name="connsiteY2" fmla="*/ 404616 h 703216"/>
                <a:gd name="connsiteX3" fmla="*/ 1899191 w 2197791"/>
                <a:gd name="connsiteY3" fmla="*/ 703216 h 703216"/>
                <a:gd name="connsiteX4" fmla="*/ 1899191 w 2197791"/>
                <a:gd name="connsiteY4" fmla="*/ 298600 h 703216"/>
                <a:gd name="connsiteX0" fmla="*/ 0 w 2197791"/>
                <a:gd name="connsiteY0" fmla="*/ 298600 h 703216"/>
                <a:gd name="connsiteX1" fmla="*/ 298600 w 2197791"/>
                <a:gd name="connsiteY1" fmla="*/ 0 h 703216"/>
                <a:gd name="connsiteX2" fmla="*/ 2197791 w 2197791"/>
                <a:gd name="connsiteY2" fmla="*/ 0 h 703216"/>
                <a:gd name="connsiteX3" fmla="*/ 1899191 w 2197791"/>
                <a:gd name="connsiteY3" fmla="*/ 298600 h 703216"/>
                <a:gd name="connsiteX4" fmla="*/ 0 w 2197791"/>
                <a:gd name="connsiteY4" fmla="*/ 298600 h 703216"/>
                <a:gd name="connsiteX0" fmla="*/ 0 w 2197791"/>
                <a:gd name="connsiteY0" fmla="*/ 298600 h 703216"/>
                <a:gd name="connsiteX1" fmla="*/ 298600 w 2197791"/>
                <a:gd name="connsiteY1" fmla="*/ 0 h 703216"/>
                <a:gd name="connsiteX2" fmla="*/ 2197791 w 2197791"/>
                <a:gd name="connsiteY2" fmla="*/ 0 h 703216"/>
                <a:gd name="connsiteX3" fmla="*/ 2197791 w 2197791"/>
                <a:gd name="connsiteY3" fmla="*/ 404616 h 703216"/>
                <a:gd name="connsiteX4" fmla="*/ 1899191 w 2197791"/>
                <a:gd name="connsiteY4" fmla="*/ 703216 h 703216"/>
                <a:gd name="connsiteX5" fmla="*/ 0 w 2197791"/>
                <a:gd name="connsiteY5" fmla="*/ 703216 h 703216"/>
                <a:gd name="connsiteX6" fmla="*/ 0 w 2197791"/>
                <a:gd name="connsiteY6" fmla="*/ 298600 h 703216"/>
                <a:gd name="connsiteX7" fmla="*/ 0 w 2197791"/>
                <a:gd name="connsiteY7" fmla="*/ 298600 h 703216"/>
                <a:gd name="connsiteX8" fmla="*/ 1899191 w 2197791"/>
                <a:gd name="connsiteY8" fmla="*/ 298600 h 703216"/>
                <a:gd name="connsiteX9" fmla="*/ 2197791 w 2197791"/>
                <a:gd name="connsiteY9" fmla="*/ 0 h 703216"/>
                <a:gd name="connsiteX10" fmla="*/ 1899191 w 2197791"/>
                <a:gd name="connsiteY10" fmla="*/ 298600 h 703216"/>
                <a:gd name="connsiteX11" fmla="*/ 1899191 w 2197791"/>
                <a:gd name="connsiteY11" fmla="*/ 703216 h 703216"/>
                <a:gd name="connsiteX0" fmla="*/ 0 w 2197791"/>
                <a:gd name="connsiteY0" fmla="*/ 298600 h 885178"/>
                <a:gd name="connsiteX1" fmla="*/ 1899191 w 2197791"/>
                <a:gd name="connsiteY1" fmla="*/ 298600 h 885178"/>
                <a:gd name="connsiteX2" fmla="*/ 1899191 w 2197791"/>
                <a:gd name="connsiteY2" fmla="*/ 703216 h 885178"/>
                <a:gd name="connsiteX3" fmla="*/ 0 w 2197791"/>
                <a:gd name="connsiteY3" fmla="*/ 703216 h 885178"/>
                <a:gd name="connsiteX4" fmla="*/ 0 w 2197791"/>
                <a:gd name="connsiteY4" fmla="*/ 298600 h 885178"/>
                <a:gd name="connsiteX0" fmla="*/ 1899191 w 2197791"/>
                <a:gd name="connsiteY0" fmla="*/ 298600 h 885178"/>
                <a:gd name="connsiteX1" fmla="*/ 2197791 w 2197791"/>
                <a:gd name="connsiteY1" fmla="*/ 0 h 885178"/>
                <a:gd name="connsiteX2" fmla="*/ 2197791 w 2197791"/>
                <a:gd name="connsiteY2" fmla="*/ 404616 h 885178"/>
                <a:gd name="connsiteX3" fmla="*/ 1899191 w 2197791"/>
                <a:gd name="connsiteY3" fmla="*/ 703216 h 885178"/>
                <a:gd name="connsiteX4" fmla="*/ 1899191 w 2197791"/>
                <a:gd name="connsiteY4" fmla="*/ 298600 h 885178"/>
                <a:gd name="connsiteX0" fmla="*/ 0 w 2197791"/>
                <a:gd name="connsiteY0" fmla="*/ 298600 h 885178"/>
                <a:gd name="connsiteX1" fmla="*/ 298600 w 2197791"/>
                <a:gd name="connsiteY1" fmla="*/ 0 h 885178"/>
                <a:gd name="connsiteX2" fmla="*/ 2197791 w 2197791"/>
                <a:gd name="connsiteY2" fmla="*/ 0 h 885178"/>
                <a:gd name="connsiteX3" fmla="*/ 1899191 w 2197791"/>
                <a:gd name="connsiteY3" fmla="*/ 298600 h 885178"/>
                <a:gd name="connsiteX4" fmla="*/ 0 w 2197791"/>
                <a:gd name="connsiteY4" fmla="*/ 298600 h 885178"/>
                <a:gd name="connsiteX0" fmla="*/ 0 w 2197791"/>
                <a:gd name="connsiteY0" fmla="*/ 298600 h 885178"/>
                <a:gd name="connsiteX1" fmla="*/ 298600 w 2197791"/>
                <a:gd name="connsiteY1" fmla="*/ 0 h 885178"/>
                <a:gd name="connsiteX2" fmla="*/ 2197791 w 2197791"/>
                <a:gd name="connsiteY2" fmla="*/ 0 h 885178"/>
                <a:gd name="connsiteX3" fmla="*/ 2197791 w 2197791"/>
                <a:gd name="connsiteY3" fmla="*/ 404616 h 885178"/>
                <a:gd name="connsiteX4" fmla="*/ 1899191 w 2197791"/>
                <a:gd name="connsiteY4" fmla="*/ 703216 h 885178"/>
                <a:gd name="connsiteX5" fmla="*/ 0 w 2197791"/>
                <a:gd name="connsiteY5" fmla="*/ 703216 h 885178"/>
                <a:gd name="connsiteX6" fmla="*/ 0 w 2197791"/>
                <a:gd name="connsiteY6" fmla="*/ 298600 h 885178"/>
                <a:gd name="connsiteX7" fmla="*/ 0 w 2197791"/>
                <a:gd name="connsiteY7" fmla="*/ 298600 h 885178"/>
                <a:gd name="connsiteX8" fmla="*/ 1899191 w 2197791"/>
                <a:gd name="connsiteY8" fmla="*/ 298600 h 885178"/>
                <a:gd name="connsiteX9" fmla="*/ 2197791 w 2197791"/>
                <a:gd name="connsiteY9" fmla="*/ 0 h 885178"/>
                <a:gd name="connsiteX10" fmla="*/ 1899191 w 2197791"/>
                <a:gd name="connsiteY10" fmla="*/ 298600 h 885178"/>
                <a:gd name="connsiteX11" fmla="*/ 2021210 w 2197791"/>
                <a:gd name="connsiteY11" fmla="*/ 885178 h 885178"/>
                <a:gd name="connsiteX0" fmla="*/ 0 w 2318990"/>
                <a:gd name="connsiteY0" fmla="*/ 298600 h 885178"/>
                <a:gd name="connsiteX1" fmla="*/ 1899191 w 2318990"/>
                <a:gd name="connsiteY1" fmla="*/ 298600 h 885178"/>
                <a:gd name="connsiteX2" fmla="*/ 1899191 w 2318990"/>
                <a:gd name="connsiteY2" fmla="*/ 703216 h 885178"/>
                <a:gd name="connsiteX3" fmla="*/ 0 w 2318990"/>
                <a:gd name="connsiteY3" fmla="*/ 703216 h 885178"/>
                <a:gd name="connsiteX4" fmla="*/ 0 w 2318990"/>
                <a:gd name="connsiteY4" fmla="*/ 298600 h 885178"/>
                <a:gd name="connsiteX0" fmla="*/ 1899191 w 2318990"/>
                <a:gd name="connsiteY0" fmla="*/ 298600 h 885178"/>
                <a:gd name="connsiteX1" fmla="*/ 2197791 w 2318990"/>
                <a:gd name="connsiteY1" fmla="*/ 0 h 885178"/>
                <a:gd name="connsiteX2" fmla="*/ 2197791 w 2318990"/>
                <a:gd name="connsiteY2" fmla="*/ 404616 h 885178"/>
                <a:gd name="connsiteX3" fmla="*/ 1899191 w 2318990"/>
                <a:gd name="connsiteY3" fmla="*/ 703216 h 885178"/>
                <a:gd name="connsiteX4" fmla="*/ 1899191 w 2318990"/>
                <a:gd name="connsiteY4" fmla="*/ 298600 h 885178"/>
                <a:gd name="connsiteX0" fmla="*/ 0 w 2318990"/>
                <a:gd name="connsiteY0" fmla="*/ 298600 h 885178"/>
                <a:gd name="connsiteX1" fmla="*/ 298600 w 2318990"/>
                <a:gd name="connsiteY1" fmla="*/ 0 h 885178"/>
                <a:gd name="connsiteX2" fmla="*/ 2197791 w 2318990"/>
                <a:gd name="connsiteY2" fmla="*/ 0 h 885178"/>
                <a:gd name="connsiteX3" fmla="*/ 1899191 w 2318990"/>
                <a:gd name="connsiteY3" fmla="*/ 298600 h 885178"/>
                <a:gd name="connsiteX4" fmla="*/ 0 w 2318990"/>
                <a:gd name="connsiteY4" fmla="*/ 298600 h 885178"/>
                <a:gd name="connsiteX0" fmla="*/ 0 w 2318990"/>
                <a:gd name="connsiteY0" fmla="*/ 298600 h 885178"/>
                <a:gd name="connsiteX1" fmla="*/ 298600 w 2318990"/>
                <a:gd name="connsiteY1" fmla="*/ 0 h 885178"/>
                <a:gd name="connsiteX2" fmla="*/ 2197791 w 2318990"/>
                <a:gd name="connsiteY2" fmla="*/ 0 h 885178"/>
                <a:gd name="connsiteX3" fmla="*/ 2318990 w 2318990"/>
                <a:gd name="connsiteY3" fmla="*/ 516056 h 885178"/>
                <a:gd name="connsiteX4" fmla="*/ 1899191 w 2318990"/>
                <a:gd name="connsiteY4" fmla="*/ 703216 h 885178"/>
                <a:gd name="connsiteX5" fmla="*/ 0 w 2318990"/>
                <a:gd name="connsiteY5" fmla="*/ 703216 h 885178"/>
                <a:gd name="connsiteX6" fmla="*/ 0 w 2318990"/>
                <a:gd name="connsiteY6" fmla="*/ 298600 h 885178"/>
                <a:gd name="connsiteX7" fmla="*/ 0 w 2318990"/>
                <a:gd name="connsiteY7" fmla="*/ 298600 h 885178"/>
                <a:gd name="connsiteX8" fmla="*/ 1899191 w 2318990"/>
                <a:gd name="connsiteY8" fmla="*/ 298600 h 885178"/>
                <a:gd name="connsiteX9" fmla="*/ 2197791 w 2318990"/>
                <a:gd name="connsiteY9" fmla="*/ 0 h 885178"/>
                <a:gd name="connsiteX10" fmla="*/ 1899191 w 2318990"/>
                <a:gd name="connsiteY10" fmla="*/ 298600 h 885178"/>
                <a:gd name="connsiteX11" fmla="*/ 2021210 w 2318990"/>
                <a:gd name="connsiteY11" fmla="*/ 885178 h 885178"/>
                <a:gd name="connsiteX0" fmla="*/ 0 w 2318990"/>
                <a:gd name="connsiteY0" fmla="*/ 298600 h 703216"/>
                <a:gd name="connsiteX1" fmla="*/ 1899191 w 2318990"/>
                <a:gd name="connsiteY1" fmla="*/ 298600 h 703216"/>
                <a:gd name="connsiteX2" fmla="*/ 1899191 w 2318990"/>
                <a:gd name="connsiteY2" fmla="*/ 703216 h 703216"/>
                <a:gd name="connsiteX3" fmla="*/ 0 w 2318990"/>
                <a:gd name="connsiteY3" fmla="*/ 703216 h 703216"/>
                <a:gd name="connsiteX4" fmla="*/ 0 w 2318990"/>
                <a:gd name="connsiteY4" fmla="*/ 298600 h 703216"/>
                <a:gd name="connsiteX0" fmla="*/ 1899191 w 2318990"/>
                <a:gd name="connsiteY0" fmla="*/ 298600 h 703216"/>
                <a:gd name="connsiteX1" fmla="*/ 2197791 w 2318990"/>
                <a:gd name="connsiteY1" fmla="*/ 0 h 703216"/>
                <a:gd name="connsiteX2" fmla="*/ 2197791 w 2318990"/>
                <a:gd name="connsiteY2" fmla="*/ 404616 h 703216"/>
                <a:gd name="connsiteX3" fmla="*/ 1899191 w 2318990"/>
                <a:gd name="connsiteY3" fmla="*/ 703216 h 703216"/>
                <a:gd name="connsiteX4" fmla="*/ 1899191 w 2318990"/>
                <a:gd name="connsiteY4" fmla="*/ 298600 h 703216"/>
                <a:gd name="connsiteX0" fmla="*/ 0 w 2318990"/>
                <a:gd name="connsiteY0" fmla="*/ 298600 h 703216"/>
                <a:gd name="connsiteX1" fmla="*/ 298600 w 2318990"/>
                <a:gd name="connsiteY1" fmla="*/ 0 h 703216"/>
                <a:gd name="connsiteX2" fmla="*/ 2197791 w 2318990"/>
                <a:gd name="connsiteY2" fmla="*/ 0 h 703216"/>
                <a:gd name="connsiteX3" fmla="*/ 1899191 w 2318990"/>
                <a:gd name="connsiteY3" fmla="*/ 298600 h 703216"/>
                <a:gd name="connsiteX4" fmla="*/ 0 w 2318990"/>
                <a:gd name="connsiteY4" fmla="*/ 298600 h 703216"/>
                <a:gd name="connsiteX0" fmla="*/ 0 w 2318990"/>
                <a:gd name="connsiteY0" fmla="*/ 298600 h 703216"/>
                <a:gd name="connsiteX1" fmla="*/ 298600 w 2318990"/>
                <a:gd name="connsiteY1" fmla="*/ 0 h 703216"/>
                <a:gd name="connsiteX2" fmla="*/ 2197791 w 2318990"/>
                <a:gd name="connsiteY2" fmla="*/ 0 h 703216"/>
                <a:gd name="connsiteX3" fmla="*/ 2318990 w 2318990"/>
                <a:gd name="connsiteY3" fmla="*/ 516056 h 703216"/>
                <a:gd name="connsiteX4" fmla="*/ 1899191 w 2318990"/>
                <a:gd name="connsiteY4" fmla="*/ 703216 h 703216"/>
                <a:gd name="connsiteX5" fmla="*/ 0 w 2318990"/>
                <a:gd name="connsiteY5" fmla="*/ 703216 h 703216"/>
                <a:gd name="connsiteX6" fmla="*/ 0 w 2318990"/>
                <a:gd name="connsiteY6" fmla="*/ 298600 h 703216"/>
                <a:gd name="connsiteX7" fmla="*/ 0 w 2318990"/>
                <a:gd name="connsiteY7" fmla="*/ 298600 h 703216"/>
                <a:gd name="connsiteX8" fmla="*/ 1899191 w 2318990"/>
                <a:gd name="connsiteY8" fmla="*/ 298600 h 703216"/>
                <a:gd name="connsiteX9" fmla="*/ 2197791 w 2318990"/>
                <a:gd name="connsiteY9" fmla="*/ 0 h 703216"/>
                <a:gd name="connsiteX10" fmla="*/ 1899191 w 2318990"/>
                <a:gd name="connsiteY10" fmla="*/ 298600 h 703216"/>
                <a:gd name="connsiteX11" fmla="*/ 1904437 w 2318990"/>
                <a:gd name="connsiteY11" fmla="*/ 547986 h 703216"/>
                <a:gd name="connsiteX0" fmla="*/ 0 w 2289387"/>
                <a:gd name="connsiteY0" fmla="*/ 298600 h 703216"/>
                <a:gd name="connsiteX1" fmla="*/ 1899191 w 2289387"/>
                <a:gd name="connsiteY1" fmla="*/ 298600 h 703216"/>
                <a:gd name="connsiteX2" fmla="*/ 1899191 w 2289387"/>
                <a:gd name="connsiteY2" fmla="*/ 703216 h 703216"/>
                <a:gd name="connsiteX3" fmla="*/ 0 w 2289387"/>
                <a:gd name="connsiteY3" fmla="*/ 703216 h 703216"/>
                <a:gd name="connsiteX4" fmla="*/ 0 w 2289387"/>
                <a:gd name="connsiteY4" fmla="*/ 298600 h 703216"/>
                <a:gd name="connsiteX0" fmla="*/ 1899191 w 2289387"/>
                <a:gd name="connsiteY0" fmla="*/ 298600 h 703216"/>
                <a:gd name="connsiteX1" fmla="*/ 2197791 w 2289387"/>
                <a:gd name="connsiteY1" fmla="*/ 0 h 703216"/>
                <a:gd name="connsiteX2" fmla="*/ 2197791 w 2289387"/>
                <a:gd name="connsiteY2" fmla="*/ 404616 h 703216"/>
                <a:gd name="connsiteX3" fmla="*/ 1899191 w 2289387"/>
                <a:gd name="connsiteY3" fmla="*/ 703216 h 703216"/>
                <a:gd name="connsiteX4" fmla="*/ 1899191 w 2289387"/>
                <a:gd name="connsiteY4" fmla="*/ 298600 h 703216"/>
                <a:gd name="connsiteX0" fmla="*/ 0 w 2289387"/>
                <a:gd name="connsiteY0" fmla="*/ 298600 h 703216"/>
                <a:gd name="connsiteX1" fmla="*/ 298600 w 2289387"/>
                <a:gd name="connsiteY1" fmla="*/ 0 h 703216"/>
                <a:gd name="connsiteX2" fmla="*/ 2197791 w 2289387"/>
                <a:gd name="connsiteY2" fmla="*/ 0 h 703216"/>
                <a:gd name="connsiteX3" fmla="*/ 1899191 w 2289387"/>
                <a:gd name="connsiteY3" fmla="*/ 298600 h 703216"/>
                <a:gd name="connsiteX4" fmla="*/ 0 w 2289387"/>
                <a:gd name="connsiteY4" fmla="*/ 298600 h 703216"/>
                <a:gd name="connsiteX0" fmla="*/ 0 w 2289387"/>
                <a:gd name="connsiteY0" fmla="*/ 298600 h 703216"/>
                <a:gd name="connsiteX1" fmla="*/ 298600 w 2289387"/>
                <a:gd name="connsiteY1" fmla="*/ 0 h 703216"/>
                <a:gd name="connsiteX2" fmla="*/ 2197791 w 2289387"/>
                <a:gd name="connsiteY2" fmla="*/ 0 h 703216"/>
                <a:gd name="connsiteX3" fmla="*/ 2289387 w 2289387"/>
                <a:gd name="connsiteY3" fmla="*/ 396498 h 703216"/>
                <a:gd name="connsiteX4" fmla="*/ 1899191 w 2289387"/>
                <a:gd name="connsiteY4" fmla="*/ 703216 h 703216"/>
                <a:gd name="connsiteX5" fmla="*/ 0 w 2289387"/>
                <a:gd name="connsiteY5" fmla="*/ 703216 h 703216"/>
                <a:gd name="connsiteX6" fmla="*/ 0 w 2289387"/>
                <a:gd name="connsiteY6" fmla="*/ 298600 h 703216"/>
                <a:gd name="connsiteX7" fmla="*/ 0 w 2289387"/>
                <a:gd name="connsiteY7" fmla="*/ 298600 h 703216"/>
                <a:gd name="connsiteX8" fmla="*/ 1899191 w 2289387"/>
                <a:gd name="connsiteY8" fmla="*/ 298600 h 703216"/>
                <a:gd name="connsiteX9" fmla="*/ 2197791 w 2289387"/>
                <a:gd name="connsiteY9" fmla="*/ 0 h 703216"/>
                <a:gd name="connsiteX10" fmla="*/ 1899191 w 2289387"/>
                <a:gd name="connsiteY10" fmla="*/ 298600 h 703216"/>
                <a:gd name="connsiteX11" fmla="*/ 1904437 w 2289387"/>
                <a:gd name="connsiteY11" fmla="*/ 547986 h 703216"/>
                <a:gd name="connsiteX0" fmla="*/ 0 w 2289387"/>
                <a:gd name="connsiteY0" fmla="*/ 298600 h 708463"/>
                <a:gd name="connsiteX1" fmla="*/ 1899191 w 2289387"/>
                <a:gd name="connsiteY1" fmla="*/ 298600 h 708463"/>
                <a:gd name="connsiteX2" fmla="*/ 1899191 w 2289387"/>
                <a:gd name="connsiteY2" fmla="*/ 703216 h 708463"/>
                <a:gd name="connsiteX3" fmla="*/ 0 w 2289387"/>
                <a:gd name="connsiteY3" fmla="*/ 703216 h 708463"/>
                <a:gd name="connsiteX4" fmla="*/ 0 w 2289387"/>
                <a:gd name="connsiteY4" fmla="*/ 298600 h 708463"/>
                <a:gd name="connsiteX0" fmla="*/ 1899191 w 2289387"/>
                <a:gd name="connsiteY0" fmla="*/ 298600 h 708463"/>
                <a:gd name="connsiteX1" fmla="*/ 2197791 w 2289387"/>
                <a:gd name="connsiteY1" fmla="*/ 0 h 708463"/>
                <a:gd name="connsiteX2" fmla="*/ 2197791 w 2289387"/>
                <a:gd name="connsiteY2" fmla="*/ 404616 h 708463"/>
                <a:gd name="connsiteX3" fmla="*/ 1899191 w 2289387"/>
                <a:gd name="connsiteY3" fmla="*/ 703216 h 708463"/>
                <a:gd name="connsiteX4" fmla="*/ 1899191 w 2289387"/>
                <a:gd name="connsiteY4" fmla="*/ 298600 h 708463"/>
                <a:gd name="connsiteX0" fmla="*/ 0 w 2289387"/>
                <a:gd name="connsiteY0" fmla="*/ 298600 h 708463"/>
                <a:gd name="connsiteX1" fmla="*/ 298600 w 2289387"/>
                <a:gd name="connsiteY1" fmla="*/ 0 h 708463"/>
                <a:gd name="connsiteX2" fmla="*/ 2197791 w 2289387"/>
                <a:gd name="connsiteY2" fmla="*/ 0 h 708463"/>
                <a:gd name="connsiteX3" fmla="*/ 1899191 w 2289387"/>
                <a:gd name="connsiteY3" fmla="*/ 298600 h 708463"/>
                <a:gd name="connsiteX4" fmla="*/ 0 w 2289387"/>
                <a:gd name="connsiteY4" fmla="*/ 298600 h 708463"/>
                <a:gd name="connsiteX0" fmla="*/ 0 w 2289387"/>
                <a:gd name="connsiteY0" fmla="*/ 298600 h 708463"/>
                <a:gd name="connsiteX1" fmla="*/ 298600 w 2289387"/>
                <a:gd name="connsiteY1" fmla="*/ 0 h 708463"/>
                <a:gd name="connsiteX2" fmla="*/ 2197791 w 2289387"/>
                <a:gd name="connsiteY2" fmla="*/ 0 h 708463"/>
                <a:gd name="connsiteX3" fmla="*/ 2289387 w 2289387"/>
                <a:gd name="connsiteY3" fmla="*/ 396498 h 708463"/>
                <a:gd name="connsiteX4" fmla="*/ 1899191 w 2289387"/>
                <a:gd name="connsiteY4" fmla="*/ 703216 h 708463"/>
                <a:gd name="connsiteX5" fmla="*/ 155230 w 2289387"/>
                <a:gd name="connsiteY5" fmla="*/ 708463 h 708463"/>
                <a:gd name="connsiteX6" fmla="*/ 0 w 2289387"/>
                <a:gd name="connsiteY6" fmla="*/ 298600 h 708463"/>
                <a:gd name="connsiteX7" fmla="*/ 0 w 2289387"/>
                <a:gd name="connsiteY7" fmla="*/ 298600 h 708463"/>
                <a:gd name="connsiteX8" fmla="*/ 1899191 w 2289387"/>
                <a:gd name="connsiteY8" fmla="*/ 298600 h 708463"/>
                <a:gd name="connsiteX9" fmla="*/ 2197791 w 2289387"/>
                <a:gd name="connsiteY9" fmla="*/ 0 h 708463"/>
                <a:gd name="connsiteX10" fmla="*/ 1899191 w 2289387"/>
                <a:gd name="connsiteY10" fmla="*/ 298600 h 708463"/>
                <a:gd name="connsiteX11" fmla="*/ 1904437 w 2289387"/>
                <a:gd name="connsiteY11" fmla="*/ 547986 h 708463"/>
                <a:gd name="connsiteX0" fmla="*/ 0 w 2306812"/>
                <a:gd name="connsiteY0" fmla="*/ 298600 h 708463"/>
                <a:gd name="connsiteX1" fmla="*/ 1899191 w 2306812"/>
                <a:gd name="connsiteY1" fmla="*/ 298600 h 708463"/>
                <a:gd name="connsiteX2" fmla="*/ 1899191 w 2306812"/>
                <a:gd name="connsiteY2" fmla="*/ 703216 h 708463"/>
                <a:gd name="connsiteX3" fmla="*/ 0 w 2306812"/>
                <a:gd name="connsiteY3" fmla="*/ 703216 h 708463"/>
                <a:gd name="connsiteX4" fmla="*/ 0 w 2306812"/>
                <a:gd name="connsiteY4" fmla="*/ 298600 h 708463"/>
                <a:gd name="connsiteX0" fmla="*/ 1899191 w 2306812"/>
                <a:gd name="connsiteY0" fmla="*/ 298600 h 708463"/>
                <a:gd name="connsiteX1" fmla="*/ 2197791 w 2306812"/>
                <a:gd name="connsiteY1" fmla="*/ 0 h 708463"/>
                <a:gd name="connsiteX2" fmla="*/ 2306812 w 2306812"/>
                <a:gd name="connsiteY2" fmla="*/ 378662 h 708463"/>
                <a:gd name="connsiteX3" fmla="*/ 1899191 w 2306812"/>
                <a:gd name="connsiteY3" fmla="*/ 703216 h 708463"/>
                <a:gd name="connsiteX4" fmla="*/ 1899191 w 2306812"/>
                <a:gd name="connsiteY4" fmla="*/ 298600 h 708463"/>
                <a:gd name="connsiteX0" fmla="*/ 0 w 2306812"/>
                <a:gd name="connsiteY0" fmla="*/ 298600 h 708463"/>
                <a:gd name="connsiteX1" fmla="*/ 298600 w 2306812"/>
                <a:gd name="connsiteY1" fmla="*/ 0 h 708463"/>
                <a:gd name="connsiteX2" fmla="*/ 2197791 w 2306812"/>
                <a:gd name="connsiteY2" fmla="*/ 0 h 708463"/>
                <a:gd name="connsiteX3" fmla="*/ 1899191 w 2306812"/>
                <a:gd name="connsiteY3" fmla="*/ 298600 h 708463"/>
                <a:gd name="connsiteX4" fmla="*/ 0 w 2306812"/>
                <a:gd name="connsiteY4" fmla="*/ 298600 h 708463"/>
                <a:gd name="connsiteX0" fmla="*/ 0 w 2306812"/>
                <a:gd name="connsiteY0" fmla="*/ 298600 h 708463"/>
                <a:gd name="connsiteX1" fmla="*/ 298600 w 2306812"/>
                <a:gd name="connsiteY1" fmla="*/ 0 h 708463"/>
                <a:gd name="connsiteX2" fmla="*/ 2197791 w 2306812"/>
                <a:gd name="connsiteY2" fmla="*/ 0 h 708463"/>
                <a:gd name="connsiteX3" fmla="*/ 2289387 w 2306812"/>
                <a:gd name="connsiteY3" fmla="*/ 396498 h 708463"/>
                <a:gd name="connsiteX4" fmla="*/ 1899191 w 2306812"/>
                <a:gd name="connsiteY4" fmla="*/ 703216 h 708463"/>
                <a:gd name="connsiteX5" fmla="*/ 155230 w 2306812"/>
                <a:gd name="connsiteY5" fmla="*/ 708463 h 708463"/>
                <a:gd name="connsiteX6" fmla="*/ 0 w 2306812"/>
                <a:gd name="connsiteY6" fmla="*/ 298600 h 708463"/>
                <a:gd name="connsiteX7" fmla="*/ 0 w 2306812"/>
                <a:gd name="connsiteY7" fmla="*/ 298600 h 708463"/>
                <a:gd name="connsiteX8" fmla="*/ 1899191 w 2306812"/>
                <a:gd name="connsiteY8" fmla="*/ 298600 h 708463"/>
                <a:gd name="connsiteX9" fmla="*/ 2197791 w 2306812"/>
                <a:gd name="connsiteY9" fmla="*/ 0 h 708463"/>
                <a:gd name="connsiteX10" fmla="*/ 1899191 w 2306812"/>
                <a:gd name="connsiteY10" fmla="*/ 298600 h 708463"/>
                <a:gd name="connsiteX11" fmla="*/ 1904437 w 2306812"/>
                <a:gd name="connsiteY11" fmla="*/ 547986 h 708463"/>
                <a:gd name="connsiteX0" fmla="*/ 0 w 2306812"/>
                <a:gd name="connsiteY0" fmla="*/ 298600 h 723881"/>
                <a:gd name="connsiteX1" fmla="*/ 1899191 w 2306812"/>
                <a:gd name="connsiteY1" fmla="*/ 298600 h 723881"/>
                <a:gd name="connsiteX2" fmla="*/ 1899191 w 2306812"/>
                <a:gd name="connsiteY2" fmla="*/ 703216 h 723881"/>
                <a:gd name="connsiteX3" fmla="*/ 0 w 2306812"/>
                <a:gd name="connsiteY3" fmla="*/ 703216 h 723881"/>
                <a:gd name="connsiteX4" fmla="*/ 0 w 2306812"/>
                <a:gd name="connsiteY4" fmla="*/ 298600 h 723881"/>
                <a:gd name="connsiteX0" fmla="*/ 1899191 w 2306812"/>
                <a:gd name="connsiteY0" fmla="*/ 298600 h 723881"/>
                <a:gd name="connsiteX1" fmla="*/ 2197791 w 2306812"/>
                <a:gd name="connsiteY1" fmla="*/ 0 h 723881"/>
                <a:gd name="connsiteX2" fmla="*/ 2306812 w 2306812"/>
                <a:gd name="connsiteY2" fmla="*/ 378662 h 723881"/>
                <a:gd name="connsiteX3" fmla="*/ 1899191 w 2306812"/>
                <a:gd name="connsiteY3" fmla="*/ 703216 h 723881"/>
                <a:gd name="connsiteX4" fmla="*/ 1899191 w 2306812"/>
                <a:gd name="connsiteY4" fmla="*/ 298600 h 723881"/>
                <a:gd name="connsiteX0" fmla="*/ 0 w 2306812"/>
                <a:gd name="connsiteY0" fmla="*/ 298600 h 723881"/>
                <a:gd name="connsiteX1" fmla="*/ 298600 w 2306812"/>
                <a:gd name="connsiteY1" fmla="*/ 0 h 723881"/>
                <a:gd name="connsiteX2" fmla="*/ 2197791 w 2306812"/>
                <a:gd name="connsiteY2" fmla="*/ 0 h 723881"/>
                <a:gd name="connsiteX3" fmla="*/ 1899191 w 2306812"/>
                <a:gd name="connsiteY3" fmla="*/ 298600 h 723881"/>
                <a:gd name="connsiteX4" fmla="*/ 0 w 2306812"/>
                <a:gd name="connsiteY4" fmla="*/ 298600 h 723881"/>
                <a:gd name="connsiteX0" fmla="*/ 0 w 2306812"/>
                <a:gd name="connsiteY0" fmla="*/ 298600 h 723881"/>
                <a:gd name="connsiteX1" fmla="*/ 298600 w 2306812"/>
                <a:gd name="connsiteY1" fmla="*/ 0 h 723881"/>
                <a:gd name="connsiteX2" fmla="*/ 2197791 w 2306812"/>
                <a:gd name="connsiteY2" fmla="*/ 0 h 723881"/>
                <a:gd name="connsiteX3" fmla="*/ 2289387 w 2306812"/>
                <a:gd name="connsiteY3" fmla="*/ 396498 h 723881"/>
                <a:gd name="connsiteX4" fmla="*/ 1941749 w 2306812"/>
                <a:gd name="connsiteY4" fmla="*/ 723881 h 723881"/>
                <a:gd name="connsiteX5" fmla="*/ 155230 w 2306812"/>
                <a:gd name="connsiteY5" fmla="*/ 708463 h 723881"/>
                <a:gd name="connsiteX6" fmla="*/ 0 w 2306812"/>
                <a:gd name="connsiteY6" fmla="*/ 298600 h 723881"/>
                <a:gd name="connsiteX7" fmla="*/ 0 w 2306812"/>
                <a:gd name="connsiteY7" fmla="*/ 298600 h 723881"/>
                <a:gd name="connsiteX8" fmla="*/ 1899191 w 2306812"/>
                <a:gd name="connsiteY8" fmla="*/ 298600 h 723881"/>
                <a:gd name="connsiteX9" fmla="*/ 2197791 w 2306812"/>
                <a:gd name="connsiteY9" fmla="*/ 0 h 723881"/>
                <a:gd name="connsiteX10" fmla="*/ 1899191 w 2306812"/>
                <a:gd name="connsiteY10" fmla="*/ 298600 h 723881"/>
                <a:gd name="connsiteX11" fmla="*/ 1904437 w 2306812"/>
                <a:gd name="connsiteY11" fmla="*/ 547986 h 723881"/>
                <a:gd name="connsiteX0" fmla="*/ 0 w 2306812"/>
                <a:gd name="connsiteY0" fmla="*/ 298600 h 748193"/>
                <a:gd name="connsiteX1" fmla="*/ 1899191 w 2306812"/>
                <a:gd name="connsiteY1" fmla="*/ 298600 h 748193"/>
                <a:gd name="connsiteX2" fmla="*/ 1899191 w 2306812"/>
                <a:gd name="connsiteY2" fmla="*/ 703216 h 748193"/>
                <a:gd name="connsiteX3" fmla="*/ 0 w 2306812"/>
                <a:gd name="connsiteY3" fmla="*/ 703216 h 748193"/>
                <a:gd name="connsiteX4" fmla="*/ 0 w 2306812"/>
                <a:gd name="connsiteY4" fmla="*/ 298600 h 748193"/>
                <a:gd name="connsiteX0" fmla="*/ 1899191 w 2306812"/>
                <a:gd name="connsiteY0" fmla="*/ 298600 h 748193"/>
                <a:gd name="connsiteX1" fmla="*/ 2197791 w 2306812"/>
                <a:gd name="connsiteY1" fmla="*/ 0 h 748193"/>
                <a:gd name="connsiteX2" fmla="*/ 2306812 w 2306812"/>
                <a:gd name="connsiteY2" fmla="*/ 378662 h 748193"/>
                <a:gd name="connsiteX3" fmla="*/ 1899191 w 2306812"/>
                <a:gd name="connsiteY3" fmla="*/ 703216 h 748193"/>
                <a:gd name="connsiteX4" fmla="*/ 1899191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1899191 w 2306812"/>
                <a:gd name="connsiteY3" fmla="*/ 298600 h 748193"/>
                <a:gd name="connsiteX4" fmla="*/ 0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2289387 w 2306812"/>
                <a:gd name="connsiteY3" fmla="*/ 396498 h 748193"/>
                <a:gd name="connsiteX4" fmla="*/ 1941749 w 2306812"/>
                <a:gd name="connsiteY4" fmla="*/ 723881 h 748193"/>
                <a:gd name="connsiteX5" fmla="*/ 155230 w 2306812"/>
                <a:gd name="connsiteY5" fmla="*/ 708463 h 748193"/>
                <a:gd name="connsiteX6" fmla="*/ 0 w 2306812"/>
                <a:gd name="connsiteY6" fmla="*/ 298600 h 748193"/>
                <a:gd name="connsiteX7" fmla="*/ 0 w 2306812"/>
                <a:gd name="connsiteY7" fmla="*/ 298600 h 748193"/>
                <a:gd name="connsiteX8" fmla="*/ 1899191 w 2306812"/>
                <a:gd name="connsiteY8" fmla="*/ 298600 h 748193"/>
                <a:gd name="connsiteX9" fmla="*/ 2197791 w 2306812"/>
                <a:gd name="connsiteY9" fmla="*/ 0 h 748193"/>
                <a:gd name="connsiteX10" fmla="*/ 1899191 w 2306812"/>
                <a:gd name="connsiteY10" fmla="*/ 298600 h 748193"/>
                <a:gd name="connsiteX11" fmla="*/ 1973771 w 2306812"/>
                <a:gd name="connsiteY11" fmla="*/ 748193 h 748193"/>
                <a:gd name="connsiteX0" fmla="*/ 0 w 2306812"/>
                <a:gd name="connsiteY0" fmla="*/ 298600 h 748193"/>
                <a:gd name="connsiteX1" fmla="*/ 1899191 w 2306812"/>
                <a:gd name="connsiteY1" fmla="*/ 298600 h 748193"/>
                <a:gd name="connsiteX2" fmla="*/ 1899191 w 2306812"/>
                <a:gd name="connsiteY2" fmla="*/ 703216 h 748193"/>
                <a:gd name="connsiteX3" fmla="*/ 166176 w 2306812"/>
                <a:gd name="connsiteY3" fmla="*/ 740074 h 748193"/>
                <a:gd name="connsiteX4" fmla="*/ 0 w 2306812"/>
                <a:gd name="connsiteY4" fmla="*/ 298600 h 748193"/>
                <a:gd name="connsiteX0" fmla="*/ 1899191 w 2306812"/>
                <a:gd name="connsiteY0" fmla="*/ 298600 h 748193"/>
                <a:gd name="connsiteX1" fmla="*/ 2197791 w 2306812"/>
                <a:gd name="connsiteY1" fmla="*/ 0 h 748193"/>
                <a:gd name="connsiteX2" fmla="*/ 2306812 w 2306812"/>
                <a:gd name="connsiteY2" fmla="*/ 378662 h 748193"/>
                <a:gd name="connsiteX3" fmla="*/ 1899191 w 2306812"/>
                <a:gd name="connsiteY3" fmla="*/ 703216 h 748193"/>
                <a:gd name="connsiteX4" fmla="*/ 1899191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1899191 w 2306812"/>
                <a:gd name="connsiteY3" fmla="*/ 298600 h 748193"/>
                <a:gd name="connsiteX4" fmla="*/ 0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2289387 w 2306812"/>
                <a:gd name="connsiteY3" fmla="*/ 396498 h 748193"/>
                <a:gd name="connsiteX4" fmla="*/ 1941749 w 2306812"/>
                <a:gd name="connsiteY4" fmla="*/ 723881 h 748193"/>
                <a:gd name="connsiteX5" fmla="*/ 155230 w 2306812"/>
                <a:gd name="connsiteY5" fmla="*/ 708463 h 748193"/>
                <a:gd name="connsiteX6" fmla="*/ 0 w 2306812"/>
                <a:gd name="connsiteY6" fmla="*/ 298600 h 748193"/>
                <a:gd name="connsiteX7" fmla="*/ 0 w 2306812"/>
                <a:gd name="connsiteY7" fmla="*/ 298600 h 748193"/>
                <a:gd name="connsiteX8" fmla="*/ 1899191 w 2306812"/>
                <a:gd name="connsiteY8" fmla="*/ 298600 h 748193"/>
                <a:gd name="connsiteX9" fmla="*/ 2197791 w 2306812"/>
                <a:gd name="connsiteY9" fmla="*/ 0 h 748193"/>
                <a:gd name="connsiteX10" fmla="*/ 1899191 w 2306812"/>
                <a:gd name="connsiteY10" fmla="*/ 298600 h 748193"/>
                <a:gd name="connsiteX11" fmla="*/ 1973771 w 2306812"/>
                <a:gd name="connsiteY11" fmla="*/ 748193 h 748193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1899191 w 2306812"/>
                <a:gd name="connsiteY2" fmla="*/ 703216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1899191 w 2306812"/>
                <a:gd name="connsiteY3" fmla="*/ 703216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1899191 w 2306812"/>
                <a:gd name="connsiteY2" fmla="*/ 703216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40235 w 2306812"/>
                <a:gd name="connsiteY3" fmla="*/ 701575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2014821 w 2306812"/>
                <a:gd name="connsiteY2" fmla="*/ 716933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40235 w 2306812"/>
                <a:gd name="connsiteY3" fmla="*/ 701575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2014821 w 2306812"/>
                <a:gd name="connsiteY2" fmla="*/ 716933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17273 w 2306812"/>
                <a:gd name="connsiteY3" fmla="*/ 712887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1941749 w 2415311"/>
                <a:gd name="connsiteY4" fmla="*/ 723881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1998085 w 2415311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1998085 w 2415311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93645 w 2415311"/>
                <a:gd name="connsiteY3" fmla="*/ 655469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93645 w 2415311"/>
                <a:gd name="connsiteY3" fmla="*/ 655469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226508 w 2415311"/>
                <a:gd name="connsiteY5" fmla="*/ 687119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16933"/>
                <a:gd name="connsiteX1" fmla="*/ 1899191 w 2415311"/>
                <a:gd name="connsiteY1" fmla="*/ 298600 h 716933"/>
                <a:gd name="connsiteX2" fmla="*/ 2014821 w 2415311"/>
                <a:gd name="connsiteY2" fmla="*/ 716933 h 716933"/>
                <a:gd name="connsiteX3" fmla="*/ 244697 w 2415311"/>
                <a:gd name="connsiteY3" fmla="*/ 699670 h 716933"/>
                <a:gd name="connsiteX4" fmla="*/ 0 w 2415311"/>
                <a:gd name="connsiteY4" fmla="*/ 298600 h 716933"/>
                <a:gd name="connsiteX0" fmla="*/ 1899191 w 2415311"/>
                <a:gd name="connsiteY0" fmla="*/ 298600 h 716933"/>
                <a:gd name="connsiteX1" fmla="*/ 2197791 w 2415311"/>
                <a:gd name="connsiteY1" fmla="*/ 0 h 716933"/>
                <a:gd name="connsiteX2" fmla="*/ 2306812 w 2415311"/>
                <a:gd name="connsiteY2" fmla="*/ 378662 h 716933"/>
                <a:gd name="connsiteX3" fmla="*/ 2093645 w 2415311"/>
                <a:gd name="connsiteY3" fmla="*/ 655469 h 716933"/>
                <a:gd name="connsiteX4" fmla="*/ 1899191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1899191 w 2415311"/>
                <a:gd name="connsiteY3" fmla="*/ 298600 h 716933"/>
                <a:gd name="connsiteX4" fmla="*/ 0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2415312 w 2415311"/>
                <a:gd name="connsiteY3" fmla="*/ 374915 h 716933"/>
                <a:gd name="connsiteX4" fmla="*/ 2076613 w 2415311"/>
                <a:gd name="connsiteY4" fmla="*/ 671212 h 716933"/>
                <a:gd name="connsiteX5" fmla="*/ 226508 w 2415311"/>
                <a:gd name="connsiteY5" fmla="*/ 687119 h 716933"/>
                <a:gd name="connsiteX6" fmla="*/ 0 w 2415311"/>
                <a:gd name="connsiteY6" fmla="*/ 298600 h 716933"/>
                <a:gd name="connsiteX7" fmla="*/ 0 w 2415311"/>
                <a:gd name="connsiteY7" fmla="*/ 298600 h 716933"/>
                <a:gd name="connsiteX8" fmla="*/ 1899191 w 2415311"/>
                <a:gd name="connsiteY8" fmla="*/ 298600 h 716933"/>
                <a:gd name="connsiteX9" fmla="*/ 2197791 w 2415311"/>
                <a:gd name="connsiteY9" fmla="*/ 0 h 716933"/>
                <a:gd name="connsiteX10" fmla="*/ 1899191 w 2415311"/>
                <a:gd name="connsiteY10" fmla="*/ 298600 h 716933"/>
                <a:gd name="connsiteX11" fmla="*/ 2065065 w 2415311"/>
                <a:gd name="connsiteY11" fmla="*/ 660795 h 716933"/>
                <a:gd name="connsiteX0" fmla="*/ 0 w 2415311"/>
                <a:gd name="connsiteY0" fmla="*/ 298600 h 716933"/>
                <a:gd name="connsiteX1" fmla="*/ 1899191 w 2415311"/>
                <a:gd name="connsiteY1" fmla="*/ 298600 h 716933"/>
                <a:gd name="connsiteX2" fmla="*/ 2014821 w 2415311"/>
                <a:gd name="connsiteY2" fmla="*/ 716933 h 716933"/>
                <a:gd name="connsiteX3" fmla="*/ 244697 w 2415311"/>
                <a:gd name="connsiteY3" fmla="*/ 699670 h 716933"/>
                <a:gd name="connsiteX4" fmla="*/ 0 w 2415311"/>
                <a:gd name="connsiteY4" fmla="*/ 298600 h 716933"/>
                <a:gd name="connsiteX0" fmla="*/ 1899191 w 2415311"/>
                <a:gd name="connsiteY0" fmla="*/ 298600 h 716933"/>
                <a:gd name="connsiteX1" fmla="*/ 2197791 w 2415311"/>
                <a:gd name="connsiteY1" fmla="*/ 0 h 716933"/>
                <a:gd name="connsiteX2" fmla="*/ 2402866 w 2415311"/>
                <a:gd name="connsiteY2" fmla="*/ 375235 h 716933"/>
                <a:gd name="connsiteX3" fmla="*/ 2093645 w 2415311"/>
                <a:gd name="connsiteY3" fmla="*/ 655469 h 716933"/>
                <a:gd name="connsiteX4" fmla="*/ 1899191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1899191 w 2415311"/>
                <a:gd name="connsiteY3" fmla="*/ 298600 h 716933"/>
                <a:gd name="connsiteX4" fmla="*/ 0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2415312 w 2415311"/>
                <a:gd name="connsiteY3" fmla="*/ 374915 h 716933"/>
                <a:gd name="connsiteX4" fmla="*/ 2076613 w 2415311"/>
                <a:gd name="connsiteY4" fmla="*/ 671212 h 716933"/>
                <a:gd name="connsiteX5" fmla="*/ 226508 w 2415311"/>
                <a:gd name="connsiteY5" fmla="*/ 687119 h 716933"/>
                <a:gd name="connsiteX6" fmla="*/ 0 w 2415311"/>
                <a:gd name="connsiteY6" fmla="*/ 298600 h 716933"/>
                <a:gd name="connsiteX7" fmla="*/ 0 w 2415311"/>
                <a:gd name="connsiteY7" fmla="*/ 298600 h 716933"/>
                <a:gd name="connsiteX8" fmla="*/ 1899191 w 2415311"/>
                <a:gd name="connsiteY8" fmla="*/ 298600 h 716933"/>
                <a:gd name="connsiteX9" fmla="*/ 2197791 w 2415311"/>
                <a:gd name="connsiteY9" fmla="*/ 0 h 716933"/>
                <a:gd name="connsiteX10" fmla="*/ 1899191 w 2415311"/>
                <a:gd name="connsiteY10" fmla="*/ 298600 h 716933"/>
                <a:gd name="connsiteX11" fmla="*/ 2065065 w 2415311"/>
                <a:gd name="connsiteY11" fmla="*/ 660795 h 716933"/>
                <a:gd name="connsiteX0" fmla="*/ 0 w 2415311"/>
                <a:gd name="connsiteY0" fmla="*/ 298600 h 699670"/>
                <a:gd name="connsiteX1" fmla="*/ 1899191 w 2415311"/>
                <a:gd name="connsiteY1" fmla="*/ 298600 h 699670"/>
                <a:gd name="connsiteX2" fmla="*/ 2102731 w 2415311"/>
                <a:gd name="connsiteY2" fmla="*/ 674484 h 699670"/>
                <a:gd name="connsiteX3" fmla="*/ 244697 w 2415311"/>
                <a:gd name="connsiteY3" fmla="*/ 699670 h 699670"/>
                <a:gd name="connsiteX4" fmla="*/ 0 w 2415311"/>
                <a:gd name="connsiteY4" fmla="*/ 298600 h 699670"/>
                <a:gd name="connsiteX0" fmla="*/ 1899191 w 2415311"/>
                <a:gd name="connsiteY0" fmla="*/ 298600 h 699670"/>
                <a:gd name="connsiteX1" fmla="*/ 2197791 w 2415311"/>
                <a:gd name="connsiteY1" fmla="*/ 0 h 699670"/>
                <a:gd name="connsiteX2" fmla="*/ 2402866 w 2415311"/>
                <a:gd name="connsiteY2" fmla="*/ 375235 h 699670"/>
                <a:gd name="connsiteX3" fmla="*/ 2093645 w 2415311"/>
                <a:gd name="connsiteY3" fmla="*/ 655469 h 699670"/>
                <a:gd name="connsiteX4" fmla="*/ 1899191 w 2415311"/>
                <a:gd name="connsiteY4" fmla="*/ 298600 h 699670"/>
                <a:gd name="connsiteX0" fmla="*/ 0 w 2415311"/>
                <a:gd name="connsiteY0" fmla="*/ 298600 h 699670"/>
                <a:gd name="connsiteX1" fmla="*/ 298600 w 2415311"/>
                <a:gd name="connsiteY1" fmla="*/ 0 h 699670"/>
                <a:gd name="connsiteX2" fmla="*/ 2197791 w 2415311"/>
                <a:gd name="connsiteY2" fmla="*/ 0 h 699670"/>
                <a:gd name="connsiteX3" fmla="*/ 1899191 w 2415311"/>
                <a:gd name="connsiteY3" fmla="*/ 298600 h 699670"/>
                <a:gd name="connsiteX4" fmla="*/ 0 w 2415311"/>
                <a:gd name="connsiteY4" fmla="*/ 298600 h 699670"/>
                <a:gd name="connsiteX0" fmla="*/ 0 w 2415311"/>
                <a:gd name="connsiteY0" fmla="*/ 298600 h 699670"/>
                <a:gd name="connsiteX1" fmla="*/ 298600 w 2415311"/>
                <a:gd name="connsiteY1" fmla="*/ 0 h 699670"/>
                <a:gd name="connsiteX2" fmla="*/ 2197791 w 2415311"/>
                <a:gd name="connsiteY2" fmla="*/ 0 h 699670"/>
                <a:gd name="connsiteX3" fmla="*/ 2415312 w 2415311"/>
                <a:gd name="connsiteY3" fmla="*/ 374915 h 699670"/>
                <a:gd name="connsiteX4" fmla="*/ 2076613 w 2415311"/>
                <a:gd name="connsiteY4" fmla="*/ 671212 h 699670"/>
                <a:gd name="connsiteX5" fmla="*/ 226508 w 2415311"/>
                <a:gd name="connsiteY5" fmla="*/ 687119 h 699670"/>
                <a:gd name="connsiteX6" fmla="*/ 0 w 2415311"/>
                <a:gd name="connsiteY6" fmla="*/ 298600 h 699670"/>
                <a:gd name="connsiteX7" fmla="*/ 0 w 2415311"/>
                <a:gd name="connsiteY7" fmla="*/ 298600 h 699670"/>
                <a:gd name="connsiteX8" fmla="*/ 1899191 w 2415311"/>
                <a:gd name="connsiteY8" fmla="*/ 298600 h 699670"/>
                <a:gd name="connsiteX9" fmla="*/ 2197791 w 2415311"/>
                <a:gd name="connsiteY9" fmla="*/ 0 h 699670"/>
                <a:gd name="connsiteX10" fmla="*/ 1899191 w 2415311"/>
                <a:gd name="connsiteY10" fmla="*/ 298600 h 699670"/>
                <a:gd name="connsiteX11" fmla="*/ 2065065 w 2415311"/>
                <a:gd name="connsiteY11" fmla="*/ 660795 h 69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5311" h="699670" stroke="0" extrusionOk="0">
                  <a:moveTo>
                    <a:pt x="0" y="298600"/>
                  </a:moveTo>
                  <a:lnTo>
                    <a:pt x="1899191" y="298600"/>
                  </a:lnTo>
                  <a:lnTo>
                    <a:pt x="2102731" y="674484"/>
                  </a:lnTo>
                  <a:lnTo>
                    <a:pt x="244697" y="699670"/>
                  </a:lnTo>
                  <a:lnTo>
                    <a:pt x="0" y="298600"/>
                  </a:lnTo>
                  <a:close/>
                </a:path>
                <a:path w="2415311" h="699670" fill="darkenLess" stroke="0" extrusionOk="0">
                  <a:moveTo>
                    <a:pt x="1899191" y="298600"/>
                  </a:moveTo>
                  <a:lnTo>
                    <a:pt x="2197791" y="0"/>
                  </a:lnTo>
                  <a:lnTo>
                    <a:pt x="2402866" y="375235"/>
                  </a:lnTo>
                  <a:lnTo>
                    <a:pt x="2093645" y="655469"/>
                  </a:lnTo>
                  <a:lnTo>
                    <a:pt x="1899191" y="298600"/>
                  </a:lnTo>
                  <a:close/>
                </a:path>
                <a:path w="2415311" h="699670" fill="lightenLess" stroke="0" extrusionOk="0">
                  <a:moveTo>
                    <a:pt x="0" y="298600"/>
                  </a:moveTo>
                  <a:lnTo>
                    <a:pt x="298600" y="0"/>
                  </a:lnTo>
                  <a:lnTo>
                    <a:pt x="2197791" y="0"/>
                  </a:lnTo>
                  <a:lnTo>
                    <a:pt x="1899191" y="298600"/>
                  </a:lnTo>
                  <a:lnTo>
                    <a:pt x="0" y="298600"/>
                  </a:lnTo>
                  <a:close/>
                </a:path>
                <a:path w="2415311" h="699670" fill="none" extrusionOk="0">
                  <a:moveTo>
                    <a:pt x="0" y="298600"/>
                  </a:moveTo>
                  <a:lnTo>
                    <a:pt x="298600" y="0"/>
                  </a:lnTo>
                  <a:lnTo>
                    <a:pt x="2197791" y="0"/>
                  </a:lnTo>
                  <a:lnTo>
                    <a:pt x="2415312" y="374915"/>
                  </a:lnTo>
                  <a:lnTo>
                    <a:pt x="2076613" y="671212"/>
                  </a:lnTo>
                  <a:lnTo>
                    <a:pt x="226508" y="687119"/>
                  </a:lnTo>
                  <a:lnTo>
                    <a:pt x="0" y="298600"/>
                  </a:lnTo>
                  <a:close/>
                  <a:moveTo>
                    <a:pt x="0" y="298600"/>
                  </a:moveTo>
                  <a:lnTo>
                    <a:pt x="1899191" y="298600"/>
                  </a:lnTo>
                  <a:lnTo>
                    <a:pt x="2197791" y="0"/>
                  </a:lnTo>
                  <a:moveTo>
                    <a:pt x="1899191" y="298600"/>
                  </a:moveTo>
                  <a:cubicBezTo>
                    <a:pt x="1899191" y="433472"/>
                    <a:pt x="2065065" y="525923"/>
                    <a:pt x="2065065" y="660795"/>
                  </a:cubicBezTo>
                </a:path>
              </a:pathLst>
            </a:custGeom>
            <a:solidFill>
              <a:srgbClr val="5B9BD5">
                <a:alpha val="3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5" name="Cubo 7"/>
            <p:cNvSpPr/>
            <p:nvPr/>
          </p:nvSpPr>
          <p:spPr>
            <a:xfrm rot="20263448" flipH="1">
              <a:off x="3379121" y="3288211"/>
              <a:ext cx="1133513" cy="617890"/>
            </a:xfrm>
            <a:custGeom>
              <a:avLst/>
              <a:gdLst>
                <a:gd name="connsiteX0" fmla="*/ 0 w 2197791"/>
                <a:gd name="connsiteY0" fmla="*/ 298600 h 703216"/>
                <a:gd name="connsiteX1" fmla="*/ 1899191 w 2197791"/>
                <a:gd name="connsiteY1" fmla="*/ 298600 h 703216"/>
                <a:gd name="connsiteX2" fmla="*/ 1899191 w 2197791"/>
                <a:gd name="connsiteY2" fmla="*/ 703216 h 703216"/>
                <a:gd name="connsiteX3" fmla="*/ 0 w 2197791"/>
                <a:gd name="connsiteY3" fmla="*/ 703216 h 703216"/>
                <a:gd name="connsiteX4" fmla="*/ 0 w 2197791"/>
                <a:gd name="connsiteY4" fmla="*/ 298600 h 703216"/>
                <a:gd name="connsiteX0" fmla="*/ 1899191 w 2197791"/>
                <a:gd name="connsiteY0" fmla="*/ 298600 h 703216"/>
                <a:gd name="connsiteX1" fmla="*/ 2197791 w 2197791"/>
                <a:gd name="connsiteY1" fmla="*/ 0 h 703216"/>
                <a:gd name="connsiteX2" fmla="*/ 2197791 w 2197791"/>
                <a:gd name="connsiteY2" fmla="*/ 404616 h 703216"/>
                <a:gd name="connsiteX3" fmla="*/ 1899191 w 2197791"/>
                <a:gd name="connsiteY3" fmla="*/ 703216 h 703216"/>
                <a:gd name="connsiteX4" fmla="*/ 1899191 w 2197791"/>
                <a:gd name="connsiteY4" fmla="*/ 298600 h 703216"/>
                <a:gd name="connsiteX0" fmla="*/ 0 w 2197791"/>
                <a:gd name="connsiteY0" fmla="*/ 298600 h 703216"/>
                <a:gd name="connsiteX1" fmla="*/ 298600 w 2197791"/>
                <a:gd name="connsiteY1" fmla="*/ 0 h 703216"/>
                <a:gd name="connsiteX2" fmla="*/ 2197791 w 2197791"/>
                <a:gd name="connsiteY2" fmla="*/ 0 h 703216"/>
                <a:gd name="connsiteX3" fmla="*/ 1899191 w 2197791"/>
                <a:gd name="connsiteY3" fmla="*/ 298600 h 703216"/>
                <a:gd name="connsiteX4" fmla="*/ 0 w 2197791"/>
                <a:gd name="connsiteY4" fmla="*/ 298600 h 703216"/>
                <a:gd name="connsiteX0" fmla="*/ 0 w 2197791"/>
                <a:gd name="connsiteY0" fmla="*/ 298600 h 703216"/>
                <a:gd name="connsiteX1" fmla="*/ 298600 w 2197791"/>
                <a:gd name="connsiteY1" fmla="*/ 0 h 703216"/>
                <a:gd name="connsiteX2" fmla="*/ 2197791 w 2197791"/>
                <a:gd name="connsiteY2" fmla="*/ 0 h 703216"/>
                <a:gd name="connsiteX3" fmla="*/ 2197791 w 2197791"/>
                <a:gd name="connsiteY3" fmla="*/ 404616 h 703216"/>
                <a:gd name="connsiteX4" fmla="*/ 1899191 w 2197791"/>
                <a:gd name="connsiteY4" fmla="*/ 703216 h 703216"/>
                <a:gd name="connsiteX5" fmla="*/ 0 w 2197791"/>
                <a:gd name="connsiteY5" fmla="*/ 703216 h 703216"/>
                <a:gd name="connsiteX6" fmla="*/ 0 w 2197791"/>
                <a:gd name="connsiteY6" fmla="*/ 298600 h 703216"/>
                <a:gd name="connsiteX7" fmla="*/ 0 w 2197791"/>
                <a:gd name="connsiteY7" fmla="*/ 298600 h 703216"/>
                <a:gd name="connsiteX8" fmla="*/ 1899191 w 2197791"/>
                <a:gd name="connsiteY8" fmla="*/ 298600 h 703216"/>
                <a:gd name="connsiteX9" fmla="*/ 2197791 w 2197791"/>
                <a:gd name="connsiteY9" fmla="*/ 0 h 703216"/>
                <a:gd name="connsiteX10" fmla="*/ 1899191 w 2197791"/>
                <a:gd name="connsiteY10" fmla="*/ 298600 h 703216"/>
                <a:gd name="connsiteX11" fmla="*/ 1899191 w 2197791"/>
                <a:gd name="connsiteY11" fmla="*/ 703216 h 703216"/>
                <a:gd name="connsiteX0" fmla="*/ 0 w 2197791"/>
                <a:gd name="connsiteY0" fmla="*/ 298600 h 885178"/>
                <a:gd name="connsiteX1" fmla="*/ 1899191 w 2197791"/>
                <a:gd name="connsiteY1" fmla="*/ 298600 h 885178"/>
                <a:gd name="connsiteX2" fmla="*/ 1899191 w 2197791"/>
                <a:gd name="connsiteY2" fmla="*/ 703216 h 885178"/>
                <a:gd name="connsiteX3" fmla="*/ 0 w 2197791"/>
                <a:gd name="connsiteY3" fmla="*/ 703216 h 885178"/>
                <a:gd name="connsiteX4" fmla="*/ 0 w 2197791"/>
                <a:gd name="connsiteY4" fmla="*/ 298600 h 885178"/>
                <a:gd name="connsiteX0" fmla="*/ 1899191 w 2197791"/>
                <a:gd name="connsiteY0" fmla="*/ 298600 h 885178"/>
                <a:gd name="connsiteX1" fmla="*/ 2197791 w 2197791"/>
                <a:gd name="connsiteY1" fmla="*/ 0 h 885178"/>
                <a:gd name="connsiteX2" fmla="*/ 2197791 w 2197791"/>
                <a:gd name="connsiteY2" fmla="*/ 404616 h 885178"/>
                <a:gd name="connsiteX3" fmla="*/ 1899191 w 2197791"/>
                <a:gd name="connsiteY3" fmla="*/ 703216 h 885178"/>
                <a:gd name="connsiteX4" fmla="*/ 1899191 w 2197791"/>
                <a:gd name="connsiteY4" fmla="*/ 298600 h 885178"/>
                <a:gd name="connsiteX0" fmla="*/ 0 w 2197791"/>
                <a:gd name="connsiteY0" fmla="*/ 298600 h 885178"/>
                <a:gd name="connsiteX1" fmla="*/ 298600 w 2197791"/>
                <a:gd name="connsiteY1" fmla="*/ 0 h 885178"/>
                <a:gd name="connsiteX2" fmla="*/ 2197791 w 2197791"/>
                <a:gd name="connsiteY2" fmla="*/ 0 h 885178"/>
                <a:gd name="connsiteX3" fmla="*/ 1899191 w 2197791"/>
                <a:gd name="connsiteY3" fmla="*/ 298600 h 885178"/>
                <a:gd name="connsiteX4" fmla="*/ 0 w 2197791"/>
                <a:gd name="connsiteY4" fmla="*/ 298600 h 885178"/>
                <a:gd name="connsiteX0" fmla="*/ 0 w 2197791"/>
                <a:gd name="connsiteY0" fmla="*/ 298600 h 885178"/>
                <a:gd name="connsiteX1" fmla="*/ 298600 w 2197791"/>
                <a:gd name="connsiteY1" fmla="*/ 0 h 885178"/>
                <a:gd name="connsiteX2" fmla="*/ 2197791 w 2197791"/>
                <a:gd name="connsiteY2" fmla="*/ 0 h 885178"/>
                <a:gd name="connsiteX3" fmla="*/ 2197791 w 2197791"/>
                <a:gd name="connsiteY3" fmla="*/ 404616 h 885178"/>
                <a:gd name="connsiteX4" fmla="*/ 1899191 w 2197791"/>
                <a:gd name="connsiteY4" fmla="*/ 703216 h 885178"/>
                <a:gd name="connsiteX5" fmla="*/ 0 w 2197791"/>
                <a:gd name="connsiteY5" fmla="*/ 703216 h 885178"/>
                <a:gd name="connsiteX6" fmla="*/ 0 w 2197791"/>
                <a:gd name="connsiteY6" fmla="*/ 298600 h 885178"/>
                <a:gd name="connsiteX7" fmla="*/ 0 w 2197791"/>
                <a:gd name="connsiteY7" fmla="*/ 298600 h 885178"/>
                <a:gd name="connsiteX8" fmla="*/ 1899191 w 2197791"/>
                <a:gd name="connsiteY8" fmla="*/ 298600 h 885178"/>
                <a:gd name="connsiteX9" fmla="*/ 2197791 w 2197791"/>
                <a:gd name="connsiteY9" fmla="*/ 0 h 885178"/>
                <a:gd name="connsiteX10" fmla="*/ 1899191 w 2197791"/>
                <a:gd name="connsiteY10" fmla="*/ 298600 h 885178"/>
                <a:gd name="connsiteX11" fmla="*/ 2021210 w 2197791"/>
                <a:gd name="connsiteY11" fmla="*/ 885178 h 885178"/>
                <a:gd name="connsiteX0" fmla="*/ 0 w 2318990"/>
                <a:gd name="connsiteY0" fmla="*/ 298600 h 885178"/>
                <a:gd name="connsiteX1" fmla="*/ 1899191 w 2318990"/>
                <a:gd name="connsiteY1" fmla="*/ 298600 h 885178"/>
                <a:gd name="connsiteX2" fmla="*/ 1899191 w 2318990"/>
                <a:gd name="connsiteY2" fmla="*/ 703216 h 885178"/>
                <a:gd name="connsiteX3" fmla="*/ 0 w 2318990"/>
                <a:gd name="connsiteY3" fmla="*/ 703216 h 885178"/>
                <a:gd name="connsiteX4" fmla="*/ 0 w 2318990"/>
                <a:gd name="connsiteY4" fmla="*/ 298600 h 885178"/>
                <a:gd name="connsiteX0" fmla="*/ 1899191 w 2318990"/>
                <a:gd name="connsiteY0" fmla="*/ 298600 h 885178"/>
                <a:gd name="connsiteX1" fmla="*/ 2197791 w 2318990"/>
                <a:gd name="connsiteY1" fmla="*/ 0 h 885178"/>
                <a:gd name="connsiteX2" fmla="*/ 2197791 w 2318990"/>
                <a:gd name="connsiteY2" fmla="*/ 404616 h 885178"/>
                <a:gd name="connsiteX3" fmla="*/ 1899191 w 2318990"/>
                <a:gd name="connsiteY3" fmla="*/ 703216 h 885178"/>
                <a:gd name="connsiteX4" fmla="*/ 1899191 w 2318990"/>
                <a:gd name="connsiteY4" fmla="*/ 298600 h 885178"/>
                <a:gd name="connsiteX0" fmla="*/ 0 w 2318990"/>
                <a:gd name="connsiteY0" fmla="*/ 298600 h 885178"/>
                <a:gd name="connsiteX1" fmla="*/ 298600 w 2318990"/>
                <a:gd name="connsiteY1" fmla="*/ 0 h 885178"/>
                <a:gd name="connsiteX2" fmla="*/ 2197791 w 2318990"/>
                <a:gd name="connsiteY2" fmla="*/ 0 h 885178"/>
                <a:gd name="connsiteX3" fmla="*/ 1899191 w 2318990"/>
                <a:gd name="connsiteY3" fmla="*/ 298600 h 885178"/>
                <a:gd name="connsiteX4" fmla="*/ 0 w 2318990"/>
                <a:gd name="connsiteY4" fmla="*/ 298600 h 885178"/>
                <a:gd name="connsiteX0" fmla="*/ 0 w 2318990"/>
                <a:gd name="connsiteY0" fmla="*/ 298600 h 885178"/>
                <a:gd name="connsiteX1" fmla="*/ 298600 w 2318990"/>
                <a:gd name="connsiteY1" fmla="*/ 0 h 885178"/>
                <a:gd name="connsiteX2" fmla="*/ 2197791 w 2318990"/>
                <a:gd name="connsiteY2" fmla="*/ 0 h 885178"/>
                <a:gd name="connsiteX3" fmla="*/ 2318990 w 2318990"/>
                <a:gd name="connsiteY3" fmla="*/ 516056 h 885178"/>
                <a:gd name="connsiteX4" fmla="*/ 1899191 w 2318990"/>
                <a:gd name="connsiteY4" fmla="*/ 703216 h 885178"/>
                <a:gd name="connsiteX5" fmla="*/ 0 w 2318990"/>
                <a:gd name="connsiteY5" fmla="*/ 703216 h 885178"/>
                <a:gd name="connsiteX6" fmla="*/ 0 w 2318990"/>
                <a:gd name="connsiteY6" fmla="*/ 298600 h 885178"/>
                <a:gd name="connsiteX7" fmla="*/ 0 w 2318990"/>
                <a:gd name="connsiteY7" fmla="*/ 298600 h 885178"/>
                <a:gd name="connsiteX8" fmla="*/ 1899191 w 2318990"/>
                <a:gd name="connsiteY8" fmla="*/ 298600 h 885178"/>
                <a:gd name="connsiteX9" fmla="*/ 2197791 w 2318990"/>
                <a:gd name="connsiteY9" fmla="*/ 0 h 885178"/>
                <a:gd name="connsiteX10" fmla="*/ 1899191 w 2318990"/>
                <a:gd name="connsiteY10" fmla="*/ 298600 h 885178"/>
                <a:gd name="connsiteX11" fmla="*/ 2021210 w 2318990"/>
                <a:gd name="connsiteY11" fmla="*/ 885178 h 885178"/>
                <a:gd name="connsiteX0" fmla="*/ 0 w 2318990"/>
                <a:gd name="connsiteY0" fmla="*/ 298600 h 703216"/>
                <a:gd name="connsiteX1" fmla="*/ 1899191 w 2318990"/>
                <a:gd name="connsiteY1" fmla="*/ 298600 h 703216"/>
                <a:gd name="connsiteX2" fmla="*/ 1899191 w 2318990"/>
                <a:gd name="connsiteY2" fmla="*/ 703216 h 703216"/>
                <a:gd name="connsiteX3" fmla="*/ 0 w 2318990"/>
                <a:gd name="connsiteY3" fmla="*/ 703216 h 703216"/>
                <a:gd name="connsiteX4" fmla="*/ 0 w 2318990"/>
                <a:gd name="connsiteY4" fmla="*/ 298600 h 703216"/>
                <a:gd name="connsiteX0" fmla="*/ 1899191 w 2318990"/>
                <a:gd name="connsiteY0" fmla="*/ 298600 h 703216"/>
                <a:gd name="connsiteX1" fmla="*/ 2197791 w 2318990"/>
                <a:gd name="connsiteY1" fmla="*/ 0 h 703216"/>
                <a:gd name="connsiteX2" fmla="*/ 2197791 w 2318990"/>
                <a:gd name="connsiteY2" fmla="*/ 404616 h 703216"/>
                <a:gd name="connsiteX3" fmla="*/ 1899191 w 2318990"/>
                <a:gd name="connsiteY3" fmla="*/ 703216 h 703216"/>
                <a:gd name="connsiteX4" fmla="*/ 1899191 w 2318990"/>
                <a:gd name="connsiteY4" fmla="*/ 298600 h 703216"/>
                <a:gd name="connsiteX0" fmla="*/ 0 w 2318990"/>
                <a:gd name="connsiteY0" fmla="*/ 298600 h 703216"/>
                <a:gd name="connsiteX1" fmla="*/ 298600 w 2318990"/>
                <a:gd name="connsiteY1" fmla="*/ 0 h 703216"/>
                <a:gd name="connsiteX2" fmla="*/ 2197791 w 2318990"/>
                <a:gd name="connsiteY2" fmla="*/ 0 h 703216"/>
                <a:gd name="connsiteX3" fmla="*/ 1899191 w 2318990"/>
                <a:gd name="connsiteY3" fmla="*/ 298600 h 703216"/>
                <a:gd name="connsiteX4" fmla="*/ 0 w 2318990"/>
                <a:gd name="connsiteY4" fmla="*/ 298600 h 703216"/>
                <a:gd name="connsiteX0" fmla="*/ 0 w 2318990"/>
                <a:gd name="connsiteY0" fmla="*/ 298600 h 703216"/>
                <a:gd name="connsiteX1" fmla="*/ 298600 w 2318990"/>
                <a:gd name="connsiteY1" fmla="*/ 0 h 703216"/>
                <a:gd name="connsiteX2" fmla="*/ 2197791 w 2318990"/>
                <a:gd name="connsiteY2" fmla="*/ 0 h 703216"/>
                <a:gd name="connsiteX3" fmla="*/ 2318990 w 2318990"/>
                <a:gd name="connsiteY3" fmla="*/ 516056 h 703216"/>
                <a:gd name="connsiteX4" fmla="*/ 1899191 w 2318990"/>
                <a:gd name="connsiteY4" fmla="*/ 703216 h 703216"/>
                <a:gd name="connsiteX5" fmla="*/ 0 w 2318990"/>
                <a:gd name="connsiteY5" fmla="*/ 703216 h 703216"/>
                <a:gd name="connsiteX6" fmla="*/ 0 w 2318990"/>
                <a:gd name="connsiteY6" fmla="*/ 298600 h 703216"/>
                <a:gd name="connsiteX7" fmla="*/ 0 w 2318990"/>
                <a:gd name="connsiteY7" fmla="*/ 298600 h 703216"/>
                <a:gd name="connsiteX8" fmla="*/ 1899191 w 2318990"/>
                <a:gd name="connsiteY8" fmla="*/ 298600 h 703216"/>
                <a:gd name="connsiteX9" fmla="*/ 2197791 w 2318990"/>
                <a:gd name="connsiteY9" fmla="*/ 0 h 703216"/>
                <a:gd name="connsiteX10" fmla="*/ 1899191 w 2318990"/>
                <a:gd name="connsiteY10" fmla="*/ 298600 h 703216"/>
                <a:gd name="connsiteX11" fmla="*/ 1904437 w 2318990"/>
                <a:gd name="connsiteY11" fmla="*/ 547986 h 703216"/>
                <a:gd name="connsiteX0" fmla="*/ 0 w 2289387"/>
                <a:gd name="connsiteY0" fmla="*/ 298600 h 703216"/>
                <a:gd name="connsiteX1" fmla="*/ 1899191 w 2289387"/>
                <a:gd name="connsiteY1" fmla="*/ 298600 h 703216"/>
                <a:gd name="connsiteX2" fmla="*/ 1899191 w 2289387"/>
                <a:gd name="connsiteY2" fmla="*/ 703216 h 703216"/>
                <a:gd name="connsiteX3" fmla="*/ 0 w 2289387"/>
                <a:gd name="connsiteY3" fmla="*/ 703216 h 703216"/>
                <a:gd name="connsiteX4" fmla="*/ 0 w 2289387"/>
                <a:gd name="connsiteY4" fmla="*/ 298600 h 703216"/>
                <a:gd name="connsiteX0" fmla="*/ 1899191 w 2289387"/>
                <a:gd name="connsiteY0" fmla="*/ 298600 h 703216"/>
                <a:gd name="connsiteX1" fmla="*/ 2197791 w 2289387"/>
                <a:gd name="connsiteY1" fmla="*/ 0 h 703216"/>
                <a:gd name="connsiteX2" fmla="*/ 2197791 w 2289387"/>
                <a:gd name="connsiteY2" fmla="*/ 404616 h 703216"/>
                <a:gd name="connsiteX3" fmla="*/ 1899191 w 2289387"/>
                <a:gd name="connsiteY3" fmla="*/ 703216 h 703216"/>
                <a:gd name="connsiteX4" fmla="*/ 1899191 w 2289387"/>
                <a:gd name="connsiteY4" fmla="*/ 298600 h 703216"/>
                <a:gd name="connsiteX0" fmla="*/ 0 w 2289387"/>
                <a:gd name="connsiteY0" fmla="*/ 298600 h 703216"/>
                <a:gd name="connsiteX1" fmla="*/ 298600 w 2289387"/>
                <a:gd name="connsiteY1" fmla="*/ 0 h 703216"/>
                <a:gd name="connsiteX2" fmla="*/ 2197791 w 2289387"/>
                <a:gd name="connsiteY2" fmla="*/ 0 h 703216"/>
                <a:gd name="connsiteX3" fmla="*/ 1899191 w 2289387"/>
                <a:gd name="connsiteY3" fmla="*/ 298600 h 703216"/>
                <a:gd name="connsiteX4" fmla="*/ 0 w 2289387"/>
                <a:gd name="connsiteY4" fmla="*/ 298600 h 703216"/>
                <a:gd name="connsiteX0" fmla="*/ 0 w 2289387"/>
                <a:gd name="connsiteY0" fmla="*/ 298600 h 703216"/>
                <a:gd name="connsiteX1" fmla="*/ 298600 w 2289387"/>
                <a:gd name="connsiteY1" fmla="*/ 0 h 703216"/>
                <a:gd name="connsiteX2" fmla="*/ 2197791 w 2289387"/>
                <a:gd name="connsiteY2" fmla="*/ 0 h 703216"/>
                <a:gd name="connsiteX3" fmla="*/ 2289387 w 2289387"/>
                <a:gd name="connsiteY3" fmla="*/ 396498 h 703216"/>
                <a:gd name="connsiteX4" fmla="*/ 1899191 w 2289387"/>
                <a:gd name="connsiteY4" fmla="*/ 703216 h 703216"/>
                <a:gd name="connsiteX5" fmla="*/ 0 w 2289387"/>
                <a:gd name="connsiteY5" fmla="*/ 703216 h 703216"/>
                <a:gd name="connsiteX6" fmla="*/ 0 w 2289387"/>
                <a:gd name="connsiteY6" fmla="*/ 298600 h 703216"/>
                <a:gd name="connsiteX7" fmla="*/ 0 w 2289387"/>
                <a:gd name="connsiteY7" fmla="*/ 298600 h 703216"/>
                <a:gd name="connsiteX8" fmla="*/ 1899191 w 2289387"/>
                <a:gd name="connsiteY8" fmla="*/ 298600 h 703216"/>
                <a:gd name="connsiteX9" fmla="*/ 2197791 w 2289387"/>
                <a:gd name="connsiteY9" fmla="*/ 0 h 703216"/>
                <a:gd name="connsiteX10" fmla="*/ 1899191 w 2289387"/>
                <a:gd name="connsiteY10" fmla="*/ 298600 h 703216"/>
                <a:gd name="connsiteX11" fmla="*/ 1904437 w 2289387"/>
                <a:gd name="connsiteY11" fmla="*/ 547986 h 703216"/>
                <a:gd name="connsiteX0" fmla="*/ 0 w 2289387"/>
                <a:gd name="connsiteY0" fmla="*/ 298600 h 708463"/>
                <a:gd name="connsiteX1" fmla="*/ 1899191 w 2289387"/>
                <a:gd name="connsiteY1" fmla="*/ 298600 h 708463"/>
                <a:gd name="connsiteX2" fmla="*/ 1899191 w 2289387"/>
                <a:gd name="connsiteY2" fmla="*/ 703216 h 708463"/>
                <a:gd name="connsiteX3" fmla="*/ 0 w 2289387"/>
                <a:gd name="connsiteY3" fmla="*/ 703216 h 708463"/>
                <a:gd name="connsiteX4" fmla="*/ 0 w 2289387"/>
                <a:gd name="connsiteY4" fmla="*/ 298600 h 708463"/>
                <a:gd name="connsiteX0" fmla="*/ 1899191 w 2289387"/>
                <a:gd name="connsiteY0" fmla="*/ 298600 h 708463"/>
                <a:gd name="connsiteX1" fmla="*/ 2197791 w 2289387"/>
                <a:gd name="connsiteY1" fmla="*/ 0 h 708463"/>
                <a:gd name="connsiteX2" fmla="*/ 2197791 w 2289387"/>
                <a:gd name="connsiteY2" fmla="*/ 404616 h 708463"/>
                <a:gd name="connsiteX3" fmla="*/ 1899191 w 2289387"/>
                <a:gd name="connsiteY3" fmla="*/ 703216 h 708463"/>
                <a:gd name="connsiteX4" fmla="*/ 1899191 w 2289387"/>
                <a:gd name="connsiteY4" fmla="*/ 298600 h 708463"/>
                <a:gd name="connsiteX0" fmla="*/ 0 w 2289387"/>
                <a:gd name="connsiteY0" fmla="*/ 298600 h 708463"/>
                <a:gd name="connsiteX1" fmla="*/ 298600 w 2289387"/>
                <a:gd name="connsiteY1" fmla="*/ 0 h 708463"/>
                <a:gd name="connsiteX2" fmla="*/ 2197791 w 2289387"/>
                <a:gd name="connsiteY2" fmla="*/ 0 h 708463"/>
                <a:gd name="connsiteX3" fmla="*/ 1899191 w 2289387"/>
                <a:gd name="connsiteY3" fmla="*/ 298600 h 708463"/>
                <a:gd name="connsiteX4" fmla="*/ 0 w 2289387"/>
                <a:gd name="connsiteY4" fmla="*/ 298600 h 708463"/>
                <a:gd name="connsiteX0" fmla="*/ 0 w 2289387"/>
                <a:gd name="connsiteY0" fmla="*/ 298600 h 708463"/>
                <a:gd name="connsiteX1" fmla="*/ 298600 w 2289387"/>
                <a:gd name="connsiteY1" fmla="*/ 0 h 708463"/>
                <a:gd name="connsiteX2" fmla="*/ 2197791 w 2289387"/>
                <a:gd name="connsiteY2" fmla="*/ 0 h 708463"/>
                <a:gd name="connsiteX3" fmla="*/ 2289387 w 2289387"/>
                <a:gd name="connsiteY3" fmla="*/ 396498 h 708463"/>
                <a:gd name="connsiteX4" fmla="*/ 1899191 w 2289387"/>
                <a:gd name="connsiteY4" fmla="*/ 703216 h 708463"/>
                <a:gd name="connsiteX5" fmla="*/ 155230 w 2289387"/>
                <a:gd name="connsiteY5" fmla="*/ 708463 h 708463"/>
                <a:gd name="connsiteX6" fmla="*/ 0 w 2289387"/>
                <a:gd name="connsiteY6" fmla="*/ 298600 h 708463"/>
                <a:gd name="connsiteX7" fmla="*/ 0 w 2289387"/>
                <a:gd name="connsiteY7" fmla="*/ 298600 h 708463"/>
                <a:gd name="connsiteX8" fmla="*/ 1899191 w 2289387"/>
                <a:gd name="connsiteY8" fmla="*/ 298600 h 708463"/>
                <a:gd name="connsiteX9" fmla="*/ 2197791 w 2289387"/>
                <a:gd name="connsiteY9" fmla="*/ 0 h 708463"/>
                <a:gd name="connsiteX10" fmla="*/ 1899191 w 2289387"/>
                <a:gd name="connsiteY10" fmla="*/ 298600 h 708463"/>
                <a:gd name="connsiteX11" fmla="*/ 1904437 w 2289387"/>
                <a:gd name="connsiteY11" fmla="*/ 547986 h 708463"/>
                <a:gd name="connsiteX0" fmla="*/ 0 w 2306812"/>
                <a:gd name="connsiteY0" fmla="*/ 298600 h 708463"/>
                <a:gd name="connsiteX1" fmla="*/ 1899191 w 2306812"/>
                <a:gd name="connsiteY1" fmla="*/ 298600 h 708463"/>
                <a:gd name="connsiteX2" fmla="*/ 1899191 w 2306812"/>
                <a:gd name="connsiteY2" fmla="*/ 703216 h 708463"/>
                <a:gd name="connsiteX3" fmla="*/ 0 w 2306812"/>
                <a:gd name="connsiteY3" fmla="*/ 703216 h 708463"/>
                <a:gd name="connsiteX4" fmla="*/ 0 w 2306812"/>
                <a:gd name="connsiteY4" fmla="*/ 298600 h 708463"/>
                <a:gd name="connsiteX0" fmla="*/ 1899191 w 2306812"/>
                <a:gd name="connsiteY0" fmla="*/ 298600 h 708463"/>
                <a:gd name="connsiteX1" fmla="*/ 2197791 w 2306812"/>
                <a:gd name="connsiteY1" fmla="*/ 0 h 708463"/>
                <a:gd name="connsiteX2" fmla="*/ 2306812 w 2306812"/>
                <a:gd name="connsiteY2" fmla="*/ 378662 h 708463"/>
                <a:gd name="connsiteX3" fmla="*/ 1899191 w 2306812"/>
                <a:gd name="connsiteY3" fmla="*/ 703216 h 708463"/>
                <a:gd name="connsiteX4" fmla="*/ 1899191 w 2306812"/>
                <a:gd name="connsiteY4" fmla="*/ 298600 h 708463"/>
                <a:gd name="connsiteX0" fmla="*/ 0 w 2306812"/>
                <a:gd name="connsiteY0" fmla="*/ 298600 h 708463"/>
                <a:gd name="connsiteX1" fmla="*/ 298600 w 2306812"/>
                <a:gd name="connsiteY1" fmla="*/ 0 h 708463"/>
                <a:gd name="connsiteX2" fmla="*/ 2197791 w 2306812"/>
                <a:gd name="connsiteY2" fmla="*/ 0 h 708463"/>
                <a:gd name="connsiteX3" fmla="*/ 1899191 w 2306812"/>
                <a:gd name="connsiteY3" fmla="*/ 298600 h 708463"/>
                <a:gd name="connsiteX4" fmla="*/ 0 w 2306812"/>
                <a:gd name="connsiteY4" fmla="*/ 298600 h 708463"/>
                <a:gd name="connsiteX0" fmla="*/ 0 w 2306812"/>
                <a:gd name="connsiteY0" fmla="*/ 298600 h 708463"/>
                <a:gd name="connsiteX1" fmla="*/ 298600 w 2306812"/>
                <a:gd name="connsiteY1" fmla="*/ 0 h 708463"/>
                <a:gd name="connsiteX2" fmla="*/ 2197791 w 2306812"/>
                <a:gd name="connsiteY2" fmla="*/ 0 h 708463"/>
                <a:gd name="connsiteX3" fmla="*/ 2289387 w 2306812"/>
                <a:gd name="connsiteY3" fmla="*/ 396498 h 708463"/>
                <a:gd name="connsiteX4" fmla="*/ 1899191 w 2306812"/>
                <a:gd name="connsiteY4" fmla="*/ 703216 h 708463"/>
                <a:gd name="connsiteX5" fmla="*/ 155230 w 2306812"/>
                <a:gd name="connsiteY5" fmla="*/ 708463 h 708463"/>
                <a:gd name="connsiteX6" fmla="*/ 0 w 2306812"/>
                <a:gd name="connsiteY6" fmla="*/ 298600 h 708463"/>
                <a:gd name="connsiteX7" fmla="*/ 0 w 2306812"/>
                <a:gd name="connsiteY7" fmla="*/ 298600 h 708463"/>
                <a:gd name="connsiteX8" fmla="*/ 1899191 w 2306812"/>
                <a:gd name="connsiteY8" fmla="*/ 298600 h 708463"/>
                <a:gd name="connsiteX9" fmla="*/ 2197791 w 2306812"/>
                <a:gd name="connsiteY9" fmla="*/ 0 h 708463"/>
                <a:gd name="connsiteX10" fmla="*/ 1899191 w 2306812"/>
                <a:gd name="connsiteY10" fmla="*/ 298600 h 708463"/>
                <a:gd name="connsiteX11" fmla="*/ 1904437 w 2306812"/>
                <a:gd name="connsiteY11" fmla="*/ 547986 h 708463"/>
                <a:gd name="connsiteX0" fmla="*/ 0 w 2306812"/>
                <a:gd name="connsiteY0" fmla="*/ 298600 h 723881"/>
                <a:gd name="connsiteX1" fmla="*/ 1899191 w 2306812"/>
                <a:gd name="connsiteY1" fmla="*/ 298600 h 723881"/>
                <a:gd name="connsiteX2" fmla="*/ 1899191 w 2306812"/>
                <a:gd name="connsiteY2" fmla="*/ 703216 h 723881"/>
                <a:gd name="connsiteX3" fmla="*/ 0 w 2306812"/>
                <a:gd name="connsiteY3" fmla="*/ 703216 h 723881"/>
                <a:gd name="connsiteX4" fmla="*/ 0 w 2306812"/>
                <a:gd name="connsiteY4" fmla="*/ 298600 h 723881"/>
                <a:gd name="connsiteX0" fmla="*/ 1899191 w 2306812"/>
                <a:gd name="connsiteY0" fmla="*/ 298600 h 723881"/>
                <a:gd name="connsiteX1" fmla="*/ 2197791 w 2306812"/>
                <a:gd name="connsiteY1" fmla="*/ 0 h 723881"/>
                <a:gd name="connsiteX2" fmla="*/ 2306812 w 2306812"/>
                <a:gd name="connsiteY2" fmla="*/ 378662 h 723881"/>
                <a:gd name="connsiteX3" fmla="*/ 1899191 w 2306812"/>
                <a:gd name="connsiteY3" fmla="*/ 703216 h 723881"/>
                <a:gd name="connsiteX4" fmla="*/ 1899191 w 2306812"/>
                <a:gd name="connsiteY4" fmla="*/ 298600 h 723881"/>
                <a:gd name="connsiteX0" fmla="*/ 0 w 2306812"/>
                <a:gd name="connsiteY0" fmla="*/ 298600 h 723881"/>
                <a:gd name="connsiteX1" fmla="*/ 298600 w 2306812"/>
                <a:gd name="connsiteY1" fmla="*/ 0 h 723881"/>
                <a:gd name="connsiteX2" fmla="*/ 2197791 w 2306812"/>
                <a:gd name="connsiteY2" fmla="*/ 0 h 723881"/>
                <a:gd name="connsiteX3" fmla="*/ 1899191 w 2306812"/>
                <a:gd name="connsiteY3" fmla="*/ 298600 h 723881"/>
                <a:gd name="connsiteX4" fmla="*/ 0 w 2306812"/>
                <a:gd name="connsiteY4" fmla="*/ 298600 h 723881"/>
                <a:gd name="connsiteX0" fmla="*/ 0 w 2306812"/>
                <a:gd name="connsiteY0" fmla="*/ 298600 h 723881"/>
                <a:gd name="connsiteX1" fmla="*/ 298600 w 2306812"/>
                <a:gd name="connsiteY1" fmla="*/ 0 h 723881"/>
                <a:gd name="connsiteX2" fmla="*/ 2197791 w 2306812"/>
                <a:gd name="connsiteY2" fmla="*/ 0 h 723881"/>
                <a:gd name="connsiteX3" fmla="*/ 2289387 w 2306812"/>
                <a:gd name="connsiteY3" fmla="*/ 396498 h 723881"/>
                <a:gd name="connsiteX4" fmla="*/ 1941749 w 2306812"/>
                <a:gd name="connsiteY4" fmla="*/ 723881 h 723881"/>
                <a:gd name="connsiteX5" fmla="*/ 155230 w 2306812"/>
                <a:gd name="connsiteY5" fmla="*/ 708463 h 723881"/>
                <a:gd name="connsiteX6" fmla="*/ 0 w 2306812"/>
                <a:gd name="connsiteY6" fmla="*/ 298600 h 723881"/>
                <a:gd name="connsiteX7" fmla="*/ 0 w 2306812"/>
                <a:gd name="connsiteY7" fmla="*/ 298600 h 723881"/>
                <a:gd name="connsiteX8" fmla="*/ 1899191 w 2306812"/>
                <a:gd name="connsiteY8" fmla="*/ 298600 h 723881"/>
                <a:gd name="connsiteX9" fmla="*/ 2197791 w 2306812"/>
                <a:gd name="connsiteY9" fmla="*/ 0 h 723881"/>
                <a:gd name="connsiteX10" fmla="*/ 1899191 w 2306812"/>
                <a:gd name="connsiteY10" fmla="*/ 298600 h 723881"/>
                <a:gd name="connsiteX11" fmla="*/ 1904437 w 2306812"/>
                <a:gd name="connsiteY11" fmla="*/ 547986 h 723881"/>
                <a:gd name="connsiteX0" fmla="*/ 0 w 2306812"/>
                <a:gd name="connsiteY0" fmla="*/ 298600 h 748193"/>
                <a:gd name="connsiteX1" fmla="*/ 1899191 w 2306812"/>
                <a:gd name="connsiteY1" fmla="*/ 298600 h 748193"/>
                <a:gd name="connsiteX2" fmla="*/ 1899191 w 2306812"/>
                <a:gd name="connsiteY2" fmla="*/ 703216 h 748193"/>
                <a:gd name="connsiteX3" fmla="*/ 0 w 2306812"/>
                <a:gd name="connsiteY3" fmla="*/ 703216 h 748193"/>
                <a:gd name="connsiteX4" fmla="*/ 0 w 2306812"/>
                <a:gd name="connsiteY4" fmla="*/ 298600 h 748193"/>
                <a:gd name="connsiteX0" fmla="*/ 1899191 w 2306812"/>
                <a:gd name="connsiteY0" fmla="*/ 298600 h 748193"/>
                <a:gd name="connsiteX1" fmla="*/ 2197791 w 2306812"/>
                <a:gd name="connsiteY1" fmla="*/ 0 h 748193"/>
                <a:gd name="connsiteX2" fmla="*/ 2306812 w 2306812"/>
                <a:gd name="connsiteY2" fmla="*/ 378662 h 748193"/>
                <a:gd name="connsiteX3" fmla="*/ 1899191 w 2306812"/>
                <a:gd name="connsiteY3" fmla="*/ 703216 h 748193"/>
                <a:gd name="connsiteX4" fmla="*/ 1899191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1899191 w 2306812"/>
                <a:gd name="connsiteY3" fmla="*/ 298600 h 748193"/>
                <a:gd name="connsiteX4" fmla="*/ 0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2289387 w 2306812"/>
                <a:gd name="connsiteY3" fmla="*/ 396498 h 748193"/>
                <a:gd name="connsiteX4" fmla="*/ 1941749 w 2306812"/>
                <a:gd name="connsiteY4" fmla="*/ 723881 h 748193"/>
                <a:gd name="connsiteX5" fmla="*/ 155230 w 2306812"/>
                <a:gd name="connsiteY5" fmla="*/ 708463 h 748193"/>
                <a:gd name="connsiteX6" fmla="*/ 0 w 2306812"/>
                <a:gd name="connsiteY6" fmla="*/ 298600 h 748193"/>
                <a:gd name="connsiteX7" fmla="*/ 0 w 2306812"/>
                <a:gd name="connsiteY7" fmla="*/ 298600 h 748193"/>
                <a:gd name="connsiteX8" fmla="*/ 1899191 w 2306812"/>
                <a:gd name="connsiteY8" fmla="*/ 298600 h 748193"/>
                <a:gd name="connsiteX9" fmla="*/ 2197791 w 2306812"/>
                <a:gd name="connsiteY9" fmla="*/ 0 h 748193"/>
                <a:gd name="connsiteX10" fmla="*/ 1899191 w 2306812"/>
                <a:gd name="connsiteY10" fmla="*/ 298600 h 748193"/>
                <a:gd name="connsiteX11" fmla="*/ 1973771 w 2306812"/>
                <a:gd name="connsiteY11" fmla="*/ 748193 h 748193"/>
                <a:gd name="connsiteX0" fmla="*/ 0 w 2306812"/>
                <a:gd name="connsiteY0" fmla="*/ 298600 h 748193"/>
                <a:gd name="connsiteX1" fmla="*/ 1899191 w 2306812"/>
                <a:gd name="connsiteY1" fmla="*/ 298600 h 748193"/>
                <a:gd name="connsiteX2" fmla="*/ 1899191 w 2306812"/>
                <a:gd name="connsiteY2" fmla="*/ 703216 h 748193"/>
                <a:gd name="connsiteX3" fmla="*/ 166176 w 2306812"/>
                <a:gd name="connsiteY3" fmla="*/ 740074 h 748193"/>
                <a:gd name="connsiteX4" fmla="*/ 0 w 2306812"/>
                <a:gd name="connsiteY4" fmla="*/ 298600 h 748193"/>
                <a:gd name="connsiteX0" fmla="*/ 1899191 w 2306812"/>
                <a:gd name="connsiteY0" fmla="*/ 298600 h 748193"/>
                <a:gd name="connsiteX1" fmla="*/ 2197791 w 2306812"/>
                <a:gd name="connsiteY1" fmla="*/ 0 h 748193"/>
                <a:gd name="connsiteX2" fmla="*/ 2306812 w 2306812"/>
                <a:gd name="connsiteY2" fmla="*/ 378662 h 748193"/>
                <a:gd name="connsiteX3" fmla="*/ 1899191 w 2306812"/>
                <a:gd name="connsiteY3" fmla="*/ 703216 h 748193"/>
                <a:gd name="connsiteX4" fmla="*/ 1899191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1899191 w 2306812"/>
                <a:gd name="connsiteY3" fmla="*/ 298600 h 748193"/>
                <a:gd name="connsiteX4" fmla="*/ 0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2289387 w 2306812"/>
                <a:gd name="connsiteY3" fmla="*/ 396498 h 748193"/>
                <a:gd name="connsiteX4" fmla="*/ 1941749 w 2306812"/>
                <a:gd name="connsiteY4" fmla="*/ 723881 h 748193"/>
                <a:gd name="connsiteX5" fmla="*/ 155230 w 2306812"/>
                <a:gd name="connsiteY5" fmla="*/ 708463 h 748193"/>
                <a:gd name="connsiteX6" fmla="*/ 0 w 2306812"/>
                <a:gd name="connsiteY6" fmla="*/ 298600 h 748193"/>
                <a:gd name="connsiteX7" fmla="*/ 0 w 2306812"/>
                <a:gd name="connsiteY7" fmla="*/ 298600 h 748193"/>
                <a:gd name="connsiteX8" fmla="*/ 1899191 w 2306812"/>
                <a:gd name="connsiteY8" fmla="*/ 298600 h 748193"/>
                <a:gd name="connsiteX9" fmla="*/ 2197791 w 2306812"/>
                <a:gd name="connsiteY9" fmla="*/ 0 h 748193"/>
                <a:gd name="connsiteX10" fmla="*/ 1899191 w 2306812"/>
                <a:gd name="connsiteY10" fmla="*/ 298600 h 748193"/>
                <a:gd name="connsiteX11" fmla="*/ 1973771 w 2306812"/>
                <a:gd name="connsiteY11" fmla="*/ 748193 h 748193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1899191 w 2306812"/>
                <a:gd name="connsiteY2" fmla="*/ 703216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1899191 w 2306812"/>
                <a:gd name="connsiteY3" fmla="*/ 703216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1899191 w 2306812"/>
                <a:gd name="connsiteY2" fmla="*/ 703216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40235 w 2306812"/>
                <a:gd name="connsiteY3" fmla="*/ 701575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2014821 w 2306812"/>
                <a:gd name="connsiteY2" fmla="*/ 716933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40235 w 2306812"/>
                <a:gd name="connsiteY3" fmla="*/ 701575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2014821 w 2306812"/>
                <a:gd name="connsiteY2" fmla="*/ 716933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17273 w 2306812"/>
                <a:gd name="connsiteY3" fmla="*/ 712887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1941749 w 2415311"/>
                <a:gd name="connsiteY4" fmla="*/ 723881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1998085 w 2415311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1998085 w 2415311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93645 w 2415311"/>
                <a:gd name="connsiteY3" fmla="*/ 655469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93645 w 2415311"/>
                <a:gd name="connsiteY3" fmla="*/ 655469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226508 w 2415311"/>
                <a:gd name="connsiteY5" fmla="*/ 687119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16933"/>
                <a:gd name="connsiteX1" fmla="*/ 1899191 w 2415311"/>
                <a:gd name="connsiteY1" fmla="*/ 298600 h 716933"/>
                <a:gd name="connsiteX2" fmla="*/ 2014821 w 2415311"/>
                <a:gd name="connsiteY2" fmla="*/ 716933 h 716933"/>
                <a:gd name="connsiteX3" fmla="*/ 244697 w 2415311"/>
                <a:gd name="connsiteY3" fmla="*/ 699670 h 716933"/>
                <a:gd name="connsiteX4" fmla="*/ 0 w 2415311"/>
                <a:gd name="connsiteY4" fmla="*/ 298600 h 716933"/>
                <a:gd name="connsiteX0" fmla="*/ 1899191 w 2415311"/>
                <a:gd name="connsiteY0" fmla="*/ 298600 h 716933"/>
                <a:gd name="connsiteX1" fmla="*/ 2197791 w 2415311"/>
                <a:gd name="connsiteY1" fmla="*/ 0 h 716933"/>
                <a:gd name="connsiteX2" fmla="*/ 2306812 w 2415311"/>
                <a:gd name="connsiteY2" fmla="*/ 378662 h 716933"/>
                <a:gd name="connsiteX3" fmla="*/ 2093645 w 2415311"/>
                <a:gd name="connsiteY3" fmla="*/ 655469 h 716933"/>
                <a:gd name="connsiteX4" fmla="*/ 1899191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1899191 w 2415311"/>
                <a:gd name="connsiteY3" fmla="*/ 298600 h 716933"/>
                <a:gd name="connsiteX4" fmla="*/ 0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2415312 w 2415311"/>
                <a:gd name="connsiteY3" fmla="*/ 374915 h 716933"/>
                <a:gd name="connsiteX4" fmla="*/ 2076613 w 2415311"/>
                <a:gd name="connsiteY4" fmla="*/ 671212 h 716933"/>
                <a:gd name="connsiteX5" fmla="*/ 226508 w 2415311"/>
                <a:gd name="connsiteY5" fmla="*/ 687119 h 716933"/>
                <a:gd name="connsiteX6" fmla="*/ 0 w 2415311"/>
                <a:gd name="connsiteY6" fmla="*/ 298600 h 716933"/>
                <a:gd name="connsiteX7" fmla="*/ 0 w 2415311"/>
                <a:gd name="connsiteY7" fmla="*/ 298600 h 716933"/>
                <a:gd name="connsiteX8" fmla="*/ 1899191 w 2415311"/>
                <a:gd name="connsiteY8" fmla="*/ 298600 h 716933"/>
                <a:gd name="connsiteX9" fmla="*/ 2197791 w 2415311"/>
                <a:gd name="connsiteY9" fmla="*/ 0 h 716933"/>
                <a:gd name="connsiteX10" fmla="*/ 1899191 w 2415311"/>
                <a:gd name="connsiteY10" fmla="*/ 298600 h 716933"/>
                <a:gd name="connsiteX11" fmla="*/ 2065065 w 2415311"/>
                <a:gd name="connsiteY11" fmla="*/ 660795 h 716933"/>
                <a:gd name="connsiteX0" fmla="*/ 0 w 2415311"/>
                <a:gd name="connsiteY0" fmla="*/ 298600 h 716933"/>
                <a:gd name="connsiteX1" fmla="*/ 1899191 w 2415311"/>
                <a:gd name="connsiteY1" fmla="*/ 298600 h 716933"/>
                <a:gd name="connsiteX2" fmla="*/ 2014821 w 2415311"/>
                <a:gd name="connsiteY2" fmla="*/ 716933 h 716933"/>
                <a:gd name="connsiteX3" fmla="*/ 244697 w 2415311"/>
                <a:gd name="connsiteY3" fmla="*/ 699670 h 716933"/>
                <a:gd name="connsiteX4" fmla="*/ 0 w 2415311"/>
                <a:gd name="connsiteY4" fmla="*/ 298600 h 716933"/>
                <a:gd name="connsiteX0" fmla="*/ 1899191 w 2415311"/>
                <a:gd name="connsiteY0" fmla="*/ 298600 h 716933"/>
                <a:gd name="connsiteX1" fmla="*/ 2197791 w 2415311"/>
                <a:gd name="connsiteY1" fmla="*/ 0 h 716933"/>
                <a:gd name="connsiteX2" fmla="*/ 2402866 w 2415311"/>
                <a:gd name="connsiteY2" fmla="*/ 375235 h 716933"/>
                <a:gd name="connsiteX3" fmla="*/ 2093645 w 2415311"/>
                <a:gd name="connsiteY3" fmla="*/ 655469 h 716933"/>
                <a:gd name="connsiteX4" fmla="*/ 1899191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1899191 w 2415311"/>
                <a:gd name="connsiteY3" fmla="*/ 298600 h 716933"/>
                <a:gd name="connsiteX4" fmla="*/ 0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2415312 w 2415311"/>
                <a:gd name="connsiteY3" fmla="*/ 374915 h 716933"/>
                <a:gd name="connsiteX4" fmla="*/ 2076613 w 2415311"/>
                <a:gd name="connsiteY4" fmla="*/ 671212 h 716933"/>
                <a:gd name="connsiteX5" fmla="*/ 226508 w 2415311"/>
                <a:gd name="connsiteY5" fmla="*/ 687119 h 716933"/>
                <a:gd name="connsiteX6" fmla="*/ 0 w 2415311"/>
                <a:gd name="connsiteY6" fmla="*/ 298600 h 716933"/>
                <a:gd name="connsiteX7" fmla="*/ 0 w 2415311"/>
                <a:gd name="connsiteY7" fmla="*/ 298600 h 716933"/>
                <a:gd name="connsiteX8" fmla="*/ 1899191 w 2415311"/>
                <a:gd name="connsiteY8" fmla="*/ 298600 h 716933"/>
                <a:gd name="connsiteX9" fmla="*/ 2197791 w 2415311"/>
                <a:gd name="connsiteY9" fmla="*/ 0 h 716933"/>
                <a:gd name="connsiteX10" fmla="*/ 1899191 w 2415311"/>
                <a:gd name="connsiteY10" fmla="*/ 298600 h 716933"/>
                <a:gd name="connsiteX11" fmla="*/ 2065065 w 2415311"/>
                <a:gd name="connsiteY11" fmla="*/ 660795 h 716933"/>
                <a:gd name="connsiteX0" fmla="*/ 0 w 2415311"/>
                <a:gd name="connsiteY0" fmla="*/ 298600 h 699670"/>
                <a:gd name="connsiteX1" fmla="*/ 1899191 w 2415311"/>
                <a:gd name="connsiteY1" fmla="*/ 298600 h 699670"/>
                <a:gd name="connsiteX2" fmla="*/ 2102731 w 2415311"/>
                <a:gd name="connsiteY2" fmla="*/ 674484 h 699670"/>
                <a:gd name="connsiteX3" fmla="*/ 244697 w 2415311"/>
                <a:gd name="connsiteY3" fmla="*/ 699670 h 699670"/>
                <a:gd name="connsiteX4" fmla="*/ 0 w 2415311"/>
                <a:gd name="connsiteY4" fmla="*/ 298600 h 699670"/>
                <a:gd name="connsiteX0" fmla="*/ 1899191 w 2415311"/>
                <a:gd name="connsiteY0" fmla="*/ 298600 h 699670"/>
                <a:gd name="connsiteX1" fmla="*/ 2197791 w 2415311"/>
                <a:gd name="connsiteY1" fmla="*/ 0 h 699670"/>
                <a:gd name="connsiteX2" fmla="*/ 2402866 w 2415311"/>
                <a:gd name="connsiteY2" fmla="*/ 375235 h 699670"/>
                <a:gd name="connsiteX3" fmla="*/ 2093645 w 2415311"/>
                <a:gd name="connsiteY3" fmla="*/ 655469 h 699670"/>
                <a:gd name="connsiteX4" fmla="*/ 1899191 w 2415311"/>
                <a:gd name="connsiteY4" fmla="*/ 298600 h 699670"/>
                <a:gd name="connsiteX0" fmla="*/ 0 w 2415311"/>
                <a:gd name="connsiteY0" fmla="*/ 298600 h 699670"/>
                <a:gd name="connsiteX1" fmla="*/ 298600 w 2415311"/>
                <a:gd name="connsiteY1" fmla="*/ 0 h 699670"/>
                <a:gd name="connsiteX2" fmla="*/ 2197791 w 2415311"/>
                <a:gd name="connsiteY2" fmla="*/ 0 h 699670"/>
                <a:gd name="connsiteX3" fmla="*/ 1899191 w 2415311"/>
                <a:gd name="connsiteY3" fmla="*/ 298600 h 699670"/>
                <a:gd name="connsiteX4" fmla="*/ 0 w 2415311"/>
                <a:gd name="connsiteY4" fmla="*/ 298600 h 699670"/>
                <a:gd name="connsiteX0" fmla="*/ 0 w 2415311"/>
                <a:gd name="connsiteY0" fmla="*/ 298600 h 699670"/>
                <a:gd name="connsiteX1" fmla="*/ 298600 w 2415311"/>
                <a:gd name="connsiteY1" fmla="*/ 0 h 699670"/>
                <a:gd name="connsiteX2" fmla="*/ 2197791 w 2415311"/>
                <a:gd name="connsiteY2" fmla="*/ 0 h 699670"/>
                <a:gd name="connsiteX3" fmla="*/ 2415312 w 2415311"/>
                <a:gd name="connsiteY3" fmla="*/ 374915 h 699670"/>
                <a:gd name="connsiteX4" fmla="*/ 2076613 w 2415311"/>
                <a:gd name="connsiteY4" fmla="*/ 671212 h 699670"/>
                <a:gd name="connsiteX5" fmla="*/ 226508 w 2415311"/>
                <a:gd name="connsiteY5" fmla="*/ 687119 h 699670"/>
                <a:gd name="connsiteX6" fmla="*/ 0 w 2415311"/>
                <a:gd name="connsiteY6" fmla="*/ 298600 h 699670"/>
                <a:gd name="connsiteX7" fmla="*/ 0 w 2415311"/>
                <a:gd name="connsiteY7" fmla="*/ 298600 h 699670"/>
                <a:gd name="connsiteX8" fmla="*/ 1899191 w 2415311"/>
                <a:gd name="connsiteY8" fmla="*/ 298600 h 699670"/>
                <a:gd name="connsiteX9" fmla="*/ 2197791 w 2415311"/>
                <a:gd name="connsiteY9" fmla="*/ 0 h 699670"/>
                <a:gd name="connsiteX10" fmla="*/ 1899191 w 2415311"/>
                <a:gd name="connsiteY10" fmla="*/ 298600 h 699670"/>
                <a:gd name="connsiteX11" fmla="*/ 2065065 w 2415311"/>
                <a:gd name="connsiteY11" fmla="*/ 660795 h 69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5311" h="699670" stroke="0" extrusionOk="0">
                  <a:moveTo>
                    <a:pt x="0" y="298600"/>
                  </a:moveTo>
                  <a:lnTo>
                    <a:pt x="1899191" y="298600"/>
                  </a:lnTo>
                  <a:lnTo>
                    <a:pt x="2102731" y="674484"/>
                  </a:lnTo>
                  <a:lnTo>
                    <a:pt x="244697" y="699670"/>
                  </a:lnTo>
                  <a:lnTo>
                    <a:pt x="0" y="298600"/>
                  </a:lnTo>
                  <a:close/>
                </a:path>
                <a:path w="2415311" h="699670" fill="darkenLess" stroke="0" extrusionOk="0">
                  <a:moveTo>
                    <a:pt x="1899191" y="298600"/>
                  </a:moveTo>
                  <a:lnTo>
                    <a:pt x="2197791" y="0"/>
                  </a:lnTo>
                  <a:lnTo>
                    <a:pt x="2402866" y="375235"/>
                  </a:lnTo>
                  <a:lnTo>
                    <a:pt x="2093645" y="655469"/>
                  </a:lnTo>
                  <a:lnTo>
                    <a:pt x="1899191" y="298600"/>
                  </a:lnTo>
                  <a:close/>
                </a:path>
                <a:path w="2415311" h="699670" fill="lightenLess" stroke="0" extrusionOk="0">
                  <a:moveTo>
                    <a:pt x="0" y="298600"/>
                  </a:moveTo>
                  <a:lnTo>
                    <a:pt x="298600" y="0"/>
                  </a:lnTo>
                  <a:lnTo>
                    <a:pt x="2197791" y="0"/>
                  </a:lnTo>
                  <a:lnTo>
                    <a:pt x="1899191" y="298600"/>
                  </a:lnTo>
                  <a:lnTo>
                    <a:pt x="0" y="298600"/>
                  </a:lnTo>
                  <a:close/>
                </a:path>
                <a:path w="2415311" h="699670" fill="none" extrusionOk="0">
                  <a:moveTo>
                    <a:pt x="0" y="298600"/>
                  </a:moveTo>
                  <a:lnTo>
                    <a:pt x="298600" y="0"/>
                  </a:lnTo>
                  <a:lnTo>
                    <a:pt x="2197791" y="0"/>
                  </a:lnTo>
                  <a:lnTo>
                    <a:pt x="2415312" y="374915"/>
                  </a:lnTo>
                  <a:lnTo>
                    <a:pt x="2076613" y="671212"/>
                  </a:lnTo>
                  <a:lnTo>
                    <a:pt x="226508" y="687119"/>
                  </a:lnTo>
                  <a:lnTo>
                    <a:pt x="0" y="298600"/>
                  </a:lnTo>
                  <a:close/>
                  <a:moveTo>
                    <a:pt x="0" y="298600"/>
                  </a:moveTo>
                  <a:lnTo>
                    <a:pt x="1899191" y="298600"/>
                  </a:lnTo>
                  <a:lnTo>
                    <a:pt x="2197791" y="0"/>
                  </a:lnTo>
                  <a:moveTo>
                    <a:pt x="1899191" y="298600"/>
                  </a:moveTo>
                  <a:cubicBezTo>
                    <a:pt x="1899191" y="433472"/>
                    <a:pt x="2065065" y="525923"/>
                    <a:pt x="2065065" y="660795"/>
                  </a:cubicBezTo>
                </a:path>
              </a:pathLst>
            </a:custGeom>
            <a:solidFill>
              <a:srgbClr val="5B9BD5">
                <a:alpha val="3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6" name="Cubo 7"/>
            <p:cNvSpPr/>
            <p:nvPr/>
          </p:nvSpPr>
          <p:spPr>
            <a:xfrm rot="20263448" flipH="1">
              <a:off x="4384009" y="2888161"/>
              <a:ext cx="1133513" cy="617890"/>
            </a:xfrm>
            <a:custGeom>
              <a:avLst/>
              <a:gdLst>
                <a:gd name="connsiteX0" fmla="*/ 0 w 2197791"/>
                <a:gd name="connsiteY0" fmla="*/ 298600 h 703216"/>
                <a:gd name="connsiteX1" fmla="*/ 1899191 w 2197791"/>
                <a:gd name="connsiteY1" fmla="*/ 298600 h 703216"/>
                <a:gd name="connsiteX2" fmla="*/ 1899191 w 2197791"/>
                <a:gd name="connsiteY2" fmla="*/ 703216 h 703216"/>
                <a:gd name="connsiteX3" fmla="*/ 0 w 2197791"/>
                <a:gd name="connsiteY3" fmla="*/ 703216 h 703216"/>
                <a:gd name="connsiteX4" fmla="*/ 0 w 2197791"/>
                <a:gd name="connsiteY4" fmla="*/ 298600 h 703216"/>
                <a:gd name="connsiteX0" fmla="*/ 1899191 w 2197791"/>
                <a:gd name="connsiteY0" fmla="*/ 298600 h 703216"/>
                <a:gd name="connsiteX1" fmla="*/ 2197791 w 2197791"/>
                <a:gd name="connsiteY1" fmla="*/ 0 h 703216"/>
                <a:gd name="connsiteX2" fmla="*/ 2197791 w 2197791"/>
                <a:gd name="connsiteY2" fmla="*/ 404616 h 703216"/>
                <a:gd name="connsiteX3" fmla="*/ 1899191 w 2197791"/>
                <a:gd name="connsiteY3" fmla="*/ 703216 h 703216"/>
                <a:gd name="connsiteX4" fmla="*/ 1899191 w 2197791"/>
                <a:gd name="connsiteY4" fmla="*/ 298600 h 703216"/>
                <a:gd name="connsiteX0" fmla="*/ 0 w 2197791"/>
                <a:gd name="connsiteY0" fmla="*/ 298600 h 703216"/>
                <a:gd name="connsiteX1" fmla="*/ 298600 w 2197791"/>
                <a:gd name="connsiteY1" fmla="*/ 0 h 703216"/>
                <a:gd name="connsiteX2" fmla="*/ 2197791 w 2197791"/>
                <a:gd name="connsiteY2" fmla="*/ 0 h 703216"/>
                <a:gd name="connsiteX3" fmla="*/ 1899191 w 2197791"/>
                <a:gd name="connsiteY3" fmla="*/ 298600 h 703216"/>
                <a:gd name="connsiteX4" fmla="*/ 0 w 2197791"/>
                <a:gd name="connsiteY4" fmla="*/ 298600 h 703216"/>
                <a:gd name="connsiteX0" fmla="*/ 0 w 2197791"/>
                <a:gd name="connsiteY0" fmla="*/ 298600 h 703216"/>
                <a:gd name="connsiteX1" fmla="*/ 298600 w 2197791"/>
                <a:gd name="connsiteY1" fmla="*/ 0 h 703216"/>
                <a:gd name="connsiteX2" fmla="*/ 2197791 w 2197791"/>
                <a:gd name="connsiteY2" fmla="*/ 0 h 703216"/>
                <a:gd name="connsiteX3" fmla="*/ 2197791 w 2197791"/>
                <a:gd name="connsiteY3" fmla="*/ 404616 h 703216"/>
                <a:gd name="connsiteX4" fmla="*/ 1899191 w 2197791"/>
                <a:gd name="connsiteY4" fmla="*/ 703216 h 703216"/>
                <a:gd name="connsiteX5" fmla="*/ 0 w 2197791"/>
                <a:gd name="connsiteY5" fmla="*/ 703216 h 703216"/>
                <a:gd name="connsiteX6" fmla="*/ 0 w 2197791"/>
                <a:gd name="connsiteY6" fmla="*/ 298600 h 703216"/>
                <a:gd name="connsiteX7" fmla="*/ 0 w 2197791"/>
                <a:gd name="connsiteY7" fmla="*/ 298600 h 703216"/>
                <a:gd name="connsiteX8" fmla="*/ 1899191 w 2197791"/>
                <a:gd name="connsiteY8" fmla="*/ 298600 h 703216"/>
                <a:gd name="connsiteX9" fmla="*/ 2197791 w 2197791"/>
                <a:gd name="connsiteY9" fmla="*/ 0 h 703216"/>
                <a:gd name="connsiteX10" fmla="*/ 1899191 w 2197791"/>
                <a:gd name="connsiteY10" fmla="*/ 298600 h 703216"/>
                <a:gd name="connsiteX11" fmla="*/ 1899191 w 2197791"/>
                <a:gd name="connsiteY11" fmla="*/ 703216 h 703216"/>
                <a:gd name="connsiteX0" fmla="*/ 0 w 2197791"/>
                <a:gd name="connsiteY0" fmla="*/ 298600 h 885178"/>
                <a:gd name="connsiteX1" fmla="*/ 1899191 w 2197791"/>
                <a:gd name="connsiteY1" fmla="*/ 298600 h 885178"/>
                <a:gd name="connsiteX2" fmla="*/ 1899191 w 2197791"/>
                <a:gd name="connsiteY2" fmla="*/ 703216 h 885178"/>
                <a:gd name="connsiteX3" fmla="*/ 0 w 2197791"/>
                <a:gd name="connsiteY3" fmla="*/ 703216 h 885178"/>
                <a:gd name="connsiteX4" fmla="*/ 0 w 2197791"/>
                <a:gd name="connsiteY4" fmla="*/ 298600 h 885178"/>
                <a:gd name="connsiteX0" fmla="*/ 1899191 w 2197791"/>
                <a:gd name="connsiteY0" fmla="*/ 298600 h 885178"/>
                <a:gd name="connsiteX1" fmla="*/ 2197791 w 2197791"/>
                <a:gd name="connsiteY1" fmla="*/ 0 h 885178"/>
                <a:gd name="connsiteX2" fmla="*/ 2197791 w 2197791"/>
                <a:gd name="connsiteY2" fmla="*/ 404616 h 885178"/>
                <a:gd name="connsiteX3" fmla="*/ 1899191 w 2197791"/>
                <a:gd name="connsiteY3" fmla="*/ 703216 h 885178"/>
                <a:gd name="connsiteX4" fmla="*/ 1899191 w 2197791"/>
                <a:gd name="connsiteY4" fmla="*/ 298600 h 885178"/>
                <a:gd name="connsiteX0" fmla="*/ 0 w 2197791"/>
                <a:gd name="connsiteY0" fmla="*/ 298600 h 885178"/>
                <a:gd name="connsiteX1" fmla="*/ 298600 w 2197791"/>
                <a:gd name="connsiteY1" fmla="*/ 0 h 885178"/>
                <a:gd name="connsiteX2" fmla="*/ 2197791 w 2197791"/>
                <a:gd name="connsiteY2" fmla="*/ 0 h 885178"/>
                <a:gd name="connsiteX3" fmla="*/ 1899191 w 2197791"/>
                <a:gd name="connsiteY3" fmla="*/ 298600 h 885178"/>
                <a:gd name="connsiteX4" fmla="*/ 0 w 2197791"/>
                <a:gd name="connsiteY4" fmla="*/ 298600 h 885178"/>
                <a:gd name="connsiteX0" fmla="*/ 0 w 2197791"/>
                <a:gd name="connsiteY0" fmla="*/ 298600 h 885178"/>
                <a:gd name="connsiteX1" fmla="*/ 298600 w 2197791"/>
                <a:gd name="connsiteY1" fmla="*/ 0 h 885178"/>
                <a:gd name="connsiteX2" fmla="*/ 2197791 w 2197791"/>
                <a:gd name="connsiteY2" fmla="*/ 0 h 885178"/>
                <a:gd name="connsiteX3" fmla="*/ 2197791 w 2197791"/>
                <a:gd name="connsiteY3" fmla="*/ 404616 h 885178"/>
                <a:gd name="connsiteX4" fmla="*/ 1899191 w 2197791"/>
                <a:gd name="connsiteY4" fmla="*/ 703216 h 885178"/>
                <a:gd name="connsiteX5" fmla="*/ 0 w 2197791"/>
                <a:gd name="connsiteY5" fmla="*/ 703216 h 885178"/>
                <a:gd name="connsiteX6" fmla="*/ 0 w 2197791"/>
                <a:gd name="connsiteY6" fmla="*/ 298600 h 885178"/>
                <a:gd name="connsiteX7" fmla="*/ 0 w 2197791"/>
                <a:gd name="connsiteY7" fmla="*/ 298600 h 885178"/>
                <a:gd name="connsiteX8" fmla="*/ 1899191 w 2197791"/>
                <a:gd name="connsiteY8" fmla="*/ 298600 h 885178"/>
                <a:gd name="connsiteX9" fmla="*/ 2197791 w 2197791"/>
                <a:gd name="connsiteY9" fmla="*/ 0 h 885178"/>
                <a:gd name="connsiteX10" fmla="*/ 1899191 w 2197791"/>
                <a:gd name="connsiteY10" fmla="*/ 298600 h 885178"/>
                <a:gd name="connsiteX11" fmla="*/ 2021210 w 2197791"/>
                <a:gd name="connsiteY11" fmla="*/ 885178 h 885178"/>
                <a:gd name="connsiteX0" fmla="*/ 0 w 2318990"/>
                <a:gd name="connsiteY0" fmla="*/ 298600 h 885178"/>
                <a:gd name="connsiteX1" fmla="*/ 1899191 w 2318990"/>
                <a:gd name="connsiteY1" fmla="*/ 298600 h 885178"/>
                <a:gd name="connsiteX2" fmla="*/ 1899191 w 2318990"/>
                <a:gd name="connsiteY2" fmla="*/ 703216 h 885178"/>
                <a:gd name="connsiteX3" fmla="*/ 0 w 2318990"/>
                <a:gd name="connsiteY3" fmla="*/ 703216 h 885178"/>
                <a:gd name="connsiteX4" fmla="*/ 0 w 2318990"/>
                <a:gd name="connsiteY4" fmla="*/ 298600 h 885178"/>
                <a:gd name="connsiteX0" fmla="*/ 1899191 w 2318990"/>
                <a:gd name="connsiteY0" fmla="*/ 298600 h 885178"/>
                <a:gd name="connsiteX1" fmla="*/ 2197791 w 2318990"/>
                <a:gd name="connsiteY1" fmla="*/ 0 h 885178"/>
                <a:gd name="connsiteX2" fmla="*/ 2197791 w 2318990"/>
                <a:gd name="connsiteY2" fmla="*/ 404616 h 885178"/>
                <a:gd name="connsiteX3" fmla="*/ 1899191 w 2318990"/>
                <a:gd name="connsiteY3" fmla="*/ 703216 h 885178"/>
                <a:gd name="connsiteX4" fmla="*/ 1899191 w 2318990"/>
                <a:gd name="connsiteY4" fmla="*/ 298600 h 885178"/>
                <a:gd name="connsiteX0" fmla="*/ 0 w 2318990"/>
                <a:gd name="connsiteY0" fmla="*/ 298600 h 885178"/>
                <a:gd name="connsiteX1" fmla="*/ 298600 w 2318990"/>
                <a:gd name="connsiteY1" fmla="*/ 0 h 885178"/>
                <a:gd name="connsiteX2" fmla="*/ 2197791 w 2318990"/>
                <a:gd name="connsiteY2" fmla="*/ 0 h 885178"/>
                <a:gd name="connsiteX3" fmla="*/ 1899191 w 2318990"/>
                <a:gd name="connsiteY3" fmla="*/ 298600 h 885178"/>
                <a:gd name="connsiteX4" fmla="*/ 0 w 2318990"/>
                <a:gd name="connsiteY4" fmla="*/ 298600 h 885178"/>
                <a:gd name="connsiteX0" fmla="*/ 0 w 2318990"/>
                <a:gd name="connsiteY0" fmla="*/ 298600 h 885178"/>
                <a:gd name="connsiteX1" fmla="*/ 298600 w 2318990"/>
                <a:gd name="connsiteY1" fmla="*/ 0 h 885178"/>
                <a:gd name="connsiteX2" fmla="*/ 2197791 w 2318990"/>
                <a:gd name="connsiteY2" fmla="*/ 0 h 885178"/>
                <a:gd name="connsiteX3" fmla="*/ 2318990 w 2318990"/>
                <a:gd name="connsiteY3" fmla="*/ 516056 h 885178"/>
                <a:gd name="connsiteX4" fmla="*/ 1899191 w 2318990"/>
                <a:gd name="connsiteY4" fmla="*/ 703216 h 885178"/>
                <a:gd name="connsiteX5" fmla="*/ 0 w 2318990"/>
                <a:gd name="connsiteY5" fmla="*/ 703216 h 885178"/>
                <a:gd name="connsiteX6" fmla="*/ 0 w 2318990"/>
                <a:gd name="connsiteY6" fmla="*/ 298600 h 885178"/>
                <a:gd name="connsiteX7" fmla="*/ 0 w 2318990"/>
                <a:gd name="connsiteY7" fmla="*/ 298600 h 885178"/>
                <a:gd name="connsiteX8" fmla="*/ 1899191 w 2318990"/>
                <a:gd name="connsiteY8" fmla="*/ 298600 h 885178"/>
                <a:gd name="connsiteX9" fmla="*/ 2197791 w 2318990"/>
                <a:gd name="connsiteY9" fmla="*/ 0 h 885178"/>
                <a:gd name="connsiteX10" fmla="*/ 1899191 w 2318990"/>
                <a:gd name="connsiteY10" fmla="*/ 298600 h 885178"/>
                <a:gd name="connsiteX11" fmla="*/ 2021210 w 2318990"/>
                <a:gd name="connsiteY11" fmla="*/ 885178 h 885178"/>
                <a:gd name="connsiteX0" fmla="*/ 0 w 2318990"/>
                <a:gd name="connsiteY0" fmla="*/ 298600 h 703216"/>
                <a:gd name="connsiteX1" fmla="*/ 1899191 w 2318990"/>
                <a:gd name="connsiteY1" fmla="*/ 298600 h 703216"/>
                <a:gd name="connsiteX2" fmla="*/ 1899191 w 2318990"/>
                <a:gd name="connsiteY2" fmla="*/ 703216 h 703216"/>
                <a:gd name="connsiteX3" fmla="*/ 0 w 2318990"/>
                <a:gd name="connsiteY3" fmla="*/ 703216 h 703216"/>
                <a:gd name="connsiteX4" fmla="*/ 0 w 2318990"/>
                <a:gd name="connsiteY4" fmla="*/ 298600 h 703216"/>
                <a:gd name="connsiteX0" fmla="*/ 1899191 w 2318990"/>
                <a:gd name="connsiteY0" fmla="*/ 298600 h 703216"/>
                <a:gd name="connsiteX1" fmla="*/ 2197791 w 2318990"/>
                <a:gd name="connsiteY1" fmla="*/ 0 h 703216"/>
                <a:gd name="connsiteX2" fmla="*/ 2197791 w 2318990"/>
                <a:gd name="connsiteY2" fmla="*/ 404616 h 703216"/>
                <a:gd name="connsiteX3" fmla="*/ 1899191 w 2318990"/>
                <a:gd name="connsiteY3" fmla="*/ 703216 h 703216"/>
                <a:gd name="connsiteX4" fmla="*/ 1899191 w 2318990"/>
                <a:gd name="connsiteY4" fmla="*/ 298600 h 703216"/>
                <a:gd name="connsiteX0" fmla="*/ 0 w 2318990"/>
                <a:gd name="connsiteY0" fmla="*/ 298600 h 703216"/>
                <a:gd name="connsiteX1" fmla="*/ 298600 w 2318990"/>
                <a:gd name="connsiteY1" fmla="*/ 0 h 703216"/>
                <a:gd name="connsiteX2" fmla="*/ 2197791 w 2318990"/>
                <a:gd name="connsiteY2" fmla="*/ 0 h 703216"/>
                <a:gd name="connsiteX3" fmla="*/ 1899191 w 2318990"/>
                <a:gd name="connsiteY3" fmla="*/ 298600 h 703216"/>
                <a:gd name="connsiteX4" fmla="*/ 0 w 2318990"/>
                <a:gd name="connsiteY4" fmla="*/ 298600 h 703216"/>
                <a:gd name="connsiteX0" fmla="*/ 0 w 2318990"/>
                <a:gd name="connsiteY0" fmla="*/ 298600 h 703216"/>
                <a:gd name="connsiteX1" fmla="*/ 298600 w 2318990"/>
                <a:gd name="connsiteY1" fmla="*/ 0 h 703216"/>
                <a:gd name="connsiteX2" fmla="*/ 2197791 w 2318990"/>
                <a:gd name="connsiteY2" fmla="*/ 0 h 703216"/>
                <a:gd name="connsiteX3" fmla="*/ 2318990 w 2318990"/>
                <a:gd name="connsiteY3" fmla="*/ 516056 h 703216"/>
                <a:gd name="connsiteX4" fmla="*/ 1899191 w 2318990"/>
                <a:gd name="connsiteY4" fmla="*/ 703216 h 703216"/>
                <a:gd name="connsiteX5" fmla="*/ 0 w 2318990"/>
                <a:gd name="connsiteY5" fmla="*/ 703216 h 703216"/>
                <a:gd name="connsiteX6" fmla="*/ 0 w 2318990"/>
                <a:gd name="connsiteY6" fmla="*/ 298600 h 703216"/>
                <a:gd name="connsiteX7" fmla="*/ 0 w 2318990"/>
                <a:gd name="connsiteY7" fmla="*/ 298600 h 703216"/>
                <a:gd name="connsiteX8" fmla="*/ 1899191 w 2318990"/>
                <a:gd name="connsiteY8" fmla="*/ 298600 h 703216"/>
                <a:gd name="connsiteX9" fmla="*/ 2197791 w 2318990"/>
                <a:gd name="connsiteY9" fmla="*/ 0 h 703216"/>
                <a:gd name="connsiteX10" fmla="*/ 1899191 w 2318990"/>
                <a:gd name="connsiteY10" fmla="*/ 298600 h 703216"/>
                <a:gd name="connsiteX11" fmla="*/ 1904437 w 2318990"/>
                <a:gd name="connsiteY11" fmla="*/ 547986 h 703216"/>
                <a:gd name="connsiteX0" fmla="*/ 0 w 2289387"/>
                <a:gd name="connsiteY0" fmla="*/ 298600 h 703216"/>
                <a:gd name="connsiteX1" fmla="*/ 1899191 w 2289387"/>
                <a:gd name="connsiteY1" fmla="*/ 298600 h 703216"/>
                <a:gd name="connsiteX2" fmla="*/ 1899191 w 2289387"/>
                <a:gd name="connsiteY2" fmla="*/ 703216 h 703216"/>
                <a:gd name="connsiteX3" fmla="*/ 0 w 2289387"/>
                <a:gd name="connsiteY3" fmla="*/ 703216 h 703216"/>
                <a:gd name="connsiteX4" fmla="*/ 0 w 2289387"/>
                <a:gd name="connsiteY4" fmla="*/ 298600 h 703216"/>
                <a:gd name="connsiteX0" fmla="*/ 1899191 w 2289387"/>
                <a:gd name="connsiteY0" fmla="*/ 298600 h 703216"/>
                <a:gd name="connsiteX1" fmla="*/ 2197791 w 2289387"/>
                <a:gd name="connsiteY1" fmla="*/ 0 h 703216"/>
                <a:gd name="connsiteX2" fmla="*/ 2197791 w 2289387"/>
                <a:gd name="connsiteY2" fmla="*/ 404616 h 703216"/>
                <a:gd name="connsiteX3" fmla="*/ 1899191 w 2289387"/>
                <a:gd name="connsiteY3" fmla="*/ 703216 h 703216"/>
                <a:gd name="connsiteX4" fmla="*/ 1899191 w 2289387"/>
                <a:gd name="connsiteY4" fmla="*/ 298600 h 703216"/>
                <a:gd name="connsiteX0" fmla="*/ 0 w 2289387"/>
                <a:gd name="connsiteY0" fmla="*/ 298600 h 703216"/>
                <a:gd name="connsiteX1" fmla="*/ 298600 w 2289387"/>
                <a:gd name="connsiteY1" fmla="*/ 0 h 703216"/>
                <a:gd name="connsiteX2" fmla="*/ 2197791 w 2289387"/>
                <a:gd name="connsiteY2" fmla="*/ 0 h 703216"/>
                <a:gd name="connsiteX3" fmla="*/ 1899191 w 2289387"/>
                <a:gd name="connsiteY3" fmla="*/ 298600 h 703216"/>
                <a:gd name="connsiteX4" fmla="*/ 0 w 2289387"/>
                <a:gd name="connsiteY4" fmla="*/ 298600 h 703216"/>
                <a:gd name="connsiteX0" fmla="*/ 0 w 2289387"/>
                <a:gd name="connsiteY0" fmla="*/ 298600 h 703216"/>
                <a:gd name="connsiteX1" fmla="*/ 298600 w 2289387"/>
                <a:gd name="connsiteY1" fmla="*/ 0 h 703216"/>
                <a:gd name="connsiteX2" fmla="*/ 2197791 w 2289387"/>
                <a:gd name="connsiteY2" fmla="*/ 0 h 703216"/>
                <a:gd name="connsiteX3" fmla="*/ 2289387 w 2289387"/>
                <a:gd name="connsiteY3" fmla="*/ 396498 h 703216"/>
                <a:gd name="connsiteX4" fmla="*/ 1899191 w 2289387"/>
                <a:gd name="connsiteY4" fmla="*/ 703216 h 703216"/>
                <a:gd name="connsiteX5" fmla="*/ 0 w 2289387"/>
                <a:gd name="connsiteY5" fmla="*/ 703216 h 703216"/>
                <a:gd name="connsiteX6" fmla="*/ 0 w 2289387"/>
                <a:gd name="connsiteY6" fmla="*/ 298600 h 703216"/>
                <a:gd name="connsiteX7" fmla="*/ 0 w 2289387"/>
                <a:gd name="connsiteY7" fmla="*/ 298600 h 703216"/>
                <a:gd name="connsiteX8" fmla="*/ 1899191 w 2289387"/>
                <a:gd name="connsiteY8" fmla="*/ 298600 h 703216"/>
                <a:gd name="connsiteX9" fmla="*/ 2197791 w 2289387"/>
                <a:gd name="connsiteY9" fmla="*/ 0 h 703216"/>
                <a:gd name="connsiteX10" fmla="*/ 1899191 w 2289387"/>
                <a:gd name="connsiteY10" fmla="*/ 298600 h 703216"/>
                <a:gd name="connsiteX11" fmla="*/ 1904437 w 2289387"/>
                <a:gd name="connsiteY11" fmla="*/ 547986 h 703216"/>
                <a:gd name="connsiteX0" fmla="*/ 0 w 2289387"/>
                <a:gd name="connsiteY0" fmla="*/ 298600 h 708463"/>
                <a:gd name="connsiteX1" fmla="*/ 1899191 w 2289387"/>
                <a:gd name="connsiteY1" fmla="*/ 298600 h 708463"/>
                <a:gd name="connsiteX2" fmla="*/ 1899191 w 2289387"/>
                <a:gd name="connsiteY2" fmla="*/ 703216 h 708463"/>
                <a:gd name="connsiteX3" fmla="*/ 0 w 2289387"/>
                <a:gd name="connsiteY3" fmla="*/ 703216 h 708463"/>
                <a:gd name="connsiteX4" fmla="*/ 0 w 2289387"/>
                <a:gd name="connsiteY4" fmla="*/ 298600 h 708463"/>
                <a:gd name="connsiteX0" fmla="*/ 1899191 w 2289387"/>
                <a:gd name="connsiteY0" fmla="*/ 298600 h 708463"/>
                <a:gd name="connsiteX1" fmla="*/ 2197791 w 2289387"/>
                <a:gd name="connsiteY1" fmla="*/ 0 h 708463"/>
                <a:gd name="connsiteX2" fmla="*/ 2197791 w 2289387"/>
                <a:gd name="connsiteY2" fmla="*/ 404616 h 708463"/>
                <a:gd name="connsiteX3" fmla="*/ 1899191 w 2289387"/>
                <a:gd name="connsiteY3" fmla="*/ 703216 h 708463"/>
                <a:gd name="connsiteX4" fmla="*/ 1899191 w 2289387"/>
                <a:gd name="connsiteY4" fmla="*/ 298600 h 708463"/>
                <a:gd name="connsiteX0" fmla="*/ 0 w 2289387"/>
                <a:gd name="connsiteY0" fmla="*/ 298600 h 708463"/>
                <a:gd name="connsiteX1" fmla="*/ 298600 w 2289387"/>
                <a:gd name="connsiteY1" fmla="*/ 0 h 708463"/>
                <a:gd name="connsiteX2" fmla="*/ 2197791 w 2289387"/>
                <a:gd name="connsiteY2" fmla="*/ 0 h 708463"/>
                <a:gd name="connsiteX3" fmla="*/ 1899191 w 2289387"/>
                <a:gd name="connsiteY3" fmla="*/ 298600 h 708463"/>
                <a:gd name="connsiteX4" fmla="*/ 0 w 2289387"/>
                <a:gd name="connsiteY4" fmla="*/ 298600 h 708463"/>
                <a:gd name="connsiteX0" fmla="*/ 0 w 2289387"/>
                <a:gd name="connsiteY0" fmla="*/ 298600 h 708463"/>
                <a:gd name="connsiteX1" fmla="*/ 298600 w 2289387"/>
                <a:gd name="connsiteY1" fmla="*/ 0 h 708463"/>
                <a:gd name="connsiteX2" fmla="*/ 2197791 w 2289387"/>
                <a:gd name="connsiteY2" fmla="*/ 0 h 708463"/>
                <a:gd name="connsiteX3" fmla="*/ 2289387 w 2289387"/>
                <a:gd name="connsiteY3" fmla="*/ 396498 h 708463"/>
                <a:gd name="connsiteX4" fmla="*/ 1899191 w 2289387"/>
                <a:gd name="connsiteY4" fmla="*/ 703216 h 708463"/>
                <a:gd name="connsiteX5" fmla="*/ 155230 w 2289387"/>
                <a:gd name="connsiteY5" fmla="*/ 708463 h 708463"/>
                <a:gd name="connsiteX6" fmla="*/ 0 w 2289387"/>
                <a:gd name="connsiteY6" fmla="*/ 298600 h 708463"/>
                <a:gd name="connsiteX7" fmla="*/ 0 w 2289387"/>
                <a:gd name="connsiteY7" fmla="*/ 298600 h 708463"/>
                <a:gd name="connsiteX8" fmla="*/ 1899191 w 2289387"/>
                <a:gd name="connsiteY8" fmla="*/ 298600 h 708463"/>
                <a:gd name="connsiteX9" fmla="*/ 2197791 w 2289387"/>
                <a:gd name="connsiteY9" fmla="*/ 0 h 708463"/>
                <a:gd name="connsiteX10" fmla="*/ 1899191 w 2289387"/>
                <a:gd name="connsiteY10" fmla="*/ 298600 h 708463"/>
                <a:gd name="connsiteX11" fmla="*/ 1904437 w 2289387"/>
                <a:gd name="connsiteY11" fmla="*/ 547986 h 708463"/>
                <a:gd name="connsiteX0" fmla="*/ 0 w 2306812"/>
                <a:gd name="connsiteY0" fmla="*/ 298600 h 708463"/>
                <a:gd name="connsiteX1" fmla="*/ 1899191 w 2306812"/>
                <a:gd name="connsiteY1" fmla="*/ 298600 h 708463"/>
                <a:gd name="connsiteX2" fmla="*/ 1899191 w 2306812"/>
                <a:gd name="connsiteY2" fmla="*/ 703216 h 708463"/>
                <a:gd name="connsiteX3" fmla="*/ 0 w 2306812"/>
                <a:gd name="connsiteY3" fmla="*/ 703216 h 708463"/>
                <a:gd name="connsiteX4" fmla="*/ 0 w 2306812"/>
                <a:gd name="connsiteY4" fmla="*/ 298600 h 708463"/>
                <a:gd name="connsiteX0" fmla="*/ 1899191 w 2306812"/>
                <a:gd name="connsiteY0" fmla="*/ 298600 h 708463"/>
                <a:gd name="connsiteX1" fmla="*/ 2197791 w 2306812"/>
                <a:gd name="connsiteY1" fmla="*/ 0 h 708463"/>
                <a:gd name="connsiteX2" fmla="*/ 2306812 w 2306812"/>
                <a:gd name="connsiteY2" fmla="*/ 378662 h 708463"/>
                <a:gd name="connsiteX3" fmla="*/ 1899191 w 2306812"/>
                <a:gd name="connsiteY3" fmla="*/ 703216 h 708463"/>
                <a:gd name="connsiteX4" fmla="*/ 1899191 w 2306812"/>
                <a:gd name="connsiteY4" fmla="*/ 298600 h 708463"/>
                <a:gd name="connsiteX0" fmla="*/ 0 w 2306812"/>
                <a:gd name="connsiteY0" fmla="*/ 298600 h 708463"/>
                <a:gd name="connsiteX1" fmla="*/ 298600 w 2306812"/>
                <a:gd name="connsiteY1" fmla="*/ 0 h 708463"/>
                <a:gd name="connsiteX2" fmla="*/ 2197791 w 2306812"/>
                <a:gd name="connsiteY2" fmla="*/ 0 h 708463"/>
                <a:gd name="connsiteX3" fmla="*/ 1899191 w 2306812"/>
                <a:gd name="connsiteY3" fmla="*/ 298600 h 708463"/>
                <a:gd name="connsiteX4" fmla="*/ 0 w 2306812"/>
                <a:gd name="connsiteY4" fmla="*/ 298600 h 708463"/>
                <a:gd name="connsiteX0" fmla="*/ 0 w 2306812"/>
                <a:gd name="connsiteY0" fmla="*/ 298600 h 708463"/>
                <a:gd name="connsiteX1" fmla="*/ 298600 w 2306812"/>
                <a:gd name="connsiteY1" fmla="*/ 0 h 708463"/>
                <a:gd name="connsiteX2" fmla="*/ 2197791 w 2306812"/>
                <a:gd name="connsiteY2" fmla="*/ 0 h 708463"/>
                <a:gd name="connsiteX3" fmla="*/ 2289387 w 2306812"/>
                <a:gd name="connsiteY3" fmla="*/ 396498 h 708463"/>
                <a:gd name="connsiteX4" fmla="*/ 1899191 w 2306812"/>
                <a:gd name="connsiteY4" fmla="*/ 703216 h 708463"/>
                <a:gd name="connsiteX5" fmla="*/ 155230 w 2306812"/>
                <a:gd name="connsiteY5" fmla="*/ 708463 h 708463"/>
                <a:gd name="connsiteX6" fmla="*/ 0 w 2306812"/>
                <a:gd name="connsiteY6" fmla="*/ 298600 h 708463"/>
                <a:gd name="connsiteX7" fmla="*/ 0 w 2306812"/>
                <a:gd name="connsiteY7" fmla="*/ 298600 h 708463"/>
                <a:gd name="connsiteX8" fmla="*/ 1899191 w 2306812"/>
                <a:gd name="connsiteY8" fmla="*/ 298600 h 708463"/>
                <a:gd name="connsiteX9" fmla="*/ 2197791 w 2306812"/>
                <a:gd name="connsiteY9" fmla="*/ 0 h 708463"/>
                <a:gd name="connsiteX10" fmla="*/ 1899191 w 2306812"/>
                <a:gd name="connsiteY10" fmla="*/ 298600 h 708463"/>
                <a:gd name="connsiteX11" fmla="*/ 1904437 w 2306812"/>
                <a:gd name="connsiteY11" fmla="*/ 547986 h 708463"/>
                <a:gd name="connsiteX0" fmla="*/ 0 w 2306812"/>
                <a:gd name="connsiteY0" fmla="*/ 298600 h 723881"/>
                <a:gd name="connsiteX1" fmla="*/ 1899191 w 2306812"/>
                <a:gd name="connsiteY1" fmla="*/ 298600 h 723881"/>
                <a:gd name="connsiteX2" fmla="*/ 1899191 w 2306812"/>
                <a:gd name="connsiteY2" fmla="*/ 703216 h 723881"/>
                <a:gd name="connsiteX3" fmla="*/ 0 w 2306812"/>
                <a:gd name="connsiteY3" fmla="*/ 703216 h 723881"/>
                <a:gd name="connsiteX4" fmla="*/ 0 w 2306812"/>
                <a:gd name="connsiteY4" fmla="*/ 298600 h 723881"/>
                <a:gd name="connsiteX0" fmla="*/ 1899191 w 2306812"/>
                <a:gd name="connsiteY0" fmla="*/ 298600 h 723881"/>
                <a:gd name="connsiteX1" fmla="*/ 2197791 w 2306812"/>
                <a:gd name="connsiteY1" fmla="*/ 0 h 723881"/>
                <a:gd name="connsiteX2" fmla="*/ 2306812 w 2306812"/>
                <a:gd name="connsiteY2" fmla="*/ 378662 h 723881"/>
                <a:gd name="connsiteX3" fmla="*/ 1899191 w 2306812"/>
                <a:gd name="connsiteY3" fmla="*/ 703216 h 723881"/>
                <a:gd name="connsiteX4" fmla="*/ 1899191 w 2306812"/>
                <a:gd name="connsiteY4" fmla="*/ 298600 h 723881"/>
                <a:gd name="connsiteX0" fmla="*/ 0 w 2306812"/>
                <a:gd name="connsiteY0" fmla="*/ 298600 h 723881"/>
                <a:gd name="connsiteX1" fmla="*/ 298600 w 2306812"/>
                <a:gd name="connsiteY1" fmla="*/ 0 h 723881"/>
                <a:gd name="connsiteX2" fmla="*/ 2197791 w 2306812"/>
                <a:gd name="connsiteY2" fmla="*/ 0 h 723881"/>
                <a:gd name="connsiteX3" fmla="*/ 1899191 w 2306812"/>
                <a:gd name="connsiteY3" fmla="*/ 298600 h 723881"/>
                <a:gd name="connsiteX4" fmla="*/ 0 w 2306812"/>
                <a:gd name="connsiteY4" fmla="*/ 298600 h 723881"/>
                <a:gd name="connsiteX0" fmla="*/ 0 w 2306812"/>
                <a:gd name="connsiteY0" fmla="*/ 298600 h 723881"/>
                <a:gd name="connsiteX1" fmla="*/ 298600 w 2306812"/>
                <a:gd name="connsiteY1" fmla="*/ 0 h 723881"/>
                <a:gd name="connsiteX2" fmla="*/ 2197791 w 2306812"/>
                <a:gd name="connsiteY2" fmla="*/ 0 h 723881"/>
                <a:gd name="connsiteX3" fmla="*/ 2289387 w 2306812"/>
                <a:gd name="connsiteY3" fmla="*/ 396498 h 723881"/>
                <a:gd name="connsiteX4" fmla="*/ 1941749 w 2306812"/>
                <a:gd name="connsiteY4" fmla="*/ 723881 h 723881"/>
                <a:gd name="connsiteX5" fmla="*/ 155230 w 2306812"/>
                <a:gd name="connsiteY5" fmla="*/ 708463 h 723881"/>
                <a:gd name="connsiteX6" fmla="*/ 0 w 2306812"/>
                <a:gd name="connsiteY6" fmla="*/ 298600 h 723881"/>
                <a:gd name="connsiteX7" fmla="*/ 0 w 2306812"/>
                <a:gd name="connsiteY7" fmla="*/ 298600 h 723881"/>
                <a:gd name="connsiteX8" fmla="*/ 1899191 w 2306812"/>
                <a:gd name="connsiteY8" fmla="*/ 298600 h 723881"/>
                <a:gd name="connsiteX9" fmla="*/ 2197791 w 2306812"/>
                <a:gd name="connsiteY9" fmla="*/ 0 h 723881"/>
                <a:gd name="connsiteX10" fmla="*/ 1899191 w 2306812"/>
                <a:gd name="connsiteY10" fmla="*/ 298600 h 723881"/>
                <a:gd name="connsiteX11" fmla="*/ 1904437 w 2306812"/>
                <a:gd name="connsiteY11" fmla="*/ 547986 h 723881"/>
                <a:gd name="connsiteX0" fmla="*/ 0 w 2306812"/>
                <a:gd name="connsiteY0" fmla="*/ 298600 h 748193"/>
                <a:gd name="connsiteX1" fmla="*/ 1899191 w 2306812"/>
                <a:gd name="connsiteY1" fmla="*/ 298600 h 748193"/>
                <a:gd name="connsiteX2" fmla="*/ 1899191 w 2306812"/>
                <a:gd name="connsiteY2" fmla="*/ 703216 h 748193"/>
                <a:gd name="connsiteX3" fmla="*/ 0 w 2306812"/>
                <a:gd name="connsiteY3" fmla="*/ 703216 h 748193"/>
                <a:gd name="connsiteX4" fmla="*/ 0 w 2306812"/>
                <a:gd name="connsiteY4" fmla="*/ 298600 h 748193"/>
                <a:gd name="connsiteX0" fmla="*/ 1899191 w 2306812"/>
                <a:gd name="connsiteY0" fmla="*/ 298600 h 748193"/>
                <a:gd name="connsiteX1" fmla="*/ 2197791 w 2306812"/>
                <a:gd name="connsiteY1" fmla="*/ 0 h 748193"/>
                <a:gd name="connsiteX2" fmla="*/ 2306812 w 2306812"/>
                <a:gd name="connsiteY2" fmla="*/ 378662 h 748193"/>
                <a:gd name="connsiteX3" fmla="*/ 1899191 w 2306812"/>
                <a:gd name="connsiteY3" fmla="*/ 703216 h 748193"/>
                <a:gd name="connsiteX4" fmla="*/ 1899191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1899191 w 2306812"/>
                <a:gd name="connsiteY3" fmla="*/ 298600 h 748193"/>
                <a:gd name="connsiteX4" fmla="*/ 0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2289387 w 2306812"/>
                <a:gd name="connsiteY3" fmla="*/ 396498 h 748193"/>
                <a:gd name="connsiteX4" fmla="*/ 1941749 w 2306812"/>
                <a:gd name="connsiteY4" fmla="*/ 723881 h 748193"/>
                <a:gd name="connsiteX5" fmla="*/ 155230 w 2306812"/>
                <a:gd name="connsiteY5" fmla="*/ 708463 h 748193"/>
                <a:gd name="connsiteX6" fmla="*/ 0 w 2306812"/>
                <a:gd name="connsiteY6" fmla="*/ 298600 h 748193"/>
                <a:gd name="connsiteX7" fmla="*/ 0 w 2306812"/>
                <a:gd name="connsiteY7" fmla="*/ 298600 h 748193"/>
                <a:gd name="connsiteX8" fmla="*/ 1899191 w 2306812"/>
                <a:gd name="connsiteY8" fmla="*/ 298600 h 748193"/>
                <a:gd name="connsiteX9" fmla="*/ 2197791 w 2306812"/>
                <a:gd name="connsiteY9" fmla="*/ 0 h 748193"/>
                <a:gd name="connsiteX10" fmla="*/ 1899191 w 2306812"/>
                <a:gd name="connsiteY10" fmla="*/ 298600 h 748193"/>
                <a:gd name="connsiteX11" fmla="*/ 1973771 w 2306812"/>
                <a:gd name="connsiteY11" fmla="*/ 748193 h 748193"/>
                <a:gd name="connsiteX0" fmla="*/ 0 w 2306812"/>
                <a:gd name="connsiteY0" fmla="*/ 298600 h 748193"/>
                <a:gd name="connsiteX1" fmla="*/ 1899191 w 2306812"/>
                <a:gd name="connsiteY1" fmla="*/ 298600 h 748193"/>
                <a:gd name="connsiteX2" fmla="*/ 1899191 w 2306812"/>
                <a:gd name="connsiteY2" fmla="*/ 703216 h 748193"/>
                <a:gd name="connsiteX3" fmla="*/ 166176 w 2306812"/>
                <a:gd name="connsiteY3" fmla="*/ 740074 h 748193"/>
                <a:gd name="connsiteX4" fmla="*/ 0 w 2306812"/>
                <a:gd name="connsiteY4" fmla="*/ 298600 h 748193"/>
                <a:gd name="connsiteX0" fmla="*/ 1899191 w 2306812"/>
                <a:gd name="connsiteY0" fmla="*/ 298600 h 748193"/>
                <a:gd name="connsiteX1" fmla="*/ 2197791 w 2306812"/>
                <a:gd name="connsiteY1" fmla="*/ 0 h 748193"/>
                <a:gd name="connsiteX2" fmla="*/ 2306812 w 2306812"/>
                <a:gd name="connsiteY2" fmla="*/ 378662 h 748193"/>
                <a:gd name="connsiteX3" fmla="*/ 1899191 w 2306812"/>
                <a:gd name="connsiteY3" fmla="*/ 703216 h 748193"/>
                <a:gd name="connsiteX4" fmla="*/ 1899191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1899191 w 2306812"/>
                <a:gd name="connsiteY3" fmla="*/ 298600 h 748193"/>
                <a:gd name="connsiteX4" fmla="*/ 0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2289387 w 2306812"/>
                <a:gd name="connsiteY3" fmla="*/ 396498 h 748193"/>
                <a:gd name="connsiteX4" fmla="*/ 1941749 w 2306812"/>
                <a:gd name="connsiteY4" fmla="*/ 723881 h 748193"/>
                <a:gd name="connsiteX5" fmla="*/ 155230 w 2306812"/>
                <a:gd name="connsiteY5" fmla="*/ 708463 h 748193"/>
                <a:gd name="connsiteX6" fmla="*/ 0 w 2306812"/>
                <a:gd name="connsiteY6" fmla="*/ 298600 h 748193"/>
                <a:gd name="connsiteX7" fmla="*/ 0 w 2306812"/>
                <a:gd name="connsiteY7" fmla="*/ 298600 h 748193"/>
                <a:gd name="connsiteX8" fmla="*/ 1899191 w 2306812"/>
                <a:gd name="connsiteY8" fmla="*/ 298600 h 748193"/>
                <a:gd name="connsiteX9" fmla="*/ 2197791 w 2306812"/>
                <a:gd name="connsiteY9" fmla="*/ 0 h 748193"/>
                <a:gd name="connsiteX10" fmla="*/ 1899191 w 2306812"/>
                <a:gd name="connsiteY10" fmla="*/ 298600 h 748193"/>
                <a:gd name="connsiteX11" fmla="*/ 1973771 w 2306812"/>
                <a:gd name="connsiteY11" fmla="*/ 748193 h 748193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1899191 w 2306812"/>
                <a:gd name="connsiteY2" fmla="*/ 703216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1899191 w 2306812"/>
                <a:gd name="connsiteY3" fmla="*/ 703216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1899191 w 2306812"/>
                <a:gd name="connsiteY2" fmla="*/ 703216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40235 w 2306812"/>
                <a:gd name="connsiteY3" fmla="*/ 701575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2014821 w 2306812"/>
                <a:gd name="connsiteY2" fmla="*/ 716933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40235 w 2306812"/>
                <a:gd name="connsiteY3" fmla="*/ 701575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2014821 w 2306812"/>
                <a:gd name="connsiteY2" fmla="*/ 716933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17273 w 2306812"/>
                <a:gd name="connsiteY3" fmla="*/ 712887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1941749 w 2415311"/>
                <a:gd name="connsiteY4" fmla="*/ 723881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1998085 w 2415311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1998085 w 2415311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93645 w 2415311"/>
                <a:gd name="connsiteY3" fmla="*/ 655469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93645 w 2415311"/>
                <a:gd name="connsiteY3" fmla="*/ 655469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226508 w 2415311"/>
                <a:gd name="connsiteY5" fmla="*/ 687119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16933"/>
                <a:gd name="connsiteX1" fmla="*/ 1899191 w 2415311"/>
                <a:gd name="connsiteY1" fmla="*/ 298600 h 716933"/>
                <a:gd name="connsiteX2" fmla="*/ 2014821 w 2415311"/>
                <a:gd name="connsiteY2" fmla="*/ 716933 h 716933"/>
                <a:gd name="connsiteX3" fmla="*/ 244697 w 2415311"/>
                <a:gd name="connsiteY3" fmla="*/ 699670 h 716933"/>
                <a:gd name="connsiteX4" fmla="*/ 0 w 2415311"/>
                <a:gd name="connsiteY4" fmla="*/ 298600 h 716933"/>
                <a:gd name="connsiteX0" fmla="*/ 1899191 w 2415311"/>
                <a:gd name="connsiteY0" fmla="*/ 298600 h 716933"/>
                <a:gd name="connsiteX1" fmla="*/ 2197791 w 2415311"/>
                <a:gd name="connsiteY1" fmla="*/ 0 h 716933"/>
                <a:gd name="connsiteX2" fmla="*/ 2306812 w 2415311"/>
                <a:gd name="connsiteY2" fmla="*/ 378662 h 716933"/>
                <a:gd name="connsiteX3" fmla="*/ 2093645 w 2415311"/>
                <a:gd name="connsiteY3" fmla="*/ 655469 h 716933"/>
                <a:gd name="connsiteX4" fmla="*/ 1899191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1899191 w 2415311"/>
                <a:gd name="connsiteY3" fmla="*/ 298600 h 716933"/>
                <a:gd name="connsiteX4" fmla="*/ 0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2415312 w 2415311"/>
                <a:gd name="connsiteY3" fmla="*/ 374915 h 716933"/>
                <a:gd name="connsiteX4" fmla="*/ 2076613 w 2415311"/>
                <a:gd name="connsiteY4" fmla="*/ 671212 h 716933"/>
                <a:gd name="connsiteX5" fmla="*/ 226508 w 2415311"/>
                <a:gd name="connsiteY5" fmla="*/ 687119 h 716933"/>
                <a:gd name="connsiteX6" fmla="*/ 0 w 2415311"/>
                <a:gd name="connsiteY6" fmla="*/ 298600 h 716933"/>
                <a:gd name="connsiteX7" fmla="*/ 0 w 2415311"/>
                <a:gd name="connsiteY7" fmla="*/ 298600 h 716933"/>
                <a:gd name="connsiteX8" fmla="*/ 1899191 w 2415311"/>
                <a:gd name="connsiteY8" fmla="*/ 298600 h 716933"/>
                <a:gd name="connsiteX9" fmla="*/ 2197791 w 2415311"/>
                <a:gd name="connsiteY9" fmla="*/ 0 h 716933"/>
                <a:gd name="connsiteX10" fmla="*/ 1899191 w 2415311"/>
                <a:gd name="connsiteY10" fmla="*/ 298600 h 716933"/>
                <a:gd name="connsiteX11" fmla="*/ 2065065 w 2415311"/>
                <a:gd name="connsiteY11" fmla="*/ 660795 h 716933"/>
                <a:gd name="connsiteX0" fmla="*/ 0 w 2415311"/>
                <a:gd name="connsiteY0" fmla="*/ 298600 h 716933"/>
                <a:gd name="connsiteX1" fmla="*/ 1899191 w 2415311"/>
                <a:gd name="connsiteY1" fmla="*/ 298600 h 716933"/>
                <a:gd name="connsiteX2" fmla="*/ 2014821 w 2415311"/>
                <a:gd name="connsiteY2" fmla="*/ 716933 h 716933"/>
                <a:gd name="connsiteX3" fmla="*/ 244697 w 2415311"/>
                <a:gd name="connsiteY3" fmla="*/ 699670 h 716933"/>
                <a:gd name="connsiteX4" fmla="*/ 0 w 2415311"/>
                <a:gd name="connsiteY4" fmla="*/ 298600 h 716933"/>
                <a:gd name="connsiteX0" fmla="*/ 1899191 w 2415311"/>
                <a:gd name="connsiteY0" fmla="*/ 298600 h 716933"/>
                <a:gd name="connsiteX1" fmla="*/ 2197791 w 2415311"/>
                <a:gd name="connsiteY1" fmla="*/ 0 h 716933"/>
                <a:gd name="connsiteX2" fmla="*/ 2402866 w 2415311"/>
                <a:gd name="connsiteY2" fmla="*/ 375235 h 716933"/>
                <a:gd name="connsiteX3" fmla="*/ 2093645 w 2415311"/>
                <a:gd name="connsiteY3" fmla="*/ 655469 h 716933"/>
                <a:gd name="connsiteX4" fmla="*/ 1899191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1899191 w 2415311"/>
                <a:gd name="connsiteY3" fmla="*/ 298600 h 716933"/>
                <a:gd name="connsiteX4" fmla="*/ 0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2415312 w 2415311"/>
                <a:gd name="connsiteY3" fmla="*/ 374915 h 716933"/>
                <a:gd name="connsiteX4" fmla="*/ 2076613 w 2415311"/>
                <a:gd name="connsiteY4" fmla="*/ 671212 h 716933"/>
                <a:gd name="connsiteX5" fmla="*/ 226508 w 2415311"/>
                <a:gd name="connsiteY5" fmla="*/ 687119 h 716933"/>
                <a:gd name="connsiteX6" fmla="*/ 0 w 2415311"/>
                <a:gd name="connsiteY6" fmla="*/ 298600 h 716933"/>
                <a:gd name="connsiteX7" fmla="*/ 0 w 2415311"/>
                <a:gd name="connsiteY7" fmla="*/ 298600 h 716933"/>
                <a:gd name="connsiteX8" fmla="*/ 1899191 w 2415311"/>
                <a:gd name="connsiteY8" fmla="*/ 298600 h 716933"/>
                <a:gd name="connsiteX9" fmla="*/ 2197791 w 2415311"/>
                <a:gd name="connsiteY9" fmla="*/ 0 h 716933"/>
                <a:gd name="connsiteX10" fmla="*/ 1899191 w 2415311"/>
                <a:gd name="connsiteY10" fmla="*/ 298600 h 716933"/>
                <a:gd name="connsiteX11" fmla="*/ 2065065 w 2415311"/>
                <a:gd name="connsiteY11" fmla="*/ 660795 h 716933"/>
                <a:gd name="connsiteX0" fmla="*/ 0 w 2415311"/>
                <a:gd name="connsiteY0" fmla="*/ 298600 h 699670"/>
                <a:gd name="connsiteX1" fmla="*/ 1899191 w 2415311"/>
                <a:gd name="connsiteY1" fmla="*/ 298600 h 699670"/>
                <a:gd name="connsiteX2" fmla="*/ 2102731 w 2415311"/>
                <a:gd name="connsiteY2" fmla="*/ 674484 h 699670"/>
                <a:gd name="connsiteX3" fmla="*/ 244697 w 2415311"/>
                <a:gd name="connsiteY3" fmla="*/ 699670 h 699670"/>
                <a:gd name="connsiteX4" fmla="*/ 0 w 2415311"/>
                <a:gd name="connsiteY4" fmla="*/ 298600 h 699670"/>
                <a:gd name="connsiteX0" fmla="*/ 1899191 w 2415311"/>
                <a:gd name="connsiteY0" fmla="*/ 298600 h 699670"/>
                <a:gd name="connsiteX1" fmla="*/ 2197791 w 2415311"/>
                <a:gd name="connsiteY1" fmla="*/ 0 h 699670"/>
                <a:gd name="connsiteX2" fmla="*/ 2402866 w 2415311"/>
                <a:gd name="connsiteY2" fmla="*/ 375235 h 699670"/>
                <a:gd name="connsiteX3" fmla="*/ 2093645 w 2415311"/>
                <a:gd name="connsiteY3" fmla="*/ 655469 h 699670"/>
                <a:gd name="connsiteX4" fmla="*/ 1899191 w 2415311"/>
                <a:gd name="connsiteY4" fmla="*/ 298600 h 699670"/>
                <a:gd name="connsiteX0" fmla="*/ 0 w 2415311"/>
                <a:gd name="connsiteY0" fmla="*/ 298600 h 699670"/>
                <a:gd name="connsiteX1" fmla="*/ 298600 w 2415311"/>
                <a:gd name="connsiteY1" fmla="*/ 0 h 699670"/>
                <a:gd name="connsiteX2" fmla="*/ 2197791 w 2415311"/>
                <a:gd name="connsiteY2" fmla="*/ 0 h 699670"/>
                <a:gd name="connsiteX3" fmla="*/ 1899191 w 2415311"/>
                <a:gd name="connsiteY3" fmla="*/ 298600 h 699670"/>
                <a:gd name="connsiteX4" fmla="*/ 0 w 2415311"/>
                <a:gd name="connsiteY4" fmla="*/ 298600 h 699670"/>
                <a:gd name="connsiteX0" fmla="*/ 0 w 2415311"/>
                <a:gd name="connsiteY0" fmla="*/ 298600 h 699670"/>
                <a:gd name="connsiteX1" fmla="*/ 298600 w 2415311"/>
                <a:gd name="connsiteY1" fmla="*/ 0 h 699670"/>
                <a:gd name="connsiteX2" fmla="*/ 2197791 w 2415311"/>
                <a:gd name="connsiteY2" fmla="*/ 0 h 699670"/>
                <a:gd name="connsiteX3" fmla="*/ 2415312 w 2415311"/>
                <a:gd name="connsiteY3" fmla="*/ 374915 h 699670"/>
                <a:gd name="connsiteX4" fmla="*/ 2076613 w 2415311"/>
                <a:gd name="connsiteY4" fmla="*/ 671212 h 699670"/>
                <a:gd name="connsiteX5" fmla="*/ 226508 w 2415311"/>
                <a:gd name="connsiteY5" fmla="*/ 687119 h 699670"/>
                <a:gd name="connsiteX6" fmla="*/ 0 w 2415311"/>
                <a:gd name="connsiteY6" fmla="*/ 298600 h 699670"/>
                <a:gd name="connsiteX7" fmla="*/ 0 w 2415311"/>
                <a:gd name="connsiteY7" fmla="*/ 298600 h 699670"/>
                <a:gd name="connsiteX8" fmla="*/ 1899191 w 2415311"/>
                <a:gd name="connsiteY8" fmla="*/ 298600 h 699670"/>
                <a:gd name="connsiteX9" fmla="*/ 2197791 w 2415311"/>
                <a:gd name="connsiteY9" fmla="*/ 0 h 699670"/>
                <a:gd name="connsiteX10" fmla="*/ 1899191 w 2415311"/>
                <a:gd name="connsiteY10" fmla="*/ 298600 h 699670"/>
                <a:gd name="connsiteX11" fmla="*/ 2065065 w 2415311"/>
                <a:gd name="connsiteY11" fmla="*/ 660795 h 69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5311" h="699670" stroke="0" extrusionOk="0">
                  <a:moveTo>
                    <a:pt x="0" y="298600"/>
                  </a:moveTo>
                  <a:lnTo>
                    <a:pt x="1899191" y="298600"/>
                  </a:lnTo>
                  <a:lnTo>
                    <a:pt x="2102731" y="674484"/>
                  </a:lnTo>
                  <a:lnTo>
                    <a:pt x="244697" y="699670"/>
                  </a:lnTo>
                  <a:lnTo>
                    <a:pt x="0" y="298600"/>
                  </a:lnTo>
                  <a:close/>
                </a:path>
                <a:path w="2415311" h="699670" fill="darkenLess" stroke="0" extrusionOk="0">
                  <a:moveTo>
                    <a:pt x="1899191" y="298600"/>
                  </a:moveTo>
                  <a:lnTo>
                    <a:pt x="2197791" y="0"/>
                  </a:lnTo>
                  <a:lnTo>
                    <a:pt x="2402866" y="375235"/>
                  </a:lnTo>
                  <a:lnTo>
                    <a:pt x="2093645" y="655469"/>
                  </a:lnTo>
                  <a:lnTo>
                    <a:pt x="1899191" y="298600"/>
                  </a:lnTo>
                  <a:close/>
                </a:path>
                <a:path w="2415311" h="699670" fill="lightenLess" stroke="0" extrusionOk="0">
                  <a:moveTo>
                    <a:pt x="0" y="298600"/>
                  </a:moveTo>
                  <a:lnTo>
                    <a:pt x="298600" y="0"/>
                  </a:lnTo>
                  <a:lnTo>
                    <a:pt x="2197791" y="0"/>
                  </a:lnTo>
                  <a:lnTo>
                    <a:pt x="1899191" y="298600"/>
                  </a:lnTo>
                  <a:lnTo>
                    <a:pt x="0" y="298600"/>
                  </a:lnTo>
                  <a:close/>
                </a:path>
                <a:path w="2415311" h="699670" fill="none" extrusionOk="0">
                  <a:moveTo>
                    <a:pt x="0" y="298600"/>
                  </a:moveTo>
                  <a:lnTo>
                    <a:pt x="298600" y="0"/>
                  </a:lnTo>
                  <a:lnTo>
                    <a:pt x="2197791" y="0"/>
                  </a:lnTo>
                  <a:lnTo>
                    <a:pt x="2415312" y="374915"/>
                  </a:lnTo>
                  <a:lnTo>
                    <a:pt x="2076613" y="671212"/>
                  </a:lnTo>
                  <a:lnTo>
                    <a:pt x="226508" y="687119"/>
                  </a:lnTo>
                  <a:lnTo>
                    <a:pt x="0" y="298600"/>
                  </a:lnTo>
                  <a:close/>
                  <a:moveTo>
                    <a:pt x="0" y="298600"/>
                  </a:moveTo>
                  <a:lnTo>
                    <a:pt x="1899191" y="298600"/>
                  </a:lnTo>
                  <a:lnTo>
                    <a:pt x="2197791" y="0"/>
                  </a:lnTo>
                  <a:moveTo>
                    <a:pt x="1899191" y="298600"/>
                  </a:moveTo>
                  <a:cubicBezTo>
                    <a:pt x="1899191" y="433472"/>
                    <a:pt x="2065065" y="525923"/>
                    <a:pt x="2065065" y="660795"/>
                  </a:cubicBezTo>
                </a:path>
              </a:pathLst>
            </a:custGeom>
            <a:solidFill>
              <a:srgbClr val="5B9BD5">
                <a:alpha val="3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7" name="Cubo 7"/>
            <p:cNvSpPr/>
            <p:nvPr/>
          </p:nvSpPr>
          <p:spPr>
            <a:xfrm rot="20263448" flipH="1">
              <a:off x="1917036" y="3478711"/>
              <a:ext cx="1133513" cy="617890"/>
            </a:xfrm>
            <a:custGeom>
              <a:avLst/>
              <a:gdLst>
                <a:gd name="connsiteX0" fmla="*/ 0 w 2197791"/>
                <a:gd name="connsiteY0" fmla="*/ 298600 h 703216"/>
                <a:gd name="connsiteX1" fmla="*/ 1899191 w 2197791"/>
                <a:gd name="connsiteY1" fmla="*/ 298600 h 703216"/>
                <a:gd name="connsiteX2" fmla="*/ 1899191 w 2197791"/>
                <a:gd name="connsiteY2" fmla="*/ 703216 h 703216"/>
                <a:gd name="connsiteX3" fmla="*/ 0 w 2197791"/>
                <a:gd name="connsiteY3" fmla="*/ 703216 h 703216"/>
                <a:gd name="connsiteX4" fmla="*/ 0 w 2197791"/>
                <a:gd name="connsiteY4" fmla="*/ 298600 h 703216"/>
                <a:gd name="connsiteX0" fmla="*/ 1899191 w 2197791"/>
                <a:gd name="connsiteY0" fmla="*/ 298600 h 703216"/>
                <a:gd name="connsiteX1" fmla="*/ 2197791 w 2197791"/>
                <a:gd name="connsiteY1" fmla="*/ 0 h 703216"/>
                <a:gd name="connsiteX2" fmla="*/ 2197791 w 2197791"/>
                <a:gd name="connsiteY2" fmla="*/ 404616 h 703216"/>
                <a:gd name="connsiteX3" fmla="*/ 1899191 w 2197791"/>
                <a:gd name="connsiteY3" fmla="*/ 703216 h 703216"/>
                <a:gd name="connsiteX4" fmla="*/ 1899191 w 2197791"/>
                <a:gd name="connsiteY4" fmla="*/ 298600 h 703216"/>
                <a:gd name="connsiteX0" fmla="*/ 0 w 2197791"/>
                <a:gd name="connsiteY0" fmla="*/ 298600 h 703216"/>
                <a:gd name="connsiteX1" fmla="*/ 298600 w 2197791"/>
                <a:gd name="connsiteY1" fmla="*/ 0 h 703216"/>
                <a:gd name="connsiteX2" fmla="*/ 2197791 w 2197791"/>
                <a:gd name="connsiteY2" fmla="*/ 0 h 703216"/>
                <a:gd name="connsiteX3" fmla="*/ 1899191 w 2197791"/>
                <a:gd name="connsiteY3" fmla="*/ 298600 h 703216"/>
                <a:gd name="connsiteX4" fmla="*/ 0 w 2197791"/>
                <a:gd name="connsiteY4" fmla="*/ 298600 h 703216"/>
                <a:gd name="connsiteX0" fmla="*/ 0 w 2197791"/>
                <a:gd name="connsiteY0" fmla="*/ 298600 h 703216"/>
                <a:gd name="connsiteX1" fmla="*/ 298600 w 2197791"/>
                <a:gd name="connsiteY1" fmla="*/ 0 h 703216"/>
                <a:gd name="connsiteX2" fmla="*/ 2197791 w 2197791"/>
                <a:gd name="connsiteY2" fmla="*/ 0 h 703216"/>
                <a:gd name="connsiteX3" fmla="*/ 2197791 w 2197791"/>
                <a:gd name="connsiteY3" fmla="*/ 404616 h 703216"/>
                <a:gd name="connsiteX4" fmla="*/ 1899191 w 2197791"/>
                <a:gd name="connsiteY4" fmla="*/ 703216 h 703216"/>
                <a:gd name="connsiteX5" fmla="*/ 0 w 2197791"/>
                <a:gd name="connsiteY5" fmla="*/ 703216 h 703216"/>
                <a:gd name="connsiteX6" fmla="*/ 0 w 2197791"/>
                <a:gd name="connsiteY6" fmla="*/ 298600 h 703216"/>
                <a:gd name="connsiteX7" fmla="*/ 0 w 2197791"/>
                <a:gd name="connsiteY7" fmla="*/ 298600 h 703216"/>
                <a:gd name="connsiteX8" fmla="*/ 1899191 w 2197791"/>
                <a:gd name="connsiteY8" fmla="*/ 298600 h 703216"/>
                <a:gd name="connsiteX9" fmla="*/ 2197791 w 2197791"/>
                <a:gd name="connsiteY9" fmla="*/ 0 h 703216"/>
                <a:gd name="connsiteX10" fmla="*/ 1899191 w 2197791"/>
                <a:gd name="connsiteY10" fmla="*/ 298600 h 703216"/>
                <a:gd name="connsiteX11" fmla="*/ 1899191 w 2197791"/>
                <a:gd name="connsiteY11" fmla="*/ 703216 h 703216"/>
                <a:gd name="connsiteX0" fmla="*/ 0 w 2197791"/>
                <a:gd name="connsiteY0" fmla="*/ 298600 h 885178"/>
                <a:gd name="connsiteX1" fmla="*/ 1899191 w 2197791"/>
                <a:gd name="connsiteY1" fmla="*/ 298600 h 885178"/>
                <a:gd name="connsiteX2" fmla="*/ 1899191 w 2197791"/>
                <a:gd name="connsiteY2" fmla="*/ 703216 h 885178"/>
                <a:gd name="connsiteX3" fmla="*/ 0 w 2197791"/>
                <a:gd name="connsiteY3" fmla="*/ 703216 h 885178"/>
                <a:gd name="connsiteX4" fmla="*/ 0 w 2197791"/>
                <a:gd name="connsiteY4" fmla="*/ 298600 h 885178"/>
                <a:gd name="connsiteX0" fmla="*/ 1899191 w 2197791"/>
                <a:gd name="connsiteY0" fmla="*/ 298600 h 885178"/>
                <a:gd name="connsiteX1" fmla="*/ 2197791 w 2197791"/>
                <a:gd name="connsiteY1" fmla="*/ 0 h 885178"/>
                <a:gd name="connsiteX2" fmla="*/ 2197791 w 2197791"/>
                <a:gd name="connsiteY2" fmla="*/ 404616 h 885178"/>
                <a:gd name="connsiteX3" fmla="*/ 1899191 w 2197791"/>
                <a:gd name="connsiteY3" fmla="*/ 703216 h 885178"/>
                <a:gd name="connsiteX4" fmla="*/ 1899191 w 2197791"/>
                <a:gd name="connsiteY4" fmla="*/ 298600 h 885178"/>
                <a:gd name="connsiteX0" fmla="*/ 0 w 2197791"/>
                <a:gd name="connsiteY0" fmla="*/ 298600 h 885178"/>
                <a:gd name="connsiteX1" fmla="*/ 298600 w 2197791"/>
                <a:gd name="connsiteY1" fmla="*/ 0 h 885178"/>
                <a:gd name="connsiteX2" fmla="*/ 2197791 w 2197791"/>
                <a:gd name="connsiteY2" fmla="*/ 0 h 885178"/>
                <a:gd name="connsiteX3" fmla="*/ 1899191 w 2197791"/>
                <a:gd name="connsiteY3" fmla="*/ 298600 h 885178"/>
                <a:gd name="connsiteX4" fmla="*/ 0 w 2197791"/>
                <a:gd name="connsiteY4" fmla="*/ 298600 h 885178"/>
                <a:gd name="connsiteX0" fmla="*/ 0 w 2197791"/>
                <a:gd name="connsiteY0" fmla="*/ 298600 h 885178"/>
                <a:gd name="connsiteX1" fmla="*/ 298600 w 2197791"/>
                <a:gd name="connsiteY1" fmla="*/ 0 h 885178"/>
                <a:gd name="connsiteX2" fmla="*/ 2197791 w 2197791"/>
                <a:gd name="connsiteY2" fmla="*/ 0 h 885178"/>
                <a:gd name="connsiteX3" fmla="*/ 2197791 w 2197791"/>
                <a:gd name="connsiteY3" fmla="*/ 404616 h 885178"/>
                <a:gd name="connsiteX4" fmla="*/ 1899191 w 2197791"/>
                <a:gd name="connsiteY4" fmla="*/ 703216 h 885178"/>
                <a:gd name="connsiteX5" fmla="*/ 0 w 2197791"/>
                <a:gd name="connsiteY5" fmla="*/ 703216 h 885178"/>
                <a:gd name="connsiteX6" fmla="*/ 0 w 2197791"/>
                <a:gd name="connsiteY6" fmla="*/ 298600 h 885178"/>
                <a:gd name="connsiteX7" fmla="*/ 0 w 2197791"/>
                <a:gd name="connsiteY7" fmla="*/ 298600 h 885178"/>
                <a:gd name="connsiteX8" fmla="*/ 1899191 w 2197791"/>
                <a:gd name="connsiteY8" fmla="*/ 298600 h 885178"/>
                <a:gd name="connsiteX9" fmla="*/ 2197791 w 2197791"/>
                <a:gd name="connsiteY9" fmla="*/ 0 h 885178"/>
                <a:gd name="connsiteX10" fmla="*/ 1899191 w 2197791"/>
                <a:gd name="connsiteY10" fmla="*/ 298600 h 885178"/>
                <a:gd name="connsiteX11" fmla="*/ 2021210 w 2197791"/>
                <a:gd name="connsiteY11" fmla="*/ 885178 h 885178"/>
                <a:gd name="connsiteX0" fmla="*/ 0 w 2318990"/>
                <a:gd name="connsiteY0" fmla="*/ 298600 h 885178"/>
                <a:gd name="connsiteX1" fmla="*/ 1899191 w 2318990"/>
                <a:gd name="connsiteY1" fmla="*/ 298600 h 885178"/>
                <a:gd name="connsiteX2" fmla="*/ 1899191 w 2318990"/>
                <a:gd name="connsiteY2" fmla="*/ 703216 h 885178"/>
                <a:gd name="connsiteX3" fmla="*/ 0 w 2318990"/>
                <a:gd name="connsiteY3" fmla="*/ 703216 h 885178"/>
                <a:gd name="connsiteX4" fmla="*/ 0 w 2318990"/>
                <a:gd name="connsiteY4" fmla="*/ 298600 h 885178"/>
                <a:gd name="connsiteX0" fmla="*/ 1899191 w 2318990"/>
                <a:gd name="connsiteY0" fmla="*/ 298600 h 885178"/>
                <a:gd name="connsiteX1" fmla="*/ 2197791 w 2318990"/>
                <a:gd name="connsiteY1" fmla="*/ 0 h 885178"/>
                <a:gd name="connsiteX2" fmla="*/ 2197791 w 2318990"/>
                <a:gd name="connsiteY2" fmla="*/ 404616 h 885178"/>
                <a:gd name="connsiteX3" fmla="*/ 1899191 w 2318990"/>
                <a:gd name="connsiteY3" fmla="*/ 703216 h 885178"/>
                <a:gd name="connsiteX4" fmla="*/ 1899191 w 2318990"/>
                <a:gd name="connsiteY4" fmla="*/ 298600 h 885178"/>
                <a:gd name="connsiteX0" fmla="*/ 0 w 2318990"/>
                <a:gd name="connsiteY0" fmla="*/ 298600 h 885178"/>
                <a:gd name="connsiteX1" fmla="*/ 298600 w 2318990"/>
                <a:gd name="connsiteY1" fmla="*/ 0 h 885178"/>
                <a:gd name="connsiteX2" fmla="*/ 2197791 w 2318990"/>
                <a:gd name="connsiteY2" fmla="*/ 0 h 885178"/>
                <a:gd name="connsiteX3" fmla="*/ 1899191 w 2318990"/>
                <a:gd name="connsiteY3" fmla="*/ 298600 h 885178"/>
                <a:gd name="connsiteX4" fmla="*/ 0 w 2318990"/>
                <a:gd name="connsiteY4" fmla="*/ 298600 h 885178"/>
                <a:gd name="connsiteX0" fmla="*/ 0 w 2318990"/>
                <a:gd name="connsiteY0" fmla="*/ 298600 h 885178"/>
                <a:gd name="connsiteX1" fmla="*/ 298600 w 2318990"/>
                <a:gd name="connsiteY1" fmla="*/ 0 h 885178"/>
                <a:gd name="connsiteX2" fmla="*/ 2197791 w 2318990"/>
                <a:gd name="connsiteY2" fmla="*/ 0 h 885178"/>
                <a:gd name="connsiteX3" fmla="*/ 2318990 w 2318990"/>
                <a:gd name="connsiteY3" fmla="*/ 516056 h 885178"/>
                <a:gd name="connsiteX4" fmla="*/ 1899191 w 2318990"/>
                <a:gd name="connsiteY4" fmla="*/ 703216 h 885178"/>
                <a:gd name="connsiteX5" fmla="*/ 0 w 2318990"/>
                <a:gd name="connsiteY5" fmla="*/ 703216 h 885178"/>
                <a:gd name="connsiteX6" fmla="*/ 0 w 2318990"/>
                <a:gd name="connsiteY6" fmla="*/ 298600 h 885178"/>
                <a:gd name="connsiteX7" fmla="*/ 0 w 2318990"/>
                <a:gd name="connsiteY7" fmla="*/ 298600 h 885178"/>
                <a:gd name="connsiteX8" fmla="*/ 1899191 w 2318990"/>
                <a:gd name="connsiteY8" fmla="*/ 298600 h 885178"/>
                <a:gd name="connsiteX9" fmla="*/ 2197791 w 2318990"/>
                <a:gd name="connsiteY9" fmla="*/ 0 h 885178"/>
                <a:gd name="connsiteX10" fmla="*/ 1899191 w 2318990"/>
                <a:gd name="connsiteY10" fmla="*/ 298600 h 885178"/>
                <a:gd name="connsiteX11" fmla="*/ 2021210 w 2318990"/>
                <a:gd name="connsiteY11" fmla="*/ 885178 h 885178"/>
                <a:gd name="connsiteX0" fmla="*/ 0 w 2318990"/>
                <a:gd name="connsiteY0" fmla="*/ 298600 h 703216"/>
                <a:gd name="connsiteX1" fmla="*/ 1899191 w 2318990"/>
                <a:gd name="connsiteY1" fmla="*/ 298600 h 703216"/>
                <a:gd name="connsiteX2" fmla="*/ 1899191 w 2318990"/>
                <a:gd name="connsiteY2" fmla="*/ 703216 h 703216"/>
                <a:gd name="connsiteX3" fmla="*/ 0 w 2318990"/>
                <a:gd name="connsiteY3" fmla="*/ 703216 h 703216"/>
                <a:gd name="connsiteX4" fmla="*/ 0 w 2318990"/>
                <a:gd name="connsiteY4" fmla="*/ 298600 h 703216"/>
                <a:gd name="connsiteX0" fmla="*/ 1899191 w 2318990"/>
                <a:gd name="connsiteY0" fmla="*/ 298600 h 703216"/>
                <a:gd name="connsiteX1" fmla="*/ 2197791 w 2318990"/>
                <a:gd name="connsiteY1" fmla="*/ 0 h 703216"/>
                <a:gd name="connsiteX2" fmla="*/ 2197791 w 2318990"/>
                <a:gd name="connsiteY2" fmla="*/ 404616 h 703216"/>
                <a:gd name="connsiteX3" fmla="*/ 1899191 w 2318990"/>
                <a:gd name="connsiteY3" fmla="*/ 703216 h 703216"/>
                <a:gd name="connsiteX4" fmla="*/ 1899191 w 2318990"/>
                <a:gd name="connsiteY4" fmla="*/ 298600 h 703216"/>
                <a:gd name="connsiteX0" fmla="*/ 0 w 2318990"/>
                <a:gd name="connsiteY0" fmla="*/ 298600 h 703216"/>
                <a:gd name="connsiteX1" fmla="*/ 298600 w 2318990"/>
                <a:gd name="connsiteY1" fmla="*/ 0 h 703216"/>
                <a:gd name="connsiteX2" fmla="*/ 2197791 w 2318990"/>
                <a:gd name="connsiteY2" fmla="*/ 0 h 703216"/>
                <a:gd name="connsiteX3" fmla="*/ 1899191 w 2318990"/>
                <a:gd name="connsiteY3" fmla="*/ 298600 h 703216"/>
                <a:gd name="connsiteX4" fmla="*/ 0 w 2318990"/>
                <a:gd name="connsiteY4" fmla="*/ 298600 h 703216"/>
                <a:gd name="connsiteX0" fmla="*/ 0 w 2318990"/>
                <a:gd name="connsiteY0" fmla="*/ 298600 h 703216"/>
                <a:gd name="connsiteX1" fmla="*/ 298600 w 2318990"/>
                <a:gd name="connsiteY1" fmla="*/ 0 h 703216"/>
                <a:gd name="connsiteX2" fmla="*/ 2197791 w 2318990"/>
                <a:gd name="connsiteY2" fmla="*/ 0 h 703216"/>
                <a:gd name="connsiteX3" fmla="*/ 2318990 w 2318990"/>
                <a:gd name="connsiteY3" fmla="*/ 516056 h 703216"/>
                <a:gd name="connsiteX4" fmla="*/ 1899191 w 2318990"/>
                <a:gd name="connsiteY4" fmla="*/ 703216 h 703216"/>
                <a:gd name="connsiteX5" fmla="*/ 0 w 2318990"/>
                <a:gd name="connsiteY5" fmla="*/ 703216 h 703216"/>
                <a:gd name="connsiteX6" fmla="*/ 0 w 2318990"/>
                <a:gd name="connsiteY6" fmla="*/ 298600 h 703216"/>
                <a:gd name="connsiteX7" fmla="*/ 0 w 2318990"/>
                <a:gd name="connsiteY7" fmla="*/ 298600 h 703216"/>
                <a:gd name="connsiteX8" fmla="*/ 1899191 w 2318990"/>
                <a:gd name="connsiteY8" fmla="*/ 298600 h 703216"/>
                <a:gd name="connsiteX9" fmla="*/ 2197791 w 2318990"/>
                <a:gd name="connsiteY9" fmla="*/ 0 h 703216"/>
                <a:gd name="connsiteX10" fmla="*/ 1899191 w 2318990"/>
                <a:gd name="connsiteY10" fmla="*/ 298600 h 703216"/>
                <a:gd name="connsiteX11" fmla="*/ 1904437 w 2318990"/>
                <a:gd name="connsiteY11" fmla="*/ 547986 h 703216"/>
                <a:gd name="connsiteX0" fmla="*/ 0 w 2289387"/>
                <a:gd name="connsiteY0" fmla="*/ 298600 h 703216"/>
                <a:gd name="connsiteX1" fmla="*/ 1899191 w 2289387"/>
                <a:gd name="connsiteY1" fmla="*/ 298600 h 703216"/>
                <a:gd name="connsiteX2" fmla="*/ 1899191 w 2289387"/>
                <a:gd name="connsiteY2" fmla="*/ 703216 h 703216"/>
                <a:gd name="connsiteX3" fmla="*/ 0 w 2289387"/>
                <a:gd name="connsiteY3" fmla="*/ 703216 h 703216"/>
                <a:gd name="connsiteX4" fmla="*/ 0 w 2289387"/>
                <a:gd name="connsiteY4" fmla="*/ 298600 h 703216"/>
                <a:gd name="connsiteX0" fmla="*/ 1899191 w 2289387"/>
                <a:gd name="connsiteY0" fmla="*/ 298600 h 703216"/>
                <a:gd name="connsiteX1" fmla="*/ 2197791 w 2289387"/>
                <a:gd name="connsiteY1" fmla="*/ 0 h 703216"/>
                <a:gd name="connsiteX2" fmla="*/ 2197791 w 2289387"/>
                <a:gd name="connsiteY2" fmla="*/ 404616 h 703216"/>
                <a:gd name="connsiteX3" fmla="*/ 1899191 w 2289387"/>
                <a:gd name="connsiteY3" fmla="*/ 703216 h 703216"/>
                <a:gd name="connsiteX4" fmla="*/ 1899191 w 2289387"/>
                <a:gd name="connsiteY4" fmla="*/ 298600 h 703216"/>
                <a:gd name="connsiteX0" fmla="*/ 0 w 2289387"/>
                <a:gd name="connsiteY0" fmla="*/ 298600 h 703216"/>
                <a:gd name="connsiteX1" fmla="*/ 298600 w 2289387"/>
                <a:gd name="connsiteY1" fmla="*/ 0 h 703216"/>
                <a:gd name="connsiteX2" fmla="*/ 2197791 w 2289387"/>
                <a:gd name="connsiteY2" fmla="*/ 0 h 703216"/>
                <a:gd name="connsiteX3" fmla="*/ 1899191 w 2289387"/>
                <a:gd name="connsiteY3" fmla="*/ 298600 h 703216"/>
                <a:gd name="connsiteX4" fmla="*/ 0 w 2289387"/>
                <a:gd name="connsiteY4" fmla="*/ 298600 h 703216"/>
                <a:gd name="connsiteX0" fmla="*/ 0 w 2289387"/>
                <a:gd name="connsiteY0" fmla="*/ 298600 h 703216"/>
                <a:gd name="connsiteX1" fmla="*/ 298600 w 2289387"/>
                <a:gd name="connsiteY1" fmla="*/ 0 h 703216"/>
                <a:gd name="connsiteX2" fmla="*/ 2197791 w 2289387"/>
                <a:gd name="connsiteY2" fmla="*/ 0 h 703216"/>
                <a:gd name="connsiteX3" fmla="*/ 2289387 w 2289387"/>
                <a:gd name="connsiteY3" fmla="*/ 396498 h 703216"/>
                <a:gd name="connsiteX4" fmla="*/ 1899191 w 2289387"/>
                <a:gd name="connsiteY4" fmla="*/ 703216 h 703216"/>
                <a:gd name="connsiteX5" fmla="*/ 0 w 2289387"/>
                <a:gd name="connsiteY5" fmla="*/ 703216 h 703216"/>
                <a:gd name="connsiteX6" fmla="*/ 0 w 2289387"/>
                <a:gd name="connsiteY6" fmla="*/ 298600 h 703216"/>
                <a:gd name="connsiteX7" fmla="*/ 0 w 2289387"/>
                <a:gd name="connsiteY7" fmla="*/ 298600 h 703216"/>
                <a:gd name="connsiteX8" fmla="*/ 1899191 w 2289387"/>
                <a:gd name="connsiteY8" fmla="*/ 298600 h 703216"/>
                <a:gd name="connsiteX9" fmla="*/ 2197791 w 2289387"/>
                <a:gd name="connsiteY9" fmla="*/ 0 h 703216"/>
                <a:gd name="connsiteX10" fmla="*/ 1899191 w 2289387"/>
                <a:gd name="connsiteY10" fmla="*/ 298600 h 703216"/>
                <a:gd name="connsiteX11" fmla="*/ 1904437 w 2289387"/>
                <a:gd name="connsiteY11" fmla="*/ 547986 h 703216"/>
                <a:gd name="connsiteX0" fmla="*/ 0 w 2289387"/>
                <a:gd name="connsiteY0" fmla="*/ 298600 h 708463"/>
                <a:gd name="connsiteX1" fmla="*/ 1899191 w 2289387"/>
                <a:gd name="connsiteY1" fmla="*/ 298600 h 708463"/>
                <a:gd name="connsiteX2" fmla="*/ 1899191 w 2289387"/>
                <a:gd name="connsiteY2" fmla="*/ 703216 h 708463"/>
                <a:gd name="connsiteX3" fmla="*/ 0 w 2289387"/>
                <a:gd name="connsiteY3" fmla="*/ 703216 h 708463"/>
                <a:gd name="connsiteX4" fmla="*/ 0 w 2289387"/>
                <a:gd name="connsiteY4" fmla="*/ 298600 h 708463"/>
                <a:gd name="connsiteX0" fmla="*/ 1899191 w 2289387"/>
                <a:gd name="connsiteY0" fmla="*/ 298600 h 708463"/>
                <a:gd name="connsiteX1" fmla="*/ 2197791 w 2289387"/>
                <a:gd name="connsiteY1" fmla="*/ 0 h 708463"/>
                <a:gd name="connsiteX2" fmla="*/ 2197791 w 2289387"/>
                <a:gd name="connsiteY2" fmla="*/ 404616 h 708463"/>
                <a:gd name="connsiteX3" fmla="*/ 1899191 w 2289387"/>
                <a:gd name="connsiteY3" fmla="*/ 703216 h 708463"/>
                <a:gd name="connsiteX4" fmla="*/ 1899191 w 2289387"/>
                <a:gd name="connsiteY4" fmla="*/ 298600 h 708463"/>
                <a:gd name="connsiteX0" fmla="*/ 0 w 2289387"/>
                <a:gd name="connsiteY0" fmla="*/ 298600 h 708463"/>
                <a:gd name="connsiteX1" fmla="*/ 298600 w 2289387"/>
                <a:gd name="connsiteY1" fmla="*/ 0 h 708463"/>
                <a:gd name="connsiteX2" fmla="*/ 2197791 w 2289387"/>
                <a:gd name="connsiteY2" fmla="*/ 0 h 708463"/>
                <a:gd name="connsiteX3" fmla="*/ 1899191 w 2289387"/>
                <a:gd name="connsiteY3" fmla="*/ 298600 h 708463"/>
                <a:gd name="connsiteX4" fmla="*/ 0 w 2289387"/>
                <a:gd name="connsiteY4" fmla="*/ 298600 h 708463"/>
                <a:gd name="connsiteX0" fmla="*/ 0 w 2289387"/>
                <a:gd name="connsiteY0" fmla="*/ 298600 h 708463"/>
                <a:gd name="connsiteX1" fmla="*/ 298600 w 2289387"/>
                <a:gd name="connsiteY1" fmla="*/ 0 h 708463"/>
                <a:gd name="connsiteX2" fmla="*/ 2197791 w 2289387"/>
                <a:gd name="connsiteY2" fmla="*/ 0 h 708463"/>
                <a:gd name="connsiteX3" fmla="*/ 2289387 w 2289387"/>
                <a:gd name="connsiteY3" fmla="*/ 396498 h 708463"/>
                <a:gd name="connsiteX4" fmla="*/ 1899191 w 2289387"/>
                <a:gd name="connsiteY4" fmla="*/ 703216 h 708463"/>
                <a:gd name="connsiteX5" fmla="*/ 155230 w 2289387"/>
                <a:gd name="connsiteY5" fmla="*/ 708463 h 708463"/>
                <a:gd name="connsiteX6" fmla="*/ 0 w 2289387"/>
                <a:gd name="connsiteY6" fmla="*/ 298600 h 708463"/>
                <a:gd name="connsiteX7" fmla="*/ 0 w 2289387"/>
                <a:gd name="connsiteY7" fmla="*/ 298600 h 708463"/>
                <a:gd name="connsiteX8" fmla="*/ 1899191 w 2289387"/>
                <a:gd name="connsiteY8" fmla="*/ 298600 h 708463"/>
                <a:gd name="connsiteX9" fmla="*/ 2197791 w 2289387"/>
                <a:gd name="connsiteY9" fmla="*/ 0 h 708463"/>
                <a:gd name="connsiteX10" fmla="*/ 1899191 w 2289387"/>
                <a:gd name="connsiteY10" fmla="*/ 298600 h 708463"/>
                <a:gd name="connsiteX11" fmla="*/ 1904437 w 2289387"/>
                <a:gd name="connsiteY11" fmla="*/ 547986 h 708463"/>
                <a:gd name="connsiteX0" fmla="*/ 0 w 2306812"/>
                <a:gd name="connsiteY0" fmla="*/ 298600 h 708463"/>
                <a:gd name="connsiteX1" fmla="*/ 1899191 w 2306812"/>
                <a:gd name="connsiteY1" fmla="*/ 298600 h 708463"/>
                <a:gd name="connsiteX2" fmla="*/ 1899191 w 2306812"/>
                <a:gd name="connsiteY2" fmla="*/ 703216 h 708463"/>
                <a:gd name="connsiteX3" fmla="*/ 0 w 2306812"/>
                <a:gd name="connsiteY3" fmla="*/ 703216 h 708463"/>
                <a:gd name="connsiteX4" fmla="*/ 0 w 2306812"/>
                <a:gd name="connsiteY4" fmla="*/ 298600 h 708463"/>
                <a:gd name="connsiteX0" fmla="*/ 1899191 w 2306812"/>
                <a:gd name="connsiteY0" fmla="*/ 298600 h 708463"/>
                <a:gd name="connsiteX1" fmla="*/ 2197791 w 2306812"/>
                <a:gd name="connsiteY1" fmla="*/ 0 h 708463"/>
                <a:gd name="connsiteX2" fmla="*/ 2306812 w 2306812"/>
                <a:gd name="connsiteY2" fmla="*/ 378662 h 708463"/>
                <a:gd name="connsiteX3" fmla="*/ 1899191 w 2306812"/>
                <a:gd name="connsiteY3" fmla="*/ 703216 h 708463"/>
                <a:gd name="connsiteX4" fmla="*/ 1899191 w 2306812"/>
                <a:gd name="connsiteY4" fmla="*/ 298600 h 708463"/>
                <a:gd name="connsiteX0" fmla="*/ 0 w 2306812"/>
                <a:gd name="connsiteY0" fmla="*/ 298600 h 708463"/>
                <a:gd name="connsiteX1" fmla="*/ 298600 w 2306812"/>
                <a:gd name="connsiteY1" fmla="*/ 0 h 708463"/>
                <a:gd name="connsiteX2" fmla="*/ 2197791 w 2306812"/>
                <a:gd name="connsiteY2" fmla="*/ 0 h 708463"/>
                <a:gd name="connsiteX3" fmla="*/ 1899191 w 2306812"/>
                <a:gd name="connsiteY3" fmla="*/ 298600 h 708463"/>
                <a:gd name="connsiteX4" fmla="*/ 0 w 2306812"/>
                <a:gd name="connsiteY4" fmla="*/ 298600 h 708463"/>
                <a:gd name="connsiteX0" fmla="*/ 0 w 2306812"/>
                <a:gd name="connsiteY0" fmla="*/ 298600 h 708463"/>
                <a:gd name="connsiteX1" fmla="*/ 298600 w 2306812"/>
                <a:gd name="connsiteY1" fmla="*/ 0 h 708463"/>
                <a:gd name="connsiteX2" fmla="*/ 2197791 w 2306812"/>
                <a:gd name="connsiteY2" fmla="*/ 0 h 708463"/>
                <a:gd name="connsiteX3" fmla="*/ 2289387 w 2306812"/>
                <a:gd name="connsiteY3" fmla="*/ 396498 h 708463"/>
                <a:gd name="connsiteX4" fmla="*/ 1899191 w 2306812"/>
                <a:gd name="connsiteY4" fmla="*/ 703216 h 708463"/>
                <a:gd name="connsiteX5" fmla="*/ 155230 w 2306812"/>
                <a:gd name="connsiteY5" fmla="*/ 708463 h 708463"/>
                <a:gd name="connsiteX6" fmla="*/ 0 w 2306812"/>
                <a:gd name="connsiteY6" fmla="*/ 298600 h 708463"/>
                <a:gd name="connsiteX7" fmla="*/ 0 w 2306812"/>
                <a:gd name="connsiteY7" fmla="*/ 298600 h 708463"/>
                <a:gd name="connsiteX8" fmla="*/ 1899191 w 2306812"/>
                <a:gd name="connsiteY8" fmla="*/ 298600 h 708463"/>
                <a:gd name="connsiteX9" fmla="*/ 2197791 w 2306812"/>
                <a:gd name="connsiteY9" fmla="*/ 0 h 708463"/>
                <a:gd name="connsiteX10" fmla="*/ 1899191 w 2306812"/>
                <a:gd name="connsiteY10" fmla="*/ 298600 h 708463"/>
                <a:gd name="connsiteX11" fmla="*/ 1904437 w 2306812"/>
                <a:gd name="connsiteY11" fmla="*/ 547986 h 708463"/>
                <a:gd name="connsiteX0" fmla="*/ 0 w 2306812"/>
                <a:gd name="connsiteY0" fmla="*/ 298600 h 723881"/>
                <a:gd name="connsiteX1" fmla="*/ 1899191 w 2306812"/>
                <a:gd name="connsiteY1" fmla="*/ 298600 h 723881"/>
                <a:gd name="connsiteX2" fmla="*/ 1899191 w 2306812"/>
                <a:gd name="connsiteY2" fmla="*/ 703216 h 723881"/>
                <a:gd name="connsiteX3" fmla="*/ 0 w 2306812"/>
                <a:gd name="connsiteY3" fmla="*/ 703216 h 723881"/>
                <a:gd name="connsiteX4" fmla="*/ 0 w 2306812"/>
                <a:gd name="connsiteY4" fmla="*/ 298600 h 723881"/>
                <a:gd name="connsiteX0" fmla="*/ 1899191 w 2306812"/>
                <a:gd name="connsiteY0" fmla="*/ 298600 h 723881"/>
                <a:gd name="connsiteX1" fmla="*/ 2197791 w 2306812"/>
                <a:gd name="connsiteY1" fmla="*/ 0 h 723881"/>
                <a:gd name="connsiteX2" fmla="*/ 2306812 w 2306812"/>
                <a:gd name="connsiteY2" fmla="*/ 378662 h 723881"/>
                <a:gd name="connsiteX3" fmla="*/ 1899191 w 2306812"/>
                <a:gd name="connsiteY3" fmla="*/ 703216 h 723881"/>
                <a:gd name="connsiteX4" fmla="*/ 1899191 w 2306812"/>
                <a:gd name="connsiteY4" fmla="*/ 298600 h 723881"/>
                <a:gd name="connsiteX0" fmla="*/ 0 w 2306812"/>
                <a:gd name="connsiteY0" fmla="*/ 298600 h 723881"/>
                <a:gd name="connsiteX1" fmla="*/ 298600 w 2306812"/>
                <a:gd name="connsiteY1" fmla="*/ 0 h 723881"/>
                <a:gd name="connsiteX2" fmla="*/ 2197791 w 2306812"/>
                <a:gd name="connsiteY2" fmla="*/ 0 h 723881"/>
                <a:gd name="connsiteX3" fmla="*/ 1899191 w 2306812"/>
                <a:gd name="connsiteY3" fmla="*/ 298600 h 723881"/>
                <a:gd name="connsiteX4" fmla="*/ 0 w 2306812"/>
                <a:gd name="connsiteY4" fmla="*/ 298600 h 723881"/>
                <a:gd name="connsiteX0" fmla="*/ 0 w 2306812"/>
                <a:gd name="connsiteY0" fmla="*/ 298600 h 723881"/>
                <a:gd name="connsiteX1" fmla="*/ 298600 w 2306812"/>
                <a:gd name="connsiteY1" fmla="*/ 0 h 723881"/>
                <a:gd name="connsiteX2" fmla="*/ 2197791 w 2306812"/>
                <a:gd name="connsiteY2" fmla="*/ 0 h 723881"/>
                <a:gd name="connsiteX3" fmla="*/ 2289387 w 2306812"/>
                <a:gd name="connsiteY3" fmla="*/ 396498 h 723881"/>
                <a:gd name="connsiteX4" fmla="*/ 1941749 w 2306812"/>
                <a:gd name="connsiteY4" fmla="*/ 723881 h 723881"/>
                <a:gd name="connsiteX5" fmla="*/ 155230 w 2306812"/>
                <a:gd name="connsiteY5" fmla="*/ 708463 h 723881"/>
                <a:gd name="connsiteX6" fmla="*/ 0 w 2306812"/>
                <a:gd name="connsiteY6" fmla="*/ 298600 h 723881"/>
                <a:gd name="connsiteX7" fmla="*/ 0 w 2306812"/>
                <a:gd name="connsiteY7" fmla="*/ 298600 h 723881"/>
                <a:gd name="connsiteX8" fmla="*/ 1899191 w 2306812"/>
                <a:gd name="connsiteY8" fmla="*/ 298600 h 723881"/>
                <a:gd name="connsiteX9" fmla="*/ 2197791 w 2306812"/>
                <a:gd name="connsiteY9" fmla="*/ 0 h 723881"/>
                <a:gd name="connsiteX10" fmla="*/ 1899191 w 2306812"/>
                <a:gd name="connsiteY10" fmla="*/ 298600 h 723881"/>
                <a:gd name="connsiteX11" fmla="*/ 1904437 w 2306812"/>
                <a:gd name="connsiteY11" fmla="*/ 547986 h 723881"/>
                <a:gd name="connsiteX0" fmla="*/ 0 w 2306812"/>
                <a:gd name="connsiteY0" fmla="*/ 298600 h 748193"/>
                <a:gd name="connsiteX1" fmla="*/ 1899191 w 2306812"/>
                <a:gd name="connsiteY1" fmla="*/ 298600 h 748193"/>
                <a:gd name="connsiteX2" fmla="*/ 1899191 w 2306812"/>
                <a:gd name="connsiteY2" fmla="*/ 703216 h 748193"/>
                <a:gd name="connsiteX3" fmla="*/ 0 w 2306812"/>
                <a:gd name="connsiteY3" fmla="*/ 703216 h 748193"/>
                <a:gd name="connsiteX4" fmla="*/ 0 w 2306812"/>
                <a:gd name="connsiteY4" fmla="*/ 298600 h 748193"/>
                <a:gd name="connsiteX0" fmla="*/ 1899191 w 2306812"/>
                <a:gd name="connsiteY0" fmla="*/ 298600 h 748193"/>
                <a:gd name="connsiteX1" fmla="*/ 2197791 w 2306812"/>
                <a:gd name="connsiteY1" fmla="*/ 0 h 748193"/>
                <a:gd name="connsiteX2" fmla="*/ 2306812 w 2306812"/>
                <a:gd name="connsiteY2" fmla="*/ 378662 h 748193"/>
                <a:gd name="connsiteX3" fmla="*/ 1899191 w 2306812"/>
                <a:gd name="connsiteY3" fmla="*/ 703216 h 748193"/>
                <a:gd name="connsiteX4" fmla="*/ 1899191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1899191 w 2306812"/>
                <a:gd name="connsiteY3" fmla="*/ 298600 h 748193"/>
                <a:gd name="connsiteX4" fmla="*/ 0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2289387 w 2306812"/>
                <a:gd name="connsiteY3" fmla="*/ 396498 h 748193"/>
                <a:gd name="connsiteX4" fmla="*/ 1941749 w 2306812"/>
                <a:gd name="connsiteY4" fmla="*/ 723881 h 748193"/>
                <a:gd name="connsiteX5" fmla="*/ 155230 w 2306812"/>
                <a:gd name="connsiteY5" fmla="*/ 708463 h 748193"/>
                <a:gd name="connsiteX6" fmla="*/ 0 w 2306812"/>
                <a:gd name="connsiteY6" fmla="*/ 298600 h 748193"/>
                <a:gd name="connsiteX7" fmla="*/ 0 w 2306812"/>
                <a:gd name="connsiteY7" fmla="*/ 298600 h 748193"/>
                <a:gd name="connsiteX8" fmla="*/ 1899191 w 2306812"/>
                <a:gd name="connsiteY8" fmla="*/ 298600 h 748193"/>
                <a:gd name="connsiteX9" fmla="*/ 2197791 w 2306812"/>
                <a:gd name="connsiteY9" fmla="*/ 0 h 748193"/>
                <a:gd name="connsiteX10" fmla="*/ 1899191 w 2306812"/>
                <a:gd name="connsiteY10" fmla="*/ 298600 h 748193"/>
                <a:gd name="connsiteX11" fmla="*/ 1973771 w 2306812"/>
                <a:gd name="connsiteY11" fmla="*/ 748193 h 748193"/>
                <a:gd name="connsiteX0" fmla="*/ 0 w 2306812"/>
                <a:gd name="connsiteY0" fmla="*/ 298600 h 748193"/>
                <a:gd name="connsiteX1" fmla="*/ 1899191 w 2306812"/>
                <a:gd name="connsiteY1" fmla="*/ 298600 h 748193"/>
                <a:gd name="connsiteX2" fmla="*/ 1899191 w 2306812"/>
                <a:gd name="connsiteY2" fmla="*/ 703216 h 748193"/>
                <a:gd name="connsiteX3" fmla="*/ 166176 w 2306812"/>
                <a:gd name="connsiteY3" fmla="*/ 740074 h 748193"/>
                <a:gd name="connsiteX4" fmla="*/ 0 w 2306812"/>
                <a:gd name="connsiteY4" fmla="*/ 298600 h 748193"/>
                <a:gd name="connsiteX0" fmla="*/ 1899191 w 2306812"/>
                <a:gd name="connsiteY0" fmla="*/ 298600 h 748193"/>
                <a:gd name="connsiteX1" fmla="*/ 2197791 w 2306812"/>
                <a:gd name="connsiteY1" fmla="*/ 0 h 748193"/>
                <a:gd name="connsiteX2" fmla="*/ 2306812 w 2306812"/>
                <a:gd name="connsiteY2" fmla="*/ 378662 h 748193"/>
                <a:gd name="connsiteX3" fmla="*/ 1899191 w 2306812"/>
                <a:gd name="connsiteY3" fmla="*/ 703216 h 748193"/>
                <a:gd name="connsiteX4" fmla="*/ 1899191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1899191 w 2306812"/>
                <a:gd name="connsiteY3" fmla="*/ 298600 h 748193"/>
                <a:gd name="connsiteX4" fmla="*/ 0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2289387 w 2306812"/>
                <a:gd name="connsiteY3" fmla="*/ 396498 h 748193"/>
                <a:gd name="connsiteX4" fmla="*/ 1941749 w 2306812"/>
                <a:gd name="connsiteY4" fmla="*/ 723881 h 748193"/>
                <a:gd name="connsiteX5" fmla="*/ 155230 w 2306812"/>
                <a:gd name="connsiteY5" fmla="*/ 708463 h 748193"/>
                <a:gd name="connsiteX6" fmla="*/ 0 w 2306812"/>
                <a:gd name="connsiteY6" fmla="*/ 298600 h 748193"/>
                <a:gd name="connsiteX7" fmla="*/ 0 w 2306812"/>
                <a:gd name="connsiteY7" fmla="*/ 298600 h 748193"/>
                <a:gd name="connsiteX8" fmla="*/ 1899191 w 2306812"/>
                <a:gd name="connsiteY8" fmla="*/ 298600 h 748193"/>
                <a:gd name="connsiteX9" fmla="*/ 2197791 w 2306812"/>
                <a:gd name="connsiteY9" fmla="*/ 0 h 748193"/>
                <a:gd name="connsiteX10" fmla="*/ 1899191 w 2306812"/>
                <a:gd name="connsiteY10" fmla="*/ 298600 h 748193"/>
                <a:gd name="connsiteX11" fmla="*/ 1973771 w 2306812"/>
                <a:gd name="connsiteY11" fmla="*/ 748193 h 748193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1899191 w 2306812"/>
                <a:gd name="connsiteY2" fmla="*/ 703216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1899191 w 2306812"/>
                <a:gd name="connsiteY3" fmla="*/ 703216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1899191 w 2306812"/>
                <a:gd name="connsiteY2" fmla="*/ 703216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40235 w 2306812"/>
                <a:gd name="connsiteY3" fmla="*/ 701575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2014821 w 2306812"/>
                <a:gd name="connsiteY2" fmla="*/ 716933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40235 w 2306812"/>
                <a:gd name="connsiteY3" fmla="*/ 701575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2014821 w 2306812"/>
                <a:gd name="connsiteY2" fmla="*/ 716933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17273 w 2306812"/>
                <a:gd name="connsiteY3" fmla="*/ 712887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1941749 w 2415311"/>
                <a:gd name="connsiteY4" fmla="*/ 723881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1998085 w 2415311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1998085 w 2415311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93645 w 2415311"/>
                <a:gd name="connsiteY3" fmla="*/ 655469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93645 w 2415311"/>
                <a:gd name="connsiteY3" fmla="*/ 655469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226508 w 2415311"/>
                <a:gd name="connsiteY5" fmla="*/ 687119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16933"/>
                <a:gd name="connsiteX1" fmla="*/ 1899191 w 2415311"/>
                <a:gd name="connsiteY1" fmla="*/ 298600 h 716933"/>
                <a:gd name="connsiteX2" fmla="*/ 2014821 w 2415311"/>
                <a:gd name="connsiteY2" fmla="*/ 716933 h 716933"/>
                <a:gd name="connsiteX3" fmla="*/ 244697 w 2415311"/>
                <a:gd name="connsiteY3" fmla="*/ 699670 h 716933"/>
                <a:gd name="connsiteX4" fmla="*/ 0 w 2415311"/>
                <a:gd name="connsiteY4" fmla="*/ 298600 h 716933"/>
                <a:gd name="connsiteX0" fmla="*/ 1899191 w 2415311"/>
                <a:gd name="connsiteY0" fmla="*/ 298600 h 716933"/>
                <a:gd name="connsiteX1" fmla="*/ 2197791 w 2415311"/>
                <a:gd name="connsiteY1" fmla="*/ 0 h 716933"/>
                <a:gd name="connsiteX2" fmla="*/ 2306812 w 2415311"/>
                <a:gd name="connsiteY2" fmla="*/ 378662 h 716933"/>
                <a:gd name="connsiteX3" fmla="*/ 2093645 w 2415311"/>
                <a:gd name="connsiteY3" fmla="*/ 655469 h 716933"/>
                <a:gd name="connsiteX4" fmla="*/ 1899191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1899191 w 2415311"/>
                <a:gd name="connsiteY3" fmla="*/ 298600 h 716933"/>
                <a:gd name="connsiteX4" fmla="*/ 0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2415312 w 2415311"/>
                <a:gd name="connsiteY3" fmla="*/ 374915 h 716933"/>
                <a:gd name="connsiteX4" fmla="*/ 2076613 w 2415311"/>
                <a:gd name="connsiteY4" fmla="*/ 671212 h 716933"/>
                <a:gd name="connsiteX5" fmla="*/ 226508 w 2415311"/>
                <a:gd name="connsiteY5" fmla="*/ 687119 h 716933"/>
                <a:gd name="connsiteX6" fmla="*/ 0 w 2415311"/>
                <a:gd name="connsiteY6" fmla="*/ 298600 h 716933"/>
                <a:gd name="connsiteX7" fmla="*/ 0 w 2415311"/>
                <a:gd name="connsiteY7" fmla="*/ 298600 h 716933"/>
                <a:gd name="connsiteX8" fmla="*/ 1899191 w 2415311"/>
                <a:gd name="connsiteY8" fmla="*/ 298600 h 716933"/>
                <a:gd name="connsiteX9" fmla="*/ 2197791 w 2415311"/>
                <a:gd name="connsiteY9" fmla="*/ 0 h 716933"/>
                <a:gd name="connsiteX10" fmla="*/ 1899191 w 2415311"/>
                <a:gd name="connsiteY10" fmla="*/ 298600 h 716933"/>
                <a:gd name="connsiteX11" fmla="*/ 2065065 w 2415311"/>
                <a:gd name="connsiteY11" fmla="*/ 660795 h 716933"/>
                <a:gd name="connsiteX0" fmla="*/ 0 w 2415311"/>
                <a:gd name="connsiteY0" fmla="*/ 298600 h 716933"/>
                <a:gd name="connsiteX1" fmla="*/ 1899191 w 2415311"/>
                <a:gd name="connsiteY1" fmla="*/ 298600 h 716933"/>
                <a:gd name="connsiteX2" fmla="*/ 2014821 w 2415311"/>
                <a:gd name="connsiteY2" fmla="*/ 716933 h 716933"/>
                <a:gd name="connsiteX3" fmla="*/ 244697 w 2415311"/>
                <a:gd name="connsiteY3" fmla="*/ 699670 h 716933"/>
                <a:gd name="connsiteX4" fmla="*/ 0 w 2415311"/>
                <a:gd name="connsiteY4" fmla="*/ 298600 h 716933"/>
                <a:gd name="connsiteX0" fmla="*/ 1899191 w 2415311"/>
                <a:gd name="connsiteY0" fmla="*/ 298600 h 716933"/>
                <a:gd name="connsiteX1" fmla="*/ 2197791 w 2415311"/>
                <a:gd name="connsiteY1" fmla="*/ 0 h 716933"/>
                <a:gd name="connsiteX2" fmla="*/ 2402866 w 2415311"/>
                <a:gd name="connsiteY2" fmla="*/ 375235 h 716933"/>
                <a:gd name="connsiteX3" fmla="*/ 2093645 w 2415311"/>
                <a:gd name="connsiteY3" fmla="*/ 655469 h 716933"/>
                <a:gd name="connsiteX4" fmla="*/ 1899191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1899191 w 2415311"/>
                <a:gd name="connsiteY3" fmla="*/ 298600 h 716933"/>
                <a:gd name="connsiteX4" fmla="*/ 0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2415312 w 2415311"/>
                <a:gd name="connsiteY3" fmla="*/ 374915 h 716933"/>
                <a:gd name="connsiteX4" fmla="*/ 2076613 w 2415311"/>
                <a:gd name="connsiteY4" fmla="*/ 671212 h 716933"/>
                <a:gd name="connsiteX5" fmla="*/ 226508 w 2415311"/>
                <a:gd name="connsiteY5" fmla="*/ 687119 h 716933"/>
                <a:gd name="connsiteX6" fmla="*/ 0 w 2415311"/>
                <a:gd name="connsiteY6" fmla="*/ 298600 h 716933"/>
                <a:gd name="connsiteX7" fmla="*/ 0 w 2415311"/>
                <a:gd name="connsiteY7" fmla="*/ 298600 h 716933"/>
                <a:gd name="connsiteX8" fmla="*/ 1899191 w 2415311"/>
                <a:gd name="connsiteY8" fmla="*/ 298600 h 716933"/>
                <a:gd name="connsiteX9" fmla="*/ 2197791 w 2415311"/>
                <a:gd name="connsiteY9" fmla="*/ 0 h 716933"/>
                <a:gd name="connsiteX10" fmla="*/ 1899191 w 2415311"/>
                <a:gd name="connsiteY10" fmla="*/ 298600 h 716933"/>
                <a:gd name="connsiteX11" fmla="*/ 2065065 w 2415311"/>
                <a:gd name="connsiteY11" fmla="*/ 660795 h 716933"/>
                <a:gd name="connsiteX0" fmla="*/ 0 w 2415311"/>
                <a:gd name="connsiteY0" fmla="*/ 298600 h 699670"/>
                <a:gd name="connsiteX1" fmla="*/ 1899191 w 2415311"/>
                <a:gd name="connsiteY1" fmla="*/ 298600 h 699670"/>
                <a:gd name="connsiteX2" fmla="*/ 2102731 w 2415311"/>
                <a:gd name="connsiteY2" fmla="*/ 674484 h 699670"/>
                <a:gd name="connsiteX3" fmla="*/ 244697 w 2415311"/>
                <a:gd name="connsiteY3" fmla="*/ 699670 h 699670"/>
                <a:gd name="connsiteX4" fmla="*/ 0 w 2415311"/>
                <a:gd name="connsiteY4" fmla="*/ 298600 h 699670"/>
                <a:gd name="connsiteX0" fmla="*/ 1899191 w 2415311"/>
                <a:gd name="connsiteY0" fmla="*/ 298600 h 699670"/>
                <a:gd name="connsiteX1" fmla="*/ 2197791 w 2415311"/>
                <a:gd name="connsiteY1" fmla="*/ 0 h 699670"/>
                <a:gd name="connsiteX2" fmla="*/ 2402866 w 2415311"/>
                <a:gd name="connsiteY2" fmla="*/ 375235 h 699670"/>
                <a:gd name="connsiteX3" fmla="*/ 2093645 w 2415311"/>
                <a:gd name="connsiteY3" fmla="*/ 655469 h 699670"/>
                <a:gd name="connsiteX4" fmla="*/ 1899191 w 2415311"/>
                <a:gd name="connsiteY4" fmla="*/ 298600 h 699670"/>
                <a:gd name="connsiteX0" fmla="*/ 0 w 2415311"/>
                <a:gd name="connsiteY0" fmla="*/ 298600 h 699670"/>
                <a:gd name="connsiteX1" fmla="*/ 298600 w 2415311"/>
                <a:gd name="connsiteY1" fmla="*/ 0 h 699670"/>
                <a:gd name="connsiteX2" fmla="*/ 2197791 w 2415311"/>
                <a:gd name="connsiteY2" fmla="*/ 0 h 699670"/>
                <a:gd name="connsiteX3" fmla="*/ 1899191 w 2415311"/>
                <a:gd name="connsiteY3" fmla="*/ 298600 h 699670"/>
                <a:gd name="connsiteX4" fmla="*/ 0 w 2415311"/>
                <a:gd name="connsiteY4" fmla="*/ 298600 h 699670"/>
                <a:gd name="connsiteX0" fmla="*/ 0 w 2415311"/>
                <a:gd name="connsiteY0" fmla="*/ 298600 h 699670"/>
                <a:gd name="connsiteX1" fmla="*/ 298600 w 2415311"/>
                <a:gd name="connsiteY1" fmla="*/ 0 h 699670"/>
                <a:gd name="connsiteX2" fmla="*/ 2197791 w 2415311"/>
                <a:gd name="connsiteY2" fmla="*/ 0 h 699670"/>
                <a:gd name="connsiteX3" fmla="*/ 2415312 w 2415311"/>
                <a:gd name="connsiteY3" fmla="*/ 374915 h 699670"/>
                <a:gd name="connsiteX4" fmla="*/ 2076613 w 2415311"/>
                <a:gd name="connsiteY4" fmla="*/ 671212 h 699670"/>
                <a:gd name="connsiteX5" fmla="*/ 226508 w 2415311"/>
                <a:gd name="connsiteY5" fmla="*/ 687119 h 699670"/>
                <a:gd name="connsiteX6" fmla="*/ 0 w 2415311"/>
                <a:gd name="connsiteY6" fmla="*/ 298600 h 699670"/>
                <a:gd name="connsiteX7" fmla="*/ 0 w 2415311"/>
                <a:gd name="connsiteY7" fmla="*/ 298600 h 699670"/>
                <a:gd name="connsiteX8" fmla="*/ 1899191 w 2415311"/>
                <a:gd name="connsiteY8" fmla="*/ 298600 h 699670"/>
                <a:gd name="connsiteX9" fmla="*/ 2197791 w 2415311"/>
                <a:gd name="connsiteY9" fmla="*/ 0 h 699670"/>
                <a:gd name="connsiteX10" fmla="*/ 1899191 w 2415311"/>
                <a:gd name="connsiteY10" fmla="*/ 298600 h 699670"/>
                <a:gd name="connsiteX11" fmla="*/ 2065065 w 2415311"/>
                <a:gd name="connsiteY11" fmla="*/ 660795 h 69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5311" h="699670" stroke="0" extrusionOk="0">
                  <a:moveTo>
                    <a:pt x="0" y="298600"/>
                  </a:moveTo>
                  <a:lnTo>
                    <a:pt x="1899191" y="298600"/>
                  </a:lnTo>
                  <a:lnTo>
                    <a:pt x="2102731" y="674484"/>
                  </a:lnTo>
                  <a:lnTo>
                    <a:pt x="244697" y="699670"/>
                  </a:lnTo>
                  <a:lnTo>
                    <a:pt x="0" y="298600"/>
                  </a:lnTo>
                  <a:close/>
                </a:path>
                <a:path w="2415311" h="699670" fill="darkenLess" stroke="0" extrusionOk="0">
                  <a:moveTo>
                    <a:pt x="1899191" y="298600"/>
                  </a:moveTo>
                  <a:lnTo>
                    <a:pt x="2197791" y="0"/>
                  </a:lnTo>
                  <a:lnTo>
                    <a:pt x="2402866" y="375235"/>
                  </a:lnTo>
                  <a:lnTo>
                    <a:pt x="2093645" y="655469"/>
                  </a:lnTo>
                  <a:lnTo>
                    <a:pt x="1899191" y="298600"/>
                  </a:lnTo>
                  <a:close/>
                </a:path>
                <a:path w="2415311" h="699670" fill="lightenLess" stroke="0" extrusionOk="0">
                  <a:moveTo>
                    <a:pt x="0" y="298600"/>
                  </a:moveTo>
                  <a:lnTo>
                    <a:pt x="298600" y="0"/>
                  </a:lnTo>
                  <a:lnTo>
                    <a:pt x="2197791" y="0"/>
                  </a:lnTo>
                  <a:lnTo>
                    <a:pt x="1899191" y="298600"/>
                  </a:lnTo>
                  <a:lnTo>
                    <a:pt x="0" y="298600"/>
                  </a:lnTo>
                  <a:close/>
                </a:path>
                <a:path w="2415311" h="699670" fill="none" extrusionOk="0">
                  <a:moveTo>
                    <a:pt x="0" y="298600"/>
                  </a:moveTo>
                  <a:lnTo>
                    <a:pt x="298600" y="0"/>
                  </a:lnTo>
                  <a:lnTo>
                    <a:pt x="2197791" y="0"/>
                  </a:lnTo>
                  <a:lnTo>
                    <a:pt x="2415312" y="374915"/>
                  </a:lnTo>
                  <a:lnTo>
                    <a:pt x="2076613" y="671212"/>
                  </a:lnTo>
                  <a:lnTo>
                    <a:pt x="226508" y="687119"/>
                  </a:lnTo>
                  <a:lnTo>
                    <a:pt x="0" y="298600"/>
                  </a:lnTo>
                  <a:close/>
                  <a:moveTo>
                    <a:pt x="0" y="298600"/>
                  </a:moveTo>
                  <a:lnTo>
                    <a:pt x="1899191" y="298600"/>
                  </a:lnTo>
                  <a:lnTo>
                    <a:pt x="2197791" y="0"/>
                  </a:lnTo>
                  <a:moveTo>
                    <a:pt x="1899191" y="298600"/>
                  </a:moveTo>
                  <a:cubicBezTo>
                    <a:pt x="1899191" y="433472"/>
                    <a:pt x="2065065" y="525923"/>
                    <a:pt x="2065065" y="660795"/>
                  </a:cubicBezTo>
                </a:path>
              </a:pathLst>
            </a:custGeom>
            <a:solidFill>
              <a:srgbClr val="5B9BD5">
                <a:alpha val="3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8" name="Cubo 7"/>
            <p:cNvSpPr/>
            <p:nvPr/>
          </p:nvSpPr>
          <p:spPr>
            <a:xfrm rot="20263448" flipH="1">
              <a:off x="2831434" y="3040562"/>
              <a:ext cx="1133513" cy="617890"/>
            </a:xfrm>
            <a:custGeom>
              <a:avLst/>
              <a:gdLst>
                <a:gd name="connsiteX0" fmla="*/ 0 w 2197791"/>
                <a:gd name="connsiteY0" fmla="*/ 298600 h 703216"/>
                <a:gd name="connsiteX1" fmla="*/ 1899191 w 2197791"/>
                <a:gd name="connsiteY1" fmla="*/ 298600 h 703216"/>
                <a:gd name="connsiteX2" fmla="*/ 1899191 w 2197791"/>
                <a:gd name="connsiteY2" fmla="*/ 703216 h 703216"/>
                <a:gd name="connsiteX3" fmla="*/ 0 w 2197791"/>
                <a:gd name="connsiteY3" fmla="*/ 703216 h 703216"/>
                <a:gd name="connsiteX4" fmla="*/ 0 w 2197791"/>
                <a:gd name="connsiteY4" fmla="*/ 298600 h 703216"/>
                <a:gd name="connsiteX0" fmla="*/ 1899191 w 2197791"/>
                <a:gd name="connsiteY0" fmla="*/ 298600 h 703216"/>
                <a:gd name="connsiteX1" fmla="*/ 2197791 w 2197791"/>
                <a:gd name="connsiteY1" fmla="*/ 0 h 703216"/>
                <a:gd name="connsiteX2" fmla="*/ 2197791 w 2197791"/>
                <a:gd name="connsiteY2" fmla="*/ 404616 h 703216"/>
                <a:gd name="connsiteX3" fmla="*/ 1899191 w 2197791"/>
                <a:gd name="connsiteY3" fmla="*/ 703216 h 703216"/>
                <a:gd name="connsiteX4" fmla="*/ 1899191 w 2197791"/>
                <a:gd name="connsiteY4" fmla="*/ 298600 h 703216"/>
                <a:gd name="connsiteX0" fmla="*/ 0 w 2197791"/>
                <a:gd name="connsiteY0" fmla="*/ 298600 h 703216"/>
                <a:gd name="connsiteX1" fmla="*/ 298600 w 2197791"/>
                <a:gd name="connsiteY1" fmla="*/ 0 h 703216"/>
                <a:gd name="connsiteX2" fmla="*/ 2197791 w 2197791"/>
                <a:gd name="connsiteY2" fmla="*/ 0 h 703216"/>
                <a:gd name="connsiteX3" fmla="*/ 1899191 w 2197791"/>
                <a:gd name="connsiteY3" fmla="*/ 298600 h 703216"/>
                <a:gd name="connsiteX4" fmla="*/ 0 w 2197791"/>
                <a:gd name="connsiteY4" fmla="*/ 298600 h 703216"/>
                <a:gd name="connsiteX0" fmla="*/ 0 w 2197791"/>
                <a:gd name="connsiteY0" fmla="*/ 298600 h 703216"/>
                <a:gd name="connsiteX1" fmla="*/ 298600 w 2197791"/>
                <a:gd name="connsiteY1" fmla="*/ 0 h 703216"/>
                <a:gd name="connsiteX2" fmla="*/ 2197791 w 2197791"/>
                <a:gd name="connsiteY2" fmla="*/ 0 h 703216"/>
                <a:gd name="connsiteX3" fmla="*/ 2197791 w 2197791"/>
                <a:gd name="connsiteY3" fmla="*/ 404616 h 703216"/>
                <a:gd name="connsiteX4" fmla="*/ 1899191 w 2197791"/>
                <a:gd name="connsiteY4" fmla="*/ 703216 h 703216"/>
                <a:gd name="connsiteX5" fmla="*/ 0 w 2197791"/>
                <a:gd name="connsiteY5" fmla="*/ 703216 h 703216"/>
                <a:gd name="connsiteX6" fmla="*/ 0 w 2197791"/>
                <a:gd name="connsiteY6" fmla="*/ 298600 h 703216"/>
                <a:gd name="connsiteX7" fmla="*/ 0 w 2197791"/>
                <a:gd name="connsiteY7" fmla="*/ 298600 h 703216"/>
                <a:gd name="connsiteX8" fmla="*/ 1899191 w 2197791"/>
                <a:gd name="connsiteY8" fmla="*/ 298600 h 703216"/>
                <a:gd name="connsiteX9" fmla="*/ 2197791 w 2197791"/>
                <a:gd name="connsiteY9" fmla="*/ 0 h 703216"/>
                <a:gd name="connsiteX10" fmla="*/ 1899191 w 2197791"/>
                <a:gd name="connsiteY10" fmla="*/ 298600 h 703216"/>
                <a:gd name="connsiteX11" fmla="*/ 1899191 w 2197791"/>
                <a:gd name="connsiteY11" fmla="*/ 703216 h 703216"/>
                <a:gd name="connsiteX0" fmla="*/ 0 w 2197791"/>
                <a:gd name="connsiteY0" fmla="*/ 298600 h 885178"/>
                <a:gd name="connsiteX1" fmla="*/ 1899191 w 2197791"/>
                <a:gd name="connsiteY1" fmla="*/ 298600 h 885178"/>
                <a:gd name="connsiteX2" fmla="*/ 1899191 w 2197791"/>
                <a:gd name="connsiteY2" fmla="*/ 703216 h 885178"/>
                <a:gd name="connsiteX3" fmla="*/ 0 w 2197791"/>
                <a:gd name="connsiteY3" fmla="*/ 703216 h 885178"/>
                <a:gd name="connsiteX4" fmla="*/ 0 w 2197791"/>
                <a:gd name="connsiteY4" fmla="*/ 298600 h 885178"/>
                <a:gd name="connsiteX0" fmla="*/ 1899191 w 2197791"/>
                <a:gd name="connsiteY0" fmla="*/ 298600 h 885178"/>
                <a:gd name="connsiteX1" fmla="*/ 2197791 w 2197791"/>
                <a:gd name="connsiteY1" fmla="*/ 0 h 885178"/>
                <a:gd name="connsiteX2" fmla="*/ 2197791 w 2197791"/>
                <a:gd name="connsiteY2" fmla="*/ 404616 h 885178"/>
                <a:gd name="connsiteX3" fmla="*/ 1899191 w 2197791"/>
                <a:gd name="connsiteY3" fmla="*/ 703216 h 885178"/>
                <a:gd name="connsiteX4" fmla="*/ 1899191 w 2197791"/>
                <a:gd name="connsiteY4" fmla="*/ 298600 h 885178"/>
                <a:gd name="connsiteX0" fmla="*/ 0 w 2197791"/>
                <a:gd name="connsiteY0" fmla="*/ 298600 h 885178"/>
                <a:gd name="connsiteX1" fmla="*/ 298600 w 2197791"/>
                <a:gd name="connsiteY1" fmla="*/ 0 h 885178"/>
                <a:gd name="connsiteX2" fmla="*/ 2197791 w 2197791"/>
                <a:gd name="connsiteY2" fmla="*/ 0 h 885178"/>
                <a:gd name="connsiteX3" fmla="*/ 1899191 w 2197791"/>
                <a:gd name="connsiteY3" fmla="*/ 298600 h 885178"/>
                <a:gd name="connsiteX4" fmla="*/ 0 w 2197791"/>
                <a:gd name="connsiteY4" fmla="*/ 298600 h 885178"/>
                <a:gd name="connsiteX0" fmla="*/ 0 w 2197791"/>
                <a:gd name="connsiteY0" fmla="*/ 298600 h 885178"/>
                <a:gd name="connsiteX1" fmla="*/ 298600 w 2197791"/>
                <a:gd name="connsiteY1" fmla="*/ 0 h 885178"/>
                <a:gd name="connsiteX2" fmla="*/ 2197791 w 2197791"/>
                <a:gd name="connsiteY2" fmla="*/ 0 h 885178"/>
                <a:gd name="connsiteX3" fmla="*/ 2197791 w 2197791"/>
                <a:gd name="connsiteY3" fmla="*/ 404616 h 885178"/>
                <a:gd name="connsiteX4" fmla="*/ 1899191 w 2197791"/>
                <a:gd name="connsiteY4" fmla="*/ 703216 h 885178"/>
                <a:gd name="connsiteX5" fmla="*/ 0 w 2197791"/>
                <a:gd name="connsiteY5" fmla="*/ 703216 h 885178"/>
                <a:gd name="connsiteX6" fmla="*/ 0 w 2197791"/>
                <a:gd name="connsiteY6" fmla="*/ 298600 h 885178"/>
                <a:gd name="connsiteX7" fmla="*/ 0 w 2197791"/>
                <a:gd name="connsiteY7" fmla="*/ 298600 h 885178"/>
                <a:gd name="connsiteX8" fmla="*/ 1899191 w 2197791"/>
                <a:gd name="connsiteY8" fmla="*/ 298600 h 885178"/>
                <a:gd name="connsiteX9" fmla="*/ 2197791 w 2197791"/>
                <a:gd name="connsiteY9" fmla="*/ 0 h 885178"/>
                <a:gd name="connsiteX10" fmla="*/ 1899191 w 2197791"/>
                <a:gd name="connsiteY10" fmla="*/ 298600 h 885178"/>
                <a:gd name="connsiteX11" fmla="*/ 2021210 w 2197791"/>
                <a:gd name="connsiteY11" fmla="*/ 885178 h 885178"/>
                <a:gd name="connsiteX0" fmla="*/ 0 w 2318990"/>
                <a:gd name="connsiteY0" fmla="*/ 298600 h 885178"/>
                <a:gd name="connsiteX1" fmla="*/ 1899191 w 2318990"/>
                <a:gd name="connsiteY1" fmla="*/ 298600 h 885178"/>
                <a:gd name="connsiteX2" fmla="*/ 1899191 w 2318990"/>
                <a:gd name="connsiteY2" fmla="*/ 703216 h 885178"/>
                <a:gd name="connsiteX3" fmla="*/ 0 w 2318990"/>
                <a:gd name="connsiteY3" fmla="*/ 703216 h 885178"/>
                <a:gd name="connsiteX4" fmla="*/ 0 w 2318990"/>
                <a:gd name="connsiteY4" fmla="*/ 298600 h 885178"/>
                <a:gd name="connsiteX0" fmla="*/ 1899191 w 2318990"/>
                <a:gd name="connsiteY0" fmla="*/ 298600 h 885178"/>
                <a:gd name="connsiteX1" fmla="*/ 2197791 w 2318990"/>
                <a:gd name="connsiteY1" fmla="*/ 0 h 885178"/>
                <a:gd name="connsiteX2" fmla="*/ 2197791 w 2318990"/>
                <a:gd name="connsiteY2" fmla="*/ 404616 h 885178"/>
                <a:gd name="connsiteX3" fmla="*/ 1899191 w 2318990"/>
                <a:gd name="connsiteY3" fmla="*/ 703216 h 885178"/>
                <a:gd name="connsiteX4" fmla="*/ 1899191 w 2318990"/>
                <a:gd name="connsiteY4" fmla="*/ 298600 h 885178"/>
                <a:gd name="connsiteX0" fmla="*/ 0 w 2318990"/>
                <a:gd name="connsiteY0" fmla="*/ 298600 h 885178"/>
                <a:gd name="connsiteX1" fmla="*/ 298600 w 2318990"/>
                <a:gd name="connsiteY1" fmla="*/ 0 h 885178"/>
                <a:gd name="connsiteX2" fmla="*/ 2197791 w 2318990"/>
                <a:gd name="connsiteY2" fmla="*/ 0 h 885178"/>
                <a:gd name="connsiteX3" fmla="*/ 1899191 w 2318990"/>
                <a:gd name="connsiteY3" fmla="*/ 298600 h 885178"/>
                <a:gd name="connsiteX4" fmla="*/ 0 w 2318990"/>
                <a:gd name="connsiteY4" fmla="*/ 298600 h 885178"/>
                <a:gd name="connsiteX0" fmla="*/ 0 w 2318990"/>
                <a:gd name="connsiteY0" fmla="*/ 298600 h 885178"/>
                <a:gd name="connsiteX1" fmla="*/ 298600 w 2318990"/>
                <a:gd name="connsiteY1" fmla="*/ 0 h 885178"/>
                <a:gd name="connsiteX2" fmla="*/ 2197791 w 2318990"/>
                <a:gd name="connsiteY2" fmla="*/ 0 h 885178"/>
                <a:gd name="connsiteX3" fmla="*/ 2318990 w 2318990"/>
                <a:gd name="connsiteY3" fmla="*/ 516056 h 885178"/>
                <a:gd name="connsiteX4" fmla="*/ 1899191 w 2318990"/>
                <a:gd name="connsiteY4" fmla="*/ 703216 h 885178"/>
                <a:gd name="connsiteX5" fmla="*/ 0 w 2318990"/>
                <a:gd name="connsiteY5" fmla="*/ 703216 h 885178"/>
                <a:gd name="connsiteX6" fmla="*/ 0 w 2318990"/>
                <a:gd name="connsiteY6" fmla="*/ 298600 h 885178"/>
                <a:gd name="connsiteX7" fmla="*/ 0 w 2318990"/>
                <a:gd name="connsiteY7" fmla="*/ 298600 h 885178"/>
                <a:gd name="connsiteX8" fmla="*/ 1899191 w 2318990"/>
                <a:gd name="connsiteY8" fmla="*/ 298600 h 885178"/>
                <a:gd name="connsiteX9" fmla="*/ 2197791 w 2318990"/>
                <a:gd name="connsiteY9" fmla="*/ 0 h 885178"/>
                <a:gd name="connsiteX10" fmla="*/ 1899191 w 2318990"/>
                <a:gd name="connsiteY10" fmla="*/ 298600 h 885178"/>
                <a:gd name="connsiteX11" fmla="*/ 2021210 w 2318990"/>
                <a:gd name="connsiteY11" fmla="*/ 885178 h 885178"/>
                <a:gd name="connsiteX0" fmla="*/ 0 w 2318990"/>
                <a:gd name="connsiteY0" fmla="*/ 298600 h 703216"/>
                <a:gd name="connsiteX1" fmla="*/ 1899191 w 2318990"/>
                <a:gd name="connsiteY1" fmla="*/ 298600 h 703216"/>
                <a:gd name="connsiteX2" fmla="*/ 1899191 w 2318990"/>
                <a:gd name="connsiteY2" fmla="*/ 703216 h 703216"/>
                <a:gd name="connsiteX3" fmla="*/ 0 w 2318990"/>
                <a:gd name="connsiteY3" fmla="*/ 703216 h 703216"/>
                <a:gd name="connsiteX4" fmla="*/ 0 w 2318990"/>
                <a:gd name="connsiteY4" fmla="*/ 298600 h 703216"/>
                <a:gd name="connsiteX0" fmla="*/ 1899191 w 2318990"/>
                <a:gd name="connsiteY0" fmla="*/ 298600 h 703216"/>
                <a:gd name="connsiteX1" fmla="*/ 2197791 w 2318990"/>
                <a:gd name="connsiteY1" fmla="*/ 0 h 703216"/>
                <a:gd name="connsiteX2" fmla="*/ 2197791 w 2318990"/>
                <a:gd name="connsiteY2" fmla="*/ 404616 h 703216"/>
                <a:gd name="connsiteX3" fmla="*/ 1899191 w 2318990"/>
                <a:gd name="connsiteY3" fmla="*/ 703216 h 703216"/>
                <a:gd name="connsiteX4" fmla="*/ 1899191 w 2318990"/>
                <a:gd name="connsiteY4" fmla="*/ 298600 h 703216"/>
                <a:gd name="connsiteX0" fmla="*/ 0 w 2318990"/>
                <a:gd name="connsiteY0" fmla="*/ 298600 h 703216"/>
                <a:gd name="connsiteX1" fmla="*/ 298600 w 2318990"/>
                <a:gd name="connsiteY1" fmla="*/ 0 h 703216"/>
                <a:gd name="connsiteX2" fmla="*/ 2197791 w 2318990"/>
                <a:gd name="connsiteY2" fmla="*/ 0 h 703216"/>
                <a:gd name="connsiteX3" fmla="*/ 1899191 w 2318990"/>
                <a:gd name="connsiteY3" fmla="*/ 298600 h 703216"/>
                <a:gd name="connsiteX4" fmla="*/ 0 w 2318990"/>
                <a:gd name="connsiteY4" fmla="*/ 298600 h 703216"/>
                <a:gd name="connsiteX0" fmla="*/ 0 w 2318990"/>
                <a:gd name="connsiteY0" fmla="*/ 298600 h 703216"/>
                <a:gd name="connsiteX1" fmla="*/ 298600 w 2318990"/>
                <a:gd name="connsiteY1" fmla="*/ 0 h 703216"/>
                <a:gd name="connsiteX2" fmla="*/ 2197791 w 2318990"/>
                <a:gd name="connsiteY2" fmla="*/ 0 h 703216"/>
                <a:gd name="connsiteX3" fmla="*/ 2318990 w 2318990"/>
                <a:gd name="connsiteY3" fmla="*/ 516056 h 703216"/>
                <a:gd name="connsiteX4" fmla="*/ 1899191 w 2318990"/>
                <a:gd name="connsiteY4" fmla="*/ 703216 h 703216"/>
                <a:gd name="connsiteX5" fmla="*/ 0 w 2318990"/>
                <a:gd name="connsiteY5" fmla="*/ 703216 h 703216"/>
                <a:gd name="connsiteX6" fmla="*/ 0 w 2318990"/>
                <a:gd name="connsiteY6" fmla="*/ 298600 h 703216"/>
                <a:gd name="connsiteX7" fmla="*/ 0 w 2318990"/>
                <a:gd name="connsiteY7" fmla="*/ 298600 h 703216"/>
                <a:gd name="connsiteX8" fmla="*/ 1899191 w 2318990"/>
                <a:gd name="connsiteY8" fmla="*/ 298600 h 703216"/>
                <a:gd name="connsiteX9" fmla="*/ 2197791 w 2318990"/>
                <a:gd name="connsiteY9" fmla="*/ 0 h 703216"/>
                <a:gd name="connsiteX10" fmla="*/ 1899191 w 2318990"/>
                <a:gd name="connsiteY10" fmla="*/ 298600 h 703216"/>
                <a:gd name="connsiteX11" fmla="*/ 1904437 w 2318990"/>
                <a:gd name="connsiteY11" fmla="*/ 547986 h 703216"/>
                <a:gd name="connsiteX0" fmla="*/ 0 w 2289387"/>
                <a:gd name="connsiteY0" fmla="*/ 298600 h 703216"/>
                <a:gd name="connsiteX1" fmla="*/ 1899191 w 2289387"/>
                <a:gd name="connsiteY1" fmla="*/ 298600 h 703216"/>
                <a:gd name="connsiteX2" fmla="*/ 1899191 w 2289387"/>
                <a:gd name="connsiteY2" fmla="*/ 703216 h 703216"/>
                <a:gd name="connsiteX3" fmla="*/ 0 w 2289387"/>
                <a:gd name="connsiteY3" fmla="*/ 703216 h 703216"/>
                <a:gd name="connsiteX4" fmla="*/ 0 w 2289387"/>
                <a:gd name="connsiteY4" fmla="*/ 298600 h 703216"/>
                <a:gd name="connsiteX0" fmla="*/ 1899191 w 2289387"/>
                <a:gd name="connsiteY0" fmla="*/ 298600 h 703216"/>
                <a:gd name="connsiteX1" fmla="*/ 2197791 w 2289387"/>
                <a:gd name="connsiteY1" fmla="*/ 0 h 703216"/>
                <a:gd name="connsiteX2" fmla="*/ 2197791 w 2289387"/>
                <a:gd name="connsiteY2" fmla="*/ 404616 h 703216"/>
                <a:gd name="connsiteX3" fmla="*/ 1899191 w 2289387"/>
                <a:gd name="connsiteY3" fmla="*/ 703216 h 703216"/>
                <a:gd name="connsiteX4" fmla="*/ 1899191 w 2289387"/>
                <a:gd name="connsiteY4" fmla="*/ 298600 h 703216"/>
                <a:gd name="connsiteX0" fmla="*/ 0 w 2289387"/>
                <a:gd name="connsiteY0" fmla="*/ 298600 h 703216"/>
                <a:gd name="connsiteX1" fmla="*/ 298600 w 2289387"/>
                <a:gd name="connsiteY1" fmla="*/ 0 h 703216"/>
                <a:gd name="connsiteX2" fmla="*/ 2197791 w 2289387"/>
                <a:gd name="connsiteY2" fmla="*/ 0 h 703216"/>
                <a:gd name="connsiteX3" fmla="*/ 1899191 w 2289387"/>
                <a:gd name="connsiteY3" fmla="*/ 298600 h 703216"/>
                <a:gd name="connsiteX4" fmla="*/ 0 w 2289387"/>
                <a:gd name="connsiteY4" fmla="*/ 298600 h 703216"/>
                <a:gd name="connsiteX0" fmla="*/ 0 w 2289387"/>
                <a:gd name="connsiteY0" fmla="*/ 298600 h 703216"/>
                <a:gd name="connsiteX1" fmla="*/ 298600 w 2289387"/>
                <a:gd name="connsiteY1" fmla="*/ 0 h 703216"/>
                <a:gd name="connsiteX2" fmla="*/ 2197791 w 2289387"/>
                <a:gd name="connsiteY2" fmla="*/ 0 h 703216"/>
                <a:gd name="connsiteX3" fmla="*/ 2289387 w 2289387"/>
                <a:gd name="connsiteY3" fmla="*/ 396498 h 703216"/>
                <a:gd name="connsiteX4" fmla="*/ 1899191 w 2289387"/>
                <a:gd name="connsiteY4" fmla="*/ 703216 h 703216"/>
                <a:gd name="connsiteX5" fmla="*/ 0 w 2289387"/>
                <a:gd name="connsiteY5" fmla="*/ 703216 h 703216"/>
                <a:gd name="connsiteX6" fmla="*/ 0 w 2289387"/>
                <a:gd name="connsiteY6" fmla="*/ 298600 h 703216"/>
                <a:gd name="connsiteX7" fmla="*/ 0 w 2289387"/>
                <a:gd name="connsiteY7" fmla="*/ 298600 h 703216"/>
                <a:gd name="connsiteX8" fmla="*/ 1899191 w 2289387"/>
                <a:gd name="connsiteY8" fmla="*/ 298600 h 703216"/>
                <a:gd name="connsiteX9" fmla="*/ 2197791 w 2289387"/>
                <a:gd name="connsiteY9" fmla="*/ 0 h 703216"/>
                <a:gd name="connsiteX10" fmla="*/ 1899191 w 2289387"/>
                <a:gd name="connsiteY10" fmla="*/ 298600 h 703216"/>
                <a:gd name="connsiteX11" fmla="*/ 1904437 w 2289387"/>
                <a:gd name="connsiteY11" fmla="*/ 547986 h 703216"/>
                <a:gd name="connsiteX0" fmla="*/ 0 w 2289387"/>
                <a:gd name="connsiteY0" fmla="*/ 298600 h 708463"/>
                <a:gd name="connsiteX1" fmla="*/ 1899191 w 2289387"/>
                <a:gd name="connsiteY1" fmla="*/ 298600 h 708463"/>
                <a:gd name="connsiteX2" fmla="*/ 1899191 w 2289387"/>
                <a:gd name="connsiteY2" fmla="*/ 703216 h 708463"/>
                <a:gd name="connsiteX3" fmla="*/ 0 w 2289387"/>
                <a:gd name="connsiteY3" fmla="*/ 703216 h 708463"/>
                <a:gd name="connsiteX4" fmla="*/ 0 w 2289387"/>
                <a:gd name="connsiteY4" fmla="*/ 298600 h 708463"/>
                <a:gd name="connsiteX0" fmla="*/ 1899191 w 2289387"/>
                <a:gd name="connsiteY0" fmla="*/ 298600 h 708463"/>
                <a:gd name="connsiteX1" fmla="*/ 2197791 w 2289387"/>
                <a:gd name="connsiteY1" fmla="*/ 0 h 708463"/>
                <a:gd name="connsiteX2" fmla="*/ 2197791 w 2289387"/>
                <a:gd name="connsiteY2" fmla="*/ 404616 h 708463"/>
                <a:gd name="connsiteX3" fmla="*/ 1899191 w 2289387"/>
                <a:gd name="connsiteY3" fmla="*/ 703216 h 708463"/>
                <a:gd name="connsiteX4" fmla="*/ 1899191 w 2289387"/>
                <a:gd name="connsiteY4" fmla="*/ 298600 h 708463"/>
                <a:gd name="connsiteX0" fmla="*/ 0 w 2289387"/>
                <a:gd name="connsiteY0" fmla="*/ 298600 h 708463"/>
                <a:gd name="connsiteX1" fmla="*/ 298600 w 2289387"/>
                <a:gd name="connsiteY1" fmla="*/ 0 h 708463"/>
                <a:gd name="connsiteX2" fmla="*/ 2197791 w 2289387"/>
                <a:gd name="connsiteY2" fmla="*/ 0 h 708463"/>
                <a:gd name="connsiteX3" fmla="*/ 1899191 w 2289387"/>
                <a:gd name="connsiteY3" fmla="*/ 298600 h 708463"/>
                <a:gd name="connsiteX4" fmla="*/ 0 w 2289387"/>
                <a:gd name="connsiteY4" fmla="*/ 298600 h 708463"/>
                <a:gd name="connsiteX0" fmla="*/ 0 w 2289387"/>
                <a:gd name="connsiteY0" fmla="*/ 298600 h 708463"/>
                <a:gd name="connsiteX1" fmla="*/ 298600 w 2289387"/>
                <a:gd name="connsiteY1" fmla="*/ 0 h 708463"/>
                <a:gd name="connsiteX2" fmla="*/ 2197791 w 2289387"/>
                <a:gd name="connsiteY2" fmla="*/ 0 h 708463"/>
                <a:gd name="connsiteX3" fmla="*/ 2289387 w 2289387"/>
                <a:gd name="connsiteY3" fmla="*/ 396498 h 708463"/>
                <a:gd name="connsiteX4" fmla="*/ 1899191 w 2289387"/>
                <a:gd name="connsiteY4" fmla="*/ 703216 h 708463"/>
                <a:gd name="connsiteX5" fmla="*/ 155230 w 2289387"/>
                <a:gd name="connsiteY5" fmla="*/ 708463 h 708463"/>
                <a:gd name="connsiteX6" fmla="*/ 0 w 2289387"/>
                <a:gd name="connsiteY6" fmla="*/ 298600 h 708463"/>
                <a:gd name="connsiteX7" fmla="*/ 0 w 2289387"/>
                <a:gd name="connsiteY7" fmla="*/ 298600 h 708463"/>
                <a:gd name="connsiteX8" fmla="*/ 1899191 w 2289387"/>
                <a:gd name="connsiteY8" fmla="*/ 298600 h 708463"/>
                <a:gd name="connsiteX9" fmla="*/ 2197791 w 2289387"/>
                <a:gd name="connsiteY9" fmla="*/ 0 h 708463"/>
                <a:gd name="connsiteX10" fmla="*/ 1899191 w 2289387"/>
                <a:gd name="connsiteY10" fmla="*/ 298600 h 708463"/>
                <a:gd name="connsiteX11" fmla="*/ 1904437 w 2289387"/>
                <a:gd name="connsiteY11" fmla="*/ 547986 h 708463"/>
                <a:gd name="connsiteX0" fmla="*/ 0 w 2306812"/>
                <a:gd name="connsiteY0" fmla="*/ 298600 h 708463"/>
                <a:gd name="connsiteX1" fmla="*/ 1899191 w 2306812"/>
                <a:gd name="connsiteY1" fmla="*/ 298600 h 708463"/>
                <a:gd name="connsiteX2" fmla="*/ 1899191 w 2306812"/>
                <a:gd name="connsiteY2" fmla="*/ 703216 h 708463"/>
                <a:gd name="connsiteX3" fmla="*/ 0 w 2306812"/>
                <a:gd name="connsiteY3" fmla="*/ 703216 h 708463"/>
                <a:gd name="connsiteX4" fmla="*/ 0 w 2306812"/>
                <a:gd name="connsiteY4" fmla="*/ 298600 h 708463"/>
                <a:gd name="connsiteX0" fmla="*/ 1899191 w 2306812"/>
                <a:gd name="connsiteY0" fmla="*/ 298600 h 708463"/>
                <a:gd name="connsiteX1" fmla="*/ 2197791 w 2306812"/>
                <a:gd name="connsiteY1" fmla="*/ 0 h 708463"/>
                <a:gd name="connsiteX2" fmla="*/ 2306812 w 2306812"/>
                <a:gd name="connsiteY2" fmla="*/ 378662 h 708463"/>
                <a:gd name="connsiteX3" fmla="*/ 1899191 w 2306812"/>
                <a:gd name="connsiteY3" fmla="*/ 703216 h 708463"/>
                <a:gd name="connsiteX4" fmla="*/ 1899191 w 2306812"/>
                <a:gd name="connsiteY4" fmla="*/ 298600 h 708463"/>
                <a:gd name="connsiteX0" fmla="*/ 0 w 2306812"/>
                <a:gd name="connsiteY0" fmla="*/ 298600 h 708463"/>
                <a:gd name="connsiteX1" fmla="*/ 298600 w 2306812"/>
                <a:gd name="connsiteY1" fmla="*/ 0 h 708463"/>
                <a:gd name="connsiteX2" fmla="*/ 2197791 w 2306812"/>
                <a:gd name="connsiteY2" fmla="*/ 0 h 708463"/>
                <a:gd name="connsiteX3" fmla="*/ 1899191 w 2306812"/>
                <a:gd name="connsiteY3" fmla="*/ 298600 h 708463"/>
                <a:gd name="connsiteX4" fmla="*/ 0 w 2306812"/>
                <a:gd name="connsiteY4" fmla="*/ 298600 h 708463"/>
                <a:gd name="connsiteX0" fmla="*/ 0 w 2306812"/>
                <a:gd name="connsiteY0" fmla="*/ 298600 h 708463"/>
                <a:gd name="connsiteX1" fmla="*/ 298600 w 2306812"/>
                <a:gd name="connsiteY1" fmla="*/ 0 h 708463"/>
                <a:gd name="connsiteX2" fmla="*/ 2197791 w 2306812"/>
                <a:gd name="connsiteY2" fmla="*/ 0 h 708463"/>
                <a:gd name="connsiteX3" fmla="*/ 2289387 w 2306812"/>
                <a:gd name="connsiteY3" fmla="*/ 396498 h 708463"/>
                <a:gd name="connsiteX4" fmla="*/ 1899191 w 2306812"/>
                <a:gd name="connsiteY4" fmla="*/ 703216 h 708463"/>
                <a:gd name="connsiteX5" fmla="*/ 155230 w 2306812"/>
                <a:gd name="connsiteY5" fmla="*/ 708463 h 708463"/>
                <a:gd name="connsiteX6" fmla="*/ 0 w 2306812"/>
                <a:gd name="connsiteY6" fmla="*/ 298600 h 708463"/>
                <a:gd name="connsiteX7" fmla="*/ 0 w 2306812"/>
                <a:gd name="connsiteY7" fmla="*/ 298600 h 708463"/>
                <a:gd name="connsiteX8" fmla="*/ 1899191 w 2306812"/>
                <a:gd name="connsiteY8" fmla="*/ 298600 h 708463"/>
                <a:gd name="connsiteX9" fmla="*/ 2197791 w 2306812"/>
                <a:gd name="connsiteY9" fmla="*/ 0 h 708463"/>
                <a:gd name="connsiteX10" fmla="*/ 1899191 w 2306812"/>
                <a:gd name="connsiteY10" fmla="*/ 298600 h 708463"/>
                <a:gd name="connsiteX11" fmla="*/ 1904437 w 2306812"/>
                <a:gd name="connsiteY11" fmla="*/ 547986 h 708463"/>
                <a:gd name="connsiteX0" fmla="*/ 0 w 2306812"/>
                <a:gd name="connsiteY0" fmla="*/ 298600 h 723881"/>
                <a:gd name="connsiteX1" fmla="*/ 1899191 w 2306812"/>
                <a:gd name="connsiteY1" fmla="*/ 298600 h 723881"/>
                <a:gd name="connsiteX2" fmla="*/ 1899191 w 2306812"/>
                <a:gd name="connsiteY2" fmla="*/ 703216 h 723881"/>
                <a:gd name="connsiteX3" fmla="*/ 0 w 2306812"/>
                <a:gd name="connsiteY3" fmla="*/ 703216 h 723881"/>
                <a:gd name="connsiteX4" fmla="*/ 0 w 2306812"/>
                <a:gd name="connsiteY4" fmla="*/ 298600 h 723881"/>
                <a:gd name="connsiteX0" fmla="*/ 1899191 w 2306812"/>
                <a:gd name="connsiteY0" fmla="*/ 298600 h 723881"/>
                <a:gd name="connsiteX1" fmla="*/ 2197791 w 2306812"/>
                <a:gd name="connsiteY1" fmla="*/ 0 h 723881"/>
                <a:gd name="connsiteX2" fmla="*/ 2306812 w 2306812"/>
                <a:gd name="connsiteY2" fmla="*/ 378662 h 723881"/>
                <a:gd name="connsiteX3" fmla="*/ 1899191 w 2306812"/>
                <a:gd name="connsiteY3" fmla="*/ 703216 h 723881"/>
                <a:gd name="connsiteX4" fmla="*/ 1899191 w 2306812"/>
                <a:gd name="connsiteY4" fmla="*/ 298600 h 723881"/>
                <a:gd name="connsiteX0" fmla="*/ 0 w 2306812"/>
                <a:gd name="connsiteY0" fmla="*/ 298600 h 723881"/>
                <a:gd name="connsiteX1" fmla="*/ 298600 w 2306812"/>
                <a:gd name="connsiteY1" fmla="*/ 0 h 723881"/>
                <a:gd name="connsiteX2" fmla="*/ 2197791 w 2306812"/>
                <a:gd name="connsiteY2" fmla="*/ 0 h 723881"/>
                <a:gd name="connsiteX3" fmla="*/ 1899191 w 2306812"/>
                <a:gd name="connsiteY3" fmla="*/ 298600 h 723881"/>
                <a:gd name="connsiteX4" fmla="*/ 0 w 2306812"/>
                <a:gd name="connsiteY4" fmla="*/ 298600 h 723881"/>
                <a:gd name="connsiteX0" fmla="*/ 0 w 2306812"/>
                <a:gd name="connsiteY0" fmla="*/ 298600 h 723881"/>
                <a:gd name="connsiteX1" fmla="*/ 298600 w 2306812"/>
                <a:gd name="connsiteY1" fmla="*/ 0 h 723881"/>
                <a:gd name="connsiteX2" fmla="*/ 2197791 w 2306812"/>
                <a:gd name="connsiteY2" fmla="*/ 0 h 723881"/>
                <a:gd name="connsiteX3" fmla="*/ 2289387 w 2306812"/>
                <a:gd name="connsiteY3" fmla="*/ 396498 h 723881"/>
                <a:gd name="connsiteX4" fmla="*/ 1941749 w 2306812"/>
                <a:gd name="connsiteY4" fmla="*/ 723881 h 723881"/>
                <a:gd name="connsiteX5" fmla="*/ 155230 w 2306812"/>
                <a:gd name="connsiteY5" fmla="*/ 708463 h 723881"/>
                <a:gd name="connsiteX6" fmla="*/ 0 w 2306812"/>
                <a:gd name="connsiteY6" fmla="*/ 298600 h 723881"/>
                <a:gd name="connsiteX7" fmla="*/ 0 w 2306812"/>
                <a:gd name="connsiteY7" fmla="*/ 298600 h 723881"/>
                <a:gd name="connsiteX8" fmla="*/ 1899191 w 2306812"/>
                <a:gd name="connsiteY8" fmla="*/ 298600 h 723881"/>
                <a:gd name="connsiteX9" fmla="*/ 2197791 w 2306812"/>
                <a:gd name="connsiteY9" fmla="*/ 0 h 723881"/>
                <a:gd name="connsiteX10" fmla="*/ 1899191 w 2306812"/>
                <a:gd name="connsiteY10" fmla="*/ 298600 h 723881"/>
                <a:gd name="connsiteX11" fmla="*/ 1904437 w 2306812"/>
                <a:gd name="connsiteY11" fmla="*/ 547986 h 723881"/>
                <a:gd name="connsiteX0" fmla="*/ 0 w 2306812"/>
                <a:gd name="connsiteY0" fmla="*/ 298600 h 748193"/>
                <a:gd name="connsiteX1" fmla="*/ 1899191 w 2306812"/>
                <a:gd name="connsiteY1" fmla="*/ 298600 h 748193"/>
                <a:gd name="connsiteX2" fmla="*/ 1899191 w 2306812"/>
                <a:gd name="connsiteY2" fmla="*/ 703216 h 748193"/>
                <a:gd name="connsiteX3" fmla="*/ 0 w 2306812"/>
                <a:gd name="connsiteY3" fmla="*/ 703216 h 748193"/>
                <a:gd name="connsiteX4" fmla="*/ 0 w 2306812"/>
                <a:gd name="connsiteY4" fmla="*/ 298600 h 748193"/>
                <a:gd name="connsiteX0" fmla="*/ 1899191 w 2306812"/>
                <a:gd name="connsiteY0" fmla="*/ 298600 h 748193"/>
                <a:gd name="connsiteX1" fmla="*/ 2197791 w 2306812"/>
                <a:gd name="connsiteY1" fmla="*/ 0 h 748193"/>
                <a:gd name="connsiteX2" fmla="*/ 2306812 w 2306812"/>
                <a:gd name="connsiteY2" fmla="*/ 378662 h 748193"/>
                <a:gd name="connsiteX3" fmla="*/ 1899191 w 2306812"/>
                <a:gd name="connsiteY3" fmla="*/ 703216 h 748193"/>
                <a:gd name="connsiteX4" fmla="*/ 1899191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1899191 w 2306812"/>
                <a:gd name="connsiteY3" fmla="*/ 298600 h 748193"/>
                <a:gd name="connsiteX4" fmla="*/ 0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2289387 w 2306812"/>
                <a:gd name="connsiteY3" fmla="*/ 396498 h 748193"/>
                <a:gd name="connsiteX4" fmla="*/ 1941749 w 2306812"/>
                <a:gd name="connsiteY4" fmla="*/ 723881 h 748193"/>
                <a:gd name="connsiteX5" fmla="*/ 155230 w 2306812"/>
                <a:gd name="connsiteY5" fmla="*/ 708463 h 748193"/>
                <a:gd name="connsiteX6" fmla="*/ 0 w 2306812"/>
                <a:gd name="connsiteY6" fmla="*/ 298600 h 748193"/>
                <a:gd name="connsiteX7" fmla="*/ 0 w 2306812"/>
                <a:gd name="connsiteY7" fmla="*/ 298600 h 748193"/>
                <a:gd name="connsiteX8" fmla="*/ 1899191 w 2306812"/>
                <a:gd name="connsiteY8" fmla="*/ 298600 h 748193"/>
                <a:gd name="connsiteX9" fmla="*/ 2197791 w 2306812"/>
                <a:gd name="connsiteY9" fmla="*/ 0 h 748193"/>
                <a:gd name="connsiteX10" fmla="*/ 1899191 w 2306812"/>
                <a:gd name="connsiteY10" fmla="*/ 298600 h 748193"/>
                <a:gd name="connsiteX11" fmla="*/ 1973771 w 2306812"/>
                <a:gd name="connsiteY11" fmla="*/ 748193 h 748193"/>
                <a:gd name="connsiteX0" fmla="*/ 0 w 2306812"/>
                <a:gd name="connsiteY0" fmla="*/ 298600 h 748193"/>
                <a:gd name="connsiteX1" fmla="*/ 1899191 w 2306812"/>
                <a:gd name="connsiteY1" fmla="*/ 298600 h 748193"/>
                <a:gd name="connsiteX2" fmla="*/ 1899191 w 2306812"/>
                <a:gd name="connsiteY2" fmla="*/ 703216 h 748193"/>
                <a:gd name="connsiteX3" fmla="*/ 166176 w 2306812"/>
                <a:gd name="connsiteY3" fmla="*/ 740074 h 748193"/>
                <a:gd name="connsiteX4" fmla="*/ 0 w 2306812"/>
                <a:gd name="connsiteY4" fmla="*/ 298600 h 748193"/>
                <a:gd name="connsiteX0" fmla="*/ 1899191 w 2306812"/>
                <a:gd name="connsiteY0" fmla="*/ 298600 h 748193"/>
                <a:gd name="connsiteX1" fmla="*/ 2197791 w 2306812"/>
                <a:gd name="connsiteY1" fmla="*/ 0 h 748193"/>
                <a:gd name="connsiteX2" fmla="*/ 2306812 w 2306812"/>
                <a:gd name="connsiteY2" fmla="*/ 378662 h 748193"/>
                <a:gd name="connsiteX3" fmla="*/ 1899191 w 2306812"/>
                <a:gd name="connsiteY3" fmla="*/ 703216 h 748193"/>
                <a:gd name="connsiteX4" fmla="*/ 1899191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1899191 w 2306812"/>
                <a:gd name="connsiteY3" fmla="*/ 298600 h 748193"/>
                <a:gd name="connsiteX4" fmla="*/ 0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2289387 w 2306812"/>
                <a:gd name="connsiteY3" fmla="*/ 396498 h 748193"/>
                <a:gd name="connsiteX4" fmla="*/ 1941749 w 2306812"/>
                <a:gd name="connsiteY4" fmla="*/ 723881 h 748193"/>
                <a:gd name="connsiteX5" fmla="*/ 155230 w 2306812"/>
                <a:gd name="connsiteY5" fmla="*/ 708463 h 748193"/>
                <a:gd name="connsiteX6" fmla="*/ 0 w 2306812"/>
                <a:gd name="connsiteY6" fmla="*/ 298600 h 748193"/>
                <a:gd name="connsiteX7" fmla="*/ 0 w 2306812"/>
                <a:gd name="connsiteY7" fmla="*/ 298600 h 748193"/>
                <a:gd name="connsiteX8" fmla="*/ 1899191 w 2306812"/>
                <a:gd name="connsiteY8" fmla="*/ 298600 h 748193"/>
                <a:gd name="connsiteX9" fmla="*/ 2197791 w 2306812"/>
                <a:gd name="connsiteY9" fmla="*/ 0 h 748193"/>
                <a:gd name="connsiteX10" fmla="*/ 1899191 w 2306812"/>
                <a:gd name="connsiteY10" fmla="*/ 298600 h 748193"/>
                <a:gd name="connsiteX11" fmla="*/ 1973771 w 2306812"/>
                <a:gd name="connsiteY11" fmla="*/ 748193 h 748193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1899191 w 2306812"/>
                <a:gd name="connsiteY2" fmla="*/ 703216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1899191 w 2306812"/>
                <a:gd name="connsiteY3" fmla="*/ 703216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1899191 w 2306812"/>
                <a:gd name="connsiteY2" fmla="*/ 703216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40235 w 2306812"/>
                <a:gd name="connsiteY3" fmla="*/ 701575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2014821 w 2306812"/>
                <a:gd name="connsiteY2" fmla="*/ 716933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40235 w 2306812"/>
                <a:gd name="connsiteY3" fmla="*/ 701575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2014821 w 2306812"/>
                <a:gd name="connsiteY2" fmla="*/ 716933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17273 w 2306812"/>
                <a:gd name="connsiteY3" fmla="*/ 712887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1941749 w 2415311"/>
                <a:gd name="connsiteY4" fmla="*/ 723881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1998085 w 2415311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1998085 w 2415311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93645 w 2415311"/>
                <a:gd name="connsiteY3" fmla="*/ 655469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93645 w 2415311"/>
                <a:gd name="connsiteY3" fmla="*/ 655469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226508 w 2415311"/>
                <a:gd name="connsiteY5" fmla="*/ 687119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16933"/>
                <a:gd name="connsiteX1" fmla="*/ 1899191 w 2415311"/>
                <a:gd name="connsiteY1" fmla="*/ 298600 h 716933"/>
                <a:gd name="connsiteX2" fmla="*/ 2014821 w 2415311"/>
                <a:gd name="connsiteY2" fmla="*/ 716933 h 716933"/>
                <a:gd name="connsiteX3" fmla="*/ 244697 w 2415311"/>
                <a:gd name="connsiteY3" fmla="*/ 699670 h 716933"/>
                <a:gd name="connsiteX4" fmla="*/ 0 w 2415311"/>
                <a:gd name="connsiteY4" fmla="*/ 298600 h 716933"/>
                <a:gd name="connsiteX0" fmla="*/ 1899191 w 2415311"/>
                <a:gd name="connsiteY0" fmla="*/ 298600 h 716933"/>
                <a:gd name="connsiteX1" fmla="*/ 2197791 w 2415311"/>
                <a:gd name="connsiteY1" fmla="*/ 0 h 716933"/>
                <a:gd name="connsiteX2" fmla="*/ 2306812 w 2415311"/>
                <a:gd name="connsiteY2" fmla="*/ 378662 h 716933"/>
                <a:gd name="connsiteX3" fmla="*/ 2093645 w 2415311"/>
                <a:gd name="connsiteY3" fmla="*/ 655469 h 716933"/>
                <a:gd name="connsiteX4" fmla="*/ 1899191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1899191 w 2415311"/>
                <a:gd name="connsiteY3" fmla="*/ 298600 h 716933"/>
                <a:gd name="connsiteX4" fmla="*/ 0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2415312 w 2415311"/>
                <a:gd name="connsiteY3" fmla="*/ 374915 h 716933"/>
                <a:gd name="connsiteX4" fmla="*/ 2076613 w 2415311"/>
                <a:gd name="connsiteY4" fmla="*/ 671212 h 716933"/>
                <a:gd name="connsiteX5" fmla="*/ 226508 w 2415311"/>
                <a:gd name="connsiteY5" fmla="*/ 687119 h 716933"/>
                <a:gd name="connsiteX6" fmla="*/ 0 w 2415311"/>
                <a:gd name="connsiteY6" fmla="*/ 298600 h 716933"/>
                <a:gd name="connsiteX7" fmla="*/ 0 w 2415311"/>
                <a:gd name="connsiteY7" fmla="*/ 298600 h 716933"/>
                <a:gd name="connsiteX8" fmla="*/ 1899191 w 2415311"/>
                <a:gd name="connsiteY8" fmla="*/ 298600 h 716933"/>
                <a:gd name="connsiteX9" fmla="*/ 2197791 w 2415311"/>
                <a:gd name="connsiteY9" fmla="*/ 0 h 716933"/>
                <a:gd name="connsiteX10" fmla="*/ 1899191 w 2415311"/>
                <a:gd name="connsiteY10" fmla="*/ 298600 h 716933"/>
                <a:gd name="connsiteX11" fmla="*/ 2065065 w 2415311"/>
                <a:gd name="connsiteY11" fmla="*/ 660795 h 716933"/>
                <a:gd name="connsiteX0" fmla="*/ 0 w 2415311"/>
                <a:gd name="connsiteY0" fmla="*/ 298600 h 716933"/>
                <a:gd name="connsiteX1" fmla="*/ 1899191 w 2415311"/>
                <a:gd name="connsiteY1" fmla="*/ 298600 h 716933"/>
                <a:gd name="connsiteX2" fmla="*/ 2014821 w 2415311"/>
                <a:gd name="connsiteY2" fmla="*/ 716933 h 716933"/>
                <a:gd name="connsiteX3" fmla="*/ 244697 w 2415311"/>
                <a:gd name="connsiteY3" fmla="*/ 699670 h 716933"/>
                <a:gd name="connsiteX4" fmla="*/ 0 w 2415311"/>
                <a:gd name="connsiteY4" fmla="*/ 298600 h 716933"/>
                <a:gd name="connsiteX0" fmla="*/ 1899191 w 2415311"/>
                <a:gd name="connsiteY0" fmla="*/ 298600 h 716933"/>
                <a:gd name="connsiteX1" fmla="*/ 2197791 w 2415311"/>
                <a:gd name="connsiteY1" fmla="*/ 0 h 716933"/>
                <a:gd name="connsiteX2" fmla="*/ 2402866 w 2415311"/>
                <a:gd name="connsiteY2" fmla="*/ 375235 h 716933"/>
                <a:gd name="connsiteX3" fmla="*/ 2093645 w 2415311"/>
                <a:gd name="connsiteY3" fmla="*/ 655469 h 716933"/>
                <a:gd name="connsiteX4" fmla="*/ 1899191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1899191 w 2415311"/>
                <a:gd name="connsiteY3" fmla="*/ 298600 h 716933"/>
                <a:gd name="connsiteX4" fmla="*/ 0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2415312 w 2415311"/>
                <a:gd name="connsiteY3" fmla="*/ 374915 h 716933"/>
                <a:gd name="connsiteX4" fmla="*/ 2076613 w 2415311"/>
                <a:gd name="connsiteY4" fmla="*/ 671212 h 716933"/>
                <a:gd name="connsiteX5" fmla="*/ 226508 w 2415311"/>
                <a:gd name="connsiteY5" fmla="*/ 687119 h 716933"/>
                <a:gd name="connsiteX6" fmla="*/ 0 w 2415311"/>
                <a:gd name="connsiteY6" fmla="*/ 298600 h 716933"/>
                <a:gd name="connsiteX7" fmla="*/ 0 w 2415311"/>
                <a:gd name="connsiteY7" fmla="*/ 298600 h 716933"/>
                <a:gd name="connsiteX8" fmla="*/ 1899191 w 2415311"/>
                <a:gd name="connsiteY8" fmla="*/ 298600 h 716933"/>
                <a:gd name="connsiteX9" fmla="*/ 2197791 w 2415311"/>
                <a:gd name="connsiteY9" fmla="*/ 0 h 716933"/>
                <a:gd name="connsiteX10" fmla="*/ 1899191 w 2415311"/>
                <a:gd name="connsiteY10" fmla="*/ 298600 h 716933"/>
                <a:gd name="connsiteX11" fmla="*/ 2065065 w 2415311"/>
                <a:gd name="connsiteY11" fmla="*/ 660795 h 716933"/>
                <a:gd name="connsiteX0" fmla="*/ 0 w 2415311"/>
                <a:gd name="connsiteY0" fmla="*/ 298600 h 699670"/>
                <a:gd name="connsiteX1" fmla="*/ 1899191 w 2415311"/>
                <a:gd name="connsiteY1" fmla="*/ 298600 h 699670"/>
                <a:gd name="connsiteX2" fmla="*/ 2102731 w 2415311"/>
                <a:gd name="connsiteY2" fmla="*/ 674484 h 699670"/>
                <a:gd name="connsiteX3" fmla="*/ 244697 w 2415311"/>
                <a:gd name="connsiteY3" fmla="*/ 699670 h 699670"/>
                <a:gd name="connsiteX4" fmla="*/ 0 w 2415311"/>
                <a:gd name="connsiteY4" fmla="*/ 298600 h 699670"/>
                <a:gd name="connsiteX0" fmla="*/ 1899191 w 2415311"/>
                <a:gd name="connsiteY0" fmla="*/ 298600 h 699670"/>
                <a:gd name="connsiteX1" fmla="*/ 2197791 w 2415311"/>
                <a:gd name="connsiteY1" fmla="*/ 0 h 699670"/>
                <a:gd name="connsiteX2" fmla="*/ 2402866 w 2415311"/>
                <a:gd name="connsiteY2" fmla="*/ 375235 h 699670"/>
                <a:gd name="connsiteX3" fmla="*/ 2093645 w 2415311"/>
                <a:gd name="connsiteY3" fmla="*/ 655469 h 699670"/>
                <a:gd name="connsiteX4" fmla="*/ 1899191 w 2415311"/>
                <a:gd name="connsiteY4" fmla="*/ 298600 h 699670"/>
                <a:gd name="connsiteX0" fmla="*/ 0 w 2415311"/>
                <a:gd name="connsiteY0" fmla="*/ 298600 h 699670"/>
                <a:gd name="connsiteX1" fmla="*/ 298600 w 2415311"/>
                <a:gd name="connsiteY1" fmla="*/ 0 h 699670"/>
                <a:gd name="connsiteX2" fmla="*/ 2197791 w 2415311"/>
                <a:gd name="connsiteY2" fmla="*/ 0 h 699670"/>
                <a:gd name="connsiteX3" fmla="*/ 1899191 w 2415311"/>
                <a:gd name="connsiteY3" fmla="*/ 298600 h 699670"/>
                <a:gd name="connsiteX4" fmla="*/ 0 w 2415311"/>
                <a:gd name="connsiteY4" fmla="*/ 298600 h 699670"/>
                <a:gd name="connsiteX0" fmla="*/ 0 w 2415311"/>
                <a:gd name="connsiteY0" fmla="*/ 298600 h 699670"/>
                <a:gd name="connsiteX1" fmla="*/ 298600 w 2415311"/>
                <a:gd name="connsiteY1" fmla="*/ 0 h 699670"/>
                <a:gd name="connsiteX2" fmla="*/ 2197791 w 2415311"/>
                <a:gd name="connsiteY2" fmla="*/ 0 h 699670"/>
                <a:gd name="connsiteX3" fmla="*/ 2415312 w 2415311"/>
                <a:gd name="connsiteY3" fmla="*/ 374915 h 699670"/>
                <a:gd name="connsiteX4" fmla="*/ 2076613 w 2415311"/>
                <a:gd name="connsiteY4" fmla="*/ 671212 h 699670"/>
                <a:gd name="connsiteX5" fmla="*/ 226508 w 2415311"/>
                <a:gd name="connsiteY5" fmla="*/ 687119 h 699670"/>
                <a:gd name="connsiteX6" fmla="*/ 0 w 2415311"/>
                <a:gd name="connsiteY6" fmla="*/ 298600 h 699670"/>
                <a:gd name="connsiteX7" fmla="*/ 0 w 2415311"/>
                <a:gd name="connsiteY7" fmla="*/ 298600 h 699670"/>
                <a:gd name="connsiteX8" fmla="*/ 1899191 w 2415311"/>
                <a:gd name="connsiteY8" fmla="*/ 298600 h 699670"/>
                <a:gd name="connsiteX9" fmla="*/ 2197791 w 2415311"/>
                <a:gd name="connsiteY9" fmla="*/ 0 h 699670"/>
                <a:gd name="connsiteX10" fmla="*/ 1899191 w 2415311"/>
                <a:gd name="connsiteY10" fmla="*/ 298600 h 699670"/>
                <a:gd name="connsiteX11" fmla="*/ 2065065 w 2415311"/>
                <a:gd name="connsiteY11" fmla="*/ 660795 h 69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5311" h="699670" stroke="0" extrusionOk="0">
                  <a:moveTo>
                    <a:pt x="0" y="298600"/>
                  </a:moveTo>
                  <a:lnTo>
                    <a:pt x="1899191" y="298600"/>
                  </a:lnTo>
                  <a:lnTo>
                    <a:pt x="2102731" y="674484"/>
                  </a:lnTo>
                  <a:lnTo>
                    <a:pt x="244697" y="699670"/>
                  </a:lnTo>
                  <a:lnTo>
                    <a:pt x="0" y="298600"/>
                  </a:lnTo>
                  <a:close/>
                </a:path>
                <a:path w="2415311" h="699670" fill="darkenLess" stroke="0" extrusionOk="0">
                  <a:moveTo>
                    <a:pt x="1899191" y="298600"/>
                  </a:moveTo>
                  <a:lnTo>
                    <a:pt x="2197791" y="0"/>
                  </a:lnTo>
                  <a:lnTo>
                    <a:pt x="2402866" y="375235"/>
                  </a:lnTo>
                  <a:lnTo>
                    <a:pt x="2093645" y="655469"/>
                  </a:lnTo>
                  <a:lnTo>
                    <a:pt x="1899191" y="298600"/>
                  </a:lnTo>
                  <a:close/>
                </a:path>
                <a:path w="2415311" h="699670" fill="lightenLess" stroke="0" extrusionOk="0">
                  <a:moveTo>
                    <a:pt x="0" y="298600"/>
                  </a:moveTo>
                  <a:lnTo>
                    <a:pt x="298600" y="0"/>
                  </a:lnTo>
                  <a:lnTo>
                    <a:pt x="2197791" y="0"/>
                  </a:lnTo>
                  <a:lnTo>
                    <a:pt x="1899191" y="298600"/>
                  </a:lnTo>
                  <a:lnTo>
                    <a:pt x="0" y="298600"/>
                  </a:lnTo>
                  <a:close/>
                </a:path>
                <a:path w="2415311" h="699670" fill="none" extrusionOk="0">
                  <a:moveTo>
                    <a:pt x="0" y="298600"/>
                  </a:moveTo>
                  <a:lnTo>
                    <a:pt x="298600" y="0"/>
                  </a:lnTo>
                  <a:lnTo>
                    <a:pt x="2197791" y="0"/>
                  </a:lnTo>
                  <a:lnTo>
                    <a:pt x="2415312" y="374915"/>
                  </a:lnTo>
                  <a:lnTo>
                    <a:pt x="2076613" y="671212"/>
                  </a:lnTo>
                  <a:lnTo>
                    <a:pt x="226508" y="687119"/>
                  </a:lnTo>
                  <a:lnTo>
                    <a:pt x="0" y="298600"/>
                  </a:lnTo>
                  <a:close/>
                  <a:moveTo>
                    <a:pt x="0" y="298600"/>
                  </a:moveTo>
                  <a:lnTo>
                    <a:pt x="1899191" y="298600"/>
                  </a:lnTo>
                  <a:lnTo>
                    <a:pt x="2197791" y="0"/>
                  </a:lnTo>
                  <a:moveTo>
                    <a:pt x="1899191" y="298600"/>
                  </a:moveTo>
                  <a:cubicBezTo>
                    <a:pt x="1899191" y="433472"/>
                    <a:pt x="2065065" y="525923"/>
                    <a:pt x="2065065" y="660795"/>
                  </a:cubicBezTo>
                </a:path>
              </a:pathLst>
            </a:custGeom>
            <a:solidFill>
              <a:srgbClr val="5B9BD5">
                <a:alpha val="3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19" name="Cubo 7"/>
            <p:cNvSpPr/>
            <p:nvPr/>
          </p:nvSpPr>
          <p:spPr>
            <a:xfrm rot="20263448" flipH="1">
              <a:off x="5184109" y="2516687"/>
              <a:ext cx="1133513" cy="617890"/>
            </a:xfrm>
            <a:custGeom>
              <a:avLst/>
              <a:gdLst>
                <a:gd name="connsiteX0" fmla="*/ 0 w 2197791"/>
                <a:gd name="connsiteY0" fmla="*/ 298600 h 703216"/>
                <a:gd name="connsiteX1" fmla="*/ 1899191 w 2197791"/>
                <a:gd name="connsiteY1" fmla="*/ 298600 h 703216"/>
                <a:gd name="connsiteX2" fmla="*/ 1899191 w 2197791"/>
                <a:gd name="connsiteY2" fmla="*/ 703216 h 703216"/>
                <a:gd name="connsiteX3" fmla="*/ 0 w 2197791"/>
                <a:gd name="connsiteY3" fmla="*/ 703216 h 703216"/>
                <a:gd name="connsiteX4" fmla="*/ 0 w 2197791"/>
                <a:gd name="connsiteY4" fmla="*/ 298600 h 703216"/>
                <a:gd name="connsiteX0" fmla="*/ 1899191 w 2197791"/>
                <a:gd name="connsiteY0" fmla="*/ 298600 h 703216"/>
                <a:gd name="connsiteX1" fmla="*/ 2197791 w 2197791"/>
                <a:gd name="connsiteY1" fmla="*/ 0 h 703216"/>
                <a:gd name="connsiteX2" fmla="*/ 2197791 w 2197791"/>
                <a:gd name="connsiteY2" fmla="*/ 404616 h 703216"/>
                <a:gd name="connsiteX3" fmla="*/ 1899191 w 2197791"/>
                <a:gd name="connsiteY3" fmla="*/ 703216 h 703216"/>
                <a:gd name="connsiteX4" fmla="*/ 1899191 w 2197791"/>
                <a:gd name="connsiteY4" fmla="*/ 298600 h 703216"/>
                <a:gd name="connsiteX0" fmla="*/ 0 w 2197791"/>
                <a:gd name="connsiteY0" fmla="*/ 298600 h 703216"/>
                <a:gd name="connsiteX1" fmla="*/ 298600 w 2197791"/>
                <a:gd name="connsiteY1" fmla="*/ 0 h 703216"/>
                <a:gd name="connsiteX2" fmla="*/ 2197791 w 2197791"/>
                <a:gd name="connsiteY2" fmla="*/ 0 h 703216"/>
                <a:gd name="connsiteX3" fmla="*/ 1899191 w 2197791"/>
                <a:gd name="connsiteY3" fmla="*/ 298600 h 703216"/>
                <a:gd name="connsiteX4" fmla="*/ 0 w 2197791"/>
                <a:gd name="connsiteY4" fmla="*/ 298600 h 703216"/>
                <a:gd name="connsiteX0" fmla="*/ 0 w 2197791"/>
                <a:gd name="connsiteY0" fmla="*/ 298600 h 703216"/>
                <a:gd name="connsiteX1" fmla="*/ 298600 w 2197791"/>
                <a:gd name="connsiteY1" fmla="*/ 0 h 703216"/>
                <a:gd name="connsiteX2" fmla="*/ 2197791 w 2197791"/>
                <a:gd name="connsiteY2" fmla="*/ 0 h 703216"/>
                <a:gd name="connsiteX3" fmla="*/ 2197791 w 2197791"/>
                <a:gd name="connsiteY3" fmla="*/ 404616 h 703216"/>
                <a:gd name="connsiteX4" fmla="*/ 1899191 w 2197791"/>
                <a:gd name="connsiteY4" fmla="*/ 703216 h 703216"/>
                <a:gd name="connsiteX5" fmla="*/ 0 w 2197791"/>
                <a:gd name="connsiteY5" fmla="*/ 703216 h 703216"/>
                <a:gd name="connsiteX6" fmla="*/ 0 w 2197791"/>
                <a:gd name="connsiteY6" fmla="*/ 298600 h 703216"/>
                <a:gd name="connsiteX7" fmla="*/ 0 w 2197791"/>
                <a:gd name="connsiteY7" fmla="*/ 298600 h 703216"/>
                <a:gd name="connsiteX8" fmla="*/ 1899191 w 2197791"/>
                <a:gd name="connsiteY8" fmla="*/ 298600 h 703216"/>
                <a:gd name="connsiteX9" fmla="*/ 2197791 w 2197791"/>
                <a:gd name="connsiteY9" fmla="*/ 0 h 703216"/>
                <a:gd name="connsiteX10" fmla="*/ 1899191 w 2197791"/>
                <a:gd name="connsiteY10" fmla="*/ 298600 h 703216"/>
                <a:gd name="connsiteX11" fmla="*/ 1899191 w 2197791"/>
                <a:gd name="connsiteY11" fmla="*/ 703216 h 703216"/>
                <a:gd name="connsiteX0" fmla="*/ 0 w 2197791"/>
                <a:gd name="connsiteY0" fmla="*/ 298600 h 885178"/>
                <a:gd name="connsiteX1" fmla="*/ 1899191 w 2197791"/>
                <a:gd name="connsiteY1" fmla="*/ 298600 h 885178"/>
                <a:gd name="connsiteX2" fmla="*/ 1899191 w 2197791"/>
                <a:gd name="connsiteY2" fmla="*/ 703216 h 885178"/>
                <a:gd name="connsiteX3" fmla="*/ 0 w 2197791"/>
                <a:gd name="connsiteY3" fmla="*/ 703216 h 885178"/>
                <a:gd name="connsiteX4" fmla="*/ 0 w 2197791"/>
                <a:gd name="connsiteY4" fmla="*/ 298600 h 885178"/>
                <a:gd name="connsiteX0" fmla="*/ 1899191 w 2197791"/>
                <a:gd name="connsiteY0" fmla="*/ 298600 h 885178"/>
                <a:gd name="connsiteX1" fmla="*/ 2197791 w 2197791"/>
                <a:gd name="connsiteY1" fmla="*/ 0 h 885178"/>
                <a:gd name="connsiteX2" fmla="*/ 2197791 w 2197791"/>
                <a:gd name="connsiteY2" fmla="*/ 404616 h 885178"/>
                <a:gd name="connsiteX3" fmla="*/ 1899191 w 2197791"/>
                <a:gd name="connsiteY3" fmla="*/ 703216 h 885178"/>
                <a:gd name="connsiteX4" fmla="*/ 1899191 w 2197791"/>
                <a:gd name="connsiteY4" fmla="*/ 298600 h 885178"/>
                <a:gd name="connsiteX0" fmla="*/ 0 w 2197791"/>
                <a:gd name="connsiteY0" fmla="*/ 298600 h 885178"/>
                <a:gd name="connsiteX1" fmla="*/ 298600 w 2197791"/>
                <a:gd name="connsiteY1" fmla="*/ 0 h 885178"/>
                <a:gd name="connsiteX2" fmla="*/ 2197791 w 2197791"/>
                <a:gd name="connsiteY2" fmla="*/ 0 h 885178"/>
                <a:gd name="connsiteX3" fmla="*/ 1899191 w 2197791"/>
                <a:gd name="connsiteY3" fmla="*/ 298600 h 885178"/>
                <a:gd name="connsiteX4" fmla="*/ 0 w 2197791"/>
                <a:gd name="connsiteY4" fmla="*/ 298600 h 885178"/>
                <a:gd name="connsiteX0" fmla="*/ 0 w 2197791"/>
                <a:gd name="connsiteY0" fmla="*/ 298600 h 885178"/>
                <a:gd name="connsiteX1" fmla="*/ 298600 w 2197791"/>
                <a:gd name="connsiteY1" fmla="*/ 0 h 885178"/>
                <a:gd name="connsiteX2" fmla="*/ 2197791 w 2197791"/>
                <a:gd name="connsiteY2" fmla="*/ 0 h 885178"/>
                <a:gd name="connsiteX3" fmla="*/ 2197791 w 2197791"/>
                <a:gd name="connsiteY3" fmla="*/ 404616 h 885178"/>
                <a:gd name="connsiteX4" fmla="*/ 1899191 w 2197791"/>
                <a:gd name="connsiteY4" fmla="*/ 703216 h 885178"/>
                <a:gd name="connsiteX5" fmla="*/ 0 w 2197791"/>
                <a:gd name="connsiteY5" fmla="*/ 703216 h 885178"/>
                <a:gd name="connsiteX6" fmla="*/ 0 w 2197791"/>
                <a:gd name="connsiteY6" fmla="*/ 298600 h 885178"/>
                <a:gd name="connsiteX7" fmla="*/ 0 w 2197791"/>
                <a:gd name="connsiteY7" fmla="*/ 298600 h 885178"/>
                <a:gd name="connsiteX8" fmla="*/ 1899191 w 2197791"/>
                <a:gd name="connsiteY8" fmla="*/ 298600 h 885178"/>
                <a:gd name="connsiteX9" fmla="*/ 2197791 w 2197791"/>
                <a:gd name="connsiteY9" fmla="*/ 0 h 885178"/>
                <a:gd name="connsiteX10" fmla="*/ 1899191 w 2197791"/>
                <a:gd name="connsiteY10" fmla="*/ 298600 h 885178"/>
                <a:gd name="connsiteX11" fmla="*/ 2021210 w 2197791"/>
                <a:gd name="connsiteY11" fmla="*/ 885178 h 885178"/>
                <a:gd name="connsiteX0" fmla="*/ 0 w 2318990"/>
                <a:gd name="connsiteY0" fmla="*/ 298600 h 885178"/>
                <a:gd name="connsiteX1" fmla="*/ 1899191 w 2318990"/>
                <a:gd name="connsiteY1" fmla="*/ 298600 h 885178"/>
                <a:gd name="connsiteX2" fmla="*/ 1899191 w 2318990"/>
                <a:gd name="connsiteY2" fmla="*/ 703216 h 885178"/>
                <a:gd name="connsiteX3" fmla="*/ 0 w 2318990"/>
                <a:gd name="connsiteY3" fmla="*/ 703216 h 885178"/>
                <a:gd name="connsiteX4" fmla="*/ 0 w 2318990"/>
                <a:gd name="connsiteY4" fmla="*/ 298600 h 885178"/>
                <a:gd name="connsiteX0" fmla="*/ 1899191 w 2318990"/>
                <a:gd name="connsiteY0" fmla="*/ 298600 h 885178"/>
                <a:gd name="connsiteX1" fmla="*/ 2197791 w 2318990"/>
                <a:gd name="connsiteY1" fmla="*/ 0 h 885178"/>
                <a:gd name="connsiteX2" fmla="*/ 2197791 w 2318990"/>
                <a:gd name="connsiteY2" fmla="*/ 404616 h 885178"/>
                <a:gd name="connsiteX3" fmla="*/ 1899191 w 2318990"/>
                <a:gd name="connsiteY3" fmla="*/ 703216 h 885178"/>
                <a:gd name="connsiteX4" fmla="*/ 1899191 w 2318990"/>
                <a:gd name="connsiteY4" fmla="*/ 298600 h 885178"/>
                <a:gd name="connsiteX0" fmla="*/ 0 w 2318990"/>
                <a:gd name="connsiteY0" fmla="*/ 298600 h 885178"/>
                <a:gd name="connsiteX1" fmla="*/ 298600 w 2318990"/>
                <a:gd name="connsiteY1" fmla="*/ 0 h 885178"/>
                <a:gd name="connsiteX2" fmla="*/ 2197791 w 2318990"/>
                <a:gd name="connsiteY2" fmla="*/ 0 h 885178"/>
                <a:gd name="connsiteX3" fmla="*/ 1899191 w 2318990"/>
                <a:gd name="connsiteY3" fmla="*/ 298600 h 885178"/>
                <a:gd name="connsiteX4" fmla="*/ 0 w 2318990"/>
                <a:gd name="connsiteY4" fmla="*/ 298600 h 885178"/>
                <a:gd name="connsiteX0" fmla="*/ 0 w 2318990"/>
                <a:gd name="connsiteY0" fmla="*/ 298600 h 885178"/>
                <a:gd name="connsiteX1" fmla="*/ 298600 w 2318990"/>
                <a:gd name="connsiteY1" fmla="*/ 0 h 885178"/>
                <a:gd name="connsiteX2" fmla="*/ 2197791 w 2318990"/>
                <a:gd name="connsiteY2" fmla="*/ 0 h 885178"/>
                <a:gd name="connsiteX3" fmla="*/ 2318990 w 2318990"/>
                <a:gd name="connsiteY3" fmla="*/ 516056 h 885178"/>
                <a:gd name="connsiteX4" fmla="*/ 1899191 w 2318990"/>
                <a:gd name="connsiteY4" fmla="*/ 703216 h 885178"/>
                <a:gd name="connsiteX5" fmla="*/ 0 w 2318990"/>
                <a:gd name="connsiteY5" fmla="*/ 703216 h 885178"/>
                <a:gd name="connsiteX6" fmla="*/ 0 w 2318990"/>
                <a:gd name="connsiteY6" fmla="*/ 298600 h 885178"/>
                <a:gd name="connsiteX7" fmla="*/ 0 w 2318990"/>
                <a:gd name="connsiteY7" fmla="*/ 298600 h 885178"/>
                <a:gd name="connsiteX8" fmla="*/ 1899191 w 2318990"/>
                <a:gd name="connsiteY8" fmla="*/ 298600 h 885178"/>
                <a:gd name="connsiteX9" fmla="*/ 2197791 w 2318990"/>
                <a:gd name="connsiteY9" fmla="*/ 0 h 885178"/>
                <a:gd name="connsiteX10" fmla="*/ 1899191 w 2318990"/>
                <a:gd name="connsiteY10" fmla="*/ 298600 h 885178"/>
                <a:gd name="connsiteX11" fmla="*/ 2021210 w 2318990"/>
                <a:gd name="connsiteY11" fmla="*/ 885178 h 885178"/>
                <a:gd name="connsiteX0" fmla="*/ 0 w 2318990"/>
                <a:gd name="connsiteY0" fmla="*/ 298600 h 703216"/>
                <a:gd name="connsiteX1" fmla="*/ 1899191 w 2318990"/>
                <a:gd name="connsiteY1" fmla="*/ 298600 h 703216"/>
                <a:gd name="connsiteX2" fmla="*/ 1899191 w 2318990"/>
                <a:gd name="connsiteY2" fmla="*/ 703216 h 703216"/>
                <a:gd name="connsiteX3" fmla="*/ 0 w 2318990"/>
                <a:gd name="connsiteY3" fmla="*/ 703216 h 703216"/>
                <a:gd name="connsiteX4" fmla="*/ 0 w 2318990"/>
                <a:gd name="connsiteY4" fmla="*/ 298600 h 703216"/>
                <a:gd name="connsiteX0" fmla="*/ 1899191 w 2318990"/>
                <a:gd name="connsiteY0" fmla="*/ 298600 h 703216"/>
                <a:gd name="connsiteX1" fmla="*/ 2197791 w 2318990"/>
                <a:gd name="connsiteY1" fmla="*/ 0 h 703216"/>
                <a:gd name="connsiteX2" fmla="*/ 2197791 w 2318990"/>
                <a:gd name="connsiteY2" fmla="*/ 404616 h 703216"/>
                <a:gd name="connsiteX3" fmla="*/ 1899191 w 2318990"/>
                <a:gd name="connsiteY3" fmla="*/ 703216 h 703216"/>
                <a:gd name="connsiteX4" fmla="*/ 1899191 w 2318990"/>
                <a:gd name="connsiteY4" fmla="*/ 298600 h 703216"/>
                <a:gd name="connsiteX0" fmla="*/ 0 w 2318990"/>
                <a:gd name="connsiteY0" fmla="*/ 298600 h 703216"/>
                <a:gd name="connsiteX1" fmla="*/ 298600 w 2318990"/>
                <a:gd name="connsiteY1" fmla="*/ 0 h 703216"/>
                <a:gd name="connsiteX2" fmla="*/ 2197791 w 2318990"/>
                <a:gd name="connsiteY2" fmla="*/ 0 h 703216"/>
                <a:gd name="connsiteX3" fmla="*/ 1899191 w 2318990"/>
                <a:gd name="connsiteY3" fmla="*/ 298600 h 703216"/>
                <a:gd name="connsiteX4" fmla="*/ 0 w 2318990"/>
                <a:gd name="connsiteY4" fmla="*/ 298600 h 703216"/>
                <a:gd name="connsiteX0" fmla="*/ 0 w 2318990"/>
                <a:gd name="connsiteY0" fmla="*/ 298600 h 703216"/>
                <a:gd name="connsiteX1" fmla="*/ 298600 w 2318990"/>
                <a:gd name="connsiteY1" fmla="*/ 0 h 703216"/>
                <a:gd name="connsiteX2" fmla="*/ 2197791 w 2318990"/>
                <a:gd name="connsiteY2" fmla="*/ 0 h 703216"/>
                <a:gd name="connsiteX3" fmla="*/ 2318990 w 2318990"/>
                <a:gd name="connsiteY3" fmla="*/ 516056 h 703216"/>
                <a:gd name="connsiteX4" fmla="*/ 1899191 w 2318990"/>
                <a:gd name="connsiteY4" fmla="*/ 703216 h 703216"/>
                <a:gd name="connsiteX5" fmla="*/ 0 w 2318990"/>
                <a:gd name="connsiteY5" fmla="*/ 703216 h 703216"/>
                <a:gd name="connsiteX6" fmla="*/ 0 w 2318990"/>
                <a:gd name="connsiteY6" fmla="*/ 298600 h 703216"/>
                <a:gd name="connsiteX7" fmla="*/ 0 w 2318990"/>
                <a:gd name="connsiteY7" fmla="*/ 298600 h 703216"/>
                <a:gd name="connsiteX8" fmla="*/ 1899191 w 2318990"/>
                <a:gd name="connsiteY8" fmla="*/ 298600 h 703216"/>
                <a:gd name="connsiteX9" fmla="*/ 2197791 w 2318990"/>
                <a:gd name="connsiteY9" fmla="*/ 0 h 703216"/>
                <a:gd name="connsiteX10" fmla="*/ 1899191 w 2318990"/>
                <a:gd name="connsiteY10" fmla="*/ 298600 h 703216"/>
                <a:gd name="connsiteX11" fmla="*/ 1904437 w 2318990"/>
                <a:gd name="connsiteY11" fmla="*/ 547986 h 703216"/>
                <a:gd name="connsiteX0" fmla="*/ 0 w 2289387"/>
                <a:gd name="connsiteY0" fmla="*/ 298600 h 703216"/>
                <a:gd name="connsiteX1" fmla="*/ 1899191 w 2289387"/>
                <a:gd name="connsiteY1" fmla="*/ 298600 h 703216"/>
                <a:gd name="connsiteX2" fmla="*/ 1899191 w 2289387"/>
                <a:gd name="connsiteY2" fmla="*/ 703216 h 703216"/>
                <a:gd name="connsiteX3" fmla="*/ 0 w 2289387"/>
                <a:gd name="connsiteY3" fmla="*/ 703216 h 703216"/>
                <a:gd name="connsiteX4" fmla="*/ 0 w 2289387"/>
                <a:gd name="connsiteY4" fmla="*/ 298600 h 703216"/>
                <a:gd name="connsiteX0" fmla="*/ 1899191 w 2289387"/>
                <a:gd name="connsiteY0" fmla="*/ 298600 h 703216"/>
                <a:gd name="connsiteX1" fmla="*/ 2197791 w 2289387"/>
                <a:gd name="connsiteY1" fmla="*/ 0 h 703216"/>
                <a:gd name="connsiteX2" fmla="*/ 2197791 w 2289387"/>
                <a:gd name="connsiteY2" fmla="*/ 404616 h 703216"/>
                <a:gd name="connsiteX3" fmla="*/ 1899191 w 2289387"/>
                <a:gd name="connsiteY3" fmla="*/ 703216 h 703216"/>
                <a:gd name="connsiteX4" fmla="*/ 1899191 w 2289387"/>
                <a:gd name="connsiteY4" fmla="*/ 298600 h 703216"/>
                <a:gd name="connsiteX0" fmla="*/ 0 w 2289387"/>
                <a:gd name="connsiteY0" fmla="*/ 298600 h 703216"/>
                <a:gd name="connsiteX1" fmla="*/ 298600 w 2289387"/>
                <a:gd name="connsiteY1" fmla="*/ 0 h 703216"/>
                <a:gd name="connsiteX2" fmla="*/ 2197791 w 2289387"/>
                <a:gd name="connsiteY2" fmla="*/ 0 h 703216"/>
                <a:gd name="connsiteX3" fmla="*/ 1899191 w 2289387"/>
                <a:gd name="connsiteY3" fmla="*/ 298600 h 703216"/>
                <a:gd name="connsiteX4" fmla="*/ 0 w 2289387"/>
                <a:gd name="connsiteY4" fmla="*/ 298600 h 703216"/>
                <a:gd name="connsiteX0" fmla="*/ 0 w 2289387"/>
                <a:gd name="connsiteY0" fmla="*/ 298600 h 703216"/>
                <a:gd name="connsiteX1" fmla="*/ 298600 w 2289387"/>
                <a:gd name="connsiteY1" fmla="*/ 0 h 703216"/>
                <a:gd name="connsiteX2" fmla="*/ 2197791 w 2289387"/>
                <a:gd name="connsiteY2" fmla="*/ 0 h 703216"/>
                <a:gd name="connsiteX3" fmla="*/ 2289387 w 2289387"/>
                <a:gd name="connsiteY3" fmla="*/ 396498 h 703216"/>
                <a:gd name="connsiteX4" fmla="*/ 1899191 w 2289387"/>
                <a:gd name="connsiteY4" fmla="*/ 703216 h 703216"/>
                <a:gd name="connsiteX5" fmla="*/ 0 w 2289387"/>
                <a:gd name="connsiteY5" fmla="*/ 703216 h 703216"/>
                <a:gd name="connsiteX6" fmla="*/ 0 w 2289387"/>
                <a:gd name="connsiteY6" fmla="*/ 298600 h 703216"/>
                <a:gd name="connsiteX7" fmla="*/ 0 w 2289387"/>
                <a:gd name="connsiteY7" fmla="*/ 298600 h 703216"/>
                <a:gd name="connsiteX8" fmla="*/ 1899191 w 2289387"/>
                <a:gd name="connsiteY8" fmla="*/ 298600 h 703216"/>
                <a:gd name="connsiteX9" fmla="*/ 2197791 w 2289387"/>
                <a:gd name="connsiteY9" fmla="*/ 0 h 703216"/>
                <a:gd name="connsiteX10" fmla="*/ 1899191 w 2289387"/>
                <a:gd name="connsiteY10" fmla="*/ 298600 h 703216"/>
                <a:gd name="connsiteX11" fmla="*/ 1904437 w 2289387"/>
                <a:gd name="connsiteY11" fmla="*/ 547986 h 703216"/>
                <a:gd name="connsiteX0" fmla="*/ 0 w 2289387"/>
                <a:gd name="connsiteY0" fmla="*/ 298600 h 708463"/>
                <a:gd name="connsiteX1" fmla="*/ 1899191 w 2289387"/>
                <a:gd name="connsiteY1" fmla="*/ 298600 h 708463"/>
                <a:gd name="connsiteX2" fmla="*/ 1899191 w 2289387"/>
                <a:gd name="connsiteY2" fmla="*/ 703216 h 708463"/>
                <a:gd name="connsiteX3" fmla="*/ 0 w 2289387"/>
                <a:gd name="connsiteY3" fmla="*/ 703216 h 708463"/>
                <a:gd name="connsiteX4" fmla="*/ 0 w 2289387"/>
                <a:gd name="connsiteY4" fmla="*/ 298600 h 708463"/>
                <a:gd name="connsiteX0" fmla="*/ 1899191 w 2289387"/>
                <a:gd name="connsiteY0" fmla="*/ 298600 h 708463"/>
                <a:gd name="connsiteX1" fmla="*/ 2197791 w 2289387"/>
                <a:gd name="connsiteY1" fmla="*/ 0 h 708463"/>
                <a:gd name="connsiteX2" fmla="*/ 2197791 w 2289387"/>
                <a:gd name="connsiteY2" fmla="*/ 404616 h 708463"/>
                <a:gd name="connsiteX3" fmla="*/ 1899191 w 2289387"/>
                <a:gd name="connsiteY3" fmla="*/ 703216 h 708463"/>
                <a:gd name="connsiteX4" fmla="*/ 1899191 w 2289387"/>
                <a:gd name="connsiteY4" fmla="*/ 298600 h 708463"/>
                <a:gd name="connsiteX0" fmla="*/ 0 w 2289387"/>
                <a:gd name="connsiteY0" fmla="*/ 298600 h 708463"/>
                <a:gd name="connsiteX1" fmla="*/ 298600 w 2289387"/>
                <a:gd name="connsiteY1" fmla="*/ 0 h 708463"/>
                <a:gd name="connsiteX2" fmla="*/ 2197791 w 2289387"/>
                <a:gd name="connsiteY2" fmla="*/ 0 h 708463"/>
                <a:gd name="connsiteX3" fmla="*/ 1899191 w 2289387"/>
                <a:gd name="connsiteY3" fmla="*/ 298600 h 708463"/>
                <a:gd name="connsiteX4" fmla="*/ 0 w 2289387"/>
                <a:gd name="connsiteY4" fmla="*/ 298600 h 708463"/>
                <a:gd name="connsiteX0" fmla="*/ 0 w 2289387"/>
                <a:gd name="connsiteY0" fmla="*/ 298600 h 708463"/>
                <a:gd name="connsiteX1" fmla="*/ 298600 w 2289387"/>
                <a:gd name="connsiteY1" fmla="*/ 0 h 708463"/>
                <a:gd name="connsiteX2" fmla="*/ 2197791 w 2289387"/>
                <a:gd name="connsiteY2" fmla="*/ 0 h 708463"/>
                <a:gd name="connsiteX3" fmla="*/ 2289387 w 2289387"/>
                <a:gd name="connsiteY3" fmla="*/ 396498 h 708463"/>
                <a:gd name="connsiteX4" fmla="*/ 1899191 w 2289387"/>
                <a:gd name="connsiteY4" fmla="*/ 703216 h 708463"/>
                <a:gd name="connsiteX5" fmla="*/ 155230 w 2289387"/>
                <a:gd name="connsiteY5" fmla="*/ 708463 h 708463"/>
                <a:gd name="connsiteX6" fmla="*/ 0 w 2289387"/>
                <a:gd name="connsiteY6" fmla="*/ 298600 h 708463"/>
                <a:gd name="connsiteX7" fmla="*/ 0 w 2289387"/>
                <a:gd name="connsiteY7" fmla="*/ 298600 h 708463"/>
                <a:gd name="connsiteX8" fmla="*/ 1899191 w 2289387"/>
                <a:gd name="connsiteY8" fmla="*/ 298600 h 708463"/>
                <a:gd name="connsiteX9" fmla="*/ 2197791 w 2289387"/>
                <a:gd name="connsiteY9" fmla="*/ 0 h 708463"/>
                <a:gd name="connsiteX10" fmla="*/ 1899191 w 2289387"/>
                <a:gd name="connsiteY10" fmla="*/ 298600 h 708463"/>
                <a:gd name="connsiteX11" fmla="*/ 1904437 w 2289387"/>
                <a:gd name="connsiteY11" fmla="*/ 547986 h 708463"/>
                <a:gd name="connsiteX0" fmla="*/ 0 w 2306812"/>
                <a:gd name="connsiteY0" fmla="*/ 298600 h 708463"/>
                <a:gd name="connsiteX1" fmla="*/ 1899191 w 2306812"/>
                <a:gd name="connsiteY1" fmla="*/ 298600 h 708463"/>
                <a:gd name="connsiteX2" fmla="*/ 1899191 w 2306812"/>
                <a:gd name="connsiteY2" fmla="*/ 703216 h 708463"/>
                <a:gd name="connsiteX3" fmla="*/ 0 w 2306812"/>
                <a:gd name="connsiteY3" fmla="*/ 703216 h 708463"/>
                <a:gd name="connsiteX4" fmla="*/ 0 w 2306812"/>
                <a:gd name="connsiteY4" fmla="*/ 298600 h 708463"/>
                <a:gd name="connsiteX0" fmla="*/ 1899191 w 2306812"/>
                <a:gd name="connsiteY0" fmla="*/ 298600 h 708463"/>
                <a:gd name="connsiteX1" fmla="*/ 2197791 w 2306812"/>
                <a:gd name="connsiteY1" fmla="*/ 0 h 708463"/>
                <a:gd name="connsiteX2" fmla="*/ 2306812 w 2306812"/>
                <a:gd name="connsiteY2" fmla="*/ 378662 h 708463"/>
                <a:gd name="connsiteX3" fmla="*/ 1899191 w 2306812"/>
                <a:gd name="connsiteY3" fmla="*/ 703216 h 708463"/>
                <a:gd name="connsiteX4" fmla="*/ 1899191 w 2306812"/>
                <a:gd name="connsiteY4" fmla="*/ 298600 h 708463"/>
                <a:gd name="connsiteX0" fmla="*/ 0 w 2306812"/>
                <a:gd name="connsiteY0" fmla="*/ 298600 h 708463"/>
                <a:gd name="connsiteX1" fmla="*/ 298600 w 2306812"/>
                <a:gd name="connsiteY1" fmla="*/ 0 h 708463"/>
                <a:gd name="connsiteX2" fmla="*/ 2197791 w 2306812"/>
                <a:gd name="connsiteY2" fmla="*/ 0 h 708463"/>
                <a:gd name="connsiteX3" fmla="*/ 1899191 w 2306812"/>
                <a:gd name="connsiteY3" fmla="*/ 298600 h 708463"/>
                <a:gd name="connsiteX4" fmla="*/ 0 w 2306812"/>
                <a:gd name="connsiteY4" fmla="*/ 298600 h 708463"/>
                <a:gd name="connsiteX0" fmla="*/ 0 w 2306812"/>
                <a:gd name="connsiteY0" fmla="*/ 298600 h 708463"/>
                <a:gd name="connsiteX1" fmla="*/ 298600 w 2306812"/>
                <a:gd name="connsiteY1" fmla="*/ 0 h 708463"/>
                <a:gd name="connsiteX2" fmla="*/ 2197791 w 2306812"/>
                <a:gd name="connsiteY2" fmla="*/ 0 h 708463"/>
                <a:gd name="connsiteX3" fmla="*/ 2289387 w 2306812"/>
                <a:gd name="connsiteY3" fmla="*/ 396498 h 708463"/>
                <a:gd name="connsiteX4" fmla="*/ 1899191 w 2306812"/>
                <a:gd name="connsiteY4" fmla="*/ 703216 h 708463"/>
                <a:gd name="connsiteX5" fmla="*/ 155230 w 2306812"/>
                <a:gd name="connsiteY5" fmla="*/ 708463 h 708463"/>
                <a:gd name="connsiteX6" fmla="*/ 0 w 2306812"/>
                <a:gd name="connsiteY6" fmla="*/ 298600 h 708463"/>
                <a:gd name="connsiteX7" fmla="*/ 0 w 2306812"/>
                <a:gd name="connsiteY7" fmla="*/ 298600 h 708463"/>
                <a:gd name="connsiteX8" fmla="*/ 1899191 w 2306812"/>
                <a:gd name="connsiteY8" fmla="*/ 298600 h 708463"/>
                <a:gd name="connsiteX9" fmla="*/ 2197791 w 2306812"/>
                <a:gd name="connsiteY9" fmla="*/ 0 h 708463"/>
                <a:gd name="connsiteX10" fmla="*/ 1899191 w 2306812"/>
                <a:gd name="connsiteY10" fmla="*/ 298600 h 708463"/>
                <a:gd name="connsiteX11" fmla="*/ 1904437 w 2306812"/>
                <a:gd name="connsiteY11" fmla="*/ 547986 h 708463"/>
                <a:gd name="connsiteX0" fmla="*/ 0 w 2306812"/>
                <a:gd name="connsiteY0" fmla="*/ 298600 h 723881"/>
                <a:gd name="connsiteX1" fmla="*/ 1899191 w 2306812"/>
                <a:gd name="connsiteY1" fmla="*/ 298600 h 723881"/>
                <a:gd name="connsiteX2" fmla="*/ 1899191 w 2306812"/>
                <a:gd name="connsiteY2" fmla="*/ 703216 h 723881"/>
                <a:gd name="connsiteX3" fmla="*/ 0 w 2306812"/>
                <a:gd name="connsiteY3" fmla="*/ 703216 h 723881"/>
                <a:gd name="connsiteX4" fmla="*/ 0 w 2306812"/>
                <a:gd name="connsiteY4" fmla="*/ 298600 h 723881"/>
                <a:gd name="connsiteX0" fmla="*/ 1899191 w 2306812"/>
                <a:gd name="connsiteY0" fmla="*/ 298600 h 723881"/>
                <a:gd name="connsiteX1" fmla="*/ 2197791 w 2306812"/>
                <a:gd name="connsiteY1" fmla="*/ 0 h 723881"/>
                <a:gd name="connsiteX2" fmla="*/ 2306812 w 2306812"/>
                <a:gd name="connsiteY2" fmla="*/ 378662 h 723881"/>
                <a:gd name="connsiteX3" fmla="*/ 1899191 w 2306812"/>
                <a:gd name="connsiteY3" fmla="*/ 703216 h 723881"/>
                <a:gd name="connsiteX4" fmla="*/ 1899191 w 2306812"/>
                <a:gd name="connsiteY4" fmla="*/ 298600 h 723881"/>
                <a:gd name="connsiteX0" fmla="*/ 0 w 2306812"/>
                <a:gd name="connsiteY0" fmla="*/ 298600 h 723881"/>
                <a:gd name="connsiteX1" fmla="*/ 298600 w 2306812"/>
                <a:gd name="connsiteY1" fmla="*/ 0 h 723881"/>
                <a:gd name="connsiteX2" fmla="*/ 2197791 w 2306812"/>
                <a:gd name="connsiteY2" fmla="*/ 0 h 723881"/>
                <a:gd name="connsiteX3" fmla="*/ 1899191 w 2306812"/>
                <a:gd name="connsiteY3" fmla="*/ 298600 h 723881"/>
                <a:gd name="connsiteX4" fmla="*/ 0 w 2306812"/>
                <a:gd name="connsiteY4" fmla="*/ 298600 h 723881"/>
                <a:gd name="connsiteX0" fmla="*/ 0 w 2306812"/>
                <a:gd name="connsiteY0" fmla="*/ 298600 h 723881"/>
                <a:gd name="connsiteX1" fmla="*/ 298600 w 2306812"/>
                <a:gd name="connsiteY1" fmla="*/ 0 h 723881"/>
                <a:gd name="connsiteX2" fmla="*/ 2197791 w 2306812"/>
                <a:gd name="connsiteY2" fmla="*/ 0 h 723881"/>
                <a:gd name="connsiteX3" fmla="*/ 2289387 w 2306812"/>
                <a:gd name="connsiteY3" fmla="*/ 396498 h 723881"/>
                <a:gd name="connsiteX4" fmla="*/ 1941749 w 2306812"/>
                <a:gd name="connsiteY4" fmla="*/ 723881 h 723881"/>
                <a:gd name="connsiteX5" fmla="*/ 155230 w 2306812"/>
                <a:gd name="connsiteY5" fmla="*/ 708463 h 723881"/>
                <a:gd name="connsiteX6" fmla="*/ 0 w 2306812"/>
                <a:gd name="connsiteY6" fmla="*/ 298600 h 723881"/>
                <a:gd name="connsiteX7" fmla="*/ 0 w 2306812"/>
                <a:gd name="connsiteY7" fmla="*/ 298600 h 723881"/>
                <a:gd name="connsiteX8" fmla="*/ 1899191 w 2306812"/>
                <a:gd name="connsiteY8" fmla="*/ 298600 h 723881"/>
                <a:gd name="connsiteX9" fmla="*/ 2197791 w 2306812"/>
                <a:gd name="connsiteY9" fmla="*/ 0 h 723881"/>
                <a:gd name="connsiteX10" fmla="*/ 1899191 w 2306812"/>
                <a:gd name="connsiteY10" fmla="*/ 298600 h 723881"/>
                <a:gd name="connsiteX11" fmla="*/ 1904437 w 2306812"/>
                <a:gd name="connsiteY11" fmla="*/ 547986 h 723881"/>
                <a:gd name="connsiteX0" fmla="*/ 0 w 2306812"/>
                <a:gd name="connsiteY0" fmla="*/ 298600 h 748193"/>
                <a:gd name="connsiteX1" fmla="*/ 1899191 w 2306812"/>
                <a:gd name="connsiteY1" fmla="*/ 298600 h 748193"/>
                <a:gd name="connsiteX2" fmla="*/ 1899191 w 2306812"/>
                <a:gd name="connsiteY2" fmla="*/ 703216 h 748193"/>
                <a:gd name="connsiteX3" fmla="*/ 0 w 2306812"/>
                <a:gd name="connsiteY3" fmla="*/ 703216 h 748193"/>
                <a:gd name="connsiteX4" fmla="*/ 0 w 2306812"/>
                <a:gd name="connsiteY4" fmla="*/ 298600 h 748193"/>
                <a:gd name="connsiteX0" fmla="*/ 1899191 w 2306812"/>
                <a:gd name="connsiteY0" fmla="*/ 298600 h 748193"/>
                <a:gd name="connsiteX1" fmla="*/ 2197791 w 2306812"/>
                <a:gd name="connsiteY1" fmla="*/ 0 h 748193"/>
                <a:gd name="connsiteX2" fmla="*/ 2306812 w 2306812"/>
                <a:gd name="connsiteY2" fmla="*/ 378662 h 748193"/>
                <a:gd name="connsiteX3" fmla="*/ 1899191 w 2306812"/>
                <a:gd name="connsiteY3" fmla="*/ 703216 h 748193"/>
                <a:gd name="connsiteX4" fmla="*/ 1899191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1899191 w 2306812"/>
                <a:gd name="connsiteY3" fmla="*/ 298600 h 748193"/>
                <a:gd name="connsiteX4" fmla="*/ 0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2289387 w 2306812"/>
                <a:gd name="connsiteY3" fmla="*/ 396498 h 748193"/>
                <a:gd name="connsiteX4" fmla="*/ 1941749 w 2306812"/>
                <a:gd name="connsiteY4" fmla="*/ 723881 h 748193"/>
                <a:gd name="connsiteX5" fmla="*/ 155230 w 2306812"/>
                <a:gd name="connsiteY5" fmla="*/ 708463 h 748193"/>
                <a:gd name="connsiteX6" fmla="*/ 0 w 2306812"/>
                <a:gd name="connsiteY6" fmla="*/ 298600 h 748193"/>
                <a:gd name="connsiteX7" fmla="*/ 0 w 2306812"/>
                <a:gd name="connsiteY7" fmla="*/ 298600 h 748193"/>
                <a:gd name="connsiteX8" fmla="*/ 1899191 w 2306812"/>
                <a:gd name="connsiteY8" fmla="*/ 298600 h 748193"/>
                <a:gd name="connsiteX9" fmla="*/ 2197791 w 2306812"/>
                <a:gd name="connsiteY9" fmla="*/ 0 h 748193"/>
                <a:gd name="connsiteX10" fmla="*/ 1899191 w 2306812"/>
                <a:gd name="connsiteY10" fmla="*/ 298600 h 748193"/>
                <a:gd name="connsiteX11" fmla="*/ 1973771 w 2306812"/>
                <a:gd name="connsiteY11" fmla="*/ 748193 h 748193"/>
                <a:gd name="connsiteX0" fmla="*/ 0 w 2306812"/>
                <a:gd name="connsiteY0" fmla="*/ 298600 h 748193"/>
                <a:gd name="connsiteX1" fmla="*/ 1899191 w 2306812"/>
                <a:gd name="connsiteY1" fmla="*/ 298600 h 748193"/>
                <a:gd name="connsiteX2" fmla="*/ 1899191 w 2306812"/>
                <a:gd name="connsiteY2" fmla="*/ 703216 h 748193"/>
                <a:gd name="connsiteX3" fmla="*/ 166176 w 2306812"/>
                <a:gd name="connsiteY3" fmla="*/ 740074 h 748193"/>
                <a:gd name="connsiteX4" fmla="*/ 0 w 2306812"/>
                <a:gd name="connsiteY4" fmla="*/ 298600 h 748193"/>
                <a:gd name="connsiteX0" fmla="*/ 1899191 w 2306812"/>
                <a:gd name="connsiteY0" fmla="*/ 298600 h 748193"/>
                <a:gd name="connsiteX1" fmla="*/ 2197791 w 2306812"/>
                <a:gd name="connsiteY1" fmla="*/ 0 h 748193"/>
                <a:gd name="connsiteX2" fmla="*/ 2306812 w 2306812"/>
                <a:gd name="connsiteY2" fmla="*/ 378662 h 748193"/>
                <a:gd name="connsiteX3" fmla="*/ 1899191 w 2306812"/>
                <a:gd name="connsiteY3" fmla="*/ 703216 h 748193"/>
                <a:gd name="connsiteX4" fmla="*/ 1899191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1899191 w 2306812"/>
                <a:gd name="connsiteY3" fmla="*/ 298600 h 748193"/>
                <a:gd name="connsiteX4" fmla="*/ 0 w 2306812"/>
                <a:gd name="connsiteY4" fmla="*/ 298600 h 748193"/>
                <a:gd name="connsiteX0" fmla="*/ 0 w 2306812"/>
                <a:gd name="connsiteY0" fmla="*/ 298600 h 748193"/>
                <a:gd name="connsiteX1" fmla="*/ 298600 w 2306812"/>
                <a:gd name="connsiteY1" fmla="*/ 0 h 748193"/>
                <a:gd name="connsiteX2" fmla="*/ 2197791 w 2306812"/>
                <a:gd name="connsiteY2" fmla="*/ 0 h 748193"/>
                <a:gd name="connsiteX3" fmla="*/ 2289387 w 2306812"/>
                <a:gd name="connsiteY3" fmla="*/ 396498 h 748193"/>
                <a:gd name="connsiteX4" fmla="*/ 1941749 w 2306812"/>
                <a:gd name="connsiteY4" fmla="*/ 723881 h 748193"/>
                <a:gd name="connsiteX5" fmla="*/ 155230 w 2306812"/>
                <a:gd name="connsiteY5" fmla="*/ 708463 h 748193"/>
                <a:gd name="connsiteX6" fmla="*/ 0 w 2306812"/>
                <a:gd name="connsiteY6" fmla="*/ 298600 h 748193"/>
                <a:gd name="connsiteX7" fmla="*/ 0 w 2306812"/>
                <a:gd name="connsiteY7" fmla="*/ 298600 h 748193"/>
                <a:gd name="connsiteX8" fmla="*/ 1899191 w 2306812"/>
                <a:gd name="connsiteY8" fmla="*/ 298600 h 748193"/>
                <a:gd name="connsiteX9" fmla="*/ 2197791 w 2306812"/>
                <a:gd name="connsiteY9" fmla="*/ 0 h 748193"/>
                <a:gd name="connsiteX10" fmla="*/ 1899191 w 2306812"/>
                <a:gd name="connsiteY10" fmla="*/ 298600 h 748193"/>
                <a:gd name="connsiteX11" fmla="*/ 1973771 w 2306812"/>
                <a:gd name="connsiteY11" fmla="*/ 748193 h 748193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1899191 w 2306812"/>
                <a:gd name="connsiteY2" fmla="*/ 703216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1899191 w 2306812"/>
                <a:gd name="connsiteY3" fmla="*/ 703216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1899191 w 2306812"/>
                <a:gd name="connsiteY2" fmla="*/ 703216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40235 w 2306812"/>
                <a:gd name="connsiteY3" fmla="*/ 701575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2014821 w 2306812"/>
                <a:gd name="connsiteY2" fmla="*/ 716933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40235 w 2306812"/>
                <a:gd name="connsiteY3" fmla="*/ 701575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306812"/>
                <a:gd name="connsiteY0" fmla="*/ 298600 h 740074"/>
                <a:gd name="connsiteX1" fmla="*/ 1899191 w 2306812"/>
                <a:gd name="connsiteY1" fmla="*/ 298600 h 740074"/>
                <a:gd name="connsiteX2" fmla="*/ 2014821 w 2306812"/>
                <a:gd name="connsiteY2" fmla="*/ 716933 h 740074"/>
                <a:gd name="connsiteX3" fmla="*/ 166176 w 2306812"/>
                <a:gd name="connsiteY3" fmla="*/ 740074 h 740074"/>
                <a:gd name="connsiteX4" fmla="*/ 0 w 2306812"/>
                <a:gd name="connsiteY4" fmla="*/ 298600 h 740074"/>
                <a:gd name="connsiteX0" fmla="*/ 1899191 w 2306812"/>
                <a:gd name="connsiteY0" fmla="*/ 298600 h 740074"/>
                <a:gd name="connsiteX1" fmla="*/ 2197791 w 2306812"/>
                <a:gd name="connsiteY1" fmla="*/ 0 h 740074"/>
                <a:gd name="connsiteX2" fmla="*/ 2306812 w 2306812"/>
                <a:gd name="connsiteY2" fmla="*/ 378662 h 740074"/>
                <a:gd name="connsiteX3" fmla="*/ 2017273 w 2306812"/>
                <a:gd name="connsiteY3" fmla="*/ 712887 h 740074"/>
                <a:gd name="connsiteX4" fmla="*/ 1899191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1899191 w 2306812"/>
                <a:gd name="connsiteY3" fmla="*/ 298600 h 740074"/>
                <a:gd name="connsiteX4" fmla="*/ 0 w 2306812"/>
                <a:gd name="connsiteY4" fmla="*/ 298600 h 740074"/>
                <a:gd name="connsiteX0" fmla="*/ 0 w 2306812"/>
                <a:gd name="connsiteY0" fmla="*/ 298600 h 740074"/>
                <a:gd name="connsiteX1" fmla="*/ 298600 w 2306812"/>
                <a:gd name="connsiteY1" fmla="*/ 0 h 740074"/>
                <a:gd name="connsiteX2" fmla="*/ 2197791 w 2306812"/>
                <a:gd name="connsiteY2" fmla="*/ 0 h 740074"/>
                <a:gd name="connsiteX3" fmla="*/ 2289387 w 2306812"/>
                <a:gd name="connsiteY3" fmla="*/ 396498 h 740074"/>
                <a:gd name="connsiteX4" fmla="*/ 1941749 w 2306812"/>
                <a:gd name="connsiteY4" fmla="*/ 723881 h 740074"/>
                <a:gd name="connsiteX5" fmla="*/ 155230 w 2306812"/>
                <a:gd name="connsiteY5" fmla="*/ 708463 h 740074"/>
                <a:gd name="connsiteX6" fmla="*/ 0 w 2306812"/>
                <a:gd name="connsiteY6" fmla="*/ 298600 h 740074"/>
                <a:gd name="connsiteX7" fmla="*/ 0 w 2306812"/>
                <a:gd name="connsiteY7" fmla="*/ 298600 h 740074"/>
                <a:gd name="connsiteX8" fmla="*/ 1899191 w 2306812"/>
                <a:gd name="connsiteY8" fmla="*/ 298600 h 740074"/>
                <a:gd name="connsiteX9" fmla="*/ 2197791 w 2306812"/>
                <a:gd name="connsiteY9" fmla="*/ 0 h 740074"/>
                <a:gd name="connsiteX10" fmla="*/ 1899191 w 2306812"/>
                <a:gd name="connsiteY10" fmla="*/ 298600 h 740074"/>
                <a:gd name="connsiteX11" fmla="*/ 1998085 w 2306812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1941749 w 2415311"/>
                <a:gd name="connsiteY4" fmla="*/ 723881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1998085 w 2415311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1998085 w 2415311"/>
                <a:gd name="connsiteY11" fmla="*/ 716171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17273 w 2415311"/>
                <a:gd name="connsiteY3" fmla="*/ 712887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93645 w 2415311"/>
                <a:gd name="connsiteY3" fmla="*/ 655469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155230 w 2415311"/>
                <a:gd name="connsiteY5" fmla="*/ 708463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40074"/>
                <a:gd name="connsiteX1" fmla="*/ 1899191 w 2415311"/>
                <a:gd name="connsiteY1" fmla="*/ 298600 h 740074"/>
                <a:gd name="connsiteX2" fmla="*/ 2014821 w 2415311"/>
                <a:gd name="connsiteY2" fmla="*/ 716933 h 740074"/>
                <a:gd name="connsiteX3" fmla="*/ 166176 w 2415311"/>
                <a:gd name="connsiteY3" fmla="*/ 740074 h 740074"/>
                <a:gd name="connsiteX4" fmla="*/ 0 w 2415311"/>
                <a:gd name="connsiteY4" fmla="*/ 298600 h 740074"/>
                <a:gd name="connsiteX0" fmla="*/ 1899191 w 2415311"/>
                <a:gd name="connsiteY0" fmla="*/ 298600 h 740074"/>
                <a:gd name="connsiteX1" fmla="*/ 2197791 w 2415311"/>
                <a:gd name="connsiteY1" fmla="*/ 0 h 740074"/>
                <a:gd name="connsiteX2" fmla="*/ 2306812 w 2415311"/>
                <a:gd name="connsiteY2" fmla="*/ 378662 h 740074"/>
                <a:gd name="connsiteX3" fmla="*/ 2093645 w 2415311"/>
                <a:gd name="connsiteY3" fmla="*/ 655469 h 740074"/>
                <a:gd name="connsiteX4" fmla="*/ 1899191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1899191 w 2415311"/>
                <a:gd name="connsiteY3" fmla="*/ 298600 h 740074"/>
                <a:gd name="connsiteX4" fmla="*/ 0 w 2415311"/>
                <a:gd name="connsiteY4" fmla="*/ 298600 h 740074"/>
                <a:gd name="connsiteX0" fmla="*/ 0 w 2415311"/>
                <a:gd name="connsiteY0" fmla="*/ 298600 h 740074"/>
                <a:gd name="connsiteX1" fmla="*/ 298600 w 2415311"/>
                <a:gd name="connsiteY1" fmla="*/ 0 h 740074"/>
                <a:gd name="connsiteX2" fmla="*/ 2197791 w 2415311"/>
                <a:gd name="connsiteY2" fmla="*/ 0 h 740074"/>
                <a:gd name="connsiteX3" fmla="*/ 2415312 w 2415311"/>
                <a:gd name="connsiteY3" fmla="*/ 374915 h 740074"/>
                <a:gd name="connsiteX4" fmla="*/ 2076613 w 2415311"/>
                <a:gd name="connsiteY4" fmla="*/ 671212 h 740074"/>
                <a:gd name="connsiteX5" fmla="*/ 226508 w 2415311"/>
                <a:gd name="connsiteY5" fmla="*/ 687119 h 740074"/>
                <a:gd name="connsiteX6" fmla="*/ 0 w 2415311"/>
                <a:gd name="connsiteY6" fmla="*/ 298600 h 740074"/>
                <a:gd name="connsiteX7" fmla="*/ 0 w 2415311"/>
                <a:gd name="connsiteY7" fmla="*/ 298600 h 740074"/>
                <a:gd name="connsiteX8" fmla="*/ 1899191 w 2415311"/>
                <a:gd name="connsiteY8" fmla="*/ 298600 h 740074"/>
                <a:gd name="connsiteX9" fmla="*/ 2197791 w 2415311"/>
                <a:gd name="connsiteY9" fmla="*/ 0 h 740074"/>
                <a:gd name="connsiteX10" fmla="*/ 1899191 w 2415311"/>
                <a:gd name="connsiteY10" fmla="*/ 298600 h 740074"/>
                <a:gd name="connsiteX11" fmla="*/ 2065065 w 2415311"/>
                <a:gd name="connsiteY11" fmla="*/ 660795 h 740074"/>
                <a:gd name="connsiteX0" fmla="*/ 0 w 2415311"/>
                <a:gd name="connsiteY0" fmla="*/ 298600 h 716933"/>
                <a:gd name="connsiteX1" fmla="*/ 1899191 w 2415311"/>
                <a:gd name="connsiteY1" fmla="*/ 298600 h 716933"/>
                <a:gd name="connsiteX2" fmla="*/ 2014821 w 2415311"/>
                <a:gd name="connsiteY2" fmla="*/ 716933 h 716933"/>
                <a:gd name="connsiteX3" fmla="*/ 244697 w 2415311"/>
                <a:gd name="connsiteY3" fmla="*/ 699670 h 716933"/>
                <a:gd name="connsiteX4" fmla="*/ 0 w 2415311"/>
                <a:gd name="connsiteY4" fmla="*/ 298600 h 716933"/>
                <a:gd name="connsiteX0" fmla="*/ 1899191 w 2415311"/>
                <a:gd name="connsiteY0" fmla="*/ 298600 h 716933"/>
                <a:gd name="connsiteX1" fmla="*/ 2197791 w 2415311"/>
                <a:gd name="connsiteY1" fmla="*/ 0 h 716933"/>
                <a:gd name="connsiteX2" fmla="*/ 2306812 w 2415311"/>
                <a:gd name="connsiteY2" fmla="*/ 378662 h 716933"/>
                <a:gd name="connsiteX3" fmla="*/ 2093645 w 2415311"/>
                <a:gd name="connsiteY3" fmla="*/ 655469 h 716933"/>
                <a:gd name="connsiteX4" fmla="*/ 1899191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1899191 w 2415311"/>
                <a:gd name="connsiteY3" fmla="*/ 298600 h 716933"/>
                <a:gd name="connsiteX4" fmla="*/ 0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2415312 w 2415311"/>
                <a:gd name="connsiteY3" fmla="*/ 374915 h 716933"/>
                <a:gd name="connsiteX4" fmla="*/ 2076613 w 2415311"/>
                <a:gd name="connsiteY4" fmla="*/ 671212 h 716933"/>
                <a:gd name="connsiteX5" fmla="*/ 226508 w 2415311"/>
                <a:gd name="connsiteY5" fmla="*/ 687119 h 716933"/>
                <a:gd name="connsiteX6" fmla="*/ 0 w 2415311"/>
                <a:gd name="connsiteY6" fmla="*/ 298600 h 716933"/>
                <a:gd name="connsiteX7" fmla="*/ 0 w 2415311"/>
                <a:gd name="connsiteY7" fmla="*/ 298600 h 716933"/>
                <a:gd name="connsiteX8" fmla="*/ 1899191 w 2415311"/>
                <a:gd name="connsiteY8" fmla="*/ 298600 h 716933"/>
                <a:gd name="connsiteX9" fmla="*/ 2197791 w 2415311"/>
                <a:gd name="connsiteY9" fmla="*/ 0 h 716933"/>
                <a:gd name="connsiteX10" fmla="*/ 1899191 w 2415311"/>
                <a:gd name="connsiteY10" fmla="*/ 298600 h 716933"/>
                <a:gd name="connsiteX11" fmla="*/ 2065065 w 2415311"/>
                <a:gd name="connsiteY11" fmla="*/ 660795 h 716933"/>
                <a:gd name="connsiteX0" fmla="*/ 0 w 2415311"/>
                <a:gd name="connsiteY0" fmla="*/ 298600 h 716933"/>
                <a:gd name="connsiteX1" fmla="*/ 1899191 w 2415311"/>
                <a:gd name="connsiteY1" fmla="*/ 298600 h 716933"/>
                <a:gd name="connsiteX2" fmla="*/ 2014821 w 2415311"/>
                <a:gd name="connsiteY2" fmla="*/ 716933 h 716933"/>
                <a:gd name="connsiteX3" fmla="*/ 244697 w 2415311"/>
                <a:gd name="connsiteY3" fmla="*/ 699670 h 716933"/>
                <a:gd name="connsiteX4" fmla="*/ 0 w 2415311"/>
                <a:gd name="connsiteY4" fmla="*/ 298600 h 716933"/>
                <a:gd name="connsiteX0" fmla="*/ 1899191 w 2415311"/>
                <a:gd name="connsiteY0" fmla="*/ 298600 h 716933"/>
                <a:gd name="connsiteX1" fmla="*/ 2197791 w 2415311"/>
                <a:gd name="connsiteY1" fmla="*/ 0 h 716933"/>
                <a:gd name="connsiteX2" fmla="*/ 2402866 w 2415311"/>
                <a:gd name="connsiteY2" fmla="*/ 375235 h 716933"/>
                <a:gd name="connsiteX3" fmla="*/ 2093645 w 2415311"/>
                <a:gd name="connsiteY3" fmla="*/ 655469 h 716933"/>
                <a:gd name="connsiteX4" fmla="*/ 1899191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1899191 w 2415311"/>
                <a:gd name="connsiteY3" fmla="*/ 298600 h 716933"/>
                <a:gd name="connsiteX4" fmla="*/ 0 w 2415311"/>
                <a:gd name="connsiteY4" fmla="*/ 298600 h 716933"/>
                <a:gd name="connsiteX0" fmla="*/ 0 w 2415311"/>
                <a:gd name="connsiteY0" fmla="*/ 298600 h 716933"/>
                <a:gd name="connsiteX1" fmla="*/ 298600 w 2415311"/>
                <a:gd name="connsiteY1" fmla="*/ 0 h 716933"/>
                <a:gd name="connsiteX2" fmla="*/ 2197791 w 2415311"/>
                <a:gd name="connsiteY2" fmla="*/ 0 h 716933"/>
                <a:gd name="connsiteX3" fmla="*/ 2415312 w 2415311"/>
                <a:gd name="connsiteY3" fmla="*/ 374915 h 716933"/>
                <a:gd name="connsiteX4" fmla="*/ 2076613 w 2415311"/>
                <a:gd name="connsiteY4" fmla="*/ 671212 h 716933"/>
                <a:gd name="connsiteX5" fmla="*/ 226508 w 2415311"/>
                <a:gd name="connsiteY5" fmla="*/ 687119 h 716933"/>
                <a:gd name="connsiteX6" fmla="*/ 0 w 2415311"/>
                <a:gd name="connsiteY6" fmla="*/ 298600 h 716933"/>
                <a:gd name="connsiteX7" fmla="*/ 0 w 2415311"/>
                <a:gd name="connsiteY7" fmla="*/ 298600 h 716933"/>
                <a:gd name="connsiteX8" fmla="*/ 1899191 w 2415311"/>
                <a:gd name="connsiteY8" fmla="*/ 298600 h 716933"/>
                <a:gd name="connsiteX9" fmla="*/ 2197791 w 2415311"/>
                <a:gd name="connsiteY9" fmla="*/ 0 h 716933"/>
                <a:gd name="connsiteX10" fmla="*/ 1899191 w 2415311"/>
                <a:gd name="connsiteY10" fmla="*/ 298600 h 716933"/>
                <a:gd name="connsiteX11" fmla="*/ 2065065 w 2415311"/>
                <a:gd name="connsiteY11" fmla="*/ 660795 h 716933"/>
                <a:gd name="connsiteX0" fmla="*/ 0 w 2415311"/>
                <a:gd name="connsiteY0" fmla="*/ 298600 h 699670"/>
                <a:gd name="connsiteX1" fmla="*/ 1899191 w 2415311"/>
                <a:gd name="connsiteY1" fmla="*/ 298600 h 699670"/>
                <a:gd name="connsiteX2" fmla="*/ 2102731 w 2415311"/>
                <a:gd name="connsiteY2" fmla="*/ 674484 h 699670"/>
                <a:gd name="connsiteX3" fmla="*/ 244697 w 2415311"/>
                <a:gd name="connsiteY3" fmla="*/ 699670 h 699670"/>
                <a:gd name="connsiteX4" fmla="*/ 0 w 2415311"/>
                <a:gd name="connsiteY4" fmla="*/ 298600 h 699670"/>
                <a:gd name="connsiteX0" fmla="*/ 1899191 w 2415311"/>
                <a:gd name="connsiteY0" fmla="*/ 298600 h 699670"/>
                <a:gd name="connsiteX1" fmla="*/ 2197791 w 2415311"/>
                <a:gd name="connsiteY1" fmla="*/ 0 h 699670"/>
                <a:gd name="connsiteX2" fmla="*/ 2402866 w 2415311"/>
                <a:gd name="connsiteY2" fmla="*/ 375235 h 699670"/>
                <a:gd name="connsiteX3" fmla="*/ 2093645 w 2415311"/>
                <a:gd name="connsiteY3" fmla="*/ 655469 h 699670"/>
                <a:gd name="connsiteX4" fmla="*/ 1899191 w 2415311"/>
                <a:gd name="connsiteY4" fmla="*/ 298600 h 699670"/>
                <a:gd name="connsiteX0" fmla="*/ 0 w 2415311"/>
                <a:gd name="connsiteY0" fmla="*/ 298600 h 699670"/>
                <a:gd name="connsiteX1" fmla="*/ 298600 w 2415311"/>
                <a:gd name="connsiteY1" fmla="*/ 0 h 699670"/>
                <a:gd name="connsiteX2" fmla="*/ 2197791 w 2415311"/>
                <a:gd name="connsiteY2" fmla="*/ 0 h 699670"/>
                <a:gd name="connsiteX3" fmla="*/ 1899191 w 2415311"/>
                <a:gd name="connsiteY3" fmla="*/ 298600 h 699670"/>
                <a:gd name="connsiteX4" fmla="*/ 0 w 2415311"/>
                <a:gd name="connsiteY4" fmla="*/ 298600 h 699670"/>
                <a:gd name="connsiteX0" fmla="*/ 0 w 2415311"/>
                <a:gd name="connsiteY0" fmla="*/ 298600 h 699670"/>
                <a:gd name="connsiteX1" fmla="*/ 298600 w 2415311"/>
                <a:gd name="connsiteY1" fmla="*/ 0 h 699670"/>
                <a:gd name="connsiteX2" fmla="*/ 2197791 w 2415311"/>
                <a:gd name="connsiteY2" fmla="*/ 0 h 699670"/>
                <a:gd name="connsiteX3" fmla="*/ 2415312 w 2415311"/>
                <a:gd name="connsiteY3" fmla="*/ 374915 h 699670"/>
                <a:gd name="connsiteX4" fmla="*/ 2076613 w 2415311"/>
                <a:gd name="connsiteY4" fmla="*/ 671212 h 699670"/>
                <a:gd name="connsiteX5" fmla="*/ 226508 w 2415311"/>
                <a:gd name="connsiteY5" fmla="*/ 687119 h 699670"/>
                <a:gd name="connsiteX6" fmla="*/ 0 w 2415311"/>
                <a:gd name="connsiteY6" fmla="*/ 298600 h 699670"/>
                <a:gd name="connsiteX7" fmla="*/ 0 w 2415311"/>
                <a:gd name="connsiteY7" fmla="*/ 298600 h 699670"/>
                <a:gd name="connsiteX8" fmla="*/ 1899191 w 2415311"/>
                <a:gd name="connsiteY8" fmla="*/ 298600 h 699670"/>
                <a:gd name="connsiteX9" fmla="*/ 2197791 w 2415311"/>
                <a:gd name="connsiteY9" fmla="*/ 0 h 699670"/>
                <a:gd name="connsiteX10" fmla="*/ 1899191 w 2415311"/>
                <a:gd name="connsiteY10" fmla="*/ 298600 h 699670"/>
                <a:gd name="connsiteX11" fmla="*/ 2065065 w 2415311"/>
                <a:gd name="connsiteY11" fmla="*/ 660795 h 69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5311" h="699670" stroke="0" extrusionOk="0">
                  <a:moveTo>
                    <a:pt x="0" y="298600"/>
                  </a:moveTo>
                  <a:lnTo>
                    <a:pt x="1899191" y="298600"/>
                  </a:lnTo>
                  <a:lnTo>
                    <a:pt x="2102731" y="674484"/>
                  </a:lnTo>
                  <a:lnTo>
                    <a:pt x="244697" y="699670"/>
                  </a:lnTo>
                  <a:lnTo>
                    <a:pt x="0" y="298600"/>
                  </a:lnTo>
                  <a:close/>
                </a:path>
                <a:path w="2415311" h="699670" fill="darkenLess" stroke="0" extrusionOk="0">
                  <a:moveTo>
                    <a:pt x="1899191" y="298600"/>
                  </a:moveTo>
                  <a:lnTo>
                    <a:pt x="2197791" y="0"/>
                  </a:lnTo>
                  <a:lnTo>
                    <a:pt x="2402866" y="375235"/>
                  </a:lnTo>
                  <a:lnTo>
                    <a:pt x="2093645" y="655469"/>
                  </a:lnTo>
                  <a:lnTo>
                    <a:pt x="1899191" y="298600"/>
                  </a:lnTo>
                  <a:close/>
                </a:path>
                <a:path w="2415311" h="699670" fill="lightenLess" stroke="0" extrusionOk="0">
                  <a:moveTo>
                    <a:pt x="0" y="298600"/>
                  </a:moveTo>
                  <a:lnTo>
                    <a:pt x="298600" y="0"/>
                  </a:lnTo>
                  <a:lnTo>
                    <a:pt x="2197791" y="0"/>
                  </a:lnTo>
                  <a:lnTo>
                    <a:pt x="1899191" y="298600"/>
                  </a:lnTo>
                  <a:lnTo>
                    <a:pt x="0" y="298600"/>
                  </a:lnTo>
                  <a:close/>
                </a:path>
                <a:path w="2415311" h="699670" fill="none" extrusionOk="0">
                  <a:moveTo>
                    <a:pt x="0" y="298600"/>
                  </a:moveTo>
                  <a:lnTo>
                    <a:pt x="298600" y="0"/>
                  </a:lnTo>
                  <a:lnTo>
                    <a:pt x="2197791" y="0"/>
                  </a:lnTo>
                  <a:lnTo>
                    <a:pt x="2415312" y="374915"/>
                  </a:lnTo>
                  <a:lnTo>
                    <a:pt x="2076613" y="671212"/>
                  </a:lnTo>
                  <a:lnTo>
                    <a:pt x="226508" y="687119"/>
                  </a:lnTo>
                  <a:lnTo>
                    <a:pt x="0" y="298600"/>
                  </a:lnTo>
                  <a:close/>
                  <a:moveTo>
                    <a:pt x="0" y="298600"/>
                  </a:moveTo>
                  <a:lnTo>
                    <a:pt x="1899191" y="298600"/>
                  </a:lnTo>
                  <a:lnTo>
                    <a:pt x="2197791" y="0"/>
                  </a:lnTo>
                  <a:moveTo>
                    <a:pt x="1899191" y="298600"/>
                  </a:moveTo>
                  <a:cubicBezTo>
                    <a:pt x="1899191" y="433472"/>
                    <a:pt x="2065065" y="525923"/>
                    <a:pt x="2065065" y="660795"/>
                  </a:cubicBezTo>
                </a:path>
              </a:pathLst>
            </a:custGeom>
            <a:solidFill>
              <a:srgbClr val="5B9BD5">
                <a:alpha val="3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10</a:t>
              </a:r>
            </a:p>
          </p:txBody>
        </p:sp>
      </p:grpSp>
      <p:sp>
        <p:nvSpPr>
          <p:cNvPr id="20" name="Cubo 19"/>
          <p:cNvSpPr/>
          <p:nvPr/>
        </p:nvSpPr>
        <p:spPr>
          <a:xfrm rot="15548692">
            <a:off x="3507584" y="2574133"/>
            <a:ext cx="495300" cy="500060"/>
          </a:xfrm>
          <a:prstGeom prst="cube">
            <a:avLst>
              <a:gd name="adj" fmla="val 32692"/>
            </a:avLst>
          </a:prstGeom>
          <a:solidFill>
            <a:schemeClr val="accent4">
              <a:lumMod val="75000"/>
              <a:alpha val="3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dirty="0">
                <a:solidFill>
                  <a:srgbClr val="92D050"/>
                </a:solidFill>
              </a:rPr>
              <a:t>1</a:t>
            </a:r>
          </a:p>
        </p:txBody>
      </p:sp>
      <p:sp>
        <p:nvSpPr>
          <p:cNvPr id="22" name="Cubo 21"/>
          <p:cNvSpPr/>
          <p:nvPr/>
        </p:nvSpPr>
        <p:spPr>
          <a:xfrm rot="15270164">
            <a:off x="4005672" y="2403148"/>
            <a:ext cx="495300" cy="500060"/>
          </a:xfrm>
          <a:prstGeom prst="cube">
            <a:avLst>
              <a:gd name="adj" fmla="val 32692"/>
            </a:avLst>
          </a:prstGeom>
          <a:solidFill>
            <a:schemeClr val="accent4">
              <a:lumMod val="75000"/>
              <a:alpha val="3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dirty="0">
                <a:solidFill>
                  <a:srgbClr val="92D050"/>
                </a:solidFill>
              </a:rPr>
              <a:t>1</a:t>
            </a:r>
          </a:p>
        </p:txBody>
      </p:sp>
      <p:pic>
        <p:nvPicPr>
          <p:cNvPr id="23" name="Picture 6" descr="A model of a building&#10;&#10;Description automatically generated with low confidence">
            <a:extLst>
              <a:ext uri="{FF2B5EF4-FFF2-40B4-BE49-F238E27FC236}">
                <a16:creationId xmlns="" xmlns:a16="http://schemas.microsoft.com/office/drawing/2014/main" id="{779EE01A-011C-A243-0D01-1B6636FF59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1" y="3606591"/>
            <a:ext cx="5356281" cy="346819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879063" y="1608121"/>
            <a:ext cx="5219950" cy="3323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/>
              <a:t>ISO Standard Containers (10, 20, 40 feet)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/>
              <a:t>Auxiliary System (Breathable air and mix gas)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/>
              <a:t>Diesel electric power station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/>
              <a:t>Electric distribution system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/>
              <a:t>Operation monitoring Central Unit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/>
              <a:t>Total ISO </a:t>
            </a:r>
            <a:r>
              <a:rPr lang="en-US" sz="2000" b="1" dirty="0"/>
              <a:t>container 10 + 1 </a:t>
            </a:r>
            <a:r>
              <a:rPr lang="en-US" sz="2000" dirty="0"/>
              <a:t>Air module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6910059" y="5164261"/>
            <a:ext cx="2599164" cy="5539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MODULAR concept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96760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5165064" y="221030"/>
            <a:ext cx="2373727" cy="373949"/>
          </a:xfrm>
          <a:ln w="12700">
            <a:miter lim="400000"/>
          </a:ln>
        </p:spPr>
        <p:txBody>
          <a:bodyPr wrap="none" lIns="22860" tIns="0" rIns="22860" bIns="0" anchor="ctr">
            <a:spAutoFit/>
          </a:bodyPr>
          <a:lstStyle/>
          <a:p>
            <a:pPr defTabSz="412750" hangingPunct="0"/>
            <a:r>
              <a:rPr lang="it-IT" sz="2700" b="1" dirty="0">
                <a:solidFill>
                  <a:srgbClr val="0F206C"/>
                </a:solidFill>
                <a:latin typeface="Barlow-ExtraBold"/>
                <a:ea typeface="Barlow-ExtraBold"/>
                <a:cs typeface="Barlow-ExtraBold"/>
              </a:rPr>
              <a:t>CONCLUSION</a:t>
            </a:r>
          </a:p>
        </p:txBody>
      </p:sp>
      <p:sp>
        <p:nvSpPr>
          <p:cNvPr id="8" name="CasellaDiTesto 5"/>
          <p:cNvSpPr txBox="1"/>
          <p:nvPr/>
        </p:nvSpPr>
        <p:spPr>
          <a:xfrm>
            <a:off x="5799704" y="2132799"/>
            <a:ext cx="582202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State-of-the-art in UW capabilities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High value of interoperability and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deployability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Full spectrum Hub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in UW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domain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Fostering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Multinational cooperation </a:t>
            </a:r>
          </a:p>
        </p:txBody>
      </p:sp>
      <p:pic>
        <p:nvPicPr>
          <p:cNvPr id="9" name="Immagin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83"/>
          <a:stretch/>
        </p:blipFill>
        <p:spPr>
          <a:xfrm>
            <a:off x="134717" y="960735"/>
            <a:ext cx="4994214" cy="30658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0" y="3768122"/>
            <a:ext cx="4092907" cy="2831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333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755" y="950284"/>
            <a:ext cx="5181866" cy="2887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443" y="892185"/>
            <a:ext cx="5164792" cy="2883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204" y="3913270"/>
            <a:ext cx="7134213" cy="2852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asellaDiTesto 5"/>
          <p:cNvSpPr/>
          <p:nvPr/>
        </p:nvSpPr>
        <p:spPr>
          <a:xfrm>
            <a:off x="4340598" y="4071894"/>
            <a:ext cx="7678057" cy="3342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 anchorCtr="0">
            <a:spAutoFit/>
          </a:bodyPr>
          <a:lstStyle/>
          <a:p>
            <a:pPr marR="6102" indent="12573" algn="ctr" defTabSz="1098512">
              <a:lnSpc>
                <a:spcPct val="50000"/>
              </a:lnSpc>
              <a:spcBef>
                <a:spcPts val="7400"/>
              </a:spcBef>
              <a:tabLst>
                <a:tab pos="5664200" algn="l"/>
              </a:tabLst>
              <a:defRPr sz="22176" spc="-198"/>
            </a:pPr>
            <a:r>
              <a:rPr lang="en-US" sz="2800" b="1" spc="-198" dirty="0" smtClean="0">
                <a:solidFill>
                  <a:srgbClr val="FFC000"/>
                </a:solidFill>
              </a:rPr>
              <a:t>THANK </a:t>
            </a:r>
            <a:r>
              <a:rPr lang="en-US" sz="2800" b="1" spc="-198" dirty="0">
                <a:solidFill>
                  <a:srgbClr val="FFC000"/>
                </a:solidFill>
              </a:rPr>
              <a:t>YOU</a:t>
            </a:r>
            <a:r>
              <a:rPr lang="en-US" sz="2800" b="1" spc="-118" dirty="0">
                <a:solidFill>
                  <a:srgbClr val="FFC000"/>
                </a:solidFill>
              </a:rPr>
              <a:t> </a:t>
            </a:r>
            <a:r>
              <a:rPr lang="en-US" sz="2800" b="1" spc="-198" dirty="0" smtClean="0">
                <a:solidFill>
                  <a:srgbClr val="FFC000"/>
                </a:solidFill>
              </a:rPr>
              <a:t>F</a:t>
            </a:r>
            <a:r>
              <a:rPr lang="en-US" sz="2800" b="1" dirty="0" smtClean="0">
                <a:solidFill>
                  <a:srgbClr val="FFC000"/>
                </a:solidFill>
              </a:rPr>
              <a:t>OR </a:t>
            </a:r>
            <a:r>
              <a:rPr lang="en-US" sz="2800" b="1" dirty="0">
                <a:solidFill>
                  <a:srgbClr val="FFC000"/>
                </a:solidFill>
              </a:rPr>
              <a:t>Y</a:t>
            </a:r>
            <a:r>
              <a:rPr lang="en-US" sz="2800" b="1" dirty="0" smtClean="0">
                <a:solidFill>
                  <a:srgbClr val="FFC000"/>
                </a:solidFill>
              </a:rPr>
              <a:t>OUR</a:t>
            </a:r>
            <a:r>
              <a:rPr lang="en-US" sz="2800" b="1" spc="-118" dirty="0" smtClean="0">
                <a:solidFill>
                  <a:srgbClr val="FFC000"/>
                </a:solidFill>
              </a:rPr>
              <a:t> </a:t>
            </a:r>
            <a:r>
              <a:rPr lang="en-US" sz="2800" b="1" spc="-198" dirty="0">
                <a:solidFill>
                  <a:srgbClr val="FFC000"/>
                </a:solidFill>
              </a:rPr>
              <a:t>KIND </a:t>
            </a:r>
            <a:r>
              <a:rPr lang="en-US" sz="2800" b="1" dirty="0" smtClean="0">
                <a:solidFill>
                  <a:srgbClr val="FFC000"/>
                </a:solidFill>
              </a:rPr>
              <a:t>ATTENTION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8" name="CasellaDiTesto 7"/>
          <p:cNvSpPr/>
          <p:nvPr/>
        </p:nvSpPr>
        <p:spPr>
          <a:xfrm>
            <a:off x="831960" y="155002"/>
            <a:ext cx="1056096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151697"/>
                </a:solidFill>
                <a:latin typeface="Times New Roman" charset="0"/>
                <a:ea typeface="Times New Roman" charset="0"/>
                <a:cs typeface="Times New Roman" charset="0"/>
              </a:rPr>
              <a:t>Secretariat General of </a:t>
            </a:r>
            <a:r>
              <a:rPr lang="en-US" sz="2800" b="1" dirty="0" err="1">
                <a:solidFill>
                  <a:srgbClr val="151697"/>
                </a:solidFill>
                <a:latin typeface="Times New Roman" charset="0"/>
                <a:ea typeface="Times New Roman" charset="0"/>
                <a:cs typeface="Times New Roman" charset="0"/>
              </a:rPr>
              <a:t>Defence</a:t>
            </a:r>
            <a:r>
              <a:rPr lang="en-US" sz="2800" b="1" dirty="0">
                <a:solidFill>
                  <a:srgbClr val="151697"/>
                </a:solidFill>
                <a:latin typeface="Times New Roman" charset="0"/>
                <a:ea typeface="Times New Roman" charset="0"/>
                <a:cs typeface="Times New Roman" charset="0"/>
              </a:rPr>
              <a:t> / National Armaments Directorate</a:t>
            </a:r>
            <a:endParaRPr lang="it-IT" sz="2800" b="1" strike="noStrike" spc="-1" dirty="0">
              <a:solidFill>
                <a:srgbClr val="151697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CasellaDiTesto 1"/>
          <p:cNvSpPr txBox="1"/>
          <p:nvPr/>
        </p:nvSpPr>
        <p:spPr>
          <a:xfrm>
            <a:off x="185201" y="4734842"/>
            <a:ext cx="4541003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defRPr sz="2400" b="1" cap="small" spc="-1">
                <a:solidFill>
                  <a:srgbClr val="000073"/>
                </a:solidFill>
                <a:latin typeface="Times New Roman"/>
              </a:defRPr>
            </a:lvl1pPr>
          </a:lstStyle>
          <a:p>
            <a:r>
              <a:rPr lang="it-IT" sz="2000" dirty="0"/>
              <a:t>Cdr Emanuele DE </a:t>
            </a:r>
            <a:r>
              <a:rPr lang="it-IT" sz="2000" dirty="0" smtClean="0"/>
              <a:t>MINICIS</a:t>
            </a:r>
          </a:p>
          <a:p>
            <a:r>
              <a:rPr lang="it-IT" sz="2000" dirty="0" smtClean="0"/>
              <a:t>Head of International </a:t>
            </a:r>
            <a:r>
              <a:rPr lang="it-IT" sz="2000" dirty="0" err="1" smtClean="0"/>
              <a:t>Cooperations</a:t>
            </a:r>
            <a:r>
              <a:rPr lang="it-IT" sz="2000" dirty="0" smtClean="0"/>
              <a:t> Service</a:t>
            </a:r>
          </a:p>
          <a:p>
            <a:r>
              <a:rPr lang="it-IT" sz="2000" cap="none" dirty="0"/>
              <a:t>e</a:t>
            </a:r>
            <a:r>
              <a:rPr lang="it-IT" sz="2000" cap="none" dirty="0" smtClean="0"/>
              <a:t>mail: r1coordcs@navarm.difesa.it</a:t>
            </a:r>
            <a:endParaRPr lang="it-IT" sz="2000" cap="none" dirty="0"/>
          </a:p>
        </p:txBody>
      </p:sp>
    </p:spTree>
    <p:extLst>
      <p:ext uri="{BB962C8B-B14F-4D97-AF65-F5344CB8AC3E}">
        <p14:creationId xmlns:p14="http://schemas.microsoft.com/office/powerpoint/2010/main" val="259185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4">
            <a:extLst>
              <a:ext uri="{FF2B5EF4-FFF2-40B4-BE49-F238E27FC236}">
                <a16:creationId xmlns="" xmlns:a16="http://schemas.microsoft.com/office/drawing/2014/main" id="{0AD61BDC-6212-4EC5-BC3F-2A09619875CD}"/>
              </a:ext>
            </a:extLst>
          </p:cNvPr>
          <p:cNvSpPr txBox="1"/>
          <p:nvPr/>
        </p:nvSpPr>
        <p:spPr>
          <a:xfrm>
            <a:off x="5202922" y="198192"/>
            <a:ext cx="1546577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60" rIns="22860">
            <a:spAutoFit/>
          </a:bodyPr>
          <a:lstStyle/>
          <a:p>
            <a:pPr defTabSz="412750" hangingPunct="0">
              <a:defRPr sz="4000" b="1">
                <a:solidFill>
                  <a:srgbClr val="0F206C"/>
                </a:solidFill>
                <a:latin typeface="Barlow-ExtraBold"/>
                <a:ea typeface="Barlow-ExtraBold"/>
                <a:cs typeface="Barlow-ExtraBold"/>
                <a:sym typeface="Barlow-ExtraBold"/>
              </a:defRPr>
            </a:pPr>
            <a:r>
              <a:rPr lang="it-IT" sz="2700" b="1" smtClean="0">
                <a:solidFill>
                  <a:srgbClr val="0F206C"/>
                </a:solidFill>
                <a:latin typeface="Barlow-ExtraBold"/>
                <a:sym typeface="Barlow-ExtraBold"/>
              </a:rPr>
              <a:t>AGENDA</a:t>
            </a:r>
            <a:endParaRPr lang="it-IT" sz="2700" b="1" i="1" kern="0" dirty="0">
              <a:solidFill>
                <a:srgbClr val="0F206C"/>
              </a:solidFill>
              <a:latin typeface="Barlow-ExtraBold"/>
              <a:sym typeface="Barlow-ExtraBold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2F5BF1F9-BBF6-9335-1E65-32C22D5283D7}"/>
              </a:ext>
            </a:extLst>
          </p:cNvPr>
          <p:cNvSpPr txBox="1"/>
          <p:nvPr/>
        </p:nvSpPr>
        <p:spPr>
          <a:xfrm>
            <a:off x="635000" y="1126067"/>
            <a:ext cx="1034626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457200">
              <a:buFont typeface="Wingdings" charset="2"/>
              <a:buChar char="§"/>
              <a:defRPr/>
            </a:pPr>
            <a:endParaRPr lang="en-US" sz="28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 defTabSz="457200">
              <a:buFont typeface="Wingdings" charset="2"/>
              <a:buChar char="§"/>
              <a:defRPr/>
            </a:pPr>
            <a:r>
              <a:rPr lang="en-US" sz="2800" b="1" dirty="0" smtClean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</a:rPr>
              <a:t>Mission</a:t>
            </a:r>
          </a:p>
          <a:p>
            <a:pPr marL="342900" indent="-342900" algn="just" defTabSz="457200">
              <a:buFont typeface="Wingdings" charset="2"/>
              <a:buChar char="§"/>
              <a:defRPr/>
            </a:pPr>
            <a:r>
              <a:rPr lang="en-US" sz="2800" b="1" dirty="0" smtClean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</a:rPr>
              <a:t>Special operations</a:t>
            </a:r>
          </a:p>
          <a:p>
            <a:pPr marL="342900" indent="-342900" algn="just" defTabSz="457200">
              <a:buFont typeface="Wingdings" charset="2"/>
              <a:buChar char="§"/>
              <a:defRPr/>
            </a:pPr>
            <a:r>
              <a:rPr lang="en-US" sz="2800" b="1" dirty="0" smtClean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</a:rPr>
              <a:t>Diving Operations</a:t>
            </a:r>
          </a:p>
          <a:p>
            <a:pPr marL="342900" indent="-342900" algn="just" defTabSz="457200">
              <a:buFont typeface="Wingdings" charset="2"/>
              <a:buChar char="§"/>
              <a:defRPr/>
            </a:pPr>
            <a:r>
              <a:rPr lang="en-US" sz="2800" b="1" dirty="0" smtClean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</a:rPr>
              <a:t>Submarine Rescue assets</a:t>
            </a:r>
          </a:p>
          <a:p>
            <a:pPr marL="342900" indent="-342900" algn="just" defTabSz="457200">
              <a:buFont typeface="Wingdings" charset="2"/>
              <a:buChar char="§"/>
              <a:defRPr/>
            </a:pPr>
            <a:r>
              <a:rPr lang="en-US" sz="2800" b="1" dirty="0" smtClean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</a:rPr>
              <a:t>Conclusion</a:t>
            </a:r>
            <a:endParaRPr lang="en-US" sz="2800" b="1" dirty="0">
              <a:solidFill>
                <a:srgbClr val="0F206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642" y="3972551"/>
            <a:ext cx="4982196" cy="2714130"/>
          </a:xfrm>
          <a:prstGeom prst="rect">
            <a:avLst/>
          </a:prstGeom>
        </p:spPr>
      </p:pic>
      <p:pic>
        <p:nvPicPr>
          <p:cNvPr id="6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535" y="976543"/>
            <a:ext cx="4982196" cy="277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4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asellaDiTesto 3"/>
          <p:cNvSpPr/>
          <p:nvPr/>
        </p:nvSpPr>
        <p:spPr>
          <a:xfrm>
            <a:off x="-463680" y="330696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2" name="Immagine 6"/>
          <p:cNvPicPr/>
          <p:nvPr/>
        </p:nvPicPr>
        <p:blipFill>
          <a:blip r:embed="rId3"/>
          <a:stretch/>
        </p:blipFill>
        <p:spPr>
          <a:xfrm>
            <a:off x="4433400" y="4061700"/>
            <a:ext cx="3324600" cy="920520"/>
          </a:xfrm>
          <a:prstGeom prst="rect">
            <a:avLst/>
          </a:prstGeom>
          <a:ln w="0">
            <a:noFill/>
          </a:ln>
        </p:spPr>
      </p:pic>
      <p:sp>
        <p:nvSpPr>
          <p:cNvPr id="53" name="CasellaDiTesto 7"/>
          <p:cNvSpPr/>
          <p:nvPr/>
        </p:nvSpPr>
        <p:spPr>
          <a:xfrm>
            <a:off x="831960" y="155002"/>
            <a:ext cx="1056096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151697"/>
                </a:solidFill>
                <a:latin typeface="Times New Roman" charset="0"/>
                <a:ea typeface="Times New Roman" charset="0"/>
                <a:cs typeface="Times New Roman" charset="0"/>
              </a:rPr>
              <a:t>Secretariat General of </a:t>
            </a:r>
            <a:r>
              <a:rPr lang="en-US" sz="2800" b="1" dirty="0" err="1">
                <a:solidFill>
                  <a:srgbClr val="151697"/>
                </a:solidFill>
                <a:latin typeface="Times New Roman" charset="0"/>
                <a:ea typeface="Times New Roman" charset="0"/>
                <a:cs typeface="Times New Roman" charset="0"/>
              </a:rPr>
              <a:t>Defence</a:t>
            </a:r>
            <a:r>
              <a:rPr lang="en-US" sz="2800" b="1" dirty="0">
                <a:solidFill>
                  <a:srgbClr val="151697"/>
                </a:solidFill>
                <a:latin typeface="Times New Roman" charset="0"/>
                <a:ea typeface="Times New Roman" charset="0"/>
                <a:cs typeface="Times New Roman" charset="0"/>
              </a:rPr>
              <a:t> / National Armaments Directorate</a:t>
            </a:r>
            <a:endParaRPr lang="it-IT" sz="2800" b="1" strike="noStrike" spc="-1" dirty="0">
              <a:solidFill>
                <a:srgbClr val="151697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26" name="Picture 2" descr="https://www.bergenengines.com/wp-content/uploads/2022/11/Navy-Leaders_Combined-Naval-Event-bann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682" y="1026195"/>
            <a:ext cx="6787515" cy="143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8"/>
          <p:cNvPicPr/>
          <p:nvPr/>
        </p:nvPicPr>
        <p:blipFill>
          <a:blip r:embed="rId5"/>
          <a:stretch/>
        </p:blipFill>
        <p:spPr>
          <a:xfrm>
            <a:off x="5234940" y="2638444"/>
            <a:ext cx="1668240" cy="1637275"/>
          </a:xfrm>
          <a:prstGeom prst="rect">
            <a:avLst/>
          </a:prstGeom>
          <a:ln w="0">
            <a:noFill/>
          </a:ln>
        </p:spPr>
      </p:pic>
      <p:sp>
        <p:nvSpPr>
          <p:cNvPr id="10" name="CasellaDiTesto 5"/>
          <p:cNvSpPr/>
          <p:nvPr/>
        </p:nvSpPr>
        <p:spPr>
          <a:xfrm>
            <a:off x="45720" y="4329615"/>
            <a:ext cx="12191760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it-IT" sz="2400" b="1" cap="small" spc="-1" dirty="0" smtClean="0">
              <a:solidFill>
                <a:srgbClr val="000073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it-IT" sz="2400" b="1" cap="small" spc="-1" dirty="0" smtClean="0">
                <a:solidFill>
                  <a:srgbClr val="000073"/>
                </a:solidFill>
                <a:latin typeface="Times New Roman"/>
              </a:rPr>
              <a:t>Special and </a:t>
            </a:r>
            <a:r>
              <a:rPr lang="it-IT" sz="2400" b="1" cap="small" spc="-1" dirty="0" err="1" smtClean="0">
                <a:solidFill>
                  <a:srgbClr val="000073"/>
                </a:solidFill>
                <a:latin typeface="Times New Roman"/>
              </a:rPr>
              <a:t>Diving</a:t>
            </a:r>
            <a:r>
              <a:rPr lang="it-IT" sz="2400" b="1" cap="small" spc="-1" dirty="0" smtClean="0">
                <a:solidFill>
                  <a:srgbClr val="000073"/>
                </a:solidFill>
                <a:latin typeface="Times New Roman"/>
              </a:rPr>
              <a:t> </a:t>
            </a:r>
            <a:r>
              <a:rPr lang="it-IT" sz="2400" b="1" cap="small" spc="-1" dirty="0" err="1" smtClean="0">
                <a:solidFill>
                  <a:srgbClr val="000073"/>
                </a:solidFill>
                <a:latin typeface="Times New Roman"/>
              </a:rPr>
              <a:t>Operation</a:t>
            </a:r>
            <a:endParaRPr lang="it-IT" sz="2400" b="1" cap="small" spc="-1" dirty="0" smtClean="0">
              <a:solidFill>
                <a:srgbClr val="000073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it-IT" sz="2400" b="1" cap="small" spc="-1" dirty="0" smtClean="0">
                <a:solidFill>
                  <a:srgbClr val="000073"/>
                </a:solidFill>
                <a:latin typeface="Times New Roman"/>
              </a:rPr>
              <a:t>Submarine Rescue </a:t>
            </a:r>
            <a:r>
              <a:rPr lang="it-IT" sz="2400" b="1" cap="small" spc="-1" dirty="0" err="1" smtClean="0">
                <a:solidFill>
                  <a:srgbClr val="000073"/>
                </a:solidFill>
                <a:latin typeface="Times New Roman"/>
              </a:rPr>
              <a:t>Ship</a:t>
            </a:r>
            <a:endParaRPr lang="it-IT" sz="2400" b="1" cap="small" spc="-1" dirty="0">
              <a:solidFill>
                <a:srgbClr val="000073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it-IT" sz="2400" b="1" cap="small" spc="-1" dirty="0" smtClean="0">
                <a:solidFill>
                  <a:srgbClr val="000073"/>
                </a:solidFill>
                <a:latin typeface="Times New Roman"/>
              </a:rPr>
              <a:t>SDO-</a:t>
            </a:r>
            <a:r>
              <a:rPr lang="it-IT" sz="2400" b="1" cap="small" spc="-1" dirty="0" err="1" smtClean="0">
                <a:solidFill>
                  <a:srgbClr val="000073"/>
                </a:solidFill>
                <a:latin typeface="Times New Roman"/>
              </a:rPr>
              <a:t>SuRS</a:t>
            </a:r>
            <a:endParaRPr lang="it-IT" sz="2400" b="1" cap="small" spc="-1" dirty="0" smtClean="0">
              <a:solidFill>
                <a:srgbClr val="000073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it-IT" sz="2400" b="1" cap="small" spc="-1" dirty="0">
              <a:solidFill>
                <a:srgbClr val="000073"/>
              </a:solidFill>
              <a:latin typeface="Times New Roman"/>
            </a:endParaRPr>
          </a:p>
        </p:txBody>
      </p:sp>
      <p:sp>
        <p:nvSpPr>
          <p:cNvPr id="11" name="CasellaDiTesto 1"/>
          <p:cNvSpPr txBox="1"/>
          <p:nvPr/>
        </p:nvSpPr>
        <p:spPr>
          <a:xfrm>
            <a:off x="-419721" y="6143779"/>
            <a:ext cx="58318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defRPr sz="2400" b="1" cap="small" spc="-1">
                <a:solidFill>
                  <a:srgbClr val="000073"/>
                </a:solidFill>
                <a:latin typeface="Times New Roman"/>
              </a:defRPr>
            </a:lvl1pPr>
          </a:lstStyle>
          <a:p>
            <a:r>
              <a:rPr lang="it-IT" sz="1600" dirty="0"/>
              <a:t>Cdr Emanuele DE </a:t>
            </a:r>
            <a:r>
              <a:rPr lang="it-IT" sz="1600" dirty="0" smtClean="0"/>
              <a:t>MINICIS</a:t>
            </a:r>
          </a:p>
          <a:p>
            <a:r>
              <a:rPr lang="it-IT" sz="1600" dirty="0" smtClean="0"/>
              <a:t>Head of International </a:t>
            </a:r>
            <a:r>
              <a:rPr lang="it-IT" sz="1600" dirty="0" err="1" smtClean="0"/>
              <a:t>Cooperations</a:t>
            </a:r>
            <a:r>
              <a:rPr lang="it-IT" sz="1600" dirty="0" smtClean="0"/>
              <a:t> Service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48694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4125" t="35002" r="64000" b="12500"/>
          <a:stretch/>
        </p:blipFill>
        <p:spPr>
          <a:xfrm>
            <a:off x="0" y="858416"/>
            <a:ext cx="12192000" cy="599647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613" y="4443982"/>
            <a:ext cx="3862387" cy="2410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2" y="1067271"/>
            <a:ext cx="4179424" cy="2789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86" y="2733641"/>
            <a:ext cx="5112327" cy="2850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ttangolo 4">
            <a:extLst>
              <a:ext uri="{FF2B5EF4-FFF2-40B4-BE49-F238E27FC236}">
                <a16:creationId xmlns="" xmlns:a16="http://schemas.microsoft.com/office/drawing/2014/main" id="{8B6B900E-A6BE-4182-B08D-D2114503BF56}"/>
              </a:ext>
            </a:extLst>
          </p:cNvPr>
          <p:cNvSpPr txBox="1"/>
          <p:nvPr/>
        </p:nvSpPr>
        <p:spPr>
          <a:xfrm>
            <a:off x="5451816" y="132308"/>
            <a:ext cx="1546577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60" rIns="22860">
            <a:spAutoFit/>
          </a:bodyPr>
          <a:lstStyle/>
          <a:p>
            <a:pPr algn="ctr" defTabSz="412750" hangingPunct="0">
              <a:defRPr sz="4000" b="1">
                <a:solidFill>
                  <a:srgbClr val="0F206C"/>
                </a:solidFill>
                <a:latin typeface="Barlow-ExtraBold"/>
                <a:ea typeface="Barlow-ExtraBold"/>
                <a:cs typeface="Barlow-ExtraBold"/>
                <a:sym typeface="Barlow-ExtraBold"/>
              </a:defRPr>
            </a:pPr>
            <a:r>
              <a:rPr lang="it-IT" sz="2700" b="1" kern="0" dirty="0" smtClean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  <a:sym typeface="Barlow-ExtraBold"/>
              </a:rPr>
              <a:t>MISSION</a:t>
            </a:r>
            <a:endParaRPr sz="2700" b="1" kern="0" dirty="0">
              <a:solidFill>
                <a:srgbClr val="0F206C"/>
              </a:solidFill>
              <a:latin typeface="Times New Roman" charset="0"/>
              <a:ea typeface="Times New Roman" charset="0"/>
              <a:cs typeface="Times New Roman" charset="0"/>
              <a:sym typeface="Barlow-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28227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nettore 1 28"/>
          <p:cNvCxnSpPr>
            <a:cxnSpLocks/>
          </p:cNvCxnSpPr>
          <p:nvPr/>
        </p:nvCxnSpPr>
        <p:spPr>
          <a:xfrm>
            <a:off x="7226900" y="2256557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ttangolo 4">
            <a:extLst>
              <a:ext uri="{FF2B5EF4-FFF2-40B4-BE49-F238E27FC236}">
                <a16:creationId xmlns="" xmlns:a16="http://schemas.microsoft.com/office/drawing/2014/main" id="{8B6B900E-A6BE-4182-B08D-D2114503BF56}"/>
              </a:ext>
            </a:extLst>
          </p:cNvPr>
          <p:cNvSpPr txBox="1"/>
          <p:nvPr/>
        </p:nvSpPr>
        <p:spPr>
          <a:xfrm>
            <a:off x="5451816" y="132308"/>
            <a:ext cx="1546577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60" rIns="22860">
            <a:spAutoFit/>
          </a:bodyPr>
          <a:lstStyle/>
          <a:p>
            <a:pPr algn="ctr" defTabSz="412750" hangingPunct="0">
              <a:defRPr sz="4000" b="1">
                <a:solidFill>
                  <a:srgbClr val="0F206C"/>
                </a:solidFill>
                <a:latin typeface="Barlow-ExtraBold"/>
                <a:ea typeface="Barlow-ExtraBold"/>
                <a:cs typeface="Barlow-ExtraBold"/>
                <a:sym typeface="Barlow-ExtraBold"/>
              </a:defRPr>
            </a:pPr>
            <a:r>
              <a:rPr lang="it-IT" sz="2700" b="1" kern="0" dirty="0" smtClean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  <a:sym typeface="Barlow-ExtraBold"/>
              </a:rPr>
              <a:t>MISSION</a:t>
            </a:r>
            <a:endParaRPr sz="2700" b="1" kern="0" dirty="0">
              <a:solidFill>
                <a:srgbClr val="0F206C"/>
              </a:solidFill>
              <a:latin typeface="Times New Roman" charset="0"/>
              <a:ea typeface="Times New Roman" charset="0"/>
              <a:cs typeface="Times New Roman" charset="0"/>
              <a:sym typeface="Barlow-ExtraBold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8883CC64-A41E-3F2D-6A53-940D337B3B77}"/>
              </a:ext>
            </a:extLst>
          </p:cNvPr>
          <p:cNvSpPr txBox="1"/>
          <p:nvPr/>
        </p:nvSpPr>
        <p:spPr>
          <a:xfrm>
            <a:off x="584200" y="1224642"/>
            <a:ext cx="1128181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</a:rPr>
              <a:t>Support Unit for the Diving Operations Group (GOS) of the Italian Navy for Diving Operation (DO);</a:t>
            </a:r>
          </a:p>
          <a:p>
            <a:pPr marL="342900" indent="-342900" algn="just" defTabSz="457200">
              <a:buFont typeface="Arial" panose="020B0604020202020204" pitchFamily="34" charset="0"/>
              <a:buChar char="•"/>
              <a:defRPr/>
            </a:pPr>
            <a:endParaRPr lang="en-US" sz="2400" b="1" kern="0" dirty="0">
              <a:solidFill>
                <a:srgbClr val="0F206C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</a:rPr>
              <a:t>Support Unit for operational/training activities, with an underwater/amphibious connotation, of </a:t>
            </a:r>
            <a:r>
              <a:rPr lang="en-US" sz="2400" b="1" kern="0" dirty="0" smtClean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</a:rPr>
              <a:t>Special Forces </a:t>
            </a:r>
            <a:r>
              <a:rPr lang="en-US" sz="2400" b="1" kern="0" dirty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</a:rPr>
              <a:t>(GOI) for Special Operation (SO);</a:t>
            </a:r>
          </a:p>
          <a:p>
            <a:pPr marL="342900" indent="-342900" algn="just" defTabSz="457200">
              <a:buFont typeface="Arial" panose="020B0604020202020204" pitchFamily="34" charset="0"/>
              <a:buChar char="•"/>
              <a:defRPr/>
            </a:pPr>
            <a:endParaRPr lang="en-US" sz="2400" b="1" kern="0" dirty="0">
              <a:solidFill>
                <a:srgbClr val="0F206C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</a:rPr>
              <a:t>Capability to carry on operative and training activities for distressed submarines (Submarine Rescue Ship - </a:t>
            </a:r>
            <a:r>
              <a:rPr lang="en-US" sz="2400" b="1" kern="0" dirty="0" err="1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</a:rPr>
              <a:t>SuRS</a:t>
            </a:r>
            <a:r>
              <a:rPr lang="en-US" sz="2400" b="1" kern="0" dirty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</a:rPr>
              <a:t>) up to the NATO standards deep (600 m</a:t>
            </a:r>
            <a:r>
              <a:rPr lang="en-US" sz="2400" b="1" kern="0" dirty="0" smtClean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</a:rPr>
              <a:t>);</a:t>
            </a:r>
            <a:endParaRPr lang="en-US" sz="2400" b="1" kern="0" dirty="0">
              <a:solidFill>
                <a:srgbClr val="0F206C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 defTabSz="457200">
              <a:buFont typeface="Arial" panose="020B0604020202020204" pitchFamily="34" charset="0"/>
              <a:buChar char="•"/>
              <a:defRPr/>
            </a:pPr>
            <a:endParaRPr lang="en-US" sz="2400" b="1" kern="0" dirty="0">
              <a:solidFill>
                <a:srgbClr val="0F206C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</a:rPr>
              <a:t>Complex Command for Special Forces operations up to JSOCC (Joint Special Operation Component Command) level.</a:t>
            </a:r>
          </a:p>
          <a:p>
            <a:pPr marL="342900" indent="-342900" algn="just" defTabSz="457200">
              <a:buFont typeface="Arial" panose="020B0604020202020204" pitchFamily="34" charset="0"/>
              <a:buChar char="•"/>
              <a:defRPr/>
            </a:pPr>
            <a:endParaRPr lang="it-IT" sz="2400" b="1" kern="0" dirty="0">
              <a:solidFill>
                <a:srgbClr val="0F206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55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4">
            <a:extLst>
              <a:ext uri="{FF2B5EF4-FFF2-40B4-BE49-F238E27FC236}">
                <a16:creationId xmlns="" xmlns:a16="http://schemas.microsoft.com/office/drawing/2014/main" id="{8B6B900E-A6BE-4182-B08D-D2114503BF56}"/>
              </a:ext>
            </a:extLst>
          </p:cNvPr>
          <p:cNvSpPr txBox="1"/>
          <p:nvPr/>
        </p:nvSpPr>
        <p:spPr>
          <a:xfrm>
            <a:off x="4095681" y="132308"/>
            <a:ext cx="425885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60" rIns="22860">
            <a:spAutoFit/>
          </a:bodyPr>
          <a:lstStyle/>
          <a:p>
            <a:pPr algn="ctr" defTabSz="412750" hangingPunct="0">
              <a:defRPr sz="4000" b="1">
                <a:solidFill>
                  <a:srgbClr val="0F206C"/>
                </a:solidFill>
                <a:latin typeface="Barlow-ExtraBold"/>
                <a:ea typeface="Barlow-ExtraBold"/>
                <a:cs typeface="Barlow-ExtraBold"/>
                <a:sym typeface="Barlow-ExtraBold"/>
              </a:defRPr>
            </a:pPr>
            <a:r>
              <a:rPr lang="it-IT" sz="2700" b="1" kern="0" dirty="0" smtClean="0">
                <a:solidFill>
                  <a:srgbClr val="0F206C"/>
                </a:solidFill>
                <a:latin typeface="Barlow-ExtraBold"/>
                <a:sym typeface="Barlow-ExtraBold"/>
              </a:rPr>
              <a:t>PROGRAMME LAYDOWN</a:t>
            </a:r>
            <a:endParaRPr sz="2700" b="1" kern="0" dirty="0">
              <a:solidFill>
                <a:srgbClr val="0F206C"/>
              </a:solidFill>
              <a:latin typeface="Barlow-ExtraBold"/>
              <a:sym typeface="Barlow-ExtraBold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83"/>
          <a:stretch/>
        </p:blipFill>
        <p:spPr>
          <a:xfrm>
            <a:off x="134717" y="960735"/>
            <a:ext cx="4994214" cy="306580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560" y="3738848"/>
            <a:ext cx="4546008" cy="3030672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211066" y="2232977"/>
            <a:ext cx="12525560" cy="3166746"/>
            <a:chOff x="145836" y="2832740"/>
            <a:chExt cx="12525560" cy="3166746"/>
          </a:xfrm>
        </p:grpSpPr>
        <p:grpSp>
          <p:nvGrpSpPr>
            <p:cNvPr id="7" name="Gruppo 6"/>
            <p:cNvGrpSpPr/>
            <p:nvPr/>
          </p:nvGrpSpPr>
          <p:grpSpPr>
            <a:xfrm>
              <a:off x="145836" y="2832740"/>
              <a:ext cx="12525560" cy="3166746"/>
              <a:chOff x="2207469" y="2793603"/>
              <a:chExt cx="10575935" cy="2536484"/>
            </a:xfrm>
          </p:grpSpPr>
          <p:sp>
            <p:nvSpPr>
              <p:cNvPr id="9" name="CasellaDiTesto 8"/>
              <p:cNvSpPr txBox="1"/>
              <p:nvPr/>
            </p:nvSpPr>
            <p:spPr>
              <a:xfrm>
                <a:off x="8510034" y="3749541"/>
                <a:ext cx="1674155" cy="221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SzPct val="100000"/>
                </a:pPr>
                <a:r>
                  <a:rPr lang="it-IT" sz="12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Delivery</a:t>
                </a:r>
                <a:endParaRPr lang="it-IT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CasellaDiTesto 16">
                <a:extLst>
                  <a:ext uri="{FF2B5EF4-FFF2-40B4-BE49-F238E27FC236}">
                    <a16:creationId xmlns="" xmlns:a16="http://schemas.microsoft.com/office/drawing/2014/main" id="{CE4CE899-DA1E-064D-8DD5-90DADE232E99}"/>
                  </a:ext>
                </a:extLst>
              </p:cNvPr>
              <p:cNvSpPr txBox="1"/>
              <p:nvPr/>
            </p:nvSpPr>
            <p:spPr>
              <a:xfrm>
                <a:off x="10271537" y="3197150"/>
                <a:ext cx="2511867" cy="221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SzPct val="100000"/>
                </a:pPr>
                <a:r>
                  <a:rPr lang="it-IT" sz="12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End of </a:t>
                </a:r>
                <a:r>
                  <a:rPr lang="it-IT" sz="1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Temporary</a:t>
                </a:r>
                <a:r>
                  <a:rPr lang="it-IT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Support</a:t>
                </a:r>
                <a:endParaRPr lang="it-IT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1" name="Gruppo 46">
                <a:extLst>
                  <a:ext uri="{FF2B5EF4-FFF2-40B4-BE49-F238E27FC236}">
                    <a16:creationId xmlns="" xmlns:a16="http://schemas.microsoft.com/office/drawing/2014/main" id="{0FB80A0C-A6FC-7248-A7B3-BF43ADB402B1}"/>
                  </a:ext>
                </a:extLst>
              </p:cNvPr>
              <p:cNvGrpSpPr/>
              <p:nvPr/>
            </p:nvGrpSpPr>
            <p:grpSpPr>
              <a:xfrm>
                <a:off x="2788274" y="2793603"/>
                <a:ext cx="8248509" cy="1232815"/>
                <a:chOff x="772972" y="4070645"/>
                <a:chExt cx="12979890" cy="1274533"/>
              </a:xfrm>
            </p:grpSpPr>
            <p:sp>
              <p:nvSpPr>
                <p:cNvPr id="22" name="Rettangolo 2">
                  <a:extLst>
                    <a:ext uri="{FF2B5EF4-FFF2-40B4-BE49-F238E27FC236}">
                      <a16:creationId xmlns="" xmlns:a16="http://schemas.microsoft.com/office/drawing/2014/main" id="{13166852-D454-6840-81D0-EBB588ADDBFD}"/>
                    </a:ext>
                  </a:extLst>
                </p:cNvPr>
                <p:cNvSpPr/>
                <p:nvPr/>
              </p:nvSpPr>
              <p:spPr>
                <a:xfrm rot="20739787">
                  <a:off x="772972" y="5297912"/>
                  <a:ext cx="12979890" cy="47266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 w="12600">
                  <a:solidFill>
                    <a:srgbClr val="43729D"/>
                  </a:solidFill>
                  <a:prstDash val="solid"/>
                  <a:miter/>
                </a:ln>
              </p:spPr>
              <p:txBody>
                <a:bodyPr vert="horz" wrap="square" lIns="90000" tIns="45000" rIns="90000" bIns="45000" anchor="ctr" anchorCtr="0" compatLnSpc="0">
                  <a:noAutofit/>
                </a:bodyPr>
                <a:lstStyle/>
                <a:p>
                  <a:r>
                    <a:rPr lang="it-IT" dirty="0" smtClean="0">
                      <a:solidFill>
                        <a:prstClr val="black"/>
                      </a:solidFill>
                      <a:latin typeface="Arial" pitchFamily="18"/>
                      <a:ea typeface="Microsoft YaHei" pitchFamily="2"/>
                      <a:cs typeface="Lucida Sans" pitchFamily="2"/>
                    </a:rPr>
                    <a:t> </a:t>
                  </a:r>
                  <a:endParaRPr lang="it-IT" dirty="0">
                    <a:solidFill>
                      <a:prstClr val="black"/>
                    </a:solidFill>
                    <a:latin typeface="Arial" pitchFamily="18"/>
                    <a:ea typeface="Microsoft YaHei" pitchFamily="2"/>
                    <a:cs typeface="Lucida Sans" pitchFamily="2"/>
                  </a:endParaRPr>
                </a:p>
              </p:txBody>
            </p:sp>
            <p:sp>
              <p:nvSpPr>
                <p:cNvPr id="23" name="CasellaDiTesto 19">
                  <a:extLst>
                    <a:ext uri="{FF2B5EF4-FFF2-40B4-BE49-F238E27FC236}">
                      <a16:creationId xmlns="" xmlns:a16="http://schemas.microsoft.com/office/drawing/2014/main" id="{94C03AAE-07AF-1E40-B175-4B4B4E2BF4A0}"/>
                    </a:ext>
                  </a:extLst>
                </p:cNvPr>
                <p:cNvSpPr/>
                <p:nvPr/>
              </p:nvSpPr>
              <p:spPr>
                <a:xfrm>
                  <a:off x="8944853" y="4557465"/>
                  <a:ext cx="1065873" cy="307408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t" anchorCtr="0" compatLnSpc="0">
                  <a:spAutoFit/>
                </a:bodyPr>
                <a:lstStyle/>
                <a:p>
                  <a:pPr>
                    <a:defRPr sz="1800"/>
                  </a:pPr>
                  <a:r>
                    <a:rPr lang="it-IT" sz="1400" b="1" dirty="0">
                      <a:solidFill>
                        <a:srgbClr val="000000"/>
                      </a:solidFill>
                      <a:latin typeface="Arial" pitchFamily="34"/>
                      <a:ea typeface="Microsoft YaHei" pitchFamily="2"/>
                      <a:cs typeface="Arial" pitchFamily="34"/>
                    </a:rPr>
                    <a:t>2026</a:t>
                  </a:r>
                </a:p>
              </p:txBody>
            </p:sp>
            <p:sp>
              <p:nvSpPr>
                <p:cNvPr id="24" name="CasellaDiTesto 23">
                  <a:extLst>
                    <a:ext uri="{FF2B5EF4-FFF2-40B4-BE49-F238E27FC236}">
                      <a16:creationId xmlns="" xmlns:a16="http://schemas.microsoft.com/office/drawing/2014/main" id="{3F5A6D41-3047-3A42-A3C9-3860750B37D1}"/>
                    </a:ext>
                  </a:extLst>
                </p:cNvPr>
                <p:cNvSpPr/>
                <p:nvPr/>
              </p:nvSpPr>
              <p:spPr>
                <a:xfrm>
                  <a:off x="12423454" y="4070645"/>
                  <a:ext cx="772088" cy="246226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5000" rIns="90000" bIns="45000" anchor="t" anchorCtr="0" compatLnSpc="0">
                  <a:spAutoFit/>
                </a:bodyPr>
                <a:lstStyle/>
                <a:p>
                  <a:pPr>
                    <a:defRPr sz="1800"/>
                  </a:pPr>
                  <a:r>
                    <a:rPr lang="it-IT" sz="1400" b="1" dirty="0" smtClean="0">
                      <a:solidFill>
                        <a:srgbClr val="000000"/>
                      </a:solidFill>
                      <a:latin typeface="Arial" pitchFamily="34"/>
                      <a:ea typeface="Microsoft YaHei" pitchFamily="2"/>
                      <a:cs typeface="Arial" pitchFamily="34"/>
                    </a:rPr>
                    <a:t>2033</a:t>
                  </a:r>
                  <a:endParaRPr lang="it-IT" sz="1400" b="1" dirty="0">
                    <a:solidFill>
                      <a:srgbClr val="000000"/>
                    </a:solidFill>
                    <a:latin typeface="Arial" pitchFamily="34"/>
                    <a:ea typeface="Microsoft YaHei" pitchFamily="2"/>
                    <a:cs typeface="Arial" pitchFamily="34"/>
                  </a:endParaRPr>
                </a:p>
              </p:txBody>
            </p:sp>
          </p:grpSp>
          <p:sp>
            <p:nvSpPr>
              <p:cNvPr id="12" name="Stella a 5 punte 6">
                <a:extLst>
                  <a:ext uri="{FF2B5EF4-FFF2-40B4-BE49-F238E27FC236}">
                    <a16:creationId xmlns="" xmlns:a16="http://schemas.microsoft.com/office/drawing/2014/main" id="{660E8EA4-7DA8-C94D-B7B2-F26E1B1B17CD}"/>
                  </a:ext>
                </a:extLst>
              </p:cNvPr>
              <p:cNvSpPr/>
              <p:nvPr/>
            </p:nvSpPr>
            <p:spPr>
              <a:xfrm>
                <a:off x="8313318" y="3446234"/>
                <a:ext cx="345398" cy="30332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val 10797"/>
                  <a:gd name="f5" fmla="val 8278"/>
                  <a:gd name="f6" fmla="val 8256"/>
                  <a:gd name="f7" fmla="val 6722"/>
                  <a:gd name="f8" fmla="val 13405"/>
                  <a:gd name="f9" fmla="val 4198"/>
                  <a:gd name="f10" fmla="val 16580"/>
                  <a:gd name="f11" fmla="val 17401"/>
                  <a:gd name="f12" fmla="val 14878"/>
                  <a:gd name="f13" fmla="val 13321"/>
                  <a:gd name="f14" fmla="*/ f0 1 21600"/>
                  <a:gd name="f15" fmla="*/ f1 1 21600"/>
                  <a:gd name="f16" fmla="*/ 6722 f14 1"/>
                  <a:gd name="f17" fmla="*/ 14878 f14 1"/>
                  <a:gd name="f18" fmla="*/ 15460 f15 1"/>
                  <a:gd name="f19" fmla="*/ 8256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17" b="f18"/>
                <a:pathLst>
                  <a:path w="21600" h="21600">
                    <a:moveTo>
                      <a:pt x="f4" y="f2"/>
                    </a:moveTo>
                    <a:lnTo>
                      <a:pt x="f5" y="f6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3"/>
                    </a:lnTo>
                    <a:lnTo>
                      <a:pt x="f4" y="f10"/>
                    </a:lnTo>
                    <a:lnTo>
                      <a:pt x="f11" y="f3"/>
                    </a:lnTo>
                    <a:lnTo>
                      <a:pt x="f12" y="f8"/>
                    </a:lnTo>
                    <a:lnTo>
                      <a:pt x="f3" y="f6"/>
                    </a:lnTo>
                    <a:lnTo>
                      <a:pt x="f13" y="f6"/>
                    </a:lnTo>
                    <a:lnTo>
                      <a:pt x="f4" y="f2"/>
                    </a:lnTo>
                    <a:close/>
                  </a:path>
                </a:pathLst>
              </a:custGeom>
              <a:solidFill>
                <a:srgbClr val="FFFF00"/>
              </a:solidFill>
              <a:ln w="12600">
                <a:solidFill>
                  <a:srgbClr val="43729D"/>
                </a:solidFill>
                <a:prstDash val="solid"/>
                <a:miter/>
              </a:ln>
            </p:spPr>
            <p:txBody>
              <a:bodyPr vert="horz" wrap="square" lIns="90000" tIns="45000" rIns="90000" bIns="45000" anchor="ctr" anchorCtr="0" compatLnSpc="0">
                <a:noAutofit/>
              </a:bodyPr>
              <a:lstStyle/>
              <a:p>
                <a:endParaRPr lang="it-IT">
                  <a:solidFill>
                    <a:prstClr val="black"/>
                  </a:solidFill>
                  <a:latin typeface="Arial" pitchFamily="18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13" name="Stella a 5 punte 6">
                <a:extLst>
                  <a:ext uri="{FF2B5EF4-FFF2-40B4-BE49-F238E27FC236}">
                    <a16:creationId xmlns="" xmlns:a16="http://schemas.microsoft.com/office/drawing/2014/main" id="{660E8EA4-7DA8-C94D-B7B2-F26E1B1B17CD}"/>
                  </a:ext>
                </a:extLst>
              </p:cNvPr>
              <p:cNvSpPr/>
              <p:nvPr/>
            </p:nvSpPr>
            <p:spPr>
              <a:xfrm>
                <a:off x="10690745" y="2825770"/>
                <a:ext cx="345398" cy="30332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val 10797"/>
                  <a:gd name="f5" fmla="val 8278"/>
                  <a:gd name="f6" fmla="val 8256"/>
                  <a:gd name="f7" fmla="val 6722"/>
                  <a:gd name="f8" fmla="val 13405"/>
                  <a:gd name="f9" fmla="val 4198"/>
                  <a:gd name="f10" fmla="val 16580"/>
                  <a:gd name="f11" fmla="val 17401"/>
                  <a:gd name="f12" fmla="val 14878"/>
                  <a:gd name="f13" fmla="val 13321"/>
                  <a:gd name="f14" fmla="*/ f0 1 21600"/>
                  <a:gd name="f15" fmla="*/ f1 1 21600"/>
                  <a:gd name="f16" fmla="*/ 6722 f14 1"/>
                  <a:gd name="f17" fmla="*/ 14878 f14 1"/>
                  <a:gd name="f18" fmla="*/ 15460 f15 1"/>
                  <a:gd name="f19" fmla="*/ 8256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17" b="f18"/>
                <a:pathLst>
                  <a:path w="21600" h="21600">
                    <a:moveTo>
                      <a:pt x="f4" y="f2"/>
                    </a:moveTo>
                    <a:lnTo>
                      <a:pt x="f5" y="f6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3"/>
                    </a:lnTo>
                    <a:lnTo>
                      <a:pt x="f4" y="f10"/>
                    </a:lnTo>
                    <a:lnTo>
                      <a:pt x="f11" y="f3"/>
                    </a:lnTo>
                    <a:lnTo>
                      <a:pt x="f12" y="f8"/>
                    </a:lnTo>
                    <a:lnTo>
                      <a:pt x="f3" y="f6"/>
                    </a:lnTo>
                    <a:lnTo>
                      <a:pt x="f13" y="f6"/>
                    </a:lnTo>
                    <a:lnTo>
                      <a:pt x="f4" y="f2"/>
                    </a:lnTo>
                    <a:close/>
                  </a:path>
                </a:pathLst>
              </a:custGeom>
              <a:solidFill>
                <a:srgbClr val="FFFF00"/>
              </a:solidFill>
              <a:ln w="12600">
                <a:solidFill>
                  <a:srgbClr val="43729D"/>
                </a:solidFill>
                <a:prstDash val="solid"/>
                <a:miter/>
              </a:ln>
            </p:spPr>
            <p:txBody>
              <a:bodyPr vert="horz" wrap="square" lIns="90000" tIns="45000" rIns="90000" bIns="45000" anchor="ctr" anchorCtr="0" compatLnSpc="0">
                <a:noAutofit/>
              </a:bodyPr>
              <a:lstStyle/>
              <a:p>
                <a:endParaRPr lang="it-IT">
                  <a:solidFill>
                    <a:prstClr val="black"/>
                  </a:solidFill>
                  <a:latin typeface="Arial" pitchFamily="18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14" name="CasellaDiTesto 19">
                <a:extLst>
                  <a:ext uri="{FF2B5EF4-FFF2-40B4-BE49-F238E27FC236}">
                    <a16:creationId xmlns="" xmlns:a16="http://schemas.microsoft.com/office/drawing/2014/main" id="{94C03AAE-07AF-1E40-B175-4B4B4E2BF4A0}"/>
                  </a:ext>
                </a:extLst>
              </p:cNvPr>
              <p:cNvSpPr/>
              <p:nvPr/>
            </p:nvSpPr>
            <p:spPr>
              <a:xfrm>
                <a:off x="6075038" y="3705079"/>
                <a:ext cx="490649" cy="238167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90000" tIns="45000" rIns="90000" bIns="45000" anchor="t" anchorCtr="0" compatLnSpc="0">
                <a:spAutoFit/>
              </a:bodyPr>
              <a:lstStyle/>
              <a:p>
                <a:pPr>
                  <a:defRPr sz="1800"/>
                </a:pPr>
                <a:r>
                  <a:rPr lang="it-IT" sz="1400" b="1" dirty="0" smtClean="0">
                    <a:solidFill>
                      <a:srgbClr val="000000"/>
                    </a:solidFill>
                    <a:latin typeface="Arial" pitchFamily="34"/>
                    <a:ea typeface="Microsoft YaHei" pitchFamily="2"/>
                    <a:cs typeface="Arial" pitchFamily="34"/>
                  </a:rPr>
                  <a:t>2024</a:t>
                </a:r>
                <a:endParaRPr lang="it-IT" sz="1400" b="1" dirty="0">
                  <a:solidFill>
                    <a:srgbClr val="000000"/>
                  </a:solidFill>
                  <a:latin typeface="Arial" pitchFamily="34"/>
                  <a:ea typeface="Microsoft YaHei" pitchFamily="2"/>
                  <a:cs typeface="Arial" pitchFamily="34"/>
                </a:endParaRPr>
              </a:p>
            </p:txBody>
          </p:sp>
          <p:sp>
            <p:nvSpPr>
              <p:cNvPr id="15" name="Stella a 5 punte 6">
                <a:extLst>
                  <a:ext uri="{FF2B5EF4-FFF2-40B4-BE49-F238E27FC236}">
                    <a16:creationId xmlns="" xmlns:a16="http://schemas.microsoft.com/office/drawing/2014/main" id="{660E8EA4-7DA8-C94D-B7B2-F26E1B1B17CD}"/>
                  </a:ext>
                </a:extLst>
              </p:cNvPr>
              <p:cNvSpPr/>
              <p:nvPr/>
            </p:nvSpPr>
            <p:spPr>
              <a:xfrm>
                <a:off x="6351696" y="3930775"/>
                <a:ext cx="345398" cy="30332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val 10797"/>
                  <a:gd name="f5" fmla="val 8278"/>
                  <a:gd name="f6" fmla="val 8256"/>
                  <a:gd name="f7" fmla="val 6722"/>
                  <a:gd name="f8" fmla="val 13405"/>
                  <a:gd name="f9" fmla="val 4198"/>
                  <a:gd name="f10" fmla="val 16580"/>
                  <a:gd name="f11" fmla="val 17401"/>
                  <a:gd name="f12" fmla="val 14878"/>
                  <a:gd name="f13" fmla="val 13321"/>
                  <a:gd name="f14" fmla="*/ f0 1 21600"/>
                  <a:gd name="f15" fmla="*/ f1 1 21600"/>
                  <a:gd name="f16" fmla="*/ 6722 f14 1"/>
                  <a:gd name="f17" fmla="*/ 14878 f14 1"/>
                  <a:gd name="f18" fmla="*/ 15460 f15 1"/>
                  <a:gd name="f19" fmla="*/ 8256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17" b="f18"/>
                <a:pathLst>
                  <a:path w="21600" h="21600">
                    <a:moveTo>
                      <a:pt x="f4" y="f2"/>
                    </a:moveTo>
                    <a:lnTo>
                      <a:pt x="f5" y="f6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3"/>
                    </a:lnTo>
                    <a:lnTo>
                      <a:pt x="f4" y="f10"/>
                    </a:lnTo>
                    <a:lnTo>
                      <a:pt x="f11" y="f3"/>
                    </a:lnTo>
                    <a:lnTo>
                      <a:pt x="f12" y="f8"/>
                    </a:lnTo>
                    <a:lnTo>
                      <a:pt x="f3" y="f6"/>
                    </a:lnTo>
                    <a:lnTo>
                      <a:pt x="f13" y="f6"/>
                    </a:lnTo>
                    <a:lnTo>
                      <a:pt x="f4" y="f2"/>
                    </a:lnTo>
                    <a:close/>
                  </a:path>
                </a:pathLst>
              </a:custGeom>
              <a:solidFill>
                <a:srgbClr val="FFFF00"/>
              </a:solidFill>
              <a:ln w="12600">
                <a:solidFill>
                  <a:srgbClr val="43729D"/>
                </a:solidFill>
                <a:prstDash val="solid"/>
                <a:miter/>
              </a:ln>
            </p:spPr>
            <p:txBody>
              <a:bodyPr vert="horz" wrap="square" lIns="90000" tIns="45000" rIns="90000" bIns="45000" anchor="ctr" anchorCtr="0" compatLnSpc="0">
                <a:noAutofit/>
              </a:bodyPr>
              <a:lstStyle/>
              <a:p>
                <a:endParaRPr lang="it-IT">
                  <a:solidFill>
                    <a:prstClr val="black"/>
                  </a:solidFill>
                  <a:latin typeface="Arial" pitchFamily="18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16" name="CasellaDiTesto 15"/>
              <p:cNvSpPr txBox="1"/>
              <p:nvPr/>
            </p:nvSpPr>
            <p:spPr>
              <a:xfrm>
                <a:off x="6639162" y="4145679"/>
                <a:ext cx="1674155" cy="221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SzPct val="100000"/>
                </a:pPr>
                <a:r>
                  <a:rPr lang="it-IT" sz="12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Launch</a:t>
                </a:r>
                <a:endParaRPr lang="it-IT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CasellaDiTesto 19">
                <a:extLst>
                  <a:ext uri="{FF2B5EF4-FFF2-40B4-BE49-F238E27FC236}">
                    <a16:creationId xmlns="" xmlns:a16="http://schemas.microsoft.com/office/drawing/2014/main" id="{94C03AAE-07AF-1E40-B175-4B4B4E2BF4A0}"/>
                  </a:ext>
                </a:extLst>
              </p:cNvPr>
              <p:cNvSpPr/>
              <p:nvPr/>
            </p:nvSpPr>
            <p:spPr>
              <a:xfrm>
                <a:off x="3935094" y="4005077"/>
                <a:ext cx="848134" cy="261791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90000" tIns="45000" rIns="90000" bIns="45000" anchor="t" anchorCtr="0" compatLnSpc="0">
                <a:spAutoFit/>
              </a:bodyPr>
              <a:lstStyle/>
              <a:p>
                <a:pPr>
                  <a:defRPr sz="1800"/>
                </a:pPr>
                <a:r>
                  <a:rPr lang="it-IT" sz="1400" b="1" dirty="0" err="1" smtClean="0">
                    <a:solidFill>
                      <a:srgbClr val="000000"/>
                    </a:solidFill>
                    <a:latin typeface="Arial" pitchFamily="34"/>
                    <a:ea typeface="Microsoft YaHei" pitchFamily="2"/>
                    <a:cs typeface="Arial" pitchFamily="34"/>
                  </a:rPr>
                  <a:t>Apr</a:t>
                </a:r>
                <a:r>
                  <a:rPr lang="it-IT" sz="1600" b="1" dirty="0" smtClean="0">
                    <a:solidFill>
                      <a:srgbClr val="000000"/>
                    </a:solidFill>
                    <a:latin typeface="Arial" pitchFamily="34"/>
                    <a:ea typeface="Microsoft YaHei" pitchFamily="2"/>
                    <a:cs typeface="Arial" pitchFamily="34"/>
                  </a:rPr>
                  <a:t> </a:t>
                </a:r>
                <a:r>
                  <a:rPr lang="it-IT" sz="1600" b="1" dirty="0">
                    <a:solidFill>
                      <a:srgbClr val="000000"/>
                    </a:solidFill>
                    <a:latin typeface="Arial" pitchFamily="34"/>
                    <a:ea typeface="Microsoft YaHei" pitchFamily="2"/>
                    <a:cs typeface="Arial" pitchFamily="34"/>
                  </a:rPr>
                  <a:t>2023</a:t>
                </a:r>
              </a:p>
            </p:txBody>
          </p:sp>
          <p:sp>
            <p:nvSpPr>
              <p:cNvPr id="18" name="CasellaDiTesto 17"/>
              <p:cNvSpPr txBox="1"/>
              <p:nvPr/>
            </p:nvSpPr>
            <p:spPr>
              <a:xfrm>
                <a:off x="4910777" y="4576418"/>
                <a:ext cx="1674155" cy="221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SzPct val="100000"/>
                </a:pPr>
                <a:r>
                  <a:rPr lang="it-IT" sz="12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Keel</a:t>
                </a:r>
                <a:r>
                  <a:rPr lang="it-IT" sz="12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Laying</a:t>
                </a:r>
                <a:endParaRPr lang="it-IT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CasellaDiTesto 19">
                <a:extLst>
                  <a:ext uri="{FF2B5EF4-FFF2-40B4-BE49-F238E27FC236}">
                    <a16:creationId xmlns="" xmlns:a16="http://schemas.microsoft.com/office/drawing/2014/main" id="{94C03AAE-07AF-1E40-B175-4B4B4E2BF4A0}"/>
                  </a:ext>
                </a:extLst>
              </p:cNvPr>
              <p:cNvSpPr/>
              <p:nvPr/>
            </p:nvSpPr>
            <p:spPr>
              <a:xfrm>
                <a:off x="2207469" y="4516433"/>
                <a:ext cx="810831" cy="238167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90000" tIns="45000" rIns="90000" bIns="45000" anchor="t" anchorCtr="0" compatLnSpc="0">
                <a:spAutoFit/>
              </a:bodyPr>
              <a:lstStyle/>
              <a:p>
                <a:pPr>
                  <a:defRPr sz="1800"/>
                </a:pPr>
                <a:r>
                  <a:rPr lang="it-IT" sz="1400" b="1" dirty="0" err="1" smtClean="0">
                    <a:latin typeface="Arial" pitchFamily="34"/>
                    <a:ea typeface="Microsoft YaHei" pitchFamily="2"/>
                    <a:cs typeface="Arial" pitchFamily="34"/>
                  </a:rPr>
                  <a:t>Dec</a:t>
                </a:r>
                <a:r>
                  <a:rPr lang="it-IT" sz="1400" b="1" dirty="0" smtClean="0">
                    <a:latin typeface="Arial" pitchFamily="34"/>
                    <a:ea typeface="Microsoft YaHei" pitchFamily="2"/>
                    <a:cs typeface="Arial" pitchFamily="34"/>
                  </a:rPr>
                  <a:t> </a:t>
                </a:r>
                <a:r>
                  <a:rPr lang="it-IT" sz="1400" b="1" dirty="0">
                    <a:latin typeface="Arial" pitchFamily="34"/>
                    <a:ea typeface="Microsoft YaHei" pitchFamily="2"/>
                    <a:cs typeface="Arial" pitchFamily="34"/>
                  </a:rPr>
                  <a:t>2021</a:t>
                </a:r>
              </a:p>
            </p:txBody>
          </p:sp>
          <p:sp>
            <p:nvSpPr>
              <p:cNvPr id="20" name="CasellaDiTesto 19"/>
              <p:cNvSpPr txBox="1"/>
              <p:nvPr/>
            </p:nvSpPr>
            <p:spPr>
              <a:xfrm>
                <a:off x="2729060" y="5108218"/>
                <a:ext cx="2687604" cy="221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SzPct val="100000"/>
                </a:pP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Contract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signed</a:t>
                </a:r>
                <a:endParaRPr lang="it-IT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Stella a 5 punte 6">
                <a:extLst>
                  <a:ext uri="{FF2B5EF4-FFF2-40B4-BE49-F238E27FC236}">
                    <a16:creationId xmlns="" xmlns:a16="http://schemas.microsoft.com/office/drawing/2014/main" id="{660E8EA4-7DA8-C94D-B7B2-F26E1B1B17CD}"/>
                  </a:ext>
                </a:extLst>
              </p:cNvPr>
              <p:cNvSpPr/>
              <p:nvPr/>
            </p:nvSpPr>
            <p:spPr>
              <a:xfrm>
                <a:off x="2788913" y="4816887"/>
                <a:ext cx="345398" cy="30332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val 10797"/>
                  <a:gd name="f5" fmla="val 8278"/>
                  <a:gd name="f6" fmla="val 8256"/>
                  <a:gd name="f7" fmla="val 6722"/>
                  <a:gd name="f8" fmla="val 13405"/>
                  <a:gd name="f9" fmla="val 4198"/>
                  <a:gd name="f10" fmla="val 16580"/>
                  <a:gd name="f11" fmla="val 17401"/>
                  <a:gd name="f12" fmla="val 14878"/>
                  <a:gd name="f13" fmla="val 13321"/>
                  <a:gd name="f14" fmla="*/ f0 1 21600"/>
                  <a:gd name="f15" fmla="*/ f1 1 21600"/>
                  <a:gd name="f16" fmla="*/ 6722 f14 1"/>
                  <a:gd name="f17" fmla="*/ 14878 f14 1"/>
                  <a:gd name="f18" fmla="*/ 15460 f15 1"/>
                  <a:gd name="f19" fmla="*/ 8256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17" b="f18"/>
                <a:pathLst>
                  <a:path w="21600" h="21600">
                    <a:moveTo>
                      <a:pt x="f4" y="f2"/>
                    </a:moveTo>
                    <a:lnTo>
                      <a:pt x="f5" y="f6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3"/>
                    </a:lnTo>
                    <a:lnTo>
                      <a:pt x="f4" y="f10"/>
                    </a:lnTo>
                    <a:lnTo>
                      <a:pt x="f11" y="f3"/>
                    </a:lnTo>
                    <a:lnTo>
                      <a:pt x="f12" y="f8"/>
                    </a:lnTo>
                    <a:lnTo>
                      <a:pt x="f3" y="f6"/>
                    </a:lnTo>
                    <a:lnTo>
                      <a:pt x="f13" y="f6"/>
                    </a:lnTo>
                    <a:lnTo>
                      <a:pt x="f4" y="f2"/>
                    </a:lnTo>
                    <a:close/>
                  </a:path>
                </a:pathLst>
              </a:custGeom>
              <a:solidFill>
                <a:schemeClr val="accent6"/>
              </a:solidFill>
              <a:ln w="12600">
                <a:solidFill>
                  <a:srgbClr val="43729D"/>
                </a:solidFill>
                <a:prstDash val="solid"/>
                <a:miter/>
              </a:ln>
            </p:spPr>
            <p:txBody>
              <a:bodyPr vert="horz" wrap="square" lIns="90000" tIns="45000" rIns="90000" bIns="45000" anchor="ctr" anchorCtr="0" compatLnSpc="0">
                <a:noAutofit/>
              </a:bodyPr>
              <a:lstStyle/>
              <a:p>
                <a:endParaRPr lang="it-IT">
                  <a:solidFill>
                    <a:prstClr val="black"/>
                  </a:solidFill>
                  <a:latin typeface="Arial" pitchFamily="18"/>
                  <a:ea typeface="Microsoft YaHei" pitchFamily="2"/>
                  <a:cs typeface="Lucida Sans" pitchFamily="2"/>
                </a:endParaRPr>
              </a:p>
            </p:txBody>
          </p:sp>
        </p:grpSp>
        <p:sp>
          <p:nvSpPr>
            <p:cNvPr id="8" name="Stella a 5 punte 6">
              <a:extLst>
                <a:ext uri="{FF2B5EF4-FFF2-40B4-BE49-F238E27FC236}">
                  <a16:creationId xmlns="" xmlns:a16="http://schemas.microsoft.com/office/drawing/2014/main" id="{660E8EA4-7DA8-C94D-B7B2-F26E1B1B17CD}"/>
                </a:ext>
              </a:extLst>
            </p:cNvPr>
            <p:cNvSpPr/>
            <p:nvPr/>
          </p:nvSpPr>
          <p:spPr>
            <a:xfrm>
              <a:off x="3211519" y="4702812"/>
              <a:ext cx="409071" cy="3786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val 10797"/>
                <a:gd name="f5" fmla="val 8278"/>
                <a:gd name="f6" fmla="val 8256"/>
                <a:gd name="f7" fmla="val 6722"/>
                <a:gd name="f8" fmla="val 13405"/>
                <a:gd name="f9" fmla="val 4198"/>
                <a:gd name="f10" fmla="val 16580"/>
                <a:gd name="f11" fmla="val 17401"/>
                <a:gd name="f12" fmla="val 14878"/>
                <a:gd name="f13" fmla="val 13321"/>
                <a:gd name="f14" fmla="*/ f0 1 21600"/>
                <a:gd name="f15" fmla="*/ f1 1 21600"/>
                <a:gd name="f16" fmla="*/ 6722 f14 1"/>
                <a:gd name="f17" fmla="*/ 14878 f14 1"/>
                <a:gd name="f18" fmla="*/ 15460 f15 1"/>
                <a:gd name="f19" fmla="*/ 8256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1600" h="21600">
                  <a:moveTo>
                    <a:pt x="f4" y="f2"/>
                  </a:moveTo>
                  <a:lnTo>
                    <a:pt x="f5" y="f6"/>
                  </a:lnTo>
                  <a:lnTo>
                    <a:pt x="f2" y="f6"/>
                  </a:lnTo>
                  <a:lnTo>
                    <a:pt x="f7" y="f8"/>
                  </a:lnTo>
                  <a:lnTo>
                    <a:pt x="f9" y="f3"/>
                  </a:lnTo>
                  <a:lnTo>
                    <a:pt x="f4" y="f10"/>
                  </a:lnTo>
                  <a:lnTo>
                    <a:pt x="f11" y="f3"/>
                  </a:lnTo>
                  <a:lnTo>
                    <a:pt x="f12" y="f8"/>
                  </a:lnTo>
                  <a:lnTo>
                    <a:pt x="f3" y="f6"/>
                  </a:lnTo>
                  <a:lnTo>
                    <a:pt x="f13" y="f6"/>
                  </a:lnTo>
                  <a:lnTo>
                    <a:pt x="f4" y="f2"/>
                  </a:lnTo>
                  <a:close/>
                </a:path>
              </a:pathLst>
            </a:custGeom>
            <a:solidFill>
              <a:schemeClr val="accent6"/>
            </a:solidFill>
            <a:ln w="12600">
              <a:solidFill>
                <a:srgbClr val="43729D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endParaRPr lang="it-IT">
                <a:solidFill>
                  <a:prstClr val="black"/>
                </a:solidFill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281569" y="1173344"/>
            <a:ext cx="2088720" cy="1098601"/>
            <a:chOff x="5281569" y="1173344"/>
            <a:chExt cx="2088720" cy="1098601"/>
          </a:xfrm>
        </p:grpSpPr>
        <p:pic>
          <p:nvPicPr>
            <p:cNvPr id="26" name="Immagine 5"/>
            <p:cNvPicPr/>
            <p:nvPr/>
          </p:nvPicPr>
          <p:blipFill>
            <a:blip r:embed="rId5"/>
            <a:stretch/>
          </p:blipFill>
          <p:spPr>
            <a:xfrm>
              <a:off x="5281569" y="1173344"/>
              <a:ext cx="2088720" cy="55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" name="Picture 2"/>
            <p:cNvSpPr/>
            <p:nvPr/>
          </p:nvSpPr>
          <p:spPr>
            <a:xfrm>
              <a:off x="5372701" y="1871512"/>
              <a:ext cx="1906457" cy="400433"/>
            </a:xfrm>
            <a:prstGeom prst="round2DiagRect">
              <a:avLst>
                <a:gd name="adj1" fmla="val 16667"/>
                <a:gd name="adj2" fmla="val 0"/>
              </a:avLst>
            </a:prstGeom>
            <a:blipFill rotWithShape="0">
              <a:blip r:embed="rId6"/>
              <a:srcRect/>
              <a:stretch/>
            </a:blipFill>
            <a:ln w="88900" cap="sq">
              <a:solidFill>
                <a:srgbClr val="FFFFFF"/>
              </a:solidFill>
              <a:miter/>
            </a:ln>
            <a:effectLst>
              <a:outerShdw blurRad="254160" algn="tl" rotWithShape="0">
                <a:srgbClr val="000000">
                  <a:alpha val="43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5" name="Group 24"/>
          <p:cNvGrpSpPr/>
          <p:nvPr/>
        </p:nvGrpSpPr>
        <p:grpSpPr>
          <a:xfrm>
            <a:off x="7675480" y="1214253"/>
            <a:ext cx="1804406" cy="1128773"/>
            <a:chOff x="7675480" y="1214253"/>
            <a:chExt cx="1804406" cy="1128773"/>
          </a:xfrm>
        </p:grpSpPr>
        <p:sp>
          <p:nvSpPr>
            <p:cNvPr id="28" name="Immagine 3"/>
            <p:cNvSpPr/>
            <p:nvPr/>
          </p:nvSpPr>
          <p:spPr>
            <a:xfrm>
              <a:off x="7719692" y="1214253"/>
              <a:ext cx="1760194" cy="437965"/>
            </a:xfrm>
            <a:prstGeom prst="round2DiagRect">
              <a:avLst>
                <a:gd name="adj1" fmla="val 4664"/>
                <a:gd name="adj2" fmla="val 0"/>
              </a:avLst>
            </a:prstGeom>
            <a:blipFill rotWithShape="0">
              <a:blip r:embed="rId7"/>
              <a:srcRect/>
              <a:stretch/>
            </a:blipFill>
            <a:ln w="88900" cap="sq">
              <a:solidFill>
                <a:srgbClr val="FFFFFF"/>
              </a:solidFill>
              <a:miter/>
            </a:ln>
            <a:effectLst>
              <a:outerShdw blurRad="254160" algn="tl" rotWithShape="0">
                <a:srgbClr val="000000">
                  <a:alpha val="43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9" name="Immagine 10"/>
            <p:cNvPicPr/>
            <p:nvPr/>
          </p:nvPicPr>
          <p:blipFill>
            <a:blip r:embed="rId8"/>
            <a:stretch/>
          </p:blipFill>
          <p:spPr>
            <a:xfrm>
              <a:off x="7675480" y="1797266"/>
              <a:ext cx="1720080" cy="545760"/>
            </a:xfrm>
            <a:prstGeom prst="rect">
              <a:avLst/>
            </a:prstGeom>
            <a:ln w="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8159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/>
        </p:nvSpPr>
        <p:spPr>
          <a:xfrm>
            <a:off x="0" y="891113"/>
            <a:ext cx="3714750" cy="5970865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 w="12700">
            <a:noFill/>
          </a:ln>
          <a:effectLst/>
        </p:spPr>
        <p:txBody>
          <a:bodyPr wrap="square">
            <a:spAutoFit/>
          </a:bodyPr>
          <a:lstStyle>
            <a:defPPr>
              <a:defRPr lang="it-IT"/>
            </a:defPPr>
            <a:lvl1pPr fontAlgn="auto">
              <a:spcBef>
                <a:spcPts val="1200"/>
              </a:spcBef>
              <a:tabLst>
                <a:tab pos="900091" algn="l"/>
              </a:tabLst>
              <a:defRPr sz="2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cs typeface="Microsoft Sans Serif" panose="020B0604020202020204" pitchFamily="34" charset="0"/>
              </a:defRPr>
            </a:lvl1pPr>
          </a:lstStyle>
          <a:p>
            <a:r>
              <a:rPr lang="it-IT" dirty="0" err="1" smtClean="0">
                <a:latin typeface="Times New Roman" charset="0"/>
                <a:ea typeface="Times New Roman" charset="0"/>
                <a:cs typeface="Times New Roman" charset="0"/>
              </a:rPr>
              <a:t>Dimensions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  <a:defRPr/>
            </a:pPr>
            <a:r>
              <a:rPr lang="el-GR" sz="1600" dirty="0">
                <a:latin typeface="Times New Roman" charset="0"/>
                <a:ea typeface="Times New Roman" charset="0"/>
                <a:cs typeface="Times New Roman" charset="0"/>
              </a:rPr>
              <a:t>Δ</a:t>
            </a:r>
            <a:r>
              <a:rPr lang="it-IT" sz="1600" dirty="0">
                <a:latin typeface="Times New Roman" charset="0"/>
                <a:ea typeface="Times New Roman" charset="0"/>
                <a:cs typeface="Times New Roman" charset="0"/>
              </a:rPr>
              <a:t> 			12000 t</a:t>
            </a:r>
          </a:p>
          <a:p>
            <a:pPr>
              <a:spcBef>
                <a:spcPts val="0"/>
              </a:spcBef>
              <a:defRPr/>
            </a:pPr>
            <a:r>
              <a:rPr lang="it-IT" sz="1600" dirty="0">
                <a:latin typeface="Times New Roman" charset="0"/>
                <a:ea typeface="Times New Roman" charset="0"/>
                <a:cs typeface="Times New Roman" charset="0"/>
              </a:rPr>
              <a:t>L			128,5 m</a:t>
            </a:r>
          </a:p>
          <a:p>
            <a:pPr>
              <a:spcBef>
                <a:spcPts val="0"/>
              </a:spcBef>
              <a:defRPr/>
            </a:pPr>
            <a:r>
              <a:rPr lang="it-IT" sz="1600" dirty="0">
                <a:latin typeface="Times New Roman" charset="0"/>
                <a:ea typeface="Times New Roman" charset="0"/>
                <a:cs typeface="Times New Roman" charset="0"/>
              </a:rPr>
              <a:t>B			24 </a:t>
            </a:r>
            <a:r>
              <a:rPr lang="it-IT" sz="1600" dirty="0" smtClean="0">
                <a:latin typeface="Times New Roman" charset="0"/>
                <a:ea typeface="Times New Roman" charset="0"/>
                <a:cs typeface="Times New Roman" charset="0"/>
              </a:rPr>
              <a:t>m</a:t>
            </a:r>
          </a:p>
          <a:p>
            <a:pPr>
              <a:spcBef>
                <a:spcPts val="0"/>
              </a:spcBef>
              <a:defRPr/>
            </a:pPr>
            <a:r>
              <a:rPr lang="it-IT" sz="1600" dirty="0" err="1" smtClean="0">
                <a:latin typeface="Times New Roman" charset="0"/>
                <a:ea typeface="Times New Roman" charset="0"/>
                <a:cs typeface="Times New Roman" charset="0"/>
              </a:rPr>
              <a:t>Working</a:t>
            </a:r>
            <a:r>
              <a:rPr lang="it-IT" sz="1600" dirty="0" smtClean="0">
                <a:latin typeface="Times New Roman" charset="0"/>
                <a:ea typeface="Times New Roman" charset="0"/>
                <a:cs typeface="Times New Roman" charset="0"/>
              </a:rPr>
              <a:t> deck	40 x 24 m</a:t>
            </a:r>
            <a:endParaRPr lang="it-IT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defRPr/>
            </a:pPr>
            <a:r>
              <a:rPr lang="it-IT" dirty="0" err="1" smtClean="0">
                <a:latin typeface="Times New Roman" charset="0"/>
                <a:ea typeface="Times New Roman" charset="0"/>
                <a:cs typeface="Times New Roman" charset="0"/>
              </a:rPr>
              <a:t>Propulsions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  <a:defRPr/>
            </a:pPr>
            <a:r>
              <a:rPr lang="it-IT" sz="1600" dirty="0">
                <a:latin typeface="Times New Roman" charset="0"/>
                <a:ea typeface="Times New Roman" charset="0"/>
                <a:cs typeface="Times New Roman" charset="0"/>
              </a:rPr>
              <a:t>Full </a:t>
            </a:r>
            <a:r>
              <a:rPr lang="it-IT" sz="1600" dirty="0" err="1">
                <a:latin typeface="Times New Roman" charset="0"/>
                <a:ea typeface="Times New Roman" charset="0"/>
                <a:cs typeface="Times New Roman" charset="0"/>
              </a:rPr>
              <a:t>Electric</a:t>
            </a:r>
            <a:r>
              <a:rPr lang="it-IT" sz="1600" dirty="0">
                <a:latin typeface="Times New Roman" charset="0"/>
                <a:ea typeface="Times New Roman" charset="0"/>
                <a:cs typeface="Times New Roman" charset="0"/>
              </a:rPr>
              <a:t> (6 x 2,5MW DDGG </a:t>
            </a:r>
            <a:r>
              <a:rPr lang="it-IT" sz="1600" dirty="0" smtClean="0">
                <a:latin typeface="Times New Roman" charset="0"/>
                <a:ea typeface="Times New Roman" charset="0"/>
                <a:cs typeface="Times New Roman" charset="0"/>
              </a:rPr>
              <a:t>+ </a:t>
            </a:r>
          </a:p>
          <a:p>
            <a:pPr>
              <a:spcBef>
                <a:spcPts val="0"/>
              </a:spcBef>
              <a:defRPr/>
            </a:pPr>
            <a:r>
              <a:rPr lang="it-IT" sz="1600" dirty="0" smtClean="0">
                <a:latin typeface="Times New Roman" charset="0"/>
                <a:ea typeface="Times New Roman" charset="0"/>
                <a:cs typeface="Times New Roman" charset="0"/>
              </a:rPr>
              <a:t>2 x 5MW </a:t>
            </a:r>
            <a:r>
              <a:rPr lang="it-IT" sz="1600" dirty="0" err="1" smtClean="0">
                <a:latin typeface="Times New Roman" charset="0"/>
                <a:ea typeface="Times New Roman" charset="0"/>
                <a:cs typeface="Times New Roman" charset="0"/>
              </a:rPr>
              <a:t>pods</a:t>
            </a:r>
            <a:r>
              <a:rPr lang="it-IT" sz="1600" dirty="0" smtClean="0">
                <a:latin typeface="Times New Roman" charset="0"/>
                <a:ea typeface="Times New Roman" charset="0"/>
                <a:cs typeface="Times New Roman" charset="0"/>
              </a:rPr>
              <a:t> + 3 x 1,5 </a:t>
            </a:r>
            <a:r>
              <a:rPr lang="it-IT" sz="1600" dirty="0">
                <a:latin typeface="Times New Roman" charset="0"/>
                <a:ea typeface="Times New Roman" charset="0"/>
                <a:cs typeface="Times New Roman" charset="0"/>
              </a:rPr>
              <a:t>MW </a:t>
            </a:r>
            <a:r>
              <a:rPr lang="it-IT" sz="1600" dirty="0" err="1" smtClean="0">
                <a:latin typeface="Times New Roman" charset="0"/>
                <a:ea typeface="Times New Roman" charset="0"/>
                <a:cs typeface="Times New Roman" charset="0"/>
              </a:rPr>
              <a:t>thrusters</a:t>
            </a:r>
            <a:r>
              <a:rPr lang="it-IT" sz="16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it-IT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  <a:defRPr/>
            </a:pPr>
            <a:r>
              <a:rPr lang="it-IT" sz="1600" dirty="0" err="1"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it-IT" sz="1600" baseline="-25000" dirty="0" err="1">
                <a:latin typeface="Times New Roman" charset="0"/>
                <a:ea typeface="Times New Roman" charset="0"/>
                <a:cs typeface="Times New Roman" charset="0"/>
              </a:rPr>
              <a:t>max</a:t>
            </a:r>
            <a:r>
              <a:rPr lang="it-IT" sz="1600" baseline="-25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1600" dirty="0">
                <a:latin typeface="Times New Roman" charset="0"/>
                <a:ea typeface="Times New Roman" charset="0"/>
                <a:cs typeface="Times New Roman" charset="0"/>
              </a:rPr>
              <a:t>			17 </a:t>
            </a:r>
            <a:r>
              <a:rPr lang="it-IT" sz="1600" dirty="0" err="1">
                <a:latin typeface="Times New Roman" charset="0"/>
                <a:ea typeface="Times New Roman" charset="0"/>
                <a:cs typeface="Times New Roman" charset="0"/>
              </a:rPr>
              <a:t>kts</a:t>
            </a:r>
            <a:endParaRPr lang="it-IT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  <a:defRPr/>
            </a:pPr>
            <a:r>
              <a:rPr lang="it-IT" sz="1600" dirty="0" err="1" smtClean="0">
                <a:latin typeface="Times New Roman" charset="0"/>
                <a:ea typeface="Times New Roman" charset="0"/>
                <a:cs typeface="Times New Roman" charset="0"/>
              </a:rPr>
              <a:t>Range</a:t>
            </a:r>
            <a:r>
              <a:rPr lang="it-IT" sz="1600" dirty="0" smtClean="0">
                <a:latin typeface="Times New Roman" charset="0"/>
                <a:ea typeface="Times New Roman" charset="0"/>
                <a:cs typeface="Times New Roman" charset="0"/>
              </a:rPr>
              <a:t>		</a:t>
            </a:r>
            <a:r>
              <a:rPr lang="it-IT" sz="1600" dirty="0">
                <a:latin typeface="Times New Roman" charset="0"/>
                <a:ea typeface="Times New Roman" charset="0"/>
                <a:cs typeface="Times New Roman" charset="0"/>
              </a:rPr>
              <a:t>	5000 nm @ 16 </a:t>
            </a:r>
            <a:r>
              <a:rPr lang="it-IT" sz="1600" dirty="0" err="1">
                <a:latin typeface="Times New Roman" charset="0"/>
                <a:ea typeface="Times New Roman" charset="0"/>
                <a:cs typeface="Times New Roman" charset="0"/>
              </a:rPr>
              <a:t>kts</a:t>
            </a:r>
            <a:endParaRPr lang="it-IT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  <a:defRPr/>
            </a:pPr>
            <a:r>
              <a:rPr lang="it-IT" sz="1600" dirty="0">
                <a:latin typeface="Times New Roman" charset="0"/>
                <a:ea typeface="Times New Roman" charset="0"/>
                <a:cs typeface="Times New Roman" charset="0"/>
              </a:rPr>
              <a:t>DPS: IMO DP3</a:t>
            </a:r>
          </a:p>
          <a:p>
            <a:pPr>
              <a:defRPr/>
            </a:pPr>
            <a:r>
              <a:rPr lang="it-IT" dirty="0" err="1" smtClean="0">
                <a:latin typeface="Times New Roman" charset="0"/>
                <a:ea typeface="Times New Roman" charset="0"/>
                <a:cs typeface="Times New Roman" charset="0"/>
              </a:rPr>
              <a:t>Accomodations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  <a:defRPr/>
            </a:pPr>
            <a:r>
              <a:rPr lang="it-IT" sz="1600" dirty="0" err="1" smtClean="0">
                <a:latin typeface="Times New Roman" charset="0"/>
                <a:ea typeface="Times New Roman" charset="0"/>
                <a:cs typeface="Times New Roman" charset="0"/>
              </a:rPr>
              <a:t>Crew</a:t>
            </a:r>
            <a:r>
              <a:rPr lang="it-IT" sz="1600" dirty="0" smtClean="0">
                <a:latin typeface="Times New Roman" charset="0"/>
                <a:ea typeface="Times New Roman" charset="0"/>
                <a:cs typeface="Times New Roman" charset="0"/>
              </a:rPr>
              <a:t>		</a:t>
            </a:r>
            <a:r>
              <a:rPr lang="it-IT" sz="1600" dirty="0">
                <a:latin typeface="Times New Roman" charset="0"/>
                <a:ea typeface="Times New Roman" charset="0"/>
                <a:cs typeface="Times New Roman" charset="0"/>
              </a:rPr>
              <a:t>	120</a:t>
            </a:r>
          </a:p>
          <a:p>
            <a:pPr>
              <a:spcBef>
                <a:spcPts val="0"/>
              </a:spcBef>
              <a:defRPr/>
            </a:pPr>
            <a:r>
              <a:rPr lang="it-IT" sz="1600" dirty="0" err="1" smtClean="0">
                <a:latin typeface="Times New Roman" charset="0"/>
                <a:ea typeface="Times New Roman" charset="0"/>
                <a:cs typeface="Times New Roman" charset="0"/>
              </a:rPr>
              <a:t>Accomodations</a:t>
            </a:r>
            <a:r>
              <a:rPr lang="it-IT" sz="1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1600" dirty="0">
                <a:latin typeface="Times New Roman" charset="0"/>
                <a:ea typeface="Times New Roman" charset="0"/>
                <a:cs typeface="Times New Roman" charset="0"/>
              </a:rPr>
              <a:t>	200</a:t>
            </a:r>
          </a:p>
          <a:p>
            <a:pPr>
              <a:defRPr/>
            </a:pPr>
            <a:r>
              <a:rPr lang="it-IT" dirty="0" err="1" smtClean="0">
                <a:latin typeface="Times New Roman" charset="0"/>
                <a:ea typeface="Times New Roman" charset="0"/>
                <a:cs typeface="Times New Roman" charset="0"/>
              </a:rPr>
              <a:t>Capability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  <a:defRPr/>
            </a:pPr>
            <a:r>
              <a:rPr lang="it-IT" altLang="it-IT" sz="1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Submarine Rescue up to </a:t>
            </a:r>
            <a:r>
              <a:rPr lang="it-IT" altLang="it-IT" sz="16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600 </a:t>
            </a:r>
            <a:r>
              <a:rPr lang="it-IT" altLang="it-IT" sz="1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m</a:t>
            </a:r>
          </a:p>
          <a:p>
            <a:pPr>
              <a:spcBef>
                <a:spcPts val="0"/>
              </a:spcBef>
              <a:defRPr/>
            </a:pPr>
            <a:r>
              <a:rPr lang="it-IT" sz="1600" dirty="0" smtClean="0">
                <a:latin typeface="Times New Roman" charset="0"/>
                <a:ea typeface="Times New Roman" charset="0"/>
                <a:cs typeface="Times New Roman" charset="0"/>
              </a:rPr>
              <a:t>MED </a:t>
            </a:r>
            <a:r>
              <a:rPr lang="it-IT" sz="1600" dirty="0">
                <a:latin typeface="Times New Roman" charset="0"/>
                <a:ea typeface="Times New Roman" charset="0"/>
                <a:cs typeface="Times New Roman" charset="0"/>
              </a:rPr>
              <a:t>NATO </a:t>
            </a:r>
            <a:r>
              <a:rPr lang="it-IT" sz="1600" dirty="0" err="1" smtClean="0">
                <a:latin typeface="Times New Roman" charset="0"/>
                <a:ea typeface="Times New Roman" charset="0"/>
                <a:cs typeface="Times New Roman" charset="0"/>
              </a:rPr>
              <a:t>Role</a:t>
            </a:r>
            <a:r>
              <a:rPr lang="it-IT" sz="1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1600" dirty="0">
                <a:latin typeface="Times New Roman" charset="0"/>
                <a:ea typeface="Times New Roman" charset="0"/>
                <a:cs typeface="Times New Roman" charset="0"/>
              </a:rPr>
              <a:t>2B</a:t>
            </a:r>
          </a:p>
          <a:p>
            <a:pPr>
              <a:spcBef>
                <a:spcPts val="0"/>
              </a:spcBef>
              <a:defRPr/>
            </a:pPr>
            <a:r>
              <a:rPr lang="it-IT" sz="1600" dirty="0" err="1">
                <a:latin typeface="Times New Roman" charset="0"/>
                <a:ea typeface="Times New Roman" charset="0"/>
                <a:cs typeface="Times New Roman" charset="0"/>
              </a:rPr>
              <a:t>Diving</a:t>
            </a:r>
            <a:r>
              <a:rPr lang="it-IT" sz="1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1600" dirty="0" err="1">
                <a:latin typeface="Times New Roman" charset="0"/>
                <a:ea typeface="Times New Roman" charset="0"/>
                <a:cs typeface="Times New Roman" charset="0"/>
              </a:rPr>
              <a:t>ops</a:t>
            </a:r>
            <a:r>
              <a:rPr lang="it-IT" sz="1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1600" dirty="0" smtClean="0">
                <a:latin typeface="Times New Roman" charset="0"/>
                <a:ea typeface="Times New Roman" charset="0"/>
                <a:cs typeface="Times New Roman" charset="0"/>
              </a:rPr>
              <a:t>up to </a:t>
            </a:r>
            <a:r>
              <a:rPr lang="it-IT" sz="1600" dirty="0">
                <a:latin typeface="Times New Roman" charset="0"/>
                <a:ea typeface="Times New Roman" charset="0"/>
                <a:cs typeface="Times New Roman" charset="0"/>
              </a:rPr>
              <a:t>300 m</a:t>
            </a:r>
          </a:p>
          <a:p>
            <a:pPr>
              <a:spcBef>
                <a:spcPts val="0"/>
              </a:spcBef>
              <a:defRPr/>
            </a:pPr>
            <a:r>
              <a:rPr lang="it-IT" sz="1600" dirty="0" err="1" smtClean="0">
                <a:latin typeface="Times New Roman" charset="0"/>
                <a:ea typeface="Times New Roman" charset="0"/>
                <a:cs typeface="Times New Roman" charset="0"/>
              </a:rPr>
              <a:t>Spec</a:t>
            </a:r>
            <a:r>
              <a:rPr lang="it-IT" sz="1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1600" dirty="0" err="1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it-IT" sz="1600" dirty="0" err="1" smtClean="0">
                <a:latin typeface="Times New Roman" charset="0"/>
                <a:ea typeface="Times New Roman" charset="0"/>
                <a:cs typeface="Times New Roman" charset="0"/>
              </a:rPr>
              <a:t>ps</a:t>
            </a:r>
            <a:r>
              <a:rPr lang="it-IT" sz="1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1600" dirty="0" err="1" smtClean="0">
                <a:latin typeface="Times New Roman" charset="0"/>
                <a:ea typeface="Times New Roman" charset="0"/>
                <a:cs typeface="Times New Roman" charset="0"/>
              </a:rPr>
              <a:t>support</a:t>
            </a:r>
            <a:r>
              <a:rPr lang="it-IT" sz="1600" dirty="0" smtClean="0">
                <a:latin typeface="Times New Roman" charset="0"/>
                <a:ea typeface="Times New Roman" charset="0"/>
                <a:cs typeface="Times New Roman" charset="0"/>
              </a:rPr>
              <a:t> + JSOCC</a:t>
            </a:r>
            <a:endParaRPr lang="it-IT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CasellaDiTesto 18"/>
          <p:cNvSpPr txBox="1"/>
          <p:nvPr/>
        </p:nvSpPr>
        <p:spPr>
          <a:xfrm>
            <a:off x="3714750" y="4865398"/>
            <a:ext cx="4629150" cy="2000548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 w="12700">
            <a:noFill/>
          </a:ln>
          <a:effectLst/>
        </p:spPr>
        <p:txBody>
          <a:bodyPr wrap="square">
            <a:spAutoFit/>
          </a:bodyPr>
          <a:lstStyle>
            <a:defPPr>
              <a:defRPr lang="it-IT"/>
            </a:defPPr>
            <a:lvl1pPr fontAlgn="auto">
              <a:spcBef>
                <a:spcPts val="1200"/>
              </a:spcBef>
              <a:tabLst>
                <a:tab pos="900091" algn="l"/>
              </a:tabLst>
              <a:defRPr sz="2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cs typeface="Microsoft Sans Serif" panose="020B0604020202020204" pitchFamily="34" charset="0"/>
              </a:defRPr>
            </a:lvl1pPr>
          </a:lstStyle>
          <a:p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Rescue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ship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  <a:defRPr/>
            </a:pPr>
            <a:r>
              <a:rPr lang="it-IT" sz="16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Submarine Rescue </a:t>
            </a:r>
            <a:r>
              <a:rPr lang="it-IT" sz="1600" dirty="0" err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Vehicle</a:t>
            </a:r>
            <a:r>
              <a:rPr lang="it-IT" sz="16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con LARS</a:t>
            </a:r>
          </a:p>
          <a:p>
            <a:pPr>
              <a:spcBef>
                <a:spcPts val="0"/>
              </a:spcBef>
              <a:defRPr/>
            </a:pPr>
            <a:r>
              <a:rPr lang="it-IT" sz="1600" dirty="0" err="1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VoO</a:t>
            </a:r>
            <a:r>
              <a:rPr lang="it-IT" sz="1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for NSRS </a:t>
            </a:r>
            <a:r>
              <a:rPr lang="it-IT" sz="16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e SDRS</a:t>
            </a:r>
          </a:p>
          <a:p>
            <a:pPr>
              <a:spcBef>
                <a:spcPts val="0"/>
              </a:spcBef>
              <a:defRPr/>
            </a:pPr>
            <a:r>
              <a:rPr lang="it-IT" sz="1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Submarine Rescue </a:t>
            </a:r>
            <a:r>
              <a:rPr lang="it-IT" sz="1600" dirty="0" err="1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Chamber</a:t>
            </a:r>
            <a:r>
              <a:rPr lang="it-IT" sz="1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it-IT" sz="1600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  <a:defRPr/>
            </a:pPr>
            <a:r>
              <a:rPr lang="it-IT" altLang="it-IT" sz="1600" dirty="0" err="1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Insufflation</a:t>
            </a:r>
            <a:r>
              <a:rPr lang="it-IT" altLang="it-IT" sz="1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altLang="it-IT" sz="1600" dirty="0" err="1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system</a:t>
            </a:r>
            <a:r>
              <a:rPr lang="it-IT" altLang="it-IT" sz="1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for DISSUB</a:t>
            </a:r>
            <a:endParaRPr lang="it-IT" altLang="it-IT" sz="1600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  <a:defRPr/>
            </a:pPr>
            <a:r>
              <a:rPr lang="it-IT" altLang="it-IT" sz="1600" dirty="0" err="1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Decompression</a:t>
            </a:r>
            <a:r>
              <a:rPr lang="it-IT" altLang="it-IT" sz="1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altLang="it-IT" sz="1600" dirty="0" err="1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chambers</a:t>
            </a:r>
            <a:r>
              <a:rPr lang="it-IT" altLang="it-IT" sz="1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for 60 </a:t>
            </a:r>
            <a:r>
              <a:rPr lang="it-IT" altLang="it-IT" sz="1600" dirty="0" err="1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persons</a:t>
            </a:r>
            <a:endParaRPr lang="it-IT" altLang="it-IT" sz="1600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  <a:defRPr/>
            </a:pPr>
            <a:endParaRPr lang="it-IT" altLang="it-IT" sz="1600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CasellaDiTesto 18"/>
          <p:cNvSpPr txBox="1"/>
          <p:nvPr/>
        </p:nvSpPr>
        <p:spPr>
          <a:xfrm>
            <a:off x="8343900" y="4874924"/>
            <a:ext cx="3848100" cy="2000548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 w="12700">
            <a:noFill/>
          </a:ln>
          <a:effectLst/>
        </p:spPr>
        <p:txBody>
          <a:bodyPr wrap="square">
            <a:spAutoFit/>
          </a:bodyPr>
          <a:lstStyle>
            <a:defPPr>
              <a:defRPr lang="it-IT"/>
            </a:defPPr>
            <a:lvl1pPr fontAlgn="auto">
              <a:spcBef>
                <a:spcPts val="1200"/>
              </a:spcBef>
              <a:tabLst>
                <a:tab pos="900091" algn="l"/>
              </a:tabLst>
              <a:defRPr sz="2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cs typeface="Microsoft Sans Serif" panose="020B0604020202020204" pitchFamily="34" charset="0"/>
              </a:defRPr>
            </a:lvl1pPr>
          </a:lstStyle>
          <a:p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Diving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it-IT" sz="1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2 ADS </a:t>
            </a:r>
            <a:r>
              <a:rPr lang="it-IT" sz="16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suite </a:t>
            </a:r>
            <a:r>
              <a:rPr lang="it-IT" sz="1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+ </a:t>
            </a:r>
            <a:r>
              <a:rPr lang="it-IT" sz="16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LARS</a:t>
            </a:r>
          </a:p>
          <a:p>
            <a:pPr>
              <a:spcBef>
                <a:spcPts val="0"/>
              </a:spcBef>
            </a:pPr>
            <a:r>
              <a:rPr lang="it-IT" sz="1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AHC </a:t>
            </a:r>
            <a:r>
              <a:rPr lang="it-IT" sz="1600" i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off </a:t>
            </a:r>
            <a:r>
              <a:rPr lang="it-IT" sz="1600" i="1" dirty="0" err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shore</a:t>
            </a:r>
            <a:r>
              <a:rPr lang="it-IT" sz="16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100 t @ 15 m</a:t>
            </a:r>
          </a:p>
          <a:p>
            <a:pPr>
              <a:spcBef>
                <a:spcPts val="0"/>
              </a:spcBef>
            </a:pPr>
            <a:r>
              <a:rPr lang="it-IT" sz="1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AHC </a:t>
            </a:r>
            <a:r>
              <a:rPr lang="it-IT" sz="1600" i="1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off </a:t>
            </a:r>
            <a:r>
              <a:rPr lang="it-IT" sz="1600" i="1" dirty="0" err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shore</a:t>
            </a:r>
            <a:r>
              <a:rPr lang="it-IT" sz="16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40 t @ 15 m</a:t>
            </a:r>
          </a:p>
          <a:p>
            <a:pPr>
              <a:spcBef>
                <a:spcPts val="0"/>
              </a:spcBef>
            </a:pPr>
            <a:r>
              <a:rPr lang="it-IT" altLang="it-IT" sz="1600" dirty="0" err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Working+watching</a:t>
            </a:r>
            <a:r>
              <a:rPr lang="it-IT" altLang="it-IT" sz="16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altLang="it-IT" sz="1600" dirty="0" err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ROVs</a:t>
            </a:r>
            <a:endParaRPr lang="it-IT" altLang="it-IT" sz="1600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r>
              <a:rPr lang="it-IT" sz="1600" dirty="0" err="1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Integrated</a:t>
            </a:r>
            <a:r>
              <a:rPr lang="it-IT" sz="1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1600" dirty="0" err="1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diving</a:t>
            </a:r>
            <a:r>
              <a:rPr lang="it-IT" sz="1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1600" dirty="0" err="1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system</a:t>
            </a:r>
            <a:r>
              <a:rPr lang="it-IT" sz="1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with </a:t>
            </a:r>
            <a:r>
              <a:rPr lang="it-IT" sz="1600" dirty="0" err="1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moonpool</a:t>
            </a:r>
            <a:endParaRPr lang="it-IT" sz="1600" dirty="0" smtClean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Bef>
                <a:spcPts val="0"/>
              </a:spcBef>
            </a:pPr>
            <a:endParaRPr lang="it-IT" sz="1600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50" y="876300"/>
            <a:ext cx="8477250" cy="4043848"/>
          </a:xfrm>
          <a:prstGeom prst="rect">
            <a:avLst/>
          </a:prstGeom>
        </p:spPr>
      </p:pic>
      <p:sp>
        <p:nvSpPr>
          <p:cNvPr id="7" name="Rettangolo 4">
            <a:extLst>
              <a:ext uri="{FF2B5EF4-FFF2-40B4-BE49-F238E27FC236}">
                <a16:creationId xmlns="" xmlns:a16="http://schemas.microsoft.com/office/drawing/2014/main" id="{8B6B900E-A6BE-4182-B08D-D2114503BF56}"/>
              </a:ext>
            </a:extLst>
          </p:cNvPr>
          <p:cNvSpPr txBox="1"/>
          <p:nvPr/>
        </p:nvSpPr>
        <p:spPr>
          <a:xfrm>
            <a:off x="4773755" y="132308"/>
            <a:ext cx="290271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60" rIns="22860">
            <a:spAutoFit/>
          </a:bodyPr>
          <a:lstStyle/>
          <a:p>
            <a:pPr algn="ctr" defTabSz="412750" hangingPunct="0">
              <a:defRPr sz="4000" b="1">
                <a:solidFill>
                  <a:srgbClr val="0F206C"/>
                </a:solidFill>
                <a:latin typeface="Barlow-ExtraBold"/>
                <a:ea typeface="Barlow-ExtraBold"/>
                <a:cs typeface="Barlow-ExtraBold"/>
                <a:sym typeface="Barlow-ExtraBold"/>
              </a:defRPr>
            </a:pPr>
            <a:r>
              <a:rPr lang="it-IT" sz="2700" b="1" kern="0" dirty="0" smtClean="0">
                <a:solidFill>
                  <a:srgbClr val="0F206C"/>
                </a:solidFill>
                <a:latin typeface="Times New Roman" charset="0"/>
                <a:ea typeface="Times New Roman" charset="0"/>
                <a:cs typeface="Times New Roman" charset="0"/>
                <a:sym typeface="Barlow-ExtraBold"/>
              </a:rPr>
              <a:t>SHIP OVERVIEW</a:t>
            </a:r>
            <a:endParaRPr sz="2700" b="1" kern="0" dirty="0">
              <a:solidFill>
                <a:srgbClr val="0F206C"/>
              </a:solidFill>
              <a:latin typeface="Times New Roman" charset="0"/>
              <a:ea typeface="Times New Roman" charset="0"/>
              <a:cs typeface="Times New Roman" charset="0"/>
              <a:sym typeface="Barlow-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71237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2" b="25684"/>
          <a:stretch/>
        </p:blipFill>
        <p:spPr>
          <a:xfrm>
            <a:off x="1113716" y="869878"/>
            <a:ext cx="9697728" cy="406233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130" y="4837862"/>
            <a:ext cx="993787" cy="111650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507174" y="3564012"/>
            <a:ext cx="932156" cy="638046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7530943" y="3573464"/>
            <a:ext cx="1139145" cy="628594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454911" y="3393682"/>
            <a:ext cx="997867" cy="794481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1113716" y="4504737"/>
            <a:ext cx="1384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POD SYSTEM</a:t>
            </a: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7694" y="4799776"/>
            <a:ext cx="1145405" cy="1092350"/>
          </a:xfrm>
          <a:prstGeom prst="rect">
            <a:avLst/>
          </a:prstGeom>
        </p:spPr>
      </p:pic>
      <p:sp>
        <p:nvSpPr>
          <p:cNvPr id="26" name="Rettangolo 25"/>
          <p:cNvSpPr/>
          <p:nvPr/>
        </p:nvSpPr>
        <p:spPr>
          <a:xfrm>
            <a:off x="8915143" y="3546712"/>
            <a:ext cx="1139145" cy="628594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9307559" y="4500269"/>
            <a:ext cx="1935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900091" algn="l"/>
              </a:tabLst>
              <a:defRPr/>
            </a:pPr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TUNNEL THRUSTER</a:t>
            </a:r>
          </a:p>
        </p:txBody>
      </p:sp>
      <p:cxnSp>
        <p:nvCxnSpPr>
          <p:cNvPr id="34" name="Connettore 2 33"/>
          <p:cNvCxnSpPr/>
          <p:nvPr/>
        </p:nvCxnSpPr>
        <p:spPr>
          <a:xfrm flipH="1" flipV="1">
            <a:off x="9485624" y="4145474"/>
            <a:ext cx="4470" cy="3489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 flipH="1" flipV="1">
            <a:off x="1806025" y="4205384"/>
            <a:ext cx="4470" cy="3489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/>
          <p:cNvSpPr txBox="1"/>
          <p:nvPr/>
        </p:nvSpPr>
        <p:spPr>
          <a:xfrm>
            <a:off x="555961" y="5977053"/>
            <a:ext cx="250012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2 x 5,5 MW</a:t>
            </a:r>
          </a:p>
          <a:p>
            <a:pPr algn="ctr"/>
            <a:r>
              <a:rPr lang="it-IT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KONGSBERG PULLING POD 1380-O/M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9025475" y="5977053"/>
            <a:ext cx="2500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3 x 1,5 MW</a:t>
            </a:r>
          </a:p>
          <a:p>
            <a:pPr algn="ctr"/>
            <a:r>
              <a:rPr lang="it-IT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KONGSBERG TT2650 DPN FP</a:t>
            </a:r>
          </a:p>
        </p:txBody>
      </p:sp>
      <p:sp>
        <p:nvSpPr>
          <p:cNvPr id="27" name="Rettangolo 4">
            <a:extLst>
              <a:ext uri="{FF2B5EF4-FFF2-40B4-BE49-F238E27FC236}">
                <a16:creationId xmlns="" xmlns:a16="http://schemas.microsoft.com/office/drawing/2014/main" id="{765BF703-0428-44C8-8116-778C6369FC9A}"/>
              </a:ext>
            </a:extLst>
          </p:cNvPr>
          <p:cNvSpPr txBox="1"/>
          <p:nvPr/>
        </p:nvSpPr>
        <p:spPr>
          <a:xfrm>
            <a:off x="4591833" y="97031"/>
            <a:ext cx="2316019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60" rIns="22860">
            <a:spAutoFit/>
          </a:bodyPr>
          <a:lstStyle/>
          <a:p>
            <a:pPr defTabSz="412750" hangingPunct="0">
              <a:defRPr sz="4000" b="1">
                <a:solidFill>
                  <a:srgbClr val="0F206C"/>
                </a:solidFill>
                <a:latin typeface="Barlow-ExtraBold"/>
                <a:ea typeface="Barlow-ExtraBold"/>
                <a:cs typeface="Barlow-ExtraBold"/>
                <a:sym typeface="Barlow-ExtraBold"/>
              </a:defRPr>
            </a:pPr>
            <a:r>
              <a:rPr lang="it-IT" sz="2700" b="1" smtClean="0">
                <a:solidFill>
                  <a:srgbClr val="0F206C"/>
                </a:solidFill>
                <a:latin typeface="Barlow-ExtraBold"/>
                <a:sym typeface="Barlow-ExtraBold"/>
              </a:rPr>
              <a:t>PROPULSION</a:t>
            </a:r>
            <a:endParaRPr lang="it-IT" sz="2700" b="1" i="1" kern="0" dirty="0">
              <a:solidFill>
                <a:srgbClr val="0F206C"/>
              </a:solidFill>
              <a:latin typeface="Barlow-ExtraBold"/>
              <a:sym typeface="Barlow-ExtraBold"/>
            </a:endParaRPr>
          </a:p>
        </p:txBody>
      </p:sp>
      <p:pic>
        <p:nvPicPr>
          <p:cNvPr id="30" name="Immagine 2">
            <a:extLst>
              <a:ext uri="{FF2B5EF4-FFF2-40B4-BE49-F238E27FC236}">
                <a16:creationId xmlns:a16="http://schemas.microsoft.com/office/drawing/2014/main" xmlns="" id="{0F384E28-F48B-4DFC-ACAF-F967F72DA8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882" r="11908"/>
          <a:stretch/>
        </p:blipFill>
        <p:spPr>
          <a:xfrm>
            <a:off x="5690007" y="4262018"/>
            <a:ext cx="3433009" cy="2685348"/>
          </a:xfrm>
          <a:prstGeom prst="rect">
            <a:avLst/>
          </a:prstGeom>
        </p:spPr>
      </p:pic>
      <p:sp>
        <p:nvSpPr>
          <p:cNvPr id="40" name="CasellaDiTesto 39"/>
          <p:cNvSpPr txBox="1"/>
          <p:nvPr/>
        </p:nvSpPr>
        <p:spPr>
          <a:xfrm>
            <a:off x="4869089" y="6368661"/>
            <a:ext cx="25001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6 x 2,6 MW</a:t>
            </a:r>
          </a:p>
          <a:p>
            <a:pPr algn="ctr"/>
            <a:r>
              <a:rPr lang="it-IT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WARTSILA 8L26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6" r="35732"/>
          <a:stretch/>
        </p:blipFill>
        <p:spPr>
          <a:xfrm>
            <a:off x="4524413" y="1223818"/>
            <a:ext cx="426563" cy="7772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57" y="1090305"/>
            <a:ext cx="1226560" cy="1041475"/>
          </a:xfrm>
          <a:prstGeom prst="rect">
            <a:avLst/>
          </a:prstGeom>
        </p:spPr>
      </p:pic>
      <p:sp>
        <p:nvSpPr>
          <p:cNvPr id="20" name="CasellaDiTesto 13">
            <a:extLst>
              <a:ext uri="{FF2B5EF4-FFF2-40B4-BE49-F238E27FC236}">
                <a16:creationId xmlns="" xmlns:a16="http://schemas.microsoft.com/office/drawing/2014/main" id="{7E8D254A-8E63-4E0F-9071-E3361286C21A}"/>
              </a:ext>
            </a:extLst>
          </p:cNvPr>
          <p:cNvSpPr txBox="1"/>
          <p:nvPr/>
        </p:nvSpPr>
        <p:spPr>
          <a:xfrm flipH="1">
            <a:off x="2452777" y="1227871"/>
            <a:ext cx="1947043" cy="8207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285750" indent="-285750" defTabSz="412750" hangingPunct="0">
              <a:buFont typeface="Arial" charset="0"/>
              <a:buChar char="•"/>
              <a:defRPr/>
            </a:pPr>
            <a:r>
              <a:rPr lang="it-IT" sz="1600" dirty="0" smtClean="0">
                <a:solidFill>
                  <a:srgbClr val="1F497D"/>
                </a:solidFill>
                <a:latin typeface="Times New Roman" charset="0"/>
                <a:ea typeface="Times New Roman" charset="0"/>
                <a:cs typeface="Times New Roman" charset="0"/>
                <a:sym typeface="Helvetica Neue Medium"/>
              </a:rPr>
              <a:t>COMF-NOISE-A</a:t>
            </a:r>
            <a:endParaRPr lang="it-IT" sz="1600" dirty="0">
              <a:solidFill>
                <a:srgbClr val="1F497D"/>
              </a:solidFill>
              <a:latin typeface="Times New Roman" charset="0"/>
              <a:ea typeface="Times New Roman" charset="0"/>
              <a:cs typeface="Times New Roman" charset="0"/>
              <a:sym typeface="Helvetica Neue Medium"/>
            </a:endParaRPr>
          </a:p>
          <a:p>
            <a:pPr marL="285750" indent="-285750" defTabSz="412750" hangingPunct="0">
              <a:buFont typeface="Arial" charset="0"/>
              <a:buChar char="•"/>
              <a:defRPr/>
            </a:pPr>
            <a:r>
              <a:rPr lang="it-IT" sz="1600" dirty="0">
                <a:solidFill>
                  <a:srgbClr val="1F497D"/>
                </a:solidFill>
                <a:latin typeface="Times New Roman" charset="0"/>
                <a:ea typeface="Times New Roman" charset="0"/>
                <a:cs typeface="Times New Roman" charset="0"/>
                <a:sym typeface="Helvetica Neue Medium"/>
              </a:rPr>
              <a:t>COMF-VIB-A</a:t>
            </a:r>
          </a:p>
          <a:p>
            <a:pPr marL="285750" indent="-285750" defTabSz="412750" hangingPunct="0">
              <a:buFont typeface="Arial" charset="0"/>
              <a:buChar char="•"/>
              <a:defRPr/>
            </a:pPr>
            <a:r>
              <a:rPr lang="it-IT" sz="1600" dirty="0" smtClean="0">
                <a:solidFill>
                  <a:srgbClr val="1F497D"/>
                </a:solidFill>
                <a:latin typeface="Times New Roman" charset="0"/>
                <a:ea typeface="Times New Roman" charset="0"/>
                <a:cs typeface="Times New Roman" charset="0"/>
                <a:sym typeface="Helvetica Neue Medium"/>
              </a:rPr>
              <a:t>GREENPLUS</a:t>
            </a:r>
            <a:endParaRPr lang="it-IT" sz="1600" dirty="0">
              <a:solidFill>
                <a:srgbClr val="1F497D"/>
              </a:solidFill>
              <a:latin typeface="Times New Roman" charset="0"/>
              <a:ea typeface="Times New Roman" charset="0"/>
              <a:cs typeface="Times New Roman" charset="0"/>
              <a:sym typeface="Helvetica Neue Medium"/>
            </a:endParaRPr>
          </a:p>
        </p:txBody>
      </p:sp>
      <p:sp>
        <p:nvSpPr>
          <p:cNvPr id="21" name="CasellaDiTesto 13">
            <a:extLst>
              <a:ext uri="{FF2B5EF4-FFF2-40B4-BE49-F238E27FC236}">
                <a16:creationId xmlns="" xmlns:a16="http://schemas.microsoft.com/office/drawing/2014/main" id="{7E8D254A-8E63-4E0F-9071-E3361286C21A}"/>
              </a:ext>
            </a:extLst>
          </p:cNvPr>
          <p:cNvSpPr txBox="1"/>
          <p:nvPr/>
        </p:nvSpPr>
        <p:spPr>
          <a:xfrm flipH="1">
            <a:off x="3603337" y="5061011"/>
            <a:ext cx="796484" cy="482183"/>
          </a:xfrm>
          <a:prstGeom prst="rect">
            <a:avLst/>
          </a:prstGeom>
          <a:solidFill>
            <a:schemeClr val="accent2"/>
          </a:solidFill>
          <a:ln w="127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>
              <a:defRPr/>
            </a:pPr>
            <a:r>
              <a:rPr lang="it-IT" sz="2800" smtClean="0">
                <a:ea typeface="Helvetica Neue Medium"/>
                <a:cs typeface="Helvetica Neue Medium"/>
                <a:sym typeface="Helvetica Neue Medium"/>
              </a:rPr>
              <a:t>DP3</a:t>
            </a:r>
            <a:endParaRPr lang="it-IT" sz="2800" dirty="0"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9958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4">
            <a:extLst>
              <a:ext uri="{FF2B5EF4-FFF2-40B4-BE49-F238E27FC236}">
                <a16:creationId xmlns="" xmlns:a16="http://schemas.microsoft.com/office/drawing/2014/main" id="{E36F3A00-39AF-4350-93C8-6A59947FEA9C}"/>
              </a:ext>
            </a:extLst>
          </p:cNvPr>
          <p:cNvSpPr txBox="1"/>
          <p:nvPr/>
        </p:nvSpPr>
        <p:spPr>
          <a:xfrm>
            <a:off x="3336062" y="141429"/>
            <a:ext cx="542424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60" rIns="22860">
            <a:spAutoFit/>
          </a:bodyPr>
          <a:lstStyle/>
          <a:p>
            <a:pPr algn="ctr" defTabSz="412750" hangingPunct="0">
              <a:defRPr sz="4000" b="1">
                <a:solidFill>
                  <a:srgbClr val="0F206C"/>
                </a:solidFill>
                <a:latin typeface="Barlow-ExtraBold"/>
                <a:ea typeface="Barlow-ExtraBold"/>
                <a:cs typeface="Barlow-ExtraBold"/>
                <a:sym typeface="Barlow-ExtraBold"/>
              </a:defRPr>
            </a:pPr>
            <a:r>
              <a:rPr lang="en-GB" sz="2800" cap="all" dirty="0" smtClean="0">
                <a:latin typeface="Times New Roman" charset="0"/>
                <a:ea typeface="Times New Roman" charset="0"/>
                <a:cs typeface="Times New Roman" charset="0"/>
              </a:rPr>
              <a:t>electroacoustic sensors</a:t>
            </a:r>
            <a:endParaRPr lang="it-IT" sz="2700" b="1" i="1" kern="0" cap="all" dirty="0">
              <a:solidFill>
                <a:srgbClr val="0F206C"/>
              </a:solidFill>
              <a:latin typeface="Times New Roman" charset="0"/>
              <a:ea typeface="Times New Roman" charset="0"/>
              <a:cs typeface="Times New Roman" charset="0"/>
              <a:sym typeface="Barlow-ExtraBold"/>
            </a:endParaRPr>
          </a:p>
        </p:txBody>
      </p:sp>
      <p:pic>
        <p:nvPicPr>
          <p:cNvPr id="8" name="Immagine 2">
            <a:extLst>
              <a:ext uri="{FF2B5EF4-FFF2-40B4-BE49-F238E27FC236}">
                <a16:creationId xmlns="" xmlns:a16="http://schemas.microsoft.com/office/drawing/2014/main" id="{7A88DF9E-2AA9-4694-BE73-222387E81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36" y="4298816"/>
            <a:ext cx="4253242" cy="2062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magine 5">
            <a:extLst>
              <a:ext uri="{FF2B5EF4-FFF2-40B4-BE49-F238E27FC236}">
                <a16:creationId xmlns="" xmlns:a16="http://schemas.microsoft.com/office/drawing/2014/main" id="{AE857413-C0B6-4F4B-9B73-63D2FA1E0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295" y="3940586"/>
            <a:ext cx="2530857" cy="2586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magine 4">
            <a:extLst>
              <a:ext uri="{FF2B5EF4-FFF2-40B4-BE49-F238E27FC236}">
                <a16:creationId xmlns="" xmlns:a16="http://schemas.microsoft.com/office/drawing/2014/main" id="{3DEE4D8F-C02C-C93A-121C-22964D223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892" y="1566575"/>
            <a:ext cx="4762208" cy="2236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14" y="1548009"/>
            <a:ext cx="5081886" cy="2255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76" y="4014276"/>
            <a:ext cx="4168330" cy="2526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640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object 5"/>
          <p:cNvSpPr txBox="1"/>
          <p:nvPr/>
        </p:nvSpPr>
        <p:spPr>
          <a:xfrm>
            <a:off x="9799741" y="283801"/>
            <a:ext cx="2066270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 algn="r" defTabSz="1109609">
              <a:tabLst>
                <a:tab pos="21399500" algn="l"/>
              </a:tabLst>
              <a:defRPr sz="1800" spc="-5">
                <a:solidFill>
                  <a:srgbClr val="0F206C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pPr indent="6350" defTabSz="554805" hangingPunct="0">
              <a:tabLst>
                <a:tab pos="10699750" algn="l"/>
              </a:tabLst>
              <a:defRPr spc="-12"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sz="900" kern="0" spc="-3"/>
              <a:t>mariottiyard.it</a:t>
            </a:r>
          </a:p>
        </p:txBody>
      </p:sp>
      <p:sp>
        <p:nvSpPr>
          <p:cNvPr id="16" name="Rettangolo 4">
            <a:extLst>
              <a:ext uri="{FF2B5EF4-FFF2-40B4-BE49-F238E27FC236}">
                <a16:creationId xmlns="" xmlns:a16="http://schemas.microsoft.com/office/drawing/2014/main" id="{E36F3A00-39AF-4350-93C8-6A59947FEA9C}"/>
              </a:ext>
            </a:extLst>
          </p:cNvPr>
          <p:cNvSpPr txBox="1"/>
          <p:nvPr/>
        </p:nvSpPr>
        <p:spPr>
          <a:xfrm>
            <a:off x="4798152" y="168384"/>
            <a:ext cx="197938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60" rIns="22860">
            <a:spAutoFit/>
          </a:bodyPr>
          <a:lstStyle/>
          <a:p>
            <a:pPr algn="ctr" defTabSz="412750" hangingPunct="0">
              <a:defRPr sz="4000" b="1">
                <a:solidFill>
                  <a:srgbClr val="0F206C"/>
                </a:solidFill>
                <a:latin typeface="Barlow-ExtraBold"/>
                <a:ea typeface="Barlow-ExtraBold"/>
                <a:cs typeface="Barlow-ExtraBold"/>
                <a:sym typeface="Barlow-ExtraBold"/>
              </a:defRPr>
            </a:pPr>
            <a:r>
              <a:rPr lang="it-IT" sz="2700" b="1" smtClean="0">
                <a:solidFill>
                  <a:srgbClr val="0F206C"/>
                </a:solidFill>
                <a:latin typeface="Barlow-ExtraBold"/>
                <a:sym typeface="Barlow-ExtraBold"/>
              </a:rPr>
              <a:t>UTC </a:t>
            </a:r>
            <a:r>
              <a:rPr lang="it-IT" sz="2700" b="1" dirty="0">
                <a:solidFill>
                  <a:srgbClr val="0F206C"/>
                </a:solidFill>
                <a:latin typeface="Barlow-ExtraBold"/>
                <a:sym typeface="Barlow-ExtraBold"/>
              </a:rPr>
              <a:t>ROOM</a:t>
            </a:r>
            <a:endParaRPr lang="it-IT" sz="2700" b="1" i="1" kern="0" dirty="0">
              <a:solidFill>
                <a:srgbClr val="0F206C"/>
              </a:solidFill>
              <a:latin typeface="Barlow-ExtraBold"/>
              <a:sym typeface="Barlow-ExtraBold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E6B25C8E-6224-6661-2D3C-18EBF3A0B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65" y="899331"/>
            <a:ext cx="4032687" cy="25861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CA852EB2-09DA-A695-3C9D-150A5A7FD6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53" r="18884"/>
          <a:stretch/>
        </p:blipFill>
        <p:spPr>
          <a:xfrm rot="5400000">
            <a:off x="1199993" y="3112714"/>
            <a:ext cx="3163630" cy="4032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magine 2">
            <a:extLst>
              <a:ext uri="{FF2B5EF4-FFF2-40B4-BE49-F238E27FC236}">
                <a16:creationId xmlns="" xmlns:a16="http://schemas.microsoft.com/office/drawing/2014/main" id="{068051A9-EAD0-36CF-0A11-065565384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463" y="899331"/>
            <a:ext cx="4552165" cy="2852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3464" y="3962559"/>
            <a:ext cx="4552165" cy="26037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03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1794</TotalTime>
  <Words>585</Words>
  <Application>Microsoft Macintosh PowerPoint</Application>
  <PresentationFormat>Widescreen</PresentationFormat>
  <Paragraphs>176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Barlow Regular</vt:lpstr>
      <vt:lpstr>Barlow-ExtraBold</vt:lpstr>
      <vt:lpstr>Calibri</vt:lpstr>
      <vt:lpstr>DejaVu Sans</vt:lpstr>
      <vt:lpstr>Helvetica Neue Medium</vt:lpstr>
      <vt:lpstr>Lucida Sans</vt:lpstr>
      <vt:lpstr>Microsoft Sans Serif</vt:lpstr>
      <vt:lpstr>Microsoft YaHei</vt:lpstr>
      <vt:lpstr>ＭＳ Ｐゴシック</vt:lpstr>
      <vt:lpstr>Symbol</vt:lpstr>
      <vt:lpstr>Times New Roman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FASD - FAST AUXILIARY SYSTEMS DEPLOY</vt:lpstr>
      <vt:lpstr>CONCLUSION</vt:lpstr>
      <vt:lpstr>PowerPoint Presentation</vt:lpstr>
      <vt:lpstr>PowerPoint Presentation</vt:lpstr>
    </vt:vector>
  </TitlesOfParts>
  <Company>Comando C4 Difesa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CF DE MINICIS</dc:creator>
  <cp:lastModifiedBy>Microsoft Office User</cp:lastModifiedBy>
  <cp:revision>177</cp:revision>
  <cp:lastPrinted>2023-05-18T08:57:48Z</cp:lastPrinted>
  <dcterms:created xsi:type="dcterms:W3CDTF">2022-04-20T12:59:50Z</dcterms:created>
  <dcterms:modified xsi:type="dcterms:W3CDTF">2023-05-24T12:00:44Z</dcterms:modified>
</cp:coreProperties>
</file>