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3" r:id="rId4"/>
    <p:sldId id="274" r:id="rId5"/>
    <p:sldId id="275" r:id="rId6"/>
    <p:sldId id="291" r:id="rId7"/>
    <p:sldId id="292" r:id="rId8"/>
    <p:sldId id="293" r:id="rId9"/>
    <p:sldId id="283" r:id="rId10"/>
    <p:sldId id="285" r:id="rId11"/>
    <p:sldId id="287" r:id="rId12"/>
    <p:sldId id="289" r:id="rId13"/>
    <p:sldId id="272" r:id="rId14"/>
    <p:sldId id="29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ne, Steven" initials="HS" lastIdx="7" clrIdx="0">
    <p:extLst>
      <p:ext uri="{19B8F6BF-5375-455C-9EA6-DF929625EA0E}">
        <p15:presenceInfo xmlns:p15="http://schemas.microsoft.com/office/powerpoint/2012/main" userId="S-1-5-21-1417001333-1645522239-682003330-194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53F45"/>
    <a:srgbClr val="131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1840" autoAdjust="0"/>
  </p:normalViewPr>
  <p:slideViewPr>
    <p:cSldViewPr snapToGrid="0">
      <p:cViewPr varScale="1">
        <p:scale>
          <a:sx n="95" d="100"/>
          <a:sy n="95" d="100"/>
        </p:scale>
        <p:origin x="102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68383-B756-4498-A683-9E944C7CE970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7C4AD8-525C-40E6-BDEB-9F6B3F1C3C41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ASW Situation Awareness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92C517-0E51-4D2D-8DC3-513B827362A3}" type="parTrans" cxnId="{CD44F070-4876-468D-B981-D5A5E51EB621}">
      <dgm:prSet/>
      <dgm:spPr/>
      <dgm:t>
        <a:bodyPr/>
        <a:lstStyle/>
        <a:p>
          <a:endParaRPr lang="en-US"/>
        </a:p>
      </dgm:t>
    </dgm:pt>
    <dgm:pt modelId="{12888392-0017-417A-87C2-AC04C0D92628}" type="sibTrans" cxnId="{CD44F070-4876-468D-B981-D5A5E51EB621}">
      <dgm:prSet/>
      <dgm:spPr/>
      <dgm:t>
        <a:bodyPr/>
        <a:lstStyle/>
        <a:p>
          <a:endParaRPr lang="en-US"/>
        </a:p>
      </dgm:t>
    </dgm:pt>
    <dgm:pt modelId="{2556D93C-7189-47FA-8BF2-FA2CCD87034D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Near-real time updates, live ACINT tactical picture.</a:t>
          </a:r>
          <a:endParaRPr lang="en-US" sz="1600" dirty="0"/>
        </a:p>
      </dgm:t>
    </dgm:pt>
    <dgm:pt modelId="{7DF985CD-4441-4DDE-B4EC-64D58EF7B945}" type="parTrans" cxnId="{B199FAE7-6920-4146-84D2-D97153387E4A}">
      <dgm:prSet/>
      <dgm:spPr/>
      <dgm:t>
        <a:bodyPr/>
        <a:lstStyle/>
        <a:p>
          <a:endParaRPr lang="en-US"/>
        </a:p>
      </dgm:t>
    </dgm:pt>
    <dgm:pt modelId="{A5F50EDD-2098-4996-8D0F-A561C2BAB7F4}" type="sibTrans" cxnId="{B199FAE7-6920-4146-84D2-D97153387E4A}">
      <dgm:prSet/>
      <dgm:spPr/>
      <dgm:t>
        <a:bodyPr/>
        <a:lstStyle/>
        <a:p>
          <a:endParaRPr lang="en-US"/>
        </a:p>
      </dgm:t>
    </dgm:pt>
    <dgm:pt modelId="{C6CBDBBE-0016-4888-B8E1-DBDFEE79159F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Assurance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3D9A34-5CB0-4992-B244-7926AD8F1DE6}" type="parTrans" cxnId="{D5A42A49-D3F4-4F5A-BB2E-474EE67FAC95}">
      <dgm:prSet/>
      <dgm:spPr/>
      <dgm:t>
        <a:bodyPr/>
        <a:lstStyle/>
        <a:p>
          <a:endParaRPr lang="en-US"/>
        </a:p>
      </dgm:t>
    </dgm:pt>
    <dgm:pt modelId="{BA85606E-B1E5-46EC-B077-A08D109D547D}" type="sibTrans" cxnId="{D5A42A49-D3F4-4F5A-BB2E-474EE67FAC9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0A54C70-549F-47EA-9C38-B03D7EF58A74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>
            <a:lnSpc>
              <a:spcPct val="100000"/>
            </a:lnSpc>
          </a:pP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Adaptable Mission Flexibility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24F10-9AC5-45C2-BEBA-CE71571E2FB8}" type="parTrans" cxnId="{4829CB2C-5FEA-42A6-AF3B-BFAE31FCEF6A}">
      <dgm:prSet/>
      <dgm:spPr/>
      <dgm:t>
        <a:bodyPr/>
        <a:lstStyle/>
        <a:p>
          <a:endParaRPr lang="en-US"/>
        </a:p>
      </dgm:t>
    </dgm:pt>
    <dgm:pt modelId="{D252B40C-AB01-45ED-8351-5E3849B1B464}" type="sibTrans" cxnId="{4829CB2C-5FEA-42A6-AF3B-BFAE31FCEF6A}">
      <dgm:prSet/>
      <dgm:spPr/>
      <dgm:t>
        <a:bodyPr/>
        <a:lstStyle/>
        <a:p>
          <a:endParaRPr lang="en-US"/>
        </a:p>
      </dgm:t>
    </dgm:pt>
    <dgm:pt modelId="{2D6575C8-3619-4CD9-9DB8-6079F6AD0252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>
            <a:lnSpc>
              <a:spcPct val="100000"/>
            </a:lnSpc>
          </a:pPr>
          <a:r>
            <a:rPr lang="en-US" sz="1600" dirty="0" smtClean="0"/>
            <a:t>Multi-nodes. Hybrid multi-mission. Adaptable.</a:t>
          </a:r>
          <a:endParaRPr lang="en-US" sz="1600" dirty="0"/>
        </a:p>
      </dgm:t>
    </dgm:pt>
    <dgm:pt modelId="{FEFA6DE6-7AAE-4758-A124-A2D72ECC15B8}" type="parTrans" cxnId="{80E4649F-0CD5-48D8-A5A9-A68928747494}">
      <dgm:prSet/>
      <dgm:spPr/>
      <dgm:t>
        <a:bodyPr/>
        <a:lstStyle/>
        <a:p>
          <a:endParaRPr lang="en-US"/>
        </a:p>
      </dgm:t>
    </dgm:pt>
    <dgm:pt modelId="{F75A0141-A8AA-4071-A7D7-0C772455BCEB}" type="sibTrans" cxnId="{80E4649F-0CD5-48D8-A5A9-A68928747494}">
      <dgm:prSet/>
      <dgm:spPr/>
      <dgm:t>
        <a:bodyPr/>
        <a:lstStyle/>
        <a:p>
          <a:endParaRPr lang="en-US"/>
        </a:p>
      </dgm:t>
    </dgm:pt>
    <dgm:pt modelId="{AEC4558B-8845-4420-99C8-B3204A4B4AA8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>
            <a:lnSpc>
              <a:spcPct val="100000"/>
            </a:lnSpc>
          </a:pP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Range Extension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09454E-093B-4858-87D0-FCA66BC4A462}" type="parTrans" cxnId="{D65542C9-01D7-4F84-9127-3BB3B8883659}">
      <dgm:prSet/>
      <dgm:spPr/>
      <dgm:t>
        <a:bodyPr/>
        <a:lstStyle/>
        <a:p>
          <a:endParaRPr lang="en-US"/>
        </a:p>
      </dgm:t>
    </dgm:pt>
    <dgm:pt modelId="{8019767F-10D0-446E-AFFE-ABD0E7A0F324}" type="sibTrans" cxnId="{D65542C9-01D7-4F84-9127-3BB3B888365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0793A81A-48F3-45AA-A695-DE221E2EECDF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Use of Existing, Secure Datalinks.</a:t>
          </a:r>
          <a:endParaRPr lang="en-US" sz="1600" dirty="0"/>
        </a:p>
      </dgm:t>
    </dgm:pt>
    <dgm:pt modelId="{C294C0EB-B289-460A-8658-1512488BF00C}" type="parTrans" cxnId="{7B856B0D-41FC-400A-B364-95DA710139C3}">
      <dgm:prSet/>
      <dgm:spPr/>
      <dgm:t>
        <a:bodyPr/>
        <a:lstStyle/>
        <a:p>
          <a:endParaRPr lang="en-US"/>
        </a:p>
      </dgm:t>
    </dgm:pt>
    <dgm:pt modelId="{DA77E687-9B8F-48EF-A88A-CEE645C8DEEE}" type="sibTrans" cxnId="{7B856B0D-41FC-400A-B364-95DA710139C3}">
      <dgm:prSet/>
      <dgm:spPr/>
      <dgm:t>
        <a:bodyPr/>
        <a:lstStyle/>
        <a:p>
          <a:endParaRPr lang="en-US"/>
        </a:p>
      </dgm:t>
    </dgm:pt>
    <dgm:pt modelId="{3E6A4192-D5C2-4CE8-B356-40C49DD2C073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>
            <a:lnSpc>
              <a:spcPct val="100000"/>
            </a:lnSpc>
          </a:pPr>
          <a:r>
            <a:rPr lang="en-US" sz="1600" dirty="0" smtClean="0"/>
            <a:t>Less reliance on core platforms. Cost effective.</a:t>
          </a:r>
          <a:endParaRPr lang="en-US" sz="1600" dirty="0"/>
        </a:p>
      </dgm:t>
    </dgm:pt>
    <dgm:pt modelId="{DC3B9336-C432-45BB-AF20-D7ADE090DD94}" type="parTrans" cxnId="{3D68B5CE-CF12-4BDC-A065-A44B487F97D4}">
      <dgm:prSet/>
      <dgm:spPr/>
      <dgm:t>
        <a:bodyPr/>
        <a:lstStyle/>
        <a:p>
          <a:endParaRPr lang="en-US"/>
        </a:p>
      </dgm:t>
    </dgm:pt>
    <dgm:pt modelId="{20D82054-C6DB-4252-8081-6AFF27B55086}" type="sibTrans" cxnId="{3D68B5CE-CF12-4BDC-A065-A44B487F97D4}">
      <dgm:prSet/>
      <dgm:spPr/>
      <dgm:t>
        <a:bodyPr/>
        <a:lstStyle/>
        <a:p>
          <a:endParaRPr lang="en-US"/>
        </a:p>
      </dgm:t>
    </dgm:pt>
    <dgm:pt modelId="{38D460E9-4101-4757-A3CC-63E642F28549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Mission </a:t>
          </a:r>
          <a:r>
            <a:rPr lang="en-US" sz="1600" dirty="0" err="1" smtClean="0"/>
            <a:t>replanning</a:t>
          </a:r>
          <a:r>
            <a:rPr lang="en-US" sz="1600" dirty="0" smtClean="0"/>
            <a:t> for </a:t>
          </a:r>
          <a:r>
            <a:rPr lang="en-US" sz="1600" dirty="0" err="1" smtClean="0"/>
            <a:t>optimised</a:t>
          </a:r>
          <a:r>
            <a:rPr lang="en-US" sz="1600" dirty="0" smtClean="0"/>
            <a:t> efficiency gains.</a:t>
          </a:r>
          <a:endParaRPr lang="en-US" sz="1600" dirty="0"/>
        </a:p>
      </dgm:t>
    </dgm:pt>
    <dgm:pt modelId="{D6E78C1D-5C94-4BB5-85D0-759147D93048}" type="parTrans" cxnId="{9F4E627D-DC1B-4151-A3F8-03E1962930D2}">
      <dgm:prSet/>
      <dgm:spPr/>
      <dgm:t>
        <a:bodyPr/>
        <a:lstStyle/>
        <a:p>
          <a:endParaRPr lang="en-US"/>
        </a:p>
      </dgm:t>
    </dgm:pt>
    <dgm:pt modelId="{43853888-EF2A-4748-845E-3D3EF44F877D}" type="sibTrans" cxnId="{9F4E627D-DC1B-4151-A3F8-03E1962930D2}">
      <dgm:prSet/>
      <dgm:spPr/>
      <dgm:t>
        <a:bodyPr/>
        <a:lstStyle/>
        <a:p>
          <a:endParaRPr lang="en-US"/>
        </a:p>
      </dgm:t>
    </dgm:pt>
    <dgm:pt modelId="{FC2EA2DE-2F16-4FAC-9804-CFB836738D3A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Data assured from sensor to effector.</a:t>
          </a:r>
          <a:endParaRPr lang="en-US" sz="1600" dirty="0"/>
        </a:p>
      </dgm:t>
    </dgm:pt>
    <dgm:pt modelId="{C80BE189-16A1-4695-B371-D57DD98D818E}" type="parTrans" cxnId="{1335362D-1D2A-435C-9B80-74B0410969B5}">
      <dgm:prSet/>
      <dgm:spPr/>
      <dgm:t>
        <a:bodyPr/>
        <a:lstStyle/>
        <a:p>
          <a:endParaRPr lang="en-US"/>
        </a:p>
      </dgm:t>
    </dgm:pt>
    <dgm:pt modelId="{51FE6FB6-AC79-427C-B8AE-72B97F430C79}" type="sibTrans" cxnId="{1335362D-1D2A-435C-9B80-74B0410969B5}">
      <dgm:prSet/>
      <dgm:spPr/>
      <dgm:t>
        <a:bodyPr/>
        <a:lstStyle/>
        <a:p>
          <a:endParaRPr lang="en-US"/>
        </a:p>
      </dgm:t>
    </dgm:pt>
    <dgm:pt modelId="{FA8A366D-6BCC-44B3-86B8-A0B173889677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>
            <a:lnSpc>
              <a:spcPct val="100000"/>
            </a:lnSpc>
          </a:pPr>
          <a:r>
            <a:rPr lang="en-US" sz="1600" dirty="0" smtClean="0"/>
            <a:t>Select nodes against mission objectives.</a:t>
          </a:r>
          <a:endParaRPr lang="en-US" sz="1600" dirty="0"/>
        </a:p>
      </dgm:t>
    </dgm:pt>
    <dgm:pt modelId="{AC80715B-7910-4857-80C5-8FE6959AD966}" type="parTrans" cxnId="{274757D4-3938-458E-98FC-438A17094092}">
      <dgm:prSet/>
      <dgm:spPr/>
      <dgm:t>
        <a:bodyPr/>
        <a:lstStyle/>
        <a:p>
          <a:endParaRPr lang="en-US"/>
        </a:p>
      </dgm:t>
    </dgm:pt>
    <dgm:pt modelId="{E0044E18-79EB-48BC-B070-0DE3666B208B}" type="sibTrans" cxnId="{274757D4-3938-458E-98FC-438A17094092}">
      <dgm:prSet/>
      <dgm:spPr/>
      <dgm:t>
        <a:bodyPr/>
        <a:lstStyle/>
        <a:p>
          <a:endParaRPr lang="en-US"/>
        </a:p>
      </dgm:t>
    </dgm:pt>
    <dgm:pt modelId="{BC4B5316-DDB6-4840-BBC4-0DA1007A4B34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>
            <a:lnSpc>
              <a:spcPct val="100000"/>
            </a:lnSpc>
          </a:pPr>
          <a:r>
            <a:rPr lang="en-US" sz="1600" dirty="0" smtClean="0"/>
            <a:t>Core platform focus on core objectives, removing nugatory work.</a:t>
          </a:r>
          <a:endParaRPr lang="en-US" sz="1600" dirty="0"/>
        </a:p>
      </dgm:t>
    </dgm:pt>
    <dgm:pt modelId="{493E4C7E-A4E5-4F28-83AE-F70A771BAA44}" type="parTrans" cxnId="{68B4F91D-72A6-4293-BD26-94B8F871E065}">
      <dgm:prSet/>
      <dgm:spPr/>
      <dgm:t>
        <a:bodyPr/>
        <a:lstStyle/>
        <a:p>
          <a:endParaRPr lang="en-US"/>
        </a:p>
      </dgm:t>
    </dgm:pt>
    <dgm:pt modelId="{8ED95F58-B264-4E60-A527-2420EEEF00C6}" type="sibTrans" cxnId="{68B4F91D-72A6-4293-BD26-94B8F871E065}">
      <dgm:prSet/>
      <dgm:spPr/>
      <dgm:t>
        <a:bodyPr/>
        <a:lstStyle/>
        <a:p>
          <a:endParaRPr lang="en-US"/>
        </a:p>
      </dgm:t>
    </dgm:pt>
    <dgm:pt modelId="{E6792879-2584-4113-8363-5A03A0643B25}" type="pres">
      <dgm:prSet presAssocID="{9D568383-B756-4498-A683-9E944C7CE9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F74F7-87C3-42BA-9EC1-99BD61B27B9E}" type="pres">
      <dgm:prSet presAssocID="{FB7C4AD8-525C-40E6-BDEB-9F6B3F1C3C41}" presName="node" presStyleLbl="node1" presStyleIdx="0" presStyleCnt="4" custScaleX="239877" custScaleY="166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08C74-5C32-43AF-A56A-9DB9C5DAFF13}" type="pres">
      <dgm:prSet presAssocID="{FB7C4AD8-525C-40E6-BDEB-9F6B3F1C3C41}" presName="spNode" presStyleCnt="0"/>
      <dgm:spPr/>
    </dgm:pt>
    <dgm:pt modelId="{755F8B6D-0B73-440C-94BA-35B255D15B0A}" type="pres">
      <dgm:prSet presAssocID="{12888392-0017-417A-87C2-AC04C0D9262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B0D9944-417C-4798-98DA-268D639FEC74}" type="pres">
      <dgm:prSet presAssocID="{C6CBDBBE-0016-4888-B8E1-DBDFEE79159F}" presName="node" presStyleLbl="node1" presStyleIdx="1" presStyleCnt="4" custScaleX="233644" custScaleY="142891" custRadScaleRad="238708" custRadScaleInc="-3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958FB-3B3C-4E68-B0ED-DBECC351C52F}" type="pres">
      <dgm:prSet presAssocID="{C6CBDBBE-0016-4888-B8E1-DBDFEE79159F}" presName="spNode" presStyleCnt="0"/>
      <dgm:spPr/>
    </dgm:pt>
    <dgm:pt modelId="{4EB38944-B756-41B4-B3AE-64DA354E3B2E}" type="pres">
      <dgm:prSet presAssocID="{BA85606E-B1E5-46EC-B077-A08D109D547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645CA00-077E-44CC-AD01-1C79FFCC2576}" type="pres">
      <dgm:prSet presAssocID="{70A54C70-549F-47EA-9C38-B03D7EF58A74}" presName="node" presStyleLbl="node1" presStyleIdx="2" presStyleCnt="4" custScaleX="246453" custScaleY="159562" custRadScaleRad="83664" custRadScaleInc="-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3F34E-0640-4DCE-A858-3ADEE3A01E8A}" type="pres">
      <dgm:prSet presAssocID="{70A54C70-549F-47EA-9C38-B03D7EF58A74}" presName="spNode" presStyleCnt="0"/>
      <dgm:spPr/>
    </dgm:pt>
    <dgm:pt modelId="{141BF5E8-8315-4A7D-B513-FEB2FC2C446E}" type="pres">
      <dgm:prSet presAssocID="{D252B40C-AB01-45ED-8351-5E3849B1B464}" presName="sibTrans" presStyleLbl="sibTrans1D1" presStyleIdx="2" presStyleCnt="4"/>
      <dgm:spPr/>
      <dgm:t>
        <a:bodyPr/>
        <a:lstStyle/>
        <a:p>
          <a:endParaRPr lang="en-US"/>
        </a:p>
      </dgm:t>
    </dgm:pt>
    <dgm:pt modelId="{33AB2DE7-DE0B-4E0B-AE87-E8A4E05A2860}" type="pres">
      <dgm:prSet presAssocID="{AEC4558B-8845-4420-99C8-B3204A4B4AA8}" presName="node" presStyleLbl="node1" presStyleIdx="3" presStyleCnt="4" custScaleX="208487" custScaleY="188358" custRadScaleRad="234494" custRadScaleInc="2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B7814-BFFA-4A4C-8F35-677596720FEB}" type="pres">
      <dgm:prSet presAssocID="{AEC4558B-8845-4420-99C8-B3204A4B4AA8}" presName="spNode" presStyleCnt="0"/>
      <dgm:spPr/>
    </dgm:pt>
    <dgm:pt modelId="{03D9FB40-A97B-48FB-A52E-FA3838FF09C6}" type="pres">
      <dgm:prSet presAssocID="{8019767F-10D0-446E-AFFE-ABD0E7A0F324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829CB2C-5FEA-42A6-AF3B-BFAE31FCEF6A}" srcId="{9D568383-B756-4498-A683-9E944C7CE970}" destId="{70A54C70-549F-47EA-9C38-B03D7EF58A74}" srcOrd="2" destOrd="0" parTransId="{12224F10-9AC5-45C2-BEBA-CE71571E2FB8}" sibTransId="{D252B40C-AB01-45ED-8351-5E3849B1B464}"/>
    <dgm:cxn modelId="{3CDD80C4-0D3D-46A0-870D-49E2618FF979}" type="presOf" srcId="{AEC4558B-8845-4420-99C8-B3204A4B4AA8}" destId="{33AB2DE7-DE0B-4E0B-AE87-E8A4E05A2860}" srcOrd="0" destOrd="0" presId="urn:microsoft.com/office/officeart/2005/8/layout/cycle5"/>
    <dgm:cxn modelId="{9F4E627D-DC1B-4151-A3F8-03E1962930D2}" srcId="{FB7C4AD8-525C-40E6-BDEB-9F6B3F1C3C41}" destId="{38D460E9-4101-4757-A3CC-63E642F28549}" srcOrd="1" destOrd="0" parTransId="{D6E78C1D-5C94-4BB5-85D0-759147D93048}" sibTransId="{43853888-EF2A-4748-845E-3D3EF44F877D}"/>
    <dgm:cxn modelId="{B199FAE7-6920-4146-84D2-D97153387E4A}" srcId="{FB7C4AD8-525C-40E6-BDEB-9F6B3F1C3C41}" destId="{2556D93C-7189-47FA-8BF2-FA2CCD87034D}" srcOrd="0" destOrd="0" parTransId="{7DF985CD-4441-4DDE-B4EC-64D58EF7B945}" sibTransId="{A5F50EDD-2098-4996-8D0F-A561C2BAB7F4}"/>
    <dgm:cxn modelId="{C64ADB8A-21D3-4ED6-A483-85BCB6D07171}" type="presOf" srcId="{FB7C4AD8-525C-40E6-BDEB-9F6B3F1C3C41}" destId="{BBFF74F7-87C3-42BA-9EC1-99BD61B27B9E}" srcOrd="0" destOrd="0" presId="urn:microsoft.com/office/officeart/2005/8/layout/cycle5"/>
    <dgm:cxn modelId="{5B364812-789E-4DBF-B828-4406CF6469DD}" type="presOf" srcId="{FC2EA2DE-2F16-4FAC-9804-CFB836738D3A}" destId="{DB0D9944-417C-4798-98DA-268D639FEC74}" srcOrd="0" destOrd="2" presId="urn:microsoft.com/office/officeart/2005/8/layout/cycle5"/>
    <dgm:cxn modelId="{E24C2E8E-6F81-4175-A1FF-09EC86261792}" type="presOf" srcId="{FA8A366D-6BCC-44B3-86B8-A0B173889677}" destId="{6645CA00-077E-44CC-AD01-1C79FFCC2576}" srcOrd="0" destOrd="2" presId="urn:microsoft.com/office/officeart/2005/8/layout/cycle5"/>
    <dgm:cxn modelId="{C073FF03-8773-4E24-9D06-82D325329387}" type="presOf" srcId="{2D6575C8-3619-4CD9-9DB8-6079F6AD0252}" destId="{6645CA00-077E-44CC-AD01-1C79FFCC2576}" srcOrd="0" destOrd="1" presId="urn:microsoft.com/office/officeart/2005/8/layout/cycle5"/>
    <dgm:cxn modelId="{274757D4-3938-458E-98FC-438A17094092}" srcId="{70A54C70-549F-47EA-9C38-B03D7EF58A74}" destId="{FA8A366D-6BCC-44B3-86B8-A0B173889677}" srcOrd="1" destOrd="0" parTransId="{AC80715B-7910-4857-80C5-8FE6959AD966}" sibTransId="{E0044E18-79EB-48BC-B070-0DE3666B208B}"/>
    <dgm:cxn modelId="{DC40BBD3-D38D-4756-9A66-6A7CCF174EDE}" type="presOf" srcId="{BA85606E-B1E5-46EC-B077-A08D109D547D}" destId="{4EB38944-B756-41B4-B3AE-64DA354E3B2E}" srcOrd="0" destOrd="0" presId="urn:microsoft.com/office/officeart/2005/8/layout/cycle5"/>
    <dgm:cxn modelId="{63419544-2373-458E-A6AE-9F536DBBC483}" type="presOf" srcId="{38D460E9-4101-4757-A3CC-63E642F28549}" destId="{BBFF74F7-87C3-42BA-9EC1-99BD61B27B9E}" srcOrd="0" destOrd="2" presId="urn:microsoft.com/office/officeart/2005/8/layout/cycle5"/>
    <dgm:cxn modelId="{D5A42A49-D3F4-4F5A-BB2E-474EE67FAC95}" srcId="{9D568383-B756-4498-A683-9E944C7CE970}" destId="{C6CBDBBE-0016-4888-B8E1-DBDFEE79159F}" srcOrd="1" destOrd="0" parTransId="{853D9A34-5CB0-4992-B244-7926AD8F1DE6}" sibTransId="{BA85606E-B1E5-46EC-B077-A08D109D547D}"/>
    <dgm:cxn modelId="{1AE588E2-6003-49C1-897A-5B8F6771CA6C}" type="presOf" srcId="{BC4B5316-DDB6-4840-BBC4-0DA1007A4B34}" destId="{33AB2DE7-DE0B-4E0B-AE87-E8A4E05A2860}" srcOrd="0" destOrd="2" presId="urn:microsoft.com/office/officeart/2005/8/layout/cycle5"/>
    <dgm:cxn modelId="{80E4649F-0CD5-48D8-A5A9-A68928747494}" srcId="{70A54C70-549F-47EA-9C38-B03D7EF58A74}" destId="{2D6575C8-3619-4CD9-9DB8-6079F6AD0252}" srcOrd="0" destOrd="0" parTransId="{FEFA6DE6-7AAE-4758-A124-A2D72ECC15B8}" sibTransId="{F75A0141-A8AA-4071-A7D7-0C772455BCEB}"/>
    <dgm:cxn modelId="{B7D3931F-BEA3-4B47-8A36-CD17FA0F344B}" type="presOf" srcId="{12888392-0017-417A-87C2-AC04C0D92628}" destId="{755F8B6D-0B73-440C-94BA-35B255D15B0A}" srcOrd="0" destOrd="0" presId="urn:microsoft.com/office/officeart/2005/8/layout/cycle5"/>
    <dgm:cxn modelId="{D1A45AB9-DF53-499F-A9CE-62A961196E0D}" type="presOf" srcId="{8019767F-10D0-446E-AFFE-ABD0E7A0F324}" destId="{03D9FB40-A97B-48FB-A52E-FA3838FF09C6}" srcOrd="0" destOrd="0" presId="urn:microsoft.com/office/officeart/2005/8/layout/cycle5"/>
    <dgm:cxn modelId="{68B4F91D-72A6-4293-BD26-94B8F871E065}" srcId="{AEC4558B-8845-4420-99C8-B3204A4B4AA8}" destId="{BC4B5316-DDB6-4840-BBC4-0DA1007A4B34}" srcOrd="1" destOrd="0" parTransId="{493E4C7E-A4E5-4F28-83AE-F70A771BAA44}" sibTransId="{8ED95F58-B264-4E60-A527-2420EEEF00C6}"/>
    <dgm:cxn modelId="{ABB40376-9320-4478-B4AE-0874D13D3D6C}" type="presOf" srcId="{C6CBDBBE-0016-4888-B8E1-DBDFEE79159F}" destId="{DB0D9944-417C-4798-98DA-268D639FEC74}" srcOrd="0" destOrd="0" presId="urn:microsoft.com/office/officeart/2005/8/layout/cycle5"/>
    <dgm:cxn modelId="{CD44F070-4876-468D-B981-D5A5E51EB621}" srcId="{9D568383-B756-4498-A683-9E944C7CE970}" destId="{FB7C4AD8-525C-40E6-BDEB-9F6B3F1C3C41}" srcOrd="0" destOrd="0" parTransId="{1E92C517-0E51-4D2D-8DC3-513B827362A3}" sibTransId="{12888392-0017-417A-87C2-AC04C0D92628}"/>
    <dgm:cxn modelId="{C2F0A9E2-68AE-45DC-BCAA-AD8AD5D9DA93}" type="presOf" srcId="{70A54C70-549F-47EA-9C38-B03D7EF58A74}" destId="{6645CA00-077E-44CC-AD01-1C79FFCC2576}" srcOrd="0" destOrd="0" presId="urn:microsoft.com/office/officeart/2005/8/layout/cycle5"/>
    <dgm:cxn modelId="{523EB2E9-E217-49CF-8D12-57F1396D41D1}" type="presOf" srcId="{2556D93C-7189-47FA-8BF2-FA2CCD87034D}" destId="{BBFF74F7-87C3-42BA-9EC1-99BD61B27B9E}" srcOrd="0" destOrd="1" presId="urn:microsoft.com/office/officeart/2005/8/layout/cycle5"/>
    <dgm:cxn modelId="{3BD21FC5-A11D-4154-A363-CD9C8DB82DFD}" type="presOf" srcId="{3E6A4192-D5C2-4CE8-B356-40C49DD2C073}" destId="{33AB2DE7-DE0B-4E0B-AE87-E8A4E05A2860}" srcOrd="0" destOrd="1" presId="urn:microsoft.com/office/officeart/2005/8/layout/cycle5"/>
    <dgm:cxn modelId="{3D68B5CE-CF12-4BDC-A065-A44B487F97D4}" srcId="{AEC4558B-8845-4420-99C8-B3204A4B4AA8}" destId="{3E6A4192-D5C2-4CE8-B356-40C49DD2C073}" srcOrd="0" destOrd="0" parTransId="{DC3B9336-C432-45BB-AF20-D7ADE090DD94}" sibTransId="{20D82054-C6DB-4252-8081-6AFF27B55086}"/>
    <dgm:cxn modelId="{D65542C9-01D7-4F84-9127-3BB3B8883659}" srcId="{9D568383-B756-4498-A683-9E944C7CE970}" destId="{AEC4558B-8845-4420-99C8-B3204A4B4AA8}" srcOrd="3" destOrd="0" parTransId="{BA09454E-093B-4858-87D0-FCA66BC4A462}" sibTransId="{8019767F-10D0-446E-AFFE-ABD0E7A0F324}"/>
    <dgm:cxn modelId="{BB786B91-529F-4EA0-A79B-AE0B737FF3AB}" type="presOf" srcId="{0793A81A-48F3-45AA-A695-DE221E2EECDF}" destId="{DB0D9944-417C-4798-98DA-268D639FEC74}" srcOrd="0" destOrd="1" presId="urn:microsoft.com/office/officeart/2005/8/layout/cycle5"/>
    <dgm:cxn modelId="{7B856B0D-41FC-400A-B364-95DA710139C3}" srcId="{C6CBDBBE-0016-4888-B8E1-DBDFEE79159F}" destId="{0793A81A-48F3-45AA-A695-DE221E2EECDF}" srcOrd="0" destOrd="0" parTransId="{C294C0EB-B289-460A-8658-1512488BF00C}" sibTransId="{DA77E687-9B8F-48EF-A88A-CEE645C8DEEE}"/>
    <dgm:cxn modelId="{6D3847B7-A77E-4D57-BE25-0289E0DAEC5D}" type="presOf" srcId="{D252B40C-AB01-45ED-8351-5E3849B1B464}" destId="{141BF5E8-8315-4A7D-B513-FEB2FC2C446E}" srcOrd="0" destOrd="0" presId="urn:microsoft.com/office/officeart/2005/8/layout/cycle5"/>
    <dgm:cxn modelId="{1335362D-1D2A-435C-9B80-74B0410969B5}" srcId="{C6CBDBBE-0016-4888-B8E1-DBDFEE79159F}" destId="{FC2EA2DE-2F16-4FAC-9804-CFB836738D3A}" srcOrd="1" destOrd="0" parTransId="{C80BE189-16A1-4695-B371-D57DD98D818E}" sibTransId="{51FE6FB6-AC79-427C-B8AE-72B97F430C79}"/>
    <dgm:cxn modelId="{85348E95-36B2-410E-B950-F44574C3B295}" type="presOf" srcId="{9D568383-B756-4498-A683-9E944C7CE970}" destId="{E6792879-2584-4113-8363-5A03A0643B25}" srcOrd="0" destOrd="0" presId="urn:microsoft.com/office/officeart/2005/8/layout/cycle5"/>
    <dgm:cxn modelId="{5B42877B-71FA-422A-9667-D8F6AD84D637}" type="presParOf" srcId="{E6792879-2584-4113-8363-5A03A0643B25}" destId="{BBFF74F7-87C3-42BA-9EC1-99BD61B27B9E}" srcOrd="0" destOrd="0" presId="urn:microsoft.com/office/officeart/2005/8/layout/cycle5"/>
    <dgm:cxn modelId="{CDA6D21E-3606-4C49-B3B2-EC45CE3BE23C}" type="presParOf" srcId="{E6792879-2584-4113-8363-5A03A0643B25}" destId="{46F08C74-5C32-43AF-A56A-9DB9C5DAFF13}" srcOrd="1" destOrd="0" presId="urn:microsoft.com/office/officeart/2005/8/layout/cycle5"/>
    <dgm:cxn modelId="{DF17FFCD-AD09-4870-B459-7084E1051054}" type="presParOf" srcId="{E6792879-2584-4113-8363-5A03A0643B25}" destId="{755F8B6D-0B73-440C-94BA-35B255D15B0A}" srcOrd="2" destOrd="0" presId="urn:microsoft.com/office/officeart/2005/8/layout/cycle5"/>
    <dgm:cxn modelId="{01771B43-854E-46E9-A253-BF514A48DA38}" type="presParOf" srcId="{E6792879-2584-4113-8363-5A03A0643B25}" destId="{DB0D9944-417C-4798-98DA-268D639FEC74}" srcOrd="3" destOrd="0" presId="urn:microsoft.com/office/officeart/2005/8/layout/cycle5"/>
    <dgm:cxn modelId="{19241A1A-0305-4203-B1D7-82EF9299C3AE}" type="presParOf" srcId="{E6792879-2584-4113-8363-5A03A0643B25}" destId="{CF3958FB-3B3C-4E68-B0ED-DBECC351C52F}" srcOrd="4" destOrd="0" presId="urn:microsoft.com/office/officeart/2005/8/layout/cycle5"/>
    <dgm:cxn modelId="{87DFB02D-9BA4-4BDE-9628-8890D25A466C}" type="presParOf" srcId="{E6792879-2584-4113-8363-5A03A0643B25}" destId="{4EB38944-B756-41B4-B3AE-64DA354E3B2E}" srcOrd="5" destOrd="0" presId="urn:microsoft.com/office/officeart/2005/8/layout/cycle5"/>
    <dgm:cxn modelId="{2D4C05D8-8DBA-4BF3-BCF9-44120036B473}" type="presParOf" srcId="{E6792879-2584-4113-8363-5A03A0643B25}" destId="{6645CA00-077E-44CC-AD01-1C79FFCC2576}" srcOrd="6" destOrd="0" presId="urn:microsoft.com/office/officeart/2005/8/layout/cycle5"/>
    <dgm:cxn modelId="{650BDB3B-AB24-483D-AF6C-4B2767D3523C}" type="presParOf" srcId="{E6792879-2584-4113-8363-5A03A0643B25}" destId="{5853F34E-0640-4DCE-A858-3ADEE3A01E8A}" srcOrd="7" destOrd="0" presId="urn:microsoft.com/office/officeart/2005/8/layout/cycle5"/>
    <dgm:cxn modelId="{0C839283-28A4-4216-85F0-77CE15EB067A}" type="presParOf" srcId="{E6792879-2584-4113-8363-5A03A0643B25}" destId="{141BF5E8-8315-4A7D-B513-FEB2FC2C446E}" srcOrd="8" destOrd="0" presId="urn:microsoft.com/office/officeart/2005/8/layout/cycle5"/>
    <dgm:cxn modelId="{D8841862-5459-4518-8455-E07C6E07BF93}" type="presParOf" srcId="{E6792879-2584-4113-8363-5A03A0643B25}" destId="{33AB2DE7-DE0B-4E0B-AE87-E8A4E05A2860}" srcOrd="9" destOrd="0" presId="urn:microsoft.com/office/officeart/2005/8/layout/cycle5"/>
    <dgm:cxn modelId="{91B7C182-346E-45C7-B651-86BC0652E1ED}" type="presParOf" srcId="{E6792879-2584-4113-8363-5A03A0643B25}" destId="{7E0B7814-BFFA-4A4C-8F35-677596720FEB}" srcOrd="10" destOrd="0" presId="urn:microsoft.com/office/officeart/2005/8/layout/cycle5"/>
    <dgm:cxn modelId="{FC996837-4CD2-41D2-9A36-EB8B6B74D5E3}" type="presParOf" srcId="{E6792879-2584-4113-8363-5A03A0643B25}" destId="{03D9FB40-A97B-48FB-A52E-FA3838FF09C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EFB0F-70A5-4A81-9C0E-062DF05167E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FBF3EE-03D9-404E-9A00-45AAE2D6FDAE}">
      <dgm:prSet phldrT="[Text]" custT="1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Modular ASW Capability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5B8473-7DA2-4B2E-813D-DC4564743897}" type="parTrans" cxnId="{1295A9CC-C59A-45FC-A1CA-4A097B925883}">
      <dgm:prSet/>
      <dgm:spPr/>
      <dgm:t>
        <a:bodyPr/>
        <a:lstStyle/>
        <a:p>
          <a:endParaRPr lang="en-US"/>
        </a:p>
      </dgm:t>
    </dgm:pt>
    <dgm:pt modelId="{782E1802-4C36-4FB9-8765-4F3B38A462C8}" type="sibTrans" cxnId="{1295A9CC-C59A-45FC-A1CA-4A097B925883}">
      <dgm:prSet/>
      <dgm:spPr/>
      <dgm:t>
        <a:bodyPr/>
        <a:lstStyle/>
        <a:p>
          <a:endParaRPr lang="en-US"/>
        </a:p>
      </dgm:t>
    </dgm:pt>
    <dgm:pt modelId="{7C18B356-0C38-4885-82B8-8EDE716820EB}">
      <dgm:prSet phldrT="[Text]" custT="1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UYS-506 Sonobuoy Processor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E32C37-D931-4D85-82A7-BC4D5A1944B1}" type="parTrans" cxnId="{0F0432BC-0404-4586-8537-A76CEC5ADCAF}">
      <dgm:prSet/>
      <dgm:spPr/>
      <dgm:t>
        <a:bodyPr/>
        <a:lstStyle/>
        <a:p>
          <a:endParaRPr lang="en-US"/>
        </a:p>
      </dgm:t>
    </dgm:pt>
    <dgm:pt modelId="{3B854232-E633-4C8A-A32A-F69E2F22F8AF}" type="sibTrans" cxnId="{0F0432BC-0404-4586-8537-A76CEC5ADCAF}">
      <dgm:prSet/>
      <dgm:spPr/>
      <dgm:t>
        <a:bodyPr/>
        <a:lstStyle/>
        <a:p>
          <a:endParaRPr lang="en-US"/>
        </a:p>
      </dgm:t>
    </dgm:pt>
    <dgm:pt modelId="{3FBBAEC0-7D6E-431C-8784-AEA3E2C8C6AD}">
      <dgm:prSet phldrT="[Text]" custT="1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ARIES PMA Tool</a:t>
          </a:r>
          <a:endParaRPr lang="en-US" sz="20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94561-23B8-4968-BADB-FD0532DFE152}" type="parTrans" cxnId="{54B88684-1A67-4B77-9187-F7A349F08FFC}">
      <dgm:prSet/>
      <dgm:spPr/>
      <dgm:t>
        <a:bodyPr/>
        <a:lstStyle/>
        <a:p>
          <a:endParaRPr lang="en-US"/>
        </a:p>
      </dgm:t>
    </dgm:pt>
    <dgm:pt modelId="{6AD1A9BE-F4B8-4E86-9E36-E93C1CD4523E}" type="sibTrans" cxnId="{54B88684-1A67-4B77-9187-F7A349F08FFC}">
      <dgm:prSet/>
      <dgm:spPr/>
      <dgm:t>
        <a:bodyPr/>
        <a:lstStyle/>
        <a:p>
          <a:endParaRPr lang="en-US"/>
        </a:p>
      </dgm:t>
    </dgm:pt>
    <dgm:pt modelId="{CF1F0DCC-B9F4-447C-B92D-244B138711AB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200" dirty="0" smtClean="0"/>
            <a:t>Modular Towed-</a:t>
          </a:r>
          <a:r>
            <a:rPr lang="en-US" sz="1200" dirty="0" err="1" smtClean="0"/>
            <a:t>Reelable</a:t>
          </a:r>
          <a:r>
            <a:rPr lang="en-US" sz="1200" dirty="0" smtClean="0"/>
            <a:t> Active Passive (TRAPS).</a:t>
          </a:r>
          <a:endParaRPr lang="en-US" sz="1200" dirty="0"/>
        </a:p>
      </dgm:t>
    </dgm:pt>
    <dgm:pt modelId="{F721DD36-0B31-42DD-B00E-47F5F2E71DA1}" type="parTrans" cxnId="{03739694-2319-46A8-B768-AECA88B21841}">
      <dgm:prSet/>
      <dgm:spPr/>
      <dgm:t>
        <a:bodyPr/>
        <a:lstStyle/>
        <a:p>
          <a:endParaRPr lang="en-US"/>
        </a:p>
      </dgm:t>
    </dgm:pt>
    <dgm:pt modelId="{9A262FCD-D711-4873-9B5D-8BBD73F9B9CE}" type="sibTrans" cxnId="{03739694-2319-46A8-B768-AECA88B21841}">
      <dgm:prSet/>
      <dgm:spPr/>
      <dgm:t>
        <a:bodyPr/>
        <a:lstStyle/>
        <a:p>
          <a:endParaRPr lang="en-US"/>
        </a:p>
      </dgm:t>
    </dgm:pt>
    <dgm:pt modelId="{2EDE7631-13D9-4123-889B-5751F85BCA94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200" dirty="0" smtClean="0"/>
            <a:t>ISO-based solution with integrated OASIS on board.</a:t>
          </a:r>
          <a:endParaRPr lang="en-US" sz="1200" dirty="0"/>
        </a:p>
      </dgm:t>
    </dgm:pt>
    <dgm:pt modelId="{132439D0-75D0-4BE4-AB6F-05458B20B7D5}" type="parTrans" cxnId="{3C58B0B1-03FE-4E7F-B651-2CABED7954FE}">
      <dgm:prSet/>
      <dgm:spPr/>
      <dgm:t>
        <a:bodyPr/>
        <a:lstStyle/>
        <a:p>
          <a:endParaRPr lang="en-US"/>
        </a:p>
      </dgm:t>
    </dgm:pt>
    <dgm:pt modelId="{80374F66-08ED-4181-8042-F1A76237926C}" type="sibTrans" cxnId="{3C58B0B1-03FE-4E7F-B651-2CABED7954FE}">
      <dgm:prSet/>
      <dgm:spPr/>
      <dgm:t>
        <a:bodyPr/>
        <a:lstStyle/>
        <a:p>
          <a:endParaRPr lang="en-US"/>
        </a:p>
      </dgm:t>
    </dgm:pt>
    <dgm:pt modelId="{41673971-D9FF-44FC-AD77-7374A8068367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200" dirty="0" smtClean="0"/>
            <a:t>Distributed ASW for Off-board Operations.</a:t>
          </a:r>
          <a:endParaRPr lang="en-US" sz="1200" dirty="0"/>
        </a:p>
      </dgm:t>
    </dgm:pt>
    <dgm:pt modelId="{9F6AF234-EF19-4045-82EA-0FF70AF919A1}" type="parTrans" cxnId="{74DBFD93-BD79-4AA1-8882-89E9B7620883}">
      <dgm:prSet/>
      <dgm:spPr/>
      <dgm:t>
        <a:bodyPr/>
        <a:lstStyle/>
        <a:p>
          <a:endParaRPr lang="en-US"/>
        </a:p>
      </dgm:t>
    </dgm:pt>
    <dgm:pt modelId="{972189FE-F0E4-4E1E-A87C-0385025772A1}" type="sibTrans" cxnId="{74DBFD93-BD79-4AA1-8882-89E9B7620883}">
      <dgm:prSet/>
      <dgm:spPr/>
      <dgm:t>
        <a:bodyPr/>
        <a:lstStyle/>
        <a:p>
          <a:endParaRPr lang="en-US"/>
        </a:p>
      </dgm:t>
    </dgm:pt>
    <dgm:pt modelId="{738C08B5-AA2A-4FA5-9049-A5FC1638CA7D}">
      <dgm:prSet phldrT="[Text]" custT="1"/>
      <dgm:spPr>
        <a:solidFill>
          <a:schemeClr val="bg1">
            <a:lumMod val="95000"/>
            <a:alpha val="89804"/>
          </a:schemeClr>
        </a:solidFill>
      </dgm:spPr>
      <dgm:t>
        <a:bodyPr/>
        <a:lstStyle/>
        <a:p>
          <a:r>
            <a:rPr lang="en-US" sz="1200" dirty="0" smtClean="0"/>
            <a:t>Mission Replay System </a:t>
          </a:r>
          <a:r>
            <a:rPr lang="en-US" sz="1200" dirty="0" err="1" smtClean="0"/>
            <a:t>utilising</a:t>
          </a:r>
          <a:r>
            <a:rPr lang="en-US" sz="1200" dirty="0" smtClean="0"/>
            <a:t> 3</a:t>
          </a:r>
          <a:r>
            <a:rPr lang="en-US" sz="1200" baseline="30000" dirty="0" smtClean="0"/>
            <a:t>rd</a:t>
          </a:r>
          <a:r>
            <a:rPr lang="en-US" sz="1200" dirty="0" smtClean="0"/>
            <a:t> party data.</a:t>
          </a:r>
          <a:endParaRPr lang="en-US" sz="1200" dirty="0"/>
        </a:p>
      </dgm:t>
    </dgm:pt>
    <dgm:pt modelId="{58D8A575-4E51-4406-B138-8470FAE0F096}" type="parTrans" cxnId="{D1D662FF-0891-446B-B97B-070456CA830E}">
      <dgm:prSet/>
      <dgm:spPr/>
      <dgm:t>
        <a:bodyPr/>
        <a:lstStyle/>
        <a:p>
          <a:endParaRPr lang="en-US"/>
        </a:p>
      </dgm:t>
    </dgm:pt>
    <dgm:pt modelId="{5AD0DC73-627A-4283-BBDA-8F1C9428C09E}" type="sibTrans" cxnId="{D1D662FF-0891-446B-B97B-070456CA830E}">
      <dgm:prSet/>
      <dgm:spPr/>
      <dgm:t>
        <a:bodyPr/>
        <a:lstStyle/>
        <a:p>
          <a:endParaRPr lang="en-US"/>
        </a:p>
      </dgm:t>
    </dgm:pt>
    <dgm:pt modelId="{D350000D-238F-4414-BAA7-83B795C9BD49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200" dirty="0" smtClean="0"/>
            <a:t>Faster than real-time processing for mission handoff.</a:t>
          </a:r>
          <a:endParaRPr lang="en-US" sz="1200" dirty="0"/>
        </a:p>
      </dgm:t>
    </dgm:pt>
    <dgm:pt modelId="{77F7A380-46D3-4181-B23C-3524F4D86CE4}" type="parTrans" cxnId="{5833ED46-0735-4B4B-872B-C6878526910A}">
      <dgm:prSet/>
      <dgm:spPr/>
      <dgm:t>
        <a:bodyPr/>
        <a:lstStyle/>
        <a:p>
          <a:endParaRPr lang="en-US"/>
        </a:p>
      </dgm:t>
    </dgm:pt>
    <dgm:pt modelId="{8CEEF6C6-84FD-4226-A886-E888CE14AB3E}" type="sibTrans" cxnId="{5833ED46-0735-4B4B-872B-C6878526910A}">
      <dgm:prSet/>
      <dgm:spPr/>
      <dgm:t>
        <a:bodyPr/>
        <a:lstStyle/>
        <a:p>
          <a:endParaRPr lang="en-US"/>
        </a:p>
      </dgm:t>
    </dgm:pt>
    <dgm:pt modelId="{67073D9D-D6D7-4B9D-A110-5D310E32CE0C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200" dirty="0" smtClean="0"/>
            <a:t>Advanced Sonobuoy Processing Capability.</a:t>
          </a:r>
          <a:endParaRPr lang="en-US" sz="1200" dirty="0"/>
        </a:p>
      </dgm:t>
    </dgm:pt>
    <dgm:pt modelId="{734E970C-CAF1-4E36-A712-CD385CF4BF29}" type="parTrans" cxnId="{F4725B56-A754-423E-A515-03C1B5AE539B}">
      <dgm:prSet/>
      <dgm:spPr/>
      <dgm:t>
        <a:bodyPr/>
        <a:lstStyle/>
        <a:p>
          <a:endParaRPr lang="en-US"/>
        </a:p>
      </dgm:t>
    </dgm:pt>
    <dgm:pt modelId="{7958A28D-F6E8-4198-B436-9BE2181B5D9D}" type="sibTrans" cxnId="{F4725B56-A754-423E-A515-03C1B5AE539B}">
      <dgm:prSet/>
      <dgm:spPr/>
      <dgm:t>
        <a:bodyPr/>
        <a:lstStyle/>
        <a:p>
          <a:endParaRPr lang="en-US"/>
        </a:p>
      </dgm:t>
    </dgm:pt>
    <dgm:pt modelId="{41178590-AC40-4550-9255-B71AB6C55533}">
      <dgm:prSet phldrT="[Text]" custT="1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 Acoustic Options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8ADD0-7DE4-4B23-9E15-B84332E0F4AF}" type="parTrans" cxnId="{B88C2211-88B2-4A63-BF27-E1B5DEAF0CFE}">
      <dgm:prSet/>
      <dgm:spPr/>
      <dgm:t>
        <a:bodyPr/>
        <a:lstStyle/>
        <a:p>
          <a:endParaRPr lang="en-US"/>
        </a:p>
      </dgm:t>
    </dgm:pt>
    <dgm:pt modelId="{421E25BF-79A5-4ED2-8350-C99CA41B17EE}" type="sibTrans" cxnId="{B88C2211-88B2-4A63-BF27-E1B5DEAF0CFE}">
      <dgm:prSet/>
      <dgm:spPr/>
      <dgm:t>
        <a:bodyPr/>
        <a:lstStyle/>
        <a:p>
          <a:endParaRPr lang="en-US"/>
        </a:p>
      </dgm:t>
    </dgm:pt>
    <dgm:pt modelId="{7D663119-6AE7-4C93-87A3-5C015C5C0A4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200" dirty="0" smtClean="0"/>
            <a:t>Initial installation </a:t>
          </a:r>
          <a:br>
            <a:rPr lang="en-US" sz="1200" dirty="0" smtClean="0"/>
          </a:br>
          <a:r>
            <a:rPr lang="en-US" sz="1200" dirty="0" smtClean="0"/>
            <a:t>(HMS, TRAPS).</a:t>
          </a:r>
          <a:endParaRPr lang="en-US" sz="1200" dirty="0"/>
        </a:p>
      </dgm:t>
    </dgm:pt>
    <dgm:pt modelId="{C3EB9FAA-AECD-4443-A02A-34E8B6396AB8}" type="parTrans" cxnId="{16DC25DB-C948-4970-B637-5A56575C036A}">
      <dgm:prSet/>
      <dgm:spPr/>
      <dgm:t>
        <a:bodyPr/>
        <a:lstStyle/>
        <a:p>
          <a:endParaRPr lang="en-US"/>
        </a:p>
      </dgm:t>
    </dgm:pt>
    <dgm:pt modelId="{0296928C-8CF7-4AF7-ABB5-E08A090E96F2}" type="sibTrans" cxnId="{16DC25DB-C948-4970-B637-5A56575C036A}">
      <dgm:prSet/>
      <dgm:spPr/>
      <dgm:t>
        <a:bodyPr/>
        <a:lstStyle/>
        <a:p>
          <a:endParaRPr lang="en-US"/>
        </a:p>
      </dgm:t>
    </dgm:pt>
    <dgm:pt modelId="{93549BBD-22D4-4A8C-9D9E-F5C86BE0A8F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200" dirty="0" smtClean="0"/>
            <a:t>Additional capability added through-life. All-integrated solution.</a:t>
          </a:r>
          <a:endParaRPr lang="en-US" sz="1200" dirty="0"/>
        </a:p>
      </dgm:t>
    </dgm:pt>
    <dgm:pt modelId="{4369780D-6E0C-4924-AEA7-F25E9EE71657}" type="parTrans" cxnId="{73DA6655-82D8-40A2-A8CF-8D3A801AE8F3}">
      <dgm:prSet/>
      <dgm:spPr/>
      <dgm:t>
        <a:bodyPr/>
        <a:lstStyle/>
        <a:p>
          <a:endParaRPr lang="en-US"/>
        </a:p>
      </dgm:t>
    </dgm:pt>
    <dgm:pt modelId="{78ADB1BA-0D47-42AE-97B0-4F24D8881450}" type="sibTrans" cxnId="{73DA6655-82D8-40A2-A8CF-8D3A801AE8F3}">
      <dgm:prSet/>
      <dgm:spPr/>
      <dgm:t>
        <a:bodyPr/>
        <a:lstStyle/>
        <a:p>
          <a:endParaRPr lang="en-US"/>
        </a:p>
      </dgm:t>
    </dgm:pt>
    <dgm:pt modelId="{F07DBDD9-ADA3-4684-8D31-3501C06CBC32}" type="pres">
      <dgm:prSet presAssocID="{39AEFB0F-70A5-4A81-9C0E-062DF05167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DFD6D7-FA34-4B10-B53A-CEC46928F93F}" type="pres">
      <dgm:prSet presAssocID="{AEFBF3EE-03D9-404E-9A00-45AAE2D6FDAE}" presName="root" presStyleCnt="0"/>
      <dgm:spPr/>
    </dgm:pt>
    <dgm:pt modelId="{4688EE2F-57C1-4D8D-ABBB-3DBBEA5DA028}" type="pres">
      <dgm:prSet presAssocID="{AEFBF3EE-03D9-404E-9A00-45AAE2D6FDAE}" presName="rootComposite" presStyleCnt="0"/>
      <dgm:spPr/>
    </dgm:pt>
    <dgm:pt modelId="{A15D3707-91EF-40A8-A9B1-9BC6DC2CA99A}" type="pres">
      <dgm:prSet presAssocID="{AEFBF3EE-03D9-404E-9A00-45AAE2D6FDAE}" presName="rootText" presStyleLbl="node1" presStyleIdx="0" presStyleCnt="4"/>
      <dgm:spPr/>
      <dgm:t>
        <a:bodyPr/>
        <a:lstStyle/>
        <a:p>
          <a:endParaRPr lang="en-US"/>
        </a:p>
      </dgm:t>
    </dgm:pt>
    <dgm:pt modelId="{02633AB2-C6C7-403B-A336-4D07EF65DD17}" type="pres">
      <dgm:prSet presAssocID="{AEFBF3EE-03D9-404E-9A00-45AAE2D6FDAE}" presName="rootConnector" presStyleLbl="node1" presStyleIdx="0" presStyleCnt="4"/>
      <dgm:spPr/>
      <dgm:t>
        <a:bodyPr/>
        <a:lstStyle/>
        <a:p>
          <a:endParaRPr lang="en-US"/>
        </a:p>
      </dgm:t>
    </dgm:pt>
    <dgm:pt modelId="{978B9ECB-AB1A-4F77-A4A0-2B7EEE63D0D9}" type="pres">
      <dgm:prSet presAssocID="{AEFBF3EE-03D9-404E-9A00-45AAE2D6FDAE}" presName="childShape" presStyleCnt="0"/>
      <dgm:spPr/>
    </dgm:pt>
    <dgm:pt modelId="{A72C3C42-4161-4DBC-8C26-F3E1514E267B}" type="pres">
      <dgm:prSet presAssocID="{F721DD36-0B31-42DD-B00E-47F5F2E71DA1}" presName="Name13" presStyleLbl="parChTrans1D2" presStyleIdx="0" presStyleCnt="8"/>
      <dgm:spPr/>
      <dgm:t>
        <a:bodyPr/>
        <a:lstStyle/>
        <a:p>
          <a:endParaRPr lang="en-US"/>
        </a:p>
      </dgm:t>
    </dgm:pt>
    <dgm:pt modelId="{9A2050C5-B32A-49AC-B9C1-E6069D7DA1AD}" type="pres">
      <dgm:prSet presAssocID="{CF1F0DCC-B9F4-447C-B92D-244B138711AB}" presName="childText" presStyleLbl="bgAcc1" presStyleIdx="0" presStyleCnt="8" custScaleY="53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79056-5C15-4161-9466-9C87F6B804ED}" type="pres">
      <dgm:prSet presAssocID="{132439D0-75D0-4BE4-AB6F-05458B20B7D5}" presName="Name13" presStyleLbl="parChTrans1D2" presStyleIdx="1" presStyleCnt="8"/>
      <dgm:spPr/>
      <dgm:t>
        <a:bodyPr/>
        <a:lstStyle/>
        <a:p>
          <a:endParaRPr lang="en-US"/>
        </a:p>
      </dgm:t>
    </dgm:pt>
    <dgm:pt modelId="{738F5A1C-007A-43FC-B2DC-2AEB4B538022}" type="pres">
      <dgm:prSet presAssocID="{2EDE7631-13D9-4123-889B-5751F85BCA94}" presName="childText" presStyleLbl="bgAcc1" presStyleIdx="1" presStyleCnt="8" custScaleY="66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C859D-8507-40D1-9D50-2E7BEDFD9CD0}" type="pres">
      <dgm:prSet presAssocID="{7C18B356-0C38-4885-82B8-8EDE716820EB}" presName="root" presStyleCnt="0"/>
      <dgm:spPr/>
    </dgm:pt>
    <dgm:pt modelId="{580AC8D0-6539-443C-B4E5-997B7524DC97}" type="pres">
      <dgm:prSet presAssocID="{7C18B356-0C38-4885-82B8-8EDE716820EB}" presName="rootComposite" presStyleCnt="0"/>
      <dgm:spPr/>
    </dgm:pt>
    <dgm:pt modelId="{8C6071E2-0339-4B8B-B4FC-21CBA1A89F6F}" type="pres">
      <dgm:prSet presAssocID="{7C18B356-0C38-4885-82B8-8EDE716820EB}" presName="rootText" presStyleLbl="node1" presStyleIdx="1" presStyleCnt="4"/>
      <dgm:spPr/>
      <dgm:t>
        <a:bodyPr/>
        <a:lstStyle/>
        <a:p>
          <a:endParaRPr lang="en-US"/>
        </a:p>
      </dgm:t>
    </dgm:pt>
    <dgm:pt modelId="{D36702F9-07E0-427D-AC20-6B5EE11C604A}" type="pres">
      <dgm:prSet presAssocID="{7C18B356-0C38-4885-82B8-8EDE716820EB}" presName="rootConnector" presStyleLbl="node1" presStyleIdx="1" presStyleCnt="4"/>
      <dgm:spPr/>
      <dgm:t>
        <a:bodyPr/>
        <a:lstStyle/>
        <a:p>
          <a:endParaRPr lang="en-US"/>
        </a:p>
      </dgm:t>
    </dgm:pt>
    <dgm:pt modelId="{ADC657D2-1320-489B-AA7E-47C5F2BE4B06}" type="pres">
      <dgm:prSet presAssocID="{7C18B356-0C38-4885-82B8-8EDE716820EB}" presName="childShape" presStyleCnt="0"/>
      <dgm:spPr/>
    </dgm:pt>
    <dgm:pt modelId="{78A7C626-35E1-4CD1-A9DB-15C3433CB586}" type="pres">
      <dgm:prSet presAssocID="{9F6AF234-EF19-4045-82EA-0FF70AF919A1}" presName="Name13" presStyleLbl="parChTrans1D2" presStyleIdx="2" presStyleCnt="8"/>
      <dgm:spPr/>
      <dgm:t>
        <a:bodyPr/>
        <a:lstStyle/>
        <a:p>
          <a:endParaRPr lang="en-US"/>
        </a:p>
      </dgm:t>
    </dgm:pt>
    <dgm:pt modelId="{5CFB799C-A22E-4039-B01F-0F338C5AF377}" type="pres">
      <dgm:prSet presAssocID="{41673971-D9FF-44FC-AD77-7374A8068367}" presName="childText" presStyleLbl="bgAcc1" presStyleIdx="2" presStyleCnt="8" custScaleY="50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C1B40-D9D6-4062-B34D-E982D84E6DA4}" type="pres">
      <dgm:prSet presAssocID="{734E970C-CAF1-4E36-A712-CD385CF4BF29}" presName="Name13" presStyleLbl="parChTrans1D2" presStyleIdx="3" presStyleCnt="8"/>
      <dgm:spPr/>
      <dgm:t>
        <a:bodyPr/>
        <a:lstStyle/>
        <a:p>
          <a:endParaRPr lang="en-US"/>
        </a:p>
      </dgm:t>
    </dgm:pt>
    <dgm:pt modelId="{85388AC3-191A-4C15-96DC-CF6910373048}" type="pres">
      <dgm:prSet presAssocID="{67073D9D-D6D7-4B9D-A110-5D310E32CE0C}" presName="childText" presStyleLbl="bgAcc1" presStyleIdx="3" presStyleCnt="8" custScaleY="54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09AD8-D4B5-43A4-AA1C-5ED33172D0BA}" type="pres">
      <dgm:prSet presAssocID="{3FBBAEC0-7D6E-431C-8784-AEA3E2C8C6AD}" presName="root" presStyleCnt="0"/>
      <dgm:spPr/>
    </dgm:pt>
    <dgm:pt modelId="{7A6CF7B8-2AB1-4016-80C8-858CFE763A1E}" type="pres">
      <dgm:prSet presAssocID="{3FBBAEC0-7D6E-431C-8784-AEA3E2C8C6AD}" presName="rootComposite" presStyleCnt="0"/>
      <dgm:spPr/>
    </dgm:pt>
    <dgm:pt modelId="{EAC139A9-4922-4550-9310-4C1B1C174305}" type="pres">
      <dgm:prSet presAssocID="{3FBBAEC0-7D6E-431C-8784-AEA3E2C8C6AD}" presName="rootText" presStyleLbl="node1" presStyleIdx="2" presStyleCnt="4"/>
      <dgm:spPr/>
      <dgm:t>
        <a:bodyPr/>
        <a:lstStyle/>
        <a:p>
          <a:endParaRPr lang="en-US"/>
        </a:p>
      </dgm:t>
    </dgm:pt>
    <dgm:pt modelId="{C1A9E39A-FC7D-4714-8EC7-A6D17A47DA82}" type="pres">
      <dgm:prSet presAssocID="{3FBBAEC0-7D6E-431C-8784-AEA3E2C8C6AD}" presName="rootConnector" presStyleLbl="node1" presStyleIdx="2" presStyleCnt="4"/>
      <dgm:spPr/>
      <dgm:t>
        <a:bodyPr/>
        <a:lstStyle/>
        <a:p>
          <a:endParaRPr lang="en-US"/>
        </a:p>
      </dgm:t>
    </dgm:pt>
    <dgm:pt modelId="{6FF28259-9293-449B-B9A9-1BB32858DC84}" type="pres">
      <dgm:prSet presAssocID="{3FBBAEC0-7D6E-431C-8784-AEA3E2C8C6AD}" presName="childShape" presStyleCnt="0"/>
      <dgm:spPr/>
    </dgm:pt>
    <dgm:pt modelId="{18A38AF4-B10D-44B3-B63E-53C12F75E783}" type="pres">
      <dgm:prSet presAssocID="{58D8A575-4E51-4406-B138-8470FAE0F096}" presName="Name13" presStyleLbl="parChTrans1D2" presStyleIdx="4" presStyleCnt="8"/>
      <dgm:spPr/>
      <dgm:t>
        <a:bodyPr/>
        <a:lstStyle/>
        <a:p>
          <a:endParaRPr lang="en-US"/>
        </a:p>
      </dgm:t>
    </dgm:pt>
    <dgm:pt modelId="{4FA2B88A-3EA6-4163-89D1-E83F3777AD77}" type="pres">
      <dgm:prSet presAssocID="{738C08B5-AA2A-4FA5-9049-A5FC1638CA7D}" presName="childText" presStyleLbl="bgAcc1" presStyleIdx="4" presStyleCnt="8" custScaleY="57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9595E-D3E5-4553-B52E-5E480D34B906}" type="pres">
      <dgm:prSet presAssocID="{77F7A380-46D3-4181-B23C-3524F4D86CE4}" presName="Name13" presStyleLbl="parChTrans1D2" presStyleIdx="5" presStyleCnt="8"/>
      <dgm:spPr/>
      <dgm:t>
        <a:bodyPr/>
        <a:lstStyle/>
        <a:p>
          <a:endParaRPr lang="en-US"/>
        </a:p>
      </dgm:t>
    </dgm:pt>
    <dgm:pt modelId="{0CA7F431-534A-455C-9627-E42D68576B42}" type="pres">
      <dgm:prSet presAssocID="{D350000D-238F-4414-BAA7-83B795C9BD49}" presName="childText" presStyleLbl="bgAcc1" presStyleIdx="5" presStyleCnt="8" custScaleY="64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43817-8884-475B-867F-7BAAB8717574}" type="pres">
      <dgm:prSet presAssocID="{41178590-AC40-4550-9255-B71AB6C55533}" presName="root" presStyleCnt="0"/>
      <dgm:spPr/>
    </dgm:pt>
    <dgm:pt modelId="{47D543E4-3E8C-4F95-BB94-130E28C224E4}" type="pres">
      <dgm:prSet presAssocID="{41178590-AC40-4550-9255-B71AB6C55533}" presName="rootComposite" presStyleCnt="0"/>
      <dgm:spPr/>
    </dgm:pt>
    <dgm:pt modelId="{CB1D9328-9A2D-4AD3-9C02-40F62F2A1BD7}" type="pres">
      <dgm:prSet presAssocID="{41178590-AC40-4550-9255-B71AB6C55533}" presName="rootText" presStyleLbl="node1" presStyleIdx="3" presStyleCnt="4"/>
      <dgm:spPr/>
      <dgm:t>
        <a:bodyPr/>
        <a:lstStyle/>
        <a:p>
          <a:endParaRPr lang="en-US"/>
        </a:p>
      </dgm:t>
    </dgm:pt>
    <dgm:pt modelId="{7EB78A59-CBFB-4924-A01B-4AE7F533D219}" type="pres">
      <dgm:prSet presAssocID="{41178590-AC40-4550-9255-B71AB6C55533}" presName="rootConnector" presStyleLbl="node1" presStyleIdx="3" presStyleCnt="4"/>
      <dgm:spPr/>
      <dgm:t>
        <a:bodyPr/>
        <a:lstStyle/>
        <a:p>
          <a:endParaRPr lang="en-US"/>
        </a:p>
      </dgm:t>
    </dgm:pt>
    <dgm:pt modelId="{E0E25342-39B1-483D-AC39-F6BDB53DCFD4}" type="pres">
      <dgm:prSet presAssocID="{41178590-AC40-4550-9255-B71AB6C55533}" presName="childShape" presStyleCnt="0"/>
      <dgm:spPr/>
    </dgm:pt>
    <dgm:pt modelId="{CED6BD63-FD8E-4116-A0A8-205B39645161}" type="pres">
      <dgm:prSet presAssocID="{C3EB9FAA-AECD-4443-A02A-34E8B6396AB8}" presName="Name13" presStyleLbl="parChTrans1D2" presStyleIdx="6" presStyleCnt="8"/>
      <dgm:spPr/>
      <dgm:t>
        <a:bodyPr/>
        <a:lstStyle/>
        <a:p>
          <a:endParaRPr lang="en-US"/>
        </a:p>
      </dgm:t>
    </dgm:pt>
    <dgm:pt modelId="{CAB39DD1-BE8E-46E4-9012-BCA6A60EBFEB}" type="pres">
      <dgm:prSet presAssocID="{7D663119-6AE7-4C93-87A3-5C015C5C0A4D}" presName="childText" presStyleLbl="bgAcc1" presStyleIdx="6" presStyleCnt="8" custScaleY="44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8C7F6-BD81-4174-8CC0-5461CAC26E29}" type="pres">
      <dgm:prSet presAssocID="{4369780D-6E0C-4924-AEA7-F25E9EE71657}" presName="Name13" presStyleLbl="parChTrans1D2" presStyleIdx="7" presStyleCnt="8"/>
      <dgm:spPr/>
      <dgm:t>
        <a:bodyPr/>
        <a:lstStyle/>
        <a:p>
          <a:endParaRPr lang="en-US"/>
        </a:p>
      </dgm:t>
    </dgm:pt>
    <dgm:pt modelId="{4C8487AF-7EE2-49D2-A1E2-101297FBEB73}" type="pres">
      <dgm:prSet presAssocID="{93549BBD-22D4-4A8C-9D9E-F5C86BE0A8F1}" presName="childText" presStyleLbl="bgAcc1" presStyleIdx="7" presStyleCnt="8" custScaleY="56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64DCC-A2B5-497A-9190-4BE25D3F1AA5}" type="presOf" srcId="{7C18B356-0C38-4885-82B8-8EDE716820EB}" destId="{8C6071E2-0339-4B8B-B4FC-21CBA1A89F6F}" srcOrd="0" destOrd="0" presId="urn:microsoft.com/office/officeart/2005/8/layout/hierarchy3"/>
    <dgm:cxn modelId="{1295A9CC-C59A-45FC-A1CA-4A097B925883}" srcId="{39AEFB0F-70A5-4A81-9C0E-062DF05167E0}" destId="{AEFBF3EE-03D9-404E-9A00-45AAE2D6FDAE}" srcOrd="0" destOrd="0" parTransId="{195B8473-7DA2-4B2E-813D-DC4564743897}" sibTransId="{782E1802-4C36-4FB9-8765-4F3B38A462C8}"/>
    <dgm:cxn modelId="{73DA6655-82D8-40A2-A8CF-8D3A801AE8F3}" srcId="{41178590-AC40-4550-9255-B71AB6C55533}" destId="{93549BBD-22D4-4A8C-9D9E-F5C86BE0A8F1}" srcOrd="1" destOrd="0" parTransId="{4369780D-6E0C-4924-AEA7-F25E9EE71657}" sibTransId="{78ADB1BA-0D47-42AE-97B0-4F24D8881450}"/>
    <dgm:cxn modelId="{667921FE-894E-456C-AA9F-5F4CE2F3E48A}" type="presOf" srcId="{734E970C-CAF1-4E36-A712-CD385CF4BF29}" destId="{09EC1B40-D9D6-4062-B34D-E982D84E6DA4}" srcOrd="0" destOrd="0" presId="urn:microsoft.com/office/officeart/2005/8/layout/hierarchy3"/>
    <dgm:cxn modelId="{68233D2E-71FA-4B14-ABF4-F825A19497CF}" type="presOf" srcId="{D350000D-238F-4414-BAA7-83B795C9BD49}" destId="{0CA7F431-534A-455C-9627-E42D68576B42}" srcOrd="0" destOrd="0" presId="urn:microsoft.com/office/officeart/2005/8/layout/hierarchy3"/>
    <dgm:cxn modelId="{3C58B0B1-03FE-4E7F-B651-2CABED7954FE}" srcId="{AEFBF3EE-03D9-404E-9A00-45AAE2D6FDAE}" destId="{2EDE7631-13D9-4123-889B-5751F85BCA94}" srcOrd="1" destOrd="0" parTransId="{132439D0-75D0-4BE4-AB6F-05458B20B7D5}" sibTransId="{80374F66-08ED-4181-8042-F1A76237926C}"/>
    <dgm:cxn modelId="{77FD1505-590E-408E-8B5C-4C301A25B5C0}" type="presOf" srcId="{2EDE7631-13D9-4123-889B-5751F85BCA94}" destId="{738F5A1C-007A-43FC-B2DC-2AEB4B538022}" srcOrd="0" destOrd="0" presId="urn:microsoft.com/office/officeart/2005/8/layout/hierarchy3"/>
    <dgm:cxn modelId="{4F13D199-D776-4207-93FC-6B513EFAB20C}" type="presOf" srcId="{41178590-AC40-4550-9255-B71AB6C55533}" destId="{7EB78A59-CBFB-4924-A01B-4AE7F533D219}" srcOrd="1" destOrd="0" presId="urn:microsoft.com/office/officeart/2005/8/layout/hierarchy3"/>
    <dgm:cxn modelId="{CB61B462-880D-4770-96B0-82B989099F14}" type="presOf" srcId="{41178590-AC40-4550-9255-B71AB6C55533}" destId="{CB1D9328-9A2D-4AD3-9C02-40F62F2A1BD7}" srcOrd="0" destOrd="0" presId="urn:microsoft.com/office/officeart/2005/8/layout/hierarchy3"/>
    <dgm:cxn modelId="{F527A97C-935C-44B5-8660-D7B57DC94CCD}" type="presOf" srcId="{3FBBAEC0-7D6E-431C-8784-AEA3E2C8C6AD}" destId="{C1A9E39A-FC7D-4714-8EC7-A6D17A47DA82}" srcOrd="1" destOrd="0" presId="urn:microsoft.com/office/officeart/2005/8/layout/hierarchy3"/>
    <dgm:cxn modelId="{B88C2211-88B2-4A63-BF27-E1B5DEAF0CFE}" srcId="{39AEFB0F-70A5-4A81-9C0E-062DF05167E0}" destId="{41178590-AC40-4550-9255-B71AB6C55533}" srcOrd="3" destOrd="0" parTransId="{68A8ADD0-7DE4-4B23-9E15-B84332E0F4AF}" sibTransId="{421E25BF-79A5-4ED2-8350-C99CA41B17EE}"/>
    <dgm:cxn modelId="{377ADCD5-2272-47C8-9734-48F0AF1A72DE}" type="presOf" srcId="{738C08B5-AA2A-4FA5-9049-A5FC1638CA7D}" destId="{4FA2B88A-3EA6-4163-89D1-E83F3777AD77}" srcOrd="0" destOrd="0" presId="urn:microsoft.com/office/officeart/2005/8/layout/hierarchy3"/>
    <dgm:cxn modelId="{F4725B56-A754-423E-A515-03C1B5AE539B}" srcId="{7C18B356-0C38-4885-82B8-8EDE716820EB}" destId="{67073D9D-D6D7-4B9D-A110-5D310E32CE0C}" srcOrd="1" destOrd="0" parTransId="{734E970C-CAF1-4E36-A712-CD385CF4BF29}" sibTransId="{7958A28D-F6E8-4198-B436-9BE2181B5D9D}"/>
    <dgm:cxn modelId="{0095890B-9B4B-4E3F-9E9B-7EA1782505D9}" type="presOf" srcId="{67073D9D-D6D7-4B9D-A110-5D310E32CE0C}" destId="{85388AC3-191A-4C15-96DC-CF6910373048}" srcOrd="0" destOrd="0" presId="urn:microsoft.com/office/officeart/2005/8/layout/hierarchy3"/>
    <dgm:cxn modelId="{D137A55D-9165-4555-8909-065E092E6215}" type="presOf" srcId="{7C18B356-0C38-4885-82B8-8EDE716820EB}" destId="{D36702F9-07E0-427D-AC20-6B5EE11C604A}" srcOrd="1" destOrd="0" presId="urn:microsoft.com/office/officeart/2005/8/layout/hierarchy3"/>
    <dgm:cxn modelId="{F82C7647-02E9-4E87-9CD2-DF7F5991C86C}" type="presOf" srcId="{AEFBF3EE-03D9-404E-9A00-45AAE2D6FDAE}" destId="{02633AB2-C6C7-403B-A336-4D07EF65DD17}" srcOrd="1" destOrd="0" presId="urn:microsoft.com/office/officeart/2005/8/layout/hierarchy3"/>
    <dgm:cxn modelId="{03739694-2319-46A8-B768-AECA88B21841}" srcId="{AEFBF3EE-03D9-404E-9A00-45AAE2D6FDAE}" destId="{CF1F0DCC-B9F4-447C-B92D-244B138711AB}" srcOrd="0" destOrd="0" parTransId="{F721DD36-0B31-42DD-B00E-47F5F2E71DA1}" sibTransId="{9A262FCD-D711-4873-9B5D-8BBD73F9B9CE}"/>
    <dgm:cxn modelId="{0DA27459-B195-4113-885F-EE51E273D228}" type="presOf" srcId="{C3EB9FAA-AECD-4443-A02A-34E8B6396AB8}" destId="{CED6BD63-FD8E-4116-A0A8-205B39645161}" srcOrd="0" destOrd="0" presId="urn:microsoft.com/office/officeart/2005/8/layout/hierarchy3"/>
    <dgm:cxn modelId="{295A5E6A-EA67-40B1-B2E2-3D995516D579}" type="presOf" srcId="{3FBBAEC0-7D6E-431C-8784-AEA3E2C8C6AD}" destId="{EAC139A9-4922-4550-9310-4C1B1C174305}" srcOrd="0" destOrd="0" presId="urn:microsoft.com/office/officeart/2005/8/layout/hierarchy3"/>
    <dgm:cxn modelId="{0F0432BC-0404-4586-8537-A76CEC5ADCAF}" srcId="{39AEFB0F-70A5-4A81-9C0E-062DF05167E0}" destId="{7C18B356-0C38-4885-82B8-8EDE716820EB}" srcOrd="1" destOrd="0" parTransId="{09E32C37-D931-4D85-82A7-BC4D5A1944B1}" sibTransId="{3B854232-E633-4C8A-A32A-F69E2F22F8AF}"/>
    <dgm:cxn modelId="{16DC25DB-C948-4970-B637-5A56575C036A}" srcId="{41178590-AC40-4550-9255-B71AB6C55533}" destId="{7D663119-6AE7-4C93-87A3-5C015C5C0A4D}" srcOrd="0" destOrd="0" parTransId="{C3EB9FAA-AECD-4443-A02A-34E8B6396AB8}" sibTransId="{0296928C-8CF7-4AF7-ABB5-E08A090E96F2}"/>
    <dgm:cxn modelId="{B34FC72D-3261-4998-9180-2F99D8464272}" type="presOf" srcId="{58D8A575-4E51-4406-B138-8470FAE0F096}" destId="{18A38AF4-B10D-44B3-B63E-53C12F75E783}" srcOrd="0" destOrd="0" presId="urn:microsoft.com/office/officeart/2005/8/layout/hierarchy3"/>
    <dgm:cxn modelId="{E98FE667-98B5-428E-9C12-433EA8CBABBA}" type="presOf" srcId="{39AEFB0F-70A5-4A81-9C0E-062DF05167E0}" destId="{F07DBDD9-ADA3-4684-8D31-3501C06CBC32}" srcOrd="0" destOrd="0" presId="urn:microsoft.com/office/officeart/2005/8/layout/hierarchy3"/>
    <dgm:cxn modelId="{DECD20E3-4294-4307-AFA2-363BDC11BC28}" type="presOf" srcId="{93549BBD-22D4-4A8C-9D9E-F5C86BE0A8F1}" destId="{4C8487AF-7EE2-49D2-A1E2-101297FBEB73}" srcOrd="0" destOrd="0" presId="urn:microsoft.com/office/officeart/2005/8/layout/hierarchy3"/>
    <dgm:cxn modelId="{5833ED46-0735-4B4B-872B-C6878526910A}" srcId="{3FBBAEC0-7D6E-431C-8784-AEA3E2C8C6AD}" destId="{D350000D-238F-4414-BAA7-83B795C9BD49}" srcOrd="1" destOrd="0" parTransId="{77F7A380-46D3-4181-B23C-3524F4D86CE4}" sibTransId="{8CEEF6C6-84FD-4226-A886-E888CE14AB3E}"/>
    <dgm:cxn modelId="{4BFFD523-135C-4FE7-818C-AA43CA5806C0}" type="presOf" srcId="{41673971-D9FF-44FC-AD77-7374A8068367}" destId="{5CFB799C-A22E-4039-B01F-0F338C5AF377}" srcOrd="0" destOrd="0" presId="urn:microsoft.com/office/officeart/2005/8/layout/hierarchy3"/>
    <dgm:cxn modelId="{42F48B30-3935-4E02-A0C0-3EE8D9B59A3F}" type="presOf" srcId="{77F7A380-46D3-4181-B23C-3524F4D86CE4}" destId="{3E99595E-D3E5-4553-B52E-5E480D34B906}" srcOrd="0" destOrd="0" presId="urn:microsoft.com/office/officeart/2005/8/layout/hierarchy3"/>
    <dgm:cxn modelId="{1098338A-3CA2-4A9A-9409-B8626D009268}" type="presOf" srcId="{9F6AF234-EF19-4045-82EA-0FF70AF919A1}" destId="{78A7C626-35E1-4CD1-A9DB-15C3433CB586}" srcOrd="0" destOrd="0" presId="urn:microsoft.com/office/officeart/2005/8/layout/hierarchy3"/>
    <dgm:cxn modelId="{54B88684-1A67-4B77-9187-F7A349F08FFC}" srcId="{39AEFB0F-70A5-4A81-9C0E-062DF05167E0}" destId="{3FBBAEC0-7D6E-431C-8784-AEA3E2C8C6AD}" srcOrd="2" destOrd="0" parTransId="{67F94561-23B8-4968-BADB-FD0532DFE152}" sibTransId="{6AD1A9BE-F4B8-4E86-9E36-E93C1CD4523E}"/>
    <dgm:cxn modelId="{D1D662FF-0891-446B-B97B-070456CA830E}" srcId="{3FBBAEC0-7D6E-431C-8784-AEA3E2C8C6AD}" destId="{738C08B5-AA2A-4FA5-9049-A5FC1638CA7D}" srcOrd="0" destOrd="0" parTransId="{58D8A575-4E51-4406-B138-8470FAE0F096}" sibTransId="{5AD0DC73-627A-4283-BBDA-8F1C9428C09E}"/>
    <dgm:cxn modelId="{74DBFD93-BD79-4AA1-8882-89E9B7620883}" srcId="{7C18B356-0C38-4885-82B8-8EDE716820EB}" destId="{41673971-D9FF-44FC-AD77-7374A8068367}" srcOrd="0" destOrd="0" parTransId="{9F6AF234-EF19-4045-82EA-0FF70AF919A1}" sibTransId="{972189FE-F0E4-4E1E-A87C-0385025772A1}"/>
    <dgm:cxn modelId="{69B2C056-4C81-4954-8FB6-35ECA7DCC07E}" type="presOf" srcId="{F721DD36-0B31-42DD-B00E-47F5F2E71DA1}" destId="{A72C3C42-4161-4DBC-8C26-F3E1514E267B}" srcOrd="0" destOrd="0" presId="urn:microsoft.com/office/officeart/2005/8/layout/hierarchy3"/>
    <dgm:cxn modelId="{2D26BFD0-FB19-42F4-980F-C12C2EAAD67F}" type="presOf" srcId="{CF1F0DCC-B9F4-447C-B92D-244B138711AB}" destId="{9A2050C5-B32A-49AC-B9C1-E6069D7DA1AD}" srcOrd="0" destOrd="0" presId="urn:microsoft.com/office/officeart/2005/8/layout/hierarchy3"/>
    <dgm:cxn modelId="{CC19D94A-CDD7-4E12-ADB2-DC17D6E17BE5}" type="presOf" srcId="{132439D0-75D0-4BE4-AB6F-05458B20B7D5}" destId="{64779056-5C15-4161-9466-9C87F6B804ED}" srcOrd="0" destOrd="0" presId="urn:microsoft.com/office/officeart/2005/8/layout/hierarchy3"/>
    <dgm:cxn modelId="{7EBE9FFB-FC61-44B4-8FD5-552F89D079CC}" type="presOf" srcId="{AEFBF3EE-03D9-404E-9A00-45AAE2D6FDAE}" destId="{A15D3707-91EF-40A8-A9B1-9BC6DC2CA99A}" srcOrd="0" destOrd="0" presId="urn:microsoft.com/office/officeart/2005/8/layout/hierarchy3"/>
    <dgm:cxn modelId="{1A28D3D1-1DE8-4080-B690-5C10A30BE5AA}" type="presOf" srcId="{4369780D-6E0C-4924-AEA7-F25E9EE71657}" destId="{A578C7F6-BD81-4174-8CC0-5461CAC26E29}" srcOrd="0" destOrd="0" presId="urn:microsoft.com/office/officeart/2005/8/layout/hierarchy3"/>
    <dgm:cxn modelId="{3AD9852D-5050-48E4-ACDF-A783A6A0F1C9}" type="presOf" srcId="{7D663119-6AE7-4C93-87A3-5C015C5C0A4D}" destId="{CAB39DD1-BE8E-46E4-9012-BCA6A60EBFEB}" srcOrd="0" destOrd="0" presId="urn:microsoft.com/office/officeart/2005/8/layout/hierarchy3"/>
    <dgm:cxn modelId="{18AF48DA-8D98-4E90-9B34-D60C9466E563}" type="presParOf" srcId="{F07DBDD9-ADA3-4684-8D31-3501C06CBC32}" destId="{95DFD6D7-FA34-4B10-B53A-CEC46928F93F}" srcOrd="0" destOrd="0" presId="urn:microsoft.com/office/officeart/2005/8/layout/hierarchy3"/>
    <dgm:cxn modelId="{D8BF0332-4923-457F-9339-79B95177278D}" type="presParOf" srcId="{95DFD6D7-FA34-4B10-B53A-CEC46928F93F}" destId="{4688EE2F-57C1-4D8D-ABBB-3DBBEA5DA028}" srcOrd="0" destOrd="0" presId="urn:microsoft.com/office/officeart/2005/8/layout/hierarchy3"/>
    <dgm:cxn modelId="{FC61A496-AEE6-4B4F-8A7D-792266E41748}" type="presParOf" srcId="{4688EE2F-57C1-4D8D-ABBB-3DBBEA5DA028}" destId="{A15D3707-91EF-40A8-A9B1-9BC6DC2CA99A}" srcOrd="0" destOrd="0" presId="urn:microsoft.com/office/officeart/2005/8/layout/hierarchy3"/>
    <dgm:cxn modelId="{66D21EF3-1364-4791-9CFD-66938D6BB3EE}" type="presParOf" srcId="{4688EE2F-57C1-4D8D-ABBB-3DBBEA5DA028}" destId="{02633AB2-C6C7-403B-A336-4D07EF65DD17}" srcOrd="1" destOrd="0" presId="urn:microsoft.com/office/officeart/2005/8/layout/hierarchy3"/>
    <dgm:cxn modelId="{4E1B7237-A391-4078-91A2-CA66BDE86709}" type="presParOf" srcId="{95DFD6D7-FA34-4B10-B53A-CEC46928F93F}" destId="{978B9ECB-AB1A-4F77-A4A0-2B7EEE63D0D9}" srcOrd="1" destOrd="0" presId="urn:microsoft.com/office/officeart/2005/8/layout/hierarchy3"/>
    <dgm:cxn modelId="{8DF355FC-1822-4BBC-B98B-D19199EB6A62}" type="presParOf" srcId="{978B9ECB-AB1A-4F77-A4A0-2B7EEE63D0D9}" destId="{A72C3C42-4161-4DBC-8C26-F3E1514E267B}" srcOrd="0" destOrd="0" presId="urn:microsoft.com/office/officeart/2005/8/layout/hierarchy3"/>
    <dgm:cxn modelId="{D046D4C3-F0C3-4AF7-B67C-2AE71F1BD029}" type="presParOf" srcId="{978B9ECB-AB1A-4F77-A4A0-2B7EEE63D0D9}" destId="{9A2050C5-B32A-49AC-B9C1-E6069D7DA1AD}" srcOrd="1" destOrd="0" presId="urn:microsoft.com/office/officeart/2005/8/layout/hierarchy3"/>
    <dgm:cxn modelId="{E6366ED5-16FD-46B7-9F5A-9E6250365D0F}" type="presParOf" srcId="{978B9ECB-AB1A-4F77-A4A0-2B7EEE63D0D9}" destId="{64779056-5C15-4161-9466-9C87F6B804ED}" srcOrd="2" destOrd="0" presId="urn:microsoft.com/office/officeart/2005/8/layout/hierarchy3"/>
    <dgm:cxn modelId="{C156FE94-A9D4-49FC-B2AC-9DCA48CA8586}" type="presParOf" srcId="{978B9ECB-AB1A-4F77-A4A0-2B7EEE63D0D9}" destId="{738F5A1C-007A-43FC-B2DC-2AEB4B538022}" srcOrd="3" destOrd="0" presId="urn:microsoft.com/office/officeart/2005/8/layout/hierarchy3"/>
    <dgm:cxn modelId="{C662EDED-C2B9-4B70-888A-142423717D2B}" type="presParOf" srcId="{F07DBDD9-ADA3-4684-8D31-3501C06CBC32}" destId="{FE7C859D-8507-40D1-9D50-2E7BEDFD9CD0}" srcOrd="1" destOrd="0" presId="urn:microsoft.com/office/officeart/2005/8/layout/hierarchy3"/>
    <dgm:cxn modelId="{F032F673-6B0C-4ECE-B43A-AB2474151403}" type="presParOf" srcId="{FE7C859D-8507-40D1-9D50-2E7BEDFD9CD0}" destId="{580AC8D0-6539-443C-B4E5-997B7524DC97}" srcOrd="0" destOrd="0" presId="urn:microsoft.com/office/officeart/2005/8/layout/hierarchy3"/>
    <dgm:cxn modelId="{6D2FBA23-7BBE-4F95-9BEF-9315D597ECA2}" type="presParOf" srcId="{580AC8D0-6539-443C-B4E5-997B7524DC97}" destId="{8C6071E2-0339-4B8B-B4FC-21CBA1A89F6F}" srcOrd="0" destOrd="0" presId="urn:microsoft.com/office/officeart/2005/8/layout/hierarchy3"/>
    <dgm:cxn modelId="{49AFD3D9-6077-485F-BFFD-ECB616CDE2A4}" type="presParOf" srcId="{580AC8D0-6539-443C-B4E5-997B7524DC97}" destId="{D36702F9-07E0-427D-AC20-6B5EE11C604A}" srcOrd="1" destOrd="0" presId="urn:microsoft.com/office/officeart/2005/8/layout/hierarchy3"/>
    <dgm:cxn modelId="{9C29C877-A945-49E2-968E-5F5D1CBFDD14}" type="presParOf" srcId="{FE7C859D-8507-40D1-9D50-2E7BEDFD9CD0}" destId="{ADC657D2-1320-489B-AA7E-47C5F2BE4B06}" srcOrd="1" destOrd="0" presId="urn:microsoft.com/office/officeart/2005/8/layout/hierarchy3"/>
    <dgm:cxn modelId="{6724460B-9922-44F1-9F6B-6C7FAE7F3054}" type="presParOf" srcId="{ADC657D2-1320-489B-AA7E-47C5F2BE4B06}" destId="{78A7C626-35E1-4CD1-A9DB-15C3433CB586}" srcOrd="0" destOrd="0" presId="urn:microsoft.com/office/officeart/2005/8/layout/hierarchy3"/>
    <dgm:cxn modelId="{9A804E14-1CC4-43A1-960E-A37461795429}" type="presParOf" srcId="{ADC657D2-1320-489B-AA7E-47C5F2BE4B06}" destId="{5CFB799C-A22E-4039-B01F-0F338C5AF377}" srcOrd="1" destOrd="0" presId="urn:microsoft.com/office/officeart/2005/8/layout/hierarchy3"/>
    <dgm:cxn modelId="{477193C4-58B1-4765-B697-BD5304D79274}" type="presParOf" srcId="{ADC657D2-1320-489B-AA7E-47C5F2BE4B06}" destId="{09EC1B40-D9D6-4062-B34D-E982D84E6DA4}" srcOrd="2" destOrd="0" presId="urn:microsoft.com/office/officeart/2005/8/layout/hierarchy3"/>
    <dgm:cxn modelId="{B34DD408-B077-4463-A5D1-E8F2AE5B539D}" type="presParOf" srcId="{ADC657D2-1320-489B-AA7E-47C5F2BE4B06}" destId="{85388AC3-191A-4C15-96DC-CF6910373048}" srcOrd="3" destOrd="0" presId="urn:microsoft.com/office/officeart/2005/8/layout/hierarchy3"/>
    <dgm:cxn modelId="{58898FFB-89B9-44C2-8511-F8BF081E725E}" type="presParOf" srcId="{F07DBDD9-ADA3-4684-8D31-3501C06CBC32}" destId="{ADF09AD8-D4B5-43A4-AA1C-5ED33172D0BA}" srcOrd="2" destOrd="0" presId="urn:microsoft.com/office/officeart/2005/8/layout/hierarchy3"/>
    <dgm:cxn modelId="{E5BCA441-DFE3-40ED-BD8D-61B73B9DC25E}" type="presParOf" srcId="{ADF09AD8-D4B5-43A4-AA1C-5ED33172D0BA}" destId="{7A6CF7B8-2AB1-4016-80C8-858CFE763A1E}" srcOrd="0" destOrd="0" presId="urn:microsoft.com/office/officeart/2005/8/layout/hierarchy3"/>
    <dgm:cxn modelId="{494E22E3-C1DF-48F5-A5B2-1F48CA08ADE8}" type="presParOf" srcId="{7A6CF7B8-2AB1-4016-80C8-858CFE763A1E}" destId="{EAC139A9-4922-4550-9310-4C1B1C174305}" srcOrd="0" destOrd="0" presId="urn:microsoft.com/office/officeart/2005/8/layout/hierarchy3"/>
    <dgm:cxn modelId="{DB8C1C22-ADDC-40A5-BEAB-F09631648741}" type="presParOf" srcId="{7A6CF7B8-2AB1-4016-80C8-858CFE763A1E}" destId="{C1A9E39A-FC7D-4714-8EC7-A6D17A47DA82}" srcOrd="1" destOrd="0" presId="urn:microsoft.com/office/officeart/2005/8/layout/hierarchy3"/>
    <dgm:cxn modelId="{4834F9AD-44B2-4925-A096-D73623BBFAE8}" type="presParOf" srcId="{ADF09AD8-D4B5-43A4-AA1C-5ED33172D0BA}" destId="{6FF28259-9293-449B-B9A9-1BB32858DC84}" srcOrd="1" destOrd="0" presId="urn:microsoft.com/office/officeart/2005/8/layout/hierarchy3"/>
    <dgm:cxn modelId="{71B92433-D433-46A3-9DD0-5157A2A6E6E7}" type="presParOf" srcId="{6FF28259-9293-449B-B9A9-1BB32858DC84}" destId="{18A38AF4-B10D-44B3-B63E-53C12F75E783}" srcOrd="0" destOrd="0" presId="urn:microsoft.com/office/officeart/2005/8/layout/hierarchy3"/>
    <dgm:cxn modelId="{837E9AD4-FE96-4492-914A-D77B272E99E6}" type="presParOf" srcId="{6FF28259-9293-449B-B9A9-1BB32858DC84}" destId="{4FA2B88A-3EA6-4163-89D1-E83F3777AD77}" srcOrd="1" destOrd="0" presId="urn:microsoft.com/office/officeart/2005/8/layout/hierarchy3"/>
    <dgm:cxn modelId="{BC7F4FE5-666A-45B7-847D-1EE2511DD8AB}" type="presParOf" srcId="{6FF28259-9293-449B-B9A9-1BB32858DC84}" destId="{3E99595E-D3E5-4553-B52E-5E480D34B906}" srcOrd="2" destOrd="0" presId="urn:microsoft.com/office/officeart/2005/8/layout/hierarchy3"/>
    <dgm:cxn modelId="{E2741943-88C5-425E-8241-F66CBC0083DD}" type="presParOf" srcId="{6FF28259-9293-449B-B9A9-1BB32858DC84}" destId="{0CA7F431-534A-455C-9627-E42D68576B42}" srcOrd="3" destOrd="0" presId="urn:microsoft.com/office/officeart/2005/8/layout/hierarchy3"/>
    <dgm:cxn modelId="{1002A014-F06A-46F0-AFEC-2FFBFA498862}" type="presParOf" srcId="{F07DBDD9-ADA3-4684-8D31-3501C06CBC32}" destId="{A6243817-8884-475B-867F-7BAAB8717574}" srcOrd="3" destOrd="0" presId="urn:microsoft.com/office/officeart/2005/8/layout/hierarchy3"/>
    <dgm:cxn modelId="{07B2D60D-7A98-493D-BDA5-AD45D5CF2AE2}" type="presParOf" srcId="{A6243817-8884-475B-867F-7BAAB8717574}" destId="{47D543E4-3E8C-4F95-BB94-130E28C224E4}" srcOrd="0" destOrd="0" presId="urn:microsoft.com/office/officeart/2005/8/layout/hierarchy3"/>
    <dgm:cxn modelId="{C05A572A-4C5A-4C9A-BDF3-62EB739F611F}" type="presParOf" srcId="{47D543E4-3E8C-4F95-BB94-130E28C224E4}" destId="{CB1D9328-9A2D-4AD3-9C02-40F62F2A1BD7}" srcOrd="0" destOrd="0" presId="urn:microsoft.com/office/officeart/2005/8/layout/hierarchy3"/>
    <dgm:cxn modelId="{D5224F64-667A-4CFA-B583-5D780E4483E7}" type="presParOf" srcId="{47D543E4-3E8C-4F95-BB94-130E28C224E4}" destId="{7EB78A59-CBFB-4924-A01B-4AE7F533D219}" srcOrd="1" destOrd="0" presId="urn:microsoft.com/office/officeart/2005/8/layout/hierarchy3"/>
    <dgm:cxn modelId="{19E64F09-290E-4EA1-8D47-8045424A221D}" type="presParOf" srcId="{A6243817-8884-475B-867F-7BAAB8717574}" destId="{E0E25342-39B1-483D-AC39-F6BDB53DCFD4}" srcOrd="1" destOrd="0" presId="urn:microsoft.com/office/officeart/2005/8/layout/hierarchy3"/>
    <dgm:cxn modelId="{DFA7903F-760C-47EC-8DAA-3C778AD44EB5}" type="presParOf" srcId="{E0E25342-39B1-483D-AC39-F6BDB53DCFD4}" destId="{CED6BD63-FD8E-4116-A0A8-205B39645161}" srcOrd="0" destOrd="0" presId="urn:microsoft.com/office/officeart/2005/8/layout/hierarchy3"/>
    <dgm:cxn modelId="{5707BDEE-A1DD-43DB-903B-3BCF6E0DFB7D}" type="presParOf" srcId="{E0E25342-39B1-483D-AC39-F6BDB53DCFD4}" destId="{CAB39DD1-BE8E-46E4-9012-BCA6A60EBFEB}" srcOrd="1" destOrd="0" presId="urn:microsoft.com/office/officeart/2005/8/layout/hierarchy3"/>
    <dgm:cxn modelId="{D3559FCA-A6F0-4D8C-A53C-32FB75B84EEE}" type="presParOf" srcId="{E0E25342-39B1-483D-AC39-F6BDB53DCFD4}" destId="{A578C7F6-BD81-4174-8CC0-5461CAC26E29}" srcOrd="2" destOrd="0" presId="urn:microsoft.com/office/officeart/2005/8/layout/hierarchy3"/>
    <dgm:cxn modelId="{3B80AAFC-0D3B-448F-BDA1-CE9C5BE8DCFD}" type="presParOf" srcId="{E0E25342-39B1-483D-AC39-F6BDB53DCFD4}" destId="{4C8487AF-7EE2-49D2-A1E2-101297FBEB7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F74F7-87C3-42BA-9EC1-99BD61B27B9E}">
      <dsp:nvSpPr>
        <dsp:cNvPr id="0" name=""/>
        <dsp:cNvSpPr/>
      </dsp:nvSpPr>
      <dsp:spPr>
        <a:xfrm>
          <a:off x="3905948" y="-318395"/>
          <a:ext cx="3733807" cy="16864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ASW Situation Awareness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Near-real time updates, live ACINT tactical picture.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Mission </a:t>
          </a:r>
          <a:r>
            <a:rPr lang="en-US" sz="1600" kern="1200" dirty="0" err="1" smtClean="0"/>
            <a:t>replanning</a:t>
          </a:r>
          <a:r>
            <a:rPr lang="en-US" sz="1600" kern="1200" dirty="0" smtClean="0"/>
            <a:t> for </a:t>
          </a:r>
          <a:r>
            <a:rPr lang="en-US" sz="1600" kern="1200" dirty="0" err="1" smtClean="0"/>
            <a:t>optimised</a:t>
          </a:r>
          <a:r>
            <a:rPr lang="en-US" sz="1600" kern="1200" dirty="0" smtClean="0"/>
            <a:t> efficiency gains.</a:t>
          </a:r>
          <a:endParaRPr lang="en-US" sz="1600" kern="1200" dirty="0"/>
        </a:p>
      </dsp:txBody>
      <dsp:txXfrm>
        <a:off x="3988275" y="-236068"/>
        <a:ext cx="3569153" cy="1521815"/>
      </dsp:txXfrm>
    </dsp:sp>
    <dsp:sp modelId="{755F8B6D-0B73-440C-94BA-35B255D15B0A}">
      <dsp:nvSpPr>
        <dsp:cNvPr id="0" name=""/>
        <dsp:cNvSpPr/>
      </dsp:nvSpPr>
      <dsp:spPr>
        <a:xfrm>
          <a:off x="5507345" y="1205405"/>
          <a:ext cx="3344053" cy="3344053"/>
        </a:xfrm>
        <a:custGeom>
          <a:avLst/>
          <a:gdLst/>
          <a:ahLst/>
          <a:cxnLst/>
          <a:rect l="0" t="0" r="0" b="0"/>
          <a:pathLst>
            <a:path>
              <a:moveTo>
                <a:pt x="2196743" y="84467"/>
              </a:moveTo>
              <a:arcTo wR="1672026" hR="1672026" stAng="17297379" swAng="4164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D9944-417C-4798-98DA-268D639FEC74}">
      <dsp:nvSpPr>
        <dsp:cNvPr id="0" name=""/>
        <dsp:cNvSpPr/>
      </dsp:nvSpPr>
      <dsp:spPr>
        <a:xfrm>
          <a:off x="7944935" y="1394832"/>
          <a:ext cx="3636787" cy="1445711"/>
        </a:xfrm>
        <a:prstGeom prst="roundRect">
          <a:avLst/>
        </a:prstGeom>
        <a:solidFill>
          <a:schemeClr val="accent2">
            <a:hueOff val="-3569"/>
            <a:satOff val="-374"/>
            <a:lumOff val="4314"/>
            <a:alphaOff val="0"/>
          </a:schemeClr>
        </a:solidFill>
        <a:ln w="1079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Assurance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of Existing, Secure Datalinks.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Data assured from sensor to effector.</a:t>
          </a:r>
          <a:endParaRPr lang="en-US" sz="1600" kern="1200" dirty="0"/>
        </a:p>
      </dsp:txBody>
      <dsp:txXfrm>
        <a:off x="8015509" y="1465406"/>
        <a:ext cx="3495639" cy="1304563"/>
      </dsp:txXfrm>
    </dsp:sp>
    <dsp:sp modelId="{4EB38944-B756-41B4-B3AE-64DA354E3B2E}">
      <dsp:nvSpPr>
        <dsp:cNvPr id="0" name=""/>
        <dsp:cNvSpPr/>
      </dsp:nvSpPr>
      <dsp:spPr>
        <a:xfrm>
          <a:off x="5570829" y="-396535"/>
          <a:ext cx="3344053" cy="3344053"/>
        </a:xfrm>
        <a:custGeom>
          <a:avLst/>
          <a:gdLst/>
          <a:ahLst/>
          <a:cxnLst/>
          <a:rect l="0" t="0" r="0" b="0"/>
          <a:pathLst>
            <a:path>
              <a:moveTo>
                <a:pt x="2326627" y="3210588"/>
              </a:moveTo>
              <a:arcTo wR="1672026" hR="1672026" stAng="4017123" swAng="320965"/>
            </a:path>
          </a:pathLst>
        </a:custGeom>
        <a:noFill/>
        <a:ln w="9525" cap="flat" cmpd="sng" algn="ctr">
          <a:solidFill>
            <a:schemeClr val="accent2">
              <a:hueOff val="-3569"/>
              <a:satOff val="-374"/>
              <a:lumOff val="4314"/>
              <a:alphaOff val="0"/>
            </a:schemeClr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5CA00-077E-44CC-AD01-1C79FFCC2576}">
      <dsp:nvSpPr>
        <dsp:cNvPr id="0" name=""/>
        <dsp:cNvSpPr/>
      </dsp:nvSpPr>
      <dsp:spPr>
        <a:xfrm>
          <a:off x="3865272" y="2788520"/>
          <a:ext cx="3836166" cy="1614381"/>
        </a:xfrm>
        <a:prstGeom prst="roundRect">
          <a:avLst/>
        </a:prstGeom>
        <a:solidFill>
          <a:schemeClr val="accent2">
            <a:hueOff val="-7138"/>
            <a:satOff val="-749"/>
            <a:lumOff val="8629"/>
            <a:alphaOff val="0"/>
          </a:schemeClr>
        </a:solidFill>
        <a:ln w="1079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Adaptable Mission Flexibility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Multi-nodes. Hybrid multi-mission. Adaptable.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Select nodes against mission objectives.</a:t>
          </a:r>
          <a:endParaRPr lang="en-US" sz="1600" kern="1200" dirty="0"/>
        </a:p>
      </dsp:txBody>
      <dsp:txXfrm>
        <a:off x="3944080" y="2867328"/>
        <a:ext cx="3678550" cy="1456765"/>
      </dsp:txXfrm>
    </dsp:sp>
    <dsp:sp modelId="{141BF5E8-8315-4A7D-B513-FEB2FC2C446E}">
      <dsp:nvSpPr>
        <dsp:cNvPr id="0" name=""/>
        <dsp:cNvSpPr/>
      </dsp:nvSpPr>
      <dsp:spPr>
        <a:xfrm>
          <a:off x="2574960" y="-415429"/>
          <a:ext cx="3344053" cy="3344053"/>
        </a:xfrm>
        <a:custGeom>
          <a:avLst/>
          <a:gdLst/>
          <a:ahLst/>
          <a:cxnLst/>
          <a:rect l="0" t="0" r="0" b="0"/>
          <a:pathLst>
            <a:path>
              <a:moveTo>
                <a:pt x="1209788" y="3278890"/>
              </a:moveTo>
              <a:arcTo wR="1672026" hR="1672026" stAng="6362920" swAng="515583"/>
            </a:path>
          </a:pathLst>
        </a:custGeom>
        <a:noFill/>
        <a:ln w="9525" cap="flat" cmpd="sng" algn="ctr">
          <a:solidFill>
            <a:schemeClr val="accent2">
              <a:hueOff val="-7138"/>
              <a:satOff val="-749"/>
              <a:lumOff val="86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B2DE7-DE0B-4E0B-AE87-E8A4E05A2860}">
      <dsp:nvSpPr>
        <dsp:cNvPr id="0" name=""/>
        <dsp:cNvSpPr/>
      </dsp:nvSpPr>
      <dsp:spPr>
        <a:xfrm>
          <a:off x="229887" y="1185249"/>
          <a:ext cx="3245206" cy="1905727"/>
        </a:xfrm>
        <a:prstGeom prst="roundRect">
          <a:avLst/>
        </a:prstGeom>
        <a:solidFill>
          <a:schemeClr val="accent2">
            <a:hueOff val="-10707"/>
            <a:satOff val="-1123"/>
            <a:lumOff val="12943"/>
            <a:alphaOff val="0"/>
          </a:schemeClr>
        </a:solidFill>
        <a:ln w="1079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Range Extension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Less reliance on core platforms. Cost effective.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Core platform focus on core objectives, removing nugatory work.</a:t>
          </a:r>
          <a:endParaRPr lang="en-US" sz="1600" kern="1200" dirty="0"/>
        </a:p>
      </dsp:txBody>
      <dsp:txXfrm>
        <a:off x="322917" y="1278279"/>
        <a:ext cx="3059146" cy="1719667"/>
      </dsp:txXfrm>
    </dsp:sp>
    <dsp:sp modelId="{03D9FB40-A97B-48FB-A52E-FA3838FF09C6}">
      <dsp:nvSpPr>
        <dsp:cNvPr id="0" name=""/>
        <dsp:cNvSpPr/>
      </dsp:nvSpPr>
      <dsp:spPr>
        <a:xfrm>
          <a:off x="2648577" y="1240859"/>
          <a:ext cx="3344053" cy="3344053"/>
        </a:xfrm>
        <a:custGeom>
          <a:avLst/>
          <a:gdLst/>
          <a:ahLst/>
          <a:cxnLst/>
          <a:rect l="0" t="0" r="0" b="0"/>
          <a:pathLst>
            <a:path>
              <a:moveTo>
                <a:pt x="908177" y="184677"/>
              </a:moveTo>
              <a:arcTo wR="1672026" hR="1672026" stAng="14568994" swAng="577883"/>
            </a:path>
          </a:pathLst>
        </a:custGeom>
        <a:noFill/>
        <a:ln w="9525" cap="flat" cmpd="sng" algn="ctr">
          <a:solidFill>
            <a:schemeClr val="accent2">
              <a:hueOff val="-10707"/>
              <a:satOff val="-1123"/>
              <a:lumOff val="12943"/>
              <a:alphaOff val="0"/>
            </a:schemeClr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D3707-91EF-40A8-A9B1-9BC6DC2CA99A}">
      <dsp:nvSpPr>
        <dsp:cNvPr id="0" name=""/>
        <dsp:cNvSpPr/>
      </dsp:nvSpPr>
      <dsp:spPr>
        <a:xfrm>
          <a:off x="1984" y="390592"/>
          <a:ext cx="2281153" cy="1140576"/>
        </a:xfrm>
        <a:prstGeom prst="roundRect">
          <a:avLst>
            <a:gd name="adj" fmla="val 10000"/>
          </a:avLst>
        </a:prstGeom>
        <a:solidFill>
          <a:schemeClr val="accent2"/>
        </a:solidFill>
        <a:ln w="1079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Modular ASW Capability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90" y="423998"/>
        <a:ext cx="2214341" cy="1073764"/>
      </dsp:txXfrm>
    </dsp:sp>
    <dsp:sp modelId="{A72C3C42-4161-4DBC-8C26-F3E1514E267B}">
      <dsp:nvSpPr>
        <dsp:cNvPr id="0" name=""/>
        <dsp:cNvSpPr/>
      </dsp:nvSpPr>
      <dsp:spPr>
        <a:xfrm>
          <a:off x="230100" y="1531168"/>
          <a:ext cx="228115" cy="590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801"/>
              </a:lnTo>
              <a:lnTo>
                <a:pt x="228115" y="59080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050C5-B32A-49AC-B9C1-E6069D7DA1AD}">
      <dsp:nvSpPr>
        <dsp:cNvPr id="0" name=""/>
        <dsp:cNvSpPr/>
      </dsp:nvSpPr>
      <dsp:spPr>
        <a:xfrm>
          <a:off x="458215" y="1816313"/>
          <a:ext cx="1824923" cy="6113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Modular Towed-</a:t>
          </a:r>
          <a:r>
            <a:rPr lang="en-US" sz="1200" kern="1200" dirty="0" err="1" smtClean="0"/>
            <a:t>Reelable</a:t>
          </a:r>
          <a:r>
            <a:rPr lang="en-US" sz="1200" kern="1200" dirty="0" smtClean="0"/>
            <a:t> Active Passive (TRAPS).</a:t>
          </a:r>
          <a:endParaRPr lang="en-US" sz="1200" kern="1200" dirty="0"/>
        </a:p>
      </dsp:txBody>
      <dsp:txXfrm>
        <a:off x="476120" y="1834218"/>
        <a:ext cx="1789113" cy="575504"/>
      </dsp:txXfrm>
    </dsp:sp>
    <dsp:sp modelId="{64779056-5C15-4161-9466-9C87F6B804ED}">
      <dsp:nvSpPr>
        <dsp:cNvPr id="0" name=""/>
        <dsp:cNvSpPr/>
      </dsp:nvSpPr>
      <dsp:spPr>
        <a:xfrm>
          <a:off x="230100" y="1531168"/>
          <a:ext cx="228115" cy="1562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122"/>
              </a:lnTo>
              <a:lnTo>
                <a:pt x="228115" y="156212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F5A1C-007A-43FC-B2DC-2AEB4B538022}">
      <dsp:nvSpPr>
        <dsp:cNvPr id="0" name=""/>
        <dsp:cNvSpPr/>
      </dsp:nvSpPr>
      <dsp:spPr>
        <a:xfrm>
          <a:off x="458215" y="2712772"/>
          <a:ext cx="1824923" cy="761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ISO-based solution with integrated OASIS on board.</a:t>
          </a:r>
          <a:endParaRPr lang="en-US" sz="1200" kern="1200" dirty="0"/>
        </a:p>
      </dsp:txBody>
      <dsp:txXfrm>
        <a:off x="480505" y="2735062"/>
        <a:ext cx="1780343" cy="716458"/>
      </dsp:txXfrm>
    </dsp:sp>
    <dsp:sp modelId="{8C6071E2-0339-4B8B-B4FC-21CBA1A89F6F}">
      <dsp:nvSpPr>
        <dsp:cNvPr id="0" name=""/>
        <dsp:cNvSpPr/>
      </dsp:nvSpPr>
      <dsp:spPr>
        <a:xfrm>
          <a:off x="2853426" y="390592"/>
          <a:ext cx="2281153" cy="1140576"/>
        </a:xfrm>
        <a:prstGeom prst="roundRect">
          <a:avLst>
            <a:gd name="adj" fmla="val 10000"/>
          </a:avLst>
        </a:prstGeom>
        <a:solidFill>
          <a:schemeClr val="accent2"/>
        </a:solidFill>
        <a:ln w="1079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UYS-506 Sonobuoy Processor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6832" y="423998"/>
        <a:ext cx="2214341" cy="1073764"/>
      </dsp:txXfrm>
    </dsp:sp>
    <dsp:sp modelId="{78A7C626-35E1-4CD1-A9DB-15C3433CB586}">
      <dsp:nvSpPr>
        <dsp:cNvPr id="0" name=""/>
        <dsp:cNvSpPr/>
      </dsp:nvSpPr>
      <dsp:spPr>
        <a:xfrm>
          <a:off x="3081542" y="1531168"/>
          <a:ext cx="228115" cy="570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704"/>
              </a:lnTo>
              <a:lnTo>
                <a:pt x="228115" y="57070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799C-A22E-4039-B01F-0F338C5AF377}">
      <dsp:nvSpPr>
        <dsp:cNvPr id="0" name=""/>
        <dsp:cNvSpPr/>
      </dsp:nvSpPr>
      <dsp:spPr>
        <a:xfrm>
          <a:off x="3309657" y="1816313"/>
          <a:ext cx="1824923" cy="5711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Distributed ASW for Off-board Operations.</a:t>
          </a:r>
          <a:endParaRPr lang="en-US" sz="1200" kern="1200" dirty="0"/>
        </a:p>
      </dsp:txBody>
      <dsp:txXfrm>
        <a:off x="3326385" y="1833041"/>
        <a:ext cx="1791467" cy="537665"/>
      </dsp:txXfrm>
    </dsp:sp>
    <dsp:sp modelId="{09EC1B40-D9D6-4062-B34D-E982D84E6DA4}">
      <dsp:nvSpPr>
        <dsp:cNvPr id="0" name=""/>
        <dsp:cNvSpPr/>
      </dsp:nvSpPr>
      <dsp:spPr>
        <a:xfrm>
          <a:off x="3081542" y="1531168"/>
          <a:ext cx="228115" cy="145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589"/>
              </a:lnTo>
              <a:lnTo>
                <a:pt x="228115" y="145158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8AC3-191A-4C15-96DC-CF6910373048}">
      <dsp:nvSpPr>
        <dsp:cNvPr id="0" name=""/>
        <dsp:cNvSpPr/>
      </dsp:nvSpPr>
      <dsp:spPr>
        <a:xfrm>
          <a:off x="3309657" y="2672578"/>
          <a:ext cx="1824923" cy="6203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Advanced Sonobuoy Processing Capability.</a:t>
          </a:r>
          <a:endParaRPr lang="en-US" sz="1200" kern="1200" dirty="0"/>
        </a:p>
      </dsp:txBody>
      <dsp:txXfrm>
        <a:off x="3327827" y="2690748"/>
        <a:ext cx="1788583" cy="584019"/>
      </dsp:txXfrm>
    </dsp:sp>
    <dsp:sp modelId="{EAC139A9-4922-4550-9310-4C1B1C174305}">
      <dsp:nvSpPr>
        <dsp:cNvPr id="0" name=""/>
        <dsp:cNvSpPr/>
      </dsp:nvSpPr>
      <dsp:spPr>
        <a:xfrm>
          <a:off x="5704869" y="390592"/>
          <a:ext cx="2281153" cy="1140576"/>
        </a:xfrm>
        <a:prstGeom prst="roundRect">
          <a:avLst>
            <a:gd name="adj" fmla="val 10000"/>
          </a:avLst>
        </a:prstGeom>
        <a:solidFill>
          <a:schemeClr val="accent2"/>
        </a:solidFill>
        <a:ln w="1079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ARIES PMA Tool</a:t>
          </a:r>
          <a:endParaRPr lang="en-US" sz="20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38275" y="423998"/>
        <a:ext cx="2214341" cy="1073764"/>
      </dsp:txXfrm>
    </dsp:sp>
    <dsp:sp modelId="{18A38AF4-B10D-44B3-B63E-53C12F75E783}">
      <dsp:nvSpPr>
        <dsp:cNvPr id="0" name=""/>
        <dsp:cNvSpPr/>
      </dsp:nvSpPr>
      <dsp:spPr>
        <a:xfrm>
          <a:off x="5932984" y="1531168"/>
          <a:ext cx="228115" cy="610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98"/>
              </a:lnTo>
              <a:lnTo>
                <a:pt x="228115" y="61089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2B88A-3EA6-4163-89D1-E83F3777AD77}">
      <dsp:nvSpPr>
        <dsp:cNvPr id="0" name=""/>
        <dsp:cNvSpPr/>
      </dsp:nvSpPr>
      <dsp:spPr>
        <a:xfrm>
          <a:off x="6161099" y="1816313"/>
          <a:ext cx="1824923" cy="6515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89804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Mission Replay System </a:t>
          </a:r>
          <a:r>
            <a:rPr lang="en-US" sz="1200" kern="1200" dirty="0" err="1" smtClean="0"/>
            <a:t>utilising</a:t>
          </a:r>
          <a:r>
            <a:rPr lang="en-US" sz="1200" kern="1200" dirty="0" smtClean="0"/>
            <a:t> 3</a:t>
          </a:r>
          <a:r>
            <a:rPr lang="en-US" sz="1200" kern="1200" baseline="30000" dirty="0" smtClean="0"/>
            <a:t>rd</a:t>
          </a:r>
          <a:r>
            <a:rPr lang="en-US" sz="1200" kern="1200" dirty="0" smtClean="0"/>
            <a:t> party data.</a:t>
          </a:r>
          <a:endParaRPr lang="en-US" sz="1200" kern="1200" dirty="0"/>
        </a:p>
      </dsp:txBody>
      <dsp:txXfrm>
        <a:off x="6180181" y="1835395"/>
        <a:ext cx="1786759" cy="613344"/>
      </dsp:txXfrm>
    </dsp:sp>
    <dsp:sp modelId="{3E99595E-D3E5-4553-B52E-5E480D34B906}">
      <dsp:nvSpPr>
        <dsp:cNvPr id="0" name=""/>
        <dsp:cNvSpPr/>
      </dsp:nvSpPr>
      <dsp:spPr>
        <a:xfrm>
          <a:off x="5932984" y="1531168"/>
          <a:ext cx="228115" cy="1592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268"/>
              </a:lnTo>
              <a:lnTo>
                <a:pt x="228115" y="159226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7F431-534A-455C-9627-E42D68576B42}">
      <dsp:nvSpPr>
        <dsp:cNvPr id="0" name=""/>
        <dsp:cNvSpPr/>
      </dsp:nvSpPr>
      <dsp:spPr>
        <a:xfrm>
          <a:off x="6161099" y="2752966"/>
          <a:ext cx="1824923" cy="740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Faster than real-time processing for mission handoff.</a:t>
          </a:r>
          <a:endParaRPr lang="en-US" sz="1200" kern="1200" dirty="0"/>
        </a:p>
      </dsp:txBody>
      <dsp:txXfrm>
        <a:off x="6182800" y="2774667"/>
        <a:ext cx="1781521" cy="697539"/>
      </dsp:txXfrm>
    </dsp:sp>
    <dsp:sp modelId="{CB1D9328-9A2D-4AD3-9C02-40F62F2A1BD7}">
      <dsp:nvSpPr>
        <dsp:cNvPr id="0" name=""/>
        <dsp:cNvSpPr/>
      </dsp:nvSpPr>
      <dsp:spPr>
        <a:xfrm>
          <a:off x="8556311" y="390592"/>
          <a:ext cx="2281153" cy="1140576"/>
        </a:xfrm>
        <a:prstGeom prst="roundRect">
          <a:avLst>
            <a:gd name="adj" fmla="val 10000"/>
          </a:avLst>
        </a:prstGeom>
        <a:solidFill>
          <a:schemeClr val="accent2"/>
        </a:solidFill>
        <a:ln w="1079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 Acoustic Options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89717" y="423998"/>
        <a:ext cx="2214341" cy="1073764"/>
      </dsp:txXfrm>
    </dsp:sp>
    <dsp:sp modelId="{CED6BD63-FD8E-4116-A0A8-205B39645161}">
      <dsp:nvSpPr>
        <dsp:cNvPr id="0" name=""/>
        <dsp:cNvSpPr/>
      </dsp:nvSpPr>
      <dsp:spPr>
        <a:xfrm>
          <a:off x="8784426" y="1531168"/>
          <a:ext cx="228115" cy="540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565"/>
              </a:lnTo>
              <a:lnTo>
                <a:pt x="228115" y="54056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39DD1-BE8E-46E4-9012-BCA6A60EBFEB}">
      <dsp:nvSpPr>
        <dsp:cNvPr id="0" name=""/>
        <dsp:cNvSpPr/>
      </dsp:nvSpPr>
      <dsp:spPr>
        <a:xfrm>
          <a:off x="9012542" y="1816313"/>
          <a:ext cx="1824923" cy="51084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Initial installation </a:t>
          </a:r>
          <a:br>
            <a:rPr lang="en-US" sz="1200" kern="1200" dirty="0" smtClean="0"/>
          </a:br>
          <a:r>
            <a:rPr lang="en-US" sz="1200" kern="1200" dirty="0" smtClean="0"/>
            <a:t>(HMS, TRAPS).</a:t>
          </a:r>
          <a:endParaRPr lang="en-US" sz="1200" kern="1200" dirty="0"/>
        </a:p>
      </dsp:txBody>
      <dsp:txXfrm>
        <a:off x="9027504" y="1831275"/>
        <a:ext cx="1794999" cy="480917"/>
      </dsp:txXfrm>
    </dsp:sp>
    <dsp:sp modelId="{A578C7F6-BD81-4174-8CC0-5461CAC26E29}">
      <dsp:nvSpPr>
        <dsp:cNvPr id="0" name=""/>
        <dsp:cNvSpPr/>
      </dsp:nvSpPr>
      <dsp:spPr>
        <a:xfrm>
          <a:off x="8784426" y="1531168"/>
          <a:ext cx="228115" cy="1401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352"/>
              </a:lnTo>
              <a:lnTo>
                <a:pt x="228115" y="14013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487AF-7EE2-49D2-A1E2-101297FBEB73}">
      <dsp:nvSpPr>
        <dsp:cNvPr id="0" name=""/>
        <dsp:cNvSpPr/>
      </dsp:nvSpPr>
      <dsp:spPr>
        <a:xfrm>
          <a:off x="9012542" y="2612299"/>
          <a:ext cx="1824923" cy="64044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Additional capability added through-life. All-integrated solution.</a:t>
          </a:r>
          <a:endParaRPr lang="en-US" sz="1200" kern="1200" dirty="0"/>
        </a:p>
      </dsp:txBody>
      <dsp:txXfrm>
        <a:off x="9031300" y="2631057"/>
        <a:ext cx="1787407" cy="602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F0E09-00D7-4217-91C6-65109F4B87D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DF097-C62A-436F-8603-8A3C0BF06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9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86AC8-1947-468F-8ED0-EC8836F4847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B067D-08CC-44B5-B09F-B3C637B1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067D-08CC-44B5-B09F-B3C637B138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067D-08CC-44B5-B09F-B3C637B138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75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067D-08CC-44B5-B09F-B3C637B138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067D-08CC-44B5-B09F-B3C637B138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7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067D-08CC-44B5-B09F-B3C637B138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6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067D-08CC-44B5-B09F-B3C637B138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4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067D-08CC-44B5-B09F-B3C637B138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067D-08CC-44B5-B09F-B3C637B138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4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067D-08CC-44B5-B09F-B3C637B138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5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067D-08CC-44B5-B09F-B3C637B138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95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067D-08CC-44B5-B09F-B3C637B138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 userDrawn="1"/>
        </p:nvSpPr>
        <p:spPr>
          <a:xfrm>
            <a:off x="0" y="6090249"/>
            <a:ext cx="12192000" cy="767751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" y="1280160"/>
            <a:ext cx="8601892" cy="168116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3027274"/>
            <a:ext cx="8601892" cy="44744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6221664"/>
            <a:ext cx="3498669" cy="499810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6852823" y="6362990"/>
            <a:ext cx="4114800" cy="21715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©2023 General Dynamics. All rights reserved.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967623" y="6362989"/>
            <a:ext cx="616131" cy="21715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F8612F-5428-4223-BB02-4F41D880F0FD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" y="4957619"/>
            <a:ext cx="8718550" cy="304800"/>
          </a:xfrm>
        </p:spPr>
        <p:txBody>
          <a:bodyPr>
            <a:noAutofit/>
          </a:bodyPr>
          <a:lstStyle>
            <a:lvl1pPr marL="0" indent="0">
              <a:buNone/>
              <a:defRPr sz="2000" i="1" baseline="0"/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add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56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One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264613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19" y="4715502"/>
            <a:ext cx="10851042" cy="1278898"/>
          </a:xfrm>
        </p:spPr>
        <p:txBody>
          <a:bodyPr/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637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55638" y="1536700"/>
            <a:ext cx="5313362" cy="300611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92999" y="1536700"/>
            <a:ext cx="5313362" cy="300611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03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20" y="4355578"/>
            <a:ext cx="3486648" cy="1544890"/>
          </a:xfrm>
        </p:spPr>
        <p:txBody>
          <a:bodyPr/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394" y="4355578"/>
            <a:ext cx="3484168" cy="1544890"/>
          </a:xfrm>
        </p:spPr>
        <p:txBody>
          <a:bodyPr/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479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55638" y="1536700"/>
            <a:ext cx="3486124" cy="264619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339656" y="1536700"/>
            <a:ext cx="3483644" cy="264619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6"/>
          </p:nvPr>
        </p:nvSpPr>
        <p:spPr>
          <a:xfrm>
            <a:off x="8023564" y="4355578"/>
            <a:ext cx="3484168" cy="1544890"/>
          </a:xfrm>
        </p:spPr>
        <p:txBody>
          <a:bodyPr/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23834" y="1536700"/>
            <a:ext cx="3483644" cy="264619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2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On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479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55638" y="1536700"/>
            <a:ext cx="3486124" cy="300611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339656" y="1536700"/>
            <a:ext cx="3483644" cy="300611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23834" y="1536700"/>
            <a:ext cx="3483644" cy="300611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655319" y="4715502"/>
            <a:ext cx="10851042" cy="1291970"/>
          </a:xfrm>
        </p:spPr>
        <p:txBody>
          <a:bodyPr/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9100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5039" y="906816"/>
            <a:ext cx="8342312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9" y="1543299"/>
            <a:ext cx="8342032" cy="435716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353F45"/>
                </a:solidFill>
              </a:defRPr>
            </a:lvl1pPr>
            <a:lvl2pPr marL="800100" indent="-342900">
              <a:buFont typeface="Arial" panose="020B0604020202020204" pitchFamily="34" charset="0"/>
              <a:buChar char="−"/>
              <a:defRPr sz="2000">
                <a:solidFill>
                  <a:srgbClr val="353F45"/>
                </a:solidFill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353F45"/>
                </a:solidFill>
              </a:defRPr>
            </a:lvl3pPr>
            <a:lvl4pPr marL="1657350" indent="-285750">
              <a:buFont typeface="Arial" panose="020B0604020202020204" pitchFamily="34" charset="0"/>
              <a:buChar char="›"/>
              <a:defRPr>
                <a:solidFill>
                  <a:srgbClr val="353F45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9130783" y="228388"/>
            <a:ext cx="2370734" cy="5672080"/>
          </a:xfrm>
          <a:prstGeom prst="roundRect">
            <a:avLst>
              <a:gd name="adj" fmla="val 2273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00589" y="1583722"/>
            <a:ext cx="2231123" cy="31134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8342031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9821686" y="553363"/>
            <a:ext cx="1000613" cy="99830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9200589" y="3376857"/>
            <a:ext cx="2231123" cy="31134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9821686" y="2346498"/>
            <a:ext cx="1000613" cy="99830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9200589" y="5169867"/>
            <a:ext cx="2231123" cy="31134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9821686" y="4139508"/>
            <a:ext cx="1000613" cy="99830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7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5039" y="906816"/>
            <a:ext cx="8342312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5039" y="1543299"/>
            <a:ext cx="8342312" cy="4357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8342031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9130783" y="228388"/>
            <a:ext cx="2370734" cy="5672080"/>
          </a:xfrm>
          <a:prstGeom prst="roundRect">
            <a:avLst>
              <a:gd name="adj" fmla="val 227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00589" y="961336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200589" y="2372342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9200589" y="3790022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9200589" y="5201517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9967601" y="270333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9967601" y="1681348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9974480" y="3102634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9967600" y="4507779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68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55638" y="1533525"/>
            <a:ext cx="8341713" cy="4366943"/>
          </a:xfrm>
        </p:spPr>
        <p:txBody>
          <a:bodyPr/>
          <a:lstStyle>
            <a:lvl1pPr>
              <a:defRPr>
                <a:solidFill>
                  <a:srgbClr val="353F45"/>
                </a:solidFill>
              </a:defRPr>
            </a:lvl1pPr>
            <a:lvl2pPr>
              <a:defRPr>
                <a:solidFill>
                  <a:srgbClr val="353F45"/>
                </a:solidFill>
              </a:defRPr>
            </a:lvl2pPr>
            <a:lvl3pPr>
              <a:defRPr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  <a:lvl5pPr>
              <a:defRPr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5039" y="906816"/>
            <a:ext cx="8342312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8342031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9130783" y="228388"/>
            <a:ext cx="2370734" cy="5672080"/>
          </a:xfrm>
          <a:prstGeom prst="roundRect">
            <a:avLst>
              <a:gd name="adj" fmla="val 227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00589" y="961336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200589" y="2372342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9200589" y="3790022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9200589" y="5201517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9967601" y="270333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9967601" y="1681348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9974480" y="3102634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9967600" y="4507779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5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,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5039" y="906816"/>
            <a:ext cx="8342312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5039" y="1543299"/>
            <a:ext cx="8342312" cy="29077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8342031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9130783" y="228388"/>
            <a:ext cx="2370734" cy="5672080"/>
          </a:xfrm>
          <a:prstGeom prst="roundRect">
            <a:avLst>
              <a:gd name="adj" fmla="val 227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00589" y="961336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200589" y="2372342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9200589" y="3790022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9200589" y="5201517"/>
            <a:ext cx="2231123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9967601" y="270333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9967601" y="1681348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9974480" y="3102634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9967600" y="4507779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55638" y="4591050"/>
            <a:ext cx="8342312" cy="1309688"/>
          </a:xfrm>
        </p:spPr>
        <p:txBody>
          <a:bodyPr/>
          <a:lstStyle>
            <a:lvl1pPr>
              <a:defRPr>
                <a:solidFill>
                  <a:srgbClr val="353F45"/>
                </a:solidFill>
              </a:defRPr>
            </a:lvl1pPr>
            <a:lvl2pPr>
              <a:defRPr>
                <a:solidFill>
                  <a:srgbClr val="353F45"/>
                </a:solidFill>
              </a:defRPr>
            </a:lvl2pPr>
            <a:lvl3pPr>
              <a:defRPr>
                <a:solidFill>
                  <a:srgbClr val="353F45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931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655319" y="1201227"/>
            <a:ext cx="5324223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55469" y="1767021"/>
            <a:ext cx="5324069" cy="404010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 sz="1600">
                <a:solidFill>
                  <a:srgbClr val="353F45"/>
                </a:solidFill>
              </a:defRPr>
            </a:lvl4pPr>
            <a:lvl5pPr>
              <a:defRPr sz="1600"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93473" y="1201227"/>
            <a:ext cx="5314162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6193473" y="1767021"/>
            <a:ext cx="5314162" cy="404010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 sz="1600">
                <a:solidFill>
                  <a:srgbClr val="353F45"/>
                </a:solidFill>
              </a:defRPr>
            </a:lvl4pPr>
            <a:lvl5pPr>
              <a:defRPr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7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19" y="1201227"/>
            <a:ext cx="5324223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469" y="1767022"/>
            <a:ext cx="5324069" cy="174975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 sz="1600">
                <a:solidFill>
                  <a:srgbClr val="353F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3" y="1201227"/>
            <a:ext cx="5314162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3" y="1767022"/>
            <a:ext cx="5314162" cy="174975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 sz="1600">
                <a:solidFill>
                  <a:srgbClr val="353F45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/>
          </p:nvPr>
        </p:nvSpPr>
        <p:spPr>
          <a:xfrm>
            <a:off x="655319" y="3745352"/>
            <a:ext cx="5324223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/>
          </p:nvPr>
        </p:nvSpPr>
        <p:spPr>
          <a:xfrm>
            <a:off x="655469" y="4311147"/>
            <a:ext cx="5324069" cy="174975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 sz="1600">
                <a:solidFill>
                  <a:srgbClr val="353F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93473" y="3745352"/>
            <a:ext cx="5314162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3"/>
          </p:nvPr>
        </p:nvSpPr>
        <p:spPr>
          <a:xfrm>
            <a:off x="6193473" y="4311147"/>
            <a:ext cx="5314162" cy="174975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 sz="1600">
                <a:solidFill>
                  <a:srgbClr val="353F45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7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" y="1201226"/>
            <a:ext cx="2551282" cy="897539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469" y="2261487"/>
            <a:ext cx="2551140" cy="37561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 sz="1600">
                <a:solidFill>
                  <a:srgbClr val="353F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3424505" y="1201226"/>
            <a:ext cx="2553441" cy="897539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3424655" y="2261487"/>
            <a:ext cx="2553298" cy="37561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 sz="1600">
                <a:solidFill>
                  <a:srgbClr val="353F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6195864" y="1201226"/>
            <a:ext cx="2546944" cy="897539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6196013" y="2261487"/>
            <a:ext cx="2546802" cy="37561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 sz="1600">
                <a:solidFill>
                  <a:srgbClr val="353F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/>
          </p:nvPr>
        </p:nvSpPr>
        <p:spPr>
          <a:xfrm>
            <a:off x="8960686" y="1201226"/>
            <a:ext cx="2546944" cy="897539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5"/>
          </p:nvPr>
        </p:nvSpPr>
        <p:spPr>
          <a:xfrm>
            <a:off x="8960835" y="2261487"/>
            <a:ext cx="2546802" cy="37561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 sz="1600">
                <a:solidFill>
                  <a:srgbClr val="353F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455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 userDrawn="1"/>
        </p:nvSpPr>
        <p:spPr>
          <a:xfrm>
            <a:off x="0" y="6090249"/>
            <a:ext cx="12192000" cy="767751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" y="1280160"/>
            <a:ext cx="8601892" cy="1681164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3027274"/>
            <a:ext cx="8601892" cy="4474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6221664"/>
            <a:ext cx="3498669" cy="499810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6852823" y="6362990"/>
            <a:ext cx="4114800" cy="21715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©2022 General Dynamics. All rights reserved.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967623" y="6362989"/>
            <a:ext cx="616131" cy="21715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F8612F-5428-4223-BB02-4F41D880F0FD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" y="4957619"/>
            <a:ext cx="8718550" cy="304800"/>
          </a:xfrm>
        </p:spPr>
        <p:txBody>
          <a:bodyPr>
            <a:noAutofit/>
          </a:bodyPr>
          <a:lstStyle>
            <a:lvl1pPr marL="0" indent="0">
              <a:buNone/>
              <a:defRPr sz="2000" i="1" baseline="0">
                <a:solidFill>
                  <a:schemeClr val="accent1"/>
                </a:solidFill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add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68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0" hasCustomPrompt="1"/>
          </p:nvPr>
        </p:nvSpPr>
        <p:spPr>
          <a:xfrm>
            <a:off x="655479" y="1536700"/>
            <a:ext cx="10851998" cy="4541838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table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479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2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655320" y="1536700"/>
            <a:ext cx="10852157" cy="45418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479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7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655638" y="1536700"/>
            <a:ext cx="10852150" cy="45529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SmartArt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479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4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60841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8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60841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479" y="906815"/>
            <a:ext cx="10851999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6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158" cy="662781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7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66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3"/>
            <a:ext cx="10852314" cy="66576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429" y="1138136"/>
            <a:ext cx="6599205" cy="4722914"/>
          </a:xfrm>
        </p:spPr>
        <p:txBody>
          <a:bodyPr/>
          <a:lstStyle>
            <a:lvl1pPr>
              <a:defRPr sz="3200">
                <a:solidFill>
                  <a:srgbClr val="353F45"/>
                </a:solidFill>
              </a:defRPr>
            </a:lvl1pPr>
            <a:lvl2pPr>
              <a:defRPr sz="2800">
                <a:solidFill>
                  <a:srgbClr val="353F45"/>
                </a:solidFill>
              </a:defRPr>
            </a:lvl2pPr>
            <a:lvl3pPr>
              <a:defRPr sz="2400">
                <a:solidFill>
                  <a:srgbClr val="353F45"/>
                </a:solidFill>
              </a:defRPr>
            </a:lvl3pPr>
            <a:lvl4pPr>
              <a:defRPr sz="2000">
                <a:solidFill>
                  <a:srgbClr val="353F45"/>
                </a:solidFill>
              </a:defRPr>
            </a:lvl4pPr>
            <a:lvl5pPr>
              <a:defRPr sz="2000">
                <a:solidFill>
                  <a:srgbClr val="353F4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" y="1138136"/>
            <a:ext cx="4116705" cy="4730852"/>
          </a:xfrm>
          <a:prstGeom prst="roundRect">
            <a:avLst>
              <a:gd name="adj" fmla="val 3434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31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4908429" y="1138136"/>
            <a:ext cx="6599359" cy="4730852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3"/>
            <a:ext cx="10852314" cy="66576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55638" y="1138238"/>
            <a:ext cx="4116387" cy="4730750"/>
          </a:xfrm>
        </p:spPr>
        <p:txBody>
          <a:bodyPr/>
          <a:lstStyle>
            <a:lvl1pPr>
              <a:defRPr>
                <a:solidFill>
                  <a:srgbClr val="353F45"/>
                </a:solidFill>
              </a:defRPr>
            </a:lvl1pPr>
            <a:lvl2pPr>
              <a:defRPr>
                <a:solidFill>
                  <a:srgbClr val="353F45"/>
                </a:solidFill>
              </a:defRPr>
            </a:lvl2pPr>
            <a:lvl3pPr>
              <a:defRPr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  <a:lvl5pPr>
              <a:defRPr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87260"/>
            <a:ext cx="10515600" cy="2379992"/>
          </a:xfrm>
        </p:spPr>
        <p:txBody>
          <a:bodyPr anchor="ctr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94240"/>
            <a:ext cx="10515600" cy="491495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04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87260"/>
            <a:ext cx="10515600" cy="2379992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94240"/>
            <a:ext cx="10515600" cy="4914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54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 userDrawn="1"/>
        </p:nvSpPr>
        <p:spPr>
          <a:xfrm>
            <a:off x="0" y="6090249"/>
            <a:ext cx="12192000" cy="767751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054" y="1280160"/>
            <a:ext cx="8601892" cy="1681164"/>
          </a:xfrm>
        </p:spPr>
        <p:txBody>
          <a:bodyPr anchor="ctr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054" y="3027274"/>
            <a:ext cx="8601892" cy="44744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6221664"/>
            <a:ext cx="3498669" cy="499810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6852823" y="6362990"/>
            <a:ext cx="4114800" cy="21715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©2022 General Dynamics. All rights reserved.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967623" y="6362989"/>
            <a:ext cx="616131" cy="21715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F8612F-5428-4223-BB02-4F41D880F0FD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054" y="4957619"/>
            <a:ext cx="8718550" cy="304800"/>
          </a:xfrm>
        </p:spPr>
        <p:txBody>
          <a:bodyPr>
            <a:noAutofit/>
          </a:bodyPr>
          <a:lstStyle>
            <a:lvl1pPr marL="0" indent="0" algn="ctr">
              <a:buNone/>
              <a:defRPr sz="2000" i="1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add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4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87260"/>
            <a:ext cx="10515600" cy="2379992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94240"/>
            <a:ext cx="10515600" cy="4914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30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61158" y="906816"/>
            <a:ext cx="1084035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61340" y="1543299"/>
            <a:ext cx="10839995" cy="435716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1"/>
              </a:buClr>
              <a:buFont typeface="Arial" panose="020B0604020202020204" pitchFamily="34" charset="0"/>
              <a:buChar char="−"/>
              <a:defRPr sz="2000"/>
            </a:lvl2pPr>
            <a:lvl3pPr marL="1200150" indent="-285750">
              <a:buFont typeface="Wingdings" panose="05000000000000000000" pitchFamily="2" charset="2"/>
              <a:buChar char="§"/>
              <a:defRPr sz="1800"/>
            </a:lvl3pPr>
            <a:lvl4pPr marL="1657350" indent="-285750">
              <a:buFont typeface="Arial" panose="020B0604020202020204" pitchFamily="34" charset="0"/>
              <a:buChar char="›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5179" y="241052"/>
            <a:ext cx="10852317" cy="66576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1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19" y="1536700"/>
            <a:ext cx="5314159" cy="4363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477" y="1536699"/>
            <a:ext cx="5314160" cy="4363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637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0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4"/>
          </p:nvPr>
        </p:nvSpPr>
        <p:spPr>
          <a:xfrm>
            <a:off x="655320" y="1536700"/>
            <a:ext cx="3486648" cy="4363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5"/>
          </p:nvPr>
        </p:nvSpPr>
        <p:spPr>
          <a:xfrm>
            <a:off x="4339394" y="1536701"/>
            <a:ext cx="3484168" cy="4363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6"/>
          </p:nvPr>
        </p:nvSpPr>
        <p:spPr>
          <a:xfrm>
            <a:off x="8023564" y="1536701"/>
            <a:ext cx="3484168" cy="4363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637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1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19" y="4355578"/>
            <a:ext cx="5313681" cy="1544890"/>
          </a:xfrm>
        </p:spPr>
        <p:txBody>
          <a:bodyPr/>
          <a:lstStyle>
            <a:lvl1pPr>
              <a:buClr>
                <a:schemeClr val="bg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477" y="4355578"/>
            <a:ext cx="5313682" cy="1544890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637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55638" y="1536700"/>
            <a:ext cx="5313362" cy="264619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92999" y="1536700"/>
            <a:ext cx="5313362" cy="264619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0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19" y="4649821"/>
            <a:ext cx="10851042" cy="1250647"/>
          </a:xfrm>
        </p:spPr>
        <p:txBody>
          <a:bodyPr/>
          <a:lstStyle>
            <a:lvl1pPr>
              <a:buClr>
                <a:schemeClr val="bg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637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55638" y="1536700"/>
            <a:ext cx="5313362" cy="300611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92999" y="1536700"/>
            <a:ext cx="5313362" cy="300611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98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20" y="4355578"/>
            <a:ext cx="3486648" cy="1544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394" y="4355578"/>
            <a:ext cx="3484168" cy="1544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479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55638" y="1536700"/>
            <a:ext cx="3486124" cy="264619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339656" y="1536700"/>
            <a:ext cx="3483644" cy="264619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6"/>
          </p:nvPr>
        </p:nvSpPr>
        <p:spPr>
          <a:xfrm>
            <a:off x="8023564" y="4355578"/>
            <a:ext cx="3484168" cy="1544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23834" y="1536700"/>
            <a:ext cx="3483644" cy="264619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1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On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19" y="4649821"/>
            <a:ext cx="10851041" cy="12506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479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55638" y="1536700"/>
            <a:ext cx="3486124" cy="300611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339656" y="1536700"/>
            <a:ext cx="3483644" cy="300611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23834" y="1536700"/>
            <a:ext cx="3483644" cy="300611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655319" y="4649821"/>
            <a:ext cx="10851042" cy="12506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2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5039" y="906816"/>
            <a:ext cx="8342312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9" y="1543299"/>
            <a:ext cx="8342032" cy="435716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−"/>
              <a:defRPr sz="2000"/>
            </a:lvl2pPr>
            <a:lvl3pPr marL="1200150" indent="-285750">
              <a:buFont typeface="Wingdings" panose="05000000000000000000" pitchFamily="2" charset="2"/>
              <a:buChar char="§"/>
              <a:defRPr sz="1800"/>
            </a:lvl3pPr>
            <a:lvl4pPr marL="1657350" indent="-285750">
              <a:buFont typeface="Arial" panose="020B0604020202020204" pitchFamily="34" charset="0"/>
              <a:buChar char="›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9130783" y="228388"/>
            <a:ext cx="2370734" cy="5672080"/>
          </a:xfrm>
          <a:prstGeom prst="roundRect">
            <a:avLst>
              <a:gd name="adj" fmla="val 2273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29772" y="1583846"/>
            <a:ext cx="2172757" cy="31121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8342031" cy="66576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9821686" y="553363"/>
            <a:ext cx="1000613" cy="99830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9229772" y="3376981"/>
            <a:ext cx="2172757" cy="31121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</a:t>
            </a:r>
            <a:endParaRPr lang="en-U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9821686" y="2346498"/>
            <a:ext cx="1000613" cy="99830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9229772" y="5169991"/>
            <a:ext cx="2172757" cy="31121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</a:t>
            </a:r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9821686" y="4139508"/>
            <a:ext cx="1000613" cy="99830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61158" y="906816"/>
            <a:ext cx="1084035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61340" y="1543299"/>
            <a:ext cx="10839995" cy="435716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353F45"/>
                </a:solidFill>
              </a:defRPr>
            </a:lvl1pPr>
            <a:lvl2pPr marL="800100" indent="-342900"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solidFill>
                  <a:srgbClr val="353F45"/>
                </a:solidFill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353F45"/>
                </a:solidFill>
              </a:defRPr>
            </a:lvl3pPr>
            <a:lvl4pPr marL="1657350" indent="-285750">
              <a:buFont typeface="Arial" panose="020B0604020202020204" pitchFamily="34" charset="0"/>
              <a:buChar char="›"/>
              <a:defRPr>
                <a:solidFill>
                  <a:srgbClr val="353F45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5179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7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5039" y="906816"/>
            <a:ext cx="8342312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5039" y="1543299"/>
            <a:ext cx="8342312" cy="4357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8342031" cy="66576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9130783" y="228388"/>
            <a:ext cx="2370734" cy="5672080"/>
          </a:xfrm>
          <a:prstGeom prst="roundRect">
            <a:avLst>
              <a:gd name="adj" fmla="val 227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29772" y="961336"/>
            <a:ext cx="2172758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229772" y="2372342"/>
            <a:ext cx="2172758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9229772" y="3790022"/>
            <a:ext cx="2172758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9229772" y="5201517"/>
            <a:ext cx="2172758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9967601" y="270333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9967601" y="1681348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9974480" y="3102634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9967600" y="4507779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,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5039" y="906816"/>
            <a:ext cx="8342312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5039" y="1543299"/>
            <a:ext cx="8342312" cy="29077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8342031" cy="66576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9130783" y="228388"/>
            <a:ext cx="2370734" cy="5672080"/>
          </a:xfrm>
          <a:prstGeom prst="roundRect">
            <a:avLst>
              <a:gd name="adj" fmla="val 227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29772" y="961336"/>
            <a:ext cx="2172758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229771" y="2372342"/>
            <a:ext cx="2172757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9229771" y="3790022"/>
            <a:ext cx="2172757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9229771" y="5201517"/>
            <a:ext cx="2172757" cy="66097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9967601" y="270333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9967601" y="1681348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9974480" y="3102634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9967600" y="4507779"/>
            <a:ext cx="688975" cy="687388"/>
          </a:xfrm>
        </p:spPr>
        <p:txBody>
          <a:bodyPr anchor="ctr">
            <a:normAutofit/>
          </a:bodyPr>
          <a:lstStyle>
            <a:lvl1pPr algn="ctr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55638" y="4591050"/>
            <a:ext cx="8342312" cy="13096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6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655319" y="1201227"/>
            <a:ext cx="5324223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55469" y="1767021"/>
            <a:ext cx="5324069" cy="40401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93473" y="1201227"/>
            <a:ext cx="5314162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6193473" y="1767021"/>
            <a:ext cx="5314162" cy="40401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1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19" y="1201227"/>
            <a:ext cx="5324223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469" y="1767022"/>
            <a:ext cx="5324069" cy="174975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3" y="1201227"/>
            <a:ext cx="5314162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3" y="1767022"/>
            <a:ext cx="5314162" cy="174975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/>
          </p:nvPr>
        </p:nvSpPr>
        <p:spPr>
          <a:xfrm>
            <a:off x="655319" y="3745352"/>
            <a:ext cx="5324223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/>
          </p:nvPr>
        </p:nvSpPr>
        <p:spPr>
          <a:xfrm>
            <a:off x="655469" y="4311147"/>
            <a:ext cx="5324069" cy="174975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93473" y="3745352"/>
            <a:ext cx="5314162" cy="53178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3"/>
          </p:nvPr>
        </p:nvSpPr>
        <p:spPr>
          <a:xfrm>
            <a:off x="6193473" y="4311147"/>
            <a:ext cx="5314162" cy="174975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6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158" cy="662781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3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1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87260"/>
            <a:ext cx="10515600" cy="237999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94240"/>
            <a:ext cx="10515600" cy="491495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55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085137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6090249"/>
            <a:ext cx="12192000" cy="767751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054" y="1280160"/>
            <a:ext cx="8601892" cy="1681164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054" y="3027274"/>
            <a:ext cx="8601892" cy="44744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6221664"/>
            <a:ext cx="3498669" cy="499810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6852823" y="6362990"/>
            <a:ext cx="4114800" cy="21715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©2022 General Dynamics. All rights reserved.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967623" y="6362989"/>
            <a:ext cx="616131" cy="21715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F8612F-5428-4223-BB02-4F41D880F0FD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054" y="4957619"/>
            <a:ext cx="8718550" cy="304800"/>
          </a:xfrm>
        </p:spPr>
        <p:txBody>
          <a:bodyPr>
            <a:noAutofit/>
          </a:bodyPr>
          <a:lstStyle>
            <a:lvl1pPr marL="0" indent="0" algn="ctr">
              <a:buNone/>
              <a:defRPr sz="2000" i="1" baseline="0">
                <a:solidFill>
                  <a:schemeClr val="tx1"/>
                </a:solidFill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add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48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60841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9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61340" y="1108711"/>
            <a:ext cx="10839995" cy="479175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353F45"/>
                </a:solidFill>
              </a:defRPr>
            </a:lvl1pPr>
            <a:lvl2pPr marL="800100" indent="-342900"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solidFill>
                  <a:srgbClr val="353F45"/>
                </a:solidFill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353F45"/>
                </a:solidFill>
              </a:defRPr>
            </a:lvl3pPr>
            <a:lvl4pPr marL="1657350" indent="-285750">
              <a:buFont typeface="Arial" panose="020B0604020202020204" pitchFamily="34" charset="0"/>
              <a:buChar char="›"/>
              <a:defRPr>
                <a:solidFill>
                  <a:srgbClr val="353F45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5179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8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61158" y="906816"/>
            <a:ext cx="1084035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61340" y="1543299"/>
            <a:ext cx="10839995" cy="4357169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>
                <a:solidFill>
                  <a:srgbClr val="353F45"/>
                </a:solidFill>
              </a:defRPr>
            </a:lvl1pPr>
            <a:lvl2pPr marL="914400" indent="-457200">
              <a:buClr>
                <a:schemeClr val="tx2"/>
              </a:buClr>
              <a:buFont typeface="+mj-lt"/>
              <a:buAutoNum type="alphaLcParenR"/>
              <a:defRPr sz="2000">
                <a:solidFill>
                  <a:srgbClr val="353F45"/>
                </a:solidFill>
              </a:defRPr>
            </a:lvl2pPr>
            <a:lvl3pPr marL="1257300" indent="-342900">
              <a:buFont typeface="+mj-lt"/>
              <a:buAutoNum type="romanLcPeriod"/>
              <a:defRPr sz="1800">
                <a:solidFill>
                  <a:srgbClr val="353F45"/>
                </a:solidFill>
              </a:defRPr>
            </a:lvl3pPr>
            <a:lvl4pPr marL="1714500" indent="-342900">
              <a:buFont typeface="Arial" panose="020B0604020202020204" pitchFamily="34" charset="0"/>
              <a:buChar char="−"/>
              <a:defRPr>
                <a:solidFill>
                  <a:srgbClr val="353F45"/>
                </a:solidFill>
              </a:defRPr>
            </a:lvl4pPr>
            <a:lvl5pPr marL="2171700" indent="-342900">
              <a:buFont typeface="+mj-lt"/>
              <a:buAutoNum type="arabicPeriod"/>
              <a:defRPr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5179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19" y="1536700"/>
            <a:ext cx="5314159" cy="4363768"/>
          </a:xfrm>
        </p:spPr>
        <p:txBody>
          <a:bodyPr/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  <a:lvl5pPr>
              <a:defRPr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477" y="1536699"/>
            <a:ext cx="5314160" cy="4363769"/>
          </a:xfrm>
        </p:spPr>
        <p:txBody>
          <a:bodyPr/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  <a:lvl5pPr>
              <a:defRPr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637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62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4"/>
          </p:nvPr>
        </p:nvSpPr>
        <p:spPr>
          <a:xfrm>
            <a:off x="655320" y="1536700"/>
            <a:ext cx="3486648" cy="4363769"/>
          </a:xfrm>
        </p:spPr>
        <p:txBody>
          <a:bodyPr/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5"/>
          </p:nvPr>
        </p:nvSpPr>
        <p:spPr>
          <a:xfrm>
            <a:off x="4339394" y="1536701"/>
            <a:ext cx="3484168" cy="4363768"/>
          </a:xfrm>
        </p:spPr>
        <p:txBody>
          <a:bodyPr/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6"/>
          </p:nvPr>
        </p:nvSpPr>
        <p:spPr>
          <a:xfrm>
            <a:off x="8023564" y="1536701"/>
            <a:ext cx="3484168" cy="4363768"/>
          </a:xfrm>
        </p:spPr>
        <p:txBody>
          <a:bodyPr/>
          <a:lstStyle>
            <a:lvl1pPr>
              <a:defRPr sz="2400">
                <a:solidFill>
                  <a:srgbClr val="353F45"/>
                </a:solidFill>
              </a:defRPr>
            </a:lvl1pPr>
            <a:lvl2pPr>
              <a:defRPr sz="2000">
                <a:solidFill>
                  <a:srgbClr val="353F45"/>
                </a:solidFill>
              </a:defRPr>
            </a:lvl2pPr>
            <a:lvl3pPr>
              <a:defRPr sz="1800">
                <a:solidFill>
                  <a:srgbClr val="353F45"/>
                </a:solidFill>
              </a:defRPr>
            </a:lvl3pPr>
            <a:lvl4pPr>
              <a:defRPr>
                <a:solidFill>
                  <a:srgbClr val="353F45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637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61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1052"/>
            <a:ext cx="10852317" cy="665764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19" y="4355578"/>
            <a:ext cx="5314159" cy="1544890"/>
          </a:xfrm>
        </p:spPr>
        <p:txBody>
          <a:bodyPr/>
          <a:lstStyle>
            <a:lvl1pPr>
              <a:buClr>
                <a:schemeClr val="bg2"/>
              </a:buClr>
              <a:defRPr sz="2400">
                <a:solidFill>
                  <a:srgbClr val="353F45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rgbClr val="353F45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rgbClr val="353F45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353F45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477" y="4355578"/>
            <a:ext cx="5314160" cy="1544890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rgbClr val="353F45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rgbClr val="353F45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rgbClr val="353F45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353F45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353F4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637" y="906815"/>
            <a:ext cx="10851999" cy="4572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55638" y="1536700"/>
            <a:ext cx="5313362" cy="264619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92999" y="1536700"/>
            <a:ext cx="5313362" cy="264619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Drag and drop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19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52754"/>
            <a:ext cx="12192000" cy="605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2823" y="6446797"/>
            <a:ext cx="4114800" cy="2171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©2022 General Dynamics.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967623" y="6446797"/>
            <a:ext cx="616131" cy="2171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F8612F-5428-4223-BB02-4F41D880F0F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" y="6373896"/>
            <a:ext cx="2540727" cy="3629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320" y="241051"/>
            <a:ext cx="7919337" cy="75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19" y="1620178"/>
            <a:ext cx="7919337" cy="3850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651" r:id="rId3"/>
    <p:sldLayoutId id="2147483710" r:id="rId4"/>
    <p:sldLayoutId id="2147483711" r:id="rId5"/>
    <p:sldLayoutId id="2147483660" r:id="rId6"/>
    <p:sldLayoutId id="2147483652" r:id="rId7"/>
    <p:sldLayoutId id="2147483670" r:id="rId8"/>
    <p:sldLayoutId id="2147483668" r:id="rId9"/>
    <p:sldLayoutId id="2147483671" r:id="rId10"/>
    <p:sldLayoutId id="2147483669" r:id="rId11"/>
    <p:sldLayoutId id="2147483672" r:id="rId12"/>
    <p:sldLayoutId id="2147483650" r:id="rId13"/>
    <p:sldLayoutId id="2147483658" r:id="rId14"/>
    <p:sldLayoutId id="2147483707" r:id="rId15"/>
    <p:sldLayoutId id="2147483676" r:id="rId16"/>
    <p:sldLayoutId id="2147483653" r:id="rId17"/>
    <p:sldLayoutId id="2147483664" r:id="rId18"/>
    <p:sldLayoutId id="2147483708" r:id="rId19"/>
    <p:sldLayoutId id="2147483665" r:id="rId20"/>
    <p:sldLayoutId id="2147483666" r:id="rId21"/>
    <p:sldLayoutId id="2147483667" r:id="rId22"/>
    <p:sldLayoutId id="2147483655" r:id="rId23"/>
    <p:sldLayoutId id="2147483673" r:id="rId24"/>
    <p:sldLayoutId id="2147483706" r:id="rId25"/>
    <p:sldLayoutId id="2147483659" r:id="rId26"/>
    <p:sldLayoutId id="2147483656" r:id="rId27"/>
    <p:sldLayoutId id="2147483674" r:id="rId28"/>
    <p:sldLayoutId id="2147483662" r:id="rId29"/>
    <p:sldLayoutId id="2147483663" r:id="rId3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252754"/>
            <a:ext cx="12192000" cy="605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852823" y="6446797"/>
            <a:ext cx="4114800" cy="2171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©2023 General Dynamics.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967623" y="6446797"/>
            <a:ext cx="616131" cy="2171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F8612F-5428-4223-BB02-4F41D880F0F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" y="6373896"/>
            <a:ext cx="2540727" cy="3629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5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0" r:id="rId2"/>
    <p:sldLayoutId id="2147483692" r:id="rId3"/>
    <p:sldLayoutId id="2147483693" r:id="rId4"/>
    <p:sldLayoutId id="2147483689" r:id="rId5"/>
    <p:sldLayoutId id="2147483690" r:id="rId6"/>
    <p:sldLayoutId id="2147483696" r:id="rId7"/>
    <p:sldLayoutId id="2147483697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683" r:id="rId14"/>
    <p:sldLayoutId id="2147483684" r:id="rId15"/>
    <p:sldLayoutId id="2147483698" r:id="rId16"/>
    <p:sldLayoutId id="2147483699" r:id="rId17"/>
    <p:sldLayoutId id="2147483712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›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emf"/><Relationship Id="rId11" Type="http://schemas.openxmlformats.org/officeDocument/2006/relationships/hyperlink" Target="https://gdmissionsystems.ca/newsroom/news-releases" TargetMode="External"/><Relationship Id="rId5" Type="http://schemas.openxmlformats.org/officeDocument/2006/relationships/image" Target="../media/image22.emf"/><Relationship Id="rId10" Type="http://schemas.openxmlformats.org/officeDocument/2006/relationships/hyperlink" Target="https://www.linkedin.com/in/chris-wardman-1b919822/" TargetMode="External"/><Relationship Id="rId4" Type="http://schemas.openxmlformats.org/officeDocument/2006/relationships/image" Target="../media/image21.emf"/><Relationship Id="rId9" Type="http://schemas.openxmlformats.org/officeDocument/2006/relationships/hyperlink" Target="mailto:Chris.Wardman@gd-m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Integrating beyond traditional ASW Platforms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Wardman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Dynamics Mission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Acoustic Replay &amp; Intelligence Exploitation </a:t>
            </a:r>
            <a:r>
              <a:rPr lang="en-US" dirty="0" smtClean="0"/>
              <a:t>System (ARIES)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ARIES</a:t>
            </a:r>
            <a:endParaRPr lang="en-GB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73" y="1709881"/>
            <a:ext cx="4775887" cy="225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1341" y="1543299"/>
            <a:ext cx="7431626" cy="4357169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Post Mission Analysis System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Features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Fast </a:t>
            </a:r>
            <a:r>
              <a:rPr lang="en-GB" sz="1800" dirty="0"/>
              <a:t>data extraction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Data analysis and archiving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Sophisticated mission reconstruction tools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Portable and secure cloud versions available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Mission Analysis and Exploitation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Use real data to re-train against real world scenarios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Mission replay up to 20X allowing crew exchange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All in common format – standard GDMS look and feel</a:t>
            </a:r>
            <a:endParaRPr lang="en-GB" sz="1800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1097307" y="5486400"/>
            <a:ext cx="8167274" cy="683288"/>
          </a:xfrm>
          <a:prstGeom prst="snip1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/>
              <a:t>Speed up the cycle of crew handover, ensures no loss in information and gives operators a head start during operations.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529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Placeholder 1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All-integrated ASW suite – scalable against time, threat and budget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Scaled Modular Acoustic Options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51" y="1912433"/>
            <a:ext cx="5987612" cy="276169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50707" y="2734493"/>
            <a:ext cx="2662019" cy="454391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04814" y="2549795"/>
            <a:ext cx="2874658" cy="139448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51206" y="4766384"/>
            <a:ext cx="1670476" cy="52805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87934" y="4765383"/>
            <a:ext cx="2214259" cy="76318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30" name="Straight Connector 29"/>
          <p:cNvCxnSpPr>
            <a:stCxn id="21" idx="3"/>
          </p:cNvCxnSpPr>
          <p:nvPr/>
        </p:nvCxnSpPr>
        <p:spPr>
          <a:xfrm>
            <a:off x="2812726" y="2961689"/>
            <a:ext cx="979723" cy="13267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1"/>
          </p:cNvCxnSpPr>
          <p:nvPr/>
        </p:nvCxnSpPr>
        <p:spPr>
          <a:xfrm flipH="1">
            <a:off x="6403250" y="3247039"/>
            <a:ext cx="2801564" cy="126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7566" y="2803419"/>
            <a:ext cx="2483372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0" b="1" dirty="0" smtClean="0">
                <a:solidFill>
                  <a:schemeClr val="bg2"/>
                </a:solidFill>
              </a:rPr>
              <a:t>Towed Variable Depth Sonar</a:t>
            </a:r>
            <a:endParaRPr lang="en-US" sz="1320" b="1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51454" y="2734493"/>
            <a:ext cx="282801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b="1" dirty="0">
                <a:solidFill>
                  <a:schemeClr val="bg2"/>
                </a:solidFill>
              </a:rPr>
              <a:t>Combat Information Center (CIC</a:t>
            </a:r>
            <a:r>
              <a:rPr lang="en-US" sz="1320" b="1" dirty="0" smtClean="0">
                <a:solidFill>
                  <a:schemeClr val="bg2"/>
                </a:solidFill>
              </a:rPr>
              <a:t>)</a:t>
            </a:r>
          </a:p>
          <a:p>
            <a:r>
              <a:rPr lang="en-US" sz="1320" b="1" dirty="0" smtClean="0">
                <a:solidFill>
                  <a:schemeClr val="bg2"/>
                </a:solidFill>
              </a:rPr>
              <a:t>-OASIS central processing Hub</a:t>
            </a:r>
          </a:p>
          <a:p>
            <a:r>
              <a:rPr lang="en-US" sz="1320" b="1" dirty="0" smtClean="0">
                <a:solidFill>
                  <a:schemeClr val="bg2"/>
                </a:solidFill>
              </a:rPr>
              <a:t>-CMS Interface</a:t>
            </a:r>
          </a:p>
          <a:p>
            <a:r>
              <a:rPr lang="en-US" sz="1320" b="1" dirty="0" smtClean="0">
                <a:solidFill>
                  <a:schemeClr val="bg2"/>
                </a:solidFill>
              </a:rPr>
              <a:t>-Digital Backbone for ASW sensor integration</a:t>
            </a:r>
          </a:p>
          <a:p>
            <a:endParaRPr lang="en-US" sz="1320" b="1" dirty="0">
              <a:solidFill>
                <a:schemeClr val="bg2"/>
              </a:solidFill>
            </a:endParaRPr>
          </a:p>
        </p:txBody>
      </p:sp>
      <p:cxnSp>
        <p:nvCxnSpPr>
          <p:cNvPr id="43" name="Straight Connector 42"/>
          <p:cNvCxnSpPr>
            <a:endCxn id="23" idx="0"/>
          </p:cNvCxnSpPr>
          <p:nvPr/>
        </p:nvCxnSpPr>
        <p:spPr>
          <a:xfrm flipH="1">
            <a:off x="5586444" y="3733746"/>
            <a:ext cx="944474" cy="103263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20628" y="4800643"/>
            <a:ext cx="225085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b="1" dirty="0">
                <a:solidFill>
                  <a:schemeClr val="bg2"/>
                </a:solidFill>
              </a:rPr>
              <a:t>Integrated Sonar </a:t>
            </a:r>
            <a:r>
              <a:rPr lang="en-US" sz="1320" b="1" dirty="0" smtClean="0">
                <a:solidFill>
                  <a:schemeClr val="bg2"/>
                </a:solidFill>
              </a:rPr>
              <a:t>Processing Room</a:t>
            </a:r>
            <a:endParaRPr lang="en-US" sz="1320" b="1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00858" y="4793500"/>
            <a:ext cx="232181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0" b="1" dirty="0">
                <a:solidFill>
                  <a:schemeClr val="bg2"/>
                </a:solidFill>
              </a:rPr>
              <a:t>Hull Mounted </a:t>
            </a:r>
            <a:r>
              <a:rPr lang="en-US" sz="1320" b="1" dirty="0" smtClean="0">
                <a:solidFill>
                  <a:schemeClr val="bg2"/>
                </a:solidFill>
              </a:rPr>
              <a:t>Sonar, Protective Dome &amp; Underwater Telephone</a:t>
            </a:r>
            <a:endParaRPr lang="en-US" sz="1320" b="1" dirty="0">
              <a:solidFill>
                <a:schemeClr val="bg2"/>
              </a:solidFill>
            </a:endParaRPr>
          </a:p>
        </p:txBody>
      </p:sp>
      <p:cxnSp>
        <p:nvCxnSpPr>
          <p:cNvPr id="48" name="Straight Connector 47"/>
          <p:cNvCxnSpPr>
            <a:endCxn id="24" idx="1"/>
          </p:cNvCxnSpPr>
          <p:nvPr/>
        </p:nvCxnSpPr>
        <p:spPr>
          <a:xfrm>
            <a:off x="7017721" y="4384469"/>
            <a:ext cx="370213" cy="76250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735295" y="1729453"/>
            <a:ext cx="1889252" cy="59877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528563" y="4571380"/>
            <a:ext cx="1312627" cy="719769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55" name="Straight Connector 54"/>
          <p:cNvCxnSpPr>
            <a:stCxn id="51" idx="3"/>
          </p:cNvCxnSpPr>
          <p:nvPr/>
        </p:nvCxnSpPr>
        <p:spPr>
          <a:xfrm>
            <a:off x="2624547" y="2028841"/>
            <a:ext cx="2362781" cy="79797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3" idx="3"/>
          </p:cNvCxnSpPr>
          <p:nvPr/>
        </p:nvCxnSpPr>
        <p:spPr>
          <a:xfrm flipV="1">
            <a:off x="2841190" y="3876008"/>
            <a:ext cx="3418933" cy="105525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8893" y="1798008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Acoustic Decoy and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 </a:t>
            </a:r>
            <a:r>
              <a:rPr lang="en-US" sz="1200" b="1" dirty="0" err="1" smtClean="0">
                <a:solidFill>
                  <a:schemeClr val="bg2"/>
                </a:solidFill>
              </a:rPr>
              <a:t>Sonobuoy</a:t>
            </a:r>
            <a:r>
              <a:rPr lang="en-US" sz="1200" b="1" dirty="0" smtClean="0">
                <a:solidFill>
                  <a:schemeClr val="bg2"/>
                </a:solidFill>
              </a:rPr>
              <a:t> Launcher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70506" y="1600102"/>
            <a:ext cx="193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NATO Standard </a:t>
            </a:r>
            <a:r>
              <a:rPr lang="en-US" sz="1200" b="1" dirty="0" err="1" smtClean="0">
                <a:solidFill>
                  <a:schemeClr val="bg2"/>
                </a:solidFill>
              </a:rPr>
              <a:t>Sonobuoy</a:t>
            </a:r>
            <a:r>
              <a:rPr lang="en-US" sz="1200" b="1" dirty="0" smtClean="0">
                <a:solidFill>
                  <a:schemeClr val="bg2"/>
                </a:solidFill>
              </a:rPr>
              <a:t> Processing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System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251454" y="1485808"/>
            <a:ext cx="1771788" cy="81467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60" name="Straight Connector 59"/>
          <p:cNvCxnSpPr>
            <a:stCxn id="53" idx="3"/>
          </p:cNvCxnSpPr>
          <p:nvPr/>
        </p:nvCxnSpPr>
        <p:spPr>
          <a:xfrm flipV="1">
            <a:off x="2841190" y="3119860"/>
            <a:ext cx="3253521" cy="181140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1"/>
          </p:cNvCxnSpPr>
          <p:nvPr/>
        </p:nvCxnSpPr>
        <p:spPr>
          <a:xfrm flipH="1">
            <a:off x="6631381" y="1893147"/>
            <a:ext cx="2620073" cy="8339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83624" y="4651828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Multi Frequency </a:t>
            </a:r>
          </a:p>
          <a:p>
            <a:r>
              <a:rPr lang="en-US" sz="1200" b="1" dirty="0" smtClean="0">
                <a:solidFill>
                  <a:schemeClr val="bg2"/>
                </a:solidFill>
              </a:rPr>
              <a:t>Depth Sounder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31425" y="3566847"/>
            <a:ext cx="1598912" cy="602412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9286" y="3653423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XBT/XSV Probe </a:t>
            </a:r>
          </a:p>
          <a:p>
            <a:r>
              <a:rPr lang="en-US" sz="1200" b="1" dirty="0" smtClean="0">
                <a:solidFill>
                  <a:schemeClr val="bg2"/>
                </a:solidFill>
              </a:rPr>
              <a:t>Launcher System</a:t>
            </a:r>
            <a:endParaRPr lang="en-US" sz="1200" b="1" dirty="0">
              <a:solidFill>
                <a:schemeClr val="bg2"/>
              </a:solidFill>
            </a:endParaRPr>
          </a:p>
        </p:txBody>
      </p:sp>
      <p:cxnSp>
        <p:nvCxnSpPr>
          <p:cNvPr id="67" name="Straight Connector 66"/>
          <p:cNvCxnSpPr>
            <a:stCxn id="64" idx="3"/>
          </p:cNvCxnSpPr>
          <p:nvPr/>
        </p:nvCxnSpPr>
        <p:spPr>
          <a:xfrm flipV="1">
            <a:off x="1930337" y="3177293"/>
            <a:ext cx="1862112" cy="6907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986" y="4247645"/>
            <a:ext cx="2254561" cy="1824343"/>
          </a:xfrm>
          <a:prstGeom prst="rect">
            <a:avLst/>
          </a:prstGeom>
        </p:spPr>
      </p:pic>
      <p:sp>
        <p:nvSpPr>
          <p:cNvPr id="34" name="Snip Single Corner Rectangle 33"/>
          <p:cNvSpPr/>
          <p:nvPr/>
        </p:nvSpPr>
        <p:spPr>
          <a:xfrm>
            <a:off x="918170" y="5527639"/>
            <a:ext cx="6140872" cy="398725"/>
          </a:xfrm>
          <a:prstGeom prst="snip1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/>
              <a:t>Align ASW capability against platform, budget and need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001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GDMS Sonar Systems – ‘Accelerating the Mission’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045" y="1670948"/>
            <a:ext cx="10694423" cy="455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Faster Edge Processing removes need for </a:t>
            </a:r>
            <a:r>
              <a:rPr lang="en-GB" sz="2000" dirty="0" smtClean="0"/>
              <a:t>high-speed </a:t>
            </a:r>
            <a:r>
              <a:rPr lang="en-GB" sz="2000" dirty="0" smtClean="0"/>
              <a:t>connectivity to enable use of organic systems.</a:t>
            </a:r>
            <a:endParaRPr lang="en-GB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9" y="1511943"/>
            <a:ext cx="717213" cy="717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2" y="2408439"/>
            <a:ext cx="717213" cy="717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02" y="3304935"/>
            <a:ext cx="719649" cy="719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85" y="4203867"/>
            <a:ext cx="719649" cy="719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68" y="5101145"/>
            <a:ext cx="719649" cy="7196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0842" y="2554784"/>
            <a:ext cx="9825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Resilient Design within DDIL environments, recording/synching until </a:t>
            </a:r>
            <a:r>
              <a:rPr lang="en-GB" sz="2000" dirty="0" err="1" smtClean="0">
                <a:solidFill>
                  <a:schemeClr val="bg1"/>
                </a:solidFill>
              </a:rPr>
              <a:t>comms</a:t>
            </a:r>
            <a:r>
              <a:rPr lang="en-GB" sz="2000" dirty="0" smtClean="0">
                <a:solidFill>
                  <a:schemeClr val="bg1"/>
                </a:solidFill>
              </a:rPr>
              <a:t> recovery.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3051" y="3464704"/>
            <a:ext cx="8957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UYS-506 enables RPAS/UAV persistence, freeing up specialist crew.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5442" y="4197475"/>
            <a:ext cx="8358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Integrated digital backbone (OASIS) facilitates multi-nodal connectivity for scale </a:t>
            </a:r>
            <a:r>
              <a:rPr lang="en-GB" sz="2000" dirty="0" smtClean="0">
                <a:solidFill>
                  <a:schemeClr val="bg1"/>
                </a:solidFill>
              </a:rPr>
              <a:t>to suit mission, threat and budget.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2956" y="5260914"/>
            <a:ext cx="7653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Shared ACINT </a:t>
            </a:r>
            <a:r>
              <a:rPr lang="en-GB" sz="2000" dirty="0" smtClean="0">
                <a:solidFill>
                  <a:schemeClr val="bg1"/>
                </a:solidFill>
              </a:rPr>
              <a:t>in near-real time </a:t>
            </a:r>
            <a:r>
              <a:rPr lang="en-GB" sz="2000" dirty="0" smtClean="0">
                <a:solidFill>
                  <a:schemeClr val="bg1"/>
                </a:solidFill>
              </a:rPr>
              <a:t>accelerates mission lifecycle.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 the context of: “Integrating </a:t>
            </a:r>
            <a:r>
              <a:rPr lang="en-US" dirty="0"/>
              <a:t>beyond traditional ASW </a:t>
            </a:r>
            <a:r>
              <a:rPr lang="en-US" dirty="0" smtClean="0"/>
              <a:t>Platforms”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are the current  blockers to large scale exploitation of Maritime </a:t>
            </a:r>
            <a:r>
              <a:rPr lang="en-GB" dirty="0" err="1"/>
              <a:t>Uncrewed</a:t>
            </a:r>
            <a:r>
              <a:rPr lang="en-GB" dirty="0"/>
              <a:t> Systems (MUS) by Defence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Adoption is slow. Budget, automation, modular platforms (T32) having more focus.</a:t>
            </a:r>
          </a:p>
          <a:p>
            <a:pPr lvl="1"/>
            <a:r>
              <a:rPr lang="en-GB" dirty="0" smtClean="0"/>
              <a:t>Suggest that implementation will be, as suggested here, on an incremental basis.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can Defence do to accelerate the operational exploitation of MUS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Look at ways of demonstrating value, savings and improvements. </a:t>
            </a:r>
          </a:p>
          <a:p>
            <a:pPr lvl="1"/>
            <a:r>
              <a:rPr lang="en-GB" dirty="0" smtClean="0"/>
              <a:t>Adoption of MBSE / Digital Twins to prove minor and major factors.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can Industry do to increase the operational maturity MUS?</a:t>
            </a:r>
          </a:p>
          <a:p>
            <a:pPr lvl="1"/>
            <a:r>
              <a:rPr lang="en-GB" dirty="0" smtClean="0"/>
              <a:t>Now factors such a data assurance, edge processing, zero trust are being adopted to ensure and assure implementation quicker. </a:t>
            </a:r>
          </a:p>
          <a:p>
            <a:pPr lvl="1"/>
            <a:r>
              <a:rPr lang="en-GB" dirty="0" smtClean="0"/>
              <a:t>Data assurance is critical and should be investigated alongside experimentation.</a:t>
            </a:r>
            <a:endParaRPr lang="en-GB" dirty="0"/>
          </a:p>
          <a:p>
            <a:pPr lvl="1"/>
            <a:r>
              <a:rPr lang="en-GB" dirty="0" smtClean="0"/>
              <a:t>It is up to industry to continue the creation of data guards, edge processing, open systems to enable wider integration and collaboration.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key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68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04" y="598905"/>
            <a:ext cx="1253003" cy="160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2499826"/>
            <a:ext cx="1253003" cy="1598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205" y="4388486"/>
            <a:ext cx="1253003" cy="1645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50" y="598905"/>
            <a:ext cx="1258423" cy="1611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6830" y="2499826"/>
            <a:ext cx="1239377" cy="1588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230" y="4388486"/>
            <a:ext cx="1253003" cy="1615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831850" y="698500"/>
            <a:ext cx="10515600" cy="4001517"/>
          </a:xfrm>
        </p:spPr>
        <p:txBody>
          <a:bodyPr>
            <a:normAutofit/>
          </a:bodyPr>
          <a:lstStyle/>
          <a:p>
            <a:r>
              <a:rPr lang="en-GB" sz="3200" dirty="0"/>
              <a:t>Come and see </a:t>
            </a:r>
            <a:r>
              <a:rPr lang="en-GB" sz="3200" dirty="0" smtClean="0"/>
              <a:t>the NEW! UYS-506 </a:t>
            </a:r>
          </a:p>
          <a:p>
            <a:r>
              <a:rPr lang="en-GB" sz="3200" dirty="0" smtClean="0"/>
              <a:t>being </a:t>
            </a:r>
            <a:r>
              <a:rPr lang="en-GB" sz="3200" dirty="0"/>
              <a:t>demonstrated at </a:t>
            </a:r>
            <a:r>
              <a:rPr lang="en-GB" sz="3200" dirty="0" smtClean="0"/>
              <a:t>#D44</a:t>
            </a:r>
            <a:endParaRPr lang="en-CA" sz="3200" dirty="0" smtClean="0"/>
          </a:p>
          <a:p>
            <a:endParaRPr lang="en-CA" dirty="0" smtClean="0"/>
          </a:p>
          <a:p>
            <a:r>
              <a:rPr lang="en-CA" sz="1800" dirty="0" smtClean="0"/>
              <a:t>On stand we have:</a:t>
            </a:r>
          </a:p>
          <a:p>
            <a:r>
              <a:rPr lang="en-CA" sz="1800" dirty="0" smtClean="0"/>
              <a:t>Chris Wardman – Sonar Systems</a:t>
            </a:r>
            <a:endParaRPr lang="en-CA" sz="1800" dirty="0"/>
          </a:p>
          <a:p>
            <a:r>
              <a:rPr lang="en-CA" sz="1800" dirty="0" smtClean="0"/>
              <a:t>Gavin Green – Avionics and Air Systems</a:t>
            </a:r>
          </a:p>
          <a:p>
            <a:r>
              <a:rPr lang="en-GB" sz="1800" dirty="0" smtClean="0"/>
              <a:t>Steven Horne – Air-Based Acoustics</a:t>
            </a:r>
          </a:p>
          <a:p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831850" y="4786018"/>
            <a:ext cx="10515600" cy="1363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hlinkClick r:id="rId9"/>
              </a:rPr>
              <a:t>chris.wardman@gd-ms.uk</a:t>
            </a:r>
            <a:endParaRPr lang="en-GB" dirty="0"/>
          </a:p>
          <a:p>
            <a:r>
              <a:rPr lang="en-GB" dirty="0" smtClean="0">
                <a:hlinkClick r:id="rId10"/>
              </a:rPr>
              <a:t>https</a:t>
            </a:r>
            <a:r>
              <a:rPr lang="en-GB" dirty="0">
                <a:hlinkClick r:id="rId10"/>
              </a:rPr>
              <a:t>://www.linkedin.com/in/chris-wardman-1b919822</a:t>
            </a:r>
            <a:r>
              <a:rPr lang="en-GB" dirty="0" smtClean="0">
                <a:hlinkClick r:id="rId10"/>
              </a:rPr>
              <a:t>/</a:t>
            </a:r>
            <a:endParaRPr lang="en-GB" dirty="0" smtClean="0"/>
          </a:p>
          <a:p>
            <a:r>
              <a:rPr lang="en-GB" dirty="0">
                <a:hlinkClick r:id="rId11"/>
              </a:rPr>
              <a:t>https://</a:t>
            </a:r>
            <a:r>
              <a:rPr lang="en-GB" dirty="0" smtClean="0">
                <a:hlinkClick r:id="rId11"/>
              </a:rPr>
              <a:t>gdmissionsystems.ca/newsroom/news-releases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2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5180" y="906816"/>
            <a:ext cx="6654154" cy="502293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 smtClean="0"/>
              <a:t>Previous talk entitled: “</a:t>
            </a:r>
            <a:r>
              <a:rPr lang="en-US" sz="2000" dirty="0" err="1" smtClean="0"/>
              <a:t>Realising</a:t>
            </a:r>
            <a:r>
              <a:rPr lang="en-US" sz="2000" dirty="0" smtClean="0"/>
              <a:t> </a:t>
            </a:r>
            <a:r>
              <a:rPr lang="en-US" sz="2000" dirty="0"/>
              <a:t>a Future Maritime Force for Distributed Undersea </a:t>
            </a:r>
            <a:r>
              <a:rPr lang="en-US" sz="2000" dirty="0" smtClean="0"/>
              <a:t>Warfare</a:t>
            </a:r>
            <a:r>
              <a:rPr lang="en-GB" sz="2000" dirty="0" smtClean="0"/>
              <a:t>” – CNE 2022.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 smtClean="0"/>
              <a:t>ASW technology development is happening at pace through Autonomy, ML and AI.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 smtClean="0"/>
              <a:t>Platform development will </a:t>
            </a:r>
            <a:r>
              <a:rPr lang="en-GB" sz="2000" dirty="0" smtClean="0"/>
              <a:t>help unlock </a:t>
            </a:r>
            <a:r>
              <a:rPr lang="en-GB" sz="2000" dirty="0" smtClean="0"/>
              <a:t>development of hybrid integrated capabilities.</a:t>
            </a:r>
            <a:endParaRPr lang="en-GB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 smtClean="0"/>
              <a:t>Data capacities limit raw data ingestion – indicating at the edge processing requirements.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 smtClean="0"/>
              <a:t>Data frameworks and central digital backbones provide the key to providing capability at scale.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 smtClean="0"/>
              <a:t>Distributed ASW demonstrated </a:t>
            </a:r>
            <a:r>
              <a:rPr lang="en-GB" sz="2000" dirty="0" smtClean="0"/>
              <a:t>at </a:t>
            </a:r>
            <a:r>
              <a:rPr lang="en-GB" sz="2000" dirty="0" smtClean="0"/>
              <a:t>REPMUS’22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39" y="1398004"/>
            <a:ext cx="4749974" cy="3843578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7164588" y="5437942"/>
            <a:ext cx="4893277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dirty="0" smtClean="0"/>
              <a:t>Seamlessly integrate distributed assets for increased mass</a:t>
            </a:r>
            <a:endParaRPr lang="en-CA" sz="1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62513" y="580943"/>
            <a:ext cx="3097426" cy="651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Open Architecture Sonar Integration Suite (OASIS)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45101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Delivering data and how modularity, autonomy and data fusion supports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1341" y="1543299"/>
            <a:ext cx="6678574" cy="435716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 smtClean="0"/>
              <a:t>Modular </a:t>
            </a:r>
            <a:r>
              <a:rPr lang="en-GB" sz="2000" dirty="0"/>
              <a:t>mission packages enabling </a:t>
            </a:r>
            <a:r>
              <a:rPr lang="en-GB" sz="2000" dirty="0" smtClean="0"/>
              <a:t>the multi-mission.</a:t>
            </a:r>
            <a:endParaRPr lang="en-GB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 smtClean="0"/>
              <a:t>Maximising </a:t>
            </a:r>
            <a:r>
              <a:rPr lang="en-GB" sz="2000" dirty="0"/>
              <a:t>efficiencies with distributed </a:t>
            </a:r>
            <a:r>
              <a:rPr lang="en-GB" sz="2000" dirty="0" smtClean="0"/>
              <a:t>technology and processing at the edge.</a:t>
            </a:r>
            <a:endParaRPr lang="en-GB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 smtClean="0"/>
              <a:t>Bolstering </a:t>
            </a:r>
            <a:r>
              <a:rPr lang="en-GB" sz="2000" dirty="0"/>
              <a:t>existing platforms with scaled </a:t>
            </a:r>
            <a:r>
              <a:rPr lang="en-GB" sz="2000" dirty="0" smtClean="0"/>
              <a:t>acoustic systems.</a:t>
            </a:r>
            <a:endParaRPr lang="en-GB" sz="2000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sz="1800" dirty="0" smtClean="0"/>
              <a:t>Integration of </a:t>
            </a:r>
            <a:r>
              <a:rPr lang="en-GB" sz="1800" dirty="0" smtClean="0"/>
              <a:t>data, </a:t>
            </a:r>
            <a:r>
              <a:rPr lang="en-GB" sz="1800" dirty="0" smtClean="0"/>
              <a:t>information </a:t>
            </a:r>
            <a:r>
              <a:rPr lang="en-GB" sz="1800" dirty="0" smtClean="0"/>
              <a:t>and situation awareness across </a:t>
            </a:r>
            <a:r>
              <a:rPr lang="en-GB" sz="1800" dirty="0" smtClean="0"/>
              <a:t>the digital backbone.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Integrating beyond traditional ASW Platforms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39" y="1398004"/>
            <a:ext cx="4749974" cy="38435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61436" y="1765737"/>
            <a:ext cx="3090040" cy="31425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Multiple Nodes connected at the Edge</a:t>
            </a:r>
            <a:endParaRPr lang="en-GB" i="1" dirty="0"/>
          </a:p>
        </p:txBody>
      </p:sp>
      <p:sp>
        <p:nvSpPr>
          <p:cNvPr id="11" name="Snip Single Corner Rectangle 10"/>
          <p:cNvSpPr/>
          <p:nvPr/>
        </p:nvSpPr>
        <p:spPr>
          <a:xfrm flipV="1">
            <a:off x="766025" y="5025872"/>
            <a:ext cx="6573890" cy="874596"/>
          </a:xfrm>
          <a:prstGeom prst="snip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900789" y="5091720"/>
            <a:ext cx="6335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bg2"/>
                </a:solidFill>
              </a:rPr>
              <a:t>Accelerating the </a:t>
            </a:r>
            <a:r>
              <a:rPr lang="en-GB" sz="2000" i="1" dirty="0" smtClean="0">
                <a:solidFill>
                  <a:schemeClr val="bg2"/>
                </a:solidFill>
              </a:rPr>
              <a:t>ASW Kill Chain </a:t>
            </a:r>
            <a:r>
              <a:rPr lang="en-GB" sz="2000" i="1" dirty="0">
                <a:solidFill>
                  <a:schemeClr val="bg2"/>
                </a:solidFill>
              </a:rPr>
              <a:t>– faster acquisition, better real-time decision </a:t>
            </a:r>
            <a:r>
              <a:rPr lang="en-GB" sz="2000" i="1" dirty="0" smtClean="0">
                <a:solidFill>
                  <a:schemeClr val="bg2"/>
                </a:solidFill>
              </a:rPr>
              <a:t>making, increasing coverage.</a:t>
            </a:r>
            <a:endParaRPr lang="en-GB" sz="20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6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4348"/>
          <a:stretch>
            <a:fillRect/>
          </a:stretch>
        </p:blipFill>
        <p:spPr>
          <a:xfrm>
            <a:off x="0" y="-1"/>
            <a:ext cx="12192000" cy="6260842"/>
          </a:xfrm>
          <a:prstGeom prst="rect">
            <a:avLst/>
          </a:prstGeom>
        </p:spPr>
      </p:pic>
      <p:sp>
        <p:nvSpPr>
          <p:cNvPr id="5" name="Snip Single Corner Rectangle 4"/>
          <p:cNvSpPr/>
          <p:nvPr/>
        </p:nvSpPr>
        <p:spPr>
          <a:xfrm flipV="1">
            <a:off x="7174522" y="1709915"/>
            <a:ext cx="4938359" cy="1081511"/>
          </a:xfrm>
          <a:prstGeom prst="snip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7249965" y="1775764"/>
            <a:ext cx="4759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chemeClr val="bg2"/>
                </a:solidFill>
              </a:rPr>
              <a:t>Incremental enhancements show benefits of potential </a:t>
            </a:r>
            <a:r>
              <a:rPr lang="en-GB" sz="2000" i="1" dirty="0" err="1" smtClean="0">
                <a:solidFill>
                  <a:schemeClr val="bg2"/>
                </a:solidFill>
              </a:rPr>
              <a:t>uncrewed</a:t>
            </a:r>
            <a:r>
              <a:rPr lang="en-GB" sz="2000" i="1" dirty="0" smtClean="0">
                <a:solidFill>
                  <a:schemeClr val="bg2"/>
                </a:solidFill>
              </a:rPr>
              <a:t> capabilities alongside crewed systems</a:t>
            </a:r>
            <a:endParaRPr lang="en-GB" sz="20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6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ingle Corner Rectangle 9"/>
          <p:cNvSpPr/>
          <p:nvPr/>
        </p:nvSpPr>
        <p:spPr>
          <a:xfrm flipV="1">
            <a:off x="655178" y="3045593"/>
            <a:ext cx="4417153" cy="473188"/>
          </a:xfrm>
          <a:prstGeom prst="snip1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Snip Single Corner Rectangle 10"/>
          <p:cNvSpPr/>
          <p:nvPr/>
        </p:nvSpPr>
        <p:spPr>
          <a:xfrm flipV="1">
            <a:off x="655179" y="4673271"/>
            <a:ext cx="4417152" cy="473188"/>
          </a:xfrm>
          <a:prstGeom prst="snip1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Snip Single Corner Rectangle 8"/>
          <p:cNvSpPr/>
          <p:nvPr/>
        </p:nvSpPr>
        <p:spPr>
          <a:xfrm flipV="1">
            <a:off x="655179" y="1426812"/>
            <a:ext cx="4417152" cy="473188"/>
          </a:xfrm>
          <a:prstGeom prst="snip1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40" y="1452867"/>
            <a:ext cx="10839995" cy="471780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Processing at the Edge</a:t>
            </a:r>
          </a:p>
          <a:p>
            <a:pPr lvl="1">
              <a:lnSpc>
                <a:spcPct val="120000"/>
              </a:lnSpc>
            </a:pPr>
            <a:endParaRPr lang="en-GB" sz="1050" dirty="0" smtClean="0"/>
          </a:p>
          <a:p>
            <a:pPr lvl="1">
              <a:lnSpc>
                <a:spcPct val="120000"/>
              </a:lnSpc>
            </a:pPr>
            <a:r>
              <a:rPr lang="en-GB" dirty="0" smtClean="0"/>
              <a:t>Raw data bandwidths for remote sensors cannot be implemented each and every time.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Multiple nodes / sensors / data generators result in excessive data.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Trust in </a:t>
            </a:r>
            <a:r>
              <a:rPr lang="en-GB" dirty="0" smtClean="0"/>
              <a:t>algorithms / ML / AI </a:t>
            </a:r>
            <a:r>
              <a:rPr lang="en-GB" dirty="0" smtClean="0"/>
              <a:t>on board.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Use </a:t>
            </a:r>
            <a:r>
              <a:rPr lang="en-GB" dirty="0" smtClean="0"/>
              <a:t>Organic </a:t>
            </a:r>
            <a:r>
              <a:rPr lang="en-GB" dirty="0" smtClean="0"/>
              <a:t>Capabilities</a:t>
            </a:r>
          </a:p>
          <a:p>
            <a:pPr lvl="1">
              <a:lnSpc>
                <a:spcPct val="120000"/>
              </a:lnSpc>
            </a:pPr>
            <a:endParaRPr lang="en-GB" sz="1200" dirty="0" smtClean="0"/>
          </a:p>
          <a:p>
            <a:pPr lvl="1">
              <a:lnSpc>
                <a:spcPct val="120000"/>
              </a:lnSpc>
            </a:pPr>
            <a:r>
              <a:rPr lang="en-GB" dirty="0" smtClean="0"/>
              <a:t>Minimal </a:t>
            </a:r>
            <a:r>
              <a:rPr lang="en-GB" dirty="0"/>
              <a:t>data / information presents benefits when </a:t>
            </a:r>
            <a:r>
              <a:rPr lang="en-GB" dirty="0" smtClean="0"/>
              <a:t>using organic secure links.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Utilisation of existing organic networks saves time, cost, assurance.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Allows for scalable ASW uplift through life.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sz="1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Size Weight Power (</a:t>
            </a:r>
            <a:r>
              <a:rPr lang="en-GB" dirty="0" err="1" smtClean="0"/>
              <a:t>SWaP</a:t>
            </a:r>
            <a:r>
              <a:rPr lang="en-GB" dirty="0" smtClean="0"/>
              <a:t>)</a:t>
            </a:r>
          </a:p>
          <a:p>
            <a:pPr lvl="1">
              <a:lnSpc>
                <a:spcPct val="120000"/>
              </a:lnSpc>
            </a:pPr>
            <a:endParaRPr lang="en-GB" sz="1200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SWaP</a:t>
            </a:r>
            <a:r>
              <a:rPr lang="en-GB" dirty="0" smtClean="0"/>
              <a:t> optimised design to accommodate vehicles with lower volume capacity.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Reduced power demand through efficient processing techniques.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Maximise use of COTS elements and common shared / networked processing.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Implementation of Additional </a:t>
            </a:r>
            <a:r>
              <a:rPr lang="en-GB" sz="3600" dirty="0" smtClean="0"/>
              <a:t>Multi-Nodes</a:t>
            </a:r>
            <a:endParaRPr lang="en-GB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Consideration for the successful integration into the ASW Network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874" y="2615808"/>
            <a:ext cx="2955982" cy="2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1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Ultimate flexibility in approach with high-speed acquisition rate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304918"/>
              </p:ext>
            </p:extLst>
          </p:nvPr>
        </p:nvGraphicFramePr>
        <p:xfrm>
          <a:off x="225252" y="1761602"/>
          <a:ext cx="11741496" cy="43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Operational Benefits for Multi-Node </a:t>
            </a:r>
            <a:r>
              <a:rPr lang="en-GB" sz="3600" dirty="0"/>
              <a:t>A</a:t>
            </a:r>
            <a:r>
              <a:rPr lang="en-GB" sz="3600" dirty="0" smtClean="0"/>
              <a:t>pproach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2901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Integration of digital nodes with OASIS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65057" y="1364016"/>
          <a:ext cx="10839450" cy="388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Integrated ASW Solutions</a:t>
            </a:r>
            <a:endParaRPr lang="en-GB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1176917" y="5379721"/>
            <a:ext cx="10324600" cy="556234"/>
          </a:xfrm>
          <a:prstGeom prst="snip1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dirty="0"/>
          </a:p>
        </p:txBody>
      </p:sp>
      <p:sp>
        <p:nvSpPr>
          <p:cNvPr id="3" name="Rectangle 2"/>
          <p:cNvSpPr/>
          <p:nvPr/>
        </p:nvSpPr>
        <p:spPr>
          <a:xfrm>
            <a:off x="1269441" y="5453076"/>
            <a:ext cx="9854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chemeClr val="bg1"/>
                </a:solidFill>
              </a:rPr>
              <a:t>Apply these </a:t>
            </a:r>
            <a:r>
              <a:rPr lang="en-CA" sz="2000" dirty="0">
                <a:solidFill>
                  <a:schemeClr val="bg1"/>
                </a:solidFill>
              </a:rPr>
              <a:t>to support Hybrid operations using a mix of crewed / </a:t>
            </a:r>
            <a:r>
              <a:rPr lang="en-CA" sz="2000" dirty="0" err="1">
                <a:solidFill>
                  <a:schemeClr val="bg1"/>
                </a:solidFill>
              </a:rPr>
              <a:t>uncrewed</a:t>
            </a:r>
            <a:r>
              <a:rPr lang="en-CA" sz="2000" dirty="0">
                <a:solidFill>
                  <a:schemeClr val="bg1"/>
                </a:solidFill>
              </a:rPr>
              <a:t> systems.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8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Towed-</a:t>
            </a:r>
            <a:r>
              <a:rPr lang="en-US" dirty="0" err="1"/>
              <a:t>Reelable</a:t>
            </a:r>
            <a:r>
              <a:rPr lang="en-US" dirty="0"/>
              <a:t> Active Passive (TRAPS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Modular ASW </a:t>
            </a:r>
            <a:r>
              <a:rPr lang="en-US" dirty="0" smtClean="0"/>
              <a:t>capability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image0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16750" r="16639" b="20818"/>
          <a:stretch/>
        </p:blipFill>
        <p:spPr bwMode="auto">
          <a:xfrm>
            <a:off x="8366760" y="3947033"/>
            <a:ext cx="3748024" cy="20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5620" y="1543299"/>
            <a:ext cx="7994980" cy="4357169"/>
          </a:xfrm>
        </p:spPr>
        <p:txBody>
          <a:bodyPr/>
          <a:lstStyle/>
          <a:p>
            <a:r>
              <a:rPr lang="en-GB" dirty="0" smtClean="0"/>
              <a:t>Multiple configuration design Active and Passive Towed Array System.</a:t>
            </a:r>
          </a:p>
          <a:p>
            <a:r>
              <a:rPr lang="en-GB" dirty="0" smtClean="0"/>
              <a:t>Single cable deployment.</a:t>
            </a:r>
          </a:p>
          <a:p>
            <a:r>
              <a:rPr lang="en-GB" dirty="0" smtClean="0"/>
              <a:t>Processing on board at the edge. </a:t>
            </a:r>
          </a:p>
          <a:p>
            <a:r>
              <a:rPr lang="en-GB" dirty="0" smtClean="0"/>
              <a:t>Roll-off / Roll-on ISO container design.</a:t>
            </a:r>
          </a:p>
          <a:p>
            <a:r>
              <a:rPr lang="en-GB" dirty="0" smtClean="0"/>
              <a:t>On board, high efficiency processing suitable for:</a:t>
            </a:r>
          </a:p>
          <a:p>
            <a:pPr lvl="1"/>
            <a:r>
              <a:rPr lang="en-GB" dirty="0" smtClean="0"/>
              <a:t>Traditional Platforms.</a:t>
            </a:r>
          </a:p>
          <a:p>
            <a:pPr lvl="1"/>
            <a:r>
              <a:rPr lang="en-GB" dirty="0" smtClean="0"/>
              <a:t>Modular Platforms.</a:t>
            </a:r>
          </a:p>
          <a:p>
            <a:pPr lvl="1"/>
            <a:r>
              <a:rPr lang="en-GB" dirty="0" smtClean="0"/>
              <a:t>Non-traditional Platforms such as OPVs, Corvettes &amp; USV’s.</a:t>
            </a:r>
            <a:endParaRPr lang="en-GB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760" y="394767"/>
            <a:ext cx="3748024" cy="3347572"/>
          </a:xfrm>
          <a:prstGeom prst="rect">
            <a:avLst/>
          </a:prstGeom>
        </p:spPr>
      </p:pic>
      <p:sp>
        <p:nvSpPr>
          <p:cNvPr id="7" name="Snip Single Corner Rectangle 6"/>
          <p:cNvSpPr/>
          <p:nvPr/>
        </p:nvSpPr>
        <p:spPr>
          <a:xfrm>
            <a:off x="1117403" y="5486400"/>
            <a:ext cx="6127458" cy="493539"/>
          </a:xfrm>
          <a:prstGeom prst="snip1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/>
              <a:t>Modular ASW, Multiple nodes, Flexible platforms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014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dirty="0" smtClean="0"/>
              <a:t>Sonar Processing </a:t>
            </a:r>
            <a:r>
              <a:rPr lang="en-US" dirty="0" smtClean="0"/>
              <a:t>System for Distributed ASW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UYS-506 – Distributed Acoustic Systems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630" y="1135416"/>
            <a:ext cx="3498369" cy="2368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630" y="3732647"/>
            <a:ext cx="3498369" cy="1979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97" y="1717200"/>
            <a:ext cx="8179792" cy="3147779"/>
          </a:xfrm>
          <a:prstGeom prst="rect">
            <a:avLst/>
          </a:prstGeom>
        </p:spPr>
      </p:pic>
      <p:sp>
        <p:nvSpPr>
          <p:cNvPr id="7" name="Snip Single Corner Rectangle 6"/>
          <p:cNvSpPr/>
          <p:nvPr/>
        </p:nvSpPr>
        <p:spPr>
          <a:xfrm>
            <a:off x="323097" y="5218163"/>
            <a:ext cx="8179792" cy="493539"/>
          </a:xfrm>
          <a:prstGeom prst="snip1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/>
              <a:t>Aligned with Acoustic Intelligence Management System (database) and ARIES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240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DMS">
      <a:dk1>
        <a:sysClr val="windowText" lastClr="000000"/>
      </a:dk1>
      <a:lt1>
        <a:sysClr val="window" lastClr="FFFFFF"/>
      </a:lt1>
      <a:dk2>
        <a:srgbClr val="263F7E"/>
      </a:dk2>
      <a:lt2>
        <a:srgbClr val="FFFFFF"/>
      </a:lt2>
      <a:accent1>
        <a:srgbClr val="788080"/>
      </a:accent1>
      <a:accent2>
        <a:srgbClr val="F27309"/>
      </a:accent2>
      <a:accent3>
        <a:srgbClr val="4BACC6"/>
      </a:accent3>
      <a:accent4>
        <a:srgbClr val="FFC000"/>
      </a:accent4>
      <a:accent5>
        <a:srgbClr val="9BBB59"/>
      </a:accent5>
      <a:accent6>
        <a:srgbClr val="C00000"/>
      </a:accent6>
      <a:hlink>
        <a:srgbClr val="9BBB59"/>
      </a:hlink>
      <a:folHlink>
        <a:srgbClr val="C3D69B"/>
      </a:folHlink>
    </a:clrScheme>
    <a:fontScheme name="GDM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MS-Int_2022" id="{1A02F82F-C714-4F81-B28C-100A56FC6359}" vid="{B5D37ADE-A601-4318-A98B-E8E565187A5B}"/>
    </a:ext>
  </a:extLst>
</a:theme>
</file>

<file path=ppt/theme/theme2.xml><?xml version="1.0" encoding="utf-8"?>
<a:theme xmlns:a="http://schemas.openxmlformats.org/drawingml/2006/main" name="Custom Design">
  <a:themeElements>
    <a:clrScheme name="GDMS">
      <a:dk1>
        <a:sysClr val="windowText" lastClr="000000"/>
      </a:dk1>
      <a:lt1>
        <a:sysClr val="window" lastClr="FFFFFF"/>
      </a:lt1>
      <a:dk2>
        <a:srgbClr val="263F7E"/>
      </a:dk2>
      <a:lt2>
        <a:srgbClr val="FFFFFF"/>
      </a:lt2>
      <a:accent1>
        <a:srgbClr val="A5A5A5"/>
      </a:accent1>
      <a:accent2>
        <a:srgbClr val="F27309"/>
      </a:accent2>
      <a:accent3>
        <a:srgbClr val="F79646"/>
      </a:accent3>
      <a:accent4>
        <a:srgbClr val="FBD5B5"/>
      </a:accent4>
      <a:accent5>
        <a:srgbClr val="4BACC6"/>
      </a:accent5>
      <a:accent6>
        <a:srgbClr val="B7DDE8"/>
      </a:accent6>
      <a:hlink>
        <a:srgbClr val="9BBB59"/>
      </a:hlink>
      <a:folHlink>
        <a:srgbClr val="C3D69B"/>
      </a:folHlink>
    </a:clrScheme>
    <a:fontScheme name="GDM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MS-Int_2022" id="{1A02F82F-C714-4F81-B28C-100A56FC6359}" vid="{A77C8799-3AF5-487A-BE7B-9777C0BDAA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GDMS-Int_2022</Template>
  <TotalTime>2596</TotalTime>
  <Words>1058</Words>
  <Application>Microsoft Office PowerPoint</Application>
  <PresentationFormat>Widescreen</PresentationFormat>
  <Paragraphs>155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Bold</vt:lpstr>
      <vt:lpstr>Calibri</vt:lpstr>
      <vt:lpstr>Wingdings</vt:lpstr>
      <vt:lpstr>Office Theme</vt:lpstr>
      <vt:lpstr>Custom Design</vt:lpstr>
      <vt:lpstr>Integrating beyond traditional ASW Platforms</vt:lpstr>
      <vt:lpstr>Introduction</vt:lpstr>
      <vt:lpstr>Integrating beyond traditional ASW Platforms</vt:lpstr>
      <vt:lpstr>PowerPoint Presentation</vt:lpstr>
      <vt:lpstr>Implementation of Additional Multi-Nodes</vt:lpstr>
      <vt:lpstr>Operational Benefits for Multi-Node Approach</vt:lpstr>
      <vt:lpstr>Integrated ASW Solutions</vt:lpstr>
      <vt:lpstr>Modular ASW capability </vt:lpstr>
      <vt:lpstr>UYS-506 – Distributed Acoustic Systems  </vt:lpstr>
      <vt:lpstr>ARIES</vt:lpstr>
      <vt:lpstr>Scaled Modular Acoustic Options</vt:lpstr>
      <vt:lpstr>Summary</vt:lpstr>
      <vt:lpstr>The key questions</vt:lpstr>
      <vt:lpstr>PowerPoint Presentation</vt:lpstr>
    </vt:vector>
  </TitlesOfParts>
  <Company>Gemneral Dynamics Mission Systems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Realising a Future Maritime Force for Distributed Undersea Warfare</dc:title>
  <dc:creator>Little, Morgan</dc:creator>
  <cp:lastModifiedBy>Chris Wardman</cp:lastModifiedBy>
  <cp:revision>138</cp:revision>
  <dcterms:created xsi:type="dcterms:W3CDTF">2022-05-13T14:12:26Z</dcterms:created>
  <dcterms:modified xsi:type="dcterms:W3CDTF">2023-05-22T12:32:46Z</dcterms:modified>
</cp:coreProperties>
</file>