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2"/>
  </p:notesMasterIdLst>
  <p:sldIdLst>
    <p:sldId id="263" r:id="rId6"/>
    <p:sldId id="264" r:id="rId7"/>
    <p:sldId id="265" r:id="rId8"/>
    <p:sldId id="272" r:id="rId9"/>
    <p:sldId id="1448943021" r:id="rId10"/>
    <p:sldId id="270" r:id="rId11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40"/>
    <a:srgbClr val="C00000"/>
    <a:srgbClr val="DF173B"/>
    <a:srgbClr val="70AD47"/>
    <a:srgbClr val="002060"/>
    <a:srgbClr val="FFF2CC"/>
    <a:srgbClr val="FFFFFF"/>
    <a:srgbClr val="FF0000"/>
    <a:srgbClr val="212225"/>
    <a:srgbClr val="EDA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1BFD7-8EBE-499D-9564-12767A5ABC77}" v="12" dt="2023-05-22T15:27:34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05" autoAdjust="0"/>
  </p:normalViewPr>
  <p:slideViewPr>
    <p:cSldViewPr snapToGrid="0">
      <p:cViewPr varScale="1">
        <p:scale>
          <a:sx n="54" d="100"/>
          <a:sy n="54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Philip Col (Navy Dev-CS&amp;MAvn Hd)" userId="06728083-bb9d-4ef9-a164-ab14f0a44e45" providerId="ADAL" clId="{86B1BFD7-8EBE-499D-9564-12767A5ABC77}"/>
    <pc:docChg chg="undo custSel addSld delSld modSld delMainMaster">
      <pc:chgData name="Kelly, Philip Col (Navy Dev-CS&amp;MAvn Hd)" userId="06728083-bb9d-4ef9-a164-ab14f0a44e45" providerId="ADAL" clId="{86B1BFD7-8EBE-499D-9564-12767A5ABC77}" dt="2023-05-22T15:27:47.850" v="77" actId="1035"/>
      <pc:docMkLst>
        <pc:docMk/>
      </pc:docMkLst>
      <pc:sldChg chg="modSp del mod">
        <pc:chgData name="Kelly, Philip Col (Navy Dev-CS&amp;MAvn Hd)" userId="06728083-bb9d-4ef9-a164-ab14f0a44e45" providerId="ADAL" clId="{86B1BFD7-8EBE-499D-9564-12767A5ABC77}" dt="2023-05-22T15:24:28.479" v="22" actId="47"/>
        <pc:sldMkLst>
          <pc:docMk/>
          <pc:sldMk cId="3301785512" sldId="257"/>
        </pc:sldMkLst>
        <pc:spChg chg="mod">
          <ac:chgData name="Kelly, Philip Col (Navy Dev-CS&amp;MAvn Hd)" userId="06728083-bb9d-4ef9-a164-ab14f0a44e45" providerId="ADAL" clId="{86B1BFD7-8EBE-499D-9564-12767A5ABC77}" dt="2023-05-22T15:22:47.092" v="3" actId="14100"/>
          <ac:spMkLst>
            <pc:docMk/>
            <pc:sldMk cId="3301785512" sldId="257"/>
            <ac:spMk id="4" creationId="{F5452392-AEFD-4858-826B-DA8F71FAFF78}"/>
          </ac:spMkLst>
        </pc:spChg>
      </pc:sldChg>
      <pc:sldChg chg="delSp">
        <pc:chgData name="Kelly, Philip Col (Navy Dev-CS&amp;MAvn Hd)" userId="06728083-bb9d-4ef9-a164-ab14f0a44e45" providerId="ADAL" clId="{86B1BFD7-8EBE-499D-9564-12767A5ABC77}" dt="2023-05-22T15:23:11.726" v="4"/>
        <pc:sldMkLst>
          <pc:docMk/>
          <pc:sldMk cId="1048572732" sldId="265"/>
        </pc:sldMkLst>
        <pc:picChg chg="del">
          <ac:chgData name="Kelly, Philip Col (Navy Dev-CS&amp;MAvn Hd)" userId="06728083-bb9d-4ef9-a164-ab14f0a44e45" providerId="ADAL" clId="{86B1BFD7-8EBE-499D-9564-12767A5ABC77}" dt="2023-05-22T15:23:11.726" v="4"/>
          <ac:picMkLst>
            <pc:docMk/>
            <pc:sldMk cId="1048572732" sldId="265"/>
            <ac:picMk id="3" creationId="{6C7EB682-570B-B765-7766-27B5BC5FD705}"/>
          </ac:picMkLst>
        </pc:picChg>
      </pc:sldChg>
      <pc:sldChg chg="add del">
        <pc:chgData name="Kelly, Philip Col (Navy Dev-CS&amp;MAvn Hd)" userId="06728083-bb9d-4ef9-a164-ab14f0a44e45" providerId="ADAL" clId="{86B1BFD7-8EBE-499D-9564-12767A5ABC77}" dt="2023-05-22T15:24:29.365" v="23" actId="47"/>
        <pc:sldMkLst>
          <pc:docMk/>
          <pc:sldMk cId="285951018" sldId="271"/>
        </pc:sldMkLst>
      </pc:sldChg>
      <pc:sldChg chg="del">
        <pc:chgData name="Kelly, Philip Col (Navy Dev-CS&amp;MAvn Hd)" userId="06728083-bb9d-4ef9-a164-ab14f0a44e45" providerId="ADAL" clId="{86B1BFD7-8EBE-499D-9564-12767A5ABC77}" dt="2023-05-22T15:22:13.716" v="1" actId="47"/>
        <pc:sldMkLst>
          <pc:docMk/>
          <pc:sldMk cId="2632257497" sldId="271"/>
        </pc:sldMkLst>
      </pc:sldChg>
      <pc:sldChg chg="addSp delSp modSp new mod setBg">
        <pc:chgData name="Kelly, Philip Col (Navy Dev-CS&amp;MAvn Hd)" userId="06728083-bb9d-4ef9-a164-ab14f0a44e45" providerId="ADAL" clId="{86B1BFD7-8EBE-499D-9564-12767A5ABC77}" dt="2023-05-22T15:24:23.249" v="21" actId="14100"/>
        <pc:sldMkLst>
          <pc:docMk/>
          <pc:sldMk cId="977086191" sldId="272"/>
        </pc:sldMkLst>
        <pc:spChg chg="add del">
          <ac:chgData name="Kelly, Philip Col (Navy Dev-CS&amp;MAvn Hd)" userId="06728083-bb9d-4ef9-a164-ab14f0a44e45" providerId="ADAL" clId="{86B1BFD7-8EBE-499D-9564-12767A5ABC77}" dt="2023-05-22T15:23:42.903" v="11" actId="26606"/>
          <ac:spMkLst>
            <pc:docMk/>
            <pc:sldMk cId="977086191" sldId="272"/>
            <ac:spMk id="2" creationId="{30C9BC57-4DED-C14C-0E8F-21CFBD3F402B}"/>
          </ac:spMkLst>
        </pc:spChg>
        <pc:spChg chg="add del">
          <ac:chgData name="Kelly, Philip Col (Navy Dev-CS&amp;MAvn Hd)" userId="06728083-bb9d-4ef9-a164-ab14f0a44e45" providerId="ADAL" clId="{86B1BFD7-8EBE-499D-9564-12767A5ABC77}" dt="2023-05-22T15:23:42.903" v="11" actId="26606"/>
          <ac:spMkLst>
            <pc:docMk/>
            <pc:sldMk cId="977086191" sldId="272"/>
            <ac:spMk id="3" creationId="{7EA9672C-6732-C53E-E7EC-01E1ED5C9525}"/>
          </ac:spMkLst>
        </pc:spChg>
        <pc:spChg chg="add del">
          <ac:chgData name="Kelly, Philip Col (Navy Dev-CS&amp;MAvn Hd)" userId="06728083-bb9d-4ef9-a164-ab14f0a44e45" providerId="ADAL" clId="{86B1BFD7-8EBE-499D-9564-12767A5ABC77}" dt="2023-05-22T15:23:38.655" v="9" actId="26606"/>
          <ac:spMkLst>
            <pc:docMk/>
            <pc:sldMk cId="977086191" sldId="272"/>
            <ac:spMk id="9" creationId="{42A4FC2C-047E-45A5-965D-8E1E3BF09BC6}"/>
          </ac:spMkLst>
        </pc:spChg>
        <pc:spChg chg="add del">
          <ac:chgData name="Kelly, Philip Col (Navy Dev-CS&amp;MAvn Hd)" userId="06728083-bb9d-4ef9-a164-ab14f0a44e45" providerId="ADAL" clId="{86B1BFD7-8EBE-499D-9564-12767A5ABC77}" dt="2023-05-22T15:23:42.903" v="11" actId="26606"/>
          <ac:spMkLst>
            <pc:docMk/>
            <pc:sldMk cId="977086191" sldId="272"/>
            <ac:spMk id="11" creationId="{E2384209-CB15-4CDF-9D31-C44FD9A3F20D}"/>
          </ac:spMkLst>
        </pc:spChg>
        <pc:spChg chg="add del">
          <ac:chgData name="Kelly, Philip Col (Navy Dev-CS&amp;MAvn Hd)" userId="06728083-bb9d-4ef9-a164-ab14f0a44e45" providerId="ADAL" clId="{86B1BFD7-8EBE-499D-9564-12767A5ABC77}" dt="2023-05-22T15:23:42.903" v="11" actId="26606"/>
          <ac:spMkLst>
            <pc:docMk/>
            <pc:sldMk cId="977086191" sldId="272"/>
            <ac:spMk id="12" creationId="{AB8C311F-7253-4AED-9701-7FC0708C41C7}"/>
          </ac:spMkLst>
        </pc:spChg>
        <pc:spChg chg="add del">
          <ac:chgData name="Kelly, Philip Col (Navy Dev-CS&amp;MAvn Hd)" userId="06728083-bb9d-4ef9-a164-ab14f0a44e45" providerId="ADAL" clId="{86B1BFD7-8EBE-499D-9564-12767A5ABC77}" dt="2023-05-22T15:23:42.903" v="11" actId="26606"/>
          <ac:spMkLst>
            <pc:docMk/>
            <pc:sldMk cId="977086191" sldId="272"/>
            <ac:spMk id="13" creationId="{2633B3B5-CC90-43F0-8714-D31D1F3F0209}"/>
          </ac:spMkLst>
        </pc:spChg>
        <pc:spChg chg="add del">
          <ac:chgData name="Kelly, Philip Col (Navy Dev-CS&amp;MAvn Hd)" userId="06728083-bb9d-4ef9-a164-ab14f0a44e45" providerId="ADAL" clId="{86B1BFD7-8EBE-499D-9564-12767A5ABC77}" dt="2023-05-22T15:23:42.903" v="11" actId="26606"/>
          <ac:spMkLst>
            <pc:docMk/>
            <pc:sldMk cId="977086191" sldId="272"/>
            <ac:spMk id="15" creationId="{A8D57A06-A426-446D-B02C-A2DC6B62E45E}"/>
          </ac:spMkLst>
        </pc:spChg>
        <pc:picChg chg="add mod modCrop">
          <ac:chgData name="Kelly, Philip Col (Navy Dev-CS&amp;MAvn Hd)" userId="06728083-bb9d-4ef9-a164-ab14f0a44e45" providerId="ADAL" clId="{86B1BFD7-8EBE-499D-9564-12767A5ABC77}" dt="2023-05-22T15:24:23.249" v="21" actId="14100"/>
          <ac:picMkLst>
            <pc:docMk/>
            <pc:sldMk cId="977086191" sldId="272"/>
            <ac:picMk id="4" creationId="{28FBC32D-79FE-FB0B-C780-C197CAEE6D2D}"/>
          </ac:picMkLst>
        </pc:picChg>
      </pc:sldChg>
      <pc:sldChg chg="del">
        <pc:chgData name="Kelly, Philip Col (Navy Dev-CS&amp;MAvn Hd)" userId="06728083-bb9d-4ef9-a164-ab14f0a44e45" providerId="ADAL" clId="{86B1BFD7-8EBE-499D-9564-12767A5ABC77}" dt="2023-05-22T15:22:12.466" v="0" actId="47"/>
        <pc:sldMkLst>
          <pc:docMk/>
          <pc:sldMk cId="1746866869" sldId="3801"/>
        </pc:sldMkLst>
      </pc:sldChg>
      <pc:sldChg chg="modSp del mod">
        <pc:chgData name="Kelly, Philip Col (Navy Dev-CS&amp;MAvn Hd)" userId="06728083-bb9d-4ef9-a164-ab14f0a44e45" providerId="ADAL" clId="{86B1BFD7-8EBE-499D-9564-12767A5ABC77}" dt="2023-05-22T15:27:47.850" v="77" actId="1035"/>
        <pc:sldMkLst>
          <pc:docMk/>
          <pc:sldMk cId="232571484" sldId="1448943021"/>
        </pc:sldMkLst>
        <pc:spChg chg="mod">
          <ac:chgData name="Kelly, Philip Col (Navy Dev-CS&amp;MAvn Hd)" userId="06728083-bb9d-4ef9-a164-ab14f0a44e45" providerId="ADAL" clId="{86B1BFD7-8EBE-499D-9564-12767A5ABC77}" dt="2023-05-22T15:27:34.804" v="30" actId="1035"/>
          <ac:spMkLst>
            <pc:docMk/>
            <pc:sldMk cId="232571484" sldId="1448943021"/>
            <ac:spMk id="5" creationId="{F14D9AEA-A86C-4CD3-AD20-1EB5637302A8}"/>
          </ac:spMkLst>
        </pc:spChg>
        <pc:spChg chg="mod">
          <ac:chgData name="Kelly, Philip Col (Navy Dev-CS&amp;MAvn Hd)" userId="06728083-bb9d-4ef9-a164-ab14f0a44e45" providerId="ADAL" clId="{86B1BFD7-8EBE-499D-9564-12767A5ABC77}" dt="2023-05-22T15:27:47.850" v="77" actId="1035"/>
          <ac:spMkLst>
            <pc:docMk/>
            <pc:sldMk cId="232571484" sldId="1448943021"/>
            <ac:spMk id="15" creationId="{1ED1F174-D6D1-458A-8F01-8A000F998895}"/>
          </ac:spMkLst>
        </pc:spChg>
        <pc:grpChg chg="mod">
          <ac:chgData name="Kelly, Philip Col (Navy Dev-CS&amp;MAvn Hd)" userId="06728083-bb9d-4ef9-a164-ab14f0a44e45" providerId="ADAL" clId="{86B1BFD7-8EBE-499D-9564-12767A5ABC77}" dt="2023-05-22T15:27:34.804" v="30" actId="1035"/>
          <ac:grpSpMkLst>
            <pc:docMk/>
            <pc:sldMk cId="232571484" sldId="1448943021"/>
            <ac:grpSpMk id="6" creationId="{5D173092-0230-4892-8F58-975F68AC42E0}"/>
          </ac:grpSpMkLst>
        </pc:grpChg>
        <pc:picChg chg="mod">
          <ac:chgData name="Kelly, Philip Col (Navy Dev-CS&amp;MAvn Hd)" userId="06728083-bb9d-4ef9-a164-ab14f0a44e45" providerId="ADAL" clId="{86B1BFD7-8EBE-499D-9564-12767A5ABC77}" dt="2023-05-22T15:26:48.805" v="26" actId="1076"/>
          <ac:picMkLst>
            <pc:docMk/>
            <pc:sldMk cId="232571484" sldId="1448943021"/>
            <ac:picMk id="3" creationId="{BA81AA19-440B-564A-991C-A7A0858654B0}"/>
          </ac:picMkLst>
        </pc:picChg>
        <pc:picChg chg="mod">
          <ac:chgData name="Kelly, Philip Col (Navy Dev-CS&amp;MAvn Hd)" userId="06728083-bb9d-4ef9-a164-ab14f0a44e45" providerId="ADAL" clId="{86B1BFD7-8EBE-499D-9564-12767A5ABC77}" dt="2023-05-22T15:27:44.421" v="60" actId="1036"/>
          <ac:picMkLst>
            <pc:docMk/>
            <pc:sldMk cId="232571484" sldId="1448943021"/>
            <ac:picMk id="10" creationId="{DB9D3DC1-1B34-4145-B5B4-79C54052A03A}"/>
          </ac:picMkLst>
        </pc:picChg>
        <pc:picChg chg="mod">
          <ac:chgData name="Kelly, Philip Col (Navy Dev-CS&amp;MAvn Hd)" userId="06728083-bb9d-4ef9-a164-ab14f0a44e45" providerId="ADAL" clId="{86B1BFD7-8EBE-499D-9564-12767A5ABC77}" dt="2023-05-22T15:27:34.804" v="30" actId="1035"/>
          <ac:picMkLst>
            <pc:docMk/>
            <pc:sldMk cId="232571484" sldId="1448943021"/>
            <ac:picMk id="2052" creationId="{C252FD26-8FC5-44C2-A3B4-30FB69AB6DB3}"/>
          </ac:picMkLst>
        </pc:picChg>
      </pc:sldChg>
      <pc:sldChg chg="del">
        <pc:chgData name="Kelly, Philip Col (Navy Dev-CS&amp;MAvn Hd)" userId="06728083-bb9d-4ef9-a164-ab14f0a44e45" providerId="ADAL" clId="{86B1BFD7-8EBE-499D-9564-12767A5ABC77}" dt="2023-05-22T15:26:33.448" v="25" actId="47"/>
        <pc:sldMkLst>
          <pc:docMk/>
          <pc:sldMk cId="3001727251" sldId="1448943022"/>
        </pc:sldMkLst>
      </pc:sldChg>
      <pc:sldMasterChg chg="delSldLayout">
        <pc:chgData name="Kelly, Philip Col (Navy Dev-CS&amp;MAvn Hd)" userId="06728083-bb9d-4ef9-a164-ab14f0a44e45" providerId="ADAL" clId="{86B1BFD7-8EBE-499D-9564-12767A5ABC77}" dt="2023-05-22T15:22:12.466" v="0" actId="47"/>
        <pc:sldMasterMkLst>
          <pc:docMk/>
          <pc:sldMasterMk cId="1819480408" sldId="2147483660"/>
        </pc:sldMasterMkLst>
        <pc:sldLayoutChg chg="del">
          <pc:chgData name="Kelly, Philip Col (Navy Dev-CS&amp;MAvn Hd)" userId="06728083-bb9d-4ef9-a164-ab14f0a44e45" providerId="ADAL" clId="{86B1BFD7-8EBE-499D-9564-12767A5ABC77}" dt="2023-05-22T15:22:12.466" v="0" actId="47"/>
          <pc:sldLayoutMkLst>
            <pc:docMk/>
            <pc:sldMasterMk cId="1819480408" sldId="2147483660"/>
            <pc:sldLayoutMk cId="3647697305" sldId="2147483672"/>
          </pc:sldLayoutMkLst>
        </pc:sldLayoutChg>
      </pc:sldMasterChg>
      <pc:sldMasterChg chg="del delSldLayout">
        <pc:chgData name="Kelly, Philip Col (Navy Dev-CS&amp;MAvn Hd)" userId="06728083-bb9d-4ef9-a164-ab14f0a44e45" providerId="ADAL" clId="{86B1BFD7-8EBE-499D-9564-12767A5ABC77}" dt="2023-05-22T15:24:29.365" v="23" actId="47"/>
        <pc:sldMasterMkLst>
          <pc:docMk/>
          <pc:sldMasterMk cId="4177731597" sldId="2147483672"/>
        </pc:sldMasterMkLst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1920575782" sldId="2147483673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2962516859" sldId="2147483674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2266693792" sldId="2147483675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3020481624" sldId="2147483676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1196341999" sldId="2147483677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1176768481" sldId="2147483678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11303170" sldId="2147483679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2745201999" sldId="2147483680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5873195" sldId="2147483681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357516261" sldId="2147483682"/>
          </pc:sldLayoutMkLst>
        </pc:sldLayoutChg>
        <pc:sldLayoutChg chg="del">
          <pc:chgData name="Kelly, Philip Col (Navy Dev-CS&amp;MAvn Hd)" userId="06728083-bb9d-4ef9-a164-ab14f0a44e45" providerId="ADAL" clId="{86B1BFD7-8EBE-499D-9564-12767A5ABC77}" dt="2023-05-22T15:24:29.365" v="23" actId="47"/>
          <pc:sldLayoutMkLst>
            <pc:docMk/>
            <pc:sldMasterMk cId="4177731597" sldId="2147483672"/>
            <pc:sldLayoutMk cId="93749685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41D3-D038-45ED-A441-5686C4D86CC6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19F6-BF89-4CC1-B9E2-4ADA60684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5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62A1-DE82-4760-B2DD-BB246DC9E9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7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3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09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8BB4-F8EA-431A-97D9-138AB795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840D4-DF45-4BBD-ACEB-51410A61E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DA5A-826D-4957-814B-CC1DCD33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2DD5F-C4B8-465F-9C15-322C3610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3951-A076-43BB-929C-4C828FBC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8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F728-8B25-48F8-B1AE-6609A288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2D07-C6C7-43B3-848D-33422E32E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BA66D-6F62-441C-8A71-DE8A07E5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094A4-B971-45F3-A49B-6920599D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30AE-E187-4F9F-AA0E-E9405DA4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31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6338-CB7A-4497-9605-425484B8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316A8-678E-48EC-BB7F-6A0218A6E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C5E55-757D-46C2-8031-3C1A4399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AEDC-A857-4669-989B-874A31C8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4250-FA95-4312-B8E4-4364A2BB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5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1BC2-8EDA-47B3-BCD5-729202FA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3B2F8-A704-4EFA-A66E-0CB5DA311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DF9CD-A752-4A61-8CC4-40650031A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B0C5F-60C4-4D48-B3CF-CCFC8696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D30C8-E6B9-4D0E-BB27-52C509CE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A0B87-EAA8-4FDC-AAE4-23EF5A74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CFD8-1D26-4A73-805E-63E6CA1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E556-FC7A-4840-A028-10688D53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893AC-A14C-436E-BB47-E7DFD71A4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4935E-F79E-46B2-A6C2-38D08602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169FE-FA0D-4C89-A71B-FFECB7B09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2BC32-CC32-4E10-926E-3C9DBEBE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C2D0E-4928-48D4-8ED5-C7D4339A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C2D134-FE5A-418E-BB28-AE42B14E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4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7D9E-41D6-48C1-B138-F16130F2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05C3A-260F-412C-9DB5-6EA67E59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94A4C-7C8D-4BC3-8D80-3D9816E6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88624-2C85-4BB6-B8E3-5F7D777D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88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242C2-A56A-4B6E-B8B1-0F691E01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A216E-94BB-4362-B02E-E7D6A321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BD3E9-458F-411E-BC4A-4A2FF4BA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51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67A2-47C7-4E14-BC1F-2CF9C5D3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C6CB4-BBDB-46BF-A5A8-9269751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76B86-6F8E-4946-BC3E-1F8A53AFF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BF941-60B2-4F14-AC92-1508093E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EF91C-D19B-42D6-9758-39AC39D5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B3D92-BE41-40D3-A6B6-C5C76182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5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32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1ECD-FA78-48B7-8C2F-85DE467F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9A86F-0A6F-4861-86BB-6F362102E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B125-785F-4660-A260-3D1500BB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DA88D-B64E-45A3-B751-0DB77791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4D3D-97F7-4BE3-9D5C-B66CDFB9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5320A-CF82-4187-BC78-9AEB89CF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3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5D21-93CD-460F-802E-0D2A0696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8222B-513D-4735-84DB-FC4880610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72991-0A40-4057-BC52-9798ED85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35AE-AAC1-4FE6-A462-A989514E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2798-4406-4805-B93C-03E03E6C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4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7829F-4B44-4B77-8AE8-5AC1525C0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0E662-0D4A-4676-852B-1E888ACF1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CE32-7411-4D06-8C70-D1F4FEFF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0BBA-4BF0-4536-9161-A8457C61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1BCC-BD40-488D-B8C0-8C1DEDF9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7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3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3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1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2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8326-E657-49F3-B2F6-CF921CA11C1B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7D9F-750A-4CF9-99E3-DC0249E1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B2CDD-97E3-472E-942F-23ABCCD9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A6E5F-C2EE-4564-8AF7-017A7427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8013-2727-47B0-AFCC-8C80AE861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72D7-A4B9-40E6-B845-729B516DB31F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1C60-02E2-46C2-9E09-CF10D888E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3A5E7-BDCD-4B60-9813-7FDD4CE9E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476D2-9170-4A6F-BACC-AD2EAC788AF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42FD8-5D27-4B19-B42E-7486F889DD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98154" y="0"/>
            <a:ext cx="1656874" cy="19389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26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OFFICIAL-SENSITIVE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70B91-87CC-42E7-97AD-BFFE61E4F0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98154" y="9345168"/>
            <a:ext cx="1656874" cy="19389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26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105625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1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9.jpe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3.jpeg"/><Relationship Id="rId21" Type="http://schemas.openxmlformats.org/officeDocument/2006/relationships/image" Target="../media/image30.sv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4.jpe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18" Type="http://schemas.microsoft.com/office/2007/relationships/hdphoto" Target="../media/hdphoto16.wdp"/><Relationship Id="rId3" Type="http://schemas.microsoft.com/office/2007/relationships/hdphoto" Target="../media/hdphoto9.wdp"/><Relationship Id="rId21" Type="http://schemas.openxmlformats.org/officeDocument/2006/relationships/image" Target="../media/image41.pn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39.png"/><Relationship Id="rId25" Type="http://schemas.microsoft.com/office/2007/relationships/hdphoto" Target="../media/hdphoto19.wdp"/><Relationship Id="rId2" Type="http://schemas.openxmlformats.org/officeDocument/2006/relationships/image" Target="../media/image31.png"/><Relationship Id="rId16" Type="http://schemas.microsoft.com/office/2007/relationships/hdphoto" Target="../media/hdphoto1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24" Type="http://schemas.openxmlformats.org/officeDocument/2006/relationships/image" Target="../media/image43.png"/><Relationship Id="rId5" Type="http://schemas.microsoft.com/office/2007/relationships/hdphoto" Target="../media/hdphoto10.wdp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microsoft.com/office/2007/relationships/hdphoto" Target="../media/hdphoto12.wdp"/><Relationship Id="rId14" Type="http://schemas.microsoft.com/office/2007/relationships/hdphoto" Target="../media/hdphoto14.wdp"/><Relationship Id="rId22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" Type="http://schemas.openxmlformats.org/officeDocument/2006/relationships/image" Target="../media/image53.png"/><Relationship Id="rId21" Type="http://schemas.openxmlformats.org/officeDocument/2006/relationships/image" Target="../media/image70.png"/><Relationship Id="rId34" Type="http://schemas.openxmlformats.org/officeDocument/2006/relationships/image" Target="../media/image81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microsoft.com/office/2007/relationships/hdphoto" Target="../media/hdphoto22.wdp"/><Relationship Id="rId2" Type="http://schemas.openxmlformats.org/officeDocument/2006/relationships/image" Target="../media/image52.jpeg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24" Type="http://schemas.openxmlformats.org/officeDocument/2006/relationships/image" Target="../media/image73.svg"/><Relationship Id="rId32" Type="http://schemas.openxmlformats.org/officeDocument/2006/relationships/image" Target="../media/image80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jpeg"/><Relationship Id="rId10" Type="http://schemas.openxmlformats.org/officeDocument/2006/relationships/image" Target="../media/image60.svg"/><Relationship Id="rId19" Type="http://schemas.openxmlformats.org/officeDocument/2006/relationships/image" Target="../media/image68.png"/><Relationship Id="rId31" Type="http://schemas.openxmlformats.org/officeDocument/2006/relationships/image" Target="../media/image79.jpe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microsoft.com/office/2007/relationships/hdphoto" Target="../media/hdphoto20.wdp"/><Relationship Id="rId22" Type="http://schemas.openxmlformats.org/officeDocument/2006/relationships/image" Target="../media/image71.svg"/><Relationship Id="rId27" Type="http://schemas.openxmlformats.org/officeDocument/2006/relationships/image" Target="../media/image76.jpeg"/><Relationship Id="rId30" Type="http://schemas.microsoft.com/office/2007/relationships/hdphoto" Target="../media/hdphoto21.wdp"/><Relationship Id="rId35" Type="http://schemas.microsoft.com/office/2007/relationships/hdphoto" Target="../media/hdphoto2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D14CB7-3074-43E9-9C9D-E2475DD2506E}"/>
              </a:ext>
            </a:extLst>
          </p:cNvPr>
          <p:cNvSpPr/>
          <p:nvPr/>
        </p:nvSpPr>
        <p:spPr>
          <a:xfrm>
            <a:off x="0" y="0"/>
            <a:ext cx="12801600" cy="76641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9BB1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C9B0A5-B21D-4A1B-86AF-4DCA3C240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4" b="100000" l="0" r="99784">
                        <a14:foregroundMark x1="1590" y1="57913" x2="13932" y2="70588"/>
                        <a14:foregroundMark x1="13932" y1="70588" x2="9674" y2="73319"/>
                        <a14:foregroundMark x1="9674" y1="73319" x2="3341" y2="59594"/>
                        <a14:foregroundMark x1="3341" y1="59594" x2="2425" y2="83263"/>
                        <a14:foregroundMark x1="2425" y1="83263" x2="12207" y2="96919"/>
                        <a14:foregroundMark x1="12207" y1="96919" x2="12800" y2="81232"/>
                        <a14:foregroundMark x1="12800" y1="81232" x2="16384" y2="87535"/>
                        <a14:foregroundMark x1="16384" y1="87535" x2="21881" y2="88165"/>
                        <a14:foregroundMark x1="21881" y1="88165" x2="25707" y2="84314"/>
                        <a14:foregroundMark x1="25707" y1="84314" x2="26381" y2="71919"/>
                        <a14:foregroundMark x1="26381" y1="71919" x2="22959" y2="65056"/>
                        <a14:foregroundMark x1="22959" y1="65056" x2="18486" y2="60574"/>
                        <a14:foregroundMark x1="18486" y1="60574" x2="23794" y2="65056"/>
                        <a14:foregroundMark x1="23794" y1="65056" x2="27944" y2="65056"/>
                        <a14:foregroundMark x1="27944" y1="65056" x2="32067" y2="64776"/>
                        <a14:foregroundMark x1="32067" y1="64776" x2="40690" y2="65546"/>
                        <a14:foregroundMark x1="40690" y1="65546" x2="30908" y2="60364"/>
                        <a14:foregroundMark x1="30908" y1="60364" x2="35435" y2="59104"/>
                        <a14:foregroundMark x1="35435" y1="59104" x2="90407" y2="75070"/>
                        <a14:foregroundMark x1="90407" y1="75070" x2="93694" y2="81303"/>
                        <a14:foregroundMark x1="93694" y1="81303" x2="86931" y2="91106"/>
                        <a14:foregroundMark x1="86931" y1="91106" x2="49367" y2="90476"/>
                        <a14:foregroundMark x1="49340" y1="90476" x2="34896" y2="99930"/>
                        <a14:foregroundMark x1="25195" y1="98529" x2="25680" y2="99930"/>
                        <a14:foregroundMark x1="3395" y1="59664" x2="2075" y2="94328"/>
                        <a14:foregroundMark x1="85044" y1="61625" x2="93829" y2="62815"/>
                        <a14:foregroundMark x1="93829" y1="62815" x2="96200" y2="72899"/>
                        <a14:foregroundMark x1="96200" y1="72899" x2="97440" y2="85434"/>
                        <a14:foregroundMark x1="97440" y1="85434" x2="94395" y2="93627"/>
                        <a14:foregroundMark x1="94395" y1="93627" x2="27324" y2="98459"/>
                        <a14:foregroundMark x1="27324" y1="98459" x2="18944" y2="95798"/>
                        <a14:foregroundMark x1="18944" y1="95798" x2="13393" y2="98880"/>
                        <a14:foregroundMark x1="13393" y1="98880" x2="4473" y2="99650"/>
                        <a14:foregroundMark x1="4446" y1="99650" x2="4015" y2="99930"/>
                        <a14:foregroundMark x1="62490" y1="98039" x2="66236" y2="98109"/>
                        <a14:foregroundMark x1="66236" y1="98109" x2="77392" y2="97269"/>
                        <a14:foregroundMark x1="77392" y1="97269" x2="81380" y2="98880"/>
                        <a14:foregroundMark x1="81380" y1="98880" x2="92132" y2="98599"/>
                        <a14:foregroundMark x1="92132" y1="98599" x2="95742" y2="99930"/>
                        <a14:foregroundMark x1="97224" y1="90826" x2="95931" y2="99930"/>
                        <a14:foregroundMark x1="97251" y1="90826" x2="96362" y2="81373"/>
                        <a14:foregroundMark x1="96362" y1="81373" x2="97251" y2="70028"/>
                        <a14:foregroundMark x1="97251" y1="70028" x2="93856" y2="59244"/>
                        <a14:foregroundMark x1="93856" y1="59244" x2="89679" y2="57213"/>
                        <a14:foregroundMark x1="89679" y1="57213" x2="86473" y2="58403"/>
                        <a14:foregroundMark x1="97629" y1="61345" x2="96793" y2="99930"/>
                        <a14:foregroundMark x1="99731" y1="62325" x2="99650" y2="86555"/>
                        <a14:foregroundMark x1="99650" y1="86555" x2="98868" y2="72549"/>
                        <a14:foregroundMark x1="98868" y1="72549" x2="98302" y2="97129"/>
                        <a14:foregroundMark x1="98302" y1="97129" x2="99811" y2="99020"/>
                        <a14:foregroundMark x1="83643" y1="57913" x2="87443" y2="57703"/>
                        <a14:foregroundMark x1="87443" y1="57703" x2="95284" y2="62605"/>
                        <a14:foregroundMark x1="95284" y1="62605" x2="95769" y2="57913"/>
                        <a14:foregroundMark x1="96147" y1="60154" x2="94638" y2="61625"/>
                        <a14:foregroundMark x1="87039" y1="59874" x2="87685" y2="58193"/>
                        <a14:foregroundMark x1="80922" y1="57703" x2="89033" y2="60294"/>
                        <a14:foregroundMark x1="89033" y1="60294" x2="89086" y2="60364"/>
                        <a14:foregroundMark x1="79413" y1="57213" x2="82134" y2="56933"/>
                        <a14:foregroundMark x1="23579" y1="57423" x2="24629" y2="57213"/>
                        <a14:foregroundMark x1="27621" y1="53782" x2="27432" y2="43908"/>
                        <a14:foregroundMark x1="27432" y1="43908" x2="27809" y2="51821"/>
                        <a14:foregroundMark x1="84856" y1="98739" x2="87227" y2="99720"/>
                        <a14:backgroundMark x1="14956" y1="36204" x2="57693" y2="38515"/>
                        <a14:backgroundMark x1="57693" y1="38515" x2="64915" y2="37465"/>
                        <a14:backgroundMark x1="64915" y1="37465" x2="78281" y2="40336"/>
                        <a14:backgroundMark x1="14848" y1="49860" x2="21989" y2="47409"/>
                        <a14:backgroundMark x1="48774" y1="46429" x2="79574" y2="56513"/>
                        <a14:backgroundMark x1="26785" y1="50140" x2="27055" y2="44468"/>
                        <a14:backgroundMark x1="27243" y1="52101" x2="27243" y2="44958"/>
                        <a14:backgroundMark x1="27243" y1="43768" x2="27243" y2="49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80285"/>
            <a:ext cx="12801600" cy="4920916"/>
          </a:xfrm>
          <a:prstGeom prst="rect">
            <a:avLst/>
          </a:prstGeom>
        </p:spPr>
      </p:pic>
      <p:pic>
        <p:nvPicPr>
          <p:cNvPr id="54" name="Picture 53" descr="A picture containing sky, plane, outdoor, flying&#10;&#10;Description automatically generated">
            <a:extLst>
              <a:ext uri="{FF2B5EF4-FFF2-40B4-BE49-F238E27FC236}">
                <a16:creationId xmlns:a16="http://schemas.microsoft.com/office/drawing/2014/main" id="{5F6960A8-83EB-40AF-93BA-EF6807C59F59}"/>
              </a:ext>
            </a:extLst>
          </p:cNvPr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89747" l="6972" r="94481">
                        <a14:foregroundMark x1="90487" y1="67111" x2="94553" y2="70972"/>
                        <a14:foregroundMark x1="6972" y1="26232" x2="9441" y2="28762"/>
                        <a14:backgroundMark x1="9659" y1="23702" x2="12709" y2="24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2322">
            <a:off x="1031429" y="2823885"/>
            <a:ext cx="248502" cy="142975"/>
          </a:xfrm>
          <a:prstGeom prst="rect">
            <a:avLst/>
          </a:prstGeom>
        </p:spPr>
      </p:pic>
      <p:pic>
        <p:nvPicPr>
          <p:cNvPr id="81" name="Picture 80" descr="A picture containing sky, flying, plane, airplane&#10;&#10;Description automatically generated">
            <a:extLst>
              <a:ext uri="{FF2B5EF4-FFF2-40B4-BE49-F238E27FC236}">
                <a16:creationId xmlns:a16="http://schemas.microsoft.com/office/drawing/2014/main" id="{7C9E46D1-CDBB-4E18-A616-5CB5165B636A}"/>
              </a:ext>
            </a:extLst>
          </p:cNvPr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91" b="89011" l="9662" r="98068">
                        <a14:foregroundMark x1="92271" y1="45055" x2="98551" y2="2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1927" flipH="1">
            <a:off x="8020983" y="7524620"/>
            <a:ext cx="508244" cy="225042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1800AC59-CE2F-43E3-B517-78E9C1E494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771" y="2428763"/>
            <a:ext cx="206322" cy="6416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93291E8-1642-432C-B598-8CC86CC52340}"/>
              </a:ext>
            </a:extLst>
          </p:cNvPr>
          <p:cNvSpPr/>
          <p:nvPr/>
        </p:nvSpPr>
        <p:spPr>
          <a:xfrm>
            <a:off x="1827073" y="128703"/>
            <a:ext cx="9853646" cy="611469"/>
          </a:xfrm>
          <a:prstGeom prst="rect">
            <a:avLst/>
          </a:prstGeom>
          <a:solidFill>
            <a:srgbClr val="000B40"/>
          </a:solidFill>
        </p:spPr>
        <p:txBody>
          <a:bodyPr wrap="square" lIns="36000" tIns="0" rIns="0" bIns="0">
            <a:no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FUTURE MARITIME AVIATION FORCE </a:t>
            </a:r>
            <a:endParaRPr lang="en-GB" sz="440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53" name="Picture 2" descr="Image result for ROYAL NAVY LOGO">
            <a:extLst>
              <a:ext uri="{FF2B5EF4-FFF2-40B4-BE49-F238E27FC236}">
                <a16:creationId xmlns:a16="http://schemas.microsoft.com/office/drawing/2014/main" id="{347634F3-F84D-4F3C-A26F-CD4AB64E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3044" y="128703"/>
            <a:ext cx="910505" cy="110090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chemeClr val="bg1"/>
            </a:solidFill>
            <a:miter lim="800000"/>
          </a:ln>
          <a:effectLst/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872156DE-8EA7-4E21-93F4-6A9AEEBC3834}"/>
              </a:ext>
            </a:extLst>
          </p:cNvPr>
          <p:cNvSpPr/>
          <p:nvPr/>
        </p:nvSpPr>
        <p:spPr>
          <a:xfrm>
            <a:off x="3969028" y="808832"/>
            <a:ext cx="7711691" cy="426517"/>
          </a:xfrm>
          <a:prstGeom prst="rect">
            <a:avLst/>
          </a:prstGeom>
          <a:solidFill>
            <a:srgbClr val="DF173B"/>
          </a:solidFill>
        </p:spPr>
        <p:txBody>
          <a:bodyPr wrap="square" lIns="36000" tIns="0" rIns="0" bIns="0">
            <a:noAutofit/>
          </a:bodyPr>
          <a:lstStyle/>
          <a:p>
            <a:r>
              <a:rPr lang="en-GB" sz="27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Maritime </a:t>
            </a:r>
            <a:r>
              <a:rPr lang="en-GB" sz="2700" b="1" err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Uncrewed</a:t>
            </a:r>
            <a:r>
              <a:rPr lang="en-GB" sz="27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Air Systems Development </a:t>
            </a:r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BA6F4B81-69F0-400B-9349-70AF49978665}"/>
              </a:ext>
            </a:extLst>
          </p:cNvPr>
          <p:cNvSpPr/>
          <p:nvPr/>
        </p:nvSpPr>
        <p:spPr>
          <a:xfrm flipH="1">
            <a:off x="682393" y="3016242"/>
            <a:ext cx="1037769" cy="1429763"/>
          </a:xfrm>
          <a:custGeom>
            <a:avLst/>
            <a:gdLst>
              <a:gd name="connsiteX0" fmla="*/ 0 w 897563"/>
              <a:gd name="connsiteY0" fmla="*/ 1362646 h 1362646"/>
              <a:gd name="connsiteX1" fmla="*/ 448782 w 897563"/>
              <a:gd name="connsiteY1" fmla="*/ 0 h 1362646"/>
              <a:gd name="connsiteX2" fmla="*/ 897563 w 897563"/>
              <a:gd name="connsiteY2" fmla="*/ 1362646 h 1362646"/>
              <a:gd name="connsiteX3" fmla="*/ 0 w 897563"/>
              <a:gd name="connsiteY3" fmla="*/ 1362646 h 1362646"/>
              <a:gd name="connsiteX0" fmla="*/ 115994 w 1013557"/>
              <a:gd name="connsiteY0" fmla="*/ 1241622 h 1241622"/>
              <a:gd name="connsiteX1" fmla="*/ 0 w 1013557"/>
              <a:gd name="connsiteY1" fmla="*/ 0 h 1241622"/>
              <a:gd name="connsiteX2" fmla="*/ 1013557 w 1013557"/>
              <a:gd name="connsiteY2" fmla="*/ 1241622 h 1241622"/>
              <a:gd name="connsiteX3" fmla="*/ 115994 w 1013557"/>
              <a:gd name="connsiteY3" fmla="*/ 1241622 h 1241622"/>
              <a:gd name="connsiteX0" fmla="*/ 0 w 1247186"/>
              <a:gd name="connsiteY0" fmla="*/ 1927422 h 1927422"/>
              <a:gd name="connsiteX1" fmla="*/ 233629 w 1247186"/>
              <a:gd name="connsiteY1" fmla="*/ 0 h 1927422"/>
              <a:gd name="connsiteX2" fmla="*/ 1247186 w 1247186"/>
              <a:gd name="connsiteY2" fmla="*/ 1241622 h 1927422"/>
              <a:gd name="connsiteX3" fmla="*/ 0 w 1247186"/>
              <a:gd name="connsiteY3" fmla="*/ 1927422 h 1927422"/>
              <a:gd name="connsiteX0" fmla="*/ 0 w 1126162"/>
              <a:gd name="connsiteY0" fmla="*/ 1927422 h 1927422"/>
              <a:gd name="connsiteX1" fmla="*/ 233629 w 1126162"/>
              <a:gd name="connsiteY1" fmla="*/ 0 h 1927422"/>
              <a:gd name="connsiteX2" fmla="*/ 1126162 w 1126162"/>
              <a:gd name="connsiteY2" fmla="*/ 1281963 h 1927422"/>
              <a:gd name="connsiteX3" fmla="*/ 0 w 1126162"/>
              <a:gd name="connsiteY3" fmla="*/ 1927422 h 1927422"/>
              <a:gd name="connsiteX0" fmla="*/ 0 w 1075362"/>
              <a:gd name="connsiteY0" fmla="*/ 1927422 h 1927422"/>
              <a:gd name="connsiteX1" fmla="*/ 233629 w 1075362"/>
              <a:gd name="connsiteY1" fmla="*/ 0 h 1927422"/>
              <a:gd name="connsiteX2" fmla="*/ 1075362 w 1075362"/>
              <a:gd name="connsiteY2" fmla="*/ 1297593 h 1927422"/>
              <a:gd name="connsiteX3" fmla="*/ 0 w 1075362"/>
              <a:gd name="connsiteY3" fmla="*/ 1927422 h 1927422"/>
              <a:gd name="connsiteX0" fmla="*/ 0 w 1087085"/>
              <a:gd name="connsiteY0" fmla="*/ 1927422 h 1927422"/>
              <a:gd name="connsiteX1" fmla="*/ 233629 w 1087085"/>
              <a:gd name="connsiteY1" fmla="*/ 0 h 1927422"/>
              <a:gd name="connsiteX2" fmla="*/ 1087085 w 1087085"/>
              <a:gd name="connsiteY2" fmla="*/ 1289778 h 1927422"/>
              <a:gd name="connsiteX3" fmla="*/ 0 w 1087085"/>
              <a:gd name="connsiteY3" fmla="*/ 1927422 h 1927422"/>
              <a:gd name="connsiteX0" fmla="*/ 0 w 1075362"/>
              <a:gd name="connsiteY0" fmla="*/ 1927422 h 1927422"/>
              <a:gd name="connsiteX1" fmla="*/ 233629 w 1075362"/>
              <a:gd name="connsiteY1" fmla="*/ 0 h 1927422"/>
              <a:gd name="connsiteX2" fmla="*/ 1075362 w 1075362"/>
              <a:gd name="connsiteY2" fmla="*/ 1285870 h 1927422"/>
              <a:gd name="connsiteX3" fmla="*/ 0 w 1075362"/>
              <a:gd name="connsiteY3" fmla="*/ 1927422 h 1927422"/>
              <a:gd name="connsiteX0" fmla="*/ 0 w 1584894"/>
              <a:gd name="connsiteY0" fmla="*/ 1913640 h 1913640"/>
              <a:gd name="connsiteX1" fmla="*/ 743161 w 1584894"/>
              <a:gd name="connsiteY1" fmla="*/ 0 h 1913640"/>
              <a:gd name="connsiteX2" fmla="*/ 1584894 w 1584894"/>
              <a:gd name="connsiteY2" fmla="*/ 1285870 h 1913640"/>
              <a:gd name="connsiteX3" fmla="*/ 0 w 1584894"/>
              <a:gd name="connsiteY3" fmla="*/ 1913640 h 1913640"/>
              <a:gd name="connsiteX0" fmla="*/ 0 w 1453727"/>
              <a:gd name="connsiteY0" fmla="*/ 1913640 h 1913640"/>
              <a:gd name="connsiteX1" fmla="*/ 743161 w 1453727"/>
              <a:gd name="connsiteY1" fmla="*/ 0 h 1913640"/>
              <a:gd name="connsiteX2" fmla="*/ 1453727 w 1453727"/>
              <a:gd name="connsiteY2" fmla="*/ 1221554 h 1913640"/>
              <a:gd name="connsiteX3" fmla="*/ 0 w 1453727"/>
              <a:gd name="connsiteY3" fmla="*/ 1913640 h 1913640"/>
              <a:gd name="connsiteX0" fmla="*/ 0 w 1267218"/>
              <a:gd name="connsiteY0" fmla="*/ 1913640 h 1913640"/>
              <a:gd name="connsiteX1" fmla="*/ 743161 w 1267218"/>
              <a:gd name="connsiteY1" fmla="*/ 0 h 1913640"/>
              <a:gd name="connsiteX2" fmla="*/ 1267218 w 1267218"/>
              <a:gd name="connsiteY2" fmla="*/ 1515670 h 1913640"/>
              <a:gd name="connsiteX3" fmla="*/ 0 w 1267218"/>
              <a:gd name="connsiteY3" fmla="*/ 1913640 h 1913640"/>
              <a:gd name="connsiteX0" fmla="*/ 0 w 1235375"/>
              <a:gd name="connsiteY0" fmla="*/ 1209417 h 1515670"/>
              <a:gd name="connsiteX1" fmla="*/ 711318 w 1235375"/>
              <a:gd name="connsiteY1" fmla="*/ 0 h 1515670"/>
              <a:gd name="connsiteX2" fmla="*/ 1235375 w 1235375"/>
              <a:gd name="connsiteY2" fmla="*/ 1515670 h 1515670"/>
              <a:gd name="connsiteX3" fmla="*/ 0 w 1235375"/>
              <a:gd name="connsiteY3" fmla="*/ 1209417 h 1515670"/>
              <a:gd name="connsiteX0" fmla="*/ 0 w 1208081"/>
              <a:gd name="connsiteY0" fmla="*/ 1225987 h 1515670"/>
              <a:gd name="connsiteX1" fmla="*/ 684024 w 1208081"/>
              <a:gd name="connsiteY1" fmla="*/ 0 h 1515670"/>
              <a:gd name="connsiteX2" fmla="*/ 1208081 w 1208081"/>
              <a:gd name="connsiteY2" fmla="*/ 1515670 h 1515670"/>
              <a:gd name="connsiteX3" fmla="*/ 0 w 1208081"/>
              <a:gd name="connsiteY3" fmla="*/ 1225987 h 151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081" h="1515670">
                <a:moveTo>
                  <a:pt x="0" y="1225987"/>
                </a:moveTo>
                <a:lnTo>
                  <a:pt x="684024" y="0"/>
                </a:lnTo>
                <a:lnTo>
                  <a:pt x="1208081" y="1515670"/>
                </a:lnTo>
                <a:lnTo>
                  <a:pt x="0" y="122598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9BB1C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Isosceles Triangle 221">
            <a:extLst>
              <a:ext uri="{FF2B5EF4-FFF2-40B4-BE49-F238E27FC236}">
                <a16:creationId xmlns:a16="http://schemas.microsoft.com/office/drawing/2014/main" id="{F61F7A2C-D3C8-4945-81B1-856F8B0484CB}"/>
              </a:ext>
            </a:extLst>
          </p:cNvPr>
          <p:cNvSpPr/>
          <p:nvPr/>
        </p:nvSpPr>
        <p:spPr>
          <a:xfrm flipV="1">
            <a:off x="2264872" y="5181597"/>
            <a:ext cx="2323776" cy="2710968"/>
          </a:xfrm>
          <a:custGeom>
            <a:avLst/>
            <a:gdLst>
              <a:gd name="connsiteX0" fmla="*/ 0 w 897563"/>
              <a:gd name="connsiteY0" fmla="*/ 1362646 h 1362646"/>
              <a:gd name="connsiteX1" fmla="*/ 448782 w 897563"/>
              <a:gd name="connsiteY1" fmla="*/ 0 h 1362646"/>
              <a:gd name="connsiteX2" fmla="*/ 897563 w 897563"/>
              <a:gd name="connsiteY2" fmla="*/ 1362646 h 1362646"/>
              <a:gd name="connsiteX3" fmla="*/ 0 w 897563"/>
              <a:gd name="connsiteY3" fmla="*/ 1362646 h 1362646"/>
              <a:gd name="connsiteX0" fmla="*/ 115994 w 1013557"/>
              <a:gd name="connsiteY0" fmla="*/ 1241622 h 1241622"/>
              <a:gd name="connsiteX1" fmla="*/ 0 w 1013557"/>
              <a:gd name="connsiteY1" fmla="*/ 0 h 1241622"/>
              <a:gd name="connsiteX2" fmla="*/ 1013557 w 1013557"/>
              <a:gd name="connsiteY2" fmla="*/ 1241622 h 1241622"/>
              <a:gd name="connsiteX3" fmla="*/ 115994 w 1013557"/>
              <a:gd name="connsiteY3" fmla="*/ 1241622 h 1241622"/>
              <a:gd name="connsiteX0" fmla="*/ 0 w 1247186"/>
              <a:gd name="connsiteY0" fmla="*/ 1927422 h 1927422"/>
              <a:gd name="connsiteX1" fmla="*/ 233629 w 1247186"/>
              <a:gd name="connsiteY1" fmla="*/ 0 h 1927422"/>
              <a:gd name="connsiteX2" fmla="*/ 1247186 w 1247186"/>
              <a:gd name="connsiteY2" fmla="*/ 1241622 h 1927422"/>
              <a:gd name="connsiteX3" fmla="*/ 0 w 1247186"/>
              <a:gd name="connsiteY3" fmla="*/ 1927422 h 1927422"/>
              <a:gd name="connsiteX0" fmla="*/ 0 w 1540263"/>
              <a:gd name="connsiteY0" fmla="*/ 1927422 h 1956730"/>
              <a:gd name="connsiteX1" fmla="*/ 233629 w 1540263"/>
              <a:gd name="connsiteY1" fmla="*/ 0 h 1956730"/>
              <a:gd name="connsiteX2" fmla="*/ 1540263 w 1540263"/>
              <a:gd name="connsiteY2" fmla="*/ 1956730 h 1956730"/>
              <a:gd name="connsiteX3" fmla="*/ 0 w 1540263"/>
              <a:gd name="connsiteY3" fmla="*/ 1927422 h 1956730"/>
              <a:gd name="connsiteX0" fmla="*/ 0 w 1540263"/>
              <a:gd name="connsiteY0" fmla="*/ 1986037 h 2015345"/>
              <a:gd name="connsiteX1" fmla="*/ 1112860 w 1540263"/>
              <a:gd name="connsiteY1" fmla="*/ 0 h 2015345"/>
              <a:gd name="connsiteX2" fmla="*/ 1540263 w 1540263"/>
              <a:gd name="connsiteY2" fmla="*/ 2015345 h 2015345"/>
              <a:gd name="connsiteX3" fmla="*/ 0 w 1540263"/>
              <a:gd name="connsiteY3" fmla="*/ 1986037 h 2015345"/>
              <a:gd name="connsiteX0" fmla="*/ 0 w 1217534"/>
              <a:gd name="connsiteY0" fmla="*/ 1300237 h 2015345"/>
              <a:gd name="connsiteX1" fmla="*/ 790131 w 1217534"/>
              <a:gd name="connsiteY1" fmla="*/ 0 h 2015345"/>
              <a:gd name="connsiteX2" fmla="*/ 1217534 w 1217534"/>
              <a:gd name="connsiteY2" fmla="*/ 2015345 h 2015345"/>
              <a:gd name="connsiteX3" fmla="*/ 0 w 1217534"/>
              <a:gd name="connsiteY3" fmla="*/ 1300237 h 2015345"/>
              <a:gd name="connsiteX0" fmla="*/ 0 w 1298217"/>
              <a:gd name="connsiteY0" fmla="*/ 1300237 h 1961557"/>
              <a:gd name="connsiteX1" fmla="*/ 790131 w 1298217"/>
              <a:gd name="connsiteY1" fmla="*/ 0 h 1961557"/>
              <a:gd name="connsiteX2" fmla="*/ 1298217 w 1298217"/>
              <a:gd name="connsiteY2" fmla="*/ 1961557 h 1961557"/>
              <a:gd name="connsiteX3" fmla="*/ 0 w 1298217"/>
              <a:gd name="connsiteY3" fmla="*/ 1300237 h 1961557"/>
              <a:gd name="connsiteX0" fmla="*/ 3245 w 1301462"/>
              <a:gd name="connsiteY0" fmla="*/ 3411425 h 4072745"/>
              <a:gd name="connsiteX1" fmla="*/ 0 w 1301462"/>
              <a:gd name="connsiteY1" fmla="*/ 0 h 4072745"/>
              <a:gd name="connsiteX2" fmla="*/ 1301462 w 1301462"/>
              <a:gd name="connsiteY2" fmla="*/ 4072745 h 4072745"/>
              <a:gd name="connsiteX3" fmla="*/ 3245 w 1301462"/>
              <a:gd name="connsiteY3" fmla="*/ 3411425 h 4072745"/>
              <a:gd name="connsiteX0" fmla="*/ 3 w 1580608"/>
              <a:gd name="connsiteY0" fmla="*/ 3989649 h 4072745"/>
              <a:gd name="connsiteX1" fmla="*/ 279146 w 1580608"/>
              <a:gd name="connsiteY1" fmla="*/ 0 h 4072745"/>
              <a:gd name="connsiteX2" fmla="*/ 1580608 w 1580608"/>
              <a:gd name="connsiteY2" fmla="*/ 4072745 h 4072745"/>
              <a:gd name="connsiteX3" fmla="*/ 3 w 1580608"/>
              <a:gd name="connsiteY3" fmla="*/ 3989649 h 4072745"/>
              <a:gd name="connsiteX0" fmla="*/ 2 w 1627499"/>
              <a:gd name="connsiteY0" fmla="*/ 3977926 h 4072745"/>
              <a:gd name="connsiteX1" fmla="*/ 326037 w 1627499"/>
              <a:gd name="connsiteY1" fmla="*/ 0 h 4072745"/>
              <a:gd name="connsiteX2" fmla="*/ 1627499 w 1627499"/>
              <a:gd name="connsiteY2" fmla="*/ 4072745 h 4072745"/>
              <a:gd name="connsiteX3" fmla="*/ 2 w 1627499"/>
              <a:gd name="connsiteY3" fmla="*/ 3977926 h 4072745"/>
              <a:gd name="connsiteX0" fmla="*/ 2 w 1248453"/>
              <a:gd name="connsiteY0" fmla="*/ 3977926 h 3977926"/>
              <a:gd name="connsiteX1" fmla="*/ 326037 w 1248453"/>
              <a:gd name="connsiteY1" fmla="*/ 0 h 3977926"/>
              <a:gd name="connsiteX2" fmla="*/ 1248453 w 1248453"/>
              <a:gd name="connsiteY2" fmla="*/ 3291207 h 3977926"/>
              <a:gd name="connsiteX3" fmla="*/ 2 w 1248453"/>
              <a:gd name="connsiteY3" fmla="*/ 3977926 h 3977926"/>
              <a:gd name="connsiteX0" fmla="*/ 2 w 1260810"/>
              <a:gd name="connsiteY0" fmla="*/ 3977926 h 3977926"/>
              <a:gd name="connsiteX1" fmla="*/ 326037 w 1260810"/>
              <a:gd name="connsiteY1" fmla="*/ 0 h 3977926"/>
              <a:gd name="connsiteX2" fmla="*/ 1260810 w 1260810"/>
              <a:gd name="connsiteY2" fmla="*/ 2376807 h 3977926"/>
              <a:gd name="connsiteX3" fmla="*/ 2 w 1260810"/>
              <a:gd name="connsiteY3" fmla="*/ 3977926 h 3977926"/>
              <a:gd name="connsiteX0" fmla="*/ 4 w 1211385"/>
              <a:gd name="connsiteY0" fmla="*/ 3075883 h 3075883"/>
              <a:gd name="connsiteX1" fmla="*/ 276612 w 1211385"/>
              <a:gd name="connsiteY1" fmla="*/ 0 h 3075883"/>
              <a:gd name="connsiteX2" fmla="*/ 1211385 w 1211385"/>
              <a:gd name="connsiteY2" fmla="*/ 2376807 h 3075883"/>
              <a:gd name="connsiteX3" fmla="*/ 4 w 1211385"/>
              <a:gd name="connsiteY3" fmla="*/ 3075883 h 3075883"/>
              <a:gd name="connsiteX0" fmla="*/ 0 w 1211381"/>
              <a:gd name="connsiteY0" fmla="*/ 3075883 h 3075883"/>
              <a:gd name="connsiteX1" fmla="*/ 276608 w 1211381"/>
              <a:gd name="connsiteY1" fmla="*/ 0 h 3075883"/>
              <a:gd name="connsiteX2" fmla="*/ 1211381 w 1211381"/>
              <a:gd name="connsiteY2" fmla="*/ 2376807 h 3075883"/>
              <a:gd name="connsiteX3" fmla="*/ 0 w 1211381"/>
              <a:gd name="connsiteY3" fmla="*/ 3075883 h 3075883"/>
              <a:gd name="connsiteX0" fmla="*/ 0 w 1211381"/>
              <a:gd name="connsiteY0" fmla="*/ 3075883 h 3075883"/>
              <a:gd name="connsiteX1" fmla="*/ 276608 w 1211381"/>
              <a:gd name="connsiteY1" fmla="*/ 0 h 3075883"/>
              <a:gd name="connsiteX2" fmla="*/ 1211381 w 1211381"/>
              <a:gd name="connsiteY2" fmla="*/ 2376807 h 3075883"/>
              <a:gd name="connsiteX3" fmla="*/ 0 w 1211381"/>
              <a:gd name="connsiteY3" fmla="*/ 3075883 h 3075883"/>
              <a:gd name="connsiteX0" fmla="*/ 0 w 1087814"/>
              <a:gd name="connsiteY0" fmla="*/ 2618683 h 2618683"/>
              <a:gd name="connsiteX1" fmla="*/ 153041 w 1087814"/>
              <a:gd name="connsiteY1" fmla="*/ 0 h 2618683"/>
              <a:gd name="connsiteX2" fmla="*/ 1087814 w 1087814"/>
              <a:gd name="connsiteY2" fmla="*/ 2376807 h 2618683"/>
              <a:gd name="connsiteX3" fmla="*/ 0 w 1087814"/>
              <a:gd name="connsiteY3" fmla="*/ 2618683 h 2618683"/>
              <a:gd name="connsiteX0" fmla="*/ 0 w 1087814"/>
              <a:gd name="connsiteY0" fmla="*/ 2618683 h 2618683"/>
              <a:gd name="connsiteX1" fmla="*/ 153041 w 1087814"/>
              <a:gd name="connsiteY1" fmla="*/ 0 h 2618683"/>
              <a:gd name="connsiteX2" fmla="*/ 1087814 w 1087814"/>
              <a:gd name="connsiteY2" fmla="*/ 2376807 h 2618683"/>
              <a:gd name="connsiteX3" fmla="*/ 0 w 1087814"/>
              <a:gd name="connsiteY3" fmla="*/ 2618683 h 2618683"/>
              <a:gd name="connsiteX0" fmla="*/ 0 w 1078630"/>
              <a:gd name="connsiteY0" fmla="*/ 2722691 h 2722691"/>
              <a:gd name="connsiteX1" fmla="*/ 143857 w 1078630"/>
              <a:gd name="connsiteY1" fmla="*/ 0 h 2722691"/>
              <a:gd name="connsiteX2" fmla="*/ 1078630 w 1078630"/>
              <a:gd name="connsiteY2" fmla="*/ 2376807 h 2722691"/>
              <a:gd name="connsiteX3" fmla="*/ 0 w 1078630"/>
              <a:gd name="connsiteY3" fmla="*/ 2722691 h 2722691"/>
              <a:gd name="connsiteX0" fmla="*/ 0 w 2001613"/>
              <a:gd name="connsiteY0" fmla="*/ 2722691 h 2722691"/>
              <a:gd name="connsiteX1" fmla="*/ 143857 w 2001613"/>
              <a:gd name="connsiteY1" fmla="*/ 0 h 2722691"/>
              <a:gd name="connsiteX2" fmla="*/ 2001613 w 2001613"/>
              <a:gd name="connsiteY2" fmla="*/ 1895772 h 2722691"/>
              <a:gd name="connsiteX3" fmla="*/ 0 w 2001613"/>
              <a:gd name="connsiteY3" fmla="*/ 2722691 h 2722691"/>
              <a:gd name="connsiteX0" fmla="*/ 450768 w 1864414"/>
              <a:gd name="connsiteY0" fmla="*/ 2710968 h 2710968"/>
              <a:gd name="connsiteX1" fmla="*/ 6658 w 1864414"/>
              <a:gd name="connsiteY1" fmla="*/ 0 h 2710968"/>
              <a:gd name="connsiteX2" fmla="*/ 1864414 w 1864414"/>
              <a:gd name="connsiteY2" fmla="*/ 1895772 h 2710968"/>
              <a:gd name="connsiteX3" fmla="*/ 450768 w 1864414"/>
              <a:gd name="connsiteY3" fmla="*/ 2710968 h 2710968"/>
              <a:gd name="connsiteX0" fmla="*/ 456351 w 1869997"/>
              <a:gd name="connsiteY0" fmla="*/ 2710968 h 2710968"/>
              <a:gd name="connsiteX1" fmla="*/ 12241 w 1869997"/>
              <a:gd name="connsiteY1" fmla="*/ 0 h 2710968"/>
              <a:gd name="connsiteX2" fmla="*/ 1869997 w 1869997"/>
              <a:gd name="connsiteY2" fmla="*/ 1895772 h 2710968"/>
              <a:gd name="connsiteX3" fmla="*/ 456351 w 1869997"/>
              <a:gd name="connsiteY3" fmla="*/ 2710968 h 2710968"/>
              <a:gd name="connsiteX0" fmla="*/ 456351 w 2507651"/>
              <a:gd name="connsiteY0" fmla="*/ 2710968 h 2710968"/>
              <a:gd name="connsiteX1" fmla="*/ 12241 w 2507651"/>
              <a:gd name="connsiteY1" fmla="*/ 0 h 2710968"/>
              <a:gd name="connsiteX2" fmla="*/ 2507651 w 2507651"/>
              <a:gd name="connsiteY2" fmla="*/ 1911403 h 2710968"/>
              <a:gd name="connsiteX3" fmla="*/ 456351 w 2507651"/>
              <a:gd name="connsiteY3" fmla="*/ 2710968 h 2710968"/>
              <a:gd name="connsiteX0" fmla="*/ 444110 w 2495410"/>
              <a:gd name="connsiteY0" fmla="*/ 2710968 h 2710968"/>
              <a:gd name="connsiteX1" fmla="*/ 0 w 2495410"/>
              <a:gd name="connsiteY1" fmla="*/ 0 h 2710968"/>
              <a:gd name="connsiteX2" fmla="*/ 2495410 w 2495410"/>
              <a:gd name="connsiteY2" fmla="*/ 1911403 h 2710968"/>
              <a:gd name="connsiteX3" fmla="*/ 444110 w 2495410"/>
              <a:gd name="connsiteY3" fmla="*/ 2710968 h 2710968"/>
              <a:gd name="connsiteX0" fmla="*/ 444110 w 2495410"/>
              <a:gd name="connsiteY0" fmla="*/ 2710968 h 2710968"/>
              <a:gd name="connsiteX1" fmla="*/ 0 w 2495410"/>
              <a:gd name="connsiteY1" fmla="*/ 0 h 2710968"/>
              <a:gd name="connsiteX2" fmla="*/ 2495410 w 2495410"/>
              <a:gd name="connsiteY2" fmla="*/ 1911403 h 2710968"/>
              <a:gd name="connsiteX3" fmla="*/ 444110 w 2495410"/>
              <a:gd name="connsiteY3" fmla="*/ 2710968 h 2710968"/>
              <a:gd name="connsiteX0" fmla="*/ 444110 w 2462286"/>
              <a:gd name="connsiteY0" fmla="*/ 2710968 h 2710968"/>
              <a:gd name="connsiteX1" fmla="*/ 0 w 2462286"/>
              <a:gd name="connsiteY1" fmla="*/ 0 h 2710968"/>
              <a:gd name="connsiteX2" fmla="*/ 2462286 w 2462286"/>
              <a:gd name="connsiteY2" fmla="*/ 1911403 h 2710968"/>
              <a:gd name="connsiteX3" fmla="*/ 444110 w 2462286"/>
              <a:gd name="connsiteY3" fmla="*/ 2710968 h 27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86" h="2710968">
                <a:moveTo>
                  <a:pt x="444110" y="2710968"/>
                </a:moveTo>
                <a:cubicBezTo>
                  <a:pt x="223381" y="1525139"/>
                  <a:pt x="154674" y="1117604"/>
                  <a:pt x="0" y="0"/>
                </a:cubicBezTo>
                <a:lnTo>
                  <a:pt x="2462286" y="1911403"/>
                </a:lnTo>
                <a:cubicBezTo>
                  <a:pt x="2099681" y="1992028"/>
                  <a:pt x="806715" y="2630343"/>
                  <a:pt x="444110" y="271096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9BB1C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Isosceles Triangle 221">
            <a:extLst>
              <a:ext uri="{FF2B5EF4-FFF2-40B4-BE49-F238E27FC236}">
                <a16:creationId xmlns:a16="http://schemas.microsoft.com/office/drawing/2014/main" id="{6D6A7297-A35F-483F-9927-B7A22C9B6AA7}"/>
              </a:ext>
            </a:extLst>
          </p:cNvPr>
          <p:cNvSpPr/>
          <p:nvPr/>
        </p:nvSpPr>
        <p:spPr>
          <a:xfrm flipV="1">
            <a:off x="7797946" y="5179521"/>
            <a:ext cx="1939556" cy="2368882"/>
          </a:xfrm>
          <a:custGeom>
            <a:avLst/>
            <a:gdLst>
              <a:gd name="connsiteX0" fmla="*/ 0 w 897563"/>
              <a:gd name="connsiteY0" fmla="*/ 1362646 h 1362646"/>
              <a:gd name="connsiteX1" fmla="*/ 448782 w 897563"/>
              <a:gd name="connsiteY1" fmla="*/ 0 h 1362646"/>
              <a:gd name="connsiteX2" fmla="*/ 897563 w 897563"/>
              <a:gd name="connsiteY2" fmla="*/ 1362646 h 1362646"/>
              <a:gd name="connsiteX3" fmla="*/ 0 w 897563"/>
              <a:gd name="connsiteY3" fmla="*/ 1362646 h 1362646"/>
              <a:gd name="connsiteX0" fmla="*/ 115994 w 1013557"/>
              <a:gd name="connsiteY0" fmla="*/ 1241622 h 1241622"/>
              <a:gd name="connsiteX1" fmla="*/ 0 w 1013557"/>
              <a:gd name="connsiteY1" fmla="*/ 0 h 1241622"/>
              <a:gd name="connsiteX2" fmla="*/ 1013557 w 1013557"/>
              <a:gd name="connsiteY2" fmla="*/ 1241622 h 1241622"/>
              <a:gd name="connsiteX3" fmla="*/ 115994 w 1013557"/>
              <a:gd name="connsiteY3" fmla="*/ 1241622 h 1241622"/>
              <a:gd name="connsiteX0" fmla="*/ 0 w 1247186"/>
              <a:gd name="connsiteY0" fmla="*/ 1927422 h 1927422"/>
              <a:gd name="connsiteX1" fmla="*/ 233629 w 1247186"/>
              <a:gd name="connsiteY1" fmla="*/ 0 h 1927422"/>
              <a:gd name="connsiteX2" fmla="*/ 1247186 w 1247186"/>
              <a:gd name="connsiteY2" fmla="*/ 1241622 h 1927422"/>
              <a:gd name="connsiteX3" fmla="*/ 0 w 1247186"/>
              <a:gd name="connsiteY3" fmla="*/ 1927422 h 1927422"/>
              <a:gd name="connsiteX0" fmla="*/ 0 w 1540263"/>
              <a:gd name="connsiteY0" fmla="*/ 1927422 h 1956730"/>
              <a:gd name="connsiteX1" fmla="*/ 233629 w 1540263"/>
              <a:gd name="connsiteY1" fmla="*/ 0 h 1956730"/>
              <a:gd name="connsiteX2" fmla="*/ 1540263 w 1540263"/>
              <a:gd name="connsiteY2" fmla="*/ 1956730 h 1956730"/>
              <a:gd name="connsiteX3" fmla="*/ 0 w 1540263"/>
              <a:gd name="connsiteY3" fmla="*/ 1927422 h 1956730"/>
              <a:gd name="connsiteX0" fmla="*/ 0 w 1540263"/>
              <a:gd name="connsiteY0" fmla="*/ 1986037 h 2015345"/>
              <a:gd name="connsiteX1" fmla="*/ 1112860 w 1540263"/>
              <a:gd name="connsiteY1" fmla="*/ 0 h 2015345"/>
              <a:gd name="connsiteX2" fmla="*/ 1540263 w 1540263"/>
              <a:gd name="connsiteY2" fmla="*/ 2015345 h 2015345"/>
              <a:gd name="connsiteX3" fmla="*/ 0 w 1540263"/>
              <a:gd name="connsiteY3" fmla="*/ 1986037 h 2015345"/>
              <a:gd name="connsiteX0" fmla="*/ 0 w 1540263"/>
              <a:gd name="connsiteY0" fmla="*/ 3193514 h 3222822"/>
              <a:gd name="connsiteX1" fmla="*/ 825779 w 1540263"/>
              <a:gd name="connsiteY1" fmla="*/ 0 h 3222822"/>
              <a:gd name="connsiteX2" fmla="*/ 1540263 w 1540263"/>
              <a:gd name="connsiteY2" fmla="*/ 3222822 h 3222822"/>
              <a:gd name="connsiteX3" fmla="*/ 0 w 1540263"/>
              <a:gd name="connsiteY3" fmla="*/ 3193514 h 3222822"/>
              <a:gd name="connsiteX0" fmla="*/ 502837 w 2043100"/>
              <a:gd name="connsiteY0" fmla="*/ 2783206 h 2812514"/>
              <a:gd name="connsiteX1" fmla="*/ 0 w 2043100"/>
              <a:gd name="connsiteY1" fmla="*/ 0 h 2812514"/>
              <a:gd name="connsiteX2" fmla="*/ 2043100 w 2043100"/>
              <a:gd name="connsiteY2" fmla="*/ 2812514 h 2812514"/>
              <a:gd name="connsiteX3" fmla="*/ 502837 w 2043100"/>
              <a:gd name="connsiteY3" fmla="*/ 2783206 h 2812514"/>
              <a:gd name="connsiteX0" fmla="*/ 875014 w 2415277"/>
              <a:gd name="connsiteY0" fmla="*/ 4529944 h 4559252"/>
              <a:gd name="connsiteX1" fmla="*/ 0 w 2415277"/>
              <a:gd name="connsiteY1" fmla="*/ 0 h 4559252"/>
              <a:gd name="connsiteX2" fmla="*/ 2415277 w 2415277"/>
              <a:gd name="connsiteY2" fmla="*/ 4559252 h 4559252"/>
              <a:gd name="connsiteX3" fmla="*/ 875014 w 2415277"/>
              <a:gd name="connsiteY3" fmla="*/ 4529944 h 4559252"/>
              <a:gd name="connsiteX0" fmla="*/ 875014 w 2095095"/>
              <a:gd name="connsiteY0" fmla="*/ 4529944 h 4529944"/>
              <a:gd name="connsiteX1" fmla="*/ 0 w 2095095"/>
              <a:gd name="connsiteY1" fmla="*/ 0 h 4529944"/>
              <a:gd name="connsiteX2" fmla="*/ 2095095 w 2095095"/>
              <a:gd name="connsiteY2" fmla="*/ 3349016 h 4529944"/>
              <a:gd name="connsiteX3" fmla="*/ 875014 w 2095095"/>
              <a:gd name="connsiteY3" fmla="*/ 4529944 h 4529944"/>
              <a:gd name="connsiteX0" fmla="*/ 875014 w 1659976"/>
              <a:gd name="connsiteY0" fmla="*/ 4529944 h 4529944"/>
              <a:gd name="connsiteX1" fmla="*/ 0 w 1659976"/>
              <a:gd name="connsiteY1" fmla="*/ 0 h 4529944"/>
              <a:gd name="connsiteX2" fmla="*/ 1659976 w 1659976"/>
              <a:gd name="connsiteY2" fmla="*/ 3402805 h 4529944"/>
              <a:gd name="connsiteX3" fmla="*/ 875014 w 1659976"/>
              <a:gd name="connsiteY3" fmla="*/ 4529944 h 4529944"/>
              <a:gd name="connsiteX0" fmla="*/ 415266 w 1659976"/>
              <a:gd name="connsiteY0" fmla="*/ 4583733 h 4583733"/>
              <a:gd name="connsiteX1" fmla="*/ 0 w 1659976"/>
              <a:gd name="connsiteY1" fmla="*/ 0 h 4583733"/>
              <a:gd name="connsiteX2" fmla="*/ 1659976 w 1659976"/>
              <a:gd name="connsiteY2" fmla="*/ 3402805 h 4583733"/>
              <a:gd name="connsiteX3" fmla="*/ 415266 w 1659976"/>
              <a:gd name="connsiteY3" fmla="*/ 4583733 h 4583733"/>
              <a:gd name="connsiteX0" fmla="*/ 415266 w 1635347"/>
              <a:gd name="connsiteY0" fmla="*/ 4583733 h 4583733"/>
              <a:gd name="connsiteX1" fmla="*/ 0 w 1635347"/>
              <a:gd name="connsiteY1" fmla="*/ 0 h 4583733"/>
              <a:gd name="connsiteX2" fmla="*/ 1635347 w 1635347"/>
              <a:gd name="connsiteY2" fmla="*/ 2880846 h 4583733"/>
              <a:gd name="connsiteX3" fmla="*/ 415266 w 1635347"/>
              <a:gd name="connsiteY3" fmla="*/ 4583733 h 4583733"/>
              <a:gd name="connsiteX0" fmla="*/ 0 w 1220081"/>
              <a:gd name="connsiteY0" fmla="*/ 4853132 h 4853132"/>
              <a:gd name="connsiteX1" fmla="*/ 85531 w 1220081"/>
              <a:gd name="connsiteY1" fmla="*/ 0 h 4853132"/>
              <a:gd name="connsiteX2" fmla="*/ 1220081 w 1220081"/>
              <a:gd name="connsiteY2" fmla="*/ 3150245 h 4853132"/>
              <a:gd name="connsiteX3" fmla="*/ 0 w 1220081"/>
              <a:gd name="connsiteY3" fmla="*/ 4853132 h 4853132"/>
              <a:gd name="connsiteX0" fmla="*/ 0 w 1153280"/>
              <a:gd name="connsiteY0" fmla="*/ 4853132 h 4853132"/>
              <a:gd name="connsiteX1" fmla="*/ 85531 w 1153280"/>
              <a:gd name="connsiteY1" fmla="*/ 0 h 4853132"/>
              <a:gd name="connsiteX2" fmla="*/ 1153280 w 1153280"/>
              <a:gd name="connsiteY2" fmla="*/ 3101315 h 4853132"/>
              <a:gd name="connsiteX3" fmla="*/ 0 w 1153280"/>
              <a:gd name="connsiteY3" fmla="*/ 4853132 h 4853132"/>
              <a:gd name="connsiteX0" fmla="*/ 0 w 1286882"/>
              <a:gd name="connsiteY0" fmla="*/ 4569343 h 4569343"/>
              <a:gd name="connsiteX1" fmla="*/ 219133 w 1286882"/>
              <a:gd name="connsiteY1" fmla="*/ 0 h 4569343"/>
              <a:gd name="connsiteX2" fmla="*/ 1286882 w 1286882"/>
              <a:gd name="connsiteY2" fmla="*/ 3101315 h 4569343"/>
              <a:gd name="connsiteX3" fmla="*/ 0 w 1286882"/>
              <a:gd name="connsiteY3" fmla="*/ 4569343 h 4569343"/>
              <a:gd name="connsiteX0" fmla="*/ 0 w 1301970"/>
              <a:gd name="connsiteY0" fmla="*/ 4569343 h 4569343"/>
              <a:gd name="connsiteX1" fmla="*/ 219133 w 1301970"/>
              <a:gd name="connsiteY1" fmla="*/ 0 h 4569343"/>
              <a:gd name="connsiteX2" fmla="*/ 1301970 w 1301970"/>
              <a:gd name="connsiteY2" fmla="*/ 1987315 h 4569343"/>
              <a:gd name="connsiteX3" fmla="*/ 0 w 1301970"/>
              <a:gd name="connsiteY3" fmla="*/ 4569343 h 4569343"/>
              <a:gd name="connsiteX0" fmla="*/ 0 w 1301970"/>
              <a:gd name="connsiteY0" fmla="*/ 3439872 h 3439872"/>
              <a:gd name="connsiteX1" fmla="*/ 219133 w 1301970"/>
              <a:gd name="connsiteY1" fmla="*/ 0 h 3439872"/>
              <a:gd name="connsiteX2" fmla="*/ 1301970 w 1301970"/>
              <a:gd name="connsiteY2" fmla="*/ 1987315 h 3439872"/>
              <a:gd name="connsiteX3" fmla="*/ 0 w 1301970"/>
              <a:gd name="connsiteY3" fmla="*/ 3439872 h 3439872"/>
              <a:gd name="connsiteX0" fmla="*/ 0 w 1301970"/>
              <a:gd name="connsiteY0" fmla="*/ 3424399 h 3424399"/>
              <a:gd name="connsiteX1" fmla="*/ 128604 w 1301970"/>
              <a:gd name="connsiteY1" fmla="*/ 0 h 3424399"/>
              <a:gd name="connsiteX2" fmla="*/ 1301970 w 1301970"/>
              <a:gd name="connsiteY2" fmla="*/ 1971842 h 3424399"/>
              <a:gd name="connsiteX3" fmla="*/ 0 w 1301970"/>
              <a:gd name="connsiteY3" fmla="*/ 3424399 h 3424399"/>
              <a:gd name="connsiteX0" fmla="*/ 12647 w 1173366"/>
              <a:gd name="connsiteY0" fmla="*/ 2867400 h 2867400"/>
              <a:gd name="connsiteX1" fmla="*/ 0 w 1173366"/>
              <a:gd name="connsiteY1" fmla="*/ 0 h 2867400"/>
              <a:gd name="connsiteX2" fmla="*/ 1173366 w 1173366"/>
              <a:gd name="connsiteY2" fmla="*/ 1971842 h 2867400"/>
              <a:gd name="connsiteX3" fmla="*/ 12647 w 1173366"/>
              <a:gd name="connsiteY3" fmla="*/ 2867400 h 2867400"/>
              <a:gd name="connsiteX0" fmla="*/ 78698 w 1173366"/>
              <a:gd name="connsiteY0" fmla="*/ 2975926 h 2975926"/>
              <a:gd name="connsiteX1" fmla="*/ 0 w 1173366"/>
              <a:gd name="connsiteY1" fmla="*/ 0 h 2975926"/>
              <a:gd name="connsiteX2" fmla="*/ 1173366 w 1173366"/>
              <a:gd name="connsiteY2" fmla="*/ 1971842 h 2975926"/>
              <a:gd name="connsiteX3" fmla="*/ 78698 w 1173366"/>
              <a:gd name="connsiteY3" fmla="*/ 2975926 h 2975926"/>
              <a:gd name="connsiteX0" fmla="*/ 78698 w 1173366"/>
              <a:gd name="connsiteY0" fmla="*/ 2975926 h 2975926"/>
              <a:gd name="connsiteX1" fmla="*/ 0 w 1173366"/>
              <a:gd name="connsiteY1" fmla="*/ 0 h 2975926"/>
              <a:gd name="connsiteX2" fmla="*/ 1173366 w 1173366"/>
              <a:gd name="connsiteY2" fmla="*/ 1971842 h 2975926"/>
              <a:gd name="connsiteX3" fmla="*/ 78698 w 1173366"/>
              <a:gd name="connsiteY3" fmla="*/ 2975926 h 2975926"/>
              <a:gd name="connsiteX0" fmla="*/ 78698 w 1316476"/>
              <a:gd name="connsiteY0" fmla="*/ 2975926 h 2975926"/>
              <a:gd name="connsiteX1" fmla="*/ 0 w 1316476"/>
              <a:gd name="connsiteY1" fmla="*/ 0 h 2975926"/>
              <a:gd name="connsiteX2" fmla="*/ 1316476 w 1316476"/>
              <a:gd name="connsiteY2" fmla="*/ 1966415 h 2975926"/>
              <a:gd name="connsiteX3" fmla="*/ 78698 w 1316476"/>
              <a:gd name="connsiteY3" fmla="*/ 2975926 h 2975926"/>
              <a:gd name="connsiteX0" fmla="*/ 78698 w 1305467"/>
              <a:gd name="connsiteY0" fmla="*/ 2975926 h 2975926"/>
              <a:gd name="connsiteX1" fmla="*/ 0 w 1305467"/>
              <a:gd name="connsiteY1" fmla="*/ 0 h 2975926"/>
              <a:gd name="connsiteX2" fmla="*/ 1305467 w 1305467"/>
              <a:gd name="connsiteY2" fmla="*/ 1960990 h 2975926"/>
              <a:gd name="connsiteX3" fmla="*/ 78698 w 1305467"/>
              <a:gd name="connsiteY3" fmla="*/ 2975926 h 2975926"/>
              <a:gd name="connsiteX0" fmla="*/ 739 w 1599750"/>
              <a:gd name="connsiteY0" fmla="*/ 2966139 h 2966139"/>
              <a:gd name="connsiteX1" fmla="*/ 294283 w 1599750"/>
              <a:gd name="connsiteY1" fmla="*/ 0 h 2966139"/>
              <a:gd name="connsiteX2" fmla="*/ 1599750 w 1599750"/>
              <a:gd name="connsiteY2" fmla="*/ 1960990 h 2966139"/>
              <a:gd name="connsiteX3" fmla="*/ 739 w 1599750"/>
              <a:gd name="connsiteY3" fmla="*/ 2966139 h 2966139"/>
              <a:gd name="connsiteX0" fmla="*/ 739 w 1232471"/>
              <a:gd name="connsiteY0" fmla="*/ 2966139 h 2966139"/>
              <a:gd name="connsiteX1" fmla="*/ 294283 w 1232471"/>
              <a:gd name="connsiteY1" fmla="*/ 0 h 2966139"/>
              <a:gd name="connsiteX2" fmla="*/ 1232471 w 1232471"/>
              <a:gd name="connsiteY2" fmla="*/ 1960990 h 2966139"/>
              <a:gd name="connsiteX3" fmla="*/ 739 w 1232471"/>
              <a:gd name="connsiteY3" fmla="*/ 2966139 h 2966139"/>
              <a:gd name="connsiteX0" fmla="*/ 0 w 1231732"/>
              <a:gd name="connsiteY0" fmla="*/ 2966139 h 2966139"/>
              <a:gd name="connsiteX1" fmla="*/ 293544 w 1231732"/>
              <a:gd name="connsiteY1" fmla="*/ 0 h 2966139"/>
              <a:gd name="connsiteX2" fmla="*/ 1231732 w 1231732"/>
              <a:gd name="connsiteY2" fmla="*/ 1960990 h 2966139"/>
              <a:gd name="connsiteX3" fmla="*/ 0 w 1231732"/>
              <a:gd name="connsiteY3" fmla="*/ 2966139 h 2966139"/>
              <a:gd name="connsiteX0" fmla="*/ 0 w 1231732"/>
              <a:gd name="connsiteY0" fmla="*/ 2966139 h 2966139"/>
              <a:gd name="connsiteX1" fmla="*/ 293544 w 1231732"/>
              <a:gd name="connsiteY1" fmla="*/ 0 h 2966139"/>
              <a:gd name="connsiteX2" fmla="*/ 1231732 w 1231732"/>
              <a:gd name="connsiteY2" fmla="*/ 1960990 h 2966139"/>
              <a:gd name="connsiteX3" fmla="*/ 0 w 1231732"/>
              <a:gd name="connsiteY3" fmla="*/ 2966139 h 29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32" h="2966139">
                <a:moveTo>
                  <a:pt x="0" y="2966139"/>
                </a:moveTo>
                <a:cubicBezTo>
                  <a:pt x="287263" y="77102"/>
                  <a:pt x="2448" y="2961899"/>
                  <a:pt x="293544" y="0"/>
                </a:cubicBezTo>
                <a:lnTo>
                  <a:pt x="1231732" y="1960990"/>
                </a:lnTo>
                <a:cubicBezTo>
                  <a:pt x="844826" y="2259509"/>
                  <a:pt x="386906" y="2667620"/>
                  <a:pt x="0" y="296613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9BB1C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Isosceles Triangle 221">
            <a:extLst>
              <a:ext uri="{FF2B5EF4-FFF2-40B4-BE49-F238E27FC236}">
                <a16:creationId xmlns:a16="http://schemas.microsoft.com/office/drawing/2014/main" id="{D524AB9A-7168-45FA-BEA0-65EB900180C2}"/>
              </a:ext>
            </a:extLst>
          </p:cNvPr>
          <p:cNvSpPr/>
          <p:nvPr/>
        </p:nvSpPr>
        <p:spPr>
          <a:xfrm>
            <a:off x="11044603" y="2583694"/>
            <a:ext cx="1115294" cy="1865846"/>
          </a:xfrm>
          <a:custGeom>
            <a:avLst/>
            <a:gdLst>
              <a:gd name="connsiteX0" fmla="*/ 0 w 897563"/>
              <a:gd name="connsiteY0" fmla="*/ 1362646 h 1362646"/>
              <a:gd name="connsiteX1" fmla="*/ 448782 w 897563"/>
              <a:gd name="connsiteY1" fmla="*/ 0 h 1362646"/>
              <a:gd name="connsiteX2" fmla="*/ 897563 w 897563"/>
              <a:gd name="connsiteY2" fmla="*/ 1362646 h 1362646"/>
              <a:gd name="connsiteX3" fmla="*/ 0 w 897563"/>
              <a:gd name="connsiteY3" fmla="*/ 1362646 h 1362646"/>
              <a:gd name="connsiteX0" fmla="*/ 115994 w 1013557"/>
              <a:gd name="connsiteY0" fmla="*/ 1241622 h 1241622"/>
              <a:gd name="connsiteX1" fmla="*/ 0 w 1013557"/>
              <a:gd name="connsiteY1" fmla="*/ 0 h 1241622"/>
              <a:gd name="connsiteX2" fmla="*/ 1013557 w 1013557"/>
              <a:gd name="connsiteY2" fmla="*/ 1241622 h 1241622"/>
              <a:gd name="connsiteX3" fmla="*/ 115994 w 1013557"/>
              <a:gd name="connsiteY3" fmla="*/ 1241622 h 1241622"/>
              <a:gd name="connsiteX0" fmla="*/ 0 w 1247186"/>
              <a:gd name="connsiteY0" fmla="*/ 1927422 h 1927422"/>
              <a:gd name="connsiteX1" fmla="*/ 233629 w 1247186"/>
              <a:gd name="connsiteY1" fmla="*/ 0 h 1927422"/>
              <a:gd name="connsiteX2" fmla="*/ 1247186 w 1247186"/>
              <a:gd name="connsiteY2" fmla="*/ 1241622 h 1927422"/>
              <a:gd name="connsiteX3" fmla="*/ 0 w 1247186"/>
              <a:gd name="connsiteY3" fmla="*/ 1927422 h 1927422"/>
              <a:gd name="connsiteX0" fmla="*/ 0 w 1540263"/>
              <a:gd name="connsiteY0" fmla="*/ 1927422 h 1956730"/>
              <a:gd name="connsiteX1" fmla="*/ 233629 w 1540263"/>
              <a:gd name="connsiteY1" fmla="*/ 0 h 1956730"/>
              <a:gd name="connsiteX2" fmla="*/ 1540263 w 1540263"/>
              <a:gd name="connsiteY2" fmla="*/ 1956730 h 1956730"/>
              <a:gd name="connsiteX3" fmla="*/ 0 w 1540263"/>
              <a:gd name="connsiteY3" fmla="*/ 1927422 h 1956730"/>
              <a:gd name="connsiteX0" fmla="*/ 0 w 1540263"/>
              <a:gd name="connsiteY0" fmla="*/ 1986037 h 2015345"/>
              <a:gd name="connsiteX1" fmla="*/ 1112860 w 1540263"/>
              <a:gd name="connsiteY1" fmla="*/ 0 h 2015345"/>
              <a:gd name="connsiteX2" fmla="*/ 1540263 w 1540263"/>
              <a:gd name="connsiteY2" fmla="*/ 2015345 h 2015345"/>
              <a:gd name="connsiteX3" fmla="*/ 0 w 1540263"/>
              <a:gd name="connsiteY3" fmla="*/ 1986037 h 2015345"/>
              <a:gd name="connsiteX0" fmla="*/ 0 w 1540263"/>
              <a:gd name="connsiteY0" fmla="*/ 3193514 h 3222822"/>
              <a:gd name="connsiteX1" fmla="*/ 825779 w 1540263"/>
              <a:gd name="connsiteY1" fmla="*/ 0 h 3222822"/>
              <a:gd name="connsiteX2" fmla="*/ 1540263 w 1540263"/>
              <a:gd name="connsiteY2" fmla="*/ 3222822 h 3222822"/>
              <a:gd name="connsiteX3" fmla="*/ 0 w 1540263"/>
              <a:gd name="connsiteY3" fmla="*/ 3193514 h 3222822"/>
              <a:gd name="connsiteX0" fmla="*/ 502837 w 2043100"/>
              <a:gd name="connsiteY0" fmla="*/ 2783206 h 2812514"/>
              <a:gd name="connsiteX1" fmla="*/ 0 w 2043100"/>
              <a:gd name="connsiteY1" fmla="*/ 0 h 2812514"/>
              <a:gd name="connsiteX2" fmla="*/ 2043100 w 2043100"/>
              <a:gd name="connsiteY2" fmla="*/ 2812514 h 2812514"/>
              <a:gd name="connsiteX3" fmla="*/ 502837 w 2043100"/>
              <a:gd name="connsiteY3" fmla="*/ 2783206 h 2812514"/>
              <a:gd name="connsiteX0" fmla="*/ 875014 w 2415277"/>
              <a:gd name="connsiteY0" fmla="*/ 4529944 h 4559252"/>
              <a:gd name="connsiteX1" fmla="*/ 0 w 2415277"/>
              <a:gd name="connsiteY1" fmla="*/ 0 h 4559252"/>
              <a:gd name="connsiteX2" fmla="*/ 2415277 w 2415277"/>
              <a:gd name="connsiteY2" fmla="*/ 4559252 h 4559252"/>
              <a:gd name="connsiteX3" fmla="*/ 875014 w 2415277"/>
              <a:gd name="connsiteY3" fmla="*/ 4529944 h 4559252"/>
              <a:gd name="connsiteX0" fmla="*/ 0 w 1540263"/>
              <a:gd name="connsiteY0" fmla="*/ 1716406 h 1745714"/>
              <a:gd name="connsiteX1" fmla="*/ 587278 w 1540263"/>
              <a:gd name="connsiteY1" fmla="*/ 0 h 1745714"/>
              <a:gd name="connsiteX2" fmla="*/ 1540263 w 1540263"/>
              <a:gd name="connsiteY2" fmla="*/ 1745714 h 1745714"/>
              <a:gd name="connsiteX3" fmla="*/ 0 w 1540263"/>
              <a:gd name="connsiteY3" fmla="*/ 1716406 h 1745714"/>
              <a:gd name="connsiteX0" fmla="*/ 0 w 1733337"/>
              <a:gd name="connsiteY0" fmla="*/ 1716406 h 1718820"/>
              <a:gd name="connsiteX1" fmla="*/ 587278 w 1733337"/>
              <a:gd name="connsiteY1" fmla="*/ 0 h 1718820"/>
              <a:gd name="connsiteX2" fmla="*/ 1733337 w 1733337"/>
              <a:gd name="connsiteY2" fmla="*/ 1718820 h 1718820"/>
              <a:gd name="connsiteX3" fmla="*/ 0 w 1733337"/>
              <a:gd name="connsiteY3" fmla="*/ 1716406 h 1718820"/>
              <a:gd name="connsiteX0" fmla="*/ 0 w 1636799"/>
              <a:gd name="connsiteY0" fmla="*/ 1756748 h 1756748"/>
              <a:gd name="connsiteX1" fmla="*/ 490740 w 1636799"/>
              <a:gd name="connsiteY1" fmla="*/ 0 h 1756748"/>
              <a:gd name="connsiteX2" fmla="*/ 1636799 w 1636799"/>
              <a:gd name="connsiteY2" fmla="*/ 1718820 h 1756748"/>
              <a:gd name="connsiteX3" fmla="*/ 0 w 1636799"/>
              <a:gd name="connsiteY3" fmla="*/ 1756748 h 1756748"/>
              <a:gd name="connsiteX0" fmla="*/ 0 w 1262717"/>
              <a:gd name="connsiteY0" fmla="*/ 1756748 h 1756748"/>
              <a:gd name="connsiteX1" fmla="*/ 490740 w 1262717"/>
              <a:gd name="connsiteY1" fmla="*/ 0 h 1756748"/>
              <a:gd name="connsiteX2" fmla="*/ 1262717 w 1262717"/>
              <a:gd name="connsiteY2" fmla="*/ 952337 h 1756748"/>
              <a:gd name="connsiteX3" fmla="*/ 0 w 1262717"/>
              <a:gd name="connsiteY3" fmla="*/ 1756748 h 1756748"/>
              <a:gd name="connsiteX0" fmla="*/ 0 w 1262717"/>
              <a:gd name="connsiteY0" fmla="*/ 2819066 h 2819066"/>
              <a:gd name="connsiteX1" fmla="*/ 720016 w 1262717"/>
              <a:gd name="connsiteY1" fmla="*/ 0 h 2819066"/>
              <a:gd name="connsiteX2" fmla="*/ 1262717 w 1262717"/>
              <a:gd name="connsiteY2" fmla="*/ 2014655 h 2819066"/>
              <a:gd name="connsiteX3" fmla="*/ 0 w 1262717"/>
              <a:gd name="connsiteY3" fmla="*/ 2819066 h 2819066"/>
              <a:gd name="connsiteX0" fmla="*/ 0 w 1227650"/>
              <a:gd name="connsiteY0" fmla="*/ 2819066 h 2819066"/>
              <a:gd name="connsiteX1" fmla="*/ 720016 w 1227650"/>
              <a:gd name="connsiteY1" fmla="*/ 0 h 2819066"/>
              <a:gd name="connsiteX2" fmla="*/ 1227650 w 1227650"/>
              <a:gd name="connsiteY2" fmla="*/ 2038101 h 2819066"/>
              <a:gd name="connsiteX3" fmla="*/ 0 w 1227650"/>
              <a:gd name="connsiteY3" fmla="*/ 2819066 h 2819066"/>
              <a:gd name="connsiteX0" fmla="*/ 0 w 1157516"/>
              <a:gd name="connsiteY0" fmla="*/ 2733097 h 2733097"/>
              <a:gd name="connsiteX1" fmla="*/ 649882 w 1157516"/>
              <a:gd name="connsiteY1" fmla="*/ 0 h 2733097"/>
              <a:gd name="connsiteX2" fmla="*/ 1157516 w 1157516"/>
              <a:gd name="connsiteY2" fmla="*/ 2038101 h 2733097"/>
              <a:gd name="connsiteX3" fmla="*/ 0 w 1157516"/>
              <a:gd name="connsiteY3" fmla="*/ 2733097 h 2733097"/>
              <a:gd name="connsiteX0" fmla="*/ 0 w 1146996"/>
              <a:gd name="connsiteY0" fmla="*/ 2733097 h 2733097"/>
              <a:gd name="connsiteX1" fmla="*/ 649882 w 1146996"/>
              <a:gd name="connsiteY1" fmla="*/ 0 h 2733097"/>
              <a:gd name="connsiteX2" fmla="*/ 1146996 w 1146996"/>
              <a:gd name="connsiteY2" fmla="*/ 2045916 h 2733097"/>
              <a:gd name="connsiteX3" fmla="*/ 0 w 1146996"/>
              <a:gd name="connsiteY3" fmla="*/ 2733097 h 2733097"/>
              <a:gd name="connsiteX0" fmla="*/ 0 w 1294778"/>
              <a:gd name="connsiteY0" fmla="*/ 2659984 h 2659984"/>
              <a:gd name="connsiteX1" fmla="*/ 797664 w 1294778"/>
              <a:gd name="connsiteY1" fmla="*/ 0 h 2659984"/>
              <a:gd name="connsiteX2" fmla="*/ 1294778 w 1294778"/>
              <a:gd name="connsiteY2" fmla="*/ 2045916 h 2659984"/>
              <a:gd name="connsiteX3" fmla="*/ 0 w 1294778"/>
              <a:gd name="connsiteY3" fmla="*/ 2659984 h 2659984"/>
              <a:gd name="connsiteX0" fmla="*/ 0 w 1416481"/>
              <a:gd name="connsiteY0" fmla="*/ 2659984 h 2659984"/>
              <a:gd name="connsiteX1" fmla="*/ 797664 w 1416481"/>
              <a:gd name="connsiteY1" fmla="*/ 0 h 2659984"/>
              <a:gd name="connsiteX2" fmla="*/ 1416481 w 1416481"/>
              <a:gd name="connsiteY2" fmla="*/ 2286144 h 2659984"/>
              <a:gd name="connsiteX3" fmla="*/ 0 w 1416481"/>
              <a:gd name="connsiteY3" fmla="*/ 2659984 h 2659984"/>
              <a:gd name="connsiteX0" fmla="*/ 0 w 1432159"/>
              <a:gd name="connsiteY0" fmla="*/ 1878285 h 2286144"/>
              <a:gd name="connsiteX1" fmla="*/ 813342 w 1432159"/>
              <a:gd name="connsiteY1" fmla="*/ 0 h 2286144"/>
              <a:gd name="connsiteX2" fmla="*/ 1432159 w 1432159"/>
              <a:gd name="connsiteY2" fmla="*/ 2286144 h 2286144"/>
              <a:gd name="connsiteX3" fmla="*/ 0 w 1432159"/>
              <a:gd name="connsiteY3" fmla="*/ 1878285 h 2286144"/>
              <a:gd name="connsiteX0" fmla="*/ 0 w 1118613"/>
              <a:gd name="connsiteY0" fmla="*/ 1878285 h 2248471"/>
              <a:gd name="connsiteX1" fmla="*/ 813342 w 1118613"/>
              <a:gd name="connsiteY1" fmla="*/ 0 h 2248471"/>
              <a:gd name="connsiteX2" fmla="*/ 1118613 w 1118613"/>
              <a:gd name="connsiteY2" fmla="*/ 2248471 h 2248471"/>
              <a:gd name="connsiteX3" fmla="*/ 0 w 1118613"/>
              <a:gd name="connsiteY3" fmla="*/ 1878285 h 224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613" h="2248471">
                <a:moveTo>
                  <a:pt x="0" y="1878285"/>
                </a:moveTo>
                <a:lnTo>
                  <a:pt x="813342" y="0"/>
                </a:lnTo>
                <a:lnTo>
                  <a:pt x="1118613" y="2248471"/>
                </a:lnTo>
                <a:lnTo>
                  <a:pt x="0" y="187828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9BB1C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ACC95A-02AA-4598-A4EB-D67F8FA979CA}"/>
              </a:ext>
            </a:extLst>
          </p:cNvPr>
          <p:cNvCxnSpPr>
            <a:cxnSpLocks/>
          </p:cNvCxnSpPr>
          <p:nvPr/>
        </p:nvCxnSpPr>
        <p:spPr>
          <a:xfrm>
            <a:off x="0" y="4804522"/>
            <a:ext cx="12801600" cy="0"/>
          </a:xfrm>
          <a:prstGeom prst="line">
            <a:avLst/>
          </a:prstGeom>
          <a:ln w="730250">
            <a:solidFill>
              <a:srgbClr val="DF1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F78007-57D9-4A62-BB0A-8350CF0B8F47}"/>
              </a:ext>
            </a:extLst>
          </p:cNvPr>
          <p:cNvCxnSpPr/>
          <p:nvPr/>
        </p:nvCxnSpPr>
        <p:spPr>
          <a:xfrm>
            <a:off x="0" y="4813535"/>
            <a:ext cx="12801600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23756-D65B-4F27-9D2A-046DA985A2D2}"/>
              </a:ext>
            </a:extLst>
          </p:cNvPr>
          <p:cNvGrpSpPr/>
          <p:nvPr/>
        </p:nvGrpSpPr>
        <p:grpSpPr>
          <a:xfrm>
            <a:off x="505898" y="4174307"/>
            <a:ext cx="1544206" cy="1303200"/>
            <a:chOff x="105488" y="4187899"/>
            <a:chExt cx="1544206" cy="130320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A3AD4C7-062F-41A3-8380-74571AC07162}"/>
                </a:ext>
              </a:extLst>
            </p:cNvPr>
            <p:cNvSpPr/>
            <p:nvPr/>
          </p:nvSpPr>
          <p:spPr>
            <a:xfrm>
              <a:off x="116094" y="4187899"/>
              <a:ext cx="1533600" cy="1303200"/>
            </a:xfrm>
            <a:prstGeom prst="hexagon">
              <a:avLst/>
            </a:prstGeom>
            <a:solidFill>
              <a:srgbClr val="9BB1CF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A picture containing sky, plane, outdoor, flying&#10;&#10;Description automatically generated">
              <a:extLst>
                <a:ext uri="{FF2B5EF4-FFF2-40B4-BE49-F238E27FC236}">
                  <a16:creationId xmlns:a16="http://schemas.microsoft.com/office/drawing/2014/main" id="{31469A31-FE9C-48C1-A2BB-0C94584C61E7}"/>
                </a:ext>
              </a:extLst>
            </p:cNvPr>
            <p:cNvPicPr/>
            <p:nvPr/>
          </p:nvPicPr>
          <p:blipFill>
            <a:blip r:embed="rId11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7" b="89747" l="6972" r="94481">
                          <a14:foregroundMark x1="90487" y1="67111" x2="94553" y2="70972"/>
                          <a14:foregroundMark x1="6972" y1="26232" x2="9441" y2="28762"/>
                          <a14:backgroundMark x1="9659" y1="23702" x2="12709" y2="243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02322">
              <a:off x="105488" y="4383350"/>
              <a:ext cx="1455907" cy="837652"/>
            </a:xfrm>
            <a:prstGeom prst="rect">
              <a:avLst/>
            </a:prstGeom>
          </p:spPr>
        </p:pic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2C153F7B-0E0E-4188-BC44-933A1204974F}"/>
              </a:ext>
            </a:extLst>
          </p:cNvPr>
          <p:cNvPicPr>
            <a:picLocks/>
          </p:cNvPicPr>
          <p:nvPr/>
        </p:nvPicPr>
        <p:blipFill>
          <a:blip r:embed="rId1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002" y="3691907"/>
            <a:ext cx="2577600" cy="2268000"/>
          </a:xfrm>
          <a:prstGeom prst="hexagon">
            <a:avLst/>
          </a:prstGeom>
          <a:solidFill>
            <a:srgbClr val="9BB1CF"/>
          </a:solidFill>
          <a:ln w="44450">
            <a:solidFill>
              <a:schemeClr val="bg1"/>
            </a:solidFill>
          </a:ln>
        </p:spPr>
      </p:pic>
      <p:pic>
        <p:nvPicPr>
          <p:cNvPr id="66" name="Picture 65" descr="A picture containing sky, outdoor, airplane, transport&#10;&#10;Description automatically generated">
            <a:extLst>
              <a:ext uri="{FF2B5EF4-FFF2-40B4-BE49-F238E27FC236}">
                <a16:creationId xmlns:a16="http://schemas.microsoft.com/office/drawing/2014/main" id="{45BBDA97-4225-4E53-80B1-D52D49701954}"/>
              </a:ext>
            </a:extLst>
          </p:cNvPr>
          <p:cNvPicPr/>
          <p:nvPr/>
        </p:nvPicPr>
        <p:blipFill rotWithShape="1"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998" y="3691907"/>
            <a:ext cx="2577775" cy="2268001"/>
          </a:xfrm>
          <a:prstGeom prst="hexagon">
            <a:avLst>
              <a:gd name="adj" fmla="val 24043"/>
              <a:gd name="vf" fmla="val 115470"/>
            </a:avLst>
          </a:prstGeom>
          <a:ln w="44450">
            <a:solidFill>
              <a:schemeClr val="bg1"/>
            </a:solidFill>
          </a:ln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ED4D217B-A303-44CD-A8C3-954462E2033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2671" y="4173901"/>
            <a:ext cx="1533033" cy="1304012"/>
          </a:xfrm>
          <a:prstGeom prst="hexagon">
            <a:avLst>
              <a:gd name="adj" fmla="val 24043"/>
              <a:gd name="vf" fmla="val 115470"/>
            </a:avLst>
          </a:prstGeom>
          <a:ln w="44450">
            <a:solidFill>
              <a:schemeClr val="bg1"/>
            </a:solidFill>
          </a:ln>
        </p:spPr>
      </p:pic>
      <p:sp>
        <p:nvSpPr>
          <p:cNvPr id="27" name="Isosceles Triangle 221">
            <a:extLst>
              <a:ext uri="{FF2B5EF4-FFF2-40B4-BE49-F238E27FC236}">
                <a16:creationId xmlns:a16="http://schemas.microsoft.com/office/drawing/2014/main" id="{97747DFF-434F-4172-99B4-598351D42CDD}"/>
              </a:ext>
            </a:extLst>
          </p:cNvPr>
          <p:cNvSpPr/>
          <p:nvPr/>
        </p:nvSpPr>
        <p:spPr>
          <a:xfrm flipV="1">
            <a:off x="5807398" y="2186841"/>
            <a:ext cx="1195861" cy="2266776"/>
          </a:xfrm>
          <a:custGeom>
            <a:avLst/>
            <a:gdLst>
              <a:gd name="connsiteX0" fmla="*/ 0 w 897563"/>
              <a:gd name="connsiteY0" fmla="*/ 1362646 h 1362646"/>
              <a:gd name="connsiteX1" fmla="*/ 448782 w 897563"/>
              <a:gd name="connsiteY1" fmla="*/ 0 h 1362646"/>
              <a:gd name="connsiteX2" fmla="*/ 897563 w 897563"/>
              <a:gd name="connsiteY2" fmla="*/ 1362646 h 1362646"/>
              <a:gd name="connsiteX3" fmla="*/ 0 w 897563"/>
              <a:gd name="connsiteY3" fmla="*/ 1362646 h 1362646"/>
              <a:gd name="connsiteX0" fmla="*/ 115994 w 1013557"/>
              <a:gd name="connsiteY0" fmla="*/ 1241622 h 1241622"/>
              <a:gd name="connsiteX1" fmla="*/ 0 w 1013557"/>
              <a:gd name="connsiteY1" fmla="*/ 0 h 1241622"/>
              <a:gd name="connsiteX2" fmla="*/ 1013557 w 1013557"/>
              <a:gd name="connsiteY2" fmla="*/ 1241622 h 1241622"/>
              <a:gd name="connsiteX3" fmla="*/ 115994 w 1013557"/>
              <a:gd name="connsiteY3" fmla="*/ 1241622 h 1241622"/>
              <a:gd name="connsiteX0" fmla="*/ 0 w 1247186"/>
              <a:gd name="connsiteY0" fmla="*/ 1927422 h 1927422"/>
              <a:gd name="connsiteX1" fmla="*/ 233629 w 1247186"/>
              <a:gd name="connsiteY1" fmla="*/ 0 h 1927422"/>
              <a:gd name="connsiteX2" fmla="*/ 1247186 w 1247186"/>
              <a:gd name="connsiteY2" fmla="*/ 1241622 h 1927422"/>
              <a:gd name="connsiteX3" fmla="*/ 0 w 1247186"/>
              <a:gd name="connsiteY3" fmla="*/ 1927422 h 1927422"/>
              <a:gd name="connsiteX0" fmla="*/ 0 w 1540263"/>
              <a:gd name="connsiteY0" fmla="*/ 1927422 h 1956730"/>
              <a:gd name="connsiteX1" fmla="*/ 233629 w 1540263"/>
              <a:gd name="connsiteY1" fmla="*/ 0 h 1956730"/>
              <a:gd name="connsiteX2" fmla="*/ 1540263 w 1540263"/>
              <a:gd name="connsiteY2" fmla="*/ 1956730 h 1956730"/>
              <a:gd name="connsiteX3" fmla="*/ 0 w 1540263"/>
              <a:gd name="connsiteY3" fmla="*/ 1927422 h 1956730"/>
              <a:gd name="connsiteX0" fmla="*/ 0 w 1540263"/>
              <a:gd name="connsiteY0" fmla="*/ 1986037 h 2015345"/>
              <a:gd name="connsiteX1" fmla="*/ 1112860 w 1540263"/>
              <a:gd name="connsiteY1" fmla="*/ 0 h 2015345"/>
              <a:gd name="connsiteX2" fmla="*/ 1540263 w 1540263"/>
              <a:gd name="connsiteY2" fmla="*/ 2015345 h 2015345"/>
              <a:gd name="connsiteX3" fmla="*/ 0 w 1540263"/>
              <a:gd name="connsiteY3" fmla="*/ 1986037 h 2015345"/>
              <a:gd name="connsiteX0" fmla="*/ 0 w 1540263"/>
              <a:gd name="connsiteY0" fmla="*/ 3193514 h 3222822"/>
              <a:gd name="connsiteX1" fmla="*/ 825779 w 1540263"/>
              <a:gd name="connsiteY1" fmla="*/ 0 h 3222822"/>
              <a:gd name="connsiteX2" fmla="*/ 1540263 w 1540263"/>
              <a:gd name="connsiteY2" fmla="*/ 3222822 h 3222822"/>
              <a:gd name="connsiteX3" fmla="*/ 0 w 1540263"/>
              <a:gd name="connsiteY3" fmla="*/ 3193514 h 3222822"/>
              <a:gd name="connsiteX0" fmla="*/ 0 w 1218995"/>
              <a:gd name="connsiteY0" fmla="*/ 2104302 h 3222822"/>
              <a:gd name="connsiteX1" fmla="*/ 504511 w 1218995"/>
              <a:gd name="connsiteY1" fmla="*/ 0 h 3222822"/>
              <a:gd name="connsiteX2" fmla="*/ 1218995 w 1218995"/>
              <a:gd name="connsiteY2" fmla="*/ 3222822 h 3222822"/>
              <a:gd name="connsiteX3" fmla="*/ 0 w 1218995"/>
              <a:gd name="connsiteY3" fmla="*/ 2104302 h 3222822"/>
              <a:gd name="connsiteX0" fmla="*/ 0 w 1218995"/>
              <a:gd name="connsiteY0" fmla="*/ 1781572 h 2900092"/>
              <a:gd name="connsiteX1" fmla="*/ 721366 w 1218995"/>
              <a:gd name="connsiteY1" fmla="*/ 0 h 2900092"/>
              <a:gd name="connsiteX2" fmla="*/ 1218995 w 1218995"/>
              <a:gd name="connsiteY2" fmla="*/ 2900092 h 2900092"/>
              <a:gd name="connsiteX3" fmla="*/ 0 w 1218995"/>
              <a:gd name="connsiteY3" fmla="*/ 1781572 h 2900092"/>
              <a:gd name="connsiteX0" fmla="*/ 0 w 1161688"/>
              <a:gd name="connsiteY0" fmla="*/ 2964913 h 2964913"/>
              <a:gd name="connsiteX1" fmla="*/ 664059 w 1161688"/>
              <a:gd name="connsiteY1" fmla="*/ 0 h 2964913"/>
              <a:gd name="connsiteX2" fmla="*/ 1161688 w 1161688"/>
              <a:gd name="connsiteY2" fmla="*/ 2900092 h 2964913"/>
              <a:gd name="connsiteX3" fmla="*/ 0 w 1161688"/>
              <a:gd name="connsiteY3" fmla="*/ 2964913 h 2964913"/>
              <a:gd name="connsiteX0" fmla="*/ 0 w 1538280"/>
              <a:gd name="connsiteY0" fmla="*/ 2964913 h 2964913"/>
              <a:gd name="connsiteX1" fmla="*/ 664059 w 1538280"/>
              <a:gd name="connsiteY1" fmla="*/ 0 h 2964913"/>
              <a:gd name="connsiteX2" fmla="*/ 1538280 w 1538280"/>
              <a:gd name="connsiteY2" fmla="*/ 2926987 h 2964913"/>
              <a:gd name="connsiteX3" fmla="*/ 0 w 1538280"/>
              <a:gd name="connsiteY3" fmla="*/ 2964913 h 2964913"/>
              <a:gd name="connsiteX0" fmla="*/ 0 w 1424085"/>
              <a:gd name="connsiteY0" fmla="*/ 2964913 h 2964913"/>
              <a:gd name="connsiteX1" fmla="*/ 549864 w 1424085"/>
              <a:gd name="connsiteY1" fmla="*/ 0 h 2964913"/>
              <a:gd name="connsiteX2" fmla="*/ 1424085 w 1424085"/>
              <a:gd name="connsiteY2" fmla="*/ 2926987 h 2964913"/>
              <a:gd name="connsiteX3" fmla="*/ 0 w 1424085"/>
              <a:gd name="connsiteY3" fmla="*/ 2964913 h 2964913"/>
              <a:gd name="connsiteX0" fmla="*/ 0 w 1302753"/>
              <a:gd name="connsiteY0" fmla="*/ 2964913 h 2964913"/>
              <a:gd name="connsiteX1" fmla="*/ 549864 w 1302753"/>
              <a:gd name="connsiteY1" fmla="*/ 0 h 2964913"/>
              <a:gd name="connsiteX2" fmla="*/ 1302753 w 1302753"/>
              <a:gd name="connsiteY2" fmla="*/ 2962156 h 2964913"/>
              <a:gd name="connsiteX3" fmla="*/ 0 w 1302753"/>
              <a:gd name="connsiteY3" fmla="*/ 2964913 h 2964913"/>
              <a:gd name="connsiteX0" fmla="*/ 0 w 1293237"/>
              <a:gd name="connsiteY0" fmla="*/ 2964913 h 2964913"/>
              <a:gd name="connsiteX1" fmla="*/ 549864 w 1293237"/>
              <a:gd name="connsiteY1" fmla="*/ 0 h 2964913"/>
              <a:gd name="connsiteX2" fmla="*/ 1293237 w 1293237"/>
              <a:gd name="connsiteY2" fmla="*/ 2962156 h 2964913"/>
              <a:gd name="connsiteX3" fmla="*/ 0 w 1293237"/>
              <a:gd name="connsiteY3" fmla="*/ 2964913 h 2964913"/>
              <a:gd name="connsiteX0" fmla="*/ 0 w 1384915"/>
              <a:gd name="connsiteY0" fmla="*/ 2757 h 1597487"/>
              <a:gd name="connsiteX1" fmla="*/ 1384915 w 1384915"/>
              <a:gd name="connsiteY1" fmla="*/ 1597487 h 1597487"/>
              <a:gd name="connsiteX2" fmla="*/ 1293237 w 1384915"/>
              <a:gd name="connsiteY2" fmla="*/ 0 h 1597487"/>
              <a:gd name="connsiteX3" fmla="*/ 0 w 1384915"/>
              <a:gd name="connsiteY3" fmla="*/ 2757 h 1597487"/>
              <a:gd name="connsiteX0" fmla="*/ 0 w 1068950"/>
              <a:gd name="connsiteY0" fmla="*/ 991297 h 1597487"/>
              <a:gd name="connsiteX1" fmla="*/ 1068950 w 1068950"/>
              <a:gd name="connsiteY1" fmla="*/ 1597487 h 1597487"/>
              <a:gd name="connsiteX2" fmla="*/ 977272 w 1068950"/>
              <a:gd name="connsiteY2" fmla="*/ 0 h 1597487"/>
              <a:gd name="connsiteX3" fmla="*/ 0 w 1068950"/>
              <a:gd name="connsiteY3" fmla="*/ 991297 h 1597487"/>
              <a:gd name="connsiteX0" fmla="*/ 0 w 1106565"/>
              <a:gd name="connsiteY0" fmla="*/ 608597 h 1597487"/>
              <a:gd name="connsiteX1" fmla="*/ 1106565 w 1106565"/>
              <a:gd name="connsiteY1" fmla="*/ 1597487 h 1597487"/>
              <a:gd name="connsiteX2" fmla="*/ 1014887 w 1106565"/>
              <a:gd name="connsiteY2" fmla="*/ 0 h 1597487"/>
              <a:gd name="connsiteX3" fmla="*/ 0 w 1106565"/>
              <a:gd name="connsiteY3" fmla="*/ 608597 h 1597487"/>
              <a:gd name="connsiteX0" fmla="*/ 0 w 1106565"/>
              <a:gd name="connsiteY0" fmla="*/ 299494 h 1288384"/>
              <a:gd name="connsiteX1" fmla="*/ 1106565 w 1106565"/>
              <a:gd name="connsiteY1" fmla="*/ 1288384 h 1288384"/>
              <a:gd name="connsiteX2" fmla="*/ 871951 w 1106565"/>
              <a:gd name="connsiteY2" fmla="*/ 0 h 1288384"/>
              <a:gd name="connsiteX3" fmla="*/ 0 w 1106565"/>
              <a:gd name="connsiteY3" fmla="*/ 299494 h 1288384"/>
              <a:gd name="connsiteX0" fmla="*/ 0 w 1106565"/>
              <a:gd name="connsiteY0" fmla="*/ 277415 h 1266305"/>
              <a:gd name="connsiteX1" fmla="*/ 1106565 w 1106565"/>
              <a:gd name="connsiteY1" fmla="*/ 1266305 h 1266305"/>
              <a:gd name="connsiteX2" fmla="*/ 834337 w 1106565"/>
              <a:gd name="connsiteY2" fmla="*/ 0 h 1266305"/>
              <a:gd name="connsiteX3" fmla="*/ 0 w 1106565"/>
              <a:gd name="connsiteY3" fmla="*/ 277415 h 1266305"/>
              <a:gd name="connsiteX0" fmla="*/ 0 w 1106565"/>
              <a:gd name="connsiteY0" fmla="*/ 299494 h 1288384"/>
              <a:gd name="connsiteX1" fmla="*/ 1106565 w 1106565"/>
              <a:gd name="connsiteY1" fmla="*/ 1288384 h 1288384"/>
              <a:gd name="connsiteX2" fmla="*/ 871951 w 1106565"/>
              <a:gd name="connsiteY2" fmla="*/ 0 h 1288384"/>
              <a:gd name="connsiteX3" fmla="*/ 0 w 1106565"/>
              <a:gd name="connsiteY3" fmla="*/ 299494 h 1288384"/>
              <a:gd name="connsiteX0" fmla="*/ 0 w 1106565"/>
              <a:gd name="connsiteY0" fmla="*/ 358859 h 1347749"/>
              <a:gd name="connsiteX1" fmla="*/ 1106565 w 1106565"/>
              <a:gd name="connsiteY1" fmla="*/ 1347749 h 1347749"/>
              <a:gd name="connsiteX2" fmla="*/ 1090938 w 1106565"/>
              <a:gd name="connsiteY2" fmla="*/ 0 h 1347749"/>
              <a:gd name="connsiteX3" fmla="*/ 0 w 1106565"/>
              <a:gd name="connsiteY3" fmla="*/ 358859 h 1347749"/>
              <a:gd name="connsiteX0" fmla="*/ 0 w 658039"/>
              <a:gd name="connsiteY0" fmla="*/ 167858 h 1347749"/>
              <a:gd name="connsiteX1" fmla="*/ 658039 w 658039"/>
              <a:gd name="connsiteY1" fmla="*/ 1347749 h 1347749"/>
              <a:gd name="connsiteX2" fmla="*/ 642412 w 658039"/>
              <a:gd name="connsiteY2" fmla="*/ 0 h 1347749"/>
              <a:gd name="connsiteX3" fmla="*/ 0 w 658039"/>
              <a:gd name="connsiteY3" fmla="*/ 167858 h 1347749"/>
              <a:gd name="connsiteX0" fmla="*/ 0 w 1170564"/>
              <a:gd name="connsiteY0" fmla="*/ 170186 h 1350077"/>
              <a:gd name="connsiteX1" fmla="*/ 658039 w 1170564"/>
              <a:gd name="connsiteY1" fmla="*/ 1350077 h 1350077"/>
              <a:gd name="connsiteX2" fmla="*/ 1170564 w 1170564"/>
              <a:gd name="connsiteY2" fmla="*/ 0 h 1350077"/>
              <a:gd name="connsiteX3" fmla="*/ 0 w 1170564"/>
              <a:gd name="connsiteY3" fmla="*/ 170186 h 1350077"/>
              <a:gd name="connsiteX0" fmla="*/ 0 w 728058"/>
              <a:gd name="connsiteY0" fmla="*/ 7269 h 1350077"/>
              <a:gd name="connsiteX1" fmla="*/ 215533 w 728058"/>
              <a:gd name="connsiteY1" fmla="*/ 1350077 h 1350077"/>
              <a:gd name="connsiteX2" fmla="*/ 728058 w 728058"/>
              <a:gd name="connsiteY2" fmla="*/ 0 h 1350077"/>
              <a:gd name="connsiteX3" fmla="*/ 0 w 728058"/>
              <a:gd name="connsiteY3" fmla="*/ 7269 h 135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058" h="1350077">
                <a:moveTo>
                  <a:pt x="0" y="7269"/>
                </a:moveTo>
                <a:lnTo>
                  <a:pt x="215533" y="1350077"/>
                </a:lnTo>
                <a:lnTo>
                  <a:pt x="728058" y="0"/>
                </a:lnTo>
                <a:lnTo>
                  <a:pt x="0" y="726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9BB1C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BDD1C18-F191-4308-98C8-F11300B9C72C}"/>
              </a:ext>
            </a:extLst>
          </p:cNvPr>
          <p:cNvSpPr/>
          <p:nvPr/>
        </p:nvSpPr>
        <p:spPr>
          <a:xfrm>
            <a:off x="5639500" y="4174307"/>
            <a:ext cx="1533600" cy="1303200"/>
          </a:xfrm>
          <a:prstGeom prst="hexagon">
            <a:avLst/>
          </a:prstGeom>
          <a:solidFill>
            <a:srgbClr val="9BB1C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2DFA248-0B06-4C4A-A17D-991627D1C60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4" b="91873" l="5955" r="94867">
                        <a14:foregroundMark x1="6160" y1="27208" x2="8624" y2="33922"/>
                        <a14:foregroundMark x1="15606" y1="92226" x2="22587" y2="92226"/>
                        <a14:foregroundMark x1="93018" y1="60071" x2="90965" y2="57244"/>
                        <a14:foregroundMark x1="94867" y1="82686" x2="93840" y2="80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4387" y="4406533"/>
            <a:ext cx="1323209" cy="7689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44EBB8-CBAC-4729-B07B-2FF0F47CC9D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94" b="91873" l="5955" r="94867">
                        <a14:foregroundMark x1="6160" y1="27208" x2="8624" y2="33922"/>
                        <a14:foregroundMark x1="15606" y1="92226" x2="22587" y2="92226"/>
                        <a14:foregroundMark x1="93018" y1="60071" x2="90965" y2="57244"/>
                        <a14:foregroundMark x1="94867" y1="82686" x2="93840" y2="80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00411" y="2133155"/>
            <a:ext cx="313889" cy="1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1F50217-ACAB-4A89-810E-7054E4E02C16}"/>
              </a:ext>
            </a:extLst>
          </p:cNvPr>
          <p:cNvSpPr/>
          <p:nvPr/>
        </p:nvSpPr>
        <p:spPr>
          <a:xfrm>
            <a:off x="0" y="12732"/>
            <a:ext cx="12840000" cy="9601200"/>
          </a:xfrm>
          <a:prstGeom prst="rect">
            <a:avLst/>
          </a:prstGeom>
          <a:gradFill>
            <a:gsLst>
              <a:gs pos="0">
                <a:srgbClr val="AFB6C5">
                  <a:lumMod val="62000"/>
                  <a:lumOff val="38000"/>
                  <a:alpha val="0"/>
                </a:srgbClr>
              </a:gs>
              <a:gs pos="39000">
                <a:srgbClr val="AFB6C5">
                  <a:lumMod val="62000"/>
                  <a:lumOff val="38000"/>
                </a:srgbClr>
              </a:gs>
              <a:gs pos="100000">
                <a:srgbClr val="769C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0B40"/>
              </a:solidFill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569A8FB-04F8-4E41-8AB2-17AD6BA41818}"/>
              </a:ext>
            </a:extLst>
          </p:cNvPr>
          <p:cNvGrpSpPr/>
          <p:nvPr/>
        </p:nvGrpSpPr>
        <p:grpSpPr>
          <a:xfrm>
            <a:off x="6098123" y="0"/>
            <a:ext cx="605354" cy="7660901"/>
            <a:chOff x="6400798" y="0"/>
            <a:chExt cx="605354" cy="7660901"/>
          </a:xfrm>
        </p:grpSpPr>
        <p:sp>
          <p:nvSpPr>
            <p:cNvPr id="142" name="Rectangle 7">
              <a:extLst>
                <a:ext uri="{FF2B5EF4-FFF2-40B4-BE49-F238E27FC236}">
                  <a16:creationId xmlns:a16="http://schemas.microsoft.com/office/drawing/2014/main" id="{40F40963-DE1B-490A-B3A9-C108A48D3B3E}"/>
                </a:ext>
              </a:extLst>
            </p:cNvPr>
            <p:cNvSpPr/>
            <p:nvPr/>
          </p:nvSpPr>
          <p:spPr>
            <a:xfrm>
              <a:off x="6400798" y="0"/>
              <a:ext cx="605354" cy="7660901"/>
            </a:xfrm>
            <a:custGeom>
              <a:avLst/>
              <a:gdLst>
                <a:gd name="connsiteX0" fmla="*/ 0 w 605354"/>
                <a:gd name="connsiteY0" fmla="*/ 0 h 8114078"/>
                <a:gd name="connsiteX1" fmla="*/ 605354 w 605354"/>
                <a:gd name="connsiteY1" fmla="*/ 0 h 8114078"/>
                <a:gd name="connsiteX2" fmla="*/ 605354 w 605354"/>
                <a:gd name="connsiteY2" fmla="*/ 8114078 h 8114078"/>
                <a:gd name="connsiteX3" fmla="*/ 0 w 605354"/>
                <a:gd name="connsiteY3" fmla="*/ 8114078 h 8114078"/>
                <a:gd name="connsiteX4" fmla="*/ 0 w 605354"/>
                <a:gd name="connsiteY4" fmla="*/ 0 h 8114078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283409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283409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283409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303412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303412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354" h="8534742">
                  <a:moveTo>
                    <a:pt x="0" y="0"/>
                  </a:moveTo>
                  <a:lnTo>
                    <a:pt x="605354" y="0"/>
                  </a:lnTo>
                  <a:lnTo>
                    <a:pt x="605354" y="8114078"/>
                  </a:lnTo>
                  <a:cubicBezTo>
                    <a:pt x="518042" y="8231439"/>
                    <a:pt x="410726" y="8400235"/>
                    <a:pt x="303412" y="8534742"/>
                  </a:cubicBezTo>
                  <a:lnTo>
                    <a:pt x="0" y="8114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173B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7">
              <a:extLst>
                <a:ext uri="{FF2B5EF4-FFF2-40B4-BE49-F238E27FC236}">
                  <a16:creationId xmlns:a16="http://schemas.microsoft.com/office/drawing/2014/main" id="{A0AEB7E9-571E-41CD-8E44-54C1D1937DA5}"/>
                </a:ext>
              </a:extLst>
            </p:cNvPr>
            <p:cNvSpPr/>
            <p:nvPr/>
          </p:nvSpPr>
          <p:spPr>
            <a:xfrm>
              <a:off x="6526691" y="0"/>
              <a:ext cx="353568" cy="7538943"/>
            </a:xfrm>
            <a:custGeom>
              <a:avLst/>
              <a:gdLst>
                <a:gd name="connsiteX0" fmla="*/ 0 w 605354"/>
                <a:gd name="connsiteY0" fmla="*/ 0 h 8114078"/>
                <a:gd name="connsiteX1" fmla="*/ 605354 w 605354"/>
                <a:gd name="connsiteY1" fmla="*/ 0 h 8114078"/>
                <a:gd name="connsiteX2" fmla="*/ 605354 w 605354"/>
                <a:gd name="connsiteY2" fmla="*/ 8114078 h 8114078"/>
                <a:gd name="connsiteX3" fmla="*/ 0 w 605354"/>
                <a:gd name="connsiteY3" fmla="*/ 8114078 h 8114078"/>
                <a:gd name="connsiteX4" fmla="*/ 0 w 605354"/>
                <a:gd name="connsiteY4" fmla="*/ 0 h 8114078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283409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283409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283409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303412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  <a:gd name="connsiteX0" fmla="*/ 0 w 605354"/>
                <a:gd name="connsiteY0" fmla="*/ 0 h 8534742"/>
                <a:gd name="connsiteX1" fmla="*/ 605354 w 605354"/>
                <a:gd name="connsiteY1" fmla="*/ 0 h 8534742"/>
                <a:gd name="connsiteX2" fmla="*/ 605354 w 605354"/>
                <a:gd name="connsiteY2" fmla="*/ 8114078 h 8534742"/>
                <a:gd name="connsiteX3" fmla="*/ 303412 w 605354"/>
                <a:gd name="connsiteY3" fmla="*/ 8534742 h 8534742"/>
                <a:gd name="connsiteX4" fmla="*/ 0 w 605354"/>
                <a:gd name="connsiteY4" fmla="*/ 8114078 h 8534742"/>
                <a:gd name="connsiteX5" fmla="*/ 0 w 605354"/>
                <a:gd name="connsiteY5" fmla="*/ 0 h 853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354" h="8534742">
                  <a:moveTo>
                    <a:pt x="0" y="0"/>
                  </a:moveTo>
                  <a:lnTo>
                    <a:pt x="605354" y="0"/>
                  </a:lnTo>
                  <a:lnTo>
                    <a:pt x="605354" y="8114078"/>
                  </a:lnTo>
                  <a:cubicBezTo>
                    <a:pt x="518042" y="8231439"/>
                    <a:pt x="410726" y="8400235"/>
                    <a:pt x="303412" y="8534742"/>
                  </a:cubicBezTo>
                  <a:lnTo>
                    <a:pt x="0" y="8114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36F041E-0EC7-4BC5-A433-91468157CE77}"/>
              </a:ext>
            </a:extLst>
          </p:cNvPr>
          <p:cNvSpPr/>
          <p:nvPr/>
        </p:nvSpPr>
        <p:spPr>
          <a:xfrm>
            <a:off x="109351" y="551325"/>
            <a:ext cx="5638798" cy="4134226"/>
          </a:xfrm>
          <a:custGeom>
            <a:avLst/>
            <a:gdLst>
              <a:gd name="connsiteX0" fmla="*/ 0 w 6521424"/>
              <a:gd name="connsiteY0" fmla="*/ 0 h 5893310"/>
              <a:gd name="connsiteX1" fmla="*/ 6521424 w 6521424"/>
              <a:gd name="connsiteY1" fmla="*/ 0 h 5893310"/>
              <a:gd name="connsiteX2" fmla="*/ 6521424 w 6521424"/>
              <a:gd name="connsiteY2" fmla="*/ 5893310 h 5893310"/>
              <a:gd name="connsiteX3" fmla="*/ 0 w 6521424"/>
              <a:gd name="connsiteY3" fmla="*/ 5893310 h 5893310"/>
              <a:gd name="connsiteX4" fmla="*/ 0 w 6521424"/>
              <a:gd name="connsiteY4" fmla="*/ 0 h 5893310"/>
              <a:gd name="connsiteX0" fmla="*/ 0 w 6521424"/>
              <a:gd name="connsiteY0" fmla="*/ 0 h 5893310"/>
              <a:gd name="connsiteX1" fmla="*/ 3409255 w 6521424"/>
              <a:gd name="connsiteY1" fmla="*/ 0 h 5893310"/>
              <a:gd name="connsiteX2" fmla="*/ 6521424 w 6521424"/>
              <a:gd name="connsiteY2" fmla="*/ 5893310 h 5893310"/>
              <a:gd name="connsiteX3" fmla="*/ 0 w 6521424"/>
              <a:gd name="connsiteY3" fmla="*/ 5893310 h 5893310"/>
              <a:gd name="connsiteX4" fmla="*/ 0 w 6521424"/>
              <a:gd name="connsiteY4" fmla="*/ 0 h 5893310"/>
              <a:gd name="connsiteX0" fmla="*/ 0 w 6521424"/>
              <a:gd name="connsiteY0" fmla="*/ 0 h 5893310"/>
              <a:gd name="connsiteX1" fmla="*/ 6480001 w 6521424"/>
              <a:gd name="connsiteY1" fmla="*/ 40177 h 5893310"/>
              <a:gd name="connsiteX2" fmla="*/ 6521424 w 6521424"/>
              <a:gd name="connsiteY2" fmla="*/ 5893310 h 5893310"/>
              <a:gd name="connsiteX3" fmla="*/ 0 w 6521424"/>
              <a:gd name="connsiteY3" fmla="*/ 5893310 h 5893310"/>
              <a:gd name="connsiteX4" fmla="*/ 0 w 6521424"/>
              <a:gd name="connsiteY4" fmla="*/ 0 h 589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1424" h="5893310">
                <a:moveTo>
                  <a:pt x="0" y="0"/>
                </a:moveTo>
                <a:lnTo>
                  <a:pt x="6480001" y="40177"/>
                </a:lnTo>
                <a:lnTo>
                  <a:pt x="6521424" y="5893310"/>
                </a:lnTo>
                <a:lnTo>
                  <a:pt x="0" y="58933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9" name="Picture 108" descr="A picture containing sky, outdoor, water, plane&#10;&#10;Description automatically generated">
            <a:extLst>
              <a:ext uri="{FF2B5EF4-FFF2-40B4-BE49-F238E27FC236}">
                <a16:creationId xmlns:a16="http://schemas.microsoft.com/office/drawing/2014/main" id="{DB263E99-DAA2-4473-A7B8-6F12C77C6844}"/>
              </a:ext>
            </a:extLst>
          </p:cNvPr>
          <p:cNvPicPr/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781" y="7542525"/>
            <a:ext cx="2221200" cy="1915200"/>
          </a:xfrm>
          <a:prstGeom prst="hexagon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588FD34-1BD4-40A8-BB7A-59BC56B91DC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16988" y="7921228"/>
            <a:ext cx="1393200" cy="1198800"/>
          </a:xfrm>
          <a:prstGeom prst="hexagon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8091A8C-62B4-428B-8435-B24941BA6B63}"/>
              </a:ext>
            </a:extLst>
          </p:cNvPr>
          <p:cNvPicPr>
            <a:picLocks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294" y="7915671"/>
            <a:ext cx="1393200" cy="1198800"/>
          </a:xfrm>
          <a:prstGeom prst="hexagon">
            <a:avLst/>
          </a:prstGeom>
        </p:spPr>
      </p:pic>
      <p:pic>
        <p:nvPicPr>
          <p:cNvPr id="105" name="Picture 104" descr="Diagram&#10;&#10;Description automatically generated">
            <a:extLst>
              <a:ext uri="{FF2B5EF4-FFF2-40B4-BE49-F238E27FC236}">
                <a16:creationId xmlns:a16="http://schemas.microsoft.com/office/drawing/2014/main" id="{9B08B058-6C71-41E8-855C-951C68908268}"/>
              </a:ext>
            </a:extLst>
          </p:cNvPr>
          <p:cNvPicPr>
            <a:picLocks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335" y="8089293"/>
            <a:ext cx="971119" cy="836150"/>
          </a:xfrm>
          <a:prstGeom prst="hexagon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3DCF72E-D732-45EE-A6A9-CCDFACEEC3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47" y="8089293"/>
            <a:ext cx="1062000" cy="877793"/>
          </a:xfrm>
          <a:prstGeom prst="hexagon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93E776-8F97-4874-A41C-24C20169D0D5}"/>
              </a:ext>
            </a:extLst>
          </p:cNvPr>
          <p:cNvSpPr/>
          <p:nvPr/>
        </p:nvSpPr>
        <p:spPr>
          <a:xfrm>
            <a:off x="311974" y="662575"/>
            <a:ext cx="495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Lack of Mass - </a:t>
            </a:r>
            <a:r>
              <a:rPr lang="en-GB" sz="1200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F35 mass will not reach level required to resource both QEC with full Combat Air potential. Me2 overcommitted elsewhere.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41F4D-85A8-4C7B-88AB-6AE995516701}"/>
              </a:ext>
            </a:extLst>
          </p:cNvPr>
          <p:cNvSpPr/>
          <p:nvPr/>
        </p:nvSpPr>
        <p:spPr>
          <a:xfrm>
            <a:off x="311974" y="1301796"/>
            <a:ext cx="5092890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Developing Un-crewed Platforms - 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The question is not “if” the Naval force will prioritize and leverage un-crewed platforms and systems, but how quickly and efficiently, in resource constrained environments.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16F612-D00B-431D-B5CC-01078BDEE10A}"/>
              </a:ext>
            </a:extLst>
          </p:cNvPr>
          <p:cNvSpPr/>
          <p:nvPr/>
        </p:nvSpPr>
        <p:spPr>
          <a:xfrm>
            <a:off x="311974" y="2149985"/>
            <a:ext cx="5638800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Increased capacity through automation - 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We must free up 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warfighter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capabilities for critical operations, by automating routine/repetitive tasks.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691F10-F34E-4285-9C27-1B0932C6E0DE}"/>
              </a:ext>
            </a:extLst>
          </p:cNvPr>
          <p:cNvSpPr/>
          <p:nvPr/>
        </p:nvSpPr>
        <p:spPr>
          <a:xfrm>
            <a:off x="311973" y="2800556"/>
            <a:ext cx="5638799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Environmental Complexities - 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We must operate in complex and contested areas all the while reducing the risk to life, force and mission.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0C5A3-D832-45B1-803F-8C0EC0C77DC9}"/>
              </a:ext>
            </a:extLst>
          </p:cNvPr>
          <p:cNvSpPr/>
          <p:nvPr/>
        </p:nvSpPr>
        <p:spPr>
          <a:xfrm>
            <a:off x="311974" y="3451127"/>
            <a:ext cx="5330960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Vast Scale - 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We must increase our range, endurance and persistence in order to build advantage. This is scalable beyond human operator limitations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1A5F6-54D7-48EE-B566-E0918B641996}"/>
              </a:ext>
            </a:extLst>
          </p:cNvPr>
          <p:cNvSpPr/>
          <p:nvPr/>
        </p:nvSpPr>
        <p:spPr>
          <a:xfrm>
            <a:off x="311973" y="4101699"/>
            <a:ext cx="5349991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Ability to Command - 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We must enable faster, scalable, and distributed decision-making, putting PWOs at the apex of command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18CB776-46E4-49DB-BE2C-0A150B6E861B}"/>
              </a:ext>
            </a:extLst>
          </p:cNvPr>
          <p:cNvSpPr/>
          <p:nvPr/>
        </p:nvSpPr>
        <p:spPr>
          <a:xfrm>
            <a:off x="-14289" y="12732"/>
            <a:ext cx="340189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3200" b="1" cap="all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The Challenge</a:t>
            </a:r>
            <a:endParaRPr lang="en-GB" sz="3200" cap="all">
              <a:solidFill>
                <a:srgbClr val="000B4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60499D8-6E68-4B20-8114-A7B73AF78216}"/>
              </a:ext>
            </a:extLst>
          </p:cNvPr>
          <p:cNvSpPr/>
          <p:nvPr/>
        </p:nvSpPr>
        <p:spPr>
          <a:xfrm>
            <a:off x="10291069" y="12732"/>
            <a:ext cx="24705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3200" b="1" cap="all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The Vision</a:t>
            </a:r>
            <a:endParaRPr lang="en-GB" sz="3200" cap="all" dirty="0">
              <a:solidFill>
                <a:srgbClr val="000B4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13FAE9F-99A8-4B59-AED5-8AB21FF2F3AC}"/>
              </a:ext>
            </a:extLst>
          </p:cNvPr>
          <p:cNvGrpSpPr/>
          <p:nvPr/>
        </p:nvGrpSpPr>
        <p:grpSpPr>
          <a:xfrm>
            <a:off x="-14289" y="7544336"/>
            <a:ext cx="12840000" cy="1915375"/>
            <a:chOff x="-14289" y="7148920"/>
            <a:chExt cx="12840000" cy="1915375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F555ECAC-0591-4F7F-904F-80C40F115477}"/>
                </a:ext>
              </a:extLst>
            </p:cNvPr>
            <p:cNvSpPr/>
            <p:nvPr/>
          </p:nvSpPr>
          <p:spPr>
            <a:xfrm>
              <a:off x="959014" y="7649407"/>
              <a:ext cx="1060704" cy="914400"/>
            </a:xfrm>
            <a:prstGeom prst="hex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13537EA5-191E-437A-BDF3-64C8EA017830}"/>
                </a:ext>
              </a:extLst>
            </p:cNvPr>
            <p:cNvSpPr/>
            <p:nvPr/>
          </p:nvSpPr>
          <p:spPr>
            <a:xfrm>
              <a:off x="5245230" y="7148920"/>
              <a:ext cx="2221835" cy="1915375"/>
            </a:xfrm>
            <a:prstGeom prst="hex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580E18D5-85DD-4A52-B672-1AC6E9F6FE8C}"/>
                </a:ext>
              </a:extLst>
            </p:cNvPr>
            <p:cNvSpPr/>
            <p:nvPr/>
          </p:nvSpPr>
          <p:spPr>
            <a:xfrm>
              <a:off x="2978732" y="7506900"/>
              <a:ext cx="1391321" cy="1199415"/>
            </a:xfrm>
            <a:prstGeom prst="hex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62BA3F31-18E7-4C05-9C30-BCCB7A1CE8C9}"/>
                </a:ext>
              </a:extLst>
            </p:cNvPr>
            <p:cNvSpPr/>
            <p:nvPr/>
          </p:nvSpPr>
          <p:spPr>
            <a:xfrm>
              <a:off x="10860251" y="7683188"/>
              <a:ext cx="982333" cy="846839"/>
            </a:xfrm>
            <a:prstGeom prst="hex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3BD734-8BED-4C45-9577-5DFDB058B0F1}"/>
                </a:ext>
              </a:extLst>
            </p:cNvPr>
            <p:cNvCxnSpPr>
              <a:cxnSpLocks/>
              <a:stCxn id="63" idx="3"/>
              <a:endCxn id="5" idx="0"/>
            </p:cNvCxnSpPr>
            <p:nvPr/>
          </p:nvCxnSpPr>
          <p:spPr>
            <a:xfrm flipH="1" flipV="1">
              <a:off x="2019718" y="8106607"/>
              <a:ext cx="959014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BE7659C-ABA6-44A3-95D2-1658D6AB9BBC}"/>
                </a:ext>
              </a:extLst>
            </p:cNvPr>
            <p:cNvCxnSpPr>
              <a:cxnSpLocks/>
              <a:stCxn id="90" idx="3"/>
              <a:endCxn id="61" idx="0"/>
            </p:cNvCxnSpPr>
            <p:nvPr/>
          </p:nvCxnSpPr>
          <p:spPr>
            <a:xfrm flipH="1">
              <a:off x="7467065" y="8106608"/>
              <a:ext cx="104285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A31BD0D-D9A2-4227-923F-F04FAABEE9B9}"/>
                </a:ext>
              </a:extLst>
            </p:cNvPr>
            <p:cNvCxnSpPr>
              <a:cxnSpLocks/>
              <a:stCxn id="61" idx="3"/>
              <a:endCxn id="63" idx="0"/>
            </p:cNvCxnSpPr>
            <p:nvPr/>
          </p:nvCxnSpPr>
          <p:spPr>
            <a:xfrm flipH="1">
              <a:off x="4370053" y="8106608"/>
              <a:ext cx="87517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15FA3EF0-50F4-4281-B954-6FBB1EA8B1CA}"/>
                </a:ext>
              </a:extLst>
            </p:cNvPr>
            <p:cNvSpPr/>
            <p:nvPr/>
          </p:nvSpPr>
          <p:spPr>
            <a:xfrm>
              <a:off x="8509916" y="7506900"/>
              <a:ext cx="1391321" cy="1199415"/>
            </a:xfrm>
            <a:prstGeom prst="hex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9441407-ABA1-4D92-9F62-884D6CCC0266}"/>
                </a:ext>
              </a:extLst>
            </p:cNvPr>
            <p:cNvCxnSpPr>
              <a:cxnSpLocks/>
              <a:stCxn id="65" idx="3"/>
              <a:endCxn id="90" idx="0"/>
            </p:cNvCxnSpPr>
            <p:nvPr/>
          </p:nvCxnSpPr>
          <p:spPr>
            <a:xfrm flipH="1">
              <a:off x="9901237" y="8106608"/>
              <a:ext cx="9590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F1887E9-6208-4524-95D1-03A155C93A9C}"/>
                </a:ext>
              </a:extLst>
            </p:cNvPr>
            <p:cNvCxnSpPr>
              <a:stCxn id="65" idx="0"/>
            </p:cNvCxnSpPr>
            <p:nvPr/>
          </p:nvCxnSpPr>
          <p:spPr>
            <a:xfrm flipV="1">
              <a:off x="11842584" y="8106607"/>
              <a:ext cx="983127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F27D9C-C8E0-422D-A00B-3C4EA68E3611}"/>
                </a:ext>
              </a:extLst>
            </p:cNvPr>
            <p:cNvCxnSpPr>
              <a:stCxn id="5" idx="3"/>
            </p:cNvCxnSpPr>
            <p:nvPr/>
          </p:nvCxnSpPr>
          <p:spPr>
            <a:xfrm flipH="1">
              <a:off x="-14289" y="8106607"/>
              <a:ext cx="9733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21F2E4-16F2-4750-B9C4-BB3D749E8167}"/>
              </a:ext>
            </a:extLst>
          </p:cNvPr>
          <p:cNvSpPr txBox="1"/>
          <p:nvPr/>
        </p:nvSpPr>
        <p:spPr>
          <a:xfrm>
            <a:off x="6365064" y="6477115"/>
            <a:ext cx="64052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Demonstrating the potential to</a:t>
            </a:r>
            <a:r>
              <a:rPr lang="en-GB" sz="240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</a:p>
          <a:p>
            <a:pPr algn="r"/>
            <a:r>
              <a:rPr lang="en-GB" sz="2100" b="1" cap="all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increase mass and enhance lethality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with complimentary </a:t>
            </a:r>
            <a:r>
              <a:rPr lang="en-GB" dirty="0" err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uncrewed</a:t>
            </a:r>
            <a:r>
              <a:rPr lang="en-GB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capabilities and enablers. </a:t>
            </a:r>
            <a:endParaRPr lang="en-GB" sz="1600" dirty="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ED8B9A-D263-4567-89AB-7DA271F66618}"/>
              </a:ext>
            </a:extLst>
          </p:cNvPr>
          <p:cNvGrpSpPr/>
          <p:nvPr/>
        </p:nvGrpSpPr>
        <p:grpSpPr>
          <a:xfrm>
            <a:off x="134358" y="4805992"/>
            <a:ext cx="5677712" cy="3400954"/>
            <a:chOff x="6628025" y="4163970"/>
            <a:chExt cx="5677712" cy="3400954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A1DC5170-AFF6-4E1D-BF00-2BE57CC48EA5}"/>
                </a:ext>
              </a:extLst>
            </p:cNvPr>
            <p:cNvSpPr/>
            <p:nvPr/>
          </p:nvSpPr>
          <p:spPr>
            <a:xfrm>
              <a:off x="11075987" y="5321890"/>
              <a:ext cx="1229750" cy="1060130"/>
            </a:xfrm>
            <a:prstGeom prst="hex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3697BCEC-E292-4F6E-A99A-8279AEC440E1}"/>
                </a:ext>
              </a:extLst>
            </p:cNvPr>
            <p:cNvSpPr/>
            <p:nvPr/>
          </p:nvSpPr>
          <p:spPr>
            <a:xfrm>
              <a:off x="6689612" y="4340014"/>
              <a:ext cx="4386375" cy="3025351"/>
            </a:xfrm>
            <a:prstGeom prst="homePlate">
              <a:avLst>
                <a:gd name="adj" fmla="val 93433"/>
              </a:avLst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B9B16D-0BA8-406F-8294-C003E0D1988E}"/>
                </a:ext>
              </a:extLst>
            </p:cNvPr>
            <p:cNvSpPr/>
            <p:nvPr/>
          </p:nvSpPr>
          <p:spPr>
            <a:xfrm rot="5400000">
              <a:off x="5384748" y="5407247"/>
              <a:ext cx="3400954" cy="914400"/>
            </a:xfrm>
            <a:prstGeom prst="triangle">
              <a:avLst/>
            </a:prstGeom>
            <a:solidFill>
              <a:srgbClr val="000B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113F74DE-0D00-4F87-9031-B96CAEEB43D5}"/>
                </a:ext>
              </a:extLst>
            </p:cNvPr>
            <p:cNvSpPr/>
            <p:nvPr/>
          </p:nvSpPr>
          <p:spPr>
            <a:xfrm>
              <a:off x="10304034" y="5583740"/>
              <a:ext cx="622258" cy="536429"/>
            </a:xfrm>
            <a:prstGeom prst="hexagon">
              <a:avLst/>
            </a:prstGeom>
            <a:solidFill>
              <a:srgbClr val="000B4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/>
                <a:t>IR25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81F28B9-33CC-4E95-9AA6-DBBCD30C53C0}"/>
                </a:ext>
              </a:extLst>
            </p:cNvPr>
            <p:cNvGrpSpPr/>
            <p:nvPr/>
          </p:nvGrpSpPr>
          <p:grpSpPr>
            <a:xfrm>
              <a:off x="6734232" y="5424126"/>
              <a:ext cx="3526417" cy="400133"/>
              <a:chOff x="6734232" y="5187021"/>
              <a:chExt cx="3526417" cy="400133"/>
            </a:xfrm>
          </p:grpSpPr>
          <p:sp>
            <p:nvSpPr>
              <p:cNvPr id="39" name="Rectangle 7">
                <a:extLst>
                  <a:ext uri="{FF2B5EF4-FFF2-40B4-BE49-F238E27FC236}">
                    <a16:creationId xmlns:a16="http://schemas.microsoft.com/office/drawing/2014/main" id="{1C2DBB53-1BE5-42DA-B7A6-8982CF4AA818}"/>
                  </a:ext>
                </a:extLst>
              </p:cNvPr>
              <p:cNvSpPr/>
              <p:nvPr/>
            </p:nvSpPr>
            <p:spPr>
              <a:xfrm rot="16200000">
                <a:off x="8320657" y="3600596"/>
                <a:ext cx="353568" cy="3526417"/>
              </a:xfrm>
              <a:custGeom>
                <a:avLst/>
                <a:gdLst>
                  <a:gd name="connsiteX0" fmla="*/ 0 w 605354"/>
                  <a:gd name="connsiteY0" fmla="*/ 0 h 8114078"/>
                  <a:gd name="connsiteX1" fmla="*/ 605354 w 605354"/>
                  <a:gd name="connsiteY1" fmla="*/ 0 h 8114078"/>
                  <a:gd name="connsiteX2" fmla="*/ 605354 w 605354"/>
                  <a:gd name="connsiteY2" fmla="*/ 8114078 h 8114078"/>
                  <a:gd name="connsiteX3" fmla="*/ 0 w 605354"/>
                  <a:gd name="connsiteY3" fmla="*/ 8114078 h 8114078"/>
                  <a:gd name="connsiteX4" fmla="*/ 0 w 605354"/>
                  <a:gd name="connsiteY4" fmla="*/ 0 h 8114078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354" h="8534742">
                    <a:moveTo>
                      <a:pt x="0" y="0"/>
                    </a:moveTo>
                    <a:lnTo>
                      <a:pt x="605354" y="0"/>
                    </a:lnTo>
                    <a:lnTo>
                      <a:pt x="605354" y="8114078"/>
                    </a:lnTo>
                    <a:cubicBezTo>
                      <a:pt x="518042" y="8231439"/>
                      <a:pt x="410726" y="8400235"/>
                      <a:pt x="303412" y="8534742"/>
                    </a:cubicBezTo>
                    <a:lnTo>
                      <a:pt x="0" y="81140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173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FC2D91-B29F-4D8C-9170-7FEFC1D50747}"/>
                  </a:ext>
                </a:extLst>
              </p:cNvPr>
              <p:cNvSpPr/>
              <p:nvPr/>
            </p:nvSpPr>
            <p:spPr>
              <a:xfrm>
                <a:off x="6736944" y="5217822"/>
                <a:ext cx="3393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Lao UI" panose="020B0502040204020203" pitchFamily="34" charset="0"/>
                    <a:ea typeface="Calibri" panose="020F0502020204030204" pitchFamily="34" charset="0"/>
                    <a:cs typeface="Lao UI" panose="020B0502040204020203" pitchFamily="34" charset="0"/>
                  </a:rPr>
                  <a:t>MUAS Concept Demonstrator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AC397DD-62C1-44D3-AABB-527D861D39B1}"/>
                </a:ext>
              </a:extLst>
            </p:cNvPr>
            <p:cNvGrpSpPr/>
            <p:nvPr/>
          </p:nvGrpSpPr>
          <p:grpSpPr>
            <a:xfrm>
              <a:off x="6734235" y="4946406"/>
              <a:ext cx="2908985" cy="369332"/>
              <a:chOff x="6734235" y="4686125"/>
              <a:chExt cx="2908985" cy="369332"/>
            </a:xfrm>
          </p:grpSpPr>
          <p:sp>
            <p:nvSpPr>
              <p:cNvPr id="42" name="Rectangle 7">
                <a:extLst>
                  <a:ext uri="{FF2B5EF4-FFF2-40B4-BE49-F238E27FC236}">
                    <a16:creationId xmlns:a16="http://schemas.microsoft.com/office/drawing/2014/main" id="{30647F84-AA0A-42F9-A8A9-7B88FB5C7E56}"/>
                  </a:ext>
                </a:extLst>
              </p:cNvPr>
              <p:cNvSpPr/>
              <p:nvPr/>
            </p:nvSpPr>
            <p:spPr>
              <a:xfrm rot="16200000">
                <a:off x="8011944" y="3408417"/>
                <a:ext cx="353568" cy="2908985"/>
              </a:xfrm>
              <a:custGeom>
                <a:avLst/>
                <a:gdLst>
                  <a:gd name="connsiteX0" fmla="*/ 0 w 605354"/>
                  <a:gd name="connsiteY0" fmla="*/ 0 h 8114078"/>
                  <a:gd name="connsiteX1" fmla="*/ 605354 w 605354"/>
                  <a:gd name="connsiteY1" fmla="*/ 0 h 8114078"/>
                  <a:gd name="connsiteX2" fmla="*/ 605354 w 605354"/>
                  <a:gd name="connsiteY2" fmla="*/ 8114078 h 8114078"/>
                  <a:gd name="connsiteX3" fmla="*/ 0 w 605354"/>
                  <a:gd name="connsiteY3" fmla="*/ 8114078 h 8114078"/>
                  <a:gd name="connsiteX4" fmla="*/ 0 w 605354"/>
                  <a:gd name="connsiteY4" fmla="*/ 0 h 8114078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354" h="8534742">
                    <a:moveTo>
                      <a:pt x="0" y="0"/>
                    </a:moveTo>
                    <a:lnTo>
                      <a:pt x="605354" y="0"/>
                    </a:lnTo>
                    <a:lnTo>
                      <a:pt x="605354" y="8114078"/>
                    </a:lnTo>
                    <a:cubicBezTo>
                      <a:pt x="518042" y="8231439"/>
                      <a:pt x="410726" y="8400235"/>
                      <a:pt x="303412" y="8534742"/>
                    </a:cubicBezTo>
                    <a:lnTo>
                      <a:pt x="0" y="81140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B4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21FC55E-6BD9-4DF9-84B5-7645887E0D50}"/>
                  </a:ext>
                </a:extLst>
              </p:cNvPr>
              <p:cNvSpPr/>
              <p:nvPr/>
            </p:nvSpPr>
            <p:spPr>
              <a:xfrm>
                <a:off x="6736944" y="4686125"/>
                <a:ext cx="277229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Setup required enablers</a:t>
                </a:r>
                <a:endParaRPr lang="en-GB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FB3E5E4-564E-4EEA-8B4B-307C0ECAAD2B}"/>
                </a:ext>
              </a:extLst>
            </p:cNvPr>
            <p:cNvGrpSpPr/>
            <p:nvPr/>
          </p:nvGrpSpPr>
          <p:grpSpPr>
            <a:xfrm>
              <a:off x="6734234" y="6422784"/>
              <a:ext cx="2908985" cy="369332"/>
              <a:chOff x="6734234" y="6144561"/>
              <a:chExt cx="2908985" cy="369332"/>
            </a:xfrm>
          </p:grpSpPr>
          <p:sp>
            <p:nvSpPr>
              <p:cNvPr id="40" name="Rectangle 7">
                <a:extLst>
                  <a:ext uri="{FF2B5EF4-FFF2-40B4-BE49-F238E27FC236}">
                    <a16:creationId xmlns:a16="http://schemas.microsoft.com/office/drawing/2014/main" id="{9C1A3894-D80B-47A3-A664-263FFA1DDFAA}"/>
                  </a:ext>
                </a:extLst>
              </p:cNvPr>
              <p:cNvSpPr/>
              <p:nvPr/>
            </p:nvSpPr>
            <p:spPr>
              <a:xfrm rot="16200000">
                <a:off x="8011943" y="4867410"/>
                <a:ext cx="353568" cy="2908985"/>
              </a:xfrm>
              <a:custGeom>
                <a:avLst/>
                <a:gdLst>
                  <a:gd name="connsiteX0" fmla="*/ 0 w 605354"/>
                  <a:gd name="connsiteY0" fmla="*/ 0 h 8114078"/>
                  <a:gd name="connsiteX1" fmla="*/ 605354 w 605354"/>
                  <a:gd name="connsiteY1" fmla="*/ 0 h 8114078"/>
                  <a:gd name="connsiteX2" fmla="*/ 605354 w 605354"/>
                  <a:gd name="connsiteY2" fmla="*/ 8114078 h 8114078"/>
                  <a:gd name="connsiteX3" fmla="*/ 0 w 605354"/>
                  <a:gd name="connsiteY3" fmla="*/ 8114078 h 8114078"/>
                  <a:gd name="connsiteX4" fmla="*/ 0 w 605354"/>
                  <a:gd name="connsiteY4" fmla="*/ 0 h 8114078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354" h="8534742">
                    <a:moveTo>
                      <a:pt x="0" y="0"/>
                    </a:moveTo>
                    <a:lnTo>
                      <a:pt x="605354" y="0"/>
                    </a:lnTo>
                    <a:lnTo>
                      <a:pt x="605354" y="8114078"/>
                    </a:lnTo>
                    <a:cubicBezTo>
                      <a:pt x="518042" y="8231439"/>
                      <a:pt x="410726" y="8400235"/>
                      <a:pt x="303412" y="8534742"/>
                    </a:cubicBezTo>
                    <a:lnTo>
                      <a:pt x="0" y="81140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B4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4C6590-D378-43B6-B836-9610A5F76441}"/>
                  </a:ext>
                </a:extLst>
              </p:cNvPr>
              <p:cNvSpPr/>
              <p:nvPr/>
            </p:nvSpPr>
            <p:spPr>
              <a:xfrm>
                <a:off x="6736944" y="6144561"/>
                <a:ext cx="290579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Lao UI" panose="020B0502040204020203" pitchFamily="34" charset="0"/>
                    <a:ea typeface="Calibri" panose="020F0502020204030204" pitchFamily="34" charset="0"/>
                    <a:cs typeface="Lao UI" panose="020B0502040204020203" pitchFamily="34" charset="0"/>
                  </a:rPr>
                  <a:t>Understand full Potential</a:t>
                </a:r>
                <a:endParaRPr lang="en-GB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1E91EA-050E-43A6-B907-8B6A86213C74}"/>
                </a:ext>
              </a:extLst>
            </p:cNvPr>
            <p:cNvSpPr/>
            <p:nvPr/>
          </p:nvSpPr>
          <p:spPr>
            <a:xfrm>
              <a:off x="11114422" y="5636180"/>
              <a:ext cx="11528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chemeClr val="bg1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FMAF</a:t>
              </a:r>
              <a:endParaRPr lang="en-GB" sz="2800" b="1">
                <a:solidFill>
                  <a:schemeClr val="bg1"/>
                </a:solidFill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AB6284-D78D-49EF-9BD4-C71E5F569B70}"/>
                </a:ext>
              </a:extLst>
            </p:cNvPr>
            <p:cNvGrpSpPr/>
            <p:nvPr/>
          </p:nvGrpSpPr>
          <p:grpSpPr>
            <a:xfrm>
              <a:off x="6734239" y="6900503"/>
              <a:ext cx="2265604" cy="369332"/>
              <a:chOff x="6734239" y="6635702"/>
              <a:chExt cx="2265604" cy="369332"/>
            </a:xfrm>
          </p:grpSpPr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385103F2-0A5C-4518-A6B6-247DA8A19568}"/>
                  </a:ext>
                </a:extLst>
              </p:cNvPr>
              <p:cNvSpPr/>
              <p:nvPr/>
            </p:nvSpPr>
            <p:spPr>
              <a:xfrm rot="16200000">
                <a:off x="7690257" y="5686292"/>
                <a:ext cx="353568" cy="2265604"/>
              </a:xfrm>
              <a:custGeom>
                <a:avLst/>
                <a:gdLst>
                  <a:gd name="connsiteX0" fmla="*/ 0 w 605354"/>
                  <a:gd name="connsiteY0" fmla="*/ 0 h 8114078"/>
                  <a:gd name="connsiteX1" fmla="*/ 605354 w 605354"/>
                  <a:gd name="connsiteY1" fmla="*/ 0 h 8114078"/>
                  <a:gd name="connsiteX2" fmla="*/ 605354 w 605354"/>
                  <a:gd name="connsiteY2" fmla="*/ 8114078 h 8114078"/>
                  <a:gd name="connsiteX3" fmla="*/ 0 w 605354"/>
                  <a:gd name="connsiteY3" fmla="*/ 8114078 h 8114078"/>
                  <a:gd name="connsiteX4" fmla="*/ 0 w 605354"/>
                  <a:gd name="connsiteY4" fmla="*/ 0 h 8114078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354" h="8534742">
                    <a:moveTo>
                      <a:pt x="0" y="0"/>
                    </a:moveTo>
                    <a:lnTo>
                      <a:pt x="605354" y="0"/>
                    </a:lnTo>
                    <a:lnTo>
                      <a:pt x="605354" y="8114078"/>
                    </a:lnTo>
                    <a:cubicBezTo>
                      <a:pt x="518042" y="8231439"/>
                      <a:pt x="410726" y="8400235"/>
                      <a:pt x="303412" y="8534742"/>
                    </a:cubicBezTo>
                    <a:lnTo>
                      <a:pt x="0" y="81140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FA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92C8E97-A99D-47F8-A75F-54E4217E0055}"/>
                  </a:ext>
                </a:extLst>
              </p:cNvPr>
              <p:cNvSpPr/>
              <p:nvPr/>
            </p:nvSpPr>
            <p:spPr>
              <a:xfrm>
                <a:off x="6736944" y="6635702"/>
                <a:ext cx="211865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Study Capabilities</a:t>
                </a:r>
                <a:endParaRPr lang="en-GB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32DBA32-6569-4AF9-A3B9-D8B8EBA70313}"/>
                </a:ext>
              </a:extLst>
            </p:cNvPr>
            <p:cNvGrpSpPr/>
            <p:nvPr/>
          </p:nvGrpSpPr>
          <p:grpSpPr>
            <a:xfrm>
              <a:off x="6734237" y="4468686"/>
              <a:ext cx="2265605" cy="369332"/>
              <a:chOff x="6734237" y="4203885"/>
              <a:chExt cx="2265605" cy="369332"/>
            </a:xfrm>
          </p:grpSpPr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6372C478-07DC-4600-A2FE-BFADD61971A3}"/>
                  </a:ext>
                </a:extLst>
              </p:cNvPr>
              <p:cNvSpPr/>
              <p:nvPr/>
            </p:nvSpPr>
            <p:spPr>
              <a:xfrm rot="16200000">
                <a:off x="7690256" y="3247867"/>
                <a:ext cx="353568" cy="2265605"/>
              </a:xfrm>
              <a:custGeom>
                <a:avLst/>
                <a:gdLst>
                  <a:gd name="connsiteX0" fmla="*/ 0 w 605354"/>
                  <a:gd name="connsiteY0" fmla="*/ 0 h 8114078"/>
                  <a:gd name="connsiteX1" fmla="*/ 605354 w 605354"/>
                  <a:gd name="connsiteY1" fmla="*/ 0 h 8114078"/>
                  <a:gd name="connsiteX2" fmla="*/ 605354 w 605354"/>
                  <a:gd name="connsiteY2" fmla="*/ 8114078 h 8114078"/>
                  <a:gd name="connsiteX3" fmla="*/ 0 w 605354"/>
                  <a:gd name="connsiteY3" fmla="*/ 8114078 h 8114078"/>
                  <a:gd name="connsiteX4" fmla="*/ 0 w 605354"/>
                  <a:gd name="connsiteY4" fmla="*/ 0 h 8114078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354" h="8534742">
                    <a:moveTo>
                      <a:pt x="0" y="0"/>
                    </a:moveTo>
                    <a:lnTo>
                      <a:pt x="605354" y="0"/>
                    </a:lnTo>
                    <a:lnTo>
                      <a:pt x="605354" y="8114078"/>
                    </a:lnTo>
                    <a:cubicBezTo>
                      <a:pt x="518042" y="8231439"/>
                      <a:pt x="410726" y="8400235"/>
                      <a:pt x="303412" y="8534742"/>
                    </a:cubicBezTo>
                    <a:lnTo>
                      <a:pt x="0" y="81140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FA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91AA5C1-15F8-4679-88FC-E044FA43867E}"/>
                  </a:ext>
                </a:extLst>
              </p:cNvPr>
              <p:cNvSpPr/>
              <p:nvPr/>
            </p:nvSpPr>
            <p:spPr>
              <a:xfrm>
                <a:off x="6736944" y="4203885"/>
                <a:ext cx="1938351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Gather Evidence</a:t>
                </a:r>
                <a:endParaRPr lang="en-GB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C313EF8-BEE1-4621-B2CB-F9A020227475}"/>
                </a:ext>
              </a:extLst>
            </p:cNvPr>
            <p:cNvGrpSpPr/>
            <p:nvPr/>
          </p:nvGrpSpPr>
          <p:grpSpPr>
            <a:xfrm>
              <a:off x="6698509" y="5932647"/>
              <a:ext cx="3564852" cy="381749"/>
              <a:chOff x="6698509" y="5648359"/>
              <a:chExt cx="3564852" cy="381749"/>
            </a:xfrm>
          </p:grpSpPr>
          <p:sp>
            <p:nvSpPr>
              <p:cNvPr id="121" name="Rectangle 7">
                <a:extLst>
                  <a:ext uri="{FF2B5EF4-FFF2-40B4-BE49-F238E27FC236}">
                    <a16:creationId xmlns:a16="http://schemas.microsoft.com/office/drawing/2014/main" id="{0C70A4A7-B8AC-478A-A9E1-FDDA05C14F34}"/>
                  </a:ext>
                </a:extLst>
              </p:cNvPr>
              <p:cNvSpPr/>
              <p:nvPr/>
            </p:nvSpPr>
            <p:spPr>
              <a:xfrm rot="16200000">
                <a:off x="8323369" y="4061934"/>
                <a:ext cx="353568" cy="3526417"/>
              </a:xfrm>
              <a:custGeom>
                <a:avLst/>
                <a:gdLst>
                  <a:gd name="connsiteX0" fmla="*/ 0 w 605354"/>
                  <a:gd name="connsiteY0" fmla="*/ 0 h 8114078"/>
                  <a:gd name="connsiteX1" fmla="*/ 605354 w 605354"/>
                  <a:gd name="connsiteY1" fmla="*/ 0 h 8114078"/>
                  <a:gd name="connsiteX2" fmla="*/ 605354 w 605354"/>
                  <a:gd name="connsiteY2" fmla="*/ 8114078 h 8114078"/>
                  <a:gd name="connsiteX3" fmla="*/ 0 w 605354"/>
                  <a:gd name="connsiteY3" fmla="*/ 8114078 h 8114078"/>
                  <a:gd name="connsiteX4" fmla="*/ 0 w 605354"/>
                  <a:gd name="connsiteY4" fmla="*/ 0 h 8114078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283409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  <a:gd name="connsiteX0" fmla="*/ 0 w 605354"/>
                  <a:gd name="connsiteY0" fmla="*/ 0 h 8534742"/>
                  <a:gd name="connsiteX1" fmla="*/ 605354 w 605354"/>
                  <a:gd name="connsiteY1" fmla="*/ 0 h 8534742"/>
                  <a:gd name="connsiteX2" fmla="*/ 605354 w 605354"/>
                  <a:gd name="connsiteY2" fmla="*/ 8114078 h 8534742"/>
                  <a:gd name="connsiteX3" fmla="*/ 303412 w 605354"/>
                  <a:gd name="connsiteY3" fmla="*/ 8534742 h 8534742"/>
                  <a:gd name="connsiteX4" fmla="*/ 0 w 605354"/>
                  <a:gd name="connsiteY4" fmla="*/ 8114078 h 8534742"/>
                  <a:gd name="connsiteX5" fmla="*/ 0 w 605354"/>
                  <a:gd name="connsiteY5" fmla="*/ 0 h 853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354" h="8534742">
                    <a:moveTo>
                      <a:pt x="0" y="0"/>
                    </a:moveTo>
                    <a:lnTo>
                      <a:pt x="605354" y="0"/>
                    </a:lnTo>
                    <a:lnTo>
                      <a:pt x="605354" y="8114078"/>
                    </a:lnTo>
                    <a:cubicBezTo>
                      <a:pt x="518042" y="8231439"/>
                      <a:pt x="410726" y="8400235"/>
                      <a:pt x="303412" y="8534742"/>
                    </a:cubicBezTo>
                    <a:lnTo>
                      <a:pt x="0" y="81140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173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B2F642E-4B64-4A0F-B158-B56C5006C35A}"/>
                  </a:ext>
                </a:extLst>
              </p:cNvPr>
              <p:cNvSpPr/>
              <p:nvPr/>
            </p:nvSpPr>
            <p:spPr>
              <a:xfrm>
                <a:off x="6698509" y="5660776"/>
                <a:ext cx="3501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Lao UI" panose="020B0502040204020203" pitchFamily="34" charset="0"/>
                    <a:ea typeface="Calibri" panose="020F0502020204030204" pitchFamily="34" charset="0"/>
                    <a:cs typeface="Lao UI" panose="020B0502040204020203" pitchFamily="34" charset="0"/>
                  </a:rPr>
                  <a:t>Coherence with DEV and FGEN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1A3EE9D0-CB4F-4461-9B7F-75F2CB06D9BE}"/>
              </a:ext>
            </a:extLst>
          </p:cNvPr>
          <p:cNvSpPr/>
          <p:nvPr/>
        </p:nvSpPr>
        <p:spPr>
          <a:xfrm>
            <a:off x="6654568" y="1170813"/>
            <a:ext cx="3866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Unlock the full potential 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of QEC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C8804B4-2212-4348-B915-22BEF61558C8}"/>
              </a:ext>
            </a:extLst>
          </p:cNvPr>
          <p:cNvSpPr/>
          <p:nvPr/>
        </p:nvSpPr>
        <p:spPr>
          <a:xfrm>
            <a:off x="6654568" y="3674804"/>
            <a:ext cx="630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Gather evidence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to inform </a:t>
            </a: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choices available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                                   to Defence at the next Integrated Review (IR25).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C437AC-EEDF-4AE9-B095-111A58A6F0A8}"/>
              </a:ext>
            </a:extLst>
          </p:cNvPr>
          <p:cNvSpPr/>
          <p:nvPr/>
        </p:nvSpPr>
        <p:spPr>
          <a:xfrm>
            <a:off x="6654568" y="2486728"/>
            <a:ext cx="5638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Improve </a:t>
            </a: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persistence and scalability; 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enhancing effectiveness from sub-threshold to major warfighting.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039216-DA39-4644-8A40-20F73B7BFBDA}"/>
              </a:ext>
            </a:extLst>
          </p:cNvPr>
          <p:cNvSpPr/>
          <p:nvPr/>
        </p:nvSpPr>
        <p:spPr>
          <a:xfrm>
            <a:off x="6654568" y="1703035"/>
            <a:ext cx="3954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Extract maximum </a:t>
            </a: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operational agility     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in a coherent and integrated way.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8B7C-C798-42C9-BE5F-75ACA23C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568" y="639471"/>
            <a:ext cx="2021307" cy="368750"/>
          </a:xfrm>
          <a:noFill/>
        </p:spPr>
        <p:txBody>
          <a:bodyPr wrap="square" lIns="0" tIns="36000" rIns="0" bIns="0">
            <a:spAutoFit/>
          </a:bodyPr>
          <a:lstStyle/>
          <a:p>
            <a:pPr marL="0" indent="0" defTabSz="457200">
              <a:spcBef>
                <a:spcPts val="1000"/>
              </a:spcBef>
              <a:buNone/>
            </a:pPr>
            <a:r>
              <a:rPr lang="en-GB" sz="2400" b="1" cap="all" dirty="0">
                <a:solidFill>
                  <a:srgbClr val="C0000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MUAS will: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FD07898-3E56-4D6E-B9D1-2EB0073CF764}"/>
              </a:ext>
            </a:extLst>
          </p:cNvPr>
          <p:cNvSpPr/>
          <p:nvPr/>
        </p:nvSpPr>
        <p:spPr>
          <a:xfrm>
            <a:off x="6654568" y="4582149"/>
            <a:ext cx="6400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Present </a:t>
            </a: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options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for early introduction to Service of air                systems and Aircraft Launch/Recovery Equipment.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1CC7725-C47C-4323-9D65-3DD655F2FDCE}"/>
              </a:ext>
            </a:extLst>
          </p:cNvPr>
          <p:cNvSpPr/>
          <p:nvPr/>
        </p:nvSpPr>
        <p:spPr>
          <a:xfrm>
            <a:off x="6654568" y="5489494"/>
            <a:ext cx="6941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Deliver concept demonstration </a:t>
            </a: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to ‘open up’ QEC deck 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(2024).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F62B4F9-2234-49A5-A7CF-9DA984C4A65B}"/>
              </a:ext>
            </a:extLst>
          </p:cNvPr>
          <p:cNvSpPr/>
          <p:nvPr/>
        </p:nvSpPr>
        <p:spPr>
          <a:xfrm>
            <a:off x="6654568" y="6150618"/>
            <a:ext cx="6417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‘Sweat the metal’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of QEC by </a:t>
            </a:r>
            <a:r>
              <a:rPr lang="en-GB" sz="1600" b="1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adding mass </a:t>
            </a:r>
            <a:r>
              <a:rPr lang="en-GB" sz="16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o the Carrier Air Wings.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EC1914C-E803-46FB-A6CE-A48974E3FF0E}"/>
              </a:ext>
            </a:extLst>
          </p:cNvPr>
          <p:cNvGrpSpPr/>
          <p:nvPr/>
        </p:nvGrpSpPr>
        <p:grpSpPr>
          <a:xfrm>
            <a:off x="6225584" y="3789997"/>
            <a:ext cx="353568" cy="304800"/>
            <a:chOff x="282539" y="5295825"/>
            <a:chExt cx="353568" cy="304800"/>
          </a:xfrm>
        </p:grpSpPr>
        <p:sp>
          <p:nvSpPr>
            <p:cNvPr id="160" name="Hexagon 159">
              <a:extLst>
                <a:ext uri="{FF2B5EF4-FFF2-40B4-BE49-F238E27FC236}">
                  <a16:creationId xmlns:a16="http://schemas.microsoft.com/office/drawing/2014/main" id="{DAA420E2-1D11-41E7-A29E-F496274E170C}"/>
                </a:ext>
              </a:extLst>
            </p:cNvPr>
            <p:cNvSpPr/>
            <p:nvPr/>
          </p:nvSpPr>
          <p:spPr>
            <a:xfrm>
              <a:off x="282539" y="5295825"/>
              <a:ext cx="353568" cy="3048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1" name="Graphic 160" descr="Ruler">
              <a:extLst>
                <a:ext uri="{FF2B5EF4-FFF2-40B4-BE49-F238E27FC236}">
                  <a16:creationId xmlns:a16="http://schemas.microsoft.com/office/drawing/2014/main" id="{8B560CDB-4781-444E-996A-41085AEF5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5121" y="5326953"/>
              <a:ext cx="261572" cy="261572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A3F6109-1DDE-4BD5-9CE2-19C112A31717}"/>
              </a:ext>
            </a:extLst>
          </p:cNvPr>
          <p:cNvGrpSpPr/>
          <p:nvPr/>
        </p:nvGrpSpPr>
        <p:grpSpPr>
          <a:xfrm>
            <a:off x="6225584" y="4707383"/>
            <a:ext cx="353568" cy="304800"/>
            <a:chOff x="282539" y="6236169"/>
            <a:chExt cx="353568" cy="304800"/>
          </a:xfrm>
        </p:grpSpPr>
        <p:sp>
          <p:nvSpPr>
            <p:cNvPr id="158" name="Hexagon 157">
              <a:extLst>
                <a:ext uri="{FF2B5EF4-FFF2-40B4-BE49-F238E27FC236}">
                  <a16:creationId xmlns:a16="http://schemas.microsoft.com/office/drawing/2014/main" id="{1397F9BD-78AD-4EF5-8492-88E5A995342D}"/>
                </a:ext>
              </a:extLst>
            </p:cNvPr>
            <p:cNvSpPr/>
            <p:nvPr/>
          </p:nvSpPr>
          <p:spPr>
            <a:xfrm>
              <a:off x="282539" y="6236169"/>
              <a:ext cx="353568" cy="3048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9" name="Graphic 158" descr="Scales of justice">
              <a:extLst>
                <a:ext uri="{FF2B5EF4-FFF2-40B4-BE49-F238E27FC236}">
                  <a16:creationId xmlns:a16="http://schemas.microsoft.com/office/drawing/2014/main" id="{CEB36658-73D5-4A10-8E2D-5183369A5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9149" y="6258975"/>
              <a:ext cx="261572" cy="26157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3B13599-019A-4484-BCCB-B8CDF1462100}"/>
              </a:ext>
            </a:extLst>
          </p:cNvPr>
          <p:cNvGrpSpPr/>
          <p:nvPr/>
        </p:nvGrpSpPr>
        <p:grpSpPr>
          <a:xfrm>
            <a:off x="6210642" y="1845183"/>
            <a:ext cx="353568" cy="304800"/>
            <a:chOff x="282539" y="2187471"/>
            <a:chExt cx="353568" cy="304800"/>
          </a:xfrm>
        </p:grpSpPr>
        <p:sp>
          <p:nvSpPr>
            <p:cNvPr id="156" name="Hexagon 155">
              <a:extLst>
                <a:ext uri="{FF2B5EF4-FFF2-40B4-BE49-F238E27FC236}">
                  <a16:creationId xmlns:a16="http://schemas.microsoft.com/office/drawing/2014/main" id="{4994CE52-0655-4168-A594-0226D5AF8AEA}"/>
                </a:ext>
              </a:extLst>
            </p:cNvPr>
            <p:cNvSpPr/>
            <p:nvPr/>
          </p:nvSpPr>
          <p:spPr>
            <a:xfrm>
              <a:off x="282539" y="2187471"/>
              <a:ext cx="353568" cy="3048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7" name="Graphic 156" descr="Cloud">
              <a:extLst>
                <a:ext uri="{FF2B5EF4-FFF2-40B4-BE49-F238E27FC236}">
                  <a16:creationId xmlns:a16="http://schemas.microsoft.com/office/drawing/2014/main" id="{2755E3AA-179D-45CA-AF50-EBF3B8791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28537" y="2209085"/>
              <a:ext cx="261572" cy="261572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E9F8707-01FB-4D1E-9D39-FC7D2F154E64}"/>
              </a:ext>
            </a:extLst>
          </p:cNvPr>
          <p:cNvGrpSpPr/>
          <p:nvPr/>
        </p:nvGrpSpPr>
        <p:grpSpPr>
          <a:xfrm>
            <a:off x="6225584" y="1156060"/>
            <a:ext cx="353568" cy="304800"/>
            <a:chOff x="282539" y="703416"/>
            <a:chExt cx="353568" cy="304800"/>
          </a:xfrm>
        </p:grpSpPr>
        <p:sp>
          <p:nvSpPr>
            <p:cNvPr id="152" name="Hexagon 151">
              <a:extLst>
                <a:ext uri="{FF2B5EF4-FFF2-40B4-BE49-F238E27FC236}">
                  <a16:creationId xmlns:a16="http://schemas.microsoft.com/office/drawing/2014/main" id="{001A1F2A-1F47-49B0-BD59-6699EE268098}"/>
                </a:ext>
              </a:extLst>
            </p:cNvPr>
            <p:cNvSpPr/>
            <p:nvPr/>
          </p:nvSpPr>
          <p:spPr>
            <a:xfrm>
              <a:off x="282539" y="703416"/>
              <a:ext cx="353568" cy="3048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3" name="Graphic 152" descr="Target">
              <a:extLst>
                <a:ext uri="{FF2B5EF4-FFF2-40B4-BE49-F238E27FC236}">
                  <a16:creationId xmlns:a16="http://schemas.microsoft.com/office/drawing/2014/main" id="{99A46701-24AB-4D1A-8F00-F665F1EB2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8537" y="727842"/>
              <a:ext cx="261572" cy="261572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D63881D-B9C2-44A4-8F8D-D860B947A379}"/>
              </a:ext>
            </a:extLst>
          </p:cNvPr>
          <p:cNvGrpSpPr/>
          <p:nvPr/>
        </p:nvGrpSpPr>
        <p:grpSpPr>
          <a:xfrm>
            <a:off x="6225584" y="2610584"/>
            <a:ext cx="353568" cy="304800"/>
            <a:chOff x="282539" y="3387976"/>
            <a:chExt cx="353568" cy="304800"/>
          </a:xfrm>
        </p:grpSpPr>
        <p:sp>
          <p:nvSpPr>
            <p:cNvPr id="150" name="Hexagon 149">
              <a:extLst>
                <a:ext uri="{FF2B5EF4-FFF2-40B4-BE49-F238E27FC236}">
                  <a16:creationId xmlns:a16="http://schemas.microsoft.com/office/drawing/2014/main" id="{56D31C84-897F-48A2-B51C-A7DD4F4B6B64}"/>
                </a:ext>
              </a:extLst>
            </p:cNvPr>
            <p:cNvSpPr/>
            <p:nvPr/>
          </p:nvSpPr>
          <p:spPr>
            <a:xfrm>
              <a:off x="282539" y="3387976"/>
              <a:ext cx="353568" cy="3048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1" name="Graphic 150" descr="Gauge">
              <a:extLst>
                <a:ext uri="{FF2B5EF4-FFF2-40B4-BE49-F238E27FC236}">
                  <a16:creationId xmlns:a16="http://schemas.microsoft.com/office/drawing/2014/main" id="{E2CB5A81-8591-4F16-AE5B-5D178EC3C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28537" y="3409590"/>
              <a:ext cx="261572" cy="261572"/>
            </a:xfrm>
            <a:prstGeom prst="rect">
              <a:avLst/>
            </a:prstGeom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C28D6EA-B13D-4579-845D-F9E130F11240}"/>
              </a:ext>
            </a:extLst>
          </p:cNvPr>
          <p:cNvGrpSpPr/>
          <p:nvPr/>
        </p:nvGrpSpPr>
        <p:grpSpPr>
          <a:xfrm>
            <a:off x="184067" y="597507"/>
            <a:ext cx="312639" cy="3716665"/>
            <a:chOff x="634093" y="597507"/>
            <a:chExt cx="312639" cy="37166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D96E9C-8780-4912-8DC0-9F98C415C0D2}"/>
                </a:ext>
              </a:extLst>
            </p:cNvPr>
            <p:cNvSpPr/>
            <p:nvPr/>
          </p:nvSpPr>
          <p:spPr>
            <a:xfrm>
              <a:off x="762000" y="597507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1200" b="1" dirty="0">
                <a:solidFill>
                  <a:srgbClr val="DF173B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662BDF-E4B0-424F-834A-7AF3F0EDD161}"/>
                </a:ext>
              </a:extLst>
            </p:cNvPr>
            <p:cNvSpPr/>
            <p:nvPr/>
          </p:nvSpPr>
          <p:spPr>
            <a:xfrm>
              <a:off x="762000" y="1798915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1200" b="1" dirty="0">
                <a:solidFill>
                  <a:srgbClr val="DF173B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6BF3B9-A928-4715-8ABD-25D7B18F8A97}"/>
                </a:ext>
              </a:extLst>
            </p:cNvPr>
            <p:cNvSpPr/>
            <p:nvPr/>
          </p:nvSpPr>
          <p:spPr>
            <a:xfrm>
              <a:off x="762000" y="3027094"/>
              <a:ext cx="1847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1200" b="1" dirty="0">
                <a:solidFill>
                  <a:srgbClr val="DF173B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3F8D6CE-4E71-473E-86A1-15CE11E7BBA5}"/>
                </a:ext>
              </a:extLst>
            </p:cNvPr>
            <p:cNvCxnSpPr>
              <a:cxnSpLocks/>
              <a:endCxn id="168" idx="0"/>
            </p:cNvCxnSpPr>
            <p:nvPr/>
          </p:nvCxnSpPr>
          <p:spPr>
            <a:xfrm flipH="1">
              <a:off x="706888" y="805671"/>
              <a:ext cx="3058" cy="3362912"/>
            </a:xfrm>
            <a:prstGeom prst="line">
              <a:avLst/>
            </a:prstGeom>
            <a:ln>
              <a:solidFill>
                <a:srgbClr val="000B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6F67D1-DDA6-41E2-8565-85A42C06311D}"/>
                </a:ext>
              </a:extLst>
            </p:cNvPr>
            <p:cNvSpPr/>
            <p:nvPr/>
          </p:nvSpPr>
          <p:spPr>
            <a:xfrm>
              <a:off x="634093" y="720445"/>
              <a:ext cx="145589" cy="1455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D70B4AD-A77E-4D77-B0AE-428862AA23CC}"/>
                </a:ext>
              </a:extLst>
            </p:cNvPr>
            <p:cNvSpPr/>
            <p:nvPr/>
          </p:nvSpPr>
          <p:spPr>
            <a:xfrm>
              <a:off x="634093" y="1365534"/>
              <a:ext cx="145589" cy="1455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8E8447B-F6F5-4E88-93B1-8DB5561243A2}"/>
                </a:ext>
              </a:extLst>
            </p:cNvPr>
            <p:cNvSpPr/>
            <p:nvPr/>
          </p:nvSpPr>
          <p:spPr>
            <a:xfrm>
              <a:off x="634093" y="2227307"/>
              <a:ext cx="145589" cy="1455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AAEF332-5390-4B45-87F5-B9A41D19B959}"/>
                </a:ext>
              </a:extLst>
            </p:cNvPr>
            <p:cNvSpPr/>
            <p:nvPr/>
          </p:nvSpPr>
          <p:spPr>
            <a:xfrm>
              <a:off x="634093" y="2861787"/>
              <a:ext cx="145589" cy="1455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92C7208-E870-4F44-B0B1-5D3291B7E8EC}"/>
                </a:ext>
              </a:extLst>
            </p:cNvPr>
            <p:cNvSpPr/>
            <p:nvPr/>
          </p:nvSpPr>
          <p:spPr>
            <a:xfrm>
              <a:off x="634093" y="3515185"/>
              <a:ext cx="145589" cy="1455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A132752-6F6B-4265-9442-1DFBA4FAD9B8}"/>
                </a:ext>
              </a:extLst>
            </p:cNvPr>
            <p:cNvSpPr/>
            <p:nvPr/>
          </p:nvSpPr>
          <p:spPr>
            <a:xfrm>
              <a:off x="634093" y="4168583"/>
              <a:ext cx="145589" cy="1455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7B39B514-A0C5-4AE8-896A-40028ABC28E6}"/>
              </a:ext>
            </a:extLst>
          </p:cNvPr>
          <p:cNvSpPr/>
          <p:nvPr/>
        </p:nvSpPr>
        <p:spPr>
          <a:xfrm>
            <a:off x="6654568" y="3219981"/>
            <a:ext cx="3500439" cy="3323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b="1" cap="all" dirty="0">
                <a:solidFill>
                  <a:srgbClr val="C0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Programme Intent: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D7E1BA0-8FC2-45B4-A159-213BA573AD12}"/>
              </a:ext>
            </a:extLst>
          </p:cNvPr>
          <p:cNvGrpSpPr/>
          <p:nvPr/>
        </p:nvGrpSpPr>
        <p:grpSpPr>
          <a:xfrm>
            <a:off x="6225584" y="5491618"/>
            <a:ext cx="353568" cy="304800"/>
            <a:chOff x="282539" y="6236169"/>
            <a:chExt cx="353568" cy="304800"/>
          </a:xfrm>
        </p:grpSpPr>
        <p:sp>
          <p:nvSpPr>
            <p:cNvPr id="172" name="Hexagon 171">
              <a:extLst>
                <a:ext uri="{FF2B5EF4-FFF2-40B4-BE49-F238E27FC236}">
                  <a16:creationId xmlns:a16="http://schemas.microsoft.com/office/drawing/2014/main" id="{FCCB31D8-445A-416D-AA75-F3CA7E2EB313}"/>
                </a:ext>
              </a:extLst>
            </p:cNvPr>
            <p:cNvSpPr/>
            <p:nvPr/>
          </p:nvSpPr>
          <p:spPr>
            <a:xfrm>
              <a:off x="282539" y="6236169"/>
              <a:ext cx="353568" cy="3048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3" name="Graphic 172" descr="Star">
              <a:extLst>
                <a:ext uri="{FF2B5EF4-FFF2-40B4-BE49-F238E27FC236}">
                  <a16:creationId xmlns:a16="http://schemas.microsoft.com/office/drawing/2014/main" id="{AC8DB394-AC69-43F5-8F9C-9FE400B80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329149" y="6258975"/>
              <a:ext cx="261572" cy="261572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9B76BB1-A19C-4659-BF24-67070EAA5767}"/>
              </a:ext>
            </a:extLst>
          </p:cNvPr>
          <p:cNvGrpSpPr/>
          <p:nvPr/>
        </p:nvGrpSpPr>
        <p:grpSpPr>
          <a:xfrm>
            <a:off x="6225584" y="6201669"/>
            <a:ext cx="353568" cy="304800"/>
            <a:chOff x="282539" y="6236169"/>
            <a:chExt cx="353568" cy="304800"/>
          </a:xfrm>
        </p:grpSpPr>
        <p:sp>
          <p:nvSpPr>
            <p:cNvPr id="175" name="Hexagon 174">
              <a:extLst>
                <a:ext uri="{FF2B5EF4-FFF2-40B4-BE49-F238E27FC236}">
                  <a16:creationId xmlns:a16="http://schemas.microsoft.com/office/drawing/2014/main" id="{CD5B497D-EA87-48CA-8BF3-562F4A796498}"/>
                </a:ext>
              </a:extLst>
            </p:cNvPr>
            <p:cNvSpPr/>
            <p:nvPr/>
          </p:nvSpPr>
          <p:spPr>
            <a:xfrm>
              <a:off x="282539" y="6236169"/>
              <a:ext cx="353568" cy="3048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6" name="Graphic 175" descr="Diamond">
              <a:extLst>
                <a:ext uri="{FF2B5EF4-FFF2-40B4-BE49-F238E27FC236}">
                  <a16:creationId xmlns:a16="http://schemas.microsoft.com/office/drawing/2014/main" id="{A7C1D455-890B-4B6A-942E-9AF915A2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329149" y="6258975"/>
              <a:ext cx="261572" cy="261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60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55DB0C9-D63A-4334-AE8D-E3E30E3E3A27}"/>
              </a:ext>
            </a:extLst>
          </p:cNvPr>
          <p:cNvSpPr/>
          <p:nvPr/>
        </p:nvSpPr>
        <p:spPr>
          <a:xfrm>
            <a:off x="-14289" y="0"/>
            <a:ext cx="12840000" cy="9601200"/>
          </a:xfrm>
          <a:prstGeom prst="rect">
            <a:avLst/>
          </a:prstGeom>
          <a:gradFill>
            <a:gsLst>
              <a:gs pos="0">
                <a:srgbClr val="AFB6C5">
                  <a:lumMod val="62000"/>
                  <a:lumOff val="38000"/>
                  <a:alpha val="0"/>
                </a:srgbClr>
              </a:gs>
              <a:gs pos="39000">
                <a:srgbClr val="AFB6C5">
                  <a:lumMod val="62000"/>
                  <a:lumOff val="38000"/>
                </a:srgbClr>
              </a:gs>
              <a:gs pos="100000">
                <a:srgbClr val="769C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90D74-07B9-4955-8E46-E0D19BAD207B}"/>
              </a:ext>
            </a:extLst>
          </p:cNvPr>
          <p:cNvSpPr/>
          <p:nvPr/>
        </p:nvSpPr>
        <p:spPr>
          <a:xfrm>
            <a:off x="6400800" y="3978994"/>
            <a:ext cx="6424911" cy="562220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19EC15-7EF9-4B94-9B75-41D1012FB2D3}"/>
              </a:ext>
            </a:extLst>
          </p:cNvPr>
          <p:cNvCxnSpPr>
            <a:cxnSpLocks/>
          </p:cNvCxnSpPr>
          <p:nvPr/>
        </p:nvCxnSpPr>
        <p:spPr>
          <a:xfrm flipH="1">
            <a:off x="0" y="1119472"/>
            <a:ext cx="4680000" cy="0"/>
          </a:xfrm>
          <a:prstGeom prst="line">
            <a:avLst/>
          </a:prstGeom>
          <a:ln w="47625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0F1ECB2-DE74-43BF-BE48-D02BD4693411}"/>
              </a:ext>
            </a:extLst>
          </p:cNvPr>
          <p:cNvCxnSpPr>
            <a:cxnSpLocks/>
            <a:stCxn id="58" idx="4"/>
          </p:cNvCxnSpPr>
          <p:nvPr/>
        </p:nvCxnSpPr>
        <p:spPr>
          <a:xfrm flipH="1" flipV="1">
            <a:off x="4141557" y="817811"/>
            <a:ext cx="542423" cy="301661"/>
          </a:xfrm>
          <a:prstGeom prst="line">
            <a:avLst/>
          </a:prstGeom>
          <a:ln w="47625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6D62B6-E421-4FF6-B219-B7CC5A036D5C}"/>
              </a:ext>
            </a:extLst>
          </p:cNvPr>
          <p:cNvCxnSpPr>
            <a:cxnSpLocks/>
            <a:stCxn id="61" idx="2"/>
            <a:endCxn id="63" idx="4"/>
          </p:cNvCxnSpPr>
          <p:nvPr/>
        </p:nvCxnSpPr>
        <p:spPr>
          <a:xfrm>
            <a:off x="4683980" y="7789623"/>
            <a:ext cx="0" cy="278747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DD58D9-4CBD-477C-8A81-E5CA00146941}"/>
              </a:ext>
            </a:extLst>
          </p:cNvPr>
          <p:cNvCxnSpPr>
            <a:cxnSpLocks/>
          </p:cNvCxnSpPr>
          <p:nvPr/>
        </p:nvCxnSpPr>
        <p:spPr>
          <a:xfrm>
            <a:off x="226316" y="886207"/>
            <a:ext cx="0" cy="8722036"/>
          </a:xfrm>
          <a:prstGeom prst="line">
            <a:avLst/>
          </a:prstGeom>
          <a:ln w="47625"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exagon 57">
            <a:extLst>
              <a:ext uri="{FF2B5EF4-FFF2-40B4-BE49-F238E27FC236}">
                <a16:creationId xmlns:a16="http://schemas.microsoft.com/office/drawing/2014/main" id="{A157BEA8-E618-4783-91B9-572247186C44}"/>
              </a:ext>
            </a:extLst>
          </p:cNvPr>
          <p:cNvSpPr/>
          <p:nvPr/>
        </p:nvSpPr>
        <p:spPr>
          <a:xfrm>
            <a:off x="4319361" y="1119472"/>
            <a:ext cx="1620794" cy="1458476"/>
          </a:xfrm>
          <a:prstGeom prst="hexagon">
            <a:avLst/>
          </a:prstGeom>
          <a:solidFill>
            <a:schemeClr val="bg1">
              <a:alpha val="46000"/>
            </a:schemeClr>
          </a:solidFill>
          <a:ln w="44450">
            <a:solidFill>
              <a:srgbClr val="EDA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04796605-5385-4FE0-A682-56D4DAAF9B3C}"/>
              </a:ext>
            </a:extLst>
          </p:cNvPr>
          <p:cNvSpPr/>
          <p:nvPr/>
        </p:nvSpPr>
        <p:spPr>
          <a:xfrm>
            <a:off x="4319361" y="2856697"/>
            <a:ext cx="1620794" cy="1458476"/>
          </a:xfrm>
          <a:prstGeom prst="hexagon">
            <a:avLst/>
          </a:prstGeom>
          <a:solidFill>
            <a:schemeClr val="bg1">
              <a:alpha val="46000"/>
            </a:schemeClr>
          </a:solidFill>
          <a:ln w="44450">
            <a:solidFill>
              <a:srgbClr val="DF173B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FEB5C9F8-DF1A-4020-90E9-BBC026254990}"/>
              </a:ext>
            </a:extLst>
          </p:cNvPr>
          <p:cNvSpPr/>
          <p:nvPr/>
        </p:nvSpPr>
        <p:spPr>
          <a:xfrm>
            <a:off x="4319361" y="4593922"/>
            <a:ext cx="1620794" cy="1458476"/>
          </a:xfrm>
          <a:prstGeom prst="hexagon">
            <a:avLst/>
          </a:prstGeom>
          <a:solidFill>
            <a:schemeClr val="bg1">
              <a:alpha val="46000"/>
            </a:schemeClr>
          </a:solidFill>
          <a:ln w="44450">
            <a:solidFill>
              <a:srgbClr val="DF173B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528339C8-8CF2-4013-AD29-340AFFA1264F}"/>
              </a:ext>
            </a:extLst>
          </p:cNvPr>
          <p:cNvSpPr/>
          <p:nvPr/>
        </p:nvSpPr>
        <p:spPr>
          <a:xfrm>
            <a:off x="4319361" y="6331147"/>
            <a:ext cx="1620794" cy="1458476"/>
          </a:xfrm>
          <a:prstGeom prst="hexagon">
            <a:avLst/>
          </a:prstGeom>
          <a:solidFill>
            <a:schemeClr val="bg1">
              <a:alpha val="46000"/>
            </a:schemeClr>
          </a:solidFill>
          <a:ln w="44450">
            <a:solidFill>
              <a:srgbClr val="DF173B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EBEACD69-2187-43E8-A5EB-76601476FB80}"/>
              </a:ext>
            </a:extLst>
          </p:cNvPr>
          <p:cNvSpPr/>
          <p:nvPr/>
        </p:nvSpPr>
        <p:spPr>
          <a:xfrm>
            <a:off x="4319361" y="8068370"/>
            <a:ext cx="1620794" cy="1458476"/>
          </a:xfrm>
          <a:prstGeom prst="hexagon">
            <a:avLst/>
          </a:prstGeom>
          <a:solidFill>
            <a:schemeClr val="bg1">
              <a:alpha val="46000"/>
            </a:schemeClr>
          </a:solidFill>
          <a:ln w="44450">
            <a:solidFill>
              <a:srgbClr val="DF173B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CAE1C5-B6E8-46C3-9929-87BD346F4821}"/>
              </a:ext>
            </a:extLst>
          </p:cNvPr>
          <p:cNvSpPr/>
          <p:nvPr/>
        </p:nvSpPr>
        <p:spPr>
          <a:xfrm>
            <a:off x="-14289" y="12732"/>
            <a:ext cx="51099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3200" b="1" cap="all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How do we get there?</a:t>
            </a:r>
            <a:endParaRPr lang="en-GB" sz="3200" cap="all">
              <a:solidFill>
                <a:srgbClr val="000B4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93E776-8F97-4874-A41C-24C20169D0D5}"/>
              </a:ext>
            </a:extLst>
          </p:cNvPr>
          <p:cNvSpPr/>
          <p:nvPr/>
        </p:nvSpPr>
        <p:spPr>
          <a:xfrm>
            <a:off x="226316" y="1158706"/>
            <a:ext cx="39427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QEC-based multi-role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rgbClr val="000B40"/>
              </a:solidFill>
              <a:latin typeface="Lao UI" panose="020B0502040204020203" pitchFamily="34" charset="0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AEW contribution to PWAS,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rgbClr val="000B40"/>
              </a:solidFill>
              <a:latin typeface="Lao UI" panose="020B0502040204020203" pitchFamily="34" charset="0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c500kg modular payloads including cargo and communications.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D96E9C-8780-4912-8DC0-9F98C415C0D2}"/>
              </a:ext>
            </a:extLst>
          </p:cNvPr>
          <p:cNvSpPr/>
          <p:nvPr/>
        </p:nvSpPr>
        <p:spPr>
          <a:xfrm>
            <a:off x="226316" y="84895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DF173B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VIXEN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25418BA-1A79-48D3-940F-9766A4B315E5}"/>
              </a:ext>
            </a:extLst>
          </p:cNvPr>
          <p:cNvSpPr/>
          <p:nvPr/>
        </p:nvSpPr>
        <p:spPr>
          <a:xfrm>
            <a:off x="-14288" y="468536"/>
            <a:ext cx="4536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Complimentary Capabilities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B115C3-DC7D-4099-9DCC-E20E53BC993D}"/>
              </a:ext>
            </a:extLst>
          </p:cNvPr>
          <p:cNvGrpSpPr/>
          <p:nvPr/>
        </p:nvGrpSpPr>
        <p:grpSpPr>
          <a:xfrm>
            <a:off x="226316" y="2559096"/>
            <a:ext cx="3942730" cy="1542325"/>
            <a:chOff x="762000" y="2294889"/>
            <a:chExt cx="3942730" cy="15423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A41F4D-85A8-4C7B-88AB-6AE995516701}"/>
                </a:ext>
              </a:extLst>
            </p:cNvPr>
            <p:cNvSpPr/>
            <p:nvPr/>
          </p:nvSpPr>
          <p:spPr>
            <a:xfrm>
              <a:off x="762000" y="2634577"/>
              <a:ext cx="3942730" cy="1202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QEC based Decoy and adversary emulator 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Light strike fighter performance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Potential for spiral development to include payloads such as CEMA, ISR &amp; Comms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662BDF-E4B0-424F-834A-7AF3F0EDD161}"/>
                </a:ext>
              </a:extLst>
            </p:cNvPr>
            <p:cNvSpPr/>
            <p:nvPr/>
          </p:nvSpPr>
          <p:spPr>
            <a:xfrm>
              <a:off x="762000" y="2294889"/>
              <a:ext cx="9727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rgbClr val="DF173B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VAMPIRE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81FDCB-BD8B-47DD-895B-9F5CC3473D89}"/>
              </a:ext>
            </a:extLst>
          </p:cNvPr>
          <p:cNvGrpSpPr/>
          <p:nvPr/>
        </p:nvGrpSpPr>
        <p:grpSpPr>
          <a:xfrm>
            <a:off x="226316" y="4315173"/>
            <a:ext cx="3983895" cy="1598133"/>
            <a:chOff x="761999" y="3336695"/>
            <a:chExt cx="3983895" cy="15981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16F612-D00B-431D-B5CC-01078BDEE10A}"/>
                </a:ext>
              </a:extLst>
            </p:cNvPr>
            <p:cNvSpPr/>
            <p:nvPr/>
          </p:nvSpPr>
          <p:spPr>
            <a:xfrm>
              <a:off x="761999" y="3604271"/>
              <a:ext cx="3983895" cy="1330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Complements current crewed RW systems in the delivery of ASW, ISR, AEW and cargo transportation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c500 kg modular payload (common with VIXEN)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6BF3B9-A928-4715-8ABD-25D7B18F8A97}"/>
                </a:ext>
              </a:extLst>
            </p:cNvPr>
            <p:cNvSpPr/>
            <p:nvPr/>
          </p:nvSpPr>
          <p:spPr>
            <a:xfrm>
              <a:off x="762000" y="3336695"/>
              <a:ext cx="9715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rgbClr val="DF173B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PROTEUS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579DA7-4D63-4993-9FAA-5779D51566B8}"/>
              </a:ext>
            </a:extLst>
          </p:cNvPr>
          <p:cNvGrpSpPr/>
          <p:nvPr/>
        </p:nvGrpSpPr>
        <p:grpSpPr>
          <a:xfrm>
            <a:off x="226316" y="6021103"/>
            <a:ext cx="4495230" cy="1380144"/>
            <a:chOff x="762000" y="4003318"/>
            <a:chExt cx="4495230" cy="13801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691F10-F34E-4285-9C27-1B0932C6E0DE}"/>
                </a:ext>
              </a:extLst>
            </p:cNvPr>
            <p:cNvSpPr/>
            <p:nvPr/>
          </p:nvSpPr>
          <p:spPr>
            <a:xfrm>
              <a:off x="762000" y="4283417"/>
              <a:ext cx="4495230" cy="1100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Provides a low cost, agile, light lift capability to CS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Significant decrease to cost and RTL associated with transfer of low weight low volume stores between units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BB7C86-1ECA-4D2D-9068-61A8427D8FB2}"/>
                </a:ext>
              </a:extLst>
            </p:cNvPr>
            <p:cNvSpPr/>
            <p:nvPr/>
          </p:nvSpPr>
          <p:spPr>
            <a:xfrm>
              <a:off x="762000" y="4003318"/>
              <a:ext cx="10059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rgbClr val="DF173B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PANTHER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03C471-7C67-43A6-A86D-0A26F9296654}"/>
              </a:ext>
            </a:extLst>
          </p:cNvPr>
          <p:cNvGrpSpPr/>
          <p:nvPr/>
        </p:nvGrpSpPr>
        <p:grpSpPr>
          <a:xfrm>
            <a:off x="226316" y="7762236"/>
            <a:ext cx="4213336" cy="1873151"/>
            <a:chOff x="762000" y="4919761"/>
            <a:chExt cx="4213336" cy="18731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60C5A3-D832-45B1-803F-8C0EC0C77DC9}"/>
                </a:ext>
              </a:extLst>
            </p:cNvPr>
            <p:cNvSpPr/>
            <p:nvPr/>
          </p:nvSpPr>
          <p:spPr>
            <a:xfrm>
              <a:off x="762000" y="5231844"/>
              <a:ext cx="4213336" cy="1561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FTUAS UCR will provide an ISR capability in the KIPION JOA with required persistence to meet current threats from 2023-2025.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rgbClr val="000B40"/>
                  </a:solidFill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Ability to find, fix, track and assess maritime surface entities.  Complements crewed RW assets in the provision of situational awareness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A97766-8558-431A-9338-4548CDA0A960}"/>
                </a:ext>
              </a:extLst>
            </p:cNvPr>
            <p:cNvSpPr/>
            <p:nvPr/>
          </p:nvSpPr>
          <p:spPr>
            <a:xfrm>
              <a:off x="762000" y="4919761"/>
              <a:ext cx="40930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rgbClr val="DF173B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Flexible Tactical </a:t>
              </a:r>
              <a:r>
                <a:rPr lang="en-GB" sz="1400" b="1" err="1">
                  <a:solidFill>
                    <a:srgbClr val="DF173B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Uncrewed</a:t>
              </a:r>
              <a:r>
                <a:rPr lang="en-GB" sz="1400" b="1">
                  <a:solidFill>
                    <a:srgbClr val="DF173B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 Air System (FTUAS)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1A5F6-54D7-48EE-B566-E0918B641996}"/>
              </a:ext>
            </a:extLst>
          </p:cNvPr>
          <p:cNvSpPr/>
          <p:nvPr/>
        </p:nvSpPr>
        <p:spPr>
          <a:xfrm>
            <a:off x="6583825" y="6570643"/>
            <a:ext cx="5936842" cy="1271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Enables operation of high performance 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Uncrewed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strike and support systems.  Potential to enable operation of FW crewed aircraft (e.g. F/A-18E, F-35C, Rafale)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Ramp launch to be demonstrated initially, with subsequent assessment once recovery systems are in place to enable full integration can be evidenced.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Lao UI" panose="020B0502040204020203" pitchFamily="34" charset="0"/>
              <a:ea typeface="Calibri" panose="020F0502020204030204" pitchFamily="34" charset="0"/>
              <a:cs typeface="Lao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7185B-1CFF-4938-A41E-B07D367A2E2F}"/>
              </a:ext>
            </a:extLst>
          </p:cNvPr>
          <p:cNvSpPr/>
          <p:nvPr/>
        </p:nvSpPr>
        <p:spPr>
          <a:xfrm>
            <a:off x="6549784" y="4056464"/>
            <a:ext cx="5014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DF173B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ARK ROYAL - QEC Aircraft Launch &amp; Recovery Equipment</a:t>
            </a:r>
          </a:p>
        </p:txBody>
      </p:sp>
      <p:pic>
        <p:nvPicPr>
          <p:cNvPr id="47" name="Picture 46" descr="A picture containing sky, outdoor, water, plane&#10;&#10;Description automatically generated">
            <a:extLst>
              <a:ext uri="{FF2B5EF4-FFF2-40B4-BE49-F238E27FC236}">
                <a16:creationId xmlns:a16="http://schemas.microsoft.com/office/drawing/2014/main" id="{03697915-BB25-4A96-A0F3-2225678AAC1E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2" b="89373" l="9838" r="97035">
                        <a14:foregroundMark x1="10512" y1="48955" x2="10647" y2="54704"/>
                        <a14:foregroundMark x1="10647" y1="54704" x2="14555" y2="55401"/>
                        <a14:foregroundMark x1="95822" y1="39199" x2="90701" y2="40070"/>
                        <a14:foregroundMark x1="90701" y1="40070" x2="89353" y2="41463"/>
                        <a14:foregroundMark x1="93531" y1="36760" x2="92722" y2="42509"/>
                        <a14:foregroundMark x1="92722" y1="42509" x2="92049" y2="42683"/>
                        <a14:foregroundMark x1="95553" y1="39199" x2="97035" y2="39024"/>
                        <a14:backgroundMark x1="7547" y1="40941" x2="14420" y2="21254"/>
                        <a14:backgroundMark x1="14420" y1="21254" x2="17520" y2="16725"/>
                        <a14:backgroundMark x1="17520" y1="16725" x2="17655" y2="16725"/>
                        <a14:backgroundMark x1="41105" y1="18118" x2="61321" y2="28223"/>
                        <a14:backgroundMark x1="61321" y1="28223" x2="61321" y2="28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53" y="3274539"/>
            <a:ext cx="982040" cy="75959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0AB3334-06B2-41F3-8485-D17781918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93" r="89972">
                        <a14:foregroundMark x1="79802" y1="35625" x2="79802" y2="35625"/>
                        <a14:foregroundMark x1="10843" y1="50417" x2="13926" y2="50042"/>
                        <a14:foregroundMark x1="79022" y1="35625" x2="77392" y2="36208"/>
                        <a14:foregroundMark x1="71580" y1="47000" x2="75939" y2="46792"/>
                        <a14:foregroundMark x1="82388" y1="44917" x2="85790" y2="44542"/>
                        <a14:foregroundMark x1="19880" y1="39792" x2="19880" y2="39792"/>
                        <a14:foregroundMark x1="19880" y1="40542" x2="26648" y2="39417"/>
                        <a14:foregroundMark x1="26648" y1="39417" x2="26648" y2="39417"/>
                        <a14:foregroundMark x1="32424" y1="41500" x2="39688" y2="40167"/>
                        <a14:foregroundMark x1="39688" y1="40167" x2="39688" y2="40167"/>
                        <a14:foregroundMark x1="27923" y1="42625" x2="28420" y2="42625"/>
                        <a14:foregroundMark x1="29695" y1="42625" x2="34373" y2="41875"/>
                        <a14:foregroundMark x1="28242" y1="42625" x2="30014" y2="42625"/>
                        <a14:backgroundMark x1="72077" y1="45292" x2="75301" y2="44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634" y="6671888"/>
            <a:ext cx="977354" cy="831346"/>
          </a:xfrm>
          <a:prstGeom prst="rect">
            <a:avLst/>
          </a:prstGeom>
          <a:ln w="44450"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31B133-C734-40FE-899F-8D5B192F1E05}"/>
              </a:ext>
            </a:extLst>
          </p:cNvPr>
          <p:cNvSpPr/>
          <p:nvPr/>
        </p:nvSpPr>
        <p:spPr>
          <a:xfrm>
            <a:off x="6587094" y="7744034"/>
            <a:ext cx="2437636" cy="156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Enables rapid deployment of FW assets held at Alert in order to conduct a range of missions.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Weight and cost implications of MUAS minimised, reducing through-life capability cost.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8E40D3-8614-4444-8D7A-39C6F74B9772}"/>
              </a:ext>
            </a:extLst>
          </p:cNvPr>
          <p:cNvSpPr/>
          <p:nvPr/>
        </p:nvSpPr>
        <p:spPr>
          <a:xfrm>
            <a:off x="9101872" y="7744034"/>
            <a:ext cx="3511891" cy="156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Necessary for the operation of a wider range of crewed and 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uncrewed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aircraft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Enables closer operation with allies and partners including alignment with the UK/US SOI on carrier cooperation. VIXEN will        depend this for recovery                                      to QEC.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873D71-C7C6-46FF-BCAD-4983A5D44675}"/>
              </a:ext>
            </a:extLst>
          </p:cNvPr>
          <p:cNvSpPr/>
          <p:nvPr/>
        </p:nvSpPr>
        <p:spPr>
          <a:xfrm>
            <a:off x="9101873" y="7524188"/>
            <a:ext cx="1009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Recovery </a:t>
            </a:r>
            <a:endParaRPr lang="en-GB" sz="1400" b="1">
              <a:solidFill>
                <a:srgbClr val="000B4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577AA1-4DF7-4772-B5CE-FA86CF75B06E}"/>
              </a:ext>
            </a:extLst>
          </p:cNvPr>
          <p:cNvSpPr/>
          <p:nvPr/>
        </p:nvSpPr>
        <p:spPr>
          <a:xfrm>
            <a:off x="6583825" y="7524188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Launch </a:t>
            </a:r>
            <a:endParaRPr lang="en-GB" sz="1400" b="1" dirty="0">
              <a:solidFill>
                <a:srgbClr val="000B40"/>
              </a:solidFill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2A5C194C-D9DF-4A20-8028-52CA6BB5ECEB}"/>
              </a:ext>
            </a:extLst>
          </p:cNvPr>
          <p:cNvSpPr/>
          <p:nvPr/>
        </p:nvSpPr>
        <p:spPr>
          <a:xfrm>
            <a:off x="6716338" y="8501716"/>
            <a:ext cx="6081243" cy="1118925"/>
          </a:xfrm>
          <a:custGeom>
            <a:avLst/>
            <a:gdLst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1946" h="1363769">
                <a:moveTo>
                  <a:pt x="0" y="1363769"/>
                </a:moveTo>
                <a:cubicBezTo>
                  <a:pt x="2079242" y="1059491"/>
                  <a:pt x="3895438" y="1143522"/>
                  <a:pt x="5861946" y="0"/>
                </a:cubicBezTo>
                <a:lnTo>
                  <a:pt x="5861946" y="1363769"/>
                </a:lnTo>
                <a:lnTo>
                  <a:pt x="0" y="1363769"/>
                </a:lnTo>
                <a:close/>
              </a:path>
            </a:pathLst>
          </a:custGeom>
          <a:solidFill>
            <a:srgbClr val="DF1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7B674C-A260-4EA7-A88E-AD4D09F3592D}"/>
              </a:ext>
            </a:extLst>
          </p:cNvPr>
          <p:cNvSpPr/>
          <p:nvPr/>
        </p:nvSpPr>
        <p:spPr>
          <a:xfrm>
            <a:off x="6583825" y="6321661"/>
            <a:ext cx="1275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Requirement</a:t>
            </a:r>
            <a:endParaRPr lang="en-GB" sz="1400" b="1">
              <a:solidFill>
                <a:srgbClr val="000B40"/>
              </a:solidFill>
            </a:endParaRPr>
          </a:p>
        </p:txBody>
      </p:sp>
      <p:sp>
        <p:nvSpPr>
          <p:cNvPr id="79" name="Isosceles Triangle 56">
            <a:extLst>
              <a:ext uri="{FF2B5EF4-FFF2-40B4-BE49-F238E27FC236}">
                <a16:creationId xmlns:a16="http://schemas.microsoft.com/office/drawing/2014/main" id="{193B8C04-4074-474F-B6FE-068675D1C6F7}"/>
              </a:ext>
            </a:extLst>
          </p:cNvPr>
          <p:cNvSpPr/>
          <p:nvPr/>
        </p:nvSpPr>
        <p:spPr>
          <a:xfrm>
            <a:off x="6697535" y="8838866"/>
            <a:ext cx="6100042" cy="784260"/>
          </a:xfrm>
          <a:custGeom>
            <a:avLst/>
            <a:gdLst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1946" h="1363769">
                <a:moveTo>
                  <a:pt x="0" y="1363769"/>
                </a:moveTo>
                <a:cubicBezTo>
                  <a:pt x="2079242" y="1059491"/>
                  <a:pt x="3895438" y="1143522"/>
                  <a:pt x="5861946" y="0"/>
                </a:cubicBezTo>
                <a:lnTo>
                  <a:pt x="5861946" y="1363769"/>
                </a:lnTo>
                <a:lnTo>
                  <a:pt x="0" y="13637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56">
            <a:extLst>
              <a:ext uri="{FF2B5EF4-FFF2-40B4-BE49-F238E27FC236}">
                <a16:creationId xmlns:a16="http://schemas.microsoft.com/office/drawing/2014/main" id="{DFAB6796-6020-445E-82DC-8FED3A862FE7}"/>
              </a:ext>
            </a:extLst>
          </p:cNvPr>
          <p:cNvSpPr/>
          <p:nvPr/>
        </p:nvSpPr>
        <p:spPr>
          <a:xfrm>
            <a:off x="6697535" y="9157480"/>
            <a:ext cx="6100042" cy="462073"/>
          </a:xfrm>
          <a:custGeom>
            <a:avLst/>
            <a:gdLst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  <a:gd name="connsiteX0" fmla="*/ 0 w 5861946"/>
              <a:gd name="connsiteY0" fmla="*/ 1363769 h 1363769"/>
              <a:gd name="connsiteX1" fmla="*/ 5861946 w 5861946"/>
              <a:gd name="connsiteY1" fmla="*/ 0 h 1363769"/>
              <a:gd name="connsiteX2" fmla="*/ 5861946 w 5861946"/>
              <a:gd name="connsiteY2" fmla="*/ 1363769 h 1363769"/>
              <a:gd name="connsiteX3" fmla="*/ 0 w 5861946"/>
              <a:gd name="connsiteY3" fmla="*/ 1363769 h 13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1946" h="1363769">
                <a:moveTo>
                  <a:pt x="0" y="1363769"/>
                </a:moveTo>
                <a:cubicBezTo>
                  <a:pt x="2079242" y="1059491"/>
                  <a:pt x="3895438" y="1143522"/>
                  <a:pt x="5861946" y="0"/>
                </a:cubicBezTo>
                <a:lnTo>
                  <a:pt x="5861946" y="1363769"/>
                </a:lnTo>
                <a:lnTo>
                  <a:pt x="0" y="1363769"/>
                </a:lnTo>
                <a:close/>
              </a:path>
            </a:pathLst>
          </a:custGeom>
          <a:solidFill>
            <a:srgbClr val="DF1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D2EC34-3B9E-4D82-80E6-CFDEB01D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5114" y1="61254" x2="25114" y2="61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9059" y="8533526"/>
            <a:ext cx="2016807" cy="13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D93DA58-9546-4D84-A1A4-6DBF0AB15B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9855" l="9893" r="93322">
                        <a14:foregroundMark x1="90849" y1="43333" x2="93322" y2="43623"/>
                        <a14:foregroundMark x1="16983" y1="30435" x2="40890" y2="34203"/>
                        <a14:foregroundMark x1="51443" y1="31884" x2="63809" y2="23333"/>
                        <a14:foregroundMark x1="65375" y1="24058" x2="68425" y2="24058"/>
                        <a14:foregroundMark x1="68838" y1="24348" x2="72300" y2="24638"/>
                        <a14:foregroundMark x1="10965" y1="32899" x2="16900" y2="32174"/>
                        <a14:foregroundMark x1="16900" y1="32174" x2="25474" y2="32464"/>
                        <a14:foregroundMark x1="52267" y1="38261" x2="62077" y2="43623"/>
                        <a14:backgroundMark x1="53833" y1="35217" x2="64798" y2="35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5656" y="8435313"/>
            <a:ext cx="1603174" cy="912573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DE1EB40-8AE1-45B2-8E7D-FD9F70FC4040}"/>
              </a:ext>
            </a:extLst>
          </p:cNvPr>
          <p:cNvCxnSpPr>
            <a:cxnSpLocks/>
          </p:cNvCxnSpPr>
          <p:nvPr/>
        </p:nvCxnSpPr>
        <p:spPr>
          <a:xfrm flipH="1">
            <a:off x="0" y="2548830"/>
            <a:ext cx="4680000" cy="0"/>
          </a:xfrm>
          <a:prstGeom prst="line">
            <a:avLst/>
          </a:prstGeom>
          <a:ln w="47625">
            <a:solidFill>
              <a:schemeClr val="bg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631D12-2C5A-4198-AE65-3FA4AF9CA131}"/>
              </a:ext>
            </a:extLst>
          </p:cNvPr>
          <p:cNvCxnSpPr>
            <a:cxnSpLocks/>
          </p:cNvCxnSpPr>
          <p:nvPr/>
        </p:nvCxnSpPr>
        <p:spPr>
          <a:xfrm flipH="1">
            <a:off x="0" y="2871285"/>
            <a:ext cx="4680000" cy="0"/>
          </a:xfrm>
          <a:prstGeom prst="line">
            <a:avLst/>
          </a:prstGeom>
          <a:ln w="47625">
            <a:solidFill>
              <a:schemeClr val="bg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E8F020-B181-4516-ACC1-62A93DDD86D3}"/>
              </a:ext>
            </a:extLst>
          </p:cNvPr>
          <p:cNvCxnSpPr>
            <a:cxnSpLocks/>
          </p:cNvCxnSpPr>
          <p:nvPr/>
        </p:nvCxnSpPr>
        <p:spPr>
          <a:xfrm flipH="1">
            <a:off x="0" y="4315173"/>
            <a:ext cx="4680000" cy="0"/>
          </a:xfrm>
          <a:prstGeom prst="line">
            <a:avLst/>
          </a:prstGeom>
          <a:ln w="4762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D25CBDB-6BC9-447A-854D-4DDEBAAFF08D}"/>
              </a:ext>
            </a:extLst>
          </p:cNvPr>
          <p:cNvCxnSpPr>
            <a:cxnSpLocks/>
          </p:cNvCxnSpPr>
          <p:nvPr/>
        </p:nvCxnSpPr>
        <p:spPr>
          <a:xfrm flipH="1">
            <a:off x="0" y="4593922"/>
            <a:ext cx="4680000" cy="0"/>
          </a:xfrm>
          <a:prstGeom prst="line">
            <a:avLst/>
          </a:prstGeom>
          <a:ln w="4762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7CD0944-F7F3-40B2-AD3F-F6FEE9A05B90}"/>
              </a:ext>
            </a:extLst>
          </p:cNvPr>
          <p:cNvCxnSpPr>
            <a:cxnSpLocks/>
          </p:cNvCxnSpPr>
          <p:nvPr/>
        </p:nvCxnSpPr>
        <p:spPr>
          <a:xfrm flipH="1">
            <a:off x="0" y="6043436"/>
            <a:ext cx="4680000" cy="0"/>
          </a:xfrm>
          <a:prstGeom prst="line">
            <a:avLst/>
          </a:prstGeom>
          <a:ln w="4762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912344-C766-4917-B330-BC51EC835A29}"/>
              </a:ext>
            </a:extLst>
          </p:cNvPr>
          <p:cNvCxnSpPr>
            <a:cxnSpLocks/>
          </p:cNvCxnSpPr>
          <p:nvPr/>
        </p:nvCxnSpPr>
        <p:spPr>
          <a:xfrm flipH="1">
            <a:off x="0" y="7791119"/>
            <a:ext cx="4680000" cy="0"/>
          </a:xfrm>
          <a:prstGeom prst="line">
            <a:avLst/>
          </a:prstGeom>
          <a:ln w="4762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009120-2E06-4602-A52C-24E7A044B5CB}"/>
              </a:ext>
            </a:extLst>
          </p:cNvPr>
          <p:cNvCxnSpPr>
            <a:cxnSpLocks/>
          </p:cNvCxnSpPr>
          <p:nvPr/>
        </p:nvCxnSpPr>
        <p:spPr>
          <a:xfrm flipH="1">
            <a:off x="0" y="8068370"/>
            <a:ext cx="4680000" cy="0"/>
          </a:xfrm>
          <a:prstGeom prst="line">
            <a:avLst/>
          </a:prstGeom>
          <a:ln w="4762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6DDC086-780A-4D20-B567-BC8AABC824CC}"/>
              </a:ext>
            </a:extLst>
          </p:cNvPr>
          <p:cNvCxnSpPr>
            <a:cxnSpLocks/>
          </p:cNvCxnSpPr>
          <p:nvPr/>
        </p:nvCxnSpPr>
        <p:spPr>
          <a:xfrm flipH="1">
            <a:off x="0" y="6310893"/>
            <a:ext cx="4680000" cy="0"/>
          </a:xfrm>
          <a:prstGeom prst="line">
            <a:avLst/>
          </a:prstGeom>
          <a:ln w="4762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4F7C30-1262-419F-A9A4-390730D7C9B8}"/>
              </a:ext>
            </a:extLst>
          </p:cNvPr>
          <p:cNvCxnSpPr>
            <a:cxnSpLocks/>
          </p:cNvCxnSpPr>
          <p:nvPr/>
        </p:nvCxnSpPr>
        <p:spPr>
          <a:xfrm flipH="1">
            <a:off x="0" y="827685"/>
            <a:ext cx="4169046" cy="0"/>
          </a:xfrm>
          <a:prstGeom prst="line">
            <a:avLst/>
          </a:prstGeom>
          <a:ln w="47625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7149EFD-BFC5-459A-A40E-BE55DD46867A}"/>
              </a:ext>
            </a:extLst>
          </p:cNvPr>
          <p:cNvCxnSpPr>
            <a:cxnSpLocks/>
            <a:stCxn id="60" idx="2"/>
            <a:endCxn id="61" idx="4"/>
          </p:cNvCxnSpPr>
          <p:nvPr/>
        </p:nvCxnSpPr>
        <p:spPr>
          <a:xfrm>
            <a:off x="4683980" y="6052398"/>
            <a:ext cx="0" cy="278749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ADED09A-D172-4DC2-A6BF-8CB7F6C24FC5}"/>
              </a:ext>
            </a:extLst>
          </p:cNvPr>
          <p:cNvCxnSpPr>
            <a:cxnSpLocks/>
            <a:stCxn id="60" idx="1"/>
            <a:endCxn id="61" idx="5"/>
          </p:cNvCxnSpPr>
          <p:nvPr/>
        </p:nvCxnSpPr>
        <p:spPr>
          <a:xfrm>
            <a:off x="5575536" y="6052398"/>
            <a:ext cx="0" cy="278749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CCB8EB-B32D-4EBD-94E1-981F1793D1A4}"/>
              </a:ext>
            </a:extLst>
          </p:cNvPr>
          <p:cNvCxnSpPr>
            <a:cxnSpLocks/>
            <a:stCxn id="63" idx="5"/>
            <a:endCxn id="61" idx="1"/>
          </p:cNvCxnSpPr>
          <p:nvPr/>
        </p:nvCxnSpPr>
        <p:spPr>
          <a:xfrm flipV="1">
            <a:off x="5575536" y="7789623"/>
            <a:ext cx="0" cy="278747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A49BFC2-BA81-4D03-ABB6-587454C76357}"/>
              </a:ext>
            </a:extLst>
          </p:cNvPr>
          <p:cNvCxnSpPr>
            <a:cxnSpLocks/>
            <a:stCxn id="59" idx="2"/>
            <a:endCxn id="60" idx="4"/>
          </p:cNvCxnSpPr>
          <p:nvPr/>
        </p:nvCxnSpPr>
        <p:spPr>
          <a:xfrm>
            <a:off x="4683980" y="4315173"/>
            <a:ext cx="0" cy="278749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3B3C3A1-D141-4C0B-BC4C-7B43434FF075}"/>
              </a:ext>
            </a:extLst>
          </p:cNvPr>
          <p:cNvCxnSpPr>
            <a:cxnSpLocks/>
            <a:stCxn id="59" idx="1"/>
            <a:endCxn id="60" idx="5"/>
          </p:cNvCxnSpPr>
          <p:nvPr/>
        </p:nvCxnSpPr>
        <p:spPr>
          <a:xfrm>
            <a:off x="5575536" y="4315173"/>
            <a:ext cx="0" cy="278749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F9660C4-1E7E-43FF-99E7-1F37FA744EFC}"/>
              </a:ext>
            </a:extLst>
          </p:cNvPr>
          <p:cNvCxnSpPr>
            <a:cxnSpLocks/>
            <a:stCxn id="58" idx="2"/>
            <a:endCxn id="59" idx="4"/>
          </p:cNvCxnSpPr>
          <p:nvPr/>
        </p:nvCxnSpPr>
        <p:spPr>
          <a:xfrm>
            <a:off x="4683980" y="2577948"/>
            <a:ext cx="0" cy="278749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35F9953-F30D-4948-8AB3-FCD50EBF6E65}"/>
              </a:ext>
            </a:extLst>
          </p:cNvPr>
          <p:cNvCxnSpPr>
            <a:cxnSpLocks/>
            <a:stCxn id="58" idx="1"/>
            <a:endCxn id="59" idx="5"/>
          </p:cNvCxnSpPr>
          <p:nvPr/>
        </p:nvCxnSpPr>
        <p:spPr>
          <a:xfrm>
            <a:off x="5575536" y="2577948"/>
            <a:ext cx="0" cy="278749"/>
          </a:xfrm>
          <a:prstGeom prst="line">
            <a:avLst/>
          </a:prstGeom>
          <a:ln w="47625">
            <a:solidFill>
              <a:srgbClr val="DF173B">
                <a:alpha val="3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293EED4-18A4-4517-ABAB-D8158A791ED0}"/>
              </a:ext>
            </a:extLst>
          </p:cNvPr>
          <p:cNvCxnSpPr>
            <a:stCxn id="64" idx="0"/>
            <a:endCxn id="64" idx="2"/>
          </p:cNvCxnSpPr>
          <p:nvPr/>
        </p:nvCxnSpPr>
        <p:spPr>
          <a:xfrm>
            <a:off x="6405711" y="0"/>
            <a:ext cx="0" cy="9601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1F92AE1-E352-4BE9-8FDD-B9BD5D2DC70B}"/>
              </a:ext>
            </a:extLst>
          </p:cNvPr>
          <p:cNvSpPr/>
          <p:nvPr/>
        </p:nvSpPr>
        <p:spPr>
          <a:xfrm>
            <a:off x="6599233" y="2274547"/>
            <a:ext cx="5760922" cy="90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DF173B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Digital </a:t>
            </a:r>
            <a:r>
              <a:rPr lang="en-GB" sz="1400" b="1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-</a:t>
            </a:r>
            <a:r>
              <a:rPr lang="en-GB" sz="1400" b="1" dirty="0">
                <a:solidFill>
                  <a:srgbClr val="DF173B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Open digital infrastructure that integrates and adopts 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uncrewed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capabilities at speed and scale. Crewed-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Uncrewed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Teaming (CUC-T) to enable transition of 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uncrewed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support to crewed operations to independent 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uncrewed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 operations as capabilities mature.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BF65888-0534-4B4F-9681-2354576F5A73}"/>
              </a:ext>
            </a:extLst>
          </p:cNvPr>
          <p:cNvSpPr/>
          <p:nvPr/>
        </p:nvSpPr>
        <p:spPr>
          <a:xfrm>
            <a:off x="6549784" y="723148"/>
            <a:ext cx="6297965" cy="1706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DF173B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Payloads</a:t>
            </a:r>
            <a:r>
              <a:rPr lang="en-GB" sz="1200" b="1" dirty="0">
                <a:solidFill>
                  <a:srgbClr val="DF173B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- 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Common payloads across air vehicles and standards setting for payloads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Commercial advantage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: Multiple payload providers to ‘plug in’ to the MUAS FMAF air system architecture. </a:t>
            </a:r>
            <a:r>
              <a:rPr lang="en-GB" sz="1200" dirty="0" err="1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Eg</a:t>
            </a:r>
            <a:r>
              <a:rPr lang="en-GB" sz="1200" dirty="0"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, VIXEN programme requires an AEW radar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Lao UI" panose="020B0502040204020203" pitchFamily="34" charset="0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Lao UI" panose="020B0502040204020203" pitchFamily="34" charset="0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Lao UI" panose="020B0502040204020203" pitchFamily="34" charset="0"/>
              <a:ea typeface="Calibri" panose="020F0502020204030204" pitchFamily="34" charset="0"/>
              <a:cs typeface="Lao UI" panose="020B0502040204020203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1F082FD-D802-4DC0-927C-03165F7449F5}"/>
              </a:ext>
            </a:extLst>
          </p:cNvPr>
          <p:cNvSpPr/>
          <p:nvPr/>
        </p:nvSpPr>
        <p:spPr>
          <a:xfrm>
            <a:off x="6543380" y="468536"/>
            <a:ext cx="211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B40"/>
                </a:solidFill>
                <a:latin typeface="Lao UI" panose="020B0502040204020203" pitchFamily="34" charset="0"/>
                <a:ea typeface="Calibri" panose="020F0502020204030204" pitchFamily="34" charset="0"/>
                <a:cs typeface="Lao UI" panose="020B0502040204020203" pitchFamily="34" charset="0"/>
              </a:rPr>
              <a:t>Enablers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DAFD8-7793-449A-88D3-F0A1B8BAF9B8}"/>
              </a:ext>
            </a:extLst>
          </p:cNvPr>
          <p:cNvGrpSpPr/>
          <p:nvPr/>
        </p:nvGrpSpPr>
        <p:grpSpPr>
          <a:xfrm>
            <a:off x="6400800" y="3082410"/>
            <a:ext cx="6400800" cy="849714"/>
            <a:chOff x="6400800" y="4017866"/>
            <a:chExt cx="6400800" cy="84971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F299E61-BBDF-4F68-86C5-CC17169EDE39}"/>
                </a:ext>
              </a:extLst>
            </p:cNvPr>
            <p:cNvSpPr/>
            <p:nvPr/>
          </p:nvSpPr>
          <p:spPr>
            <a:xfrm>
              <a:off x="6766658" y="4219177"/>
              <a:ext cx="13552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STRATCOM </a:t>
              </a:r>
            </a:p>
            <a:p>
              <a:pPr algn="ctr"/>
              <a:r>
                <a:rPr lang="en-GB" sz="1200" dirty="0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Multi-Domain </a:t>
              </a:r>
            </a:p>
            <a:p>
              <a:pPr algn="ctr"/>
              <a:r>
                <a:rPr lang="en-GB" sz="1200" dirty="0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Integration (MDI)</a:t>
              </a:r>
              <a:endParaRPr lang="en-GB" sz="12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F8F52AE-6083-4AA3-AE79-1E5FCBB38AF9}"/>
                </a:ext>
              </a:extLst>
            </p:cNvPr>
            <p:cNvSpPr/>
            <p:nvPr/>
          </p:nvSpPr>
          <p:spPr>
            <a:xfrm>
              <a:off x="11265988" y="4221249"/>
              <a:ext cx="12101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Royal Navy </a:t>
              </a:r>
            </a:p>
            <a:p>
              <a:pPr algn="ctr"/>
              <a:r>
                <a:rPr lang="en-GB" sz="1200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Naval Strike </a:t>
              </a:r>
            </a:p>
            <a:p>
              <a:pPr algn="ctr"/>
              <a:r>
                <a:rPr lang="en-GB" sz="1200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Network (NSN)</a:t>
              </a:r>
              <a:endParaRPr lang="en-GB" sz="12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18F3A6E-7B80-47EE-9D9B-7305DD1E6F40}"/>
                </a:ext>
              </a:extLst>
            </p:cNvPr>
            <p:cNvSpPr/>
            <p:nvPr/>
          </p:nvSpPr>
          <p:spPr>
            <a:xfrm>
              <a:off x="8872286" y="4017866"/>
              <a:ext cx="1547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Crewed-</a:t>
              </a:r>
              <a:r>
                <a:rPr lang="en-GB" sz="1200" b="1" err="1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Uncrewed</a:t>
              </a:r>
              <a:r>
                <a:rPr lang="en-GB" sz="1200" b="1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 </a:t>
              </a:r>
            </a:p>
            <a:p>
              <a:pPr algn="ctr"/>
              <a:r>
                <a:rPr lang="en-GB" sz="1200" b="1">
                  <a:latin typeface="Lao UI" panose="020B0502040204020203" pitchFamily="34" charset="0"/>
                  <a:ea typeface="Calibri" panose="020F0502020204030204" pitchFamily="34" charset="0"/>
                  <a:cs typeface="Lao UI" panose="020B0502040204020203" pitchFamily="34" charset="0"/>
                </a:rPr>
                <a:t>Teaming (CUC-T) </a:t>
              </a:r>
              <a:endParaRPr lang="en-GB" sz="1200" b="1"/>
            </a:p>
          </p:txBody>
        </p:sp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DC14C553-0CBE-4414-B126-0E0077BB3585}"/>
                </a:ext>
              </a:extLst>
            </p:cNvPr>
            <p:cNvSpPr/>
            <p:nvPr/>
          </p:nvSpPr>
          <p:spPr>
            <a:xfrm>
              <a:off x="8091895" y="4353419"/>
              <a:ext cx="221555" cy="190996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4E9311B6-ABE5-465E-922E-47619600516D}"/>
                </a:ext>
              </a:extLst>
            </p:cNvPr>
            <p:cNvSpPr/>
            <p:nvPr/>
          </p:nvSpPr>
          <p:spPr>
            <a:xfrm>
              <a:off x="8601695" y="4353419"/>
              <a:ext cx="221555" cy="190996"/>
            </a:xfrm>
            <a:prstGeom prst="hexagon">
              <a:avLst/>
            </a:prstGeom>
            <a:noFill/>
            <a:ln>
              <a:solidFill>
                <a:srgbClr val="DF1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38E8BD9A-99FE-4D16-8D31-9C5B57BC5A90}"/>
                </a:ext>
              </a:extLst>
            </p:cNvPr>
            <p:cNvSpPr/>
            <p:nvPr/>
          </p:nvSpPr>
          <p:spPr>
            <a:xfrm>
              <a:off x="10445746" y="4353419"/>
              <a:ext cx="221555" cy="190996"/>
            </a:xfrm>
            <a:prstGeom prst="hexagon">
              <a:avLst/>
            </a:prstGeom>
            <a:noFill/>
            <a:ln>
              <a:solidFill>
                <a:srgbClr val="DF1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Hexagon 132">
              <a:extLst>
                <a:ext uri="{FF2B5EF4-FFF2-40B4-BE49-F238E27FC236}">
                  <a16:creationId xmlns:a16="http://schemas.microsoft.com/office/drawing/2014/main" id="{F92121FB-9A62-448E-ACDC-B16B63BA9B20}"/>
                </a:ext>
              </a:extLst>
            </p:cNvPr>
            <p:cNvSpPr/>
            <p:nvPr/>
          </p:nvSpPr>
          <p:spPr>
            <a:xfrm>
              <a:off x="10966690" y="4353419"/>
              <a:ext cx="221555" cy="190996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BD2475A-28BF-4A1F-AB9A-E26ACF72025F}"/>
                </a:ext>
              </a:extLst>
            </p:cNvPr>
            <p:cNvCxnSpPr>
              <a:stCxn id="130" idx="0"/>
              <a:endCxn id="131" idx="3"/>
            </p:cNvCxnSpPr>
            <p:nvPr/>
          </p:nvCxnSpPr>
          <p:spPr>
            <a:xfrm>
              <a:off x="8313450" y="4448917"/>
              <a:ext cx="288245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296E6E8-0339-4D56-BC0F-C97D6A414127}"/>
                </a:ext>
              </a:extLst>
            </p:cNvPr>
            <p:cNvCxnSpPr>
              <a:cxnSpLocks/>
              <a:stCxn id="132" idx="0"/>
              <a:endCxn id="133" idx="3"/>
            </p:cNvCxnSpPr>
            <p:nvPr/>
          </p:nvCxnSpPr>
          <p:spPr>
            <a:xfrm>
              <a:off x="10667301" y="4448917"/>
              <a:ext cx="299389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CA01C9B-9AC7-40FA-AA3E-FB7909B15098}"/>
                </a:ext>
              </a:extLst>
            </p:cNvPr>
            <p:cNvCxnSpPr>
              <a:cxnSpLocks/>
              <a:endCxn id="130" idx="3"/>
            </p:cNvCxnSpPr>
            <p:nvPr/>
          </p:nvCxnSpPr>
          <p:spPr>
            <a:xfrm>
              <a:off x="6400800" y="4448917"/>
              <a:ext cx="169109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07E949C-BB47-45CD-898D-323AD3174AFC}"/>
                </a:ext>
              </a:extLst>
            </p:cNvPr>
            <p:cNvCxnSpPr>
              <a:cxnSpLocks/>
              <a:stCxn id="131" idx="0"/>
              <a:endCxn id="132" idx="3"/>
            </p:cNvCxnSpPr>
            <p:nvPr/>
          </p:nvCxnSpPr>
          <p:spPr>
            <a:xfrm>
              <a:off x="8823250" y="4448917"/>
              <a:ext cx="1622496" cy="0"/>
            </a:xfrm>
            <a:prstGeom prst="line">
              <a:avLst/>
            </a:prstGeom>
            <a:ln w="19050">
              <a:solidFill>
                <a:srgbClr val="D63C5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4DA248A-0875-4B72-92C7-653DB2EFB647}"/>
                </a:ext>
              </a:extLst>
            </p:cNvPr>
            <p:cNvCxnSpPr>
              <a:cxnSpLocks/>
              <a:stCxn id="133" idx="0"/>
            </p:cNvCxnSpPr>
            <p:nvPr/>
          </p:nvCxnSpPr>
          <p:spPr>
            <a:xfrm>
              <a:off x="11188245" y="4448917"/>
              <a:ext cx="16133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B50EA-6452-4ADD-B94D-1C761AE605FA}"/>
              </a:ext>
            </a:extLst>
          </p:cNvPr>
          <p:cNvGrpSpPr/>
          <p:nvPr/>
        </p:nvGrpSpPr>
        <p:grpSpPr>
          <a:xfrm>
            <a:off x="6946540" y="1489718"/>
            <a:ext cx="4924517" cy="724413"/>
            <a:chOff x="6784402" y="2138643"/>
            <a:chExt cx="5686946" cy="836569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7D13FBDD-445C-4300-A214-46F43667492F}"/>
                </a:ext>
              </a:extLst>
            </p:cNvPr>
            <p:cNvPicPr/>
            <p:nvPr/>
          </p:nvPicPr>
          <p:blipFill rotWithShape="1"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84402" y="2138643"/>
              <a:ext cx="2038756" cy="741045"/>
            </a:xfrm>
            <a:prstGeom prst="rect">
              <a:avLst/>
            </a:prstGeom>
            <a:noFill/>
          </p:spPr>
        </p:pic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1BD445A0-BEE0-4F02-88C7-52F139EF742C}"/>
                </a:ext>
              </a:extLst>
            </p:cNvPr>
            <p:cNvSpPr/>
            <p:nvPr/>
          </p:nvSpPr>
          <p:spPr>
            <a:xfrm>
              <a:off x="7765576" y="2593075"/>
              <a:ext cx="3862317" cy="382137"/>
            </a:xfrm>
            <a:custGeom>
              <a:avLst/>
              <a:gdLst>
                <a:gd name="connsiteX0" fmla="*/ 3862317 w 3862317"/>
                <a:gd name="connsiteY0" fmla="*/ 0 h 382137"/>
                <a:gd name="connsiteX1" fmla="*/ 1009934 w 3862317"/>
                <a:gd name="connsiteY1" fmla="*/ 0 h 382137"/>
                <a:gd name="connsiteX2" fmla="*/ 1009934 w 3862317"/>
                <a:gd name="connsiteY2" fmla="*/ 382137 h 382137"/>
                <a:gd name="connsiteX3" fmla="*/ 0 w 3862317"/>
                <a:gd name="connsiteY3" fmla="*/ 382137 h 382137"/>
                <a:gd name="connsiteX4" fmla="*/ 0 w 3862317"/>
                <a:gd name="connsiteY4" fmla="*/ 177421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2317" h="382137">
                  <a:moveTo>
                    <a:pt x="3862317" y="0"/>
                  </a:moveTo>
                  <a:lnTo>
                    <a:pt x="1009934" y="0"/>
                  </a:lnTo>
                  <a:lnTo>
                    <a:pt x="1009934" y="382137"/>
                  </a:lnTo>
                  <a:lnTo>
                    <a:pt x="0" y="382137"/>
                  </a:lnTo>
                  <a:lnTo>
                    <a:pt x="0" y="177421"/>
                  </a:lnTo>
                </a:path>
              </a:pathLst>
            </a:custGeom>
            <a:ln w="44450">
              <a:solidFill>
                <a:schemeClr val="bg1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AE599F30-EEAB-4C2C-88DF-579BA1469DE4}"/>
                </a:ext>
              </a:extLst>
            </p:cNvPr>
            <p:cNvPicPr/>
            <p:nvPr/>
          </p:nvPicPr>
          <p:blipFill rotWithShape="1">
            <a:blip r:embed="rId1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24" b="89796" l="0" r="94631">
                          <a14:foregroundMark x1="16779" y1="29252" x2="50336" y2="25170"/>
                          <a14:foregroundMark x1="50336" y1="25170" x2="81879" y2="34694"/>
                          <a14:foregroundMark x1="81879" y1="34694" x2="53691" y2="70068"/>
                          <a14:foregroundMark x1="53691" y1="70068" x2="32550" y2="64626"/>
                          <a14:foregroundMark x1="94966" y1="36054" x2="92953" y2="36054"/>
                          <a14:foregroundMark x1="21812" y1="76190" x2="45302" y2="88435"/>
                          <a14:foregroundMark x1="22819" y1="63946" x2="21812" y2="75510"/>
                          <a14:foregroundMark x1="21141" y1="59864" x2="21141" y2="67347"/>
                          <a14:backgroundMark x1="14765" y1="52381" x2="19128" y2="59864"/>
                          <a14:backgroundMark x1="42282" y1="96599" x2="74497" y2="98639"/>
                          <a14:backgroundMark x1="94631" y1="54422" x2="74832" y2="98639"/>
                          <a14:backgroundMark x1="71812" y1="14286" x2="99329" y2="25170"/>
                          <a14:backgroundMark x1="12752" y1="17007" x2="24161" y2="12245"/>
                          <a14:backgroundMark x1="36913" y1="11565" x2="54698" y2="11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66690" y="2169835"/>
              <a:ext cx="1504658" cy="741045"/>
            </a:xfrm>
            <a:prstGeom prst="rect">
              <a:avLst/>
            </a:prstGeom>
            <a:noFill/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0FCAB71-A7F0-4335-8173-A494B08F3FAB}"/>
                </a:ext>
              </a:extLst>
            </p:cNvPr>
            <p:cNvPicPr/>
            <p:nvPr/>
          </p:nvPicPr>
          <p:blipFill rotWithShape="1">
            <a:blip r:embed="rId1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06" b="88971" l="0" r="100000">
                          <a14:foregroundMark x1="42282" y1="21324" x2="77517" y2="23529"/>
                          <a14:foregroundMark x1="77517" y1="23529" x2="52685" y2="69853"/>
                          <a14:foregroundMark x1="52685" y1="69853" x2="43624" y2="78676"/>
                          <a14:backgroundMark x1="35906" y1="16912" x2="49329" y2="7353"/>
                          <a14:backgroundMark x1="49329" y1="9559" x2="58389" y2="9559"/>
                          <a14:backgroundMark x1="64094" y1="9559" x2="97987" y2="147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8015"/>
            <a:stretch/>
          </p:blipFill>
          <p:spPr bwMode="auto">
            <a:xfrm>
              <a:off x="9462032" y="2215502"/>
              <a:ext cx="1504658" cy="741045"/>
            </a:xfrm>
            <a:prstGeom prst="rect">
              <a:avLst/>
            </a:prstGeom>
            <a:noFill/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E1AA8444-5592-4F15-9412-AEF027353EB7}"/>
                </a:ext>
              </a:extLst>
            </p:cNvPr>
            <p:cNvPicPr/>
            <p:nvPr/>
          </p:nvPicPr>
          <p:blipFill rotWithShape="1">
            <a:blip r:embed="rId1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06" b="88971" l="0" r="100000">
                          <a14:foregroundMark x1="43144" y1="25000" x2="66555" y2="72059"/>
                          <a14:foregroundMark x1="66555" y1="72059" x2="46154" y2="61029"/>
                          <a14:backgroundMark x1="36789" y1="15441" x2="56187" y2="7353"/>
                          <a14:backgroundMark x1="60870" y1="7353" x2="88629" y2="2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8015"/>
            <a:stretch/>
          </p:blipFill>
          <p:spPr bwMode="auto">
            <a:xfrm>
              <a:off x="8299673" y="2175081"/>
              <a:ext cx="1504658" cy="741045"/>
            </a:xfrm>
            <a:prstGeom prst="rect">
              <a:avLst/>
            </a:prstGeom>
            <a:noFill/>
          </p:spPr>
        </p:pic>
      </p:grpSp>
      <p:pic>
        <p:nvPicPr>
          <p:cNvPr id="80" name="Picture 2">
            <a:extLst>
              <a:ext uri="{FF2B5EF4-FFF2-40B4-BE49-F238E27FC236}">
                <a16:creationId xmlns:a16="http://schemas.microsoft.com/office/drawing/2014/main" id="{41693A76-3D2D-45D0-A0B2-0E2D2161D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205" b="100000" l="9992" r="89970">
                        <a14:backgroundMark x1="25114" y1="87256" x2="25114" y2="8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32" t="-138070" r="-31720"/>
          <a:stretch/>
        </p:blipFill>
        <p:spPr bwMode="auto">
          <a:xfrm rot="1118360">
            <a:off x="6551971" y="9156939"/>
            <a:ext cx="687453" cy="579336"/>
          </a:xfrm>
          <a:prstGeom prst="diagStripe">
            <a:avLst>
              <a:gd name="adj" fmla="val 1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A picture containing outdoor, boat, ship, watercraft&#10;&#10;Description automatically generated">
            <a:extLst>
              <a:ext uri="{FF2B5EF4-FFF2-40B4-BE49-F238E27FC236}">
                <a16:creationId xmlns:a16="http://schemas.microsoft.com/office/drawing/2014/main" id="{2CF2784D-F4CE-4A42-AB36-F084AD03B2E7}"/>
              </a:ext>
            </a:extLst>
          </p:cNvPr>
          <p:cNvPicPr/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90" b="89835" l="9879" r="95147">
                        <a14:foregroundMark x1="18718" y1="32143" x2="20104" y2="32143"/>
                        <a14:foregroundMark x1="90815" y1="45330" x2="95147" y2="47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41406" y="1242777"/>
            <a:ext cx="1649218" cy="104189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C6F0DBB-B3E7-42B0-A00A-1C3B6D5FCC1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42" b="89474" l="9028" r="91667">
                        <a14:foregroundMark x1="90972" y1="53801" x2="92361" y2="5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106" y="4192788"/>
            <a:ext cx="1564839" cy="1661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FE3501-12B9-4F61-BFF1-B3E3ECBE171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177666"/>
            <a:ext cx="6287039" cy="2371051"/>
          </a:xfrm>
          <a:prstGeom prst="rect">
            <a:avLst/>
          </a:prstGeom>
        </p:spPr>
      </p:pic>
      <p:pic>
        <p:nvPicPr>
          <p:cNvPr id="147" name="Picture 146" descr="A picture containing sky, flying, plane, airplane&#10;&#10;Description automatically generated">
            <a:extLst>
              <a:ext uri="{FF2B5EF4-FFF2-40B4-BE49-F238E27FC236}">
                <a16:creationId xmlns:a16="http://schemas.microsoft.com/office/drawing/2014/main" id="{55AB1A7B-E008-4E90-8DC3-C98AEF35A861}"/>
              </a:ext>
            </a:extLst>
          </p:cNvPr>
          <p:cNvPicPr/>
          <p:nvPr/>
        </p:nvPicPr>
        <p:blipFill rotWithShape="1">
          <a:blip r:embed="rId2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600" b="92000" l="5000" r="98000">
                        <a14:foregroundMark x1="5000" y1="53600" x2="7000" y2="53600"/>
                        <a14:foregroundMark x1="93000" y1="52800" x2="95000" y2="65600"/>
                        <a14:foregroundMark x1="96000" y1="37600" x2="96000" y2="41600"/>
                        <a14:foregroundMark x1="97000" y1="34400" x2="98000" y2="40800"/>
                        <a14:foregroundMark x1="75000" y1="88800" x2="76000" y2="92000"/>
                        <a14:foregroundMark x1="77000" y1="92800" x2="77000" y2="92800"/>
                        <a14:foregroundMark x1="98000" y1="52800" x2="98000" y2="4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69064">
            <a:off x="9799415" y="4754839"/>
            <a:ext cx="362139" cy="330590"/>
          </a:xfrm>
          <a:prstGeom prst="rect">
            <a:avLst/>
          </a:prstGeom>
        </p:spPr>
      </p:pic>
      <p:pic>
        <p:nvPicPr>
          <p:cNvPr id="148" name="Picture 147" descr="A picture containing sky, flying, plane, airplane&#10;&#10;Description automatically generated">
            <a:extLst>
              <a:ext uri="{FF2B5EF4-FFF2-40B4-BE49-F238E27FC236}">
                <a16:creationId xmlns:a16="http://schemas.microsoft.com/office/drawing/2014/main" id="{C33A0DF8-C83E-470E-80EA-415BCC30C5CC}"/>
              </a:ext>
            </a:extLst>
          </p:cNvPr>
          <p:cNvPicPr/>
          <p:nvPr/>
        </p:nvPicPr>
        <p:blipFill rotWithShape="1">
          <a:blip r:embed="rId2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600" b="92000" l="5000" r="98000">
                        <a14:foregroundMark x1="5000" y1="53600" x2="7000" y2="53600"/>
                        <a14:foregroundMark x1="93000" y1="52800" x2="95000" y2="65600"/>
                        <a14:foregroundMark x1="96000" y1="37600" x2="96000" y2="41600"/>
                        <a14:foregroundMark x1="97000" y1="34400" x2="98000" y2="40800"/>
                        <a14:foregroundMark x1="75000" y1="88800" x2="76000" y2="92000"/>
                        <a14:foregroundMark x1="77000" y1="92800" x2="77000" y2="92800"/>
                        <a14:foregroundMark x1="98000" y1="52800" x2="98000" y2="4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573544" y="5430509"/>
            <a:ext cx="362139" cy="3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BC57-4DED-C14C-0E8F-21CFBD3F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672C-6732-C53E-E7EC-01E1ED5C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BC32D-79FE-FB0B-C780-C197CAEE6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9" r="11467"/>
          <a:stretch/>
        </p:blipFill>
        <p:spPr>
          <a:xfrm>
            <a:off x="0" y="112058"/>
            <a:ext cx="13073043" cy="94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lane, sky, airplane, outdoor&#10;&#10;Description automatically generated">
            <a:extLst>
              <a:ext uri="{FF2B5EF4-FFF2-40B4-BE49-F238E27FC236}">
                <a16:creationId xmlns:a16="http://schemas.microsoft.com/office/drawing/2014/main" id="{33AB83E8-035B-4094-96B3-B0B429117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571" y="4643695"/>
            <a:ext cx="3965394" cy="2643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717B48-4303-425B-8DA1-61EFC94D6C99}"/>
              </a:ext>
            </a:extLst>
          </p:cNvPr>
          <p:cNvSpPr txBox="1"/>
          <p:nvPr/>
        </p:nvSpPr>
        <p:spPr>
          <a:xfrm>
            <a:off x="946937" y="1267802"/>
            <a:ext cx="2396867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GB" sz="294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VAMPIRE</a:t>
            </a:r>
          </a:p>
        </p:txBody>
      </p:sp>
      <p:pic>
        <p:nvPicPr>
          <p:cNvPr id="8" name="Picture 7" descr="A picture containing sky, outdoor, plane, runway&#10;&#10;Description automatically generated">
            <a:extLst>
              <a:ext uri="{FF2B5EF4-FFF2-40B4-BE49-F238E27FC236}">
                <a16:creationId xmlns:a16="http://schemas.microsoft.com/office/drawing/2014/main" id="{AC80DC27-60E8-4343-8524-8021EDCDAB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87" y="1485900"/>
            <a:ext cx="3965393" cy="2643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sky, outdoor, transport, cloudy&#10;&#10;Description automatically generated">
            <a:extLst>
              <a:ext uri="{FF2B5EF4-FFF2-40B4-BE49-F238E27FC236}">
                <a16:creationId xmlns:a16="http://schemas.microsoft.com/office/drawing/2014/main" id="{DB9D3DC1-1B34-4145-B5B4-79C54052A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45" y="6780871"/>
            <a:ext cx="3700054" cy="246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plane, sky, outdoor, airplane&#10;&#10;Description automatically generated">
            <a:extLst>
              <a:ext uri="{FF2B5EF4-FFF2-40B4-BE49-F238E27FC236}">
                <a16:creationId xmlns:a16="http://schemas.microsoft.com/office/drawing/2014/main" id="{307DA980-DC26-4A54-B7C2-9931D6393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895" y="3616640"/>
            <a:ext cx="5488555" cy="2356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D1F174-D6D1-458A-8F01-8A000F998895}"/>
              </a:ext>
            </a:extLst>
          </p:cNvPr>
          <p:cNvSpPr txBox="1"/>
          <p:nvPr/>
        </p:nvSpPr>
        <p:spPr>
          <a:xfrm>
            <a:off x="7331799" y="497057"/>
            <a:ext cx="5325930" cy="241912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Vampire is a low cost fixed wing fast jet uncrewed air system which is part of a spiral development project within the Maritime Uncrewed Air Systems programme (MUASP). It is developing a deployable threat simulator for air defence training, and to provide a trial platform to practically deliver sensors and effectors, integration for the Naval Strike Network (NSN) and build evidence for Integrated Review (IR25). </a:t>
            </a:r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572584E-E6F9-4766-8FBF-9ECB765A0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0" y="1335242"/>
            <a:ext cx="754085" cy="70260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D173092-0230-4892-8F58-975F68AC42E0}"/>
              </a:ext>
            </a:extLst>
          </p:cNvPr>
          <p:cNvGrpSpPr/>
          <p:nvPr/>
        </p:nvGrpSpPr>
        <p:grpSpPr>
          <a:xfrm>
            <a:off x="-9172" y="2269615"/>
            <a:ext cx="3078857" cy="3123152"/>
            <a:chOff x="-8736" y="1018538"/>
            <a:chExt cx="2932245" cy="2974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4D9AEA-A86C-4CD3-AD20-1EB5637302A8}"/>
                </a:ext>
              </a:extLst>
            </p:cNvPr>
            <p:cNvSpPr txBox="1"/>
            <p:nvPr/>
          </p:nvSpPr>
          <p:spPr>
            <a:xfrm>
              <a:off x="316023" y="1018538"/>
              <a:ext cx="2282729" cy="3649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960120"/>
              <a:endParaRPr lang="en-GB" sz="189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252FD26-8FC5-44C2-A3B4-30FB69AB6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6" y="1060723"/>
              <a:ext cx="2932245" cy="293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E2C1B1-7641-442D-A5D4-01FCEB3EAF9E}"/>
              </a:ext>
            </a:extLst>
          </p:cNvPr>
          <p:cNvSpPr txBox="1"/>
          <p:nvPr/>
        </p:nvSpPr>
        <p:spPr>
          <a:xfrm>
            <a:off x="9880254" y="6782205"/>
            <a:ext cx="2777475" cy="1389611"/>
          </a:xfrm>
          <a:prstGeom prst="rect">
            <a:avLst/>
          </a:prstGeom>
          <a:solidFill>
            <a:schemeClr val="bg1"/>
          </a:solidFill>
        </p:spPr>
        <p:txBody>
          <a:bodyPr wrap="square" lIns="96012" tIns="48006" rIns="96012" bIns="48006" rtlCol="0" anchor="t">
            <a:spAutoFit/>
          </a:bodyPr>
          <a:lstStyle/>
          <a:p>
            <a:pPr defTabSz="960120"/>
            <a:r>
              <a:rPr lang="en-GB" sz="1680" b="1" dirty="0">
                <a:solidFill>
                  <a:prstClr val="black"/>
                </a:solidFill>
                <a:latin typeface="Arial"/>
                <a:cs typeface="Arial"/>
              </a:rPr>
              <a:t>Next Steps:</a:t>
            </a:r>
          </a:p>
          <a:p>
            <a:pPr marL="300038" indent="-300038" defTabSz="960120">
              <a:buFontTx/>
              <a:buChar char="-"/>
            </a:pPr>
            <a:r>
              <a:rPr lang="en-GB" sz="1680" dirty="0">
                <a:solidFill>
                  <a:prstClr val="black"/>
                </a:solidFill>
                <a:latin typeface="Arial"/>
                <a:cs typeface="Arial"/>
              </a:rPr>
              <a:t>Scale capability</a:t>
            </a:r>
          </a:p>
          <a:p>
            <a:pPr marL="300038" indent="-300038" defTabSz="960120">
              <a:buFontTx/>
              <a:buChar char="-"/>
            </a:pPr>
            <a:r>
              <a:rPr lang="en-GB" sz="1680" dirty="0">
                <a:solidFill>
                  <a:prstClr val="black"/>
                </a:solidFill>
                <a:latin typeface="Arial"/>
                <a:cs typeface="Arial"/>
              </a:rPr>
              <a:t>Integrate new payloads</a:t>
            </a:r>
          </a:p>
          <a:p>
            <a:pPr marL="300038" indent="-300038" defTabSz="960120">
              <a:buFontTx/>
              <a:buChar char="-"/>
            </a:pPr>
            <a:r>
              <a:rPr lang="en-GB" sz="1680" dirty="0">
                <a:solidFill>
                  <a:prstClr val="black"/>
                </a:solidFill>
                <a:latin typeface="Arial"/>
                <a:cs typeface="Arial"/>
              </a:rPr>
              <a:t>Align with S&amp;T Research Pg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1AA19-440B-564A-991C-A7A0858654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5" y="7507309"/>
            <a:ext cx="3541761" cy="17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FD40C30-F310-47C8-88BA-8C29F1ABB19E}"/>
              </a:ext>
            </a:extLst>
          </p:cNvPr>
          <p:cNvSpPr/>
          <p:nvPr/>
        </p:nvSpPr>
        <p:spPr>
          <a:xfrm>
            <a:off x="-25668" y="20620"/>
            <a:ext cx="12840000" cy="9601200"/>
          </a:xfrm>
          <a:prstGeom prst="rect">
            <a:avLst/>
          </a:prstGeom>
          <a:gradFill>
            <a:gsLst>
              <a:gs pos="0">
                <a:srgbClr val="AFB6C5">
                  <a:lumMod val="62000"/>
                  <a:lumOff val="38000"/>
                  <a:alpha val="0"/>
                </a:srgbClr>
              </a:gs>
              <a:gs pos="39000">
                <a:srgbClr val="AFB6C5">
                  <a:lumMod val="62000"/>
                  <a:lumOff val="38000"/>
                </a:srgbClr>
              </a:gs>
              <a:gs pos="100000">
                <a:srgbClr val="769C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8995234-EB2B-4553-B6C5-88BB8013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579" y="1154707"/>
            <a:ext cx="13231726" cy="8596958"/>
          </a:xfrm>
          <a:prstGeom prst="rect">
            <a:avLst/>
          </a:prstGeom>
          <a:effectLst>
            <a:softEdge rad="660400"/>
          </a:effectLst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EEE1481-9D52-487A-8803-776E2D8E98A8}"/>
              </a:ext>
            </a:extLst>
          </p:cNvPr>
          <p:cNvCxnSpPr>
            <a:cxnSpLocks/>
          </p:cNvCxnSpPr>
          <p:nvPr/>
        </p:nvCxnSpPr>
        <p:spPr>
          <a:xfrm>
            <a:off x="6430853" y="4808046"/>
            <a:ext cx="0" cy="48137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34F1CF3-207F-4655-AAF5-57E5422F2E5D}"/>
              </a:ext>
            </a:extLst>
          </p:cNvPr>
          <p:cNvCxnSpPr>
            <a:cxnSpLocks/>
          </p:cNvCxnSpPr>
          <p:nvPr/>
        </p:nvCxnSpPr>
        <p:spPr>
          <a:xfrm>
            <a:off x="6405711" y="0"/>
            <a:ext cx="0" cy="76977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Hexagon 72">
            <a:extLst>
              <a:ext uri="{FF2B5EF4-FFF2-40B4-BE49-F238E27FC236}">
                <a16:creationId xmlns:a16="http://schemas.microsoft.com/office/drawing/2014/main" id="{7587F468-29DC-4566-BB95-E70A56DD7AF7}"/>
              </a:ext>
            </a:extLst>
          </p:cNvPr>
          <p:cNvSpPr/>
          <p:nvPr/>
        </p:nvSpPr>
        <p:spPr>
          <a:xfrm rot="7153447">
            <a:off x="7864121" y="6188788"/>
            <a:ext cx="839579" cy="723775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16" descr="Cycle with people">
            <a:extLst>
              <a:ext uri="{FF2B5EF4-FFF2-40B4-BE49-F238E27FC236}">
                <a16:creationId xmlns:a16="http://schemas.microsoft.com/office/drawing/2014/main" id="{D96FDB90-9BA6-4436-9290-1345786A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7918456" y="6185222"/>
            <a:ext cx="730910" cy="7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FB630E2-2697-464B-A557-ACC0CCF1872B}"/>
              </a:ext>
            </a:extLst>
          </p:cNvPr>
          <p:cNvCxnSpPr>
            <a:stCxn id="73" idx="0"/>
          </p:cNvCxnSpPr>
          <p:nvPr/>
        </p:nvCxnSpPr>
        <p:spPr>
          <a:xfrm rot="7153447">
            <a:off x="7518727" y="7240284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7B7CFD0-85EB-48A4-99A2-692C8A98B677}"/>
              </a:ext>
            </a:extLst>
          </p:cNvPr>
          <p:cNvCxnSpPr/>
          <p:nvPr/>
        </p:nvCxnSpPr>
        <p:spPr>
          <a:xfrm rot="7153447">
            <a:off x="8290764" y="5860251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15CDCA6-A82F-41D4-8913-DC2B51D92D65}"/>
              </a:ext>
            </a:extLst>
          </p:cNvPr>
          <p:cNvCxnSpPr>
            <a:cxnSpLocks/>
          </p:cNvCxnSpPr>
          <p:nvPr/>
        </p:nvCxnSpPr>
        <p:spPr>
          <a:xfrm rot="1753447" flipH="1">
            <a:off x="8542611" y="6905515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Hexagon 77">
            <a:extLst>
              <a:ext uri="{FF2B5EF4-FFF2-40B4-BE49-F238E27FC236}">
                <a16:creationId xmlns:a16="http://schemas.microsoft.com/office/drawing/2014/main" id="{36416325-6265-47FF-AD96-4A2F382491F7}"/>
              </a:ext>
            </a:extLst>
          </p:cNvPr>
          <p:cNvSpPr/>
          <p:nvPr/>
        </p:nvSpPr>
        <p:spPr>
          <a:xfrm rot="7153447">
            <a:off x="9091566" y="6938983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16" descr="Decision chart">
            <a:extLst>
              <a:ext uri="{FF2B5EF4-FFF2-40B4-BE49-F238E27FC236}">
                <a16:creationId xmlns:a16="http://schemas.microsoft.com/office/drawing/2014/main" id="{C4FF0CF0-7204-464D-9EB1-3E4D5D98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9161757" y="6980222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Hexagon 79">
            <a:extLst>
              <a:ext uri="{FF2B5EF4-FFF2-40B4-BE49-F238E27FC236}">
                <a16:creationId xmlns:a16="http://schemas.microsoft.com/office/drawing/2014/main" id="{A8872557-47C0-4246-ABFF-AD56A90378E8}"/>
              </a:ext>
            </a:extLst>
          </p:cNvPr>
          <p:cNvSpPr/>
          <p:nvPr/>
        </p:nvSpPr>
        <p:spPr>
          <a:xfrm rot="7153447">
            <a:off x="8703818" y="5187442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16" descr="Handshake">
            <a:extLst>
              <a:ext uri="{FF2B5EF4-FFF2-40B4-BE49-F238E27FC236}">
                <a16:creationId xmlns:a16="http://schemas.microsoft.com/office/drawing/2014/main" id="{FC38C0F4-C7BA-49EB-A44C-32EFA522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774010" y="5228682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xagon 81">
            <a:extLst>
              <a:ext uri="{FF2B5EF4-FFF2-40B4-BE49-F238E27FC236}">
                <a16:creationId xmlns:a16="http://schemas.microsoft.com/office/drawing/2014/main" id="{EDB54837-0D23-40C4-B411-9FC85E61A048}"/>
              </a:ext>
            </a:extLst>
          </p:cNvPr>
          <p:cNvSpPr/>
          <p:nvPr/>
        </p:nvSpPr>
        <p:spPr>
          <a:xfrm rot="7153447">
            <a:off x="7414412" y="7500966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16" descr="Pound">
            <a:extLst>
              <a:ext uri="{FF2B5EF4-FFF2-40B4-BE49-F238E27FC236}">
                <a16:creationId xmlns:a16="http://schemas.microsoft.com/office/drawing/2014/main" id="{7EEC3C80-8792-47F1-BA17-07AF3879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7484603" y="7542206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3C71602C-BFB1-4802-B406-1B7294CF8053}"/>
              </a:ext>
            </a:extLst>
          </p:cNvPr>
          <p:cNvSpPr/>
          <p:nvPr/>
        </p:nvSpPr>
        <p:spPr>
          <a:xfrm>
            <a:off x="7037459" y="7843810"/>
            <a:ext cx="1174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Prosperity agenda benefits for UK Industry.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6C84E9D-B8BD-497F-96A0-3E54D9269274}"/>
              </a:ext>
            </a:extLst>
          </p:cNvPr>
          <p:cNvSpPr/>
          <p:nvPr/>
        </p:nvSpPr>
        <p:spPr>
          <a:xfrm>
            <a:off x="9013774" y="4958495"/>
            <a:ext cx="33516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Confirming the RN commitment to Emerging and Disruptive Technologies, demonstrating leadership, innovation and collaboration amongst Allies </a:t>
            </a:r>
          </a:p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 the field of maritime UAS.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9F23FEF-5F67-4B89-A542-8AD1EF147D9E}"/>
              </a:ext>
            </a:extLst>
          </p:cNvPr>
          <p:cNvSpPr/>
          <p:nvPr/>
        </p:nvSpPr>
        <p:spPr>
          <a:xfrm>
            <a:off x="9329820" y="6508849"/>
            <a:ext cx="32005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Widening our military options for enhancing our National Security and potentially providing flexibility and offering greater sovereign choice in the delivery of Operational Effect 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A0886B3-41EC-453E-84CE-395D3975DD53}"/>
              </a:ext>
            </a:extLst>
          </p:cNvPr>
          <p:cNvSpPr/>
          <p:nvPr/>
        </p:nvSpPr>
        <p:spPr>
          <a:xfrm>
            <a:off x="483801" y="6508849"/>
            <a:ext cx="29901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Understand the potential of MUAS to enhance Carrier Air Wing (CVW) mass and provide Defence with choices for investment through future spending rounds.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C5451DE-29F4-44F3-9996-6691AA50C787}"/>
              </a:ext>
            </a:extLst>
          </p:cNvPr>
          <p:cNvSpPr/>
          <p:nvPr/>
        </p:nvSpPr>
        <p:spPr>
          <a:xfrm>
            <a:off x="4349920" y="7843810"/>
            <a:ext cx="17242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Maximising the availability of crewed assets for Defence core outputs.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6C25A2E-32E9-413B-B118-6A675EBCC7A0}"/>
              </a:ext>
            </a:extLst>
          </p:cNvPr>
          <p:cNvSpPr/>
          <p:nvPr/>
        </p:nvSpPr>
        <p:spPr>
          <a:xfrm>
            <a:off x="1250425" y="4958495"/>
            <a:ext cx="2730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An opportunity to yield UK prosperity as part of the Defence Industrial Strategy. </a:t>
            </a:r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C5174A9C-1E82-4A67-8FFE-562C8AC3A494}"/>
              </a:ext>
            </a:extLst>
          </p:cNvPr>
          <p:cNvSpPr/>
          <p:nvPr/>
        </p:nvSpPr>
        <p:spPr>
          <a:xfrm rot="14446553" flipH="1">
            <a:off x="4160130" y="6107551"/>
            <a:ext cx="839579" cy="723775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" name="Picture 16" descr="Coins">
            <a:extLst>
              <a:ext uri="{FF2B5EF4-FFF2-40B4-BE49-F238E27FC236}">
                <a16:creationId xmlns:a16="http://schemas.microsoft.com/office/drawing/2014/main" id="{0E89E3EC-759C-42F3-846B-D82C3312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 flipH="1">
            <a:off x="4300511" y="6190030"/>
            <a:ext cx="558817" cy="5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0CF90DF-1B57-49AE-84CC-409EDF622F95}"/>
              </a:ext>
            </a:extLst>
          </p:cNvPr>
          <p:cNvCxnSpPr>
            <a:stCxn id="104" idx="0"/>
          </p:cNvCxnSpPr>
          <p:nvPr/>
        </p:nvCxnSpPr>
        <p:spPr>
          <a:xfrm rot="14446553" flipH="1">
            <a:off x="4595313" y="7159047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82D769B-48CF-4CF5-AEBC-6368AFE07AC0}"/>
              </a:ext>
            </a:extLst>
          </p:cNvPr>
          <p:cNvCxnSpPr/>
          <p:nvPr/>
        </p:nvCxnSpPr>
        <p:spPr>
          <a:xfrm rot="14446553" flipH="1">
            <a:off x="3823276" y="5779014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E834A5-E3BA-4A7A-A4B5-D0EC542B77E2}"/>
              </a:ext>
            </a:extLst>
          </p:cNvPr>
          <p:cNvCxnSpPr>
            <a:cxnSpLocks/>
          </p:cNvCxnSpPr>
          <p:nvPr/>
        </p:nvCxnSpPr>
        <p:spPr>
          <a:xfrm rot="19846553">
            <a:off x="3571429" y="6824277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exagon 108">
            <a:extLst>
              <a:ext uri="{FF2B5EF4-FFF2-40B4-BE49-F238E27FC236}">
                <a16:creationId xmlns:a16="http://schemas.microsoft.com/office/drawing/2014/main" id="{DC1B30A6-EA5E-4F82-9D48-02181429D888}"/>
              </a:ext>
            </a:extLst>
          </p:cNvPr>
          <p:cNvSpPr/>
          <p:nvPr/>
        </p:nvSpPr>
        <p:spPr>
          <a:xfrm rot="14446553" flipH="1">
            <a:off x="3352476" y="6857746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0" name="Picture 16" descr="Digital Transformation | Begin Your Journey | Hyland">
            <a:extLst>
              <a:ext uri="{FF2B5EF4-FFF2-40B4-BE49-F238E27FC236}">
                <a16:creationId xmlns:a16="http://schemas.microsoft.com/office/drawing/2014/main" id="{E063B44A-46E1-4C52-B6C5-E8FE8874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22666" y="6898985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Hexagon 110">
            <a:extLst>
              <a:ext uri="{FF2B5EF4-FFF2-40B4-BE49-F238E27FC236}">
                <a16:creationId xmlns:a16="http://schemas.microsoft.com/office/drawing/2014/main" id="{FEB018F3-6857-4DB2-98CD-8F3F1034723B}"/>
              </a:ext>
            </a:extLst>
          </p:cNvPr>
          <p:cNvSpPr/>
          <p:nvPr/>
        </p:nvSpPr>
        <p:spPr>
          <a:xfrm rot="14446553" flipH="1">
            <a:off x="3740223" y="5106205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" name="Picture 16" descr="Bookmark">
            <a:extLst>
              <a:ext uri="{FF2B5EF4-FFF2-40B4-BE49-F238E27FC236}">
                <a16:creationId xmlns:a16="http://schemas.microsoft.com/office/drawing/2014/main" id="{31051E9B-08D0-48DD-AE5E-7D99DCA3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 flipH="1">
            <a:off x="3810413" y="5147445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Hexagon 112">
            <a:extLst>
              <a:ext uri="{FF2B5EF4-FFF2-40B4-BE49-F238E27FC236}">
                <a16:creationId xmlns:a16="http://schemas.microsoft.com/office/drawing/2014/main" id="{10600E94-E749-40BA-A5FF-09C9C1B1242A}"/>
              </a:ext>
            </a:extLst>
          </p:cNvPr>
          <p:cNvSpPr/>
          <p:nvPr/>
        </p:nvSpPr>
        <p:spPr>
          <a:xfrm rot="14446553" flipH="1">
            <a:off x="5029630" y="7419729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4" name="Picture 16" descr="Gauge">
            <a:extLst>
              <a:ext uri="{FF2B5EF4-FFF2-40B4-BE49-F238E27FC236}">
                <a16:creationId xmlns:a16="http://schemas.microsoft.com/office/drawing/2014/main" id="{49B5F940-DEBA-4EAF-9316-61DA6925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 flipH="1">
            <a:off x="5099820" y="7460968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Hexagon 54">
            <a:extLst>
              <a:ext uri="{FF2B5EF4-FFF2-40B4-BE49-F238E27FC236}">
                <a16:creationId xmlns:a16="http://schemas.microsoft.com/office/drawing/2014/main" id="{8A189B66-E55D-413D-931C-0774042EE27E}"/>
              </a:ext>
            </a:extLst>
          </p:cNvPr>
          <p:cNvSpPr/>
          <p:nvPr/>
        </p:nvSpPr>
        <p:spPr>
          <a:xfrm>
            <a:off x="5977466" y="3129755"/>
            <a:ext cx="839579" cy="723775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16" descr="Scales of justice">
            <a:extLst>
              <a:ext uri="{FF2B5EF4-FFF2-40B4-BE49-F238E27FC236}">
                <a16:creationId xmlns:a16="http://schemas.microsoft.com/office/drawing/2014/main" id="{E7A9C844-B5FC-4C5B-A446-2F9BA5FE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6117847" y="3212234"/>
            <a:ext cx="558817" cy="5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471DEDF-3C1C-4C1E-B936-322FE8CB52CF}"/>
              </a:ext>
            </a:extLst>
          </p:cNvPr>
          <p:cNvCxnSpPr>
            <a:stCxn id="55" idx="0"/>
          </p:cNvCxnSpPr>
          <p:nvPr/>
        </p:nvCxnSpPr>
        <p:spPr>
          <a:xfrm>
            <a:off x="6817045" y="3491643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2C27D56-584B-485D-A685-AF2912C3DF42}"/>
              </a:ext>
            </a:extLst>
          </p:cNvPr>
          <p:cNvCxnSpPr/>
          <p:nvPr/>
        </p:nvCxnSpPr>
        <p:spPr>
          <a:xfrm>
            <a:off x="5235738" y="3491643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C98B90C-5142-4766-AFAD-3C846BC4F1FE}"/>
              </a:ext>
            </a:extLst>
          </p:cNvPr>
          <p:cNvSpPr/>
          <p:nvPr/>
        </p:nvSpPr>
        <p:spPr>
          <a:xfrm>
            <a:off x="7977438" y="3114866"/>
            <a:ext cx="28233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An understanding of how to optimise critical on- board spaces to deliver effect efficiently.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584B5B-2AA6-4A2F-92F8-BBAC71ED4E6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24999" y="2761527"/>
            <a:ext cx="749790" cy="52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BD47334-1D4D-4AB6-BA52-063D1A07D061}"/>
              </a:ext>
            </a:extLst>
          </p:cNvPr>
          <p:cNvSpPr/>
          <p:nvPr/>
        </p:nvSpPr>
        <p:spPr>
          <a:xfrm>
            <a:off x="2261256" y="3114866"/>
            <a:ext cx="2730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Fully appreciate the impact of Ark Royal capability to enable optimised UAS and coalition FW operations.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8DEA5EB-1DAE-45BF-AF0E-A6932FB86EF9}"/>
              </a:ext>
            </a:extLst>
          </p:cNvPr>
          <p:cNvSpPr/>
          <p:nvPr/>
        </p:nvSpPr>
        <p:spPr>
          <a:xfrm>
            <a:off x="4751488" y="910727"/>
            <a:ext cx="30674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The ability for NC to assess the performance of MUAS to deliver defence strategic outcomes and allow the decision space to inform future investment opportunities. </a:t>
            </a: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16A47C5-7C5A-4837-AB8D-3ED8C5F307CF}"/>
              </a:ext>
            </a:extLst>
          </p:cNvPr>
          <p:cNvSpPr/>
          <p:nvPr/>
        </p:nvSpPr>
        <p:spPr>
          <a:xfrm>
            <a:off x="6187361" y="2144743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16" descr="Checklist RTL">
            <a:extLst>
              <a:ext uri="{FF2B5EF4-FFF2-40B4-BE49-F238E27FC236}">
                <a16:creationId xmlns:a16="http://schemas.microsoft.com/office/drawing/2014/main" id="{E3D31E1D-C60E-40B2-AD4F-8A9711EA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6257551" y="2185982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Hexagon 64">
            <a:extLst>
              <a:ext uri="{FF2B5EF4-FFF2-40B4-BE49-F238E27FC236}">
                <a16:creationId xmlns:a16="http://schemas.microsoft.com/office/drawing/2014/main" id="{1AE7B3A9-2107-49C2-A066-E9EF8D795C4C}"/>
              </a:ext>
            </a:extLst>
          </p:cNvPr>
          <p:cNvSpPr/>
          <p:nvPr/>
        </p:nvSpPr>
        <p:spPr>
          <a:xfrm>
            <a:off x="4848071" y="3338286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16" descr="Upward trend">
            <a:extLst>
              <a:ext uri="{FF2B5EF4-FFF2-40B4-BE49-F238E27FC236}">
                <a16:creationId xmlns:a16="http://schemas.microsoft.com/office/drawing/2014/main" id="{8BD42C67-8968-483F-AC23-FAC80BB8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4918261" y="3379525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Hexagon 66">
            <a:extLst>
              <a:ext uri="{FF2B5EF4-FFF2-40B4-BE49-F238E27FC236}">
                <a16:creationId xmlns:a16="http://schemas.microsoft.com/office/drawing/2014/main" id="{2309F6AF-2AA5-4257-84A6-B9B42A385696}"/>
              </a:ext>
            </a:extLst>
          </p:cNvPr>
          <p:cNvSpPr/>
          <p:nvPr/>
        </p:nvSpPr>
        <p:spPr>
          <a:xfrm>
            <a:off x="7496645" y="3334048"/>
            <a:ext cx="419789" cy="361887"/>
          </a:xfrm>
          <a:prstGeom prst="hexagon">
            <a:avLst/>
          </a:prstGeom>
          <a:solidFill>
            <a:srgbClr val="DF17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16" descr="Diamond">
            <a:extLst>
              <a:ext uri="{FF2B5EF4-FFF2-40B4-BE49-F238E27FC236}">
                <a16:creationId xmlns:a16="http://schemas.microsoft.com/office/drawing/2014/main" id="{D73482AE-61DF-4991-8F71-D02E422E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7566835" y="3375287"/>
            <a:ext cx="279408" cy="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415ADBA-88B8-41E6-81B5-46CA1FBA3BBF}"/>
              </a:ext>
            </a:extLst>
          </p:cNvPr>
          <p:cNvSpPr/>
          <p:nvPr/>
        </p:nvSpPr>
        <p:spPr>
          <a:xfrm>
            <a:off x="-14289" y="12732"/>
            <a:ext cx="63255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3200" b="1" cap="all">
                <a:solidFill>
                  <a:srgbClr val="000B4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What do we stand to gain?</a:t>
            </a:r>
            <a:endParaRPr lang="en-GB" sz="3200" cap="all">
              <a:solidFill>
                <a:srgbClr val="000B4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6A49D39-9BB3-401F-AA6F-AB043FC72C4F}"/>
              </a:ext>
            </a:extLst>
          </p:cNvPr>
          <p:cNvCxnSpPr>
            <a:cxnSpLocks/>
            <a:stCxn id="104" idx="2"/>
            <a:endCxn id="115" idx="4"/>
          </p:cNvCxnSpPr>
          <p:nvPr/>
        </p:nvCxnSpPr>
        <p:spPr>
          <a:xfrm flipH="1" flipV="1">
            <a:off x="4121036" y="4200005"/>
            <a:ext cx="658098" cy="18843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E08C5B4-B453-4C4E-9D74-DCE4CFA9ABB5}"/>
              </a:ext>
            </a:extLst>
          </p:cNvPr>
          <p:cNvCxnSpPr>
            <a:cxnSpLocks/>
            <a:stCxn id="115" idx="0"/>
            <a:endCxn id="104" idx="1"/>
          </p:cNvCxnSpPr>
          <p:nvPr/>
        </p:nvCxnSpPr>
        <p:spPr>
          <a:xfrm flipH="1" flipV="1">
            <a:off x="5012356" y="6501200"/>
            <a:ext cx="1416395" cy="16776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ACC2E6E-C905-4999-A571-EB610025485E}"/>
              </a:ext>
            </a:extLst>
          </p:cNvPr>
          <p:cNvCxnSpPr>
            <a:cxnSpLocks/>
            <a:stCxn id="115" idx="0"/>
            <a:endCxn id="113" idx="1"/>
          </p:cNvCxnSpPr>
          <p:nvPr/>
        </p:nvCxnSpPr>
        <p:spPr>
          <a:xfrm flipH="1" flipV="1">
            <a:off x="5455742" y="7616553"/>
            <a:ext cx="973009" cy="562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D3245E3-9643-4E24-948E-2A6647366477}"/>
              </a:ext>
            </a:extLst>
          </p:cNvPr>
          <p:cNvCxnSpPr>
            <a:cxnSpLocks/>
            <a:stCxn id="115" idx="4"/>
            <a:endCxn id="111" idx="2"/>
          </p:cNvCxnSpPr>
          <p:nvPr/>
        </p:nvCxnSpPr>
        <p:spPr>
          <a:xfrm flipH="1">
            <a:off x="4049725" y="4200005"/>
            <a:ext cx="71311" cy="8945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B3BC791-58B3-4B20-B4F0-977FA54EF9E4}"/>
              </a:ext>
            </a:extLst>
          </p:cNvPr>
          <p:cNvCxnSpPr>
            <a:cxnSpLocks/>
            <a:stCxn id="113" idx="4"/>
            <a:endCxn id="109" idx="1"/>
          </p:cNvCxnSpPr>
          <p:nvPr/>
        </p:nvCxnSpPr>
        <p:spPr>
          <a:xfrm flipH="1" flipV="1">
            <a:off x="3778588" y="7054570"/>
            <a:ext cx="1244719" cy="5302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657CDE-B95B-4D0A-A1BB-0267F0B2249E}"/>
              </a:ext>
            </a:extLst>
          </p:cNvPr>
          <p:cNvCxnSpPr>
            <a:cxnSpLocks/>
            <a:stCxn id="111" idx="5"/>
            <a:endCxn id="109" idx="2"/>
          </p:cNvCxnSpPr>
          <p:nvPr/>
        </p:nvCxnSpPr>
        <p:spPr>
          <a:xfrm flipH="1">
            <a:off x="3661978" y="5479712"/>
            <a:ext cx="188532" cy="13664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644859A-2892-4AB7-BD71-C0CBEA45A5F0}"/>
              </a:ext>
            </a:extLst>
          </p:cNvPr>
          <p:cNvCxnSpPr>
            <a:cxnSpLocks/>
            <a:stCxn id="82" idx="1"/>
            <a:endCxn id="115" idx="0"/>
          </p:cNvCxnSpPr>
          <p:nvPr/>
        </p:nvCxnSpPr>
        <p:spPr>
          <a:xfrm flipH="1">
            <a:off x="6428751" y="7697790"/>
            <a:ext cx="979338" cy="4810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D7F2F1C-1562-4C80-8D77-AF4513AAEDCF}"/>
              </a:ext>
            </a:extLst>
          </p:cNvPr>
          <p:cNvCxnSpPr>
            <a:cxnSpLocks/>
            <a:stCxn id="115" idx="2"/>
            <a:endCxn id="80" idx="2"/>
          </p:cNvCxnSpPr>
          <p:nvPr/>
        </p:nvCxnSpPr>
        <p:spPr>
          <a:xfrm>
            <a:off x="8736466" y="4200005"/>
            <a:ext cx="77639" cy="9758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BDA8DD9-173F-4D7E-8984-6014B7B26B53}"/>
              </a:ext>
            </a:extLst>
          </p:cNvPr>
          <p:cNvCxnSpPr>
            <a:cxnSpLocks/>
            <a:stCxn id="82" idx="4"/>
            <a:endCxn id="78" idx="1"/>
          </p:cNvCxnSpPr>
          <p:nvPr/>
        </p:nvCxnSpPr>
        <p:spPr>
          <a:xfrm flipV="1">
            <a:off x="7840524" y="7135807"/>
            <a:ext cx="1244719" cy="5302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6BB80F5-5E46-40E4-9091-5E8DE60FE3FC}"/>
              </a:ext>
            </a:extLst>
          </p:cNvPr>
          <p:cNvCxnSpPr>
            <a:cxnSpLocks/>
            <a:stCxn id="78" idx="2"/>
            <a:endCxn id="80" idx="5"/>
          </p:cNvCxnSpPr>
          <p:nvPr/>
        </p:nvCxnSpPr>
        <p:spPr>
          <a:xfrm flipH="1" flipV="1">
            <a:off x="9013320" y="5560949"/>
            <a:ext cx="188533" cy="13664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60CE736-83A2-48E1-AD2A-A3DD6F5B326A}"/>
              </a:ext>
            </a:extLst>
          </p:cNvPr>
          <p:cNvCxnSpPr>
            <a:cxnSpLocks/>
            <a:stCxn id="115" idx="0"/>
            <a:endCxn id="73" idx="1"/>
          </p:cNvCxnSpPr>
          <p:nvPr/>
        </p:nvCxnSpPr>
        <p:spPr>
          <a:xfrm flipV="1">
            <a:off x="6428751" y="6582437"/>
            <a:ext cx="1422723" cy="1596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3755E33-CC38-42B6-8626-C2D67EE129A2}"/>
              </a:ext>
            </a:extLst>
          </p:cNvPr>
          <p:cNvCxnSpPr>
            <a:cxnSpLocks/>
            <a:stCxn id="73" idx="2"/>
            <a:endCxn id="115" idx="2"/>
          </p:cNvCxnSpPr>
          <p:nvPr/>
        </p:nvCxnSpPr>
        <p:spPr>
          <a:xfrm flipV="1">
            <a:off x="8084696" y="4200005"/>
            <a:ext cx="651770" cy="19655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CFAE94E-76AC-4E87-A12E-66D79F19530B}"/>
              </a:ext>
            </a:extLst>
          </p:cNvPr>
          <p:cNvCxnSpPr>
            <a:cxnSpLocks/>
            <a:stCxn id="115" idx="4"/>
            <a:endCxn id="55" idx="2"/>
          </p:cNvCxnSpPr>
          <p:nvPr/>
        </p:nvCxnSpPr>
        <p:spPr>
          <a:xfrm flipV="1">
            <a:off x="4121036" y="3853530"/>
            <a:ext cx="2037374" cy="346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45206FE-A228-4CA3-9BA6-8B478ED086F1}"/>
              </a:ext>
            </a:extLst>
          </p:cNvPr>
          <p:cNvCxnSpPr>
            <a:cxnSpLocks/>
            <a:stCxn id="115" idx="2"/>
            <a:endCxn id="55" idx="1"/>
          </p:cNvCxnSpPr>
          <p:nvPr/>
        </p:nvCxnSpPr>
        <p:spPr>
          <a:xfrm flipH="1" flipV="1">
            <a:off x="6636101" y="3853530"/>
            <a:ext cx="2100365" cy="346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EEEB57F-AFD1-44BE-AAA7-32F44A3DD2A2}"/>
              </a:ext>
            </a:extLst>
          </p:cNvPr>
          <p:cNvCxnSpPr>
            <a:cxnSpLocks/>
            <a:stCxn id="115" idx="4"/>
            <a:endCxn id="65" idx="2"/>
          </p:cNvCxnSpPr>
          <p:nvPr/>
        </p:nvCxnSpPr>
        <p:spPr>
          <a:xfrm flipV="1">
            <a:off x="4121036" y="3700173"/>
            <a:ext cx="817507" cy="4998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7E4599B-FB27-4A83-87F1-415DA7C97438}"/>
              </a:ext>
            </a:extLst>
          </p:cNvPr>
          <p:cNvCxnSpPr>
            <a:cxnSpLocks/>
            <a:stCxn id="115" idx="2"/>
            <a:endCxn id="67" idx="1"/>
          </p:cNvCxnSpPr>
          <p:nvPr/>
        </p:nvCxnSpPr>
        <p:spPr>
          <a:xfrm flipH="1" flipV="1">
            <a:off x="7825962" y="3695935"/>
            <a:ext cx="910504" cy="504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7686D8B-BCA4-4DD9-8CA2-61EC8A16CECE}"/>
              </a:ext>
            </a:extLst>
          </p:cNvPr>
          <p:cNvCxnSpPr>
            <a:cxnSpLocks/>
            <a:stCxn id="65" idx="5"/>
            <a:endCxn id="63" idx="2"/>
          </p:cNvCxnSpPr>
          <p:nvPr/>
        </p:nvCxnSpPr>
        <p:spPr>
          <a:xfrm flipV="1">
            <a:off x="5177388" y="2506630"/>
            <a:ext cx="1100445" cy="8316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73103EB-8F77-4872-8E78-194EB2205368}"/>
              </a:ext>
            </a:extLst>
          </p:cNvPr>
          <p:cNvCxnSpPr>
            <a:cxnSpLocks/>
            <a:stCxn id="67" idx="4"/>
            <a:endCxn id="63" idx="1"/>
          </p:cNvCxnSpPr>
          <p:nvPr/>
        </p:nvCxnSpPr>
        <p:spPr>
          <a:xfrm flipH="1" flipV="1">
            <a:off x="6516678" y="2506630"/>
            <a:ext cx="1070439" cy="8274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E2D1363-A6A3-404E-BC7C-1B801D1DBE98}"/>
              </a:ext>
            </a:extLst>
          </p:cNvPr>
          <p:cNvGrpSpPr/>
          <p:nvPr/>
        </p:nvGrpSpPr>
        <p:grpSpPr>
          <a:xfrm rot="18000000">
            <a:off x="4438685" y="3880566"/>
            <a:ext cx="3978822" cy="4616943"/>
            <a:chOff x="7951182" y="4742003"/>
            <a:chExt cx="3978822" cy="461694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BC965DF-875F-4B35-B0B2-32392DC505C2}"/>
                </a:ext>
              </a:extLst>
            </p:cNvPr>
            <p:cNvGrpSpPr/>
            <p:nvPr/>
          </p:nvGrpSpPr>
          <p:grpSpPr>
            <a:xfrm rot="3600000">
              <a:off x="7632878" y="5061820"/>
              <a:ext cx="4615430" cy="3978822"/>
              <a:chOff x="4532559" y="4725712"/>
              <a:chExt cx="3399828" cy="2930888"/>
            </a:xfrm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7A647375-590A-4FF3-90C9-88F3A968046C}"/>
                  </a:ext>
                </a:extLst>
              </p:cNvPr>
              <p:cNvSpPr/>
              <p:nvPr/>
            </p:nvSpPr>
            <p:spPr>
              <a:xfrm rot="10800000">
                <a:off x="4532559" y="4725712"/>
                <a:ext cx="3399828" cy="2930888"/>
              </a:xfrm>
              <a:prstGeom prst="triangle">
                <a:avLst/>
              </a:prstGeom>
              <a:solidFill>
                <a:schemeClr val="bg1"/>
              </a:solidFill>
              <a:ln w="57150">
                <a:solidFill>
                  <a:srgbClr val="000B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D5FCC0DC-A81F-4A63-848C-677187D25395}"/>
                  </a:ext>
                </a:extLst>
              </p:cNvPr>
              <p:cNvSpPr/>
              <p:nvPr/>
            </p:nvSpPr>
            <p:spPr>
              <a:xfrm rot="10800000">
                <a:off x="5164212" y="5097333"/>
                <a:ext cx="2136521" cy="1841829"/>
              </a:xfrm>
              <a:prstGeom prst="triangle">
                <a:avLst/>
              </a:prstGeom>
              <a:solidFill>
                <a:srgbClr val="DF173B"/>
              </a:solidFill>
              <a:ln w="57150">
                <a:solidFill>
                  <a:srgbClr val="000B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20921E-0CCD-4328-841D-1E5CCA32627C}"/>
                </a:ext>
              </a:extLst>
            </p:cNvPr>
            <p:cNvGrpSpPr/>
            <p:nvPr/>
          </p:nvGrpSpPr>
          <p:grpSpPr>
            <a:xfrm>
              <a:off x="9099439" y="4742003"/>
              <a:ext cx="2823351" cy="3349564"/>
              <a:chOff x="9099439" y="4742003"/>
              <a:chExt cx="2823351" cy="334956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E1A3D4D-6DDC-4CCE-A2CA-7C3CF84A134E}"/>
                  </a:ext>
                </a:extLst>
              </p:cNvPr>
              <p:cNvSpPr/>
              <p:nvPr/>
            </p:nvSpPr>
            <p:spPr>
              <a:xfrm>
                <a:off x="9099439" y="7568347"/>
                <a:ext cx="28233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>
                    <a:solidFill>
                      <a:srgbClr val="000B4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STAKEHOLDER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945AF8D-99C6-46F1-8D0B-D0AB4A5DBF84}"/>
                  </a:ext>
                </a:extLst>
              </p:cNvPr>
              <p:cNvSpPr/>
              <p:nvPr/>
            </p:nvSpPr>
            <p:spPr>
              <a:xfrm rot="7203767">
                <a:off x="8144282" y="5930776"/>
                <a:ext cx="28233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>
                    <a:solidFill>
                      <a:srgbClr val="000B4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FINANCIAL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E8309D5-3099-46AB-AD99-3CB89F476B38}"/>
                  </a:ext>
                </a:extLst>
              </p:cNvPr>
              <p:cNvSpPr/>
              <p:nvPr/>
            </p:nvSpPr>
            <p:spPr>
              <a:xfrm rot="3600000">
                <a:off x="10037217" y="5892069"/>
                <a:ext cx="28233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>
                    <a:solidFill>
                      <a:srgbClr val="000B4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VALUE</a:t>
                </a:r>
              </a:p>
            </p:txBody>
          </p:sp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8E205408-5B60-40B2-97EA-BB6035C22506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434" y="4808046"/>
            <a:ext cx="545945" cy="473377"/>
          </a:xfrm>
          <a:prstGeom prst="hexagon">
            <a:avLst/>
          </a:prstGeom>
          <a:solidFill>
            <a:srgbClr val="9BB1CF"/>
          </a:solidFill>
          <a:ln w="44450">
            <a:solidFill>
              <a:schemeClr val="bg1"/>
            </a:solidFill>
          </a:ln>
        </p:spPr>
      </p:pic>
      <p:pic>
        <p:nvPicPr>
          <p:cNvPr id="122" name="Picture 121" descr="A picture containing outdoor, boat, ship, watercraft&#10;&#10;Description automatically generated">
            <a:extLst>
              <a:ext uri="{FF2B5EF4-FFF2-40B4-BE49-F238E27FC236}">
                <a16:creationId xmlns:a16="http://schemas.microsoft.com/office/drawing/2014/main" id="{9AC0D948-9B62-4A8F-A860-3F93A30BD43C}"/>
              </a:ext>
            </a:extLst>
          </p:cNvPr>
          <p:cNvPicPr/>
          <p:nvPr/>
        </p:nvPicPr>
        <p:blipFill rotWithShape="1">
          <a:blip r:embed="rId2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60016" y="4808046"/>
            <a:ext cx="554736" cy="481851"/>
          </a:xfrm>
          <a:prstGeom prst="hexagon">
            <a:avLst>
              <a:gd name="adj" fmla="val 24043"/>
              <a:gd name="vf" fmla="val 115470"/>
            </a:avLst>
          </a:prstGeom>
          <a:ln w="44450">
            <a:solidFill>
              <a:schemeClr val="bg1"/>
            </a:solidFill>
          </a:ln>
        </p:spPr>
      </p:pic>
      <p:pic>
        <p:nvPicPr>
          <p:cNvPr id="126" name="Picture 125" descr="A close up of a microscope&#10;&#10;Description automatically generated">
            <a:extLst>
              <a:ext uri="{FF2B5EF4-FFF2-40B4-BE49-F238E27FC236}">
                <a16:creationId xmlns:a16="http://schemas.microsoft.com/office/drawing/2014/main" id="{91269559-F6D6-4012-B7D9-8AE1938542B8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046" y="5457382"/>
            <a:ext cx="901540" cy="187578"/>
          </a:xfrm>
          <a:prstGeom prst="rect">
            <a:avLst/>
          </a:prstGeom>
        </p:spPr>
      </p:pic>
      <p:pic>
        <p:nvPicPr>
          <p:cNvPr id="127" name="Picture 126" descr="A picture containing sky, outdoor, airplane, transport&#10;&#10;Description automatically generated">
            <a:extLst>
              <a:ext uri="{FF2B5EF4-FFF2-40B4-BE49-F238E27FC236}">
                <a16:creationId xmlns:a16="http://schemas.microsoft.com/office/drawing/2014/main" id="{1CCC4783-2BE0-4234-9938-068D770CFE4F}"/>
              </a:ext>
            </a:extLst>
          </p:cNvPr>
          <p:cNvPicPr/>
          <p:nvPr/>
        </p:nvPicPr>
        <p:blipFill rotWithShape="1">
          <a:blip r:embed="rId3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647" y="6153065"/>
            <a:ext cx="617962" cy="543701"/>
          </a:xfrm>
          <a:prstGeom prst="hexagon">
            <a:avLst>
              <a:gd name="adj" fmla="val 24043"/>
              <a:gd name="vf" fmla="val 115470"/>
            </a:avLst>
          </a:prstGeom>
          <a:ln w="44450">
            <a:solidFill>
              <a:schemeClr val="bg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235C25-9761-4936-B466-29359268DBFD}"/>
              </a:ext>
            </a:extLst>
          </p:cNvPr>
          <p:cNvCxnSpPr>
            <a:stCxn id="118" idx="1"/>
            <a:endCxn id="127" idx="4"/>
          </p:cNvCxnSpPr>
          <p:nvPr/>
        </p:nvCxnSpPr>
        <p:spPr>
          <a:xfrm>
            <a:off x="5748035" y="5281423"/>
            <a:ext cx="495334" cy="871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DCBA39E-4600-4355-A95E-28F42FD80204}"/>
              </a:ext>
            </a:extLst>
          </p:cNvPr>
          <p:cNvCxnSpPr>
            <a:cxnSpLocks/>
            <a:stCxn id="118" idx="2"/>
            <a:endCxn id="127" idx="4"/>
          </p:cNvCxnSpPr>
          <p:nvPr/>
        </p:nvCxnSpPr>
        <p:spPr>
          <a:xfrm>
            <a:off x="5438778" y="5281423"/>
            <a:ext cx="804591" cy="871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009219D-E02B-4A20-BBF4-8DCCE747E164}"/>
              </a:ext>
            </a:extLst>
          </p:cNvPr>
          <p:cNvCxnSpPr>
            <a:cxnSpLocks/>
            <a:stCxn id="122" idx="1"/>
            <a:endCxn id="127" idx="5"/>
          </p:cNvCxnSpPr>
          <p:nvPr/>
        </p:nvCxnSpPr>
        <p:spPr>
          <a:xfrm flipH="1">
            <a:off x="6599887" y="5289897"/>
            <a:ext cx="475980" cy="863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69DF716-B815-41E7-9669-042664BB93CC}"/>
              </a:ext>
            </a:extLst>
          </p:cNvPr>
          <p:cNvCxnSpPr>
            <a:cxnSpLocks/>
            <a:stCxn id="122" idx="2"/>
            <a:endCxn id="127" idx="5"/>
          </p:cNvCxnSpPr>
          <p:nvPr/>
        </p:nvCxnSpPr>
        <p:spPr>
          <a:xfrm flipH="1">
            <a:off x="6599887" y="5289897"/>
            <a:ext cx="799014" cy="863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E4F3F0C-1DAD-488A-B046-43FF18C63DCF}"/>
              </a:ext>
            </a:extLst>
          </p:cNvPr>
          <p:cNvCxnSpPr>
            <a:cxnSpLocks/>
            <a:stCxn id="118" idx="5"/>
            <a:endCxn id="122" idx="0"/>
          </p:cNvCxnSpPr>
          <p:nvPr/>
        </p:nvCxnSpPr>
        <p:spPr>
          <a:xfrm>
            <a:off x="5748035" y="4808046"/>
            <a:ext cx="1211981" cy="2409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5CE0DB7-D24A-4581-B0F8-B58487F19ED0}"/>
              </a:ext>
            </a:extLst>
          </p:cNvPr>
          <p:cNvCxnSpPr>
            <a:cxnSpLocks/>
            <a:stCxn id="122" idx="0"/>
            <a:endCxn id="118" idx="0"/>
          </p:cNvCxnSpPr>
          <p:nvPr/>
        </p:nvCxnSpPr>
        <p:spPr>
          <a:xfrm flipH="1" flipV="1">
            <a:off x="5866379" y="5044735"/>
            <a:ext cx="1093637" cy="42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73523A2-562C-4F68-88EB-12ABCA8D961D}"/>
              </a:ext>
            </a:extLst>
          </p:cNvPr>
          <p:cNvCxnSpPr>
            <a:cxnSpLocks/>
            <a:stCxn id="118" idx="0"/>
            <a:endCxn id="122" idx="5"/>
          </p:cNvCxnSpPr>
          <p:nvPr/>
        </p:nvCxnSpPr>
        <p:spPr>
          <a:xfrm flipV="1">
            <a:off x="5866379" y="4808046"/>
            <a:ext cx="1209488" cy="236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9D4E2B0-ED5A-4CD4-94E2-0813F11E9997}"/>
              </a:ext>
            </a:extLst>
          </p:cNvPr>
          <p:cNvCxnSpPr>
            <a:cxnSpLocks/>
            <a:stCxn id="122" idx="5"/>
            <a:endCxn id="118" idx="5"/>
          </p:cNvCxnSpPr>
          <p:nvPr/>
        </p:nvCxnSpPr>
        <p:spPr>
          <a:xfrm flipH="1">
            <a:off x="5748035" y="4808046"/>
            <a:ext cx="1327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989E4DA-16D8-44FB-9234-4A0E925E38BD}"/>
              </a:ext>
            </a:extLst>
          </p:cNvPr>
          <p:cNvCxnSpPr>
            <a:cxnSpLocks/>
            <a:stCxn id="122" idx="2"/>
            <a:endCxn id="127" idx="0"/>
          </p:cNvCxnSpPr>
          <p:nvPr/>
        </p:nvCxnSpPr>
        <p:spPr>
          <a:xfrm flipH="1">
            <a:off x="6730609" y="5289897"/>
            <a:ext cx="668292" cy="11350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9FF267E-6503-41CB-8DE1-1319E03E23B0}"/>
              </a:ext>
            </a:extLst>
          </p:cNvPr>
          <p:cNvCxnSpPr>
            <a:cxnSpLocks/>
            <a:stCxn id="122" idx="1"/>
            <a:endCxn id="127" idx="0"/>
          </p:cNvCxnSpPr>
          <p:nvPr/>
        </p:nvCxnSpPr>
        <p:spPr>
          <a:xfrm flipH="1">
            <a:off x="6730609" y="5289897"/>
            <a:ext cx="345258" cy="11350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94A3A19-3A64-4839-A942-6E74EE9224AE}"/>
              </a:ext>
            </a:extLst>
          </p:cNvPr>
          <p:cNvCxnSpPr>
            <a:cxnSpLocks/>
            <a:stCxn id="118" idx="2"/>
            <a:endCxn id="127" idx="3"/>
          </p:cNvCxnSpPr>
          <p:nvPr/>
        </p:nvCxnSpPr>
        <p:spPr>
          <a:xfrm>
            <a:off x="5438778" y="5281423"/>
            <a:ext cx="673869" cy="11434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7AB7211-FD3F-4E58-9BC6-EF08FFED34E4}"/>
              </a:ext>
            </a:extLst>
          </p:cNvPr>
          <p:cNvCxnSpPr>
            <a:cxnSpLocks/>
            <a:stCxn id="118" idx="1"/>
            <a:endCxn id="127" idx="3"/>
          </p:cNvCxnSpPr>
          <p:nvPr/>
        </p:nvCxnSpPr>
        <p:spPr>
          <a:xfrm>
            <a:off x="5748035" y="5281423"/>
            <a:ext cx="364612" cy="11434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 descr="A picture containing outdoor, boat, ship, watercraft&#10;&#10;Description automatically generated">
            <a:extLst>
              <a:ext uri="{FF2B5EF4-FFF2-40B4-BE49-F238E27FC236}">
                <a16:creationId xmlns:a16="http://schemas.microsoft.com/office/drawing/2014/main" id="{AC7C237E-D3AE-4BCB-98F2-829F5FD5B0AB}"/>
              </a:ext>
            </a:extLst>
          </p:cNvPr>
          <p:cNvPicPr/>
          <p:nvPr/>
        </p:nvPicPr>
        <p:blipFill rotWithShape="1">
          <a:blip r:embed="rId32" cstate="email">
            <a:alphaModFix amt="30000"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890" b="89835" l="9879" r="95147">
                        <a14:foregroundMark x1="18718" y1="32143" x2="20104" y2="32143"/>
                        <a14:foregroundMark x1="90815" y1="45330" x2="95147" y2="47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88075" y="618181"/>
            <a:ext cx="3636032" cy="2297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B7823-E36F-473E-BE9C-9D68EB2E98B3}"/>
              </a:ext>
            </a:extLst>
          </p:cNvPr>
          <p:cNvPicPr>
            <a:picLocks noChangeAspect="1"/>
          </p:cNvPicPr>
          <p:nvPr/>
        </p:nvPicPr>
        <p:blipFill>
          <a:blip r:embed="rId34">
            <a:alphaModFix amt="30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2083" l="997" r="95349">
                        <a14:foregroundMark x1="1329" y1="30833" x2="8638" y2="31250"/>
                        <a14:foregroundMark x1="997" y1="75833" x2="997" y2="77083"/>
                        <a14:foregroundMark x1="89369" y1="22083" x2="92359" y2="22083"/>
                        <a14:foregroundMark x1="91030" y1="26250" x2="95349" y2="26667"/>
                        <a14:backgroundMark x1="8638" y1="85833" x2="23256" y2="85417"/>
                        <a14:backgroundMark x1="23256" y1="85417" x2="27907" y2="85833"/>
                        <a14:backgroundMark x1="27907" y1="88333" x2="39203" y2="88333"/>
                        <a14:backgroundMark x1="39203" y1="88333" x2="45183" y2="87917"/>
                        <a14:backgroundMark x1="45183" y1="87917" x2="42193" y2="87083"/>
                        <a14:backgroundMark x1="49502" y1="88750" x2="62458" y2="90000"/>
                        <a14:backgroundMark x1="62458" y1="90000" x2="75415" y2="89167"/>
                        <a14:backgroundMark x1="75415" y1="89167" x2="89037" y2="90833"/>
                        <a14:backgroundMark x1="48173" y1="87083" x2="47841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" y="618127"/>
            <a:ext cx="2959029" cy="23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5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E16CB520BC2468E85F8C7A867A055" ma:contentTypeVersion="11" ma:contentTypeDescription="Create a new document." ma:contentTypeScope="" ma:versionID="5391bbb6accbabc1b7258da14f877ebf">
  <xsd:schema xmlns:xsd="http://www.w3.org/2001/XMLSchema" xmlns:xs="http://www.w3.org/2001/XMLSchema" xmlns:p="http://schemas.microsoft.com/office/2006/metadata/properties" xmlns:ns2="f55855de-972d-4ad7-95bf-5f3d58a9ca1b" xmlns:ns3="477f4123-b233-480a-81e0-f907176158e1" targetNamespace="http://schemas.microsoft.com/office/2006/metadata/properties" ma:root="true" ma:fieldsID="304169d1bfb95bb283a116e44c342d95" ns2:_="" ns3:_="">
    <xsd:import namespace="f55855de-972d-4ad7-95bf-5f3d58a9ca1b"/>
    <xsd:import namespace="477f4123-b233-480a-81e0-f90717615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855de-972d-4ad7-95bf-5f3d58a9c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f4123-b233-480a-81e0-f90717615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7f4123-b233-480a-81e0-f907176158e1">
      <UserInfo>
        <DisplayName>Kelly, Philip Col (Navy Dev-Hd MAvn  CS)</DisplayName>
        <AccountId>956</AccountId>
        <AccountType/>
      </UserInfo>
      <UserInfo>
        <DisplayName>Clay, Toby Cdr (Navy Dev-MAvn CS SO1)</DisplayName>
        <AccountId>952</AccountId>
        <AccountType/>
      </UserInfo>
      <UserInfo>
        <DisplayName>Hutton, Graham Cdr (NAVY Dev-MAvn Cap Plan)</DisplayName>
        <AccountId>671</AccountId>
        <AccountType/>
      </UserInfo>
      <UserInfo>
        <DisplayName>Taylor, Robert Cdr (NAVY Dev-MAvn T&amp;E)</DisplayName>
        <AccountId>953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9DAB646-BFE9-4377-A6F8-7005E7DB8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855de-972d-4ad7-95bf-5f3d58a9ca1b"/>
    <ds:schemaRef ds:uri="477f4123-b233-480a-81e0-f90717615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20182A-33DE-452E-B768-067A17415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15D07-C981-46CB-8AF2-1D6139ACB44B}">
  <ds:schemaRefs>
    <ds:schemaRef ds:uri="http://schemas.microsoft.com/office/2006/documentManagement/types"/>
    <ds:schemaRef ds:uri="f55855de-972d-4ad7-95bf-5f3d58a9ca1b"/>
    <ds:schemaRef ds:uri="477f4123-b233-480a-81e0-f907176158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968</Words>
  <Application>Microsoft Office PowerPoint</Application>
  <PresentationFormat>A3 Paper (297x420 mm)</PresentationFormat>
  <Paragraphs>95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Lao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Naylor, Thomas C1 (NAVY DNS-ICG Senior Analyst)</dc:creator>
  <cp:lastModifiedBy>Kelly, Philip Col (Navy Dev-CS&amp;MAvn Hd)</cp:lastModifiedBy>
  <cp:revision>7</cp:revision>
  <dcterms:created xsi:type="dcterms:W3CDTF">2021-08-23T10:33:24Z</dcterms:created>
  <dcterms:modified xsi:type="dcterms:W3CDTF">2023-05-22T15:27:51Z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0x010100DEDE16CB520BC2468E85F8C7A867A055</vt:lpwstr>
  </property>
  <property fmtid="{D5CDD505-2E9C-101B-9397-08002B2CF9AE}" pid="3" name="MSIP_Label_8e28611e-2819-430a-bdf7-3581be6cbbdd_Enabled">
    <vt:lpwstr>true</vt:lpwstr>
  </property>
  <property fmtid="{D5CDD505-2E9C-101B-9397-08002B2CF9AE}" pid="4" name="MSIP_Label_8e28611e-2819-430a-bdf7-3581be6cbbdd_SetDate">
    <vt:lpwstr>2023-05-22T15:22:04Z</vt:lpwstr>
  </property>
  <property fmtid="{D5CDD505-2E9C-101B-9397-08002B2CF9AE}" pid="5" name="MSIP_Label_8e28611e-2819-430a-bdf7-3581be6cbbdd_Method">
    <vt:lpwstr>Privileged</vt:lpwstr>
  </property>
  <property fmtid="{D5CDD505-2E9C-101B-9397-08002B2CF9AE}" pid="6" name="MSIP_Label_8e28611e-2819-430a-bdf7-3581be6cbbdd_Name">
    <vt:lpwstr>MOD-1-NWR-‘NON-WORK  RELATED’</vt:lpwstr>
  </property>
  <property fmtid="{D5CDD505-2E9C-101B-9397-08002B2CF9AE}" pid="7" name="MSIP_Label_8e28611e-2819-430a-bdf7-3581be6cbbdd_SiteId">
    <vt:lpwstr>be7760ed-5953-484b-ae95-d0a16dfa09e5</vt:lpwstr>
  </property>
  <property fmtid="{D5CDD505-2E9C-101B-9397-08002B2CF9AE}" pid="8" name="MSIP_Label_8e28611e-2819-430a-bdf7-3581be6cbbdd_ActionId">
    <vt:lpwstr>facd3ff9-bcb7-4688-8357-be4e684ae950</vt:lpwstr>
  </property>
  <property fmtid="{D5CDD505-2E9C-101B-9397-08002B2CF9AE}" pid="9" name="MSIP_Label_8e28611e-2819-430a-bdf7-3581be6cbbdd_ContentBits">
    <vt:lpwstr>0</vt:lpwstr>
  </property>
</Properties>
</file>