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Lst>
  <p:notesMasterIdLst>
    <p:notesMasterId r:id="rId20"/>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p:cViewPr varScale="1">
        <p:scale>
          <a:sx n="82" d="100"/>
          <a:sy n="82" d="100"/>
        </p:scale>
        <p:origin x="691"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Shaw" userId="d1fef5ef-457e-4cda-a061-d02985cd9722" providerId="ADAL" clId="{270953A0-E16D-2F49-978E-7BA008413C56}"/>
    <pc:docChg chg="undo custSel modSld">
      <pc:chgData name="Cynthia Shaw" userId="d1fef5ef-457e-4cda-a061-d02985cd9722" providerId="ADAL" clId="{270953A0-E16D-2F49-978E-7BA008413C56}" dt="2023-05-24T11:03:38.001" v="21" actId="1076"/>
      <pc:docMkLst>
        <pc:docMk/>
      </pc:docMkLst>
      <pc:sldChg chg="modSp">
        <pc:chgData name="Cynthia Shaw" userId="d1fef5ef-457e-4cda-a061-d02985cd9722" providerId="ADAL" clId="{270953A0-E16D-2F49-978E-7BA008413C56}" dt="2023-05-24T11:01:23.484" v="5" actId="14100"/>
        <pc:sldMkLst>
          <pc:docMk/>
          <pc:sldMk cId="2699086803" sldId="263"/>
        </pc:sldMkLst>
        <pc:graphicFrameChg chg="mod">
          <ac:chgData name="Cynthia Shaw" userId="d1fef5ef-457e-4cda-a061-d02985cd9722" providerId="ADAL" clId="{270953A0-E16D-2F49-978E-7BA008413C56}" dt="2023-05-24T11:01:23.484" v="5" actId="14100"/>
          <ac:graphicFrameMkLst>
            <pc:docMk/>
            <pc:sldMk cId="2699086803" sldId="263"/>
            <ac:graphicFrameMk id="6" creationId="{00000000-0000-0000-0000-000000000000}"/>
          </ac:graphicFrameMkLst>
        </pc:graphicFrameChg>
      </pc:sldChg>
      <pc:sldChg chg="delSp modSp">
        <pc:chgData name="Cynthia Shaw" userId="d1fef5ef-457e-4cda-a061-d02985cd9722" providerId="ADAL" clId="{270953A0-E16D-2F49-978E-7BA008413C56}" dt="2023-05-24T11:02:47.221" v="11" actId="21"/>
        <pc:sldMkLst>
          <pc:docMk/>
          <pc:sldMk cId="2392259029" sldId="266"/>
        </pc:sldMkLst>
        <pc:picChg chg="del">
          <ac:chgData name="Cynthia Shaw" userId="d1fef5ef-457e-4cda-a061-d02985cd9722" providerId="ADAL" clId="{270953A0-E16D-2F49-978E-7BA008413C56}" dt="2023-05-24T11:02:47.221" v="11" actId="21"/>
          <ac:picMkLst>
            <pc:docMk/>
            <pc:sldMk cId="2392259029" sldId="266"/>
            <ac:picMk id="18" creationId="{4F15E087-0E4A-19FC-4F1F-15869FB9A323}"/>
          </ac:picMkLst>
        </pc:picChg>
        <pc:picChg chg="mod">
          <ac:chgData name="Cynthia Shaw" userId="d1fef5ef-457e-4cda-a061-d02985cd9722" providerId="ADAL" clId="{270953A0-E16D-2F49-978E-7BA008413C56}" dt="2023-05-24T11:02:44.012" v="10" actId="1076"/>
          <ac:picMkLst>
            <pc:docMk/>
            <pc:sldMk cId="2392259029" sldId="266"/>
            <ac:picMk id="20" creationId="{72D25E31-BE87-4832-D3C8-E6812D9FD682}"/>
          </ac:picMkLst>
        </pc:picChg>
      </pc:sldChg>
      <pc:sldChg chg="addSp delSp modSp">
        <pc:chgData name="Cynthia Shaw" userId="d1fef5ef-457e-4cda-a061-d02985cd9722" providerId="ADAL" clId="{270953A0-E16D-2F49-978E-7BA008413C56}" dt="2023-05-24T11:03:38.001" v="21" actId="1076"/>
        <pc:sldMkLst>
          <pc:docMk/>
          <pc:sldMk cId="171195982" sldId="267"/>
        </pc:sldMkLst>
        <pc:picChg chg="add mod">
          <ac:chgData name="Cynthia Shaw" userId="d1fef5ef-457e-4cda-a061-d02985cd9722" providerId="ADAL" clId="{270953A0-E16D-2F49-978E-7BA008413C56}" dt="2023-05-24T11:03:38.001" v="21" actId="1076"/>
          <ac:picMkLst>
            <pc:docMk/>
            <pc:sldMk cId="171195982" sldId="267"/>
            <ac:picMk id="3" creationId="{7E2E2868-9C62-08D3-776D-E648C0AF9137}"/>
          </ac:picMkLst>
        </pc:picChg>
        <pc:picChg chg="add mod">
          <ac:chgData name="Cynthia Shaw" userId="d1fef5ef-457e-4cda-a061-d02985cd9722" providerId="ADAL" clId="{270953A0-E16D-2F49-978E-7BA008413C56}" dt="2023-05-24T11:03:34.105" v="20" actId="1076"/>
          <ac:picMkLst>
            <pc:docMk/>
            <pc:sldMk cId="171195982" sldId="267"/>
            <ac:picMk id="7" creationId="{DE5069B6-11C9-71E3-FCF7-919AEFA53F10}"/>
          </ac:picMkLst>
        </pc:picChg>
        <pc:picChg chg="del">
          <ac:chgData name="Cynthia Shaw" userId="d1fef5ef-457e-4cda-a061-d02985cd9722" providerId="ADAL" clId="{270953A0-E16D-2F49-978E-7BA008413C56}" dt="2023-05-24T11:02:18.360" v="8" actId="21"/>
          <ac:picMkLst>
            <pc:docMk/>
            <pc:sldMk cId="171195982" sldId="267"/>
            <ac:picMk id="14" creationId="{A9D00942-5949-3D4C-825A-7FA03342725A}"/>
          </ac:picMkLst>
        </pc:picChg>
        <pc:picChg chg="add mod">
          <ac:chgData name="Cynthia Shaw" userId="d1fef5ef-457e-4cda-a061-d02985cd9722" providerId="ADAL" clId="{270953A0-E16D-2F49-978E-7BA008413C56}" dt="2023-05-24T11:03:29.895" v="19" actId="1076"/>
          <ac:picMkLst>
            <pc:docMk/>
            <pc:sldMk cId="171195982" sldId="267"/>
            <ac:picMk id="19" creationId="{0BA0555D-110C-3AD7-DF1D-5AAC463C480F}"/>
          </ac:picMkLst>
        </pc:picChg>
        <pc:picChg chg="del">
          <ac:chgData name="Cynthia Shaw" userId="d1fef5ef-457e-4cda-a061-d02985cd9722" providerId="ADAL" clId="{270953A0-E16D-2F49-978E-7BA008413C56}" dt="2023-05-24T11:02:14.665" v="7" actId="21"/>
          <ac:picMkLst>
            <pc:docMk/>
            <pc:sldMk cId="171195982" sldId="267"/>
            <ac:picMk id="23" creationId="{A9D00942-5949-3D4C-825A-7FA03342725A}"/>
          </ac:picMkLst>
        </pc:picChg>
        <pc:picChg chg="del">
          <ac:chgData name="Cynthia Shaw" userId="d1fef5ef-457e-4cda-a061-d02985cd9722" providerId="ADAL" clId="{270953A0-E16D-2F49-978E-7BA008413C56}" dt="2023-05-24T11:02:10.516" v="6" actId="21"/>
          <ac:picMkLst>
            <pc:docMk/>
            <pc:sldMk cId="171195982" sldId="267"/>
            <ac:picMk id="137" creationId="{A9D00942-5949-3D4C-825A-7FA03342725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3D211-A196-4E87-95C7-6BDFC8AAD2DF}" type="doc">
      <dgm:prSet loTypeId="urn:microsoft.com/office/officeart/2008/layout/HexagonCluster" loCatId="picture" qsTypeId="urn:microsoft.com/office/officeart/2005/8/quickstyle/simple4" qsCatId="simple" csTypeId="urn:microsoft.com/office/officeart/2005/8/colors/accent1_2" csCatId="accent1" phldr="1"/>
      <dgm:spPr/>
      <dgm:t>
        <a:bodyPr/>
        <a:lstStyle/>
        <a:p>
          <a:endParaRPr lang="en-US"/>
        </a:p>
      </dgm:t>
    </dgm:pt>
    <dgm:pt modelId="{B9FE2AF6-F90F-4664-935C-A71F362A01D8}">
      <dgm:prSet phldrT="[Text]" custT="1"/>
      <dgm:spPr/>
      <dgm:t>
        <a:bodyPr/>
        <a:lstStyle/>
        <a:p>
          <a:r>
            <a:rPr lang="en-US" sz="1100" b="1"/>
            <a:t>Space</a:t>
          </a:r>
        </a:p>
      </dgm:t>
    </dgm:pt>
    <dgm:pt modelId="{1CA21E44-984D-4D3C-A635-E82890E62C89}" type="parTrans" cxnId="{67E6EB45-1048-4DA1-B6B1-AF3FDED9EB87}">
      <dgm:prSet/>
      <dgm:spPr/>
      <dgm:t>
        <a:bodyPr/>
        <a:lstStyle/>
        <a:p>
          <a:endParaRPr lang="en-US" sz="2800" b="1"/>
        </a:p>
      </dgm:t>
    </dgm:pt>
    <dgm:pt modelId="{679B16D2-FDE9-46FD-AB7D-106EF9C0CEA2}" type="sibTrans" cxnId="{67E6EB45-1048-4DA1-B6B1-AF3FDED9EB87}">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sz="2800" b="1"/>
        </a:p>
      </dgm:t>
    </dgm:pt>
    <dgm:pt modelId="{429024A4-7C73-419D-95EE-261B8764FE2E}">
      <dgm:prSet phldrT="[Text]" custT="1"/>
      <dgm:spPr/>
      <dgm:t>
        <a:bodyPr/>
        <a:lstStyle/>
        <a:p>
          <a:r>
            <a:rPr lang="en-US" sz="1100" b="1" dirty="0"/>
            <a:t>Artificial Intelligence</a:t>
          </a:r>
        </a:p>
      </dgm:t>
    </dgm:pt>
    <dgm:pt modelId="{066A7238-9F0D-4963-AB30-CA307D102B61}" type="parTrans" cxnId="{35783727-E318-4C22-8C8A-D26AE10C87D1}">
      <dgm:prSet/>
      <dgm:spPr/>
      <dgm:t>
        <a:bodyPr/>
        <a:lstStyle/>
        <a:p>
          <a:endParaRPr lang="en-US" sz="2800" b="1"/>
        </a:p>
      </dgm:t>
    </dgm:pt>
    <dgm:pt modelId="{23029CEF-CB82-4514-A6D1-F6F5B85FB09A}" type="sibTrans" cxnId="{35783727-E318-4C22-8C8A-D26AE10C87D1}">
      <dgm:prSet/>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sz="2800" b="1"/>
        </a:p>
      </dgm:t>
    </dgm:pt>
    <dgm:pt modelId="{9B3968D3-8049-4194-94B3-966BA703C2C0}">
      <dgm:prSet phldrT="[Text]" custT="1"/>
      <dgm:spPr/>
      <dgm:t>
        <a:bodyPr/>
        <a:lstStyle/>
        <a:p>
          <a:r>
            <a:rPr lang="en-US" sz="1100" b="1"/>
            <a:t>Energy &amp; Propulsion</a:t>
          </a:r>
        </a:p>
      </dgm:t>
    </dgm:pt>
    <dgm:pt modelId="{A29137FB-644A-4546-B6BF-910DC7F870DF}" type="parTrans" cxnId="{8D7D04A9-9C6E-4459-B215-ABEAA582F94A}">
      <dgm:prSet/>
      <dgm:spPr/>
      <dgm:t>
        <a:bodyPr/>
        <a:lstStyle/>
        <a:p>
          <a:endParaRPr lang="en-US" sz="2800" b="1"/>
        </a:p>
      </dgm:t>
    </dgm:pt>
    <dgm:pt modelId="{60FBF1F1-4069-4B3D-B040-97D078FAA278}" type="sibTrans" cxnId="{8D7D04A9-9C6E-4459-B215-ABEAA582F94A}">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sz="2800" b="1"/>
        </a:p>
      </dgm:t>
    </dgm:pt>
    <dgm:pt modelId="{0A076D01-CBD5-4931-9D66-E1B3E906A586}">
      <dgm:prSet custT="1"/>
      <dgm:spPr/>
      <dgm:t>
        <a:bodyPr/>
        <a:lstStyle/>
        <a:p>
          <a:r>
            <a:rPr lang="en-US" sz="1100" b="1"/>
            <a:t>Data</a:t>
          </a:r>
        </a:p>
      </dgm:t>
    </dgm:pt>
    <dgm:pt modelId="{016228A6-BAB1-455E-B0F0-1AB103B28FC5}" type="parTrans" cxnId="{72B01DEB-8961-48AA-9801-E5FBC1C77381}">
      <dgm:prSet/>
      <dgm:spPr/>
      <dgm:t>
        <a:bodyPr/>
        <a:lstStyle/>
        <a:p>
          <a:endParaRPr lang="en-US" sz="2800" b="1"/>
        </a:p>
      </dgm:t>
    </dgm:pt>
    <dgm:pt modelId="{410BF78B-05F2-49FF-94C6-867B8EAF1711}" type="sibTrans" cxnId="{72B01DEB-8961-48AA-9801-E5FBC1C77381}">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sz="2800" b="1"/>
        </a:p>
      </dgm:t>
    </dgm:pt>
    <dgm:pt modelId="{FAE7AD68-56BC-4702-A0BF-D5760CE0CF3A}">
      <dgm:prSet phldrT="[Text]" custT="1"/>
      <dgm:spPr/>
      <dgm:t>
        <a:bodyPr/>
        <a:lstStyle/>
        <a:p>
          <a:r>
            <a:rPr lang="en-US" sz="1100" b="1"/>
            <a:t>Autonomy</a:t>
          </a:r>
        </a:p>
      </dgm:t>
    </dgm:pt>
    <dgm:pt modelId="{02F8CA03-6823-4AA9-9946-191A216FCCF6}" type="parTrans" cxnId="{1A09821F-E39C-4366-94BF-B41DD5F8753C}">
      <dgm:prSet/>
      <dgm:spPr/>
      <dgm:t>
        <a:bodyPr/>
        <a:lstStyle/>
        <a:p>
          <a:endParaRPr lang="en-US" sz="2800" b="1"/>
        </a:p>
      </dgm:t>
    </dgm:pt>
    <dgm:pt modelId="{54513F9D-4BC3-4D99-8A01-98345E047B6F}" type="sibTrans" cxnId="{1A09821F-E39C-4366-94BF-B41DD5F8753C}">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US" sz="2800" b="1"/>
        </a:p>
      </dgm:t>
    </dgm:pt>
    <dgm:pt modelId="{48A6D609-DB97-462C-9DD3-F281F5042634}">
      <dgm:prSet phldrT="[Text]" custT="1"/>
      <dgm:spPr/>
      <dgm:t>
        <a:bodyPr/>
        <a:lstStyle/>
        <a:p>
          <a:r>
            <a:rPr lang="en-US" sz="1100" b="1"/>
            <a:t>Quantum-enabled Technology</a:t>
          </a:r>
        </a:p>
      </dgm:t>
    </dgm:pt>
    <dgm:pt modelId="{3E48AF75-AEA5-44C1-ABF8-BF0A3E22F010}" type="parTrans" cxnId="{F63B53F3-D87B-402C-9BA8-85EF388BAF0E}">
      <dgm:prSet/>
      <dgm:spPr/>
      <dgm:t>
        <a:bodyPr/>
        <a:lstStyle/>
        <a:p>
          <a:endParaRPr lang="en-US" sz="2800" b="1"/>
        </a:p>
      </dgm:t>
    </dgm:pt>
    <dgm:pt modelId="{7BAEF531-B28E-42E4-8071-41673221A9E9}" type="sibTrans" cxnId="{F63B53F3-D87B-402C-9BA8-85EF388BAF0E}">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t>
        <a:bodyPr/>
        <a:lstStyle/>
        <a:p>
          <a:endParaRPr lang="en-US" sz="2800" b="1"/>
        </a:p>
      </dgm:t>
    </dgm:pt>
    <dgm:pt modelId="{F744891B-CB94-4FA1-BFC7-81E72E5C99CB}">
      <dgm:prSet phldrT="[Text]" custT="1"/>
      <dgm:spPr/>
      <dgm:t>
        <a:bodyPr/>
        <a:lstStyle/>
        <a:p>
          <a:r>
            <a:rPr lang="en-US" sz="1100" b="1"/>
            <a:t>Biotechnology</a:t>
          </a:r>
        </a:p>
      </dgm:t>
    </dgm:pt>
    <dgm:pt modelId="{05E97F3D-B056-4653-9DA5-AC12D9BA28C5}" type="parTrans" cxnId="{C3FA24A2-E805-49AA-A38E-FEC470E0C94E}">
      <dgm:prSet/>
      <dgm:spPr/>
      <dgm:t>
        <a:bodyPr/>
        <a:lstStyle/>
        <a:p>
          <a:endParaRPr lang="en-US" sz="2800" b="1"/>
        </a:p>
      </dgm:t>
    </dgm:pt>
    <dgm:pt modelId="{06C6A8F0-A889-4A6F-913E-0D903EF801CC}" type="sibTrans" cxnId="{C3FA24A2-E805-49AA-A38E-FEC470E0C94E}">
      <dgm:prSet/>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t>
        <a:bodyPr/>
        <a:lstStyle/>
        <a:p>
          <a:endParaRPr lang="en-US" sz="2800" b="1"/>
        </a:p>
      </dgm:t>
    </dgm:pt>
    <dgm:pt modelId="{EE7891FE-5C57-4830-BB2A-05C5D9D1F504}">
      <dgm:prSet phldrT="[Text]" custT="1"/>
      <dgm:spPr/>
      <dgm:t>
        <a:bodyPr/>
        <a:lstStyle/>
        <a:p>
          <a:r>
            <a:rPr lang="en-US" sz="1100" b="1"/>
            <a:t>Hypersonic technologies</a:t>
          </a:r>
        </a:p>
      </dgm:t>
    </dgm:pt>
    <dgm:pt modelId="{B2DCB46B-EAEC-4B86-9041-539D76B86D87}" type="parTrans" cxnId="{5C8CB068-C04E-4430-8451-AA01DD4FA58A}">
      <dgm:prSet/>
      <dgm:spPr/>
      <dgm:t>
        <a:bodyPr/>
        <a:lstStyle/>
        <a:p>
          <a:endParaRPr lang="en-US" sz="2800" b="1"/>
        </a:p>
      </dgm:t>
    </dgm:pt>
    <dgm:pt modelId="{63AC6220-6676-4922-9682-0C4B6E56F553}" type="sibTrans" cxnId="{5C8CB068-C04E-4430-8451-AA01DD4FA58A}">
      <dgm:prSet/>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t>
        <a:bodyPr/>
        <a:lstStyle/>
        <a:p>
          <a:endParaRPr lang="en-US" sz="2800" b="1"/>
        </a:p>
      </dgm:t>
    </dgm:pt>
    <dgm:pt modelId="{3971660D-3B07-4664-9523-6BF38F6CBF13}">
      <dgm:prSet phldrT="[Text]" custT="1"/>
      <dgm:spPr/>
      <dgm:t>
        <a:bodyPr/>
        <a:lstStyle/>
        <a:p>
          <a:r>
            <a:rPr lang="en-US" sz="1100" b="1"/>
            <a:t>Novel Materials &amp; Manufacturing</a:t>
          </a:r>
        </a:p>
      </dgm:t>
    </dgm:pt>
    <dgm:pt modelId="{307E0926-2159-4CD8-8B5B-363959B5E1D0}" type="parTrans" cxnId="{2012B3BE-EEA4-4503-B476-171FC33F30FB}">
      <dgm:prSet/>
      <dgm:spPr/>
      <dgm:t>
        <a:bodyPr/>
        <a:lstStyle/>
        <a:p>
          <a:endParaRPr lang="en-US" sz="2800" b="1"/>
        </a:p>
      </dgm:t>
    </dgm:pt>
    <dgm:pt modelId="{98B6940D-9EA7-46EA-AEF7-A2B0BF5E4E54}" type="sibTrans" cxnId="{2012B3BE-EEA4-4503-B476-171FC33F30FB}">
      <dgm:prSet/>
      <dgm:spPr>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dgm:spPr>
      <dgm:t>
        <a:bodyPr/>
        <a:lstStyle/>
        <a:p>
          <a:endParaRPr lang="en-US" sz="2800" b="1"/>
        </a:p>
      </dgm:t>
    </dgm:pt>
    <dgm:pt modelId="{35F9923A-6E32-49F7-A1CF-9345BA28430B}" type="pres">
      <dgm:prSet presAssocID="{6183D211-A196-4E87-95C7-6BDFC8AAD2DF}" presName="Name0" presStyleCnt="0">
        <dgm:presLayoutVars>
          <dgm:chMax val="21"/>
          <dgm:chPref val="21"/>
        </dgm:presLayoutVars>
      </dgm:prSet>
      <dgm:spPr/>
    </dgm:pt>
    <dgm:pt modelId="{7545580F-767F-4E56-BAA2-B1B88BE76990}" type="pres">
      <dgm:prSet presAssocID="{B9FE2AF6-F90F-4664-935C-A71F362A01D8}" presName="text1" presStyleCnt="0"/>
      <dgm:spPr/>
    </dgm:pt>
    <dgm:pt modelId="{E5873471-A871-4743-A550-3D7AFA526B69}" type="pres">
      <dgm:prSet presAssocID="{B9FE2AF6-F90F-4664-935C-A71F362A01D8}" presName="textRepeatNode" presStyleLbl="alignNode1" presStyleIdx="0" presStyleCnt="9" custLinFactNeighborX="88475" custLinFactNeighborY="57349">
        <dgm:presLayoutVars>
          <dgm:chMax val="0"/>
          <dgm:chPref val="0"/>
          <dgm:bulletEnabled val="1"/>
        </dgm:presLayoutVars>
      </dgm:prSet>
      <dgm:spPr/>
    </dgm:pt>
    <dgm:pt modelId="{6C328A22-6FA6-45C1-9925-732D29A833BF}" type="pres">
      <dgm:prSet presAssocID="{B9FE2AF6-F90F-4664-935C-A71F362A01D8}" presName="textaccent1" presStyleCnt="0"/>
      <dgm:spPr/>
    </dgm:pt>
    <dgm:pt modelId="{504AE96F-C28E-4D93-9730-BCE001AA5C14}" type="pres">
      <dgm:prSet presAssocID="{B9FE2AF6-F90F-4664-935C-A71F362A01D8}" presName="accentRepeatNode" presStyleLbl="solidAlignAcc1" presStyleIdx="0" presStyleCnt="18"/>
      <dgm:spPr/>
    </dgm:pt>
    <dgm:pt modelId="{60DE2985-2086-4B8F-9327-DC70263DC37E}" type="pres">
      <dgm:prSet presAssocID="{679B16D2-FDE9-46FD-AB7D-106EF9C0CEA2}" presName="image1" presStyleCnt="0"/>
      <dgm:spPr/>
    </dgm:pt>
    <dgm:pt modelId="{C2899921-D617-4366-A50A-E7014A31F4B5}" type="pres">
      <dgm:prSet presAssocID="{679B16D2-FDE9-46FD-AB7D-106EF9C0CEA2}" presName="imageRepeatNode" presStyleLbl="alignAcc1" presStyleIdx="0" presStyleCnt="9" custLinFactX="100000" custLinFactY="68852" custLinFactNeighborX="157965" custLinFactNeighborY="100000"/>
      <dgm:spPr/>
    </dgm:pt>
    <dgm:pt modelId="{32484CE1-DDFE-4186-B71E-E201908108A6}" type="pres">
      <dgm:prSet presAssocID="{679B16D2-FDE9-46FD-AB7D-106EF9C0CEA2}" presName="imageaccent1" presStyleCnt="0"/>
      <dgm:spPr/>
    </dgm:pt>
    <dgm:pt modelId="{37FFAD28-0F77-41BC-BDF6-D0B6D01005A1}" type="pres">
      <dgm:prSet presAssocID="{679B16D2-FDE9-46FD-AB7D-106EF9C0CEA2}" presName="accentRepeatNode" presStyleLbl="solidAlignAcc1" presStyleIdx="1" presStyleCnt="18" custLinFactX="800000" custLinFactY="500000" custLinFactNeighborX="873747" custLinFactNeighborY="551363"/>
      <dgm:spPr/>
    </dgm:pt>
    <dgm:pt modelId="{489A3D3B-BE3F-4F69-A160-448A6D955939}" type="pres">
      <dgm:prSet presAssocID="{429024A4-7C73-419D-95EE-261B8764FE2E}" presName="text2" presStyleCnt="0"/>
      <dgm:spPr/>
    </dgm:pt>
    <dgm:pt modelId="{CC1E23F1-7998-427A-9042-4B569EEC9989}" type="pres">
      <dgm:prSet presAssocID="{429024A4-7C73-419D-95EE-261B8764FE2E}" presName="textRepeatNode" presStyleLbl="alignNode1" presStyleIdx="1" presStyleCnt="9">
        <dgm:presLayoutVars>
          <dgm:chMax val="0"/>
          <dgm:chPref val="0"/>
          <dgm:bulletEnabled val="1"/>
        </dgm:presLayoutVars>
      </dgm:prSet>
      <dgm:spPr/>
    </dgm:pt>
    <dgm:pt modelId="{17ECFEFE-F98E-4C99-8676-33B636F77645}" type="pres">
      <dgm:prSet presAssocID="{429024A4-7C73-419D-95EE-261B8764FE2E}" presName="textaccent2" presStyleCnt="0"/>
      <dgm:spPr/>
    </dgm:pt>
    <dgm:pt modelId="{336DD89E-763E-4625-AF21-344337BDD04B}" type="pres">
      <dgm:prSet presAssocID="{429024A4-7C73-419D-95EE-261B8764FE2E}" presName="accentRepeatNode" presStyleLbl="solidAlignAcc1" presStyleIdx="2" presStyleCnt="18" custLinFactY="438953" custLinFactNeighborY="500000"/>
      <dgm:spPr/>
    </dgm:pt>
    <dgm:pt modelId="{C0F50E1F-22A1-46C8-BC77-F980E7D1BEA4}" type="pres">
      <dgm:prSet presAssocID="{23029CEF-CB82-4514-A6D1-F6F5B85FB09A}" presName="image2" presStyleCnt="0"/>
      <dgm:spPr/>
    </dgm:pt>
    <dgm:pt modelId="{2201C2E3-FCDF-47EA-A6A0-BDA44775F7A5}" type="pres">
      <dgm:prSet presAssocID="{23029CEF-CB82-4514-A6D1-F6F5B85FB09A}" presName="imageRepeatNode" presStyleLbl="alignAcc1" presStyleIdx="1" presStyleCnt="9"/>
      <dgm:spPr/>
    </dgm:pt>
    <dgm:pt modelId="{A13EF099-1F00-47AC-839F-5EB2300CBE30}" type="pres">
      <dgm:prSet presAssocID="{23029CEF-CB82-4514-A6D1-F6F5B85FB09A}" presName="imageaccent2" presStyleCnt="0"/>
      <dgm:spPr/>
    </dgm:pt>
    <dgm:pt modelId="{F851AF99-85F1-4131-9709-CD98D348CB8C}" type="pres">
      <dgm:prSet presAssocID="{23029CEF-CB82-4514-A6D1-F6F5B85FB09A}" presName="accentRepeatNode" presStyleLbl="solidAlignAcc1" presStyleIdx="3" presStyleCnt="18"/>
      <dgm:spPr/>
    </dgm:pt>
    <dgm:pt modelId="{A572395D-E2C7-4B67-A11A-4FB86D9BF5F2}" type="pres">
      <dgm:prSet presAssocID="{9B3968D3-8049-4194-94B3-966BA703C2C0}" presName="text3" presStyleCnt="0"/>
      <dgm:spPr/>
    </dgm:pt>
    <dgm:pt modelId="{D53C0083-8570-4631-BD2C-096F2B43D403}" type="pres">
      <dgm:prSet presAssocID="{9B3968D3-8049-4194-94B3-966BA703C2C0}" presName="textRepeatNode" presStyleLbl="alignNode1" presStyleIdx="2" presStyleCnt="9">
        <dgm:presLayoutVars>
          <dgm:chMax val="0"/>
          <dgm:chPref val="0"/>
          <dgm:bulletEnabled val="1"/>
        </dgm:presLayoutVars>
      </dgm:prSet>
      <dgm:spPr/>
    </dgm:pt>
    <dgm:pt modelId="{C7E7BA2E-48B8-4F8A-9F3E-539BC2AD2656}" type="pres">
      <dgm:prSet presAssocID="{9B3968D3-8049-4194-94B3-966BA703C2C0}" presName="textaccent3" presStyleCnt="0"/>
      <dgm:spPr/>
    </dgm:pt>
    <dgm:pt modelId="{6A92957A-0E5D-4C61-A210-521A890481A6}" type="pres">
      <dgm:prSet presAssocID="{9B3968D3-8049-4194-94B3-966BA703C2C0}" presName="accentRepeatNode" presStyleLbl="solidAlignAcc1" presStyleIdx="4" presStyleCnt="18"/>
      <dgm:spPr/>
    </dgm:pt>
    <dgm:pt modelId="{D51AA3CA-17A1-4B08-A922-3CB21235A35F}" type="pres">
      <dgm:prSet presAssocID="{60FBF1F1-4069-4B3D-B040-97D078FAA278}" presName="image3" presStyleCnt="0"/>
      <dgm:spPr/>
    </dgm:pt>
    <dgm:pt modelId="{44069BCF-45C7-408F-B7BB-8F453D19425E}" type="pres">
      <dgm:prSet presAssocID="{60FBF1F1-4069-4B3D-B040-97D078FAA278}" presName="imageRepeatNode" presStyleLbl="alignAcc1" presStyleIdx="2" presStyleCnt="9"/>
      <dgm:spPr/>
    </dgm:pt>
    <dgm:pt modelId="{1BB9F88C-FE15-4E4B-8A64-1AF1FC6C49A6}" type="pres">
      <dgm:prSet presAssocID="{60FBF1F1-4069-4B3D-B040-97D078FAA278}" presName="imageaccent3" presStyleCnt="0"/>
      <dgm:spPr/>
    </dgm:pt>
    <dgm:pt modelId="{F323C5F2-4C31-49CC-BA63-FA9288F74DFB}" type="pres">
      <dgm:prSet presAssocID="{60FBF1F1-4069-4B3D-B040-97D078FAA278}" presName="accentRepeatNode" presStyleLbl="solidAlignAcc1" presStyleIdx="5" presStyleCnt="18"/>
      <dgm:spPr/>
    </dgm:pt>
    <dgm:pt modelId="{6EE830FE-6B5B-401B-9845-934A0F09D02E}" type="pres">
      <dgm:prSet presAssocID="{0A076D01-CBD5-4931-9D66-E1B3E906A586}" presName="text4" presStyleCnt="0"/>
      <dgm:spPr/>
    </dgm:pt>
    <dgm:pt modelId="{C1913AF5-0EC6-4820-8466-8F25D718EB5C}" type="pres">
      <dgm:prSet presAssocID="{0A076D01-CBD5-4931-9D66-E1B3E906A586}" presName="textRepeatNode" presStyleLbl="alignNode1" presStyleIdx="3" presStyleCnt="9">
        <dgm:presLayoutVars>
          <dgm:chMax val="0"/>
          <dgm:chPref val="0"/>
          <dgm:bulletEnabled val="1"/>
        </dgm:presLayoutVars>
      </dgm:prSet>
      <dgm:spPr/>
    </dgm:pt>
    <dgm:pt modelId="{A1CFE9A1-113A-44A9-97A7-B6256FB33A6F}" type="pres">
      <dgm:prSet presAssocID="{0A076D01-CBD5-4931-9D66-E1B3E906A586}" presName="textaccent4" presStyleCnt="0"/>
      <dgm:spPr/>
    </dgm:pt>
    <dgm:pt modelId="{38C14F74-9B9A-4EB3-805D-BD29A902BD6A}" type="pres">
      <dgm:prSet presAssocID="{0A076D01-CBD5-4931-9D66-E1B3E906A586}" presName="accentRepeatNode" presStyleLbl="solidAlignAcc1" presStyleIdx="6" presStyleCnt="18"/>
      <dgm:spPr/>
    </dgm:pt>
    <dgm:pt modelId="{FC2C6787-9FAE-4655-8513-18486163DBED}" type="pres">
      <dgm:prSet presAssocID="{410BF78B-05F2-49FF-94C6-867B8EAF1711}" presName="image4" presStyleCnt="0"/>
      <dgm:spPr/>
    </dgm:pt>
    <dgm:pt modelId="{0161A9E0-7D4E-4C13-B3D7-5122CE765A17}" type="pres">
      <dgm:prSet presAssocID="{410BF78B-05F2-49FF-94C6-867B8EAF1711}" presName="imageRepeatNode" presStyleLbl="alignAcc1" presStyleIdx="3" presStyleCnt="9"/>
      <dgm:spPr/>
    </dgm:pt>
    <dgm:pt modelId="{3C27B99E-C69D-4072-B65D-9E9B8D757CB7}" type="pres">
      <dgm:prSet presAssocID="{410BF78B-05F2-49FF-94C6-867B8EAF1711}" presName="imageaccent4" presStyleCnt="0"/>
      <dgm:spPr/>
    </dgm:pt>
    <dgm:pt modelId="{E8FB2748-6F12-4C6A-A19C-4455F2C249AD}" type="pres">
      <dgm:prSet presAssocID="{410BF78B-05F2-49FF-94C6-867B8EAF1711}" presName="accentRepeatNode" presStyleLbl="solidAlignAcc1" presStyleIdx="7" presStyleCnt="18"/>
      <dgm:spPr/>
    </dgm:pt>
    <dgm:pt modelId="{1D3A6039-8FD6-49B3-BFC2-8CBBC162E4F8}" type="pres">
      <dgm:prSet presAssocID="{FAE7AD68-56BC-4702-A0BF-D5760CE0CF3A}" presName="text5" presStyleCnt="0"/>
      <dgm:spPr/>
    </dgm:pt>
    <dgm:pt modelId="{28D65F31-5858-4D19-9190-DF3C517DAC6D}" type="pres">
      <dgm:prSet presAssocID="{FAE7AD68-56BC-4702-A0BF-D5760CE0CF3A}" presName="textRepeatNode" presStyleLbl="alignNode1" presStyleIdx="4" presStyleCnt="9">
        <dgm:presLayoutVars>
          <dgm:chMax val="0"/>
          <dgm:chPref val="0"/>
          <dgm:bulletEnabled val="1"/>
        </dgm:presLayoutVars>
      </dgm:prSet>
      <dgm:spPr/>
    </dgm:pt>
    <dgm:pt modelId="{4086EDC9-FA21-421D-B5B5-062BFB906445}" type="pres">
      <dgm:prSet presAssocID="{FAE7AD68-56BC-4702-A0BF-D5760CE0CF3A}" presName="textaccent5" presStyleCnt="0"/>
      <dgm:spPr/>
    </dgm:pt>
    <dgm:pt modelId="{A9732F4D-E1E5-4791-8DC0-D78BE60BE1C9}" type="pres">
      <dgm:prSet presAssocID="{FAE7AD68-56BC-4702-A0BF-D5760CE0CF3A}" presName="accentRepeatNode" presStyleLbl="solidAlignAcc1" presStyleIdx="8" presStyleCnt="18"/>
      <dgm:spPr/>
    </dgm:pt>
    <dgm:pt modelId="{18BF4308-2C52-4327-9998-E398A8CD7CEE}" type="pres">
      <dgm:prSet presAssocID="{54513F9D-4BC3-4D99-8A01-98345E047B6F}" presName="image5" presStyleCnt="0"/>
      <dgm:spPr/>
    </dgm:pt>
    <dgm:pt modelId="{0165710E-7760-4CB2-B49E-BA5F59679482}" type="pres">
      <dgm:prSet presAssocID="{54513F9D-4BC3-4D99-8A01-98345E047B6F}" presName="imageRepeatNode" presStyleLbl="alignAcc1" presStyleIdx="4" presStyleCnt="9"/>
      <dgm:spPr/>
    </dgm:pt>
    <dgm:pt modelId="{151D22AD-9F0D-4828-AF5C-4E19A3FEDD82}" type="pres">
      <dgm:prSet presAssocID="{54513F9D-4BC3-4D99-8A01-98345E047B6F}" presName="imageaccent5" presStyleCnt="0"/>
      <dgm:spPr/>
    </dgm:pt>
    <dgm:pt modelId="{5422F69D-9CB0-47F3-A778-A8E1CEC0A9BE}" type="pres">
      <dgm:prSet presAssocID="{54513F9D-4BC3-4D99-8A01-98345E047B6F}" presName="accentRepeatNode" presStyleLbl="solidAlignAcc1" presStyleIdx="9" presStyleCnt="18"/>
      <dgm:spPr/>
    </dgm:pt>
    <dgm:pt modelId="{107C537E-F9BF-453E-A8D0-CEE61760A170}" type="pres">
      <dgm:prSet presAssocID="{48A6D609-DB97-462C-9DD3-F281F5042634}" presName="text6" presStyleCnt="0"/>
      <dgm:spPr/>
    </dgm:pt>
    <dgm:pt modelId="{7F9A4EE6-EB42-4BF3-89F8-538D0E5AAE39}" type="pres">
      <dgm:prSet presAssocID="{48A6D609-DB97-462C-9DD3-F281F5042634}" presName="textRepeatNode" presStyleLbl="alignNode1" presStyleIdx="5" presStyleCnt="9">
        <dgm:presLayoutVars>
          <dgm:chMax val="0"/>
          <dgm:chPref val="0"/>
          <dgm:bulletEnabled val="1"/>
        </dgm:presLayoutVars>
      </dgm:prSet>
      <dgm:spPr/>
    </dgm:pt>
    <dgm:pt modelId="{5789F357-1D6F-40AF-B71B-6C20507B3C96}" type="pres">
      <dgm:prSet presAssocID="{48A6D609-DB97-462C-9DD3-F281F5042634}" presName="textaccent6" presStyleCnt="0"/>
      <dgm:spPr/>
    </dgm:pt>
    <dgm:pt modelId="{E964D2E6-7671-4A37-A3B6-42BD937A95C9}" type="pres">
      <dgm:prSet presAssocID="{48A6D609-DB97-462C-9DD3-F281F5042634}" presName="accentRepeatNode" presStyleLbl="solidAlignAcc1" presStyleIdx="10" presStyleCnt="18"/>
      <dgm:spPr/>
    </dgm:pt>
    <dgm:pt modelId="{F13E2058-1F39-4792-AFB9-3863C4C2E096}" type="pres">
      <dgm:prSet presAssocID="{7BAEF531-B28E-42E4-8071-41673221A9E9}" presName="image6" presStyleCnt="0"/>
      <dgm:spPr/>
    </dgm:pt>
    <dgm:pt modelId="{8A8B9588-F884-41C5-9B43-C41434CF8497}" type="pres">
      <dgm:prSet presAssocID="{7BAEF531-B28E-42E4-8071-41673221A9E9}" presName="imageRepeatNode" presStyleLbl="alignAcc1" presStyleIdx="5" presStyleCnt="9"/>
      <dgm:spPr/>
    </dgm:pt>
    <dgm:pt modelId="{6117BBFA-ABFC-410C-8568-9BD5C392361B}" type="pres">
      <dgm:prSet presAssocID="{7BAEF531-B28E-42E4-8071-41673221A9E9}" presName="imageaccent6" presStyleCnt="0"/>
      <dgm:spPr/>
    </dgm:pt>
    <dgm:pt modelId="{05234E9B-5AB9-4D8C-AF4A-20B558ECF770}" type="pres">
      <dgm:prSet presAssocID="{7BAEF531-B28E-42E4-8071-41673221A9E9}" presName="accentRepeatNode" presStyleLbl="solidAlignAcc1" presStyleIdx="11" presStyleCnt="18"/>
      <dgm:spPr/>
    </dgm:pt>
    <dgm:pt modelId="{222793A2-ACAB-4B0D-B6C2-A75DFCA4CA86}" type="pres">
      <dgm:prSet presAssocID="{F744891B-CB94-4FA1-BFC7-81E72E5C99CB}" presName="text7" presStyleCnt="0"/>
      <dgm:spPr/>
    </dgm:pt>
    <dgm:pt modelId="{AAA1566B-CECA-4AA0-A87D-DFAD45914C38}" type="pres">
      <dgm:prSet presAssocID="{F744891B-CB94-4FA1-BFC7-81E72E5C99CB}" presName="textRepeatNode" presStyleLbl="alignNode1" presStyleIdx="6" presStyleCnt="9" custLinFactNeighborX="-86879" custLinFactNeighborY="-52717">
        <dgm:presLayoutVars>
          <dgm:chMax val="0"/>
          <dgm:chPref val="0"/>
          <dgm:bulletEnabled val="1"/>
        </dgm:presLayoutVars>
      </dgm:prSet>
      <dgm:spPr/>
    </dgm:pt>
    <dgm:pt modelId="{46C96840-52A0-4D80-A364-69397DAE60DD}" type="pres">
      <dgm:prSet presAssocID="{F744891B-CB94-4FA1-BFC7-81E72E5C99CB}" presName="textaccent7" presStyleCnt="0"/>
      <dgm:spPr/>
    </dgm:pt>
    <dgm:pt modelId="{30613A7C-7057-479B-93BA-FDEE63013D2A}" type="pres">
      <dgm:prSet presAssocID="{F744891B-CB94-4FA1-BFC7-81E72E5C99CB}" presName="accentRepeatNode" presStyleLbl="solidAlignAcc1" presStyleIdx="12" presStyleCnt="18" custLinFactX="-276957" custLinFactNeighborX="-300000" custLinFactNeighborY="-92573"/>
      <dgm:spPr/>
    </dgm:pt>
    <dgm:pt modelId="{B4C0C6E3-4320-4EA5-94F3-85A1EFD2E6B9}" type="pres">
      <dgm:prSet presAssocID="{06C6A8F0-A889-4A6F-913E-0D903EF801CC}" presName="image7" presStyleCnt="0"/>
      <dgm:spPr/>
    </dgm:pt>
    <dgm:pt modelId="{8D766D54-E4A2-46E8-9722-2A474AF61303}" type="pres">
      <dgm:prSet presAssocID="{06C6A8F0-A889-4A6F-913E-0D903EF801CC}" presName="imageRepeatNode" presStyleLbl="alignAcc1" presStyleIdx="6" presStyleCnt="9"/>
      <dgm:spPr/>
    </dgm:pt>
    <dgm:pt modelId="{05D946EC-37D9-467A-836E-18118846034E}" type="pres">
      <dgm:prSet presAssocID="{06C6A8F0-A889-4A6F-913E-0D903EF801CC}" presName="imageaccent7" presStyleCnt="0"/>
      <dgm:spPr/>
    </dgm:pt>
    <dgm:pt modelId="{897D951D-8B76-4EEE-B056-3AC62CCB1902}" type="pres">
      <dgm:prSet presAssocID="{06C6A8F0-A889-4A6F-913E-0D903EF801CC}" presName="accentRepeatNode" presStyleLbl="solidAlignAcc1" presStyleIdx="13" presStyleCnt="18" custLinFactX="-188447" custLinFactNeighborX="-200000" custLinFactNeighborY="10191"/>
      <dgm:spPr/>
    </dgm:pt>
    <dgm:pt modelId="{06AE58AF-2A41-42C0-B779-61B4E2698F17}" type="pres">
      <dgm:prSet presAssocID="{EE7891FE-5C57-4830-BB2A-05C5D9D1F504}" presName="text8" presStyleCnt="0"/>
      <dgm:spPr/>
    </dgm:pt>
    <dgm:pt modelId="{2B39D96C-30C4-4D02-80D7-516C67698CA4}" type="pres">
      <dgm:prSet presAssocID="{EE7891FE-5C57-4830-BB2A-05C5D9D1F504}" presName="textRepeatNode" presStyleLbl="alignNode1" presStyleIdx="7" presStyleCnt="9">
        <dgm:presLayoutVars>
          <dgm:chMax val="0"/>
          <dgm:chPref val="0"/>
          <dgm:bulletEnabled val="1"/>
        </dgm:presLayoutVars>
      </dgm:prSet>
      <dgm:spPr/>
    </dgm:pt>
    <dgm:pt modelId="{BE8CEF4F-173A-40CA-BD00-71D600F623A1}" type="pres">
      <dgm:prSet presAssocID="{EE7891FE-5C57-4830-BB2A-05C5D9D1F504}" presName="textaccent8" presStyleCnt="0"/>
      <dgm:spPr/>
    </dgm:pt>
    <dgm:pt modelId="{EE08B0B4-1BC2-4245-B5BA-BF32425BBDD2}" type="pres">
      <dgm:prSet presAssocID="{EE7891FE-5C57-4830-BB2A-05C5D9D1F504}" presName="accentRepeatNode" presStyleLbl="solidAlignAcc1" presStyleIdx="14" presStyleCnt="18"/>
      <dgm:spPr/>
    </dgm:pt>
    <dgm:pt modelId="{C5785DA7-94D4-450F-A0F0-789DD5A5E512}" type="pres">
      <dgm:prSet presAssocID="{63AC6220-6676-4922-9682-0C4B6E56F553}" presName="image8" presStyleCnt="0"/>
      <dgm:spPr/>
    </dgm:pt>
    <dgm:pt modelId="{2769C9AB-53CA-47BC-B7F7-AB3E4A04A8CD}" type="pres">
      <dgm:prSet presAssocID="{63AC6220-6676-4922-9682-0C4B6E56F553}" presName="imageRepeatNode" presStyleLbl="alignAcc1" presStyleIdx="7" presStyleCnt="9"/>
      <dgm:spPr/>
    </dgm:pt>
    <dgm:pt modelId="{12D5CF53-40EF-4AFB-AFF8-32B0F89CE28D}" type="pres">
      <dgm:prSet presAssocID="{63AC6220-6676-4922-9682-0C4B6E56F553}" presName="imageaccent8" presStyleCnt="0"/>
      <dgm:spPr/>
    </dgm:pt>
    <dgm:pt modelId="{85EFC0E5-55AD-4C26-BD5D-697E1677E8C0}" type="pres">
      <dgm:prSet presAssocID="{63AC6220-6676-4922-9682-0C4B6E56F553}" presName="accentRepeatNode" presStyleLbl="solidAlignAcc1" presStyleIdx="15" presStyleCnt="18"/>
      <dgm:spPr/>
    </dgm:pt>
    <dgm:pt modelId="{FD7941A4-A37C-4D46-AD47-486704B28442}" type="pres">
      <dgm:prSet presAssocID="{3971660D-3B07-4664-9523-6BF38F6CBF13}" presName="text9" presStyleCnt="0"/>
      <dgm:spPr/>
    </dgm:pt>
    <dgm:pt modelId="{7A0C1E23-FA03-466E-9402-4DEE465D82A0}" type="pres">
      <dgm:prSet presAssocID="{3971660D-3B07-4664-9523-6BF38F6CBF13}" presName="textRepeatNode" presStyleLbl="alignNode1" presStyleIdx="8" presStyleCnt="9">
        <dgm:presLayoutVars>
          <dgm:chMax val="0"/>
          <dgm:chPref val="0"/>
          <dgm:bulletEnabled val="1"/>
        </dgm:presLayoutVars>
      </dgm:prSet>
      <dgm:spPr/>
    </dgm:pt>
    <dgm:pt modelId="{2C4B099B-5527-4AC4-9F5B-782B14C87F65}" type="pres">
      <dgm:prSet presAssocID="{3971660D-3B07-4664-9523-6BF38F6CBF13}" presName="textaccent9" presStyleCnt="0"/>
      <dgm:spPr/>
    </dgm:pt>
    <dgm:pt modelId="{087AD0DB-5D53-4418-965E-C8BBAEFB8F47}" type="pres">
      <dgm:prSet presAssocID="{3971660D-3B07-4664-9523-6BF38F6CBF13}" presName="accentRepeatNode" presStyleLbl="solidAlignAcc1" presStyleIdx="16" presStyleCnt="18"/>
      <dgm:spPr/>
    </dgm:pt>
    <dgm:pt modelId="{A710F4A1-D2BB-433E-A479-DB9615AD1C71}" type="pres">
      <dgm:prSet presAssocID="{98B6940D-9EA7-46EA-AEF7-A2B0BF5E4E54}" presName="image9" presStyleCnt="0"/>
      <dgm:spPr/>
    </dgm:pt>
    <dgm:pt modelId="{BDB47B8E-07D9-4C17-BAA4-27BA961EBEA7}" type="pres">
      <dgm:prSet presAssocID="{98B6940D-9EA7-46EA-AEF7-A2B0BF5E4E54}" presName="imageRepeatNode" presStyleLbl="alignAcc1" presStyleIdx="8" presStyleCnt="9"/>
      <dgm:spPr/>
    </dgm:pt>
    <dgm:pt modelId="{10BBB443-9AA3-42F5-B24B-A43883EE658E}" type="pres">
      <dgm:prSet presAssocID="{98B6940D-9EA7-46EA-AEF7-A2B0BF5E4E54}" presName="imageaccent9" presStyleCnt="0"/>
      <dgm:spPr/>
    </dgm:pt>
    <dgm:pt modelId="{0E0218EB-4EBD-4F1F-8BE4-E9E5A7A08778}" type="pres">
      <dgm:prSet presAssocID="{98B6940D-9EA7-46EA-AEF7-A2B0BF5E4E54}" presName="accentRepeatNode" presStyleLbl="solidAlignAcc1" presStyleIdx="17" presStyleCnt="18"/>
      <dgm:spPr/>
    </dgm:pt>
  </dgm:ptLst>
  <dgm:cxnLst>
    <dgm:cxn modelId="{1A09821F-E39C-4366-94BF-B41DD5F8753C}" srcId="{6183D211-A196-4E87-95C7-6BDFC8AAD2DF}" destId="{FAE7AD68-56BC-4702-A0BF-D5760CE0CF3A}" srcOrd="4" destOrd="0" parTransId="{02F8CA03-6823-4AA9-9946-191A216FCCF6}" sibTransId="{54513F9D-4BC3-4D99-8A01-98345E047B6F}"/>
    <dgm:cxn modelId="{29338B24-010B-4C42-889A-ED7210840EAE}" type="presOf" srcId="{60FBF1F1-4069-4B3D-B040-97D078FAA278}" destId="{44069BCF-45C7-408F-B7BB-8F453D19425E}" srcOrd="0" destOrd="0" presId="urn:microsoft.com/office/officeart/2008/layout/HexagonCluster"/>
    <dgm:cxn modelId="{35783727-E318-4C22-8C8A-D26AE10C87D1}" srcId="{6183D211-A196-4E87-95C7-6BDFC8AAD2DF}" destId="{429024A4-7C73-419D-95EE-261B8764FE2E}" srcOrd="1" destOrd="0" parTransId="{066A7238-9F0D-4963-AB30-CA307D102B61}" sibTransId="{23029CEF-CB82-4514-A6D1-F6F5B85FB09A}"/>
    <dgm:cxn modelId="{AEEA1B34-8D6D-40CF-B8A9-14B7DBB73C17}" type="presOf" srcId="{679B16D2-FDE9-46FD-AB7D-106EF9C0CEA2}" destId="{C2899921-D617-4366-A50A-E7014A31F4B5}" srcOrd="0" destOrd="0" presId="urn:microsoft.com/office/officeart/2008/layout/HexagonCluster"/>
    <dgm:cxn modelId="{1A928D3C-1938-401C-B7ED-79925408E784}" type="presOf" srcId="{48A6D609-DB97-462C-9DD3-F281F5042634}" destId="{7F9A4EE6-EB42-4BF3-89F8-538D0E5AAE39}" srcOrd="0" destOrd="0" presId="urn:microsoft.com/office/officeart/2008/layout/HexagonCluster"/>
    <dgm:cxn modelId="{67E6EB45-1048-4DA1-B6B1-AF3FDED9EB87}" srcId="{6183D211-A196-4E87-95C7-6BDFC8AAD2DF}" destId="{B9FE2AF6-F90F-4664-935C-A71F362A01D8}" srcOrd="0" destOrd="0" parTransId="{1CA21E44-984D-4D3C-A635-E82890E62C89}" sibTransId="{679B16D2-FDE9-46FD-AB7D-106EF9C0CEA2}"/>
    <dgm:cxn modelId="{5C8CB068-C04E-4430-8451-AA01DD4FA58A}" srcId="{6183D211-A196-4E87-95C7-6BDFC8AAD2DF}" destId="{EE7891FE-5C57-4830-BB2A-05C5D9D1F504}" srcOrd="7" destOrd="0" parTransId="{B2DCB46B-EAEC-4B86-9041-539D76B86D87}" sibTransId="{63AC6220-6676-4922-9682-0C4B6E56F553}"/>
    <dgm:cxn modelId="{062D546B-5957-4586-91F8-3ADA3984C58D}" type="presOf" srcId="{FAE7AD68-56BC-4702-A0BF-D5760CE0CF3A}" destId="{28D65F31-5858-4D19-9190-DF3C517DAC6D}" srcOrd="0" destOrd="0" presId="urn:microsoft.com/office/officeart/2008/layout/HexagonCluster"/>
    <dgm:cxn modelId="{3C8D2C4F-7B4C-4287-9E3D-CAE254372710}" type="presOf" srcId="{9B3968D3-8049-4194-94B3-966BA703C2C0}" destId="{D53C0083-8570-4631-BD2C-096F2B43D403}" srcOrd="0" destOrd="0" presId="urn:microsoft.com/office/officeart/2008/layout/HexagonCluster"/>
    <dgm:cxn modelId="{15C46A77-6640-45ED-92A0-9C3D5F6ED641}" type="presOf" srcId="{98B6940D-9EA7-46EA-AEF7-A2B0BF5E4E54}" destId="{BDB47B8E-07D9-4C17-BAA4-27BA961EBEA7}" srcOrd="0" destOrd="0" presId="urn:microsoft.com/office/officeart/2008/layout/HexagonCluster"/>
    <dgm:cxn modelId="{0492F67C-3766-45E5-AE15-4B14239976A3}" type="presOf" srcId="{EE7891FE-5C57-4830-BB2A-05C5D9D1F504}" destId="{2B39D96C-30C4-4D02-80D7-516C67698CA4}" srcOrd="0" destOrd="0" presId="urn:microsoft.com/office/officeart/2008/layout/HexagonCluster"/>
    <dgm:cxn modelId="{61235597-5C8F-442E-8A07-21CD0E167875}" type="presOf" srcId="{54513F9D-4BC3-4D99-8A01-98345E047B6F}" destId="{0165710E-7760-4CB2-B49E-BA5F59679482}" srcOrd="0" destOrd="0" presId="urn:microsoft.com/office/officeart/2008/layout/HexagonCluster"/>
    <dgm:cxn modelId="{C3FA24A2-E805-49AA-A38E-FEC470E0C94E}" srcId="{6183D211-A196-4E87-95C7-6BDFC8AAD2DF}" destId="{F744891B-CB94-4FA1-BFC7-81E72E5C99CB}" srcOrd="6" destOrd="0" parTransId="{05E97F3D-B056-4653-9DA5-AC12D9BA28C5}" sibTransId="{06C6A8F0-A889-4A6F-913E-0D903EF801CC}"/>
    <dgm:cxn modelId="{78F69CA6-C41F-43A4-B232-4663361CBACE}" type="presOf" srcId="{06C6A8F0-A889-4A6F-913E-0D903EF801CC}" destId="{8D766D54-E4A2-46E8-9722-2A474AF61303}" srcOrd="0" destOrd="0" presId="urn:microsoft.com/office/officeart/2008/layout/HexagonCluster"/>
    <dgm:cxn modelId="{8D7D04A9-9C6E-4459-B215-ABEAA582F94A}" srcId="{6183D211-A196-4E87-95C7-6BDFC8AAD2DF}" destId="{9B3968D3-8049-4194-94B3-966BA703C2C0}" srcOrd="2" destOrd="0" parTransId="{A29137FB-644A-4546-B6BF-910DC7F870DF}" sibTransId="{60FBF1F1-4069-4B3D-B040-97D078FAA278}"/>
    <dgm:cxn modelId="{E94097B6-69D0-4B84-9E75-E38CCE7EBA4D}" type="presOf" srcId="{6183D211-A196-4E87-95C7-6BDFC8AAD2DF}" destId="{35F9923A-6E32-49F7-A1CF-9345BA28430B}" srcOrd="0" destOrd="0" presId="urn:microsoft.com/office/officeart/2008/layout/HexagonCluster"/>
    <dgm:cxn modelId="{C870ECB6-71CE-41C2-8B04-AD663EDB0727}" type="presOf" srcId="{7BAEF531-B28E-42E4-8071-41673221A9E9}" destId="{8A8B9588-F884-41C5-9B43-C41434CF8497}" srcOrd="0" destOrd="0" presId="urn:microsoft.com/office/officeart/2008/layout/HexagonCluster"/>
    <dgm:cxn modelId="{AE7B92B8-0564-40E6-8B77-0593B8B89F06}" type="presOf" srcId="{F744891B-CB94-4FA1-BFC7-81E72E5C99CB}" destId="{AAA1566B-CECA-4AA0-A87D-DFAD45914C38}" srcOrd="0" destOrd="0" presId="urn:microsoft.com/office/officeart/2008/layout/HexagonCluster"/>
    <dgm:cxn modelId="{BD729FB8-454B-4076-8327-FE4DC9F11D87}" type="presOf" srcId="{410BF78B-05F2-49FF-94C6-867B8EAF1711}" destId="{0161A9E0-7D4E-4C13-B3D7-5122CE765A17}" srcOrd="0" destOrd="0" presId="urn:microsoft.com/office/officeart/2008/layout/HexagonCluster"/>
    <dgm:cxn modelId="{2012B3BE-EEA4-4503-B476-171FC33F30FB}" srcId="{6183D211-A196-4E87-95C7-6BDFC8AAD2DF}" destId="{3971660D-3B07-4664-9523-6BF38F6CBF13}" srcOrd="8" destOrd="0" parTransId="{307E0926-2159-4CD8-8B5B-363959B5E1D0}" sibTransId="{98B6940D-9EA7-46EA-AEF7-A2B0BF5E4E54}"/>
    <dgm:cxn modelId="{C64E0CC6-D976-495F-A2B3-016478939C0C}" type="presOf" srcId="{63AC6220-6676-4922-9682-0C4B6E56F553}" destId="{2769C9AB-53CA-47BC-B7F7-AB3E4A04A8CD}" srcOrd="0" destOrd="0" presId="urn:microsoft.com/office/officeart/2008/layout/HexagonCluster"/>
    <dgm:cxn modelId="{375914CA-FF30-4527-BD78-1B659489FD97}" type="presOf" srcId="{23029CEF-CB82-4514-A6D1-F6F5B85FB09A}" destId="{2201C2E3-FCDF-47EA-A6A0-BDA44775F7A5}" srcOrd="0" destOrd="0" presId="urn:microsoft.com/office/officeart/2008/layout/HexagonCluster"/>
    <dgm:cxn modelId="{2E462FD0-C01E-4F2C-B38C-64D6B1072387}" type="presOf" srcId="{429024A4-7C73-419D-95EE-261B8764FE2E}" destId="{CC1E23F1-7998-427A-9042-4B569EEC9989}" srcOrd="0" destOrd="0" presId="urn:microsoft.com/office/officeart/2008/layout/HexagonCluster"/>
    <dgm:cxn modelId="{72B01DEB-8961-48AA-9801-E5FBC1C77381}" srcId="{6183D211-A196-4E87-95C7-6BDFC8AAD2DF}" destId="{0A076D01-CBD5-4931-9D66-E1B3E906A586}" srcOrd="3" destOrd="0" parTransId="{016228A6-BAB1-455E-B0F0-1AB103B28FC5}" sibTransId="{410BF78B-05F2-49FF-94C6-867B8EAF1711}"/>
    <dgm:cxn modelId="{44CEA2F1-4700-4DF7-B7FF-ACDA9AC8B7D9}" type="presOf" srcId="{B9FE2AF6-F90F-4664-935C-A71F362A01D8}" destId="{E5873471-A871-4743-A550-3D7AFA526B69}" srcOrd="0" destOrd="0" presId="urn:microsoft.com/office/officeart/2008/layout/HexagonCluster"/>
    <dgm:cxn modelId="{BF4823F3-BA84-4D11-B249-92702E60B831}" type="presOf" srcId="{3971660D-3B07-4664-9523-6BF38F6CBF13}" destId="{7A0C1E23-FA03-466E-9402-4DEE465D82A0}" srcOrd="0" destOrd="0" presId="urn:microsoft.com/office/officeart/2008/layout/HexagonCluster"/>
    <dgm:cxn modelId="{F63B53F3-D87B-402C-9BA8-85EF388BAF0E}" srcId="{6183D211-A196-4E87-95C7-6BDFC8AAD2DF}" destId="{48A6D609-DB97-462C-9DD3-F281F5042634}" srcOrd="5" destOrd="0" parTransId="{3E48AF75-AEA5-44C1-ABF8-BF0A3E22F010}" sibTransId="{7BAEF531-B28E-42E4-8071-41673221A9E9}"/>
    <dgm:cxn modelId="{D86518FD-66BA-4B43-ACC5-6D83D6CDD4F9}" type="presOf" srcId="{0A076D01-CBD5-4931-9D66-E1B3E906A586}" destId="{C1913AF5-0EC6-4820-8466-8F25D718EB5C}" srcOrd="0" destOrd="0" presId="urn:microsoft.com/office/officeart/2008/layout/HexagonCluster"/>
    <dgm:cxn modelId="{8621F366-FC32-4F80-9F07-D50520594689}" type="presParOf" srcId="{35F9923A-6E32-49F7-A1CF-9345BA28430B}" destId="{7545580F-767F-4E56-BAA2-B1B88BE76990}" srcOrd="0" destOrd="0" presId="urn:microsoft.com/office/officeart/2008/layout/HexagonCluster"/>
    <dgm:cxn modelId="{2C5B46FA-43FB-4F4A-8269-730258976A74}" type="presParOf" srcId="{7545580F-767F-4E56-BAA2-B1B88BE76990}" destId="{E5873471-A871-4743-A550-3D7AFA526B69}" srcOrd="0" destOrd="0" presId="urn:microsoft.com/office/officeart/2008/layout/HexagonCluster"/>
    <dgm:cxn modelId="{631C59C3-1E3A-4C46-AA6C-FC8A5AA29038}" type="presParOf" srcId="{35F9923A-6E32-49F7-A1CF-9345BA28430B}" destId="{6C328A22-6FA6-45C1-9925-732D29A833BF}" srcOrd="1" destOrd="0" presId="urn:microsoft.com/office/officeart/2008/layout/HexagonCluster"/>
    <dgm:cxn modelId="{4E07F08A-92C0-4344-B65A-8C8B5E8996C5}" type="presParOf" srcId="{6C328A22-6FA6-45C1-9925-732D29A833BF}" destId="{504AE96F-C28E-4D93-9730-BCE001AA5C14}" srcOrd="0" destOrd="0" presId="urn:microsoft.com/office/officeart/2008/layout/HexagonCluster"/>
    <dgm:cxn modelId="{131997DC-2668-4348-AE0A-AEF8DA45A1C2}" type="presParOf" srcId="{35F9923A-6E32-49F7-A1CF-9345BA28430B}" destId="{60DE2985-2086-4B8F-9327-DC70263DC37E}" srcOrd="2" destOrd="0" presId="urn:microsoft.com/office/officeart/2008/layout/HexagonCluster"/>
    <dgm:cxn modelId="{7EF28A40-7F02-49A7-9F73-31C2DDCF48BD}" type="presParOf" srcId="{60DE2985-2086-4B8F-9327-DC70263DC37E}" destId="{C2899921-D617-4366-A50A-E7014A31F4B5}" srcOrd="0" destOrd="0" presId="urn:microsoft.com/office/officeart/2008/layout/HexagonCluster"/>
    <dgm:cxn modelId="{95FB3DBA-1AF3-4C4E-8A87-1650AF37D890}" type="presParOf" srcId="{35F9923A-6E32-49F7-A1CF-9345BA28430B}" destId="{32484CE1-DDFE-4186-B71E-E201908108A6}" srcOrd="3" destOrd="0" presId="urn:microsoft.com/office/officeart/2008/layout/HexagonCluster"/>
    <dgm:cxn modelId="{A6D6E851-3534-4635-B8B8-06C9FCB6F52C}" type="presParOf" srcId="{32484CE1-DDFE-4186-B71E-E201908108A6}" destId="{37FFAD28-0F77-41BC-BDF6-D0B6D01005A1}" srcOrd="0" destOrd="0" presId="urn:microsoft.com/office/officeart/2008/layout/HexagonCluster"/>
    <dgm:cxn modelId="{E8BC2D84-3ABD-44D5-8CF4-88C7455DECB8}" type="presParOf" srcId="{35F9923A-6E32-49F7-A1CF-9345BA28430B}" destId="{489A3D3B-BE3F-4F69-A160-448A6D955939}" srcOrd="4" destOrd="0" presId="urn:microsoft.com/office/officeart/2008/layout/HexagonCluster"/>
    <dgm:cxn modelId="{301B93E1-26AC-4C80-B8A3-FAA0DD171992}" type="presParOf" srcId="{489A3D3B-BE3F-4F69-A160-448A6D955939}" destId="{CC1E23F1-7998-427A-9042-4B569EEC9989}" srcOrd="0" destOrd="0" presId="urn:microsoft.com/office/officeart/2008/layout/HexagonCluster"/>
    <dgm:cxn modelId="{D4F50C04-10AC-4A93-A715-EBC8ABAE724A}" type="presParOf" srcId="{35F9923A-6E32-49F7-A1CF-9345BA28430B}" destId="{17ECFEFE-F98E-4C99-8676-33B636F77645}" srcOrd="5" destOrd="0" presId="urn:microsoft.com/office/officeart/2008/layout/HexagonCluster"/>
    <dgm:cxn modelId="{DDFEC0F8-1797-4A57-8A67-F61CD4DBECA9}" type="presParOf" srcId="{17ECFEFE-F98E-4C99-8676-33B636F77645}" destId="{336DD89E-763E-4625-AF21-344337BDD04B}" srcOrd="0" destOrd="0" presId="urn:microsoft.com/office/officeart/2008/layout/HexagonCluster"/>
    <dgm:cxn modelId="{B1258480-E2A5-4C18-81A6-DD95F56C4C69}" type="presParOf" srcId="{35F9923A-6E32-49F7-A1CF-9345BA28430B}" destId="{C0F50E1F-22A1-46C8-BC77-F980E7D1BEA4}" srcOrd="6" destOrd="0" presId="urn:microsoft.com/office/officeart/2008/layout/HexagonCluster"/>
    <dgm:cxn modelId="{777B20CF-B1FB-4664-816E-50EDAB9A9669}" type="presParOf" srcId="{C0F50E1F-22A1-46C8-BC77-F980E7D1BEA4}" destId="{2201C2E3-FCDF-47EA-A6A0-BDA44775F7A5}" srcOrd="0" destOrd="0" presId="urn:microsoft.com/office/officeart/2008/layout/HexagonCluster"/>
    <dgm:cxn modelId="{D52E3AA2-EF01-4EA1-9B35-8CFF6950CAF5}" type="presParOf" srcId="{35F9923A-6E32-49F7-A1CF-9345BA28430B}" destId="{A13EF099-1F00-47AC-839F-5EB2300CBE30}" srcOrd="7" destOrd="0" presId="urn:microsoft.com/office/officeart/2008/layout/HexagonCluster"/>
    <dgm:cxn modelId="{20A7E47A-5944-4AFF-B699-CE82DE3BFA85}" type="presParOf" srcId="{A13EF099-1F00-47AC-839F-5EB2300CBE30}" destId="{F851AF99-85F1-4131-9709-CD98D348CB8C}" srcOrd="0" destOrd="0" presId="urn:microsoft.com/office/officeart/2008/layout/HexagonCluster"/>
    <dgm:cxn modelId="{C5272C62-FEE9-4104-9554-6FE2D2127035}" type="presParOf" srcId="{35F9923A-6E32-49F7-A1CF-9345BA28430B}" destId="{A572395D-E2C7-4B67-A11A-4FB86D9BF5F2}" srcOrd="8" destOrd="0" presId="urn:microsoft.com/office/officeart/2008/layout/HexagonCluster"/>
    <dgm:cxn modelId="{8725D657-9C78-4EC8-9D73-13B7FD9C1470}" type="presParOf" srcId="{A572395D-E2C7-4B67-A11A-4FB86D9BF5F2}" destId="{D53C0083-8570-4631-BD2C-096F2B43D403}" srcOrd="0" destOrd="0" presId="urn:microsoft.com/office/officeart/2008/layout/HexagonCluster"/>
    <dgm:cxn modelId="{A61D6FBC-4F81-4AEE-84E5-C901D13BE0F0}" type="presParOf" srcId="{35F9923A-6E32-49F7-A1CF-9345BA28430B}" destId="{C7E7BA2E-48B8-4F8A-9F3E-539BC2AD2656}" srcOrd="9" destOrd="0" presId="urn:microsoft.com/office/officeart/2008/layout/HexagonCluster"/>
    <dgm:cxn modelId="{C1B5895F-B3B9-4109-B808-B75035BFCAC5}" type="presParOf" srcId="{C7E7BA2E-48B8-4F8A-9F3E-539BC2AD2656}" destId="{6A92957A-0E5D-4C61-A210-521A890481A6}" srcOrd="0" destOrd="0" presId="urn:microsoft.com/office/officeart/2008/layout/HexagonCluster"/>
    <dgm:cxn modelId="{1EB0F1DF-BFC1-4B92-AE9A-AF2D560EFBF1}" type="presParOf" srcId="{35F9923A-6E32-49F7-A1CF-9345BA28430B}" destId="{D51AA3CA-17A1-4B08-A922-3CB21235A35F}" srcOrd="10" destOrd="0" presId="urn:microsoft.com/office/officeart/2008/layout/HexagonCluster"/>
    <dgm:cxn modelId="{01DB5CB2-544E-4A6C-92E1-FA4157F131F7}" type="presParOf" srcId="{D51AA3CA-17A1-4B08-A922-3CB21235A35F}" destId="{44069BCF-45C7-408F-B7BB-8F453D19425E}" srcOrd="0" destOrd="0" presId="urn:microsoft.com/office/officeart/2008/layout/HexagonCluster"/>
    <dgm:cxn modelId="{21992BBA-8C4A-4036-BDF9-D415B4D8F559}" type="presParOf" srcId="{35F9923A-6E32-49F7-A1CF-9345BA28430B}" destId="{1BB9F88C-FE15-4E4B-8A64-1AF1FC6C49A6}" srcOrd="11" destOrd="0" presId="urn:microsoft.com/office/officeart/2008/layout/HexagonCluster"/>
    <dgm:cxn modelId="{FEDF6DCD-9FFD-45FC-903F-9E5ED1F5E4D5}" type="presParOf" srcId="{1BB9F88C-FE15-4E4B-8A64-1AF1FC6C49A6}" destId="{F323C5F2-4C31-49CC-BA63-FA9288F74DFB}" srcOrd="0" destOrd="0" presId="urn:microsoft.com/office/officeart/2008/layout/HexagonCluster"/>
    <dgm:cxn modelId="{365187BD-F660-4B0E-B160-2E830AAAD6FA}" type="presParOf" srcId="{35F9923A-6E32-49F7-A1CF-9345BA28430B}" destId="{6EE830FE-6B5B-401B-9845-934A0F09D02E}" srcOrd="12" destOrd="0" presId="urn:microsoft.com/office/officeart/2008/layout/HexagonCluster"/>
    <dgm:cxn modelId="{370613FF-B906-4227-AC40-B59F798B32D5}" type="presParOf" srcId="{6EE830FE-6B5B-401B-9845-934A0F09D02E}" destId="{C1913AF5-0EC6-4820-8466-8F25D718EB5C}" srcOrd="0" destOrd="0" presId="urn:microsoft.com/office/officeart/2008/layout/HexagonCluster"/>
    <dgm:cxn modelId="{EF8FA1C2-DA81-4BC4-AD76-6DA0DEF82252}" type="presParOf" srcId="{35F9923A-6E32-49F7-A1CF-9345BA28430B}" destId="{A1CFE9A1-113A-44A9-97A7-B6256FB33A6F}" srcOrd="13" destOrd="0" presId="urn:microsoft.com/office/officeart/2008/layout/HexagonCluster"/>
    <dgm:cxn modelId="{FF53E76C-B618-497B-B78E-25EB9C139C14}" type="presParOf" srcId="{A1CFE9A1-113A-44A9-97A7-B6256FB33A6F}" destId="{38C14F74-9B9A-4EB3-805D-BD29A902BD6A}" srcOrd="0" destOrd="0" presId="urn:microsoft.com/office/officeart/2008/layout/HexagonCluster"/>
    <dgm:cxn modelId="{2184C2ED-5280-464D-BB56-5B94F710655E}" type="presParOf" srcId="{35F9923A-6E32-49F7-A1CF-9345BA28430B}" destId="{FC2C6787-9FAE-4655-8513-18486163DBED}" srcOrd="14" destOrd="0" presId="urn:microsoft.com/office/officeart/2008/layout/HexagonCluster"/>
    <dgm:cxn modelId="{3A8770F9-3461-4D80-A898-B996722FBBA7}" type="presParOf" srcId="{FC2C6787-9FAE-4655-8513-18486163DBED}" destId="{0161A9E0-7D4E-4C13-B3D7-5122CE765A17}" srcOrd="0" destOrd="0" presId="urn:microsoft.com/office/officeart/2008/layout/HexagonCluster"/>
    <dgm:cxn modelId="{2AD39D19-AD4A-487C-80E8-EA5E230000E3}" type="presParOf" srcId="{35F9923A-6E32-49F7-A1CF-9345BA28430B}" destId="{3C27B99E-C69D-4072-B65D-9E9B8D757CB7}" srcOrd="15" destOrd="0" presId="urn:microsoft.com/office/officeart/2008/layout/HexagonCluster"/>
    <dgm:cxn modelId="{E9BE4535-9678-489E-BE5D-87332CA3FDBC}" type="presParOf" srcId="{3C27B99E-C69D-4072-B65D-9E9B8D757CB7}" destId="{E8FB2748-6F12-4C6A-A19C-4455F2C249AD}" srcOrd="0" destOrd="0" presId="urn:microsoft.com/office/officeart/2008/layout/HexagonCluster"/>
    <dgm:cxn modelId="{6A63A97B-340F-4E15-B951-17AD2386689D}" type="presParOf" srcId="{35F9923A-6E32-49F7-A1CF-9345BA28430B}" destId="{1D3A6039-8FD6-49B3-BFC2-8CBBC162E4F8}" srcOrd="16" destOrd="0" presId="urn:microsoft.com/office/officeart/2008/layout/HexagonCluster"/>
    <dgm:cxn modelId="{B9BD314A-59FE-4551-9DEF-97AC23AE576F}" type="presParOf" srcId="{1D3A6039-8FD6-49B3-BFC2-8CBBC162E4F8}" destId="{28D65F31-5858-4D19-9190-DF3C517DAC6D}" srcOrd="0" destOrd="0" presId="urn:microsoft.com/office/officeart/2008/layout/HexagonCluster"/>
    <dgm:cxn modelId="{5972B83E-8607-469F-9A32-3F88A9C40E26}" type="presParOf" srcId="{35F9923A-6E32-49F7-A1CF-9345BA28430B}" destId="{4086EDC9-FA21-421D-B5B5-062BFB906445}" srcOrd="17" destOrd="0" presId="urn:microsoft.com/office/officeart/2008/layout/HexagonCluster"/>
    <dgm:cxn modelId="{9AF07BFE-3E85-49EA-90E7-8AEB77F33CA2}" type="presParOf" srcId="{4086EDC9-FA21-421D-B5B5-062BFB906445}" destId="{A9732F4D-E1E5-4791-8DC0-D78BE60BE1C9}" srcOrd="0" destOrd="0" presId="urn:microsoft.com/office/officeart/2008/layout/HexagonCluster"/>
    <dgm:cxn modelId="{F217B85E-87CD-4751-863B-F5386F8B3E6D}" type="presParOf" srcId="{35F9923A-6E32-49F7-A1CF-9345BA28430B}" destId="{18BF4308-2C52-4327-9998-E398A8CD7CEE}" srcOrd="18" destOrd="0" presId="urn:microsoft.com/office/officeart/2008/layout/HexagonCluster"/>
    <dgm:cxn modelId="{CE4D445D-EDC3-4C10-9F70-E280B05A67A3}" type="presParOf" srcId="{18BF4308-2C52-4327-9998-E398A8CD7CEE}" destId="{0165710E-7760-4CB2-B49E-BA5F59679482}" srcOrd="0" destOrd="0" presId="urn:microsoft.com/office/officeart/2008/layout/HexagonCluster"/>
    <dgm:cxn modelId="{5DA776A8-E542-40FA-91EA-6B78CEE1F02B}" type="presParOf" srcId="{35F9923A-6E32-49F7-A1CF-9345BA28430B}" destId="{151D22AD-9F0D-4828-AF5C-4E19A3FEDD82}" srcOrd="19" destOrd="0" presId="urn:microsoft.com/office/officeart/2008/layout/HexagonCluster"/>
    <dgm:cxn modelId="{3A7D087F-A143-4A6D-AEDC-9ABE2D74F907}" type="presParOf" srcId="{151D22AD-9F0D-4828-AF5C-4E19A3FEDD82}" destId="{5422F69D-9CB0-47F3-A778-A8E1CEC0A9BE}" srcOrd="0" destOrd="0" presId="urn:microsoft.com/office/officeart/2008/layout/HexagonCluster"/>
    <dgm:cxn modelId="{D1C76066-ACAF-4F51-83AE-8146927B7F1C}" type="presParOf" srcId="{35F9923A-6E32-49F7-A1CF-9345BA28430B}" destId="{107C537E-F9BF-453E-A8D0-CEE61760A170}" srcOrd="20" destOrd="0" presId="urn:microsoft.com/office/officeart/2008/layout/HexagonCluster"/>
    <dgm:cxn modelId="{BD9FE894-EB8D-406B-A158-4B9E2B4BFA3B}" type="presParOf" srcId="{107C537E-F9BF-453E-A8D0-CEE61760A170}" destId="{7F9A4EE6-EB42-4BF3-89F8-538D0E5AAE39}" srcOrd="0" destOrd="0" presId="urn:microsoft.com/office/officeart/2008/layout/HexagonCluster"/>
    <dgm:cxn modelId="{F71FBE30-27D0-4B49-9FD3-2D0CEC9CED26}" type="presParOf" srcId="{35F9923A-6E32-49F7-A1CF-9345BA28430B}" destId="{5789F357-1D6F-40AF-B71B-6C20507B3C96}" srcOrd="21" destOrd="0" presId="urn:microsoft.com/office/officeart/2008/layout/HexagonCluster"/>
    <dgm:cxn modelId="{96EB6462-BD87-4F5B-B602-6B16571C3E29}" type="presParOf" srcId="{5789F357-1D6F-40AF-B71B-6C20507B3C96}" destId="{E964D2E6-7671-4A37-A3B6-42BD937A95C9}" srcOrd="0" destOrd="0" presId="urn:microsoft.com/office/officeart/2008/layout/HexagonCluster"/>
    <dgm:cxn modelId="{DCF8AC3C-8614-423A-9479-DD64E4AAC820}" type="presParOf" srcId="{35F9923A-6E32-49F7-A1CF-9345BA28430B}" destId="{F13E2058-1F39-4792-AFB9-3863C4C2E096}" srcOrd="22" destOrd="0" presId="urn:microsoft.com/office/officeart/2008/layout/HexagonCluster"/>
    <dgm:cxn modelId="{3C8F00C4-A2CD-429D-88AE-60CD22F76975}" type="presParOf" srcId="{F13E2058-1F39-4792-AFB9-3863C4C2E096}" destId="{8A8B9588-F884-41C5-9B43-C41434CF8497}" srcOrd="0" destOrd="0" presId="urn:microsoft.com/office/officeart/2008/layout/HexagonCluster"/>
    <dgm:cxn modelId="{28317936-BB67-4076-9492-5E85DC8F79D9}" type="presParOf" srcId="{35F9923A-6E32-49F7-A1CF-9345BA28430B}" destId="{6117BBFA-ABFC-410C-8568-9BD5C392361B}" srcOrd="23" destOrd="0" presId="urn:microsoft.com/office/officeart/2008/layout/HexagonCluster"/>
    <dgm:cxn modelId="{802BB02D-98F5-4FC5-B776-91ACA689C8F4}" type="presParOf" srcId="{6117BBFA-ABFC-410C-8568-9BD5C392361B}" destId="{05234E9B-5AB9-4D8C-AF4A-20B558ECF770}" srcOrd="0" destOrd="0" presId="urn:microsoft.com/office/officeart/2008/layout/HexagonCluster"/>
    <dgm:cxn modelId="{9CDBC4C5-58CE-4559-BDA7-A2E306B557B3}" type="presParOf" srcId="{35F9923A-6E32-49F7-A1CF-9345BA28430B}" destId="{222793A2-ACAB-4B0D-B6C2-A75DFCA4CA86}" srcOrd="24" destOrd="0" presId="urn:microsoft.com/office/officeart/2008/layout/HexagonCluster"/>
    <dgm:cxn modelId="{A09355C2-7605-471E-855E-1CA9217D2BEC}" type="presParOf" srcId="{222793A2-ACAB-4B0D-B6C2-A75DFCA4CA86}" destId="{AAA1566B-CECA-4AA0-A87D-DFAD45914C38}" srcOrd="0" destOrd="0" presId="urn:microsoft.com/office/officeart/2008/layout/HexagonCluster"/>
    <dgm:cxn modelId="{5C7D27C8-A7AB-4076-B41B-C4292D1B29BD}" type="presParOf" srcId="{35F9923A-6E32-49F7-A1CF-9345BA28430B}" destId="{46C96840-52A0-4D80-A364-69397DAE60DD}" srcOrd="25" destOrd="0" presId="urn:microsoft.com/office/officeart/2008/layout/HexagonCluster"/>
    <dgm:cxn modelId="{201E033F-8F6A-4932-B4BE-C845A45F8ED9}" type="presParOf" srcId="{46C96840-52A0-4D80-A364-69397DAE60DD}" destId="{30613A7C-7057-479B-93BA-FDEE63013D2A}" srcOrd="0" destOrd="0" presId="urn:microsoft.com/office/officeart/2008/layout/HexagonCluster"/>
    <dgm:cxn modelId="{B16298A8-4DBC-48C8-B287-3C981C19AFE3}" type="presParOf" srcId="{35F9923A-6E32-49F7-A1CF-9345BA28430B}" destId="{B4C0C6E3-4320-4EA5-94F3-85A1EFD2E6B9}" srcOrd="26" destOrd="0" presId="urn:microsoft.com/office/officeart/2008/layout/HexagonCluster"/>
    <dgm:cxn modelId="{C0CD139A-2FFE-4C8B-949E-E130B161E75E}" type="presParOf" srcId="{B4C0C6E3-4320-4EA5-94F3-85A1EFD2E6B9}" destId="{8D766D54-E4A2-46E8-9722-2A474AF61303}" srcOrd="0" destOrd="0" presId="urn:microsoft.com/office/officeart/2008/layout/HexagonCluster"/>
    <dgm:cxn modelId="{DE90CA8B-C3B8-499C-B240-E78498E04134}" type="presParOf" srcId="{35F9923A-6E32-49F7-A1CF-9345BA28430B}" destId="{05D946EC-37D9-467A-836E-18118846034E}" srcOrd="27" destOrd="0" presId="urn:microsoft.com/office/officeart/2008/layout/HexagonCluster"/>
    <dgm:cxn modelId="{EF9D726D-BB21-4D88-9A82-123C1376BF15}" type="presParOf" srcId="{05D946EC-37D9-467A-836E-18118846034E}" destId="{897D951D-8B76-4EEE-B056-3AC62CCB1902}" srcOrd="0" destOrd="0" presId="urn:microsoft.com/office/officeart/2008/layout/HexagonCluster"/>
    <dgm:cxn modelId="{8759942A-51D8-4D1D-9004-083670BF7016}" type="presParOf" srcId="{35F9923A-6E32-49F7-A1CF-9345BA28430B}" destId="{06AE58AF-2A41-42C0-B779-61B4E2698F17}" srcOrd="28" destOrd="0" presId="urn:microsoft.com/office/officeart/2008/layout/HexagonCluster"/>
    <dgm:cxn modelId="{A13BD61B-B2C8-417A-862E-AD52146EC556}" type="presParOf" srcId="{06AE58AF-2A41-42C0-B779-61B4E2698F17}" destId="{2B39D96C-30C4-4D02-80D7-516C67698CA4}" srcOrd="0" destOrd="0" presId="urn:microsoft.com/office/officeart/2008/layout/HexagonCluster"/>
    <dgm:cxn modelId="{8C1B0C81-1214-4AFD-BB14-CD909473E895}" type="presParOf" srcId="{35F9923A-6E32-49F7-A1CF-9345BA28430B}" destId="{BE8CEF4F-173A-40CA-BD00-71D600F623A1}" srcOrd="29" destOrd="0" presId="urn:microsoft.com/office/officeart/2008/layout/HexagonCluster"/>
    <dgm:cxn modelId="{59EA6557-63AF-440E-8CE2-1A14132E7565}" type="presParOf" srcId="{BE8CEF4F-173A-40CA-BD00-71D600F623A1}" destId="{EE08B0B4-1BC2-4245-B5BA-BF32425BBDD2}" srcOrd="0" destOrd="0" presId="urn:microsoft.com/office/officeart/2008/layout/HexagonCluster"/>
    <dgm:cxn modelId="{579830E9-41B9-497A-8CCA-714D2A159264}" type="presParOf" srcId="{35F9923A-6E32-49F7-A1CF-9345BA28430B}" destId="{C5785DA7-94D4-450F-A0F0-789DD5A5E512}" srcOrd="30" destOrd="0" presId="urn:microsoft.com/office/officeart/2008/layout/HexagonCluster"/>
    <dgm:cxn modelId="{E4F31CB5-C602-41A1-BB20-6CDCF8AB3BF9}" type="presParOf" srcId="{C5785DA7-94D4-450F-A0F0-789DD5A5E512}" destId="{2769C9AB-53CA-47BC-B7F7-AB3E4A04A8CD}" srcOrd="0" destOrd="0" presId="urn:microsoft.com/office/officeart/2008/layout/HexagonCluster"/>
    <dgm:cxn modelId="{FF13BECE-9C04-47EF-9421-BA520F4A94C6}" type="presParOf" srcId="{35F9923A-6E32-49F7-A1CF-9345BA28430B}" destId="{12D5CF53-40EF-4AFB-AFF8-32B0F89CE28D}" srcOrd="31" destOrd="0" presId="urn:microsoft.com/office/officeart/2008/layout/HexagonCluster"/>
    <dgm:cxn modelId="{B5DCD619-8956-49E3-9E8E-E03F1A1A00D4}" type="presParOf" srcId="{12D5CF53-40EF-4AFB-AFF8-32B0F89CE28D}" destId="{85EFC0E5-55AD-4C26-BD5D-697E1677E8C0}" srcOrd="0" destOrd="0" presId="urn:microsoft.com/office/officeart/2008/layout/HexagonCluster"/>
    <dgm:cxn modelId="{B7BBFED9-BDE8-4C16-8A2D-A77418C5D8E0}" type="presParOf" srcId="{35F9923A-6E32-49F7-A1CF-9345BA28430B}" destId="{FD7941A4-A37C-4D46-AD47-486704B28442}" srcOrd="32" destOrd="0" presId="urn:microsoft.com/office/officeart/2008/layout/HexagonCluster"/>
    <dgm:cxn modelId="{D1B6659B-6A13-4C2E-98AF-7CB28F60424A}" type="presParOf" srcId="{FD7941A4-A37C-4D46-AD47-486704B28442}" destId="{7A0C1E23-FA03-466E-9402-4DEE465D82A0}" srcOrd="0" destOrd="0" presId="urn:microsoft.com/office/officeart/2008/layout/HexagonCluster"/>
    <dgm:cxn modelId="{09352B6B-21A3-44CF-AA38-C7EADA21AD83}" type="presParOf" srcId="{35F9923A-6E32-49F7-A1CF-9345BA28430B}" destId="{2C4B099B-5527-4AC4-9F5B-782B14C87F65}" srcOrd="33" destOrd="0" presId="urn:microsoft.com/office/officeart/2008/layout/HexagonCluster"/>
    <dgm:cxn modelId="{EE4CAA20-CB02-4908-9D5C-DC58FA46F1B3}" type="presParOf" srcId="{2C4B099B-5527-4AC4-9F5B-782B14C87F65}" destId="{087AD0DB-5D53-4418-965E-C8BBAEFB8F47}" srcOrd="0" destOrd="0" presId="urn:microsoft.com/office/officeart/2008/layout/HexagonCluster"/>
    <dgm:cxn modelId="{DAD6DD99-47DE-4B5F-8B3A-511B0FFFB2E7}" type="presParOf" srcId="{35F9923A-6E32-49F7-A1CF-9345BA28430B}" destId="{A710F4A1-D2BB-433E-A479-DB9615AD1C71}" srcOrd="34" destOrd="0" presId="urn:microsoft.com/office/officeart/2008/layout/HexagonCluster"/>
    <dgm:cxn modelId="{73DF6FB2-F29F-4AC4-A16C-ACF90A3D1488}" type="presParOf" srcId="{A710F4A1-D2BB-433E-A479-DB9615AD1C71}" destId="{BDB47B8E-07D9-4C17-BAA4-27BA961EBEA7}" srcOrd="0" destOrd="0" presId="urn:microsoft.com/office/officeart/2008/layout/HexagonCluster"/>
    <dgm:cxn modelId="{34B4988B-36DA-47D7-8849-2A252BF53923}" type="presParOf" srcId="{35F9923A-6E32-49F7-A1CF-9345BA28430B}" destId="{10BBB443-9AA3-42F5-B24B-A43883EE658E}" srcOrd="35" destOrd="0" presId="urn:microsoft.com/office/officeart/2008/layout/HexagonCluster"/>
    <dgm:cxn modelId="{856314C0-3A02-4DED-81B6-592E2C7D2AE3}" type="presParOf" srcId="{10BBB443-9AA3-42F5-B24B-A43883EE658E}" destId="{0E0218EB-4EBD-4F1F-8BE4-E9E5A7A0877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955C8-F79D-4D8A-AC85-45A81BB3165F}"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A093E652-2A2A-4131-85D6-D21707A0308D}">
      <dgm:prSet phldrT="[Text]" custT="1"/>
      <dgm:spPr/>
      <dgm:t>
        <a:bodyPr/>
        <a:lstStyle/>
        <a:p>
          <a:r>
            <a:rPr lang="en-US" sz="1600" b="1">
              <a:latin typeface="Arial" panose="020B0604020202020204" pitchFamily="34" charset="0"/>
              <a:ea typeface="Studio Feixen Sans" panose="020B0604020202020204" charset="0"/>
              <a:cs typeface="Arial" panose="020B0604020202020204" pitchFamily="34" charset="0"/>
            </a:rPr>
            <a:t>Technical Challenges</a:t>
          </a:r>
        </a:p>
      </dgm:t>
    </dgm:pt>
    <dgm:pt modelId="{DB4A8638-0BA6-41C2-B64B-59F56699134D}" type="parTrans" cxnId="{E0CEC30A-5EEE-457F-9F2F-6A521486B1C9}">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4F6F8CE9-EB34-400F-8EA8-7962A489E1AB}" type="sibTrans" cxnId="{E0CEC30A-5EEE-457F-9F2F-6A521486B1C9}">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5AAC9DA3-6BB9-4F60-B416-0C1C84856E85}">
      <dgm:prSet phldrT="[Text]" custT="1"/>
      <dgm:spPr/>
      <dgm:t>
        <a:bodyPr/>
        <a:lstStyle/>
        <a:p>
          <a:r>
            <a:rPr lang="en-US" sz="1600" b="1">
              <a:latin typeface="Arial" panose="020B0604020202020204" pitchFamily="34" charset="0"/>
              <a:ea typeface="Studio Feixen Sans" panose="020B0604020202020204" charset="0"/>
              <a:cs typeface="Arial" panose="020B0604020202020204" pitchFamily="34" charset="0"/>
            </a:rPr>
            <a:t>Rapid Adoption Service</a:t>
          </a:r>
        </a:p>
      </dgm:t>
    </dgm:pt>
    <dgm:pt modelId="{BD90DCEF-F7F3-4C71-AEB2-48468B266068}" type="parTrans" cxnId="{487099E9-0295-4243-BC69-BD77BEC8CB55}">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F05F5DAF-65BC-4077-A3D9-39ACF056B204}" type="sibTrans" cxnId="{487099E9-0295-4243-BC69-BD77BEC8CB55}">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C5BCD62F-0FF4-4739-B6EE-53D22AB43E18}">
      <dgm:prSet phldrT="[Text]" custT="1"/>
      <dgm:spPr/>
      <dgm:t>
        <a:bodyPr/>
        <a:lstStyle/>
        <a:p>
          <a:r>
            <a:rPr lang="en-US" sz="1600" b="1">
              <a:latin typeface="Arial" panose="020B0604020202020204" pitchFamily="34" charset="0"/>
              <a:ea typeface="Studio Feixen Sans" panose="020B0604020202020204" charset="0"/>
              <a:cs typeface="Arial" panose="020B0604020202020204" pitchFamily="34" charset="0"/>
            </a:rPr>
            <a:t>Allied Capital Community</a:t>
          </a:r>
        </a:p>
      </dgm:t>
    </dgm:pt>
    <dgm:pt modelId="{C1651FE2-12A1-420B-9C94-E3F36251C250}" type="parTrans" cxnId="{E359D583-FF0D-4196-8F82-BB3F3B911CA3}">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03835F4B-1A6B-43D1-969F-3C057A77812B}" type="sibTrans" cxnId="{E359D583-FF0D-4196-8F82-BB3F3B911CA3}">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46B7823B-9990-405B-B710-556028946EAA}">
      <dgm:prSet phldrT="[Text]" custT="1"/>
      <dgm:spPr/>
      <dgm:t>
        <a:bodyPr/>
        <a:lstStyle/>
        <a:p>
          <a:r>
            <a:rPr lang="en-US" sz="1600" b="1">
              <a:latin typeface="Arial" panose="020B0604020202020204" pitchFamily="34" charset="0"/>
              <a:ea typeface="Studio Feixen Sans" panose="020B0604020202020204" charset="0"/>
              <a:cs typeface="Arial" panose="020B0604020202020204" pitchFamily="34" charset="0"/>
            </a:rPr>
            <a:t>Accelerator Programme</a:t>
          </a:r>
        </a:p>
      </dgm:t>
    </dgm:pt>
    <dgm:pt modelId="{A0818802-D8AB-48D0-8BDF-0158BAB9C7C0}" type="parTrans" cxnId="{53D65256-EE06-46B6-9ADE-E2A05B132431}">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A21D2DA6-4B33-487E-A728-D92997543EB6}" type="sibTrans" cxnId="{53D65256-EE06-46B6-9ADE-E2A05B132431}">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93D4E980-D5B1-4D15-A666-616E6B380670}">
      <dgm:prSet phldrT="[Text]" custT="1"/>
      <dgm:spPr/>
      <dgm:t>
        <a:bodyPr/>
        <a:lstStyle/>
        <a:p>
          <a:r>
            <a:rPr lang="en-US" sz="1600" b="0">
              <a:latin typeface="Arial" panose="020B0604020202020204" pitchFamily="34" charset="0"/>
              <a:ea typeface="Studio Feixen Sans" panose="020B0604020202020204" charset="0"/>
              <a:cs typeface="Arial" panose="020B0604020202020204" pitchFamily="34" charset="0"/>
            </a:rPr>
            <a:t>Award of non-dilutive grant; strengthen business viability of companies; product-market fit in </a:t>
          </a:r>
          <a:r>
            <a:rPr lang="en-US" sz="1600" b="0" err="1">
              <a:latin typeface="Arial" panose="020B0604020202020204" pitchFamily="34" charset="0"/>
              <a:ea typeface="Studio Feixen Sans" panose="020B0604020202020204" charset="0"/>
              <a:cs typeface="Arial" panose="020B0604020202020204" pitchFamily="34" charset="0"/>
            </a:rPr>
            <a:t>defence</a:t>
          </a:r>
          <a:r>
            <a:rPr lang="en-US" sz="1600" b="0">
              <a:latin typeface="Arial" panose="020B0604020202020204" pitchFamily="34" charset="0"/>
              <a:ea typeface="Studio Feixen Sans" panose="020B0604020202020204" charset="0"/>
              <a:cs typeface="Arial" panose="020B0604020202020204" pitchFamily="34" charset="0"/>
            </a:rPr>
            <a:t> and security</a:t>
          </a:r>
        </a:p>
      </dgm:t>
    </dgm:pt>
    <dgm:pt modelId="{5EE818A3-C035-4B6D-B339-5282A157261E}" type="parTrans" cxnId="{66E329ED-ECFE-4058-889D-922CB8FCD8B6}">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0DA76C64-495D-4686-873B-D20481BF08C8}" type="sibTrans" cxnId="{66E329ED-ECFE-4058-889D-922CB8FCD8B6}">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FEAEAC98-8D50-46CD-83B5-B1D603CC0F9F}">
      <dgm:prSet phldrT="[Text]" custT="1"/>
      <dgm:spPr/>
      <dgm:t>
        <a:bodyPr/>
        <a:lstStyle/>
        <a:p>
          <a:r>
            <a:rPr lang="en-US" sz="1600" b="0">
              <a:latin typeface="Arial" panose="020B0604020202020204" pitchFamily="34" charset="0"/>
              <a:ea typeface="Studio Feixen Sans" panose="020B0604020202020204" charset="0"/>
              <a:cs typeface="Arial" panose="020B0604020202020204" pitchFamily="34" charset="0"/>
            </a:rPr>
            <a:t>Competitive calls for proposals addressing critical Alliance needs</a:t>
          </a:r>
        </a:p>
      </dgm:t>
    </dgm:pt>
    <dgm:pt modelId="{8225D024-3E6B-4BAF-88FC-812FFD0B3A37}" type="parTrans" cxnId="{5AA51280-2BBE-49A5-92AF-1B56F1228E73}">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073B2F2F-EE5E-4C72-88CD-C03B2AA1456E}" type="sibTrans" cxnId="{5AA51280-2BBE-49A5-92AF-1B56F1228E73}">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B228BC65-AA7F-405F-A40D-78EF3BC9198D}">
      <dgm:prSet phldrT="[Text]" custT="1"/>
      <dgm:spPr/>
      <dgm:t>
        <a:bodyPr/>
        <a:lstStyle/>
        <a:p>
          <a:r>
            <a:rPr lang="en-US" sz="1600" b="0">
              <a:latin typeface="Arial" panose="020B0604020202020204" pitchFamily="34" charset="0"/>
              <a:ea typeface="Studio Feixen Sans" panose="020B0604020202020204" charset="0"/>
              <a:cs typeface="Arial" panose="020B0604020202020204" pitchFamily="34" charset="0"/>
            </a:rPr>
            <a:t>Pathways for follow-on contracts and capability development</a:t>
          </a:r>
        </a:p>
      </dgm:t>
    </dgm:pt>
    <dgm:pt modelId="{A720957F-81F9-4136-AB98-2CB8428B0E0B}" type="parTrans" cxnId="{E6FDB0DD-B0B6-40C5-BF74-F6423CB2CA53}">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F670BC61-D7E5-4FDD-801F-3004A6D21ACE}" type="sibTrans" cxnId="{E6FDB0DD-B0B6-40C5-BF74-F6423CB2CA53}">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A22EEC8F-EDE6-49C7-8097-6FAEB098FB14}">
      <dgm:prSet phldrT="[Text]" custT="1"/>
      <dgm:spPr/>
      <dgm:t>
        <a:bodyPr/>
        <a:lstStyle/>
        <a:p>
          <a:r>
            <a:rPr lang="en-US" sz="1600" b="0">
              <a:latin typeface="Arial" panose="020B0604020202020204" pitchFamily="34" charset="0"/>
              <a:ea typeface="Studio Feixen Sans" panose="020B0604020202020204" charset="0"/>
              <a:cs typeface="Arial" panose="020B0604020202020204" pitchFamily="34" charset="0"/>
            </a:rPr>
            <a:t>Access to trusted investors and sources of capital</a:t>
          </a:r>
        </a:p>
      </dgm:t>
    </dgm:pt>
    <dgm:pt modelId="{04DD4098-8448-4548-9AFB-7F83F417AF88}" type="parTrans" cxnId="{CD6F835D-A5C0-45E2-B10B-8803F042BC1E}">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930EC6DC-B34B-4E84-8811-B56FF4786851}" type="sibTrans" cxnId="{CD6F835D-A5C0-45E2-B10B-8803F042BC1E}">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965F6AF4-4C1C-4845-A4BA-7CE6D700C241}">
      <dgm:prSet phldrT="[Text]" custT="1"/>
      <dgm:spPr/>
      <dgm:t>
        <a:bodyPr/>
        <a:lstStyle/>
        <a:p>
          <a:r>
            <a:rPr lang="en-US" sz="1600" b="1">
              <a:latin typeface="Arial" panose="020B0604020202020204" pitchFamily="34" charset="0"/>
              <a:ea typeface="Studio Feixen Sans" panose="020B0604020202020204" charset="0"/>
              <a:cs typeface="Arial" panose="020B0604020202020204" pitchFamily="34" charset="0"/>
            </a:rPr>
            <a:t>Innovation Network</a:t>
          </a:r>
        </a:p>
      </dgm:t>
    </dgm:pt>
    <dgm:pt modelId="{E81EEBCD-C172-ED48-BBAF-2769F44EBC57}" type="parTrans" cxnId="{4426262E-B14E-A44C-B029-3D4F9964E3F7}">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5858BE40-8C3C-C14E-9FED-3F2711C25B60}" type="sibTrans" cxnId="{4426262E-B14E-A44C-B029-3D4F9964E3F7}">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D09526B7-4E60-6948-BDDC-2C6A9CD318BF}">
      <dgm:prSet phldrT="[Text]" custT="1"/>
      <dgm:spPr/>
      <dgm:t>
        <a:bodyPr/>
        <a:lstStyle/>
        <a:p>
          <a:r>
            <a:rPr lang="en-US" sz="1600" b="0">
              <a:latin typeface="Arial" panose="020B0604020202020204" pitchFamily="34" charset="0"/>
              <a:ea typeface="Studio Feixen Sans" panose="020B0604020202020204" charset="0"/>
              <a:cs typeface="Arial" panose="020B0604020202020204" pitchFamily="34" charset="0"/>
            </a:rPr>
            <a:t>Access to state of the art testing facilities at DIANA’s Alliance-wide network of affiliated accelerator sites and test-</a:t>
          </a:r>
          <a:r>
            <a:rPr lang="en-US" sz="1600" b="0" err="1">
              <a:latin typeface="Arial" panose="020B0604020202020204" pitchFamily="34" charset="0"/>
              <a:ea typeface="Studio Feixen Sans" panose="020B0604020202020204" charset="0"/>
              <a:cs typeface="Arial" panose="020B0604020202020204" pitchFamily="34" charset="0"/>
            </a:rPr>
            <a:t>centres</a:t>
          </a:r>
          <a:r>
            <a:rPr lang="en-US" sz="1600" b="0">
              <a:latin typeface="Arial" panose="020B0604020202020204" pitchFamily="34" charset="0"/>
              <a:ea typeface="Studio Feixen Sans" panose="020B0604020202020204" charset="0"/>
              <a:cs typeface="Arial" panose="020B0604020202020204" pitchFamily="34" charset="0"/>
            </a:rPr>
            <a:t>; access to operational end-users</a:t>
          </a:r>
        </a:p>
      </dgm:t>
    </dgm:pt>
    <dgm:pt modelId="{1A832012-80E2-3443-A949-C32BE65C2745}" type="parTrans" cxnId="{D2D62E7E-1191-B045-9990-4901235FE415}">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79617706-60E3-ED46-BC93-E59D61BD77B7}" type="sibTrans" cxnId="{D2D62E7E-1191-B045-9990-4901235FE415}">
      <dgm:prSet/>
      <dgm:spPr/>
      <dgm:t>
        <a:bodyPr/>
        <a:lstStyle/>
        <a:p>
          <a:endParaRPr lang="en-US" sz="1600" b="0">
            <a:latin typeface="Arial" panose="020B0604020202020204" pitchFamily="34" charset="0"/>
            <a:ea typeface="Studio Feixen Sans" panose="020B0604020202020204" charset="0"/>
            <a:cs typeface="Arial" panose="020B0604020202020204" pitchFamily="34" charset="0"/>
          </a:endParaRPr>
        </a:p>
      </dgm:t>
    </dgm:pt>
    <dgm:pt modelId="{E0605162-FFDC-4DA5-8E1D-D9D686FEBE53}" type="pres">
      <dgm:prSet presAssocID="{F47955C8-F79D-4D8A-AC85-45A81BB3165F}" presName="linear" presStyleCnt="0">
        <dgm:presLayoutVars>
          <dgm:dir/>
          <dgm:animLvl val="lvl"/>
          <dgm:resizeHandles val="exact"/>
        </dgm:presLayoutVars>
      </dgm:prSet>
      <dgm:spPr/>
    </dgm:pt>
    <dgm:pt modelId="{9AF3DE80-7861-4FE0-B037-D98C02C01291}" type="pres">
      <dgm:prSet presAssocID="{A093E652-2A2A-4131-85D6-D21707A0308D}" presName="parentLin" presStyleCnt="0"/>
      <dgm:spPr/>
    </dgm:pt>
    <dgm:pt modelId="{35EC6681-C6A1-4977-AE68-C41058C6E5DB}" type="pres">
      <dgm:prSet presAssocID="{A093E652-2A2A-4131-85D6-D21707A0308D}" presName="parentLeftMargin" presStyleLbl="node1" presStyleIdx="0" presStyleCnt="5"/>
      <dgm:spPr/>
    </dgm:pt>
    <dgm:pt modelId="{BA90DC06-6BF5-401A-B23D-64CD7AD892C4}" type="pres">
      <dgm:prSet presAssocID="{A093E652-2A2A-4131-85D6-D21707A0308D}" presName="parentText" presStyleLbl="node1" presStyleIdx="0" presStyleCnt="5" custLinFactNeighborX="79" custLinFactNeighborY="-4315">
        <dgm:presLayoutVars>
          <dgm:chMax val="0"/>
          <dgm:bulletEnabled val="1"/>
        </dgm:presLayoutVars>
      </dgm:prSet>
      <dgm:spPr/>
    </dgm:pt>
    <dgm:pt modelId="{A8F567B4-E0D1-4B87-80DA-1EE8199BEC17}" type="pres">
      <dgm:prSet presAssocID="{A093E652-2A2A-4131-85D6-D21707A0308D}" presName="negativeSpace" presStyleCnt="0"/>
      <dgm:spPr/>
    </dgm:pt>
    <dgm:pt modelId="{CE3F14ED-C54B-4FEA-95B4-FC55B1AD9922}" type="pres">
      <dgm:prSet presAssocID="{A093E652-2A2A-4131-85D6-D21707A0308D}" presName="childText" presStyleLbl="conFgAcc1" presStyleIdx="0" presStyleCnt="5">
        <dgm:presLayoutVars>
          <dgm:bulletEnabled val="1"/>
        </dgm:presLayoutVars>
      </dgm:prSet>
      <dgm:spPr/>
    </dgm:pt>
    <dgm:pt modelId="{720076B0-7DC7-466C-A3E4-EEE1353F2DDD}" type="pres">
      <dgm:prSet presAssocID="{4F6F8CE9-EB34-400F-8EA8-7962A489E1AB}" presName="spaceBetweenRectangles" presStyleCnt="0"/>
      <dgm:spPr/>
    </dgm:pt>
    <dgm:pt modelId="{142E7BA7-4A84-47B7-99F8-8CE77E6895D3}" type="pres">
      <dgm:prSet presAssocID="{46B7823B-9990-405B-B710-556028946EAA}" presName="parentLin" presStyleCnt="0"/>
      <dgm:spPr/>
    </dgm:pt>
    <dgm:pt modelId="{FA4D14C9-EE6E-4529-8681-9D36D8D7C549}" type="pres">
      <dgm:prSet presAssocID="{46B7823B-9990-405B-B710-556028946EAA}" presName="parentLeftMargin" presStyleLbl="node1" presStyleIdx="0" presStyleCnt="5"/>
      <dgm:spPr/>
    </dgm:pt>
    <dgm:pt modelId="{7CFFAF62-C448-4AD7-A265-95B6D84B57D4}" type="pres">
      <dgm:prSet presAssocID="{46B7823B-9990-405B-B710-556028946EAA}" presName="parentText" presStyleLbl="node1" presStyleIdx="1" presStyleCnt="5">
        <dgm:presLayoutVars>
          <dgm:chMax val="0"/>
          <dgm:bulletEnabled val="1"/>
        </dgm:presLayoutVars>
      </dgm:prSet>
      <dgm:spPr/>
    </dgm:pt>
    <dgm:pt modelId="{C60A528B-EB89-4498-BC72-FEBE27DAC0FB}" type="pres">
      <dgm:prSet presAssocID="{46B7823B-9990-405B-B710-556028946EAA}" presName="negativeSpace" presStyleCnt="0"/>
      <dgm:spPr/>
    </dgm:pt>
    <dgm:pt modelId="{C85B6A74-2AB2-422B-B2DE-E08F3BC676CE}" type="pres">
      <dgm:prSet presAssocID="{46B7823B-9990-405B-B710-556028946EAA}" presName="childText" presStyleLbl="conFgAcc1" presStyleIdx="1" presStyleCnt="5">
        <dgm:presLayoutVars>
          <dgm:bulletEnabled val="1"/>
        </dgm:presLayoutVars>
      </dgm:prSet>
      <dgm:spPr/>
    </dgm:pt>
    <dgm:pt modelId="{C5668B41-C148-44C6-8B6B-D083FD3E11F0}" type="pres">
      <dgm:prSet presAssocID="{A21D2DA6-4B33-487E-A728-D92997543EB6}" presName="spaceBetweenRectangles" presStyleCnt="0"/>
      <dgm:spPr/>
    </dgm:pt>
    <dgm:pt modelId="{F02897CE-C175-744F-922A-291239B2E417}" type="pres">
      <dgm:prSet presAssocID="{965F6AF4-4C1C-4845-A4BA-7CE6D700C241}" presName="parentLin" presStyleCnt="0"/>
      <dgm:spPr/>
    </dgm:pt>
    <dgm:pt modelId="{9698E881-B49D-4F4D-8A9D-459A8F7B18D3}" type="pres">
      <dgm:prSet presAssocID="{965F6AF4-4C1C-4845-A4BA-7CE6D700C241}" presName="parentLeftMargin" presStyleLbl="node1" presStyleIdx="1" presStyleCnt="5"/>
      <dgm:spPr/>
    </dgm:pt>
    <dgm:pt modelId="{0A9F82AB-E09D-2D41-87F2-06DDA549EC6C}" type="pres">
      <dgm:prSet presAssocID="{965F6AF4-4C1C-4845-A4BA-7CE6D700C241}" presName="parentText" presStyleLbl="node1" presStyleIdx="2" presStyleCnt="5">
        <dgm:presLayoutVars>
          <dgm:chMax val="0"/>
          <dgm:bulletEnabled val="1"/>
        </dgm:presLayoutVars>
      </dgm:prSet>
      <dgm:spPr/>
    </dgm:pt>
    <dgm:pt modelId="{6F4FDC5B-2F2B-804F-B395-6CAC7233F30E}" type="pres">
      <dgm:prSet presAssocID="{965F6AF4-4C1C-4845-A4BA-7CE6D700C241}" presName="negativeSpace" presStyleCnt="0"/>
      <dgm:spPr/>
    </dgm:pt>
    <dgm:pt modelId="{7CFF9041-3939-7F47-A53C-CAAE3ABFD93D}" type="pres">
      <dgm:prSet presAssocID="{965F6AF4-4C1C-4845-A4BA-7CE6D700C241}" presName="childText" presStyleLbl="conFgAcc1" presStyleIdx="2" presStyleCnt="5">
        <dgm:presLayoutVars>
          <dgm:bulletEnabled val="1"/>
        </dgm:presLayoutVars>
      </dgm:prSet>
      <dgm:spPr/>
    </dgm:pt>
    <dgm:pt modelId="{D152C649-0B65-F546-8208-1369EF27D66A}" type="pres">
      <dgm:prSet presAssocID="{5858BE40-8C3C-C14E-9FED-3F2711C25B60}" presName="spaceBetweenRectangles" presStyleCnt="0"/>
      <dgm:spPr/>
    </dgm:pt>
    <dgm:pt modelId="{27FFD081-57B5-444D-9C54-DBF56842FB5E}" type="pres">
      <dgm:prSet presAssocID="{5AAC9DA3-6BB9-4F60-B416-0C1C84856E85}" presName="parentLin" presStyleCnt="0"/>
      <dgm:spPr/>
    </dgm:pt>
    <dgm:pt modelId="{A083C4AB-A596-4873-B4F2-4D321E4AA322}" type="pres">
      <dgm:prSet presAssocID="{5AAC9DA3-6BB9-4F60-B416-0C1C84856E85}" presName="parentLeftMargin" presStyleLbl="node1" presStyleIdx="2" presStyleCnt="5"/>
      <dgm:spPr/>
    </dgm:pt>
    <dgm:pt modelId="{579E5690-CCE1-4A18-807C-B8D3B0009D74}" type="pres">
      <dgm:prSet presAssocID="{5AAC9DA3-6BB9-4F60-B416-0C1C84856E85}" presName="parentText" presStyleLbl="node1" presStyleIdx="3" presStyleCnt="5">
        <dgm:presLayoutVars>
          <dgm:chMax val="0"/>
          <dgm:bulletEnabled val="1"/>
        </dgm:presLayoutVars>
      </dgm:prSet>
      <dgm:spPr/>
    </dgm:pt>
    <dgm:pt modelId="{8E5E54F1-CB8C-42FF-AD8A-9FD39D51E029}" type="pres">
      <dgm:prSet presAssocID="{5AAC9DA3-6BB9-4F60-B416-0C1C84856E85}" presName="negativeSpace" presStyleCnt="0"/>
      <dgm:spPr/>
    </dgm:pt>
    <dgm:pt modelId="{64F9D2DC-041E-4F81-AEEE-21CFF893DD12}" type="pres">
      <dgm:prSet presAssocID="{5AAC9DA3-6BB9-4F60-B416-0C1C84856E85}" presName="childText" presStyleLbl="conFgAcc1" presStyleIdx="3" presStyleCnt="5">
        <dgm:presLayoutVars>
          <dgm:bulletEnabled val="1"/>
        </dgm:presLayoutVars>
      </dgm:prSet>
      <dgm:spPr/>
    </dgm:pt>
    <dgm:pt modelId="{56C51835-CFFC-4837-831F-CA5E372A2E81}" type="pres">
      <dgm:prSet presAssocID="{F05F5DAF-65BC-4077-A3D9-39ACF056B204}" presName="spaceBetweenRectangles" presStyleCnt="0"/>
      <dgm:spPr/>
    </dgm:pt>
    <dgm:pt modelId="{9A7055A6-DC9C-441B-B853-73A4BE2A2B27}" type="pres">
      <dgm:prSet presAssocID="{C5BCD62F-0FF4-4739-B6EE-53D22AB43E18}" presName="parentLin" presStyleCnt="0"/>
      <dgm:spPr/>
    </dgm:pt>
    <dgm:pt modelId="{6EE3A8C9-8E11-4FCC-AE7F-8B29AFFFD73C}" type="pres">
      <dgm:prSet presAssocID="{C5BCD62F-0FF4-4739-B6EE-53D22AB43E18}" presName="parentLeftMargin" presStyleLbl="node1" presStyleIdx="3" presStyleCnt="5"/>
      <dgm:spPr/>
    </dgm:pt>
    <dgm:pt modelId="{F0B6C202-9407-4352-8722-2DF5B4021F92}" type="pres">
      <dgm:prSet presAssocID="{C5BCD62F-0FF4-4739-B6EE-53D22AB43E18}" presName="parentText" presStyleLbl="node1" presStyleIdx="4" presStyleCnt="5">
        <dgm:presLayoutVars>
          <dgm:chMax val="0"/>
          <dgm:bulletEnabled val="1"/>
        </dgm:presLayoutVars>
      </dgm:prSet>
      <dgm:spPr/>
    </dgm:pt>
    <dgm:pt modelId="{722C6592-1B17-4EFD-AC60-30F879FFC4B0}" type="pres">
      <dgm:prSet presAssocID="{C5BCD62F-0FF4-4739-B6EE-53D22AB43E18}" presName="negativeSpace" presStyleCnt="0"/>
      <dgm:spPr/>
    </dgm:pt>
    <dgm:pt modelId="{E8B9E50D-553A-4DA7-8D4C-F43F75744FB1}" type="pres">
      <dgm:prSet presAssocID="{C5BCD62F-0FF4-4739-B6EE-53D22AB43E18}" presName="childText" presStyleLbl="conFgAcc1" presStyleIdx="4" presStyleCnt="5" custLinFactNeighborX="-1412" custLinFactNeighborY="2832">
        <dgm:presLayoutVars>
          <dgm:bulletEnabled val="1"/>
        </dgm:presLayoutVars>
      </dgm:prSet>
      <dgm:spPr/>
    </dgm:pt>
  </dgm:ptLst>
  <dgm:cxnLst>
    <dgm:cxn modelId="{ADADF300-8C01-8E4D-835A-98BCBA3E1FD0}" type="presOf" srcId="{965F6AF4-4C1C-4845-A4BA-7CE6D700C241}" destId="{9698E881-B49D-4F4D-8A9D-459A8F7B18D3}" srcOrd="0" destOrd="0" presId="urn:microsoft.com/office/officeart/2005/8/layout/list1"/>
    <dgm:cxn modelId="{A1B38E07-2D7B-454B-8026-0E2976BF05F5}" type="presOf" srcId="{5AAC9DA3-6BB9-4F60-B416-0C1C84856E85}" destId="{579E5690-CCE1-4A18-807C-B8D3B0009D74}" srcOrd="1" destOrd="0" presId="urn:microsoft.com/office/officeart/2005/8/layout/list1"/>
    <dgm:cxn modelId="{78FE0A0A-B69F-2343-8BBF-A3B4056EAB1A}" type="presOf" srcId="{D09526B7-4E60-6948-BDDC-2C6A9CD318BF}" destId="{7CFF9041-3939-7F47-A53C-CAAE3ABFD93D}" srcOrd="0" destOrd="0" presId="urn:microsoft.com/office/officeart/2005/8/layout/list1"/>
    <dgm:cxn modelId="{E0CEC30A-5EEE-457F-9F2F-6A521486B1C9}" srcId="{F47955C8-F79D-4D8A-AC85-45A81BB3165F}" destId="{A093E652-2A2A-4131-85D6-D21707A0308D}" srcOrd="0" destOrd="0" parTransId="{DB4A8638-0BA6-41C2-B64B-59F56699134D}" sibTransId="{4F6F8CE9-EB34-400F-8EA8-7962A489E1AB}"/>
    <dgm:cxn modelId="{21A2E11F-823B-47AD-AFBA-BEDD597AD1E0}" type="presOf" srcId="{A22EEC8F-EDE6-49C7-8097-6FAEB098FB14}" destId="{E8B9E50D-553A-4DA7-8D4C-F43F75744FB1}" srcOrd="0" destOrd="0" presId="urn:microsoft.com/office/officeart/2005/8/layout/list1"/>
    <dgm:cxn modelId="{ADD1322A-E0A7-4A36-B584-BBF3B824AC96}" type="presOf" srcId="{5AAC9DA3-6BB9-4F60-B416-0C1C84856E85}" destId="{A083C4AB-A596-4873-B4F2-4D321E4AA322}" srcOrd="0" destOrd="0" presId="urn:microsoft.com/office/officeart/2005/8/layout/list1"/>
    <dgm:cxn modelId="{4426262E-B14E-A44C-B029-3D4F9964E3F7}" srcId="{F47955C8-F79D-4D8A-AC85-45A81BB3165F}" destId="{965F6AF4-4C1C-4845-A4BA-7CE6D700C241}" srcOrd="2" destOrd="0" parTransId="{E81EEBCD-C172-ED48-BBAF-2769F44EBC57}" sibTransId="{5858BE40-8C3C-C14E-9FED-3F2711C25B60}"/>
    <dgm:cxn modelId="{CF89F65C-B381-7A43-9F7E-A0E17327F451}" type="presOf" srcId="{965F6AF4-4C1C-4845-A4BA-7CE6D700C241}" destId="{0A9F82AB-E09D-2D41-87F2-06DDA549EC6C}" srcOrd="1" destOrd="0" presId="urn:microsoft.com/office/officeart/2005/8/layout/list1"/>
    <dgm:cxn modelId="{CD6F835D-A5C0-45E2-B10B-8803F042BC1E}" srcId="{C5BCD62F-0FF4-4739-B6EE-53D22AB43E18}" destId="{A22EEC8F-EDE6-49C7-8097-6FAEB098FB14}" srcOrd="0" destOrd="0" parTransId="{04DD4098-8448-4548-9AFB-7F83F417AF88}" sibTransId="{930EC6DC-B34B-4E84-8811-B56FF4786851}"/>
    <dgm:cxn modelId="{8F689064-E734-4718-9665-06A96C79D6B3}" type="presOf" srcId="{C5BCD62F-0FF4-4739-B6EE-53D22AB43E18}" destId="{6EE3A8C9-8E11-4FCC-AE7F-8B29AFFFD73C}" srcOrd="0" destOrd="0" presId="urn:microsoft.com/office/officeart/2005/8/layout/list1"/>
    <dgm:cxn modelId="{A18B746F-38B5-48A3-A014-0D1EEC0655E7}" type="presOf" srcId="{A093E652-2A2A-4131-85D6-D21707A0308D}" destId="{35EC6681-C6A1-4977-AE68-C41058C6E5DB}" srcOrd="0" destOrd="0" presId="urn:microsoft.com/office/officeart/2005/8/layout/list1"/>
    <dgm:cxn modelId="{53D65256-EE06-46B6-9ADE-E2A05B132431}" srcId="{F47955C8-F79D-4D8A-AC85-45A81BB3165F}" destId="{46B7823B-9990-405B-B710-556028946EAA}" srcOrd="1" destOrd="0" parTransId="{A0818802-D8AB-48D0-8BDF-0158BAB9C7C0}" sibTransId="{A21D2DA6-4B33-487E-A728-D92997543EB6}"/>
    <dgm:cxn modelId="{1A9F165A-DBAA-4E3E-A9FB-0516BAA18250}" type="presOf" srcId="{93D4E980-D5B1-4D15-A666-616E6B380670}" destId="{C85B6A74-2AB2-422B-B2DE-E08F3BC676CE}" srcOrd="0" destOrd="0" presId="urn:microsoft.com/office/officeart/2005/8/layout/list1"/>
    <dgm:cxn modelId="{D2D62E7E-1191-B045-9990-4901235FE415}" srcId="{965F6AF4-4C1C-4845-A4BA-7CE6D700C241}" destId="{D09526B7-4E60-6948-BDDC-2C6A9CD318BF}" srcOrd="0" destOrd="0" parTransId="{1A832012-80E2-3443-A949-C32BE65C2745}" sibTransId="{79617706-60E3-ED46-BC93-E59D61BD77B7}"/>
    <dgm:cxn modelId="{5AA51280-2BBE-49A5-92AF-1B56F1228E73}" srcId="{A093E652-2A2A-4131-85D6-D21707A0308D}" destId="{FEAEAC98-8D50-46CD-83B5-B1D603CC0F9F}" srcOrd="0" destOrd="0" parTransId="{8225D024-3E6B-4BAF-88FC-812FFD0B3A37}" sibTransId="{073B2F2F-EE5E-4C72-88CD-C03B2AA1456E}"/>
    <dgm:cxn modelId="{E359D583-FF0D-4196-8F82-BB3F3B911CA3}" srcId="{F47955C8-F79D-4D8A-AC85-45A81BB3165F}" destId="{C5BCD62F-0FF4-4739-B6EE-53D22AB43E18}" srcOrd="4" destOrd="0" parTransId="{C1651FE2-12A1-420B-9C94-E3F36251C250}" sibTransId="{03835F4B-1A6B-43D1-969F-3C057A77812B}"/>
    <dgm:cxn modelId="{22E9A084-191C-433A-B704-8C8CDA2F10F2}" type="presOf" srcId="{46B7823B-9990-405B-B710-556028946EAA}" destId="{FA4D14C9-EE6E-4529-8681-9D36D8D7C549}" srcOrd="0" destOrd="0" presId="urn:microsoft.com/office/officeart/2005/8/layout/list1"/>
    <dgm:cxn modelId="{8675398A-223A-4CFF-819E-BF2E112CC8E2}" type="presOf" srcId="{B228BC65-AA7F-405F-A40D-78EF3BC9198D}" destId="{64F9D2DC-041E-4F81-AEEE-21CFF893DD12}" srcOrd="0" destOrd="0" presId="urn:microsoft.com/office/officeart/2005/8/layout/list1"/>
    <dgm:cxn modelId="{46B9229F-658D-4F91-A31D-EAC75158FCE6}" type="presOf" srcId="{46B7823B-9990-405B-B710-556028946EAA}" destId="{7CFFAF62-C448-4AD7-A265-95B6D84B57D4}" srcOrd="1" destOrd="0" presId="urn:microsoft.com/office/officeart/2005/8/layout/list1"/>
    <dgm:cxn modelId="{E8F911A9-9111-4755-ACC7-A973863BE927}" type="presOf" srcId="{FEAEAC98-8D50-46CD-83B5-B1D603CC0F9F}" destId="{CE3F14ED-C54B-4FEA-95B4-FC55B1AD9922}" srcOrd="0" destOrd="0" presId="urn:microsoft.com/office/officeart/2005/8/layout/list1"/>
    <dgm:cxn modelId="{1A3F97C1-F661-48D8-96E3-E4456470A457}" type="presOf" srcId="{F47955C8-F79D-4D8A-AC85-45A81BB3165F}" destId="{E0605162-FFDC-4DA5-8E1D-D9D686FEBE53}" srcOrd="0" destOrd="0" presId="urn:microsoft.com/office/officeart/2005/8/layout/list1"/>
    <dgm:cxn modelId="{9FDB80DB-3C97-4B90-BC40-DE0DD01DFE36}" type="presOf" srcId="{A093E652-2A2A-4131-85D6-D21707A0308D}" destId="{BA90DC06-6BF5-401A-B23D-64CD7AD892C4}" srcOrd="1" destOrd="0" presId="urn:microsoft.com/office/officeart/2005/8/layout/list1"/>
    <dgm:cxn modelId="{E6FDB0DD-B0B6-40C5-BF74-F6423CB2CA53}" srcId="{5AAC9DA3-6BB9-4F60-B416-0C1C84856E85}" destId="{B228BC65-AA7F-405F-A40D-78EF3BC9198D}" srcOrd="0" destOrd="0" parTransId="{A720957F-81F9-4136-AB98-2CB8428B0E0B}" sibTransId="{F670BC61-D7E5-4FDD-801F-3004A6D21ACE}"/>
    <dgm:cxn modelId="{487099E9-0295-4243-BC69-BD77BEC8CB55}" srcId="{F47955C8-F79D-4D8A-AC85-45A81BB3165F}" destId="{5AAC9DA3-6BB9-4F60-B416-0C1C84856E85}" srcOrd="3" destOrd="0" parTransId="{BD90DCEF-F7F3-4C71-AEB2-48468B266068}" sibTransId="{F05F5DAF-65BC-4077-A3D9-39ACF056B204}"/>
    <dgm:cxn modelId="{714AF5EB-C1C5-4552-B853-9E34589748FE}" type="presOf" srcId="{C5BCD62F-0FF4-4739-B6EE-53D22AB43E18}" destId="{F0B6C202-9407-4352-8722-2DF5B4021F92}" srcOrd="1" destOrd="0" presId="urn:microsoft.com/office/officeart/2005/8/layout/list1"/>
    <dgm:cxn modelId="{66E329ED-ECFE-4058-889D-922CB8FCD8B6}" srcId="{46B7823B-9990-405B-B710-556028946EAA}" destId="{93D4E980-D5B1-4D15-A666-616E6B380670}" srcOrd="0" destOrd="0" parTransId="{5EE818A3-C035-4B6D-B339-5282A157261E}" sibTransId="{0DA76C64-495D-4686-873B-D20481BF08C8}"/>
    <dgm:cxn modelId="{C3958056-9F11-44F8-B670-4B1CA45BC6B8}" type="presParOf" srcId="{E0605162-FFDC-4DA5-8E1D-D9D686FEBE53}" destId="{9AF3DE80-7861-4FE0-B037-D98C02C01291}" srcOrd="0" destOrd="0" presId="urn:microsoft.com/office/officeart/2005/8/layout/list1"/>
    <dgm:cxn modelId="{D208F34C-0882-45F7-9A8F-A8606685DFB4}" type="presParOf" srcId="{9AF3DE80-7861-4FE0-B037-D98C02C01291}" destId="{35EC6681-C6A1-4977-AE68-C41058C6E5DB}" srcOrd="0" destOrd="0" presId="urn:microsoft.com/office/officeart/2005/8/layout/list1"/>
    <dgm:cxn modelId="{CCA7EF7B-23D2-4239-9982-79AF4A4F5F98}" type="presParOf" srcId="{9AF3DE80-7861-4FE0-B037-D98C02C01291}" destId="{BA90DC06-6BF5-401A-B23D-64CD7AD892C4}" srcOrd="1" destOrd="0" presId="urn:microsoft.com/office/officeart/2005/8/layout/list1"/>
    <dgm:cxn modelId="{E81D7535-003F-4E56-AB44-E9775235E39B}" type="presParOf" srcId="{E0605162-FFDC-4DA5-8E1D-D9D686FEBE53}" destId="{A8F567B4-E0D1-4B87-80DA-1EE8199BEC17}" srcOrd="1" destOrd="0" presId="urn:microsoft.com/office/officeart/2005/8/layout/list1"/>
    <dgm:cxn modelId="{DAFD308E-F925-4A35-8ABD-13435A841483}" type="presParOf" srcId="{E0605162-FFDC-4DA5-8E1D-D9D686FEBE53}" destId="{CE3F14ED-C54B-4FEA-95B4-FC55B1AD9922}" srcOrd="2" destOrd="0" presId="urn:microsoft.com/office/officeart/2005/8/layout/list1"/>
    <dgm:cxn modelId="{21E0F3C6-D7BD-48F7-92BC-0459C569CE11}" type="presParOf" srcId="{E0605162-FFDC-4DA5-8E1D-D9D686FEBE53}" destId="{720076B0-7DC7-466C-A3E4-EEE1353F2DDD}" srcOrd="3" destOrd="0" presId="urn:microsoft.com/office/officeart/2005/8/layout/list1"/>
    <dgm:cxn modelId="{6DAA45BB-C29B-4F35-B820-BA9D5B4C7AC8}" type="presParOf" srcId="{E0605162-FFDC-4DA5-8E1D-D9D686FEBE53}" destId="{142E7BA7-4A84-47B7-99F8-8CE77E6895D3}" srcOrd="4" destOrd="0" presId="urn:microsoft.com/office/officeart/2005/8/layout/list1"/>
    <dgm:cxn modelId="{C5D00B43-8629-4BAA-9763-4F34BCA0B513}" type="presParOf" srcId="{142E7BA7-4A84-47B7-99F8-8CE77E6895D3}" destId="{FA4D14C9-EE6E-4529-8681-9D36D8D7C549}" srcOrd="0" destOrd="0" presId="urn:microsoft.com/office/officeart/2005/8/layout/list1"/>
    <dgm:cxn modelId="{5A6147EF-9070-4016-BE2E-C16819DF768F}" type="presParOf" srcId="{142E7BA7-4A84-47B7-99F8-8CE77E6895D3}" destId="{7CFFAF62-C448-4AD7-A265-95B6D84B57D4}" srcOrd="1" destOrd="0" presId="urn:microsoft.com/office/officeart/2005/8/layout/list1"/>
    <dgm:cxn modelId="{766D0D06-100D-43DC-9913-C8CE35EC6211}" type="presParOf" srcId="{E0605162-FFDC-4DA5-8E1D-D9D686FEBE53}" destId="{C60A528B-EB89-4498-BC72-FEBE27DAC0FB}" srcOrd="5" destOrd="0" presId="urn:microsoft.com/office/officeart/2005/8/layout/list1"/>
    <dgm:cxn modelId="{F0B47318-0BFA-4D7F-9533-7E2A8532C07B}" type="presParOf" srcId="{E0605162-FFDC-4DA5-8E1D-D9D686FEBE53}" destId="{C85B6A74-2AB2-422B-B2DE-E08F3BC676CE}" srcOrd="6" destOrd="0" presId="urn:microsoft.com/office/officeart/2005/8/layout/list1"/>
    <dgm:cxn modelId="{7F008C3C-C761-43FB-B282-20B08DDA3B0E}" type="presParOf" srcId="{E0605162-FFDC-4DA5-8E1D-D9D686FEBE53}" destId="{C5668B41-C148-44C6-8B6B-D083FD3E11F0}" srcOrd="7" destOrd="0" presId="urn:microsoft.com/office/officeart/2005/8/layout/list1"/>
    <dgm:cxn modelId="{4A3EB551-1BBE-2945-923E-E7ADBA666EA1}" type="presParOf" srcId="{E0605162-FFDC-4DA5-8E1D-D9D686FEBE53}" destId="{F02897CE-C175-744F-922A-291239B2E417}" srcOrd="8" destOrd="0" presId="urn:microsoft.com/office/officeart/2005/8/layout/list1"/>
    <dgm:cxn modelId="{BB9969A1-E43F-DD4F-AB66-B7D68231940E}" type="presParOf" srcId="{F02897CE-C175-744F-922A-291239B2E417}" destId="{9698E881-B49D-4F4D-8A9D-459A8F7B18D3}" srcOrd="0" destOrd="0" presId="urn:microsoft.com/office/officeart/2005/8/layout/list1"/>
    <dgm:cxn modelId="{B20D9E2A-C5BA-7541-8BD8-1D40F86D37B9}" type="presParOf" srcId="{F02897CE-C175-744F-922A-291239B2E417}" destId="{0A9F82AB-E09D-2D41-87F2-06DDA549EC6C}" srcOrd="1" destOrd="0" presId="urn:microsoft.com/office/officeart/2005/8/layout/list1"/>
    <dgm:cxn modelId="{5049260F-75B6-454F-976E-9EE4C665D8B9}" type="presParOf" srcId="{E0605162-FFDC-4DA5-8E1D-D9D686FEBE53}" destId="{6F4FDC5B-2F2B-804F-B395-6CAC7233F30E}" srcOrd="9" destOrd="0" presId="urn:microsoft.com/office/officeart/2005/8/layout/list1"/>
    <dgm:cxn modelId="{07E7BBE8-6706-5042-A4ED-7D4F673C5FC1}" type="presParOf" srcId="{E0605162-FFDC-4DA5-8E1D-D9D686FEBE53}" destId="{7CFF9041-3939-7F47-A53C-CAAE3ABFD93D}" srcOrd="10" destOrd="0" presId="urn:microsoft.com/office/officeart/2005/8/layout/list1"/>
    <dgm:cxn modelId="{5AE684A9-4991-B942-A295-2ED8DA4D035E}" type="presParOf" srcId="{E0605162-FFDC-4DA5-8E1D-D9D686FEBE53}" destId="{D152C649-0B65-F546-8208-1369EF27D66A}" srcOrd="11" destOrd="0" presId="urn:microsoft.com/office/officeart/2005/8/layout/list1"/>
    <dgm:cxn modelId="{96086B0F-5BD7-4C64-AA31-4A43E09CC77A}" type="presParOf" srcId="{E0605162-FFDC-4DA5-8E1D-D9D686FEBE53}" destId="{27FFD081-57B5-444D-9C54-DBF56842FB5E}" srcOrd="12" destOrd="0" presId="urn:microsoft.com/office/officeart/2005/8/layout/list1"/>
    <dgm:cxn modelId="{0451E207-4364-4995-BE7D-090EE0598F72}" type="presParOf" srcId="{27FFD081-57B5-444D-9C54-DBF56842FB5E}" destId="{A083C4AB-A596-4873-B4F2-4D321E4AA322}" srcOrd="0" destOrd="0" presId="urn:microsoft.com/office/officeart/2005/8/layout/list1"/>
    <dgm:cxn modelId="{E575A16E-CCA7-40F5-A9A1-31B8D0746D09}" type="presParOf" srcId="{27FFD081-57B5-444D-9C54-DBF56842FB5E}" destId="{579E5690-CCE1-4A18-807C-B8D3B0009D74}" srcOrd="1" destOrd="0" presId="urn:microsoft.com/office/officeart/2005/8/layout/list1"/>
    <dgm:cxn modelId="{BEE0C6B3-6561-4003-8EA2-8C8A9222E823}" type="presParOf" srcId="{E0605162-FFDC-4DA5-8E1D-D9D686FEBE53}" destId="{8E5E54F1-CB8C-42FF-AD8A-9FD39D51E029}" srcOrd="13" destOrd="0" presId="urn:microsoft.com/office/officeart/2005/8/layout/list1"/>
    <dgm:cxn modelId="{C581C05C-75DF-40CA-BEA1-C421E9F27F0E}" type="presParOf" srcId="{E0605162-FFDC-4DA5-8E1D-D9D686FEBE53}" destId="{64F9D2DC-041E-4F81-AEEE-21CFF893DD12}" srcOrd="14" destOrd="0" presId="urn:microsoft.com/office/officeart/2005/8/layout/list1"/>
    <dgm:cxn modelId="{853C6001-7A27-4E99-83DE-B4ED9FA9452B}" type="presParOf" srcId="{E0605162-FFDC-4DA5-8E1D-D9D686FEBE53}" destId="{56C51835-CFFC-4837-831F-CA5E372A2E81}" srcOrd="15" destOrd="0" presId="urn:microsoft.com/office/officeart/2005/8/layout/list1"/>
    <dgm:cxn modelId="{71593DF0-3EFF-4092-8978-86064398E2F8}" type="presParOf" srcId="{E0605162-FFDC-4DA5-8E1D-D9D686FEBE53}" destId="{9A7055A6-DC9C-441B-B853-73A4BE2A2B27}" srcOrd="16" destOrd="0" presId="urn:microsoft.com/office/officeart/2005/8/layout/list1"/>
    <dgm:cxn modelId="{0B2C430C-BFAE-460D-94C9-F94BB260B84C}" type="presParOf" srcId="{9A7055A6-DC9C-441B-B853-73A4BE2A2B27}" destId="{6EE3A8C9-8E11-4FCC-AE7F-8B29AFFFD73C}" srcOrd="0" destOrd="0" presId="urn:microsoft.com/office/officeart/2005/8/layout/list1"/>
    <dgm:cxn modelId="{115DE1C4-095D-4DAE-A09F-ECB61CB351FF}" type="presParOf" srcId="{9A7055A6-DC9C-441B-B853-73A4BE2A2B27}" destId="{F0B6C202-9407-4352-8722-2DF5B4021F92}" srcOrd="1" destOrd="0" presId="urn:microsoft.com/office/officeart/2005/8/layout/list1"/>
    <dgm:cxn modelId="{497B2886-B802-4792-A3C5-B0F83478A541}" type="presParOf" srcId="{E0605162-FFDC-4DA5-8E1D-D9D686FEBE53}" destId="{722C6592-1B17-4EFD-AC60-30F879FFC4B0}" srcOrd="17" destOrd="0" presId="urn:microsoft.com/office/officeart/2005/8/layout/list1"/>
    <dgm:cxn modelId="{D860F149-4834-4C51-B49A-864E6F17C7FE}" type="presParOf" srcId="{E0605162-FFDC-4DA5-8E1D-D9D686FEBE53}" destId="{E8B9E50D-553A-4DA7-8D4C-F43F75744FB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73471-A871-4743-A550-3D7AFA526B69}">
      <dsp:nvSpPr>
        <dsp:cNvPr id="0" name=""/>
        <dsp:cNvSpPr/>
      </dsp:nvSpPr>
      <dsp:spPr>
        <a:xfrm>
          <a:off x="2447438" y="2996611"/>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t>Space</a:t>
          </a:r>
        </a:p>
      </dsp:txBody>
      <dsp:txXfrm>
        <a:off x="2664656" y="3183064"/>
        <a:ext cx="968199" cy="831071"/>
      </dsp:txXfrm>
    </dsp:sp>
    <dsp:sp modelId="{504AE96F-C28E-4D93-9730-BCE001AA5C14}">
      <dsp:nvSpPr>
        <dsp:cNvPr id="0" name=""/>
        <dsp:cNvSpPr/>
      </dsp:nvSpPr>
      <dsp:spPr>
        <a:xfrm>
          <a:off x="1240161" y="2844632"/>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899921-D617-4366-A50A-E7014A31F4B5}">
      <dsp:nvSpPr>
        <dsp:cNvPr id="0" name=""/>
        <dsp:cNvSpPr/>
      </dsp:nvSpPr>
      <dsp:spPr>
        <a:xfrm>
          <a:off x="3618308" y="3673595"/>
          <a:ext cx="1402635" cy="1203977"/>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7FFAD28-0F77-41BC-BDF6-D0B6D01005A1}">
      <dsp:nvSpPr>
        <dsp:cNvPr id="0" name=""/>
        <dsp:cNvSpPr/>
      </dsp:nvSpPr>
      <dsp:spPr>
        <a:xfrm>
          <a:off x="3694022" y="4168427"/>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C1E23F1-7998-427A-9042-4B569EEC9989}">
      <dsp:nvSpPr>
        <dsp:cNvPr id="0" name=""/>
        <dsp:cNvSpPr/>
      </dsp:nvSpPr>
      <dsp:spPr>
        <a:xfrm>
          <a:off x="2413777" y="1637013"/>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Artificial Intelligence</a:t>
          </a:r>
        </a:p>
      </dsp:txBody>
      <dsp:txXfrm>
        <a:off x="2630995" y="1823466"/>
        <a:ext cx="968199" cy="831071"/>
      </dsp:txXfrm>
    </dsp:sp>
    <dsp:sp modelId="{336DD89E-763E-4625-AF21-344337BDD04B}">
      <dsp:nvSpPr>
        <dsp:cNvPr id="0" name=""/>
        <dsp:cNvSpPr/>
      </dsp:nvSpPr>
      <dsp:spPr>
        <a:xfrm>
          <a:off x="3379115" y="4003434"/>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201C2E3-FCDF-47EA-A6A0-BDA44775F7A5}">
      <dsp:nvSpPr>
        <dsp:cNvPr id="0" name=""/>
        <dsp:cNvSpPr/>
      </dsp:nvSpPr>
      <dsp:spPr>
        <a:xfrm>
          <a:off x="3620233" y="2303866"/>
          <a:ext cx="1402635" cy="1203977"/>
        </a:xfrm>
        <a:prstGeom prst="hexagon">
          <a:avLst>
            <a:gd name="adj" fmla="val 25000"/>
            <a:gd name="vf" fmla="val 11547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851AF99-85F1-4131-9709-CD98D348CB8C}">
      <dsp:nvSpPr>
        <dsp:cNvPr id="0" name=""/>
        <dsp:cNvSpPr/>
      </dsp:nvSpPr>
      <dsp:spPr>
        <a:xfrm>
          <a:off x="3653938" y="2839625"/>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3C0083-8570-4631-BD2C-096F2B43D403}">
      <dsp:nvSpPr>
        <dsp:cNvPr id="0" name=""/>
        <dsp:cNvSpPr/>
      </dsp:nvSpPr>
      <dsp:spPr>
        <a:xfrm>
          <a:off x="1206456" y="975166"/>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t>Energy &amp; Propulsion</a:t>
          </a:r>
        </a:p>
      </dsp:txBody>
      <dsp:txXfrm>
        <a:off x="1423674" y="1161619"/>
        <a:ext cx="968199" cy="831071"/>
      </dsp:txXfrm>
    </dsp:sp>
    <dsp:sp modelId="{6A92957A-0E5D-4C61-A210-521A890481A6}">
      <dsp:nvSpPr>
        <dsp:cNvPr id="0" name=""/>
        <dsp:cNvSpPr/>
      </dsp:nvSpPr>
      <dsp:spPr>
        <a:xfrm>
          <a:off x="2161423" y="991553"/>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4069BCF-45C7-408F-B7BB-8F453D19425E}">
      <dsp:nvSpPr>
        <dsp:cNvPr id="0" name=""/>
        <dsp:cNvSpPr/>
      </dsp:nvSpPr>
      <dsp:spPr>
        <a:xfrm>
          <a:off x="2413777" y="305582"/>
          <a:ext cx="1402635" cy="1203977"/>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323C5F2-4C31-49CC-BA63-FA9288F74DFB}">
      <dsp:nvSpPr>
        <dsp:cNvPr id="0" name=""/>
        <dsp:cNvSpPr/>
      </dsp:nvSpPr>
      <dsp:spPr>
        <a:xfrm>
          <a:off x="2453531" y="839064"/>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1913AF5-0EC6-4820-8466-8F25D718EB5C}">
      <dsp:nvSpPr>
        <dsp:cNvPr id="0" name=""/>
        <dsp:cNvSpPr/>
      </dsp:nvSpPr>
      <dsp:spPr>
        <a:xfrm>
          <a:off x="3620233" y="972435"/>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t>Data</a:t>
          </a:r>
        </a:p>
      </dsp:txBody>
      <dsp:txXfrm>
        <a:off x="3837451" y="1158888"/>
        <a:ext cx="968199" cy="831071"/>
      </dsp:txXfrm>
    </dsp:sp>
    <dsp:sp modelId="{38C14F74-9B9A-4EB3-805D-BD29A902BD6A}">
      <dsp:nvSpPr>
        <dsp:cNvPr id="0" name=""/>
        <dsp:cNvSpPr/>
      </dsp:nvSpPr>
      <dsp:spPr>
        <a:xfrm>
          <a:off x="4833604" y="1505918"/>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61A9E0-7D4E-4C13-B3D7-5122CE765A17}">
      <dsp:nvSpPr>
        <dsp:cNvPr id="0" name=""/>
        <dsp:cNvSpPr/>
      </dsp:nvSpPr>
      <dsp:spPr>
        <a:xfrm>
          <a:off x="4826690" y="1649303"/>
          <a:ext cx="1402635" cy="1203977"/>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FB2748-6F12-4C6A-A19C-4455F2C249AD}">
      <dsp:nvSpPr>
        <dsp:cNvPr id="0" name=""/>
        <dsp:cNvSpPr/>
      </dsp:nvSpPr>
      <dsp:spPr>
        <a:xfrm>
          <a:off x="5099785" y="1671152"/>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8D65F31-5858-4D19-9190-DF3C517DAC6D}">
      <dsp:nvSpPr>
        <dsp:cNvPr id="0" name=""/>
        <dsp:cNvSpPr/>
      </dsp:nvSpPr>
      <dsp:spPr>
        <a:xfrm>
          <a:off x="4826690" y="318327"/>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t>Autonomy</a:t>
          </a:r>
        </a:p>
      </dsp:txBody>
      <dsp:txXfrm>
        <a:off x="5043908" y="504780"/>
        <a:ext cx="968199" cy="831071"/>
      </dsp:txXfrm>
    </dsp:sp>
    <dsp:sp modelId="{A9732F4D-E1E5-4791-8DC0-D78BE60BE1C9}">
      <dsp:nvSpPr>
        <dsp:cNvPr id="0" name=""/>
        <dsp:cNvSpPr/>
      </dsp:nvSpPr>
      <dsp:spPr>
        <a:xfrm>
          <a:off x="6040060" y="858182"/>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65710E-7760-4CB2-B49E-BA5F59679482}">
      <dsp:nvSpPr>
        <dsp:cNvPr id="0" name=""/>
        <dsp:cNvSpPr/>
      </dsp:nvSpPr>
      <dsp:spPr>
        <a:xfrm>
          <a:off x="6034011" y="990187"/>
          <a:ext cx="1402635" cy="1203977"/>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22F69D-9CB0-47F3-A778-A8E1CEC0A9BE}">
      <dsp:nvSpPr>
        <dsp:cNvPr id="0" name=""/>
        <dsp:cNvSpPr/>
      </dsp:nvSpPr>
      <dsp:spPr>
        <a:xfrm>
          <a:off x="6313155" y="1017044"/>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F9A4EE6-EB42-4BF3-89F8-538D0E5AAE39}">
      <dsp:nvSpPr>
        <dsp:cNvPr id="0" name=""/>
        <dsp:cNvSpPr/>
      </dsp:nvSpPr>
      <dsp:spPr>
        <a:xfrm>
          <a:off x="6034011" y="2319343"/>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t>Quantum-enabled Technology</a:t>
          </a:r>
        </a:p>
      </dsp:txBody>
      <dsp:txXfrm>
        <a:off x="6251229" y="2505796"/>
        <a:ext cx="968199" cy="831071"/>
      </dsp:txXfrm>
    </dsp:sp>
    <dsp:sp modelId="{E964D2E6-7671-4A37-A3B6-42BD937A95C9}">
      <dsp:nvSpPr>
        <dsp:cNvPr id="0" name=""/>
        <dsp:cNvSpPr/>
      </dsp:nvSpPr>
      <dsp:spPr>
        <a:xfrm>
          <a:off x="6311427" y="3374018"/>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A8B9588-F884-41C5-9B43-C41434CF8497}">
      <dsp:nvSpPr>
        <dsp:cNvPr id="0" name=""/>
        <dsp:cNvSpPr/>
      </dsp:nvSpPr>
      <dsp:spPr>
        <a:xfrm>
          <a:off x="4826690" y="2978458"/>
          <a:ext cx="1402635" cy="1203977"/>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5234E9B-5AB9-4D8C-AF4A-20B558ECF770}">
      <dsp:nvSpPr>
        <dsp:cNvPr id="0" name=""/>
        <dsp:cNvSpPr/>
      </dsp:nvSpPr>
      <dsp:spPr>
        <a:xfrm>
          <a:off x="6051295" y="3506933"/>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AA1566B-CECA-4AA0-A87D-DFAD45914C38}">
      <dsp:nvSpPr>
        <dsp:cNvPr id="0" name=""/>
        <dsp:cNvSpPr/>
      </dsp:nvSpPr>
      <dsp:spPr>
        <a:xfrm>
          <a:off x="1194317" y="2336474"/>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t>Biotechnology</a:t>
          </a:r>
        </a:p>
      </dsp:txBody>
      <dsp:txXfrm>
        <a:off x="1411535" y="2522927"/>
        <a:ext cx="968199" cy="831071"/>
      </dsp:txXfrm>
    </dsp:sp>
    <dsp:sp modelId="{30613A7C-7057-479B-93BA-FDEE63013D2A}">
      <dsp:nvSpPr>
        <dsp:cNvPr id="0" name=""/>
        <dsp:cNvSpPr/>
      </dsp:nvSpPr>
      <dsp:spPr>
        <a:xfrm>
          <a:off x="1510275" y="3374029"/>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66D54-E4A2-46E8-9722-2A474AF61303}">
      <dsp:nvSpPr>
        <dsp:cNvPr id="0" name=""/>
        <dsp:cNvSpPr/>
      </dsp:nvSpPr>
      <dsp:spPr>
        <a:xfrm>
          <a:off x="1205592" y="3640304"/>
          <a:ext cx="1402635" cy="1203977"/>
        </a:xfrm>
        <a:prstGeom prst="hexagon">
          <a:avLst>
            <a:gd name="adj" fmla="val 25000"/>
            <a:gd name="vf" fmla="val 115470"/>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97D951D-8B76-4EEE-B056-3AC62CCB1902}">
      <dsp:nvSpPr>
        <dsp:cNvPr id="0" name=""/>
        <dsp:cNvSpPr/>
      </dsp:nvSpPr>
      <dsp:spPr>
        <a:xfrm>
          <a:off x="1526076" y="3671527"/>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39D96C-30C4-4D02-80D7-516C67698CA4}">
      <dsp:nvSpPr>
        <dsp:cNvPr id="0" name=""/>
        <dsp:cNvSpPr/>
      </dsp:nvSpPr>
      <dsp:spPr>
        <a:xfrm>
          <a:off x="7234418" y="2993934"/>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t>Hypersonic technologies</a:t>
          </a:r>
        </a:p>
      </dsp:txBody>
      <dsp:txXfrm>
        <a:off x="7451636" y="3180387"/>
        <a:ext cx="968199" cy="831071"/>
      </dsp:txXfrm>
    </dsp:sp>
    <dsp:sp modelId="{EE08B0B4-1BC2-4245-B5BA-BF32425BBDD2}">
      <dsp:nvSpPr>
        <dsp:cNvPr id="0" name=""/>
        <dsp:cNvSpPr/>
      </dsp:nvSpPr>
      <dsp:spPr>
        <a:xfrm>
          <a:off x="7512698" y="4048610"/>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769C9AB-53CA-47BC-B7F7-AB3E4A04A8CD}">
      <dsp:nvSpPr>
        <dsp:cNvPr id="0" name=""/>
        <dsp:cNvSpPr/>
      </dsp:nvSpPr>
      <dsp:spPr>
        <a:xfrm>
          <a:off x="6027961" y="3653505"/>
          <a:ext cx="1402635" cy="1203977"/>
        </a:xfrm>
        <a:prstGeom prst="hexagon">
          <a:avLst>
            <a:gd name="adj" fmla="val 25000"/>
            <a:gd name="vf" fmla="val 115470"/>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EFC0E5-55AD-4C26-BD5D-697E1677E8C0}">
      <dsp:nvSpPr>
        <dsp:cNvPr id="0" name=""/>
        <dsp:cNvSpPr/>
      </dsp:nvSpPr>
      <dsp:spPr>
        <a:xfrm>
          <a:off x="7252566" y="4181980"/>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A0C1E23-FA03-466E-9402-4DEE465D82A0}">
      <dsp:nvSpPr>
        <dsp:cNvPr id="0" name=""/>
        <dsp:cNvSpPr/>
      </dsp:nvSpPr>
      <dsp:spPr>
        <a:xfrm>
          <a:off x="7239603" y="331527"/>
          <a:ext cx="1402635" cy="120397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a:t>Novel Materials &amp; Manufacturing</a:t>
          </a:r>
        </a:p>
      </dsp:txBody>
      <dsp:txXfrm>
        <a:off x="7456821" y="517980"/>
        <a:ext cx="968199" cy="831071"/>
      </dsp:txXfrm>
    </dsp:sp>
    <dsp:sp modelId="{087AD0DB-5D53-4418-965E-C8BBAEFB8F47}">
      <dsp:nvSpPr>
        <dsp:cNvPr id="0" name=""/>
        <dsp:cNvSpPr/>
      </dsp:nvSpPr>
      <dsp:spPr>
        <a:xfrm>
          <a:off x="8210127" y="1390300"/>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DB47B8E-07D9-4C17-BAA4-27BA961EBEA7}">
      <dsp:nvSpPr>
        <dsp:cNvPr id="0" name=""/>
        <dsp:cNvSpPr/>
      </dsp:nvSpPr>
      <dsp:spPr>
        <a:xfrm>
          <a:off x="7239603" y="1660682"/>
          <a:ext cx="1402635" cy="1203977"/>
        </a:xfrm>
        <a:prstGeom prst="hexagon">
          <a:avLst>
            <a:gd name="adj" fmla="val 25000"/>
            <a:gd name="vf" fmla="val 115470"/>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E0218EB-4EBD-4F1F-8BE4-E9E5A7A08778}">
      <dsp:nvSpPr>
        <dsp:cNvPr id="0" name=""/>
        <dsp:cNvSpPr/>
      </dsp:nvSpPr>
      <dsp:spPr>
        <a:xfrm>
          <a:off x="8210127" y="1667965"/>
          <a:ext cx="163338" cy="141108"/>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14ED-C54B-4FEA-95B4-FC55B1AD9922}">
      <dsp:nvSpPr>
        <dsp:cNvPr id="0" name=""/>
        <dsp:cNvSpPr/>
      </dsp:nvSpPr>
      <dsp:spPr>
        <a:xfrm>
          <a:off x="0" y="184906"/>
          <a:ext cx="7488832" cy="524475"/>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17" tIns="187452" rIns="581217"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a:latin typeface="Arial" panose="020B0604020202020204" pitchFamily="34" charset="0"/>
              <a:ea typeface="Studio Feixen Sans" panose="020B0604020202020204" charset="0"/>
              <a:cs typeface="Arial" panose="020B0604020202020204" pitchFamily="34" charset="0"/>
            </a:rPr>
            <a:t>Competitive calls for proposals addressing critical Alliance needs</a:t>
          </a:r>
        </a:p>
      </dsp:txBody>
      <dsp:txXfrm>
        <a:off x="0" y="184906"/>
        <a:ext cx="7488832" cy="524475"/>
      </dsp:txXfrm>
    </dsp:sp>
    <dsp:sp modelId="{BA90DC06-6BF5-401A-B23D-64CD7AD892C4}">
      <dsp:nvSpPr>
        <dsp:cNvPr id="0" name=""/>
        <dsp:cNvSpPr/>
      </dsp:nvSpPr>
      <dsp:spPr>
        <a:xfrm>
          <a:off x="374737" y="40601"/>
          <a:ext cx="5242182" cy="26568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ea typeface="Studio Feixen Sans" panose="020B0604020202020204" charset="0"/>
              <a:cs typeface="Arial" panose="020B0604020202020204" pitchFamily="34" charset="0"/>
            </a:rPr>
            <a:t>Technical Challenges</a:t>
          </a:r>
        </a:p>
      </dsp:txBody>
      <dsp:txXfrm>
        <a:off x="387706" y="53570"/>
        <a:ext cx="5216244" cy="239742"/>
      </dsp:txXfrm>
    </dsp:sp>
    <dsp:sp modelId="{C85B6A74-2AB2-422B-B2DE-E08F3BC676CE}">
      <dsp:nvSpPr>
        <dsp:cNvPr id="0" name=""/>
        <dsp:cNvSpPr/>
      </dsp:nvSpPr>
      <dsp:spPr>
        <a:xfrm>
          <a:off x="0" y="890821"/>
          <a:ext cx="7488832" cy="722925"/>
        </a:xfrm>
        <a:prstGeom prst="rect">
          <a:avLst/>
        </a:prstGeom>
        <a:solidFill>
          <a:schemeClr val="lt1">
            <a:alpha val="90000"/>
            <a:hueOff val="0"/>
            <a:satOff val="0"/>
            <a:lumOff val="0"/>
            <a:alphaOff val="0"/>
          </a:schemeClr>
        </a:solidFill>
        <a:ln w="12700" cap="flat" cmpd="sng" algn="ctr">
          <a:solidFill>
            <a:schemeClr val="accent2">
              <a:shade val="80000"/>
              <a:hueOff val="151834"/>
              <a:satOff val="-8792"/>
              <a:lumOff val="84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17" tIns="187452" rIns="581217"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a:latin typeface="Arial" panose="020B0604020202020204" pitchFamily="34" charset="0"/>
              <a:ea typeface="Studio Feixen Sans" panose="020B0604020202020204" charset="0"/>
              <a:cs typeface="Arial" panose="020B0604020202020204" pitchFamily="34" charset="0"/>
            </a:rPr>
            <a:t>Award of non-dilutive grant; strengthen business viability of companies; product-market fit in </a:t>
          </a:r>
          <a:r>
            <a:rPr lang="en-US" sz="1600" b="0" kern="1200" err="1">
              <a:latin typeface="Arial" panose="020B0604020202020204" pitchFamily="34" charset="0"/>
              <a:ea typeface="Studio Feixen Sans" panose="020B0604020202020204" charset="0"/>
              <a:cs typeface="Arial" panose="020B0604020202020204" pitchFamily="34" charset="0"/>
            </a:rPr>
            <a:t>defence</a:t>
          </a:r>
          <a:r>
            <a:rPr lang="en-US" sz="1600" b="0" kern="1200">
              <a:latin typeface="Arial" panose="020B0604020202020204" pitchFamily="34" charset="0"/>
              <a:ea typeface="Studio Feixen Sans" panose="020B0604020202020204" charset="0"/>
              <a:cs typeface="Arial" panose="020B0604020202020204" pitchFamily="34" charset="0"/>
            </a:rPr>
            <a:t> and security</a:t>
          </a:r>
        </a:p>
      </dsp:txBody>
      <dsp:txXfrm>
        <a:off x="0" y="890821"/>
        <a:ext cx="7488832" cy="722925"/>
      </dsp:txXfrm>
    </dsp:sp>
    <dsp:sp modelId="{7CFFAF62-C448-4AD7-A265-95B6D84B57D4}">
      <dsp:nvSpPr>
        <dsp:cNvPr id="0" name=""/>
        <dsp:cNvSpPr/>
      </dsp:nvSpPr>
      <dsp:spPr>
        <a:xfrm>
          <a:off x="374441" y="757981"/>
          <a:ext cx="5242182" cy="265680"/>
        </a:xfrm>
        <a:prstGeom prst="roundRect">
          <a:avLst/>
        </a:prstGeom>
        <a:solidFill>
          <a:schemeClr val="accent2">
            <a:shade val="80000"/>
            <a:hueOff val="151834"/>
            <a:satOff val="-8792"/>
            <a:lumOff val="8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ea typeface="Studio Feixen Sans" panose="020B0604020202020204" charset="0"/>
              <a:cs typeface="Arial" panose="020B0604020202020204" pitchFamily="34" charset="0"/>
            </a:rPr>
            <a:t>Accelerator Programme</a:t>
          </a:r>
        </a:p>
      </dsp:txBody>
      <dsp:txXfrm>
        <a:off x="387410" y="770950"/>
        <a:ext cx="5216244" cy="239742"/>
      </dsp:txXfrm>
    </dsp:sp>
    <dsp:sp modelId="{7CFF9041-3939-7F47-A53C-CAAE3ABFD93D}">
      <dsp:nvSpPr>
        <dsp:cNvPr id="0" name=""/>
        <dsp:cNvSpPr/>
      </dsp:nvSpPr>
      <dsp:spPr>
        <a:xfrm>
          <a:off x="0" y="1795186"/>
          <a:ext cx="7488832" cy="935550"/>
        </a:xfrm>
        <a:prstGeom prst="rect">
          <a:avLst/>
        </a:prstGeom>
        <a:solidFill>
          <a:schemeClr val="lt1">
            <a:alpha val="90000"/>
            <a:hueOff val="0"/>
            <a:satOff val="0"/>
            <a:lumOff val="0"/>
            <a:alphaOff val="0"/>
          </a:schemeClr>
        </a:solidFill>
        <a:ln w="12700" cap="flat" cmpd="sng" algn="ctr">
          <a:solidFill>
            <a:schemeClr val="accent2">
              <a:shade val="80000"/>
              <a:hueOff val="303668"/>
              <a:satOff val="-17584"/>
              <a:lumOff val="168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17" tIns="187452" rIns="581217"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a:latin typeface="Arial" panose="020B0604020202020204" pitchFamily="34" charset="0"/>
              <a:ea typeface="Studio Feixen Sans" panose="020B0604020202020204" charset="0"/>
              <a:cs typeface="Arial" panose="020B0604020202020204" pitchFamily="34" charset="0"/>
            </a:rPr>
            <a:t>Access to state of the art testing facilities at DIANA’s Alliance-wide network of affiliated accelerator sites and test-</a:t>
          </a:r>
          <a:r>
            <a:rPr lang="en-US" sz="1600" b="0" kern="1200" err="1">
              <a:latin typeface="Arial" panose="020B0604020202020204" pitchFamily="34" charset="0"/>
              <a:ea typeface="Studio Feixen Sans" panose="020B0604020202020204" charset="0"/>
              <a:cs typeface="Arial" panose="020B0604020202020204" pitchFamily="34" charset="0"/>
            </a:rPr>
            <a:t>centres</a:t>
          </a:r>
          <a:r>
            <a:rPr lang="en-US" sz="1600" b="0" kern="1200">
              <a:latin typeface="Arial" panose="020B0604020202020204" pitchFamily="34" charset="0"/>
              <a:ea typeface="Studio Feixen Sans" panose="020B0604020202020204" charset="0"/>
              <a:cs typeface="Arial" panose="020B0604020202020204" pitchFamily="34" charset="0"/>
            </a:rPr>
            <a:t>; access to operational end-users</a:t>
          </a:r>
        </a:p>
      </dsp:txBody>
      <dsp:txXfrm>
        <a:off x="0" y="1795186"/>
        <a:ext cx="7488832" cy="935550"/>
      </dsp:txXfrm>
    </dsp:sp>
    <dsp:sp modelId="{0A9F82AB-E09D-2D41-87F2-06DDA549EC6C}">
      <dsp:nvSpPr>
        <dsp:cNvPr id="0" name=""/>
        <dsp:cNvSpPr/>
      </dsp:nvSpPr>
      <dsp:spPr>
        <a:xfrm>
          <a:off x="374441" y="1662346"/>
          <a:ext cx="5242182" cy="265680"/>
        </a:xfrm>
        <a:prstGeom prst="roundRect">
          <a:avLst/>
        </a:prstGeom>
        <a:solidFill>
          <a:schemeClr val="accent2">
            <a:shade val="80000"/>
            <a:hueOff val="303668"/>
            <a:satOff val="-17584"/>
            <a:lumOff val="16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ea typeface="Studio Feixen Sans" panose="020B0604020202020204" charset="0"/>
              <a:cs typeface="Arial" panose="020B0604020202020204" pitchFamily="34" charset="0"/>
            </a:rPr>
            <a:t>Innovation Network</a:t>
          </a:r>
        </a:p>
      </dsp:txBody>
      <dsp:txXfrm>
        <a:off x="387410" y="1675315"/>
        <a:ext cx="5216244" cy="239742"/>
      </dsp:txXfrm>
    </dsp:sp>
    <dsp:sp modelId="{64F9D2DC-041E-4F81-AEEE-21CFF893DD12}">
      <dsp:nvSpPr>
        <dsp:cNvPr id="0" name=""/>
        <dsp:cNvSpPr/>
      </dsp:nvSpPr>
      <dsp:spPr>
        <a:xfrm>
          <a:off x="0" y="2912176"/>
          <a:ext cx="7488832" cy="524475"/>
        </a:xfrm>
        <a:prstGeom prst="rect">
          <a:avLst/>
        </a:prstGeom>
        <a:solidFill>
          <a:schemeClr val="lt1">
            <a:alpha val="90000"/>
            <a:hueOff val="0"/>
            <a:satOff val="0"/>
            <a:lumOff val="0"/>
            <a:alphaOff val="0"/>
          </a:schemeClr>
        </a:solidFill>
        <a:ln w="12700" cap="flat" cmpd="sng" algn="ctr">
          <a:solidFill>
            <a:schemeClr val="accent2">
              <a:shade val="80000"/>
              <a:hueOff val="455501"/>
              <a:satOff val="-26376"/>
              <a:lumOff val="25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17" tIns="187452" rIns="581217"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a:latin typeface="Arial" panose="020B0604020202020204" pitchFamily="34" charset="0"/>
              <a:ea typeface="Studio Feixen Sans" panose="020B0604020202020204" charset="0"/>
              <a:cs typeface="Arial" panose="020B0604020202020204" pitchFamily="34" charset="0"/>
            </a:rPr>
            <a:t>Pathways for follow-on contracts and capability development</a:t>
          </a:r>
        </a:p>
      </dsp:txBody>
      <dsp:txXfrm>
        <a:off x="0" y="2912176"/>
        <a:ext cx="7488832" cy="524475"/>
      </dsp:txXfrm>
    </dsp:sp>
    <dsp:sp modelId="{579E5690-CCE1-4A18-807C-B8D3B0009D74}">
      <dsp:nvSpPr>
        <dsp:cNvPr id="0" name=""/>
        <dsp:cNvSpPr/>
      </dsp:nvSpPr>
      <dsp:spPr>
        <a:xfrm>
          <a:off x="374441" y="2779336"/>
          <a:ext cx="5242182" cy="265680"/>
        </a:xfrm>
        <a:prstGeom prst="roundRect">
          <a:avLst/>
        </a:prstGeom>
        <a:solidFill>
          <a:schemeClr val="accent2">
            <a:shade val="80000"/>
            <a:hueOff val="455501"/>
            <a:satOff val="-26376"/>
            <a:lumOff val="25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ea typeface="Studio Feixen Sans" panose="020B0604020202020204" charset="0"/>
              <a:cs typeface="Arial" panose="020B0604020202020204" pitchFamily="34" charset="0"/>
            </a:rPr>
            <a:t>Rapid Adoption Service</a:t>
          </a:r>
        </a:p>
      </dsp:txBody>
      <dsp:txXfrm>
        <a:off x="387410" y="2792305"/>
        <a:ext cx="5216244" cy="239742"/>
      </dsp:txXfrm>
    </dsp:sp>
    <dsp:sp modelId="{E8B9E50D-553A-4DA7-8D4C-F43F75744FB1}">
      <dsp:nvSpPr>
        <dsp:cNvPr id="0" name=""/>
        <dsp:cNvSpPr/>
      </dsp:nvSpPr>
      <dsp:spPr>
        <a:xfrm>
          <a:off x="0" y="3621853"/>
          <a:ext cx="7488832" cy="524475"/>
        </a:xfrm>
        <a:prstGeom prst="rect">
          <a:avLst/>
        </a:prstGeom>
        <a:solidFill>
          <a:schemeClr val="lt1">
            <a:alpha val="90000"/>
            <a:hueOff val="0"/>
            <a:satOff val="0"/>
            <a:lumOff val="0"/>
            <a:alphaOff val="0"/>
          </a:schemeClr>
        </a:solidFill>
        <a:ln w="12700" cap="flat" cmpd="sng" algn="ctr">
          <a:solidFill>
            <a:schemeClr val="accent2">
              <a:shade val="80000"/>
              <a:hueOff val="607335"/>
              <a:satOff val="-35168"/>
              <a:lumOff val="337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17" tIns="187452" rIns="581217"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a:latin typeface="Arial" panose="020B0604020202020204" pitchFamily="34" charset="0"/>
              <a:ea typeface="Studio Feixen Sans" panose="020B0604020202020204" charset="0"/>
              <a:cs typeface="Arial" panose="020B0604020202020204" pitchFamily="34" charset="0"/>
            </a:rPr>
            <a:t>Access to trusted investors and sources of capital</a:t>
          </a:r>
        </a:p>
      </dsp:txBody>
      <dsp:txXfrm>
        <a:off x="0" y="3621853"/>
        <a:ext cx="7488832" cy="524475"/>
      </dsp:txXfrm>
    </dsp:sp>
    <dsp:sp modelId="{F0B6C202-9407-4352-8722-2DF5B4021F92}">
      <dsp:nvSpPr>
        <dsp:cNvPr id="0" name=""/>
        <dsp:cNvSpPr/>
      </dsp:nvSpPr>
      <dsp:spPr>
        <a:xfrm>
          <a:off x="374441" y="3485251"/>
          <a:ext cx="5242182" cy="265680"/>
        </a:xfrm>
        <a:prstGeom prst="roundRect">
          <a:avLst/>
        </a:prstGeom>
        <a:solidFill>
          <a:schemeClr val="accent2">
            <a:shade val="80000"/>
            <a:hueOff val="607335"/>
            <a:satOff val="-35168"/>
            <a:lumOff val="33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ea typeface="Studio Feixen Sans" panose="020B0604020202020204" charset="0"/>
              <a:cs typeface="Arial" panose="020B0604020202020204" pitchFamily="34" charset="0"/>
            </a:rPr>
            <a:t>Allied Capital Community</a:t>
          </a:r>
        </a:p>
      </dsp:txBody>
      <dsp:txXfrm>
        <a:off x="387410" y="3498220"/>
        <a:ext cx="5216244" cy="239742"/>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44" tIns="48323" rIns="96644" bIns="48323" rtlCol="0"/>
          <a:lstStyle>
            <a:lvl1pPr algn="l">
              <a:defRPr sz="1200"/>
            </a:lvl1pPr>
          </a:lstStyle>
          <a:p>
            <a:endParaRPr lang="en-GB"/>
          </a:p>
        </p:txBody>
      </p:sp>
      <p:sp>
        <p:nvSpPr>
          <p:cNvPr id="3" name="Date Placeholder 2"/>
          <p:cNvSpPr>
            <a:spLocks noGrp="1"/>
          </p:cNvSpPr>
          <p:nvPr>
            <p:ph type="dt" idx="1"/>
          </p:nvPr>
        </p:nvSpPr>
        <p:spPr>
          <a:xfrm>
            <a:off x="4143589" y="0"/>
            <a:ext cx="3169920" cy="481728"/>
          </a:xfrm>
          <a:prstGeom prst="rect">
            <a:avLst/>
          </a:prstGeom>
        </p:spPr>
        <p:txBody>
          <a:bodyPr vert="horz" lIns="96644" tIns="48323" rIns="96644" bIns="48323" rtlCol="0"/>
          <a:lstStyle>
            <a:lvl1pPr algn="r">
              <a:defRPr sz="1200"/>
            </a:lvl1pPr>
          </a:lstStyle>
          <a:p>
            <a:fld id="{CA8A6C9D-8944-49DC-BCB7-353E012D0BB3}" type="datetimeFigureOut">
              <a:rPr lang="en-GB" smtClean="0"/>
              <a:t>24/05/2023</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4" tIns="48323" rIns="96644" bIns="48323" rtlCol="0" anchor="ctr"/>
          <a:lstStyle/>
          <a:p>
            <a:endParaRPr lang="en-GB"/>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44" tIns="48323" rIns="96644" bIns="483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6"/>
            <a:ext cx="3169920" cy="481727"/>
          </a:xfrm>
          <a:prstGeom prst="rect">
            <a:avLst/>
          </a:prstGeom>
        </p:spPr>
        <p:txBody>
          <a:bodyPr vert="horz" lIns="96644" tIns="48323" rIns="96644" bIns="48323" rtlCol="0" anchor="b"/>
          <a:lstStyle>
            <a:lvl1pPr algn="l">
              <a:defRPr sz="1200"/>
            </a:lvl1pPr>
          </a:lstStyle>
          <a:p>
            <a:endParaRPr lang="en-GB"/>
          </a:p>
        </p:txBody>
      </p:sp>
      <p:sp>
        <p:nvSpPr>
          <p:cNvPr id="7" name="Slide Number Placeholder 6"/>
          <p:cNvSpPr>
            <a:spLocks noGrp="1"/>
          </p:cNvSpPr>
          <p:nvPr>
            <p:ph type="sldNum" sz="quarter" idx="5"/>
          </p:nvPr>
        </p:nvSpPr>
        <p:spPr>
          <a:xfrm>
            <a:off x="4143589" y="9119476"/>
            <a:ext cx="3169920" cy="481727"/>
          </a:xfrm>
          <a:prstGeom prst="rect">
            <a:avLst/>
          </a:prstGeom>
        </p:spPr>
        <p:txBody>
          <a:bodyPr vert="horz" lIns="96644" tIns="48323" rIns="96644" bIns="48323" rtlCol="0" anchor="b"/>
          <a:lstStyle>
            <a:lvl1pPr algn="r">
              <a:defRPr sz="1200"/>
            </a:lvl1pPr>
          </a:lstStyle>
          <a:p>
            <a:fld id="{C4BADE85-0CA2-402C-8B59-CA7762D408CB}" type="slidenum">
              <a:rPr lang="en-GB" smtClean="0"/>
              <a:t>‹#›</a:t>
            </a:fld>
            <a:endParaRPr lang="en-GB"/>
          </a:p>
        </p:txBody>
      </p:sp>
    </p:spTree>
    <p:extLst>
      <p:ext uri="{BB962C8B-B14F-4D97-AF65-F5344CB8AC3E}">
        <p14:creationId xmlns:p14="http://schemas.microsoft.com/office/powerpoint/2010/main" val="230198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1</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3922392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10</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1066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11</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421450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12</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79254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13</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174283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14</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90400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2</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183646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3</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292799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4</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278970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5</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64456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6</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510720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7</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121644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8</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2950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66439"/>
            <a:fld id="{4D78C2CB-92DE-CC40-B566-DF0687972C3D}" type="slidenum">
              <a:rPr lang="en-BE">
                <a:solidFill>
                  <a:prstClr val="black"/>
                </a:solidFill>
                <a:latin typeface="Arial" panose="020B0604020202020204" pitchFamily="34" charset="0"/>
              </a:rPr>
              <a:pPr defTabSz="966439"/>
              <a:t>9</a:t>
            </a:fld>
            <a:endParaRPr lang="en-BE">
              <a:solidFill>
                <a:prstClr val="black"/>
              </a:solidFill>
              <a:latin typeface="Arial" panose="020B0604020202020204" pitchFamily="34" charset="0"/>
            </a:endParaRPr>
          </a:p>
        </p:txBody>
      </p:sp>
    </p:spTree>
    <p:extLst>
      <p:ext uri="{BB962C8B-B14F-4D97-AF65-F5344CB8AC3E}">
        <p14:creationId xmlns:p14="http://schemas.microsoft.com/office/powerpoint/2010/main" val="527815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b="0" i="0">
                <a:solidFill>
                  <a:schemeClr val="bg1"/>
                </a:solidFill>
              </a:defRPr>
            </a:lvl1pPr>
          </a:lstStyle>
          <a:p>
            <a:r>
              <a:rPr lang="en-GB"/>
              <a:t>Click to edit Master title style</a:t>
            </a:r>
            <a:endParaRPr lang="en-BE"/>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486780" y="4483862"/>
            <a:ext cx="5761413" cy="705145"/>
          </a:xfrm>
          <a:noFill/>
          <a:ln w="25400">
            <a:noFill/>
          </a:ln>
          <a:effectLst/>
        </p:spPr>
        <p:txBody>
          <a:bodyPr anchor="t">
            <a:normAutofit/>
          </a:bodyPr>
          <a:lstStyle>
            <a:lvl1pPr marL="0" indent="0" algn="l">
              <a:lnSpc>
                <a:spcPct val="150000"/>
              </a:lnSpc>
              <a:buNone/>
              <a:defRPr sz="1800" b="0" i="0">
                <a:solidFill>
                  <a:srgbClr val="F0F4F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 </a:t>
            </a:r>
            <a:endParaRPr lang="en-BE"/>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199456" y="4483862"/>
            <a:ext cx="18000" cy="1643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b="0" i="0">
              <a:latin typeface="Arial" panose="020B0604020202020204" pitchFamily="34" charset="0"/>
            </a:endParaRPr>
          </a:p>
        </p:txBody>
      </p:sp>
      <p:sp>
        <p:nvSpPr>
          <p:cNvPr id="20" name="Text Placeholder 7">
            <a:extLst>
              <a:ext uri="{FF2B5EF4-FFF2-40B4-BE49-F238E27FC236}">
                <a16:creationId xmlns:a16="http://schemas.microsoft.com/office/drawing/2014/main" id="{3D0BB9A1-3CA7-0341-8982-29D7CEE2B6B3}"/>
              </a:ext>
            </a:extLst>
          </p:cNvPr>
          <p:cNvSpPr>
            <a:spLocks noGrp="1"/>
          </p:cNvSpPr>
          <p:nvPr>
            <p:ph type="body" sz="quarter" idx="13" hasCustomPrompt="1"/>
          </p:nvPr>
        </p:nvSpPr>
        <p:spPr>
          <a:xfrm>
            <a:off x="2267181" y="5834087"/>
            <a:ext cx="4981012" cy="412750"/>
          </a:xfrm>
        </p:spPr>
        <p:txBody>
          <a:bodyPr>
            <a:normAutofit/>
          </a:bodyPr>
          <a:lstStyle>
            <a:lvl1pPr marL="0" indent="0">
              <a:buNone/>
              <a:defRPr sz="1400" b="0" i="0">
                <a:solidFill>
                  <a:schemeClr val="bg1"/>
                </a:solidFill>
              </a:defRPr>
            </a:lvl1pPr>
          </a:lstStyle>
          <a:p>
            <a:pPr lvl="0"/>
            <a:r>
              <a:rPr lang="en-GB"/>
              <a:t>Add Division/Unit/… and change label in front</a:t>
            </a:r>
            <a:endParaRPr lang="en-BE"/>
          </a:p>
        </p:txBody>
      </p:sp>
      <p:sp>
        <p:nvSpPr>
          <p:cNvPr id="21" name="Text Placeholder 13">
            <a:extLst>
              <a:ext uri="{FF2B5EF4-FFF2-40B4-BE49-F238E27FC236}">
                <a16:creationId xmlns:a16="http://schemas.microsoft.com/office/drawing/2014/main" id="{B7AF234C-DAB3-CC46-8E4B-405085B6F193}"/>
              </a:ext>
            </a:extLst>
          </p:cNvPr>
          <p:cNvSpPr>
            <a:spLocks noGrp="1"/>
          </p:cNvSpPr>
          <p:nvPr>
            <p:ph type="body" sz="quarter" idx="15" hasCustomPrompt="1"/>
          </p:nvPr>
        </p:nvSpPr>
        <p:spPr>
          <a:xfrm>
            <a:off x="1486131" y="5877272"/>
            <a:ext cx="781050" cy="372716"/>
          </a:xfrm>
        </p:spPr>
        <p:txBody>
          <a:bodyPr>
            <a:normAutofit/>
          </a:bodyPr>
          <a:lstStyle>
            <a:lvl1pPr marL="0" indent="0">
              <a:buNone/>
              <a:defRPr sz="1200" b="0" i="0">
                <a:solidFill>
                  <a:srgbClr val="DB5C16"/>
                </a:solidFill>
                <a:latin typeface="Arial" panose="020B0604020202020204" pitchFamily="34" charset="0"/>
                <a:ea typeface="Studio Feixen Sans" pitchFamily="2" charset="0"/>
              </a:defRPr>
            </a:lvl1pPr>
          </a:lstStyle>
          <a:p>
            <a:pPr lvl="0"/>
            <a:r>
              <a:rPr lang="en-BE"/>
              <a:t>LABEL</a:t>
            </a:r>
          </a:p>
        </p:txBody>
      </p:sp>
    </p:spTree>
    <p:extLst>
      <p:ext uri="{BB962C8B-B14F-4D97-AF65-F5344CB8AC3E}">
        <p14:creationId xmlns:p14="http://schemas.microsoft.com/office/powerpoint/2010/main" val="2790934895"/>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lvl1pPr>
              <a:defRPr b="0" i="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DB5C16"/>
              </a:buClr>
              <a:defRPr sz="2400" b="0" i="0"/>
            </a:lvl1pPr>
            <a:lvl2pPr>
              <a:buClr>
                <a:srgbClr val="DB5C16"/>
              </a:buClr>
              <a:defRPr sz="2000" b="0" i="0"/>
            </a:lvl2pPr>
            <a:lvl3pPr>
              <a:buClr>
                <a:srgbClr val="DB5C16"/>
              </a:buClr>
              <a:defRPr sz="1800" b="0" i="0"/>
            </a:lvl3pPr>
            <a:lvl4pPr>
              <a:buClr>
                <a:srgbClr val="DB5C16"/>
              </a:buClr>
              <a:defRPr sz="1600" b="0" i="0"/>
            </a:lvl4pPr>
            <a:lvl5pPr>
              <a:buClr>
                <a:srgbClr val="AFD8ED"/>
              </a:buCl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001E3D"/>
                </a:solidFill>
                <a:latin typeface="Arial" panose="020B0604020202020204" pitchFamily="34" charset="0"/>
                <a:ea typeface="Studio Feixen Sans" pitchFamily="2" charset="0"/>
                <a:cs typeface="Arial" panose="020B0604020202020204" pitchFamily="34" charset="0"/>
              </a:defRPr>
            </a:lvl1pPr>
          </a:lstStyle>
          <a:p>
            <a:r>
              <a:rPr lang="en-BE"/>
              <a:t>NATO UNCLASSIFIED</a:t>
            </a: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001E3D"/>
                </a:solidFill>
                <a:latin typeface="Studio Feixen Sans Book" pitchFamily="2" charset="0"/>
                <a:ea typeface="Studio Feixen Sans Book" pitchFamily="2" charset="0"/>
                <a:cs typeface="Noto Sans" panose="020B0502040504020204" pitchFamily="34" charset="0"/>
              </a:defRPr>
            </a:lvl1pPr>
          </a:lstStyle>
          <a:p>
            <a:fld id="{9E9C1426-0F0D-BC4F-BF6C-4B07893ACD48}" type="datetimeFigureOut">
              <a:rPr lang="en-BE" smtClean="0">
                <a:latin typeface="Arial" panose="020B0604020202020204" pitchFamily="34" charset="0"/>
                <a:cs typeface="Arial" panose="020B0604020202020204" pitchFamily="34" charset="0"/>
              </a:rPr>
              <a:pPr/>
              <a:t>05/24/2023</a:t>
            </a:fld>
            <a:r>
              <a:rPr lang="en-BE">
                <a:latin typeface="Arial" panose="020B0604020202020204" pitchFamily="34" charset="0"/>
                <a:cs typeface="Arial" panose="020B0604020202020204" pitchFamily="34" charset="0"/>
              </a:rPr>
              <a:t>  |  </a:t>
            </a:r>
            <a:r>
              <a:rPr lang="en-GB">
                <a:latin typeface="Arial" panose="020B0604020202020204" pitchFamily="34" charset="0"/>
                <a:cs typeface="Arial" panose="020B0604020202020204" pitchFamily="34" charset="0"/>
              </a:rPr>
              <a:t>P</a:t>
            </a:r>
            <a:r>
              <a:rPr lang="en-BE">
                <a:latin typeface="Arial" panose="020B0604020202020204" pitchFamily="34" charset="0"/>
                <a:cs typeface="Arial" panose="020B0604020202020204" pitchFamily="34" charset="0"/>
              </a:rPr>
              <a:t>AGE </a:t>
            </a:r>
            <a:fld id="{3C66DE6B-CC4B-F74A-99D4-2DC8DD154D90}" type="slidenum">
              <a:rPr lang="en-BE" smtClean="0">
                <a:latin typeface="Arial" panose="020B0604020202020204" pitchFamily="34" charset="0"/>
                <a:cs typeface="Arial" panose="020B0604020202020204" pitchFamily="34" charset="0"/>
              </a:rPr>
              <a:pPr/>
              <a:t>‹#›</a:t>
            </a:fld>
            <a:endParaRPr lang="en-B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70607"/>
      </p:ext>
    </p:extLst>
  </p:cSld>
  <p:clrMapOvr>
    <a:masterClrMapping/>
  </p:clrMapOvr>
  <p:extLst>
    <p:ext uri="{DCECCB84-F9BA-43D5-87BE-67443E8EF086}">
      <p15:sldGuideLst xmlns:p15="http://schemas.microsoft.com/office/powerpoint/2012/main">
        <p15:guide id="1" orient="horz" pos="38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001E3D"/>
                </a:solidFill>
                <a:latin typeface="Arial" panose="020B0604020202020204" pitchFamily="34" charset="0"/>
                <a:ea typeface="Studio Feixen Sans" pitchFamily="2" charset="0"/>
                <a:cs typeface="Arial" panose="020B0604020202020204" pitchFamily="34" charset="0"/>
              </a:defRPr>
            </a:lvl1pPr>
          </a:lstStyle>
          <a:p>
            <a:r>
              <a:rPr lang="en-BE"/>
              <a:t>NATO UNCLASSIFIED</a:t>
            </a: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001E3D"/>
                </a:solidFill>
                <a:latin typeface="Noto Sans" panose="020B0502040504020204" pitchFamily="34" charset="0"/>
                <a:ea typeface="Noto Sans" panose="020B0502040504020204" pitchFamily="34" charset="0"/>
                <a:cs typeface="Noto Sans" panose="020B0502040504020204" pitchFamily="34" charset="0"/>
              </a:defRPr>
            </a:lvl1pPr>
          </a:lstStyle>
          <a:p>
            <a:fld id="{9E9C1426-0F0D-BC4F-BF6C-4B07893ACD48}" type="datetimeFigureOut">
              <a:rPr lang="en-BE" smtClean="0">
                <a:latin typeface="Arial" panose="020B0604020202020204" pitchFamily="34" charset="0"/>
                <a:ea typeface="Studio Feixen Sans Book" pitchFamily="2" charset="0"/>
                <a:cs typeface="Arial" panose="020B0604020202020204" pitchFamily="34" charset="0"/>
              </a:rPr>
              <a:pPr/>
              <a:t>05/24/2023</a:t>
            </a:fld>
            <a:r>
              <a:rPr lang="en-BE">
                <a:latin typeface="Arial" panose="020B0604020202020204" pitchFamily="34" charset="0"/>
                <a:ea typeface="Studio Feixen Sans Book" pitchFamily="2" charset="0"/>
                <a:cs typeface="Arial" panose="020B0604020202020204" pitchFamily="34" charset="0"/>
              </a:rPr>
              <a:t>  |  </a:t>
            </a:r>
            <a:r>
              <a:rPr lang="en-GB">
                <a:latin typeface="Arial" panose="020B0604020202020204" pitchFamily="34" charset="0"/>
                <a:ea typeface="Studio Feixen Sans Book" pitchFamily="2" charset="0"/>
                <a:cs typeface="Arial" panose="020B0604020202020204" pitchFamily="34" charset="0"/>
              </a:rPr>
              <a:t>P</a:t>
            </a:r>
            <a:r>
              <a:rPr lang="en-BE">
                <a:latin typeface="Arial" panose="020B0604020202020204" pitchFamily="34" charset="0"/>
                <a:ea typeface="Studio Feixen Sans Book" pitchFamily="2" charset="0"/>
                <a:cs typeface="Arial" panose="020B0604020202020204" pitchFamily="34" charset="0"/>
              </a:rPr>
              <a:t>AGE </a:t>
            </a:r>
            <a:fld id="{3C66DE6B-CC4B-F74A-99D4-2DC8DD154D90}" type="slidenum">
              <a:rPr lang="en-BE" smtClean="0">
                <a:latin typeface="Arial" panose="020B0604020202020204" pitchFamily="34" charset="0"/>
                <a:ea typeface="Studio Feixen Sans Book" pitchFamily="2" charset="0"/>
                <a:cs typeface="Arial" panose="020B0604020202020204" pitchFamily="34" charset="0"/>
              </a:rPr>
              <a:pPr/>
              <a:t>‹#›</a:t>
            </a:fld>
            <a:endParaRPr lang="en-BE">
              <a:latin typeface="Arial" panose="020B0604020202020204" pitchFamily="34" charset="0"/>
              <a:ea typeface="Studio Feixen Sans Book" pitchFamily="2" charset="0"/>
              <a:cs typeface="Arial" panose="020B0604020202020204" pitchFamily="34" charset="0"/>
            </a:endParaRPr>
          </a:p>
        </p:txBody>
      </p:sp>
    </p:spTree>
    <p:extLst>
      <p:ext uri="{BB962C8B-B14F-4D97-AF65-F5344CB8AC3E}">
        <p14:creationId xmlns:p14="http://schemas.microsoft.com/office/powerpoint/2010/main" val="81903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001E3D"/>
                </a:solidFill>
                <a:latin typeface="Arial" panose="020B0604020202020204" pitchFamily="34" charset="0"/>
                <a:ea typeface="Studio Feixen Sans" pitchFamily="2" charset="0"/>
                <a:cs typeface="Arial" panose="020B0604020202020204" pitchFamily="34" charset="0"/>
              </a:defRPr>
            </a:lvl1pPr>
          </a:lstStyle>
          <a:p>
            <a:r>
              <a:rPr lang="en-BE"/>
              <a:t>NATO UNCLASSIFIED</a:t>
            </a: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001E3D"/>
                </a:solidFill>
                <a:latin typeface="Noto Sans" panose="020B0502040504020204" pitchFamily="34" charset="0"/>
                <a:ea typeface="Noto Sans" panose="020B0502040504020204" pitchFamily="34" charset="0"/>
                <a:cs typeface="Noto Sans" panose="020B0502040504020204" pitchFamily="34" charset="0"/>
              </a:defRPr>
            </a:lvl1pPr>
          </a:lstStyle>
          <a:p>
            <a:fld id="{9E9C1426-0F0D-BC4F-BF6C-4B07893ACD48}" type="datetimeFigureOut">
              <a:rPr lang="en-BE" smtClean="0">
                <a:latin typeface="Arial" panose="020B0604020202020204" pitchFamily="34" charset="0"/>
                <a:ea typeface="Studio Feixen Sans Book" pitchFamily="2" charset="0"/>
                <a:cs typeface="Arial" panose="020B0604020202020204" pitchFamily="34" charset="0"/>
              </a:rPr>
              <a:pPr/>
              <a:t>05/24/2023</a:t>
            </a:fld>
            <a:r>
              <a:rPr lang="en-BE">
                <a:latin typeface="Arial" panose="020B0604020202020204" pitchFamily="34" charset="0"/>
                <a:ea typeface="Studio Feixen Sans Book" pitchFamily="2" charset="0"/>
                <a:cs typeface="Arial" panose="020B0604020202020204" pitchFamily="34" charset="0"/>
              </a:rPr>
              <a:t>  |  </a:t>
            </a:r>
            <a:r>
              <a:rPr lang="en-GB">
                <a:latin typeface="Arial" panose="020B0604020202020204" pitchFamily="34" charset="0"/>
                <a:ea typeface="Studio Feixen Sans Book" pitchFamily="2" charset="0"/>
                <a:cs typeface="Arial" panose="020B0604020202020204" pitchFamily="34" charset="0"/>
              </a:rPr>
              <a:t>P</a:t>
            </a:r>
            <a:r>
              <a:rPr lang="en-BE">
                <a:latin typeface="Arial" panose="020B0604020202020204" pitchFamily="34" charset="0"/>
                <a:ea typeface="Studio Feixen Sans Book" pitchFamily="2" charset="0"/>
                <a:cs typeface="Arial" panose="020B0604020202020204" pitchFamily="34" charset="0"/>
              </a:rPr>
              <a:t>AGE </a:t>
            </a:r>
            <a:fld id="{3C66DE6B-CC4B-F74A-99D4-2DC8DD154D90}" type="slidenum">
              <a:rPr lang="en-BE" smtClean="0">
                <a:latin typeface="Arial" panose="020B0604020202020204" pitchFamily="34" charset="0"/>
                <a:ea typeface="Studio Feixen Sans Book" pitchFamily="2" charset="0"/>
                <a:cs typeface="Arial" panose="020B0604020202020204" pitchFamily="34" charset="0"/>
              </a:rPr>
              <a:pPr/>
              <a:t>‹#›</a:t>
            </a:fld>
            <a:endParaRPr lang="en-BE">
              <a:latin typeface="Arial" panose="020B0604020202020204" pitchFamily="34" charset="0"/>
              <a:ea typeface="Studio Feixen Sans Book" pitchFamily="2" charset="0"/>
              <a:cs typeface="Arial" panose="020B0604020202020204" pitchFamily="34" charset="0"/>
            </a:endParaRPr>
          </a:p>
        </p:txBody>
      </p:sp>
    </p:spTree>
    <p:extLst>
      <p:ext uri="{BB962C8B-B14F-4D97-AF65-F5344CB8AC3E}">
        <p14:creationId xmlns:p14="http://schemas.microsoft.com/office/powerpoint/2010/main" val="70471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50A1-80AA-4540-867E-9337914D1645}"/>
              </a:ext>
            </a:extLst>
          </p:cNvPr>
          <p:cNvSpPr>
            <a:spLocks noGrp="1"/>
          </p:cNvSpPr>
          <p:nvPr>
            <p:ph type="title"/>
          </p:nvPr>
        </p:nvSpPr>
        <p:spPr>
          <a:xfrm>
            <a:off x="522233" y="1247774"/>
            <a:ext cx="3932237" cy="1069975"/>
          </a:xfrm>
        </p:spPr>
        <p:txBody>
          <a:bodyPr anchor="b"/>
          <a:lstStyle>
            <a:lvl1pPr>
              <a:defRPr sz="3200" b="0" i="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55392917-C80D-0645-B785-B6B129FA74F5}"/>
              </a:ext>
            </a:extLst>
          </p:cNvPr>
          <p:cNvSpPr>
            <a:spLocks noGrp="1"/>
          </p:cNvSpPr>
          <p:nvPr>
            <p:ph idx="1"/>
          </p:nvPr>
        </p:nvSpPr>
        <p:spPr>
          <a:xfrm>
            <a:off x="5183188" y="1166813"/>
            <a:ext cx="6172200" cy="4962526"/>
          </a:xfrm>
        </p:spPr>
        <p:txBody>
          <a:bodyPr/>
          <a:lstStyle>
            <a:lvl1pPr>
              <a:defRPr sz="2400" b="0" i="0"/>
            </a:lvl1pPr>
            <a:lvl2pPr>
              <a:defRPr sz="2000" b="0" i="0"/>
            </a:lvl2pPr>
            <a:lvl3pPr>
              <a:defRPr sz="1800" b="0" i="0"/>
            </a:lvl3pPr>
            <a:lvl4pPr>
              <a:defRPr sz="1600" b="0" i="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585E5D54-8724-9B4C-B479-706A97DF72DC}"/>
              </a:ext>
            </a:extLst>
          </p:cNvPr>
          <p:cNvSpPr>
            <a:spLocks noGrp="1"/>
          </p:cNvSpPr>
          <p:nvPr>
            <p:ph type="body" sz="half" idx="2"/>
          </p:nvPr>
        </p:nvSpPr>
        <p:spPr>
          <a:xfrm>
            <a:off x="522233" y="231775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Footer Placeholder 4">
            <a:extLst>
              <a:ext uri="{FF2B5EF4-FFF2-40B4-BE49-F238E27FC236}">
                <a16:creationId xmlns:a16="http://schemas.microsoft.com/office/drawing/2014/main" id="{01662CC6-465C-4A42-BFF8-83D38E994D1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001E3D"/>
                </a:solidFill>
                <a:latin typeface="Arial" panose="020B0604020202020204" pitchFamily="34" charset="0"/>
                <a:ea typeface="Studio Feixen Sans" pitchFamily="2" charset="0"/>
                <a:cs typeface="Arial" panose="020B0604020202020204" pitchFamily="34" charset="0"/>
              </a:defRPr>
            </a:lvl1pPr>
          </a:lstStyle>
          <a:p>
            <a:r>
              <a:rPr lang="en-BE"/>
              <a:t>NATO UNCLASSIFIED</a:t>
            </a:r>
          </a:p>
        </p:txBody>
      </p:sp>
      <p:sp>
        <p:nvSpPr>
          <p:cNvPr id="10" name="Slide Number Placeholder 5">
            <a:extLst>
              <a:ext uri="{FF2B5EF4-FFF2-40B4-BE49-F238E27FC236}">
                <a16:creationId xmlns:a16="http://schemas.microsoft.com/office/drawing/2014/main" id="{3F18D5C7-803B-E84A-BEDB-AFCEC6FE9849}"/>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001E3D"/>
                </a:solidFill>
                <a:latin typeface="Noto Sans" panose="020B0502040504020204" pitchFamily="34" charset="0"/>
                <a:ea typeface="Noto Sans" panose="020B0502040504020204" pitchFamily="34" charset="0"/>
                <a:cs typeface="Noto Sans" panose="020B0502040504020204" pitchFamily="34" charset="0"/>
              </a:defRPr>
            </a:lvl1pPr>
          </a:lstStyle>
          <a:p>
            <a:fld id="{9E9C1426-0F0D-BC4F-BF6C-4B07893ACD48}" type="datetimeFigureOut">
              <a:rPr lang="en-BE" smtClean="0">
                <a:latin typeface="Arial" panose="020B0604020202020204" pitchFamily="34" charset="0"/>
                <a:ea typeface="Studio Feixen Sans Book" pitchFamily="2" charset="0"/>
                <a:cs typeface="Arial" panose="020B0604020202020204" pitchFamily="34" charset="0"/>
              </a:rPr>
              <a:pPr/>
              <a:t>05/24/2023</a:t>
            </a:fld>
            <a:r>
              <a:rPr lang="en-BE">
                <a:latin typeface="Arial" panose="020B0604020202020204" pitchFamily="34" charset="0"/>
                <a:ea typeface="Studio Feixen Sans Book" pitchFamily="2" charset="0"/>
                <a:cs typeface="Arial" panose="020B0604020202020204" pitchFamily="34" charset="0"/>
              </a:rPr>
              <a:t>  |  </a:t>
            </a:r>
            <a:r>
              <a:rPr lang="en-GB">
                <a:latin typeface="Arial" panose="020B0604020202020204" pitchFamily="34" charset="0"/>
                <a:ea typeface="Studio Feixen Sans Book" pitchFamily="2" charset="0"/>
                <a:cs typeface="Arial" panose="020B0604020202020204" pitchFamily="34" charset="0"/>
              </a:rPr>
              <a:t>P</a:t>
            </a:r>
            <a:r>
              <a:rPr lang="en-BE">
                <a:latin typeface="Arial" panose="020B0604020202020204" pitchFamily="34" charset="0"/>
                <a:ea typeface="Studio Feixen Sans Book" pitchFamily="2" charset="0"/>
                <a:cs typeface="Arial" panose="020B0604020202020204" pitchFamily="34" charset="0"/>
              </a:rPr>
              <a:t>AGE </a:t>
            </a:r>
            <a:fld id="{3C66DE6B-CC4B-F74A-99D4-2DC8DD154D90}" type="slidenum">
              <a:rPr lang="en-BE" smtClean="0">
                <a:latin typeface="Arial" panose="020B0604020202020204" pitchFamily="34" charset="0"/>
                <a:ea typeface="Studio Feixen Sans Book" pitchFamily="2" charset="0"/>
                <a:cs typeface="Arial" panose="020B0604020202020204" pitchFamily="34" charset="0"/>
              </a:rPr>
              <a:pPr/>
              <a:t>‹#›</a:t>
            </a:fld>
            <a:endParaRPr lang="en-BE">
              <a:latin typeface="Arial" panose="020B0604020202020204" pitchFamily="34" charset="0"/>
              <a:ea typeface="Studio Feixen Sans Book" pitchFamily="2" charset="0"/>
              <a:cs typeface="Arial" panose="020B0604020202020204" pitchFamily="34" charset="0"/>
            </a:endParaRPr>
          </a:p>
        </p:txBody>
      </p:sp>
    </p:spTree>
    <p:extLst>
      <p:ext uri="{BB962C8B-B14F-4D97-AF65-F5344CB8AC3E}">
        <p14:creationId xmlns:p14="http://schemas.microsoft.com/office/powerpoint/2010/main" val="392066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9" y="1705395"/>
            <a:ext cx="5580062" cy="3447209"/>
          </a:xfrm>
          <a:prstGeom prst="rect">
            <a:avLst/>
          </a:prstGeom>
          <a:solidFill>
            <a:srgbClr val="EA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b="0" i="0">
              <a:solidFill>
                <a:srgbClr val="001D39"/>
              </a:solidFill>
              <a:latin typeface="Arial" panose="020B0604020202020204" pitchFamily="34" charset="0"/>
            </a:endParaRP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1124284" y="2636912"/>
            <a:ext cx="10044113" cy="1123488"/>
          </a:xfrm>
        </p:spPr>
        <p:txBody>
          <a:bodyPr/>
          <a:lstStyle>
            <a:lvl1pPr marL="0" marR="0" indent="0" algn="l" defTabSz="914400" rtl="0" eaLnBrk="1" fontAlgn="auto" latinLnBrk="0" hangingPunct="1">
              <a:lnSpc>
                <a:spcPct val="150000"/>
              </a:lnSpc>
              <a:spcBef>
                <a:spcPts val="1000"/>
              </a:spcBef>
              <a:spcAft>
                <a:spcPts val="0"/>
              </a:spcAft>
              <a:buClr>
                <a:srgbClr val="AFD8ED"/>
              </a:buClr>
              <a:buSzTx/>
              <a:buFontTx/>
              <a:buNone/>
              <a:tabLst/>
              <a:defRPr b="0" i="0">
                <a:solidFill>
                  <a:srgbClr val="001D39"/>
                </a:solidFill>
                <a:latin typeface="Arial" panose="020B0604020202020204" pitchFamily="34" charset="0"/>
                <a:ea typeface="Studio Feixen Sans Book" pitchFamily="2"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marL="0" marR="0" lvl="0" indent="0" algn="l" defTabSz="914400" rtl="0" eaLnBrk="1" fontAlgn="auto" latinLnBrk="0" hangingPunct="1">
              <a:lnSpc>
                <a:spcPct val="150000"/>
              </a:lnSpc>
              <a:spcBef>
                <a:spcPts val="1000"/>
              </a:spcBef>
              <a:spcAft>
                <a:spcPts val="0"/>
              </a:spcAft>
              <a:buClr>
                <a:srgbClr val="AFD8ED"/>
              </a:buClr>
              <a:buSzTx/>
              <a:buFontTx/>
              <a:buNone/>
              <a:tabLst/>
              <a:defRPr/>
            </a:pPr>
            <a:r>
              <a:rPr lang="en-GB"/>
              <a:t>Quote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a:p>
            <a:pPr lvl="0"/>
            <a:endParaRPr lang="en-GB"/>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1631504" y="3979918"/>
            <a:ext cx="4354100" cy="358542"/>
          </a:xfrm>
        </p:spPr>
        <p:txBody>
          <a:bodyPr>
            <a:noAutofit/>
          </a:bodyPr>
          <a:lstStyle>
            <a:lvl1pPr marL="0" indent="0">
              <a:buNone/>
              <a:defRPr sz="1200" b="0" i="0">
                <a:solidFill>
                  <a:srgbClr val="45A4D6"/>
                </a:solidFill>
              </a:defRPr>
            </a:lvl1pPr>
          </a:lstStyle>
          <a:p>
            <a:pPr lvl="0"/>
            <a:r>
              <a:rPr lang="en-US">
                <a:effectLst/>
              </a:rPr>
              <a:t>NATO SECRETARY GENERAL JENS STOLTENBERG</a:t>
            </a:r>
            <a:endParaRPr lang="en-BE"/>
          </a:p>
        </p:txBody>
      </p:sp>
      <p:sp>
        <p:nvSpPr>
          <p:cNvPr id="2" name="Rectangle 1">
            <a:extLst>
              <a:ext uri="{FF2B5EF4-FFF2-40B4-BE49-F238E27FC236}">
                <a16:creationId xmlns:a16="http://schemas.microsoft.com/office/drawing/2014/main" id="{66461205-76E3-1645-BAEA-9824F907EE9C}"/>
              </a:ext>
            </a:extLst>
          </p:cNvPr>
          <p:cNvSpPr/>
          <p:nvPr userDrawn="1"/>
        </p:nvSpPr>
        <p:spPr>
          <a:xfrm>
            <a:off x="1236216" y="4161488"/>
            <a:ext cx="323280" cy="45719"/>
          </a:xfrm>
          <a:prstGeom prst="rect">
            <a:avLst/>
          </a:prstGeom>
          <a:solidFill>
            <a:srgbClr val="45A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4" name="Picture 3">
            <a:extLst>
              <a:ext uri="{FF2B5EF4-FFF2-40B4-BE49-F238E27FC236}">
                <a16:creationId xmlns:a16="http://schemas.microsoft.com/office/drawing/2014/main" id="{65CB4289-0019-7E40-8571-C42EF6AEA1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916" y="1936345"/>
            <a:ext cx="457200" cy="406400"/>
          </a:xfrm>
          <a:prstGeom prst="rect">
            <a:avLst/>
          </a:prstGeom>
        </p:spPr>
      </p:pic>
      <p:pic>
        <p:nvPicPr>
          <p:cNvPr id="10" name="Picture 9">
            <a:extLst>
              <a:ext uri="{FF2B5EF4-FFF2-40B4-BE49-F238E27FC236}">
                <a16:creationId xmlns:a16="http://schemas.microsoft.com/office/drawing/2014/main" id="{9D9A5C46-AE34-7245-A4D1-EAA774A737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4905" y="4578999"/>
            <a:ext cx="457200" cy="406400"/>
          </a:xfrm>
          <a:prstGeom prst="rect">
            <a:avLst/>
          </a:prstGeom>
        </p:spPr>
      </p:pic>
      <p:sp>
        <p:nvSpPr>
          <p:cNvPr id="12" name="Footer Placeholder 4">
            <a:extLst>
              <a:ext uri="{FF2B5EF4-FFF2-40B4-BE49-F238E27FC236}">
                <a16:creationId xmlns:a16="http://schemas.microsoft.com/office/drawing/2014/main" id="{9B4FD6F2-1834-E84C-AE9F-F790780A946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001E3D"/>
                </a:solidFill>
                <a:latin typeface="Arial" panose="020B0604020202020204" pitchFamily="34" charset="0"/>
                <a:ea typeface="Studio Feixen Sans" pitchFamily="2" charset="0"/>
                <a:cs typeface="Arial" panose="020B0604020202020204" pitchFamily="34" charset="0"/>
              </a:defRPr>
            </a:lvl1pPr>
          </a:lstStyle>
          <a:p>
            <a:r>
              <a:rPr lang="en-BE"/>
              <a:t>NATO UNCLASSIFIED</a:t>
            </a:r>
          </a:p>
        </p:txBody>
      </p:sp>
      <p:sp>
        <p:nvSpPr>
          <p:cNvPr id="13" name="Slide Number Placeholder 5">
            <a:extLst>
              <a:ext uri="{FF2B5EF4-FFF2-40B4-BE49-F238E27FC236}">
                <a16:creationId xmlns:a16="http://schemas.microsoft.com/office/drawing/2014/main" id="{A2259B1D-626B-0445-B9CA-501D4CE9A872}"/>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001E3D"/>
                </a:solidFill>
                <a:latin typeface="Noto Sans" panose="020B0502040504020204" pitchFamily="34" charset="0"/>
                <a:ea typeface="Noto Sans" panose="020B0502040504020204" pitchFamily="34" charset="0"/>
                <a:cs typeface="Noto Sans" panose="020B0502040504020204" pitchFamily="34" charset="0"/>
              </a:defRPr>
            </a:lvl1pPr>
          </a:lstStyle>
          <a:p>
            <a:fld id="{9E9C1426-0F0D-BC4F-BF6C-4B07893ACD48}" type="datetimeFigureOut">
              <a:rPr lang="en-BE" smtClean="0">
                <a:latin typeface="Arial" panose="020B0604020202020204" pitchFamily="34" charset="0"/>
                <a:ea typeface="Studio Feixen Sans Book" pitchFamily="2" charset="0"/>
                <a:cs typeface="Arial" panose="020B0604020202020204" pitchFamily="34" charset="0"/>
              </a:rPr>
              <a:pPr/>
              <a:t>05/24/2023</a:t>
            </a:fld>
            <a:r>
              <a:rPr lang="en-BE">
                <a:latin typeface="Arial" panose="020B0604020202020204" pitchFamily="34" charset="0"/>
                <a:ea typeface="Studio Feixen Sans Book" pitchFamily="2" charset="0"/>
                <a:cs typeface="Arial" panose="020B0604020202020204" pitchFamily="34" charset="0"/>
              </a:rPr>
              <a:t>  |  </a:t>
            </a:r>
            <a:r>
              <a:rPr lang="en-GB">
                <a:latin typeface="Arial" panose="020B0604020202020204" pitchFamily="34" charset="0"/>
                <a:ea typeface="Studio Feixen Sans Book" pitchFamily="2" charset="0"/>
                <a:cs typeface="Arial" panose="020B0604020202020204" pitchFamily="34" charset="0"/>
              </a:rPr>
              <a:t>P</a:t>
            </a:r>
            <a:r>
              <a:rPr lang="en-BE">
                <a:latin typeface="Arial" panose="020B0604020202020204" pitchFamily="34" charset="0"/>
                <a:ea typeface="Studio Feixen Sans Book" pitchFamily="2" charset="0"/>
                <a:cs typeface="Arial" panose="020B0604020202020204" pitchFamily="34" charset="0"/>
              </a:rPr>
              <a:t>AGE </a:t>
            </a:r>
            <a:fld id="{3C66DE6B-CC4B-F74A-99D4-2DC8DD154D90}" type="slidenum">
              <a:rPr lang="en-BE" smtClean="0">
                <a:latin typeface="Arial" panose="020B0604020202020204" pitchFamily="34" charset="0"/>
                <a:ea typeface="Studio Feixen Sans Book" pitchFamily="2" charset="0"/>
                <a:cs typeface="Arial" panose="020B0604020202020204" pitchFamily="34" charset="0"/>
              </a:rPr>
              <a:pPr/>
              <a:t>‹#›</a:t>
            </a:fld>
            <a:endParaRPr lang="en-BE">
              <a:latin typeface="Arial" panose="020B0604020202020204" pitchFamily="34" charset="0"/>
              <a:ea typeface="Studio Feixen Sans Book" pitchFamily="2" charset="0"/>
              <a:cs typeface="Arial" panose="020B0604020202020204" pitchFamily="34" charset="0"/>
            </a:endParaRPr>
          </a:p>
        </p:txBody>
      </p:sp>
    </p:spTree>
    <p:extLst>
      <p:ext uri="{BB962C8B-B14F-4D97-AF65-F5344CB8AC3E}">
        <p14:creationId xmlns:p14="http://schemas.microsoft.com/office/powerpoint/2010/main" val="4224727801"/>
      </p:ext>
    </p:extLst>
  </p:cSld>
  <p:clrMapOvr>
    <a:masterClrMapping/>
  </p:clrMapOvr>
  <p:extLst>
    <p:ext uri="{DCECCB84-F9BA-43D5-87BE-67443E8EF086}">
      <p15:sldGuideLst xmlns:p15="http://schemas.microsoft.com/office/powerpoint/2012/main">
        <p15:guide id="1" pos="688">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7540FA-DACD-CE4A-ACC0-6B27872EFE03}"/>
              </a:ext>
            </a:extLst>
          </p:cNvPr>
          <p:cNvSpPr>
            <a:spLocks noGrp="1"/>
          </p:cNvSpPr>
          <p:nvPr>
            <p:ph type="title" hasCustomPrompt="1"/>
          </p:nvPr>
        </p:nvSpPr>
        <p:spPr>
          <a:xfrm>
            <a:off x="1200150" y="2996952"/>
            <a:ext cx="9024318" cy="1325563"/>
          </a:xfrm>
        </p:spPr>
        <p:txBody>
          <a:bodyPr/>
          <a:lstStyle>
            <a:lvl1pPr>
              <a:defRPr b="0" i="0">
                <a:solidFill>
                  <a:schemeClr val="bg1"/>
                </a:solidFill>
              </a:defRPr>
            </a:lvl1pPr>
          </a:lstStyle>
          <a:p>
            <a:r>
              <a:rPr lang="en-GB"/>
              <a:t>Contact us</a:t>
            </a:r>
            <a:endParaRPr lang="en-BE"/>
          </a:p>
        </p:txBody>
      </p:sp>
      <p:sp>
        <p:nvSpPr>
          <p:cNvPr id="10" name="Rectangle 9">
            <a:extLst>
              <a:ext uri="{FF2B5EF4-FFF2-40B4-BE49-F238E27FC236}">
                <a16:creationId xmlns:a16="http://schemas.microsoft.com/office/drawing/2014/main" id="{5090C143-DA3B-4448-9677-16B52934BB82}"/>
              </a:ext>
            </a:extLst>
          </p:cNvPr>
          <p:cNvSpPr/>
          <p:nvPr userDrawn="1"/>
        </p:nvSpPr>
        <p:spPr>
          <a:xfrm>
            <a:off x="1319684" y="4350170"/>
            <a:ext cx="64666" cy="769003"/>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b="0" i="0">
              <a:latin typeface="Arial" panose="020B0604020202020204" pitchFamily="34" charset="0"/>
            </a:endParaRPr>
          </a:p>
        </p:txBody>
      </p:sp>
      <p:sp>
        <p:nvSpPr>
          <p:cNvPr id="13" name="Subtitle 2">
            <a:extLst>
              <a:ext uri="{FF2B5EF4-FFF2-40B4-BE49-F238E27FC236}">
                <a16:creationId xmlns:a16="http://schemas.microsoft.com/office/drawing/2014/main" id="{AF9B224A-DD06-D343-A646-2D5EC1098C25}"/>
              </a:ext>
            </a:extLst>
          </p:cNvPr>
          <p:cNvSpPr txBox="1">
            <a:spLocks/>
          </p:cNvSpPr>
          <p:nvPr userDrawn="1"/>
        </p:nvSpPr>
        <p:spPr>
          <a:xfrm>
            <a:off x="1617984" y="4350171"/>
            <a:ext cx="832511" cy="413728"/>
          </a:xfrm>
          <a:prstGeom prst="rect">
            <a:avLst/>
          </a:prstGeom>
          <a:noFill/>
          <a:ln w="25400">
            <a:noFill/>
          </a:ln>
          <a:effectLst/>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383838"/>
                </a:solidFill>
                <a:latin typeface="Source Sans Pro" panose="020B0503030403020204" pitchFamily="34" charset="0"/>
                <a:ea typeface="Source Sans Pro" panose="020B050303040302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83838"/>
                </a:solidFill>
                <a:latin typeface="Source Sans Pro" panose="020B0503030403020204" pitchFamily="34" charset="0"/>
                <a:ea typeface="Source Sans Pro" panose="020B050303040302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83838"/>
                </a:solidFill>
                <a:latin typeface="Source Sans Pro" panose="020B0503030403020204" pitchFamily="34" charset="0"/>
                <a:ea typeface="Source Sans Pro" panose="020B050303040302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83838"/>
                </a:solidFill>
                <a:latin typeface="Source Sans Pro" panose="020B0503030403020204" pitchFamily="34" charset="0"/>
                <a:ea typeface="Source Sans Pro" panose="020B050303040302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83838"/>
                </a:solidFill>
                <a:latin typeface="Source Sans Pro" panose="020B0503030403020204" pitchFamily="34" charset="0"/>
                <a:ea typeface="Source Sans Pro" panose="020B05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0" i="0">
                <a:solidFill>
                  <a:srgbClr val="45A4D6"/>
                </a:solidFill>
                <a:latin typeface="Arial" panose="020B0604020202020204" pitchFamily="34" charset="0"/>
                <a:ea typeface="Studio Feixen Sans Book" pitchFamily="2" charset="0"/>
                <a:cs typeface="Arial" panose="020B0604020202020204" pitchFamily="34" charset="0"/>
              </a:rPr>
              <a:t>E-MAIL</a:t>
            </a:r>
            <a:endParaRPr lang="en-BE" sz="1200" b="0" i="0">
              <a:solidFill>
                <a:srgbClr val="45A4D6"/>
              </a:solidFill>
              <a:latin typeface="Arial" panose="020B0604020202020204" pitchFamily="34" charset="0"/>
              <a:ea typeface="Studio Feixen Sans Book" pitchFamily="2" charset="0"/>
              <a:cs typeface="Arial" panose="020B0604020202020204" pitchFamily="34" charset="0"/>
            </a:endParaRPr>
          </a:p>
        </p:txBody>
      </p:sp>
      <p:sp>
        <p:nvSpPr>
          <p:cNvPr id="16" name="Subtitle 2">
            <a:extLst>
              <a:ext uri="{FF2B5EF4-FFF2-40B4-BE49-F238E27FC236}">
                <a16:creationId xmlns:a16="http://schemas.microsoft.com/office/drawing/2014/main" id="{39E80EC9-8B27-EE41-9371-7D76F496AAE4}"/>
              </a:ext>
            </a:extLst>
          </p:cNvPr>
          <p:cNvSpPr txBox="1">
            <a:spLocks/>
          </p:cNvSpPr>
          <p:nvPr userDrawn="1"/>
        </p:nvSpPr>
        <p:spPr>
          <a:xfrm>
            <a:off x="1617984" y="4705446"/>
            <a:ext cx="832511" cy="413728"/>
          </a:xfrm>
          <a:prstGeom prst="rect">
            <a:avLst/>
          </a:prstGeom>
          <a:noFill/>
          <a:ln w="25400">
            <a:noFill/>
          </a:ln>
          <a:effectLst/>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383838"/>
                </a:solidFill>
                <a:latin typeface="Source Sans Pro" panose="020B0503030403020204" pitchFamily="34" charset="0"/>
                <a:ea typeface="Source Sans Pro" panose="020B050303040302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83838"/>
                </a:solidFill>
                <a:latin typeface="Source Sans Pro" panose="020B0503030403020204" pitchFamily="34" charset="0"/>
                <a:ea typeface="Source Sans Pro" panose="020B050303040302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83838"/>
                </a:solidFill>
                <a:latin typeface="Source Sans Pro" panose="020B0503030403020204" pitchFamily="34" charset="0"/>
                <a:ea typeface="Source Sans Pro" panose="020B050303040302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83838"/>
                </a:solidFill>
                <a:latin typeface="Source Sans Pro" panose="020B0503030403020204" pitchFamily="34" charset="0"/>
                <a:ea typeface="Source Sans Pro" panose="020B050303040302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83838"/>
                </a:solidFill>
                <a:latin typeface="Source Sans Pro" panose="020B0503030403020204" pitchFamily="34" charset="0"/>
                <a:ea typeface="Source Sans Pro" panose="020B05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0" i="0">
                <a:solidFill>
                  <a:srgbClr val="45A4D6"/>
                </a:solidFill>
                <a:latin typeface="Arial" panose="020B0604020202020204" pitchFamily="34" charset="0"/>
                <a:ea typeface="Studio Feixen Sans Book" pitchFamily="2" charset="0"/>
                <a:cs typeface="Arial" panose="020B0604020202020204" pitchFamily="34" charset="0"/>
              </a:rPr>
              <a:t>PHONE</a:t>
            </a:r>
            <a:endParaRPr lang="en-BE" sz="1200" b="0" i="0">
              <a:solidFill>
                <a:srgbClr val="45A4D6"/>
              </a:solidFill>
              <a:latin typeface="Arial" panose="020B0604020202020204" pitchFamily="34" charset="0"/>
              <a:ea typeface="Studio Feixen Sans Book" pitchFamily="2" charset="0"/>
              <a:cs typeface="Arial" panose="020B0604020202020204" pitchFamily="34" charset="0"/>
            </a:endParaRPr>
          </a:p>
        </p:txBody>
      </p:sp>
      <p:sp>
        <p:nvSpPr>
          <p:cNvPr id="2" name="TextBox 1">
            <a:extLst>
              <a:ext uri="{FF2B5EF4-FFF2-40B4-BE49-F238E27FC236}">
                <a16:creationId xmlns:a16="http://schemas.microsoft.com/office/drawing/2014/main" id="{1C510BFC-7967-9A42-8BDB-BFB3BEAC4429}"/>
              </a:ext>
            </a:extLst>
          </p:cNvPr>
          <p:cNvSpPr txBox="1"/>
          <p:nvPr userDrawn="1"/>
        </p:nvSpPr>
        <p:spPr>
          <a:xfrm>
            <a:off x="3160207" y="5290457"/>
            <a:ext cx="184731" cy="369332"/>
          </a:xfrm>
          <a:prstGeom prst="rect">
            <a:avLst/>
          </a:prstGeom>
          <a:noFill/>
        </p:spPr>
        <p:txBody>
          <a:bodyPr wrap="none" rtlCol="0">
            <a:spAutoFit/>
          </a:bodyPr>
          <a:lstStyle/>
          <a:p>
            <a:endParaRPr lang="en-BE" b="0" i="0">
              <a:latin typeface="Arial" panose="020B0604020202020204" pitchFamily="34" charset="0"/>
            </a:endParaRPr>
          </a:p>
        </p:txBody>
      </p:sp>
      <p:sp>
        <p:nvSpPr>
          <p:cNvPr id="21" name="Text Placeholder 20">
            <a:extLst>
              <a:ext uri="{FF2B5EF4-FFF2-40B4-BE49-F238E27FC236}">
                <a16:creationId xmlns:a16="http://schemas.microsoft.com/office/drawing/2014/main" id="{D61FBFD3-0C7E-6944-839E-23CE2A3959D9}"/>
              </a:ext>
            </a:extLst>
          </p:cNvPr>
          <p:cNvSpPr>
            <a:spLocks noGrp="1"/>
          </p:cNvSpPr>
          <p:nvPr>
            <p:ph type="body" sz="quarter" idx="14" hasCustomPrompt="1"/>
          </p:nvPr>
        </p:nvSpPr>
        <p:spPr>
          <a:xfrm>
            <a:off x="2351088" y="4337729"/>
            <a:ext cx="3887787" cy="342900"/>
          </a:xfrm>
        </p:spPr>
        <p:txBody>
          <a:bodyPr anchor="ctr">
            <a:noAutofit/>
          </a:bodyPr>
          <a:lstStyle>
            <a:lvl1pPr marL="0" indent="0">
              <a:buNone/>
              <a:defRPr sz="1400" b="0" i="0">
                <a:solidFill>
                  <a:srgbClr val="FFFFFF"/>
                </a:solidFill>
              </a:defRPr>
            </a:lvl1pPr>
          </a:lstStyle>
          <a:p>
            <a:pPr lvl="0"/>
            <a:r>
              <a:rPr lang="en-GB" err="1"/>
              <a:t>John.doe@nato.int</a:t>
            </a:r>
            <a:endParaRPr lang="en-BE"/>
          </a:p>
        </p:txBody>
      </p:sp>
      <p:sp>
        <p:nvSpPr>
          <p:cNvPr id="22" name="Text Placeholder 20">
            <a:extLst>
              <a:ext uri="{FF2B5EF4-FFF2-40B4-BE49-F238E27FC236}">
                <a16:creationId xmlns:a16="http://schemas.microsoft.com/office/drawing/2014/main" id="{48D2D7B9-9719-5948-A695-3E51EFFC1289}"/>
              </a:ext>
            </a:extLst>
          </p:cNvPr>
          <p:cNvSpPr>
            <a:spLocks noGrp="1"/>
          </p:cNvSpPr>
          <p:nvPr>
            <p:ph type="body" sz="quarter" idx="15" hasCustomPrompt="1"/>
          </p:nvPr>
        </p:nvSpPr>
        <p:spPr>
          <a:xfrm>
            <a:off x="2351088" y="4714542"/>
            <a:ext cx="3887787" cy="342900"/>
          </a:xfrm>
        </p:spPr>
        <p:txBody>
          <a:bodyPr anchor="ctr">
            <a:noAutofit/>
          </a:bodyPr>
          <a:lstStyle>
            <a:lvl1pPr marL="0" indent="0">
              <a:buNone/>
              <a:defRPr sz="1400" b="0" i="0">
                <a:solidFill>
                  <a:srgbClr val="FFFFFF"/>
                </a:solidFill>
              </a:defRPr>
            </a:lvl1pPr>
          </a:lstStyle>
          <a:p>
            <a:pPr lvl="0"/>
            <a:r>
              <a:rPr lang="en-GB"/>
              <a:t>+32 (0)475 12 34 56</a:t>
            </a:r>
            <a:endParaRPr lang="en-BE"/>
          </a:p>
        </p:txBody>
      </p:sp>
      <p:sp>
        <p:nvSpPr>
          <p:cNvPr id="15" name="Footer Placeholder 4">
            <a:extLst>
              <a:ext uri="{FF2B5EF4-FFF2-40B4-BE49-F238E27FC236}">
                <a16:creationId xmlns:a16="http://schemas.microsoft.com/office/drawing/2014/main" id="{9B634A37-9158-B44C-BD04-1C623BBE927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ea typeface="Studio Feixen Sans" pitchFamily="2" charset="0"/>
                <a:cs typeface="Arial" panose="020B0604020202020204" pitchFamily="34" charset="0"/>
              </a:defRPr>
            </a:lvl1pPr>
          </a:lstStyle>
          <a:p>
            <a:r>
              <a:rPr lang="en-BE"/>
              <a:t>NATO UNCLASSIFIED</a:t>
            </a:r>
          </a:p>
        </p:txBody>
      </p:sp>
      <p:sp>
        <p:nvSpPr>
          <p:cNvPr id="17" name="Slide Number Placeholder 5">
            <a:extLst>
              <a:ext uri="{FF2B5EF4-FFF2-40B4-BE49-F238E27FC236}">
                <a16:creationId xmlns:a16="http://schemas.microsoft.com/office/drawing/2014/main" id="{0C5CCA6E-E857-D343-9DF5-20B5F4BA616B}"/>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fld id="{9E9C1426-0F0D-BC4F-BF6C-4B07893ACD48}" type="datetimeFigureOut">
              <a:rPr lang="en-BE" smtClean="0">
                <a:latin typeface="Arial" panose="020B0604020202020204" pitchFamily="34" charset="0"/>
                <a:ea typeface="Studio Feixen Sans Book" pitchFamily="2" charset="0"/>
                <a:cs typeface="Arial" panose="020B0604020202020204" pitchFamily="34" charset="0"/>
              </a:rPr>
              <a:pPr/>
              <a:t>05/24/2023</a:t>
            </a:fld>
            <a:r>
              <a:rPr lang="en-BE">
                <a:latin typeface="Arial" panose="020B0604020202020204" pitchFamily="34" charset="0"/>
                <a:ea typeface="Studio Feixen Sans Book" pitchFamily="2" charset="0"/>
                <a:cs typeface="Arial" panose="020B0604020202020204" pitchFamily="34" charset="0"/>
              </a:rPr>
              <a:t>  |  </a:t>
            </a:r>
            <a:r>
              <a:rPr lang="en-GB">
                <a:latin typeface="Arial" panose="020B0604020202020204" pitchFamily="34" charset="0"/>
                <a:ea typeface="Studio Feixen Sans Book" pitchFamily="2" charset="0"/>
                <a:cs typeface="Arial" panose="020B0604020202020204" pitchFamily="34" charset="0"/>
              </a:rPr>
              <a:t>P</a:t>
            </a:r>
            <a:r>
              <a:rPr lang="en-BE">
                <a:latin typeface="Arial" panose="020B0604020202020204" pitchFamily="34" charset="0"/>
                <a:ea typeface="Studio Feixen Sans Book" pitchFamily="2" charset="0"/>
                <a:cs typeface="Arial" panose="020B0604020202020204" pitchFamily="34" charset="0"/>
              </a:rPr>
              <a:t>AGE </a:t>
            </a:r>
            <a:fld id="{3C66DE6B-CC4B-F74A-99D4-2DC8DD154D90}" type="slidenum">
              <a:rPr lang="en-BE" smtClean="0">
                <a:latin typeface="Arial" panose="020B0604020202020204" pitchFamily="34" charset="0"/>
                <a:ea typeface="Studio Feixen Sans Book" pitchFamily="2" charset="0"/>
                <a:cs typeface="Arial" panose="020B0604020202020204" pitchFamily="34" charset="0"/>
              </a:rPr>
              <a:pPr/>
              <a:t>‹#›</a:t>
            </a:fld>
            <a:endParaRPr lang="en-BE">
              <a:latin typeface="Arial" panose="020B0604020202020204" pitchFamily="34" charset="0"/>
              <a:ea typeface="Studio Feixen Sans Book" pitchFamily="2" charset="0"/>
              <a:cs typeface="Arial" panose="020B0604020202020204" pitchFamily="34" charset="0"/>
            </a:endParaRPr>
          </a:p>
        </p:txBody>
      </p:sp>
    </p:spTree>
    <p:extLst>
      <p:ext uri="{BB962C8B-B14F-4D97-AF65-F5344CB8AC3E}">
        <p14:creationId xmlns:p14="http://schemas.microsoft.com/office/powerpoint/2010/main" val="3097317889"/>
      </p:ext>
    </p:extLst>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GB"/>
              <a:t>Click to edit Master title style</a:t>
            </a:r>
            <a:endParaRPr lang="en-US"/>
          </a:p>
        </p:txBody>
      </p:sp>
      <p:sp>
        <p:nvSpPr>
          <p:cNvPr id="3" name="Content Placeholder 2"/>
          <p:cNvSpPr>
            <a:spLocks noGrp="1"/>
          </p:cNvSpPr>
          <p:nvPr>
            <p:ph idx="1"/>
          </p:nvPr>
        </p:nvSpPr>
        <p:spPr/>
        <p:txBody>
          <a:bodyPr/>
          <a:lstStyle>
            <a:lvl1pPr>
              <a:buClr>
                <a:srgbClr val="DB5C16"/>
              </a:buClr>
              <a:defRPr sz="2400" b="0" i="0"/>
            </a:lvl1pPr>
            <a:lvl2pPr>
              <a:buClr>
                <a:srgbClr val="DB5C16"/>
              </a:buClr>
              <a:defRPr sz="2000" b="0" i="0"/>
            </a:lvl2pPr>
            <a:lvl3pPr>
              <a:buClr>
                <a:srgbClr val="DB5C16"/>
              </a:buClr>
              <a:defRPr sz="1800" b="0" i="0"/>
            </a:lvl3pPr>
            <a:lvl4pPr>
              <a:buClr>
                <a:srgbClr val="DB5C16"/>
              </a:buClr>
              <a:defRPr sz="1600" b="0" i="0"/>
            </a:lvl4pPr>
            <a:lvl5pPr>
              <a:buClr>
                <a:srgbClr val="AFD8ED"/>
              </a:buCl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Footer Placeholder 4"/>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1" i="0">
                <a:solidFill>
                  <a:srgbClr val="001E3D"/>
                </a:solidFill>
                <a:latin typeface="Studio Feixen Sans" panose="00000500000000000000" pitchFamily="2" charset="0"/>
                <a:ea typeface="Studio Feixen Sans" panose="00000500000000000000" pitchFamily="2" charset="0"/>
                <a:cs typeface="Noto Sans" panose="020B0502040504090204" pitchFamily="34" charset="0"/>
              </a:defRPr>
            </a:lvl1pPr>
          </a:lstStyle>
          <a:p>
            <a:r>
              <a:rPr lang="en-US"/>
              <a:t>NATO UNCLASSIFIED</a:t>
            </a:r>
          </a:p>
        </p:txBody>
      </p:sp>
      <p:sp>
        <p:nvSpPr>
          <p:cNvPr id="7" name="Slide Number Placeholder 5"/>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001E3D"/>
                </a:solidFill>
                <a:latin typeface="Studio Feixen Sans Book" panose="00000500000000000000" pitchFamily="2" charset="0"/>
                <a:ea typeface="Studio Feixen Sans Book" panose="00000500000000000000" pitchFamily="2" charset="0"/>
                <a:cs typeface="Noto Sans" panose="020B0502040504090204" pitchFamily="34" charset="0"/>
              </a:defRPr>
            </a:lvl1pPr>
          </a:lstStyle>
          <a:p>
            <a:fld id="{9E9C1426-0F0D-BC4F-BF6C-4B07893ACD48}" type="datetimeFigureOut">
              <a:rPr lang="en-US" smtClean="0"/>
              <a:t>5/24/2023</a:t>
            </a:fld>
            <a:r>
              <a:rPr lang="en-US"/>
              <a:t>  |  </a:t>
            </a:r>
            <a:r>
              <a:rPr lang="en-GB"/>
              <a:t>P</a:t>
            </a:r>
            <a:r>
              <a:rPr lang="en-US"/>
              <a:t>AGE </a:t>
            </a:r>
            <a:fld id="{3C66DE6B-CC4B-F74A-99D4-2DC8DD154D90}" type="slidenum">
              <a:rPr lang="en-US" smtClean="0"/>
              <a:t>‹#›</a:t>
            </a:fld>
            <a:endParaRPr lang="en-US"/>
          </a:p>
        </p:txBody>
      </p:sp>
    </p:spTree>
    <p:extLst>
      <p:ext uri="{BB962C8B-B14F-4D97-AF65-F5344CB8AC3E}">
        <p14:creationId xmlns:p14="http://schemas.microsoft.com/office/powerpoint/2010/main" val="178867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C04C9-B501-5D48-A805-4935DC0BC047}"/>
              </a:ext>
            </a:extLst>
          </p:cNvPr>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4D1BC9A9-7B8B-8241-9B15-3E47EEDD02B3}"/>
              </a:ext>
            </a:extLst>
          </p:cNvPr>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spc="200" baseline="0">
                <a:solidFill>
                  <a:srgbClr val="001E3D"/>
                </a:solidFill>
                <a:latin typeface="Arial" panose="020B0604020202020204" pitchFamily="34" charset="0"/>
                <a:ea typeface="Studio Feixen Sans" pitchFamily="2" charset="0"/>
                <a:cs typeface="Arial" panose="020B0604020202020204" pitchFamily="34" charset="0"/>
              </a:defRPr>
            </a:lvl1pPr>
          </a:lstStyle>
          <a:p>
            <a:r>
              <a:rPr lang="en-BE"/>
              <a:t>NATO UNCLASSIFIED</a:t>
            </a:r>
          </a:p>
        </p:txBody>
      </p:sp>
      <p:sp>
        <p:nvSpPr>
          <p:cNvPr id="6" name="Slide Number Placeholder 5">
            <a:extLst>
              <a:ext uri="{FF2B5EF4-FFF2-40B4-BE49-F238E27FC236}">
                <a16:creationId xmlns:a16="http://schemas.microsoft.com/office/drawing/2014/main" id="{2D9DC6B1-4B05-8D4F-B57F-AF4A120D8E7D}"/>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001E3D"/>
                </a:solidFill>
                <a:latin typeface="Studio Feixen Sans Book" pitchFamily="2" charset="0"/>
                <a:ea typeface="Studio Feixen Sans Book" pitchFamily="2" charset="0"/>
                <a:cs typeface="Noto Sans" panose="020B0502040504020204" pitchFamily="34" charset="0"/>
              </a:defRPr>
            </a:lvl1pPr>
          </a:lstStyle>
          <a:p>
            <a:fld id="{9E9C1426-0F0D-BC4F-BF6C-4B07893ACD48}" type="datetimeFigureOut">
              <a:rPr lang="en-BE" smtClean="0">
                <a:latin typeface="Arial" panose="020B0604020202020204" pitchFamily="34" charset="0"/>
                <a:cs typeface="Arial" panose="020B0604020202020204" pitchFamily="34" charset="0"/>
              </a:rPr>
              <a:pPr/>
              <a:t>05/24/2023</a:t>
            </a:fld>
            <a:r>
              <a:rPr lang="en-BE">
                <a:latin typeface="Arial" panose="020B0604020202020204" pitchFamily="34" charset="0"/>
                <a:cs typeface="Arial" panose="020B0604020202020204" pitchFamily="34" charset="0"/>
              </a:rPr>
              <a:t>  |  </a:t>
            </a:r>
            <a:r>
              <a:rPr lang="en-GB">
                <a:latin typeface="Arial" panose="020B0604020202020204" pitchFamily="34" charset="0"/>
                <a:cs typeface="Arial" panose="020B0604020202020204" pitchFamily="34" charset="0"/>
              </a:rPr>
              <a:t>P</a:t>
            </a:r>
            <a:r>
              <a:rPr lang="en-BE">
                <a:latin typeface="Arial" panose="020B0604020202020204" pitchFamily="34" charset="0"/>
                <a:cs typeface="Arial" panose="020B0604020202020204" pitchFamily="34" charset="0"/>
              </a:rPr>
              <a:t>AGE </a:t>
            </a:r>
            <a:fld id="{3C66DE6B-CC4B-F74A-99D4-2DC8DD154D90}" type="slidenum">
              <a:rPr lang="en-BE" smtClean="0">
                <a:latin typeface="Arial" panose="020B0604020202020204" pitchFamily="34" charset="0"/>
                <a:cs typeface="Arial" panose="020B0604020202020204" pitchFamily="34" charset="0"/>
              </a:rPr>
              <a:pPr/>
              <a:t>‹#›</a:t>
            </a:fld>
            <a:endParaRPr lang="en-BE">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0E50921-1D0C-90EC-634E-EABFCA5523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2088" y="184150"/>
            <a:ext cx="961200" cy="807221"/>
          </a:xfrm>
          <a:prstGeom prst="rect">
            <a:avLst/>
          </a:prstGeom>
        </p:spPr>
      </p:pic>
    </p:spTree>
    <p:extLst>
      <p:ext uri="{BB962C8B-B14F-4D97-AF65-F5344CB8AC3E}">
        <p14:creationId xmlns:p14="http://schemas.microsoft.com/office/powerpoint/2010/main" val="285731280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80" r:id="rId3"/>
    <p:sldLayoutId id="2147483681" r:id="rId4"/>
    <p:sldLayoutId id="2147483684" r:id="rId5"/>
    <p:sldLayoutId id="2147483695" r:id="rId6"/>
    <p:sldLayoutId id="2147483696" r:id="rId7"/>
  </p:sldLayoutIdLst>
  <p:hf hd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Studio Feixen Sans Book" pitchFamily="2" charset="0"/>
          <a:cs typeface="Noto Serif" panose="02020600060500020200" pitchFamily="18" charset="0"/>
        </a:defRPr>
      </a:lvl1pPr>
    </p:titleStyle>
    <p:bodyStyle>
      <a:lvl1pPr marL="228600" indent="-228600" algn="l" defTabSz="914400" rtl="0" eaLnBrk="1" latinLnBrk="0" hangingPunct="1">
        <a:lnSpc>
          <a:spcPct val="150000"/>
        </a:lnSpc>
        <a:spcBef>
          <a:spcPts val="1000"/>
        </a:spcBef>
        <a:buClr>
          <a:srgbClr val="DB5C16"/>
        </a:buClr>
        <a:buFont typeface="Wingdings" pitchFamily="2" charset="2"/>
        <a:buChar char="§"/>
        <a:defRPr sz="2400" b="0" i="0" kern="1200">
          <a:solidFill>
            <a:srgbClr val="383838"/>
          </a:solidFill>
          <a:latin typeface="Arial" panose="020B0604020202020204" pitchFamily="34" charset="0"/>
          <a:ea typeface="Studio Feixen Sans Book" pitchFamily="2" charset="0"/>
          <a:cs typeface="Arial" panose="020B0604020202020204" pitchFamily="34" charset="0"/>
        </a:defRPr>
      </a:lvl1pPr>
      <a:lvl2pPr marL="685800" indent="-228600" algn="l" defTabSz="914400" rtl="0" eaLnBrk="1" latinLnBrk="0" hangingPunct="1">
        <a:lnSpc>
          <a:spcPct val="150000"/>
        </a:lnSpc>
        <a:spcBef>
          <a:spcPts val="500"/>
        </a:spcBef>
        <a:buClr>
          <a:srgbClr val="DB5C16"/>
        </a:buClr>
        <a:buFont typeface="Wingdings" pitchFamily="2" charset="2"/>
        <a:buChar char="§"/>
        <a:defRPr sz="2000" b="0" i="0" kern="1200">
          <a:solidFill>
            <a:srgbClr val="383838"/>
          </a:solidFill>
          <a:latin typeface="Arial" panose="020B0604020202020204" pitchFamily="34" charset="0"/>
          <a:ea typeface="Studio Feixen Sans Book" pitchFamily="2" charset="0"/>
          <a:cs typeface="Arial" panose="020B0604020202020204" pitchFamily="34" charset="0"/>
        </a:defRPr>
      </a:lvl2pPr>
      <a:lvl3pPr marL="1143000" indent="-228600" algn="l" defTabSz="914400" rtl="0" eaLnBrk="1" latinLnBrk="0" hangingPunct="1">
        <a:lnSpc>
          <a:spcPct val="150000"/>
        </a:lnSpc>
        <a:spcBef>
          <a:spcPts val="500"/>
        </a:spcBef>
        <a:buClr>
          <a:srgbClr val="DB5C16"/>
        </a:buClr>
        <a:buFont typeface="Wingdings" pitchFamily="2" charset="2"/>
        <a:buChar char="§"/>
        <a:defRPr sz="1800" b="0" i="0" kern="1200">
          <a:solidFill>
            <a:srgbClr val="383838"/>
          </a:solidFill>
          <a:latin typeface="Arial" panose="020B0604020202020204" pitchFamily="34" charset="0"/>
          <a:ea typeface="Studio Feixen Sans Book" pitchFamily="2" charset="0"/>
          <a:cs typeface="Arial" panose="020B0604020202020204" pitchFamily="34" charset="0"/>
        </a:defRPr>
      </a:lvl3pPr>
      <a:lvl4pPr marL="1600200" indent="-228600" algn="l" defTabSz="914400" rtl="0" eaLnBrk="1" latinLnBrk="0" hangingPunct="1">
        <a:lnSpc>
          <a:spcPct val="150000"/>
        </a:lnSpc>
        <a:spcBef>
          <a:spcPts val="500"/>
        </a:spcBef>
        <a:buClr>
          <a:srgbClr val="DB5C16"/>
        </a:buClr>
        <a:buFont typeface="Wingdings" pitchFamily="2" charset="2"/>
        <a:buChar char="§"/>
        <a:defRPr sz="1600" b="0" i="0" kern="1200">
          <a:solidFill>
            <a:srgbClr val="383838"/>
          </a:solidFill>
          <a:latin typeface="Arial" panose="020B0604020202020204" pitchFamily="34" charset="0"/>
          <a:ea typeface="Studio Feixen Sans Book" pitchFamily="2"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7355">
          <p15:clr>
            <a:srgbClr val="F26B43"/>
          </p15:clr>
        </p15:guide>
        <p15:guide id="3" orient="horz" pos="300">
          <p15:clr>
            <a:srgbClr val="F26B43"/>
          </p15:clr>
        </p15:guide>
        <p15:guide id="4" orient="horz" pos="3974">
          <p15:clr>
            <a:srgbClr val="F26B43"/>
          </p15:clr>
        </p15:guide>
        <p15:guide id="5" pos="121">
          <p15:clr>
            <a:srgbClr val="F26B43"/>
          </p15:clr>
        </p15:guide>
        <p15:guide id="6" orient="horz" pos="572">
          <p15:clr>
            <a:srgbClr val="F26B43"/>
          </p15:clr>
        </p15:guide>
        <p15:guide id="7" orient="horz" pos="3861">
          <p15:clr>
            <a:srgbClr val="F26B43"/>
          </p15:clr>
        </p15:guide>
        <p15:guide id="8" orient="horz" pos="119">
          <p15:clr>
            <a:srgbClr val="F26B43"/>
          </p15:clr>
        </p15:guide>
        <p15:guide id="9"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Footer Placeholder 4"/>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1" i="0" spc="200" baseline="0">
                <a:solidFill>
                  <a:srgbClr val="001E3D"/>
                </a:solidFill>
                <a:latin typeface="Studio Feixen Sans" panose="00000500000000000000" pitchFamily="2" charset="0"/>
                <a:ea typeface="Studio Feixen Sans" panose="00000500000000000000" pitchFamily="2" charset="0"/>
                <a:cs typeface="Noto Sans" panose="020B0502040504090204" pitchFamily="34" charset="0"/>
              </a:defRPr>
            </a:lvl1pPr>
          </a:lstStyle>
          <a:p>
            <a:r>
              <a:rPr lang="en-US"/>
              <a:t>NATO UNCLASSIFIED</a:t>
            </a:r>
          </a:p>
        </p:txBody>
      </p:sp>
      <p:sp>
        <p:nvSpPr>
          <p:cNvPr id="6" name="Slide Number Placeholder 5"/>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001E3D"/>
                </a:solidFill>
                <a:latin typeface="Studio Feixen Sans Book" panose="00000500000000000000" pitchFamily="2" charset="0"/>
                <a:ea typeface="Studio Feixen Sans Book" panose="00000500000000000000" pitchFamily="2" charset="0"/>
                <a:cs typeface="Noto Sans" panose="020B0502040504090204" pitchFamily="34" charset="0"/>
              </a:defRPr>
            </a:lvl1pPr>
          </a:lstStyle>
          <a:p>
            <a:fld id="{9E9C1426-0F0D-BC4F-BF6C-4B07893ACD48}" type="datetimeFigureOut">
              <a:rPr lang="en-US" smtClean="0"/>
              <a:t>5/24/2023</a:t>
            </a:fld>
            <a:r>
              <a:rPr lang="en-US"/>
              <a:t>  |  </a:t>
            </a:r>
            <a:r>
              <a:rPr lang="en-GB"/>
              <a:t>P</a:t>
            </a:r>
            <a:r>
              <a:rPr lang="en-US"/>
              <a:t>AGE </a:t>
            </a:r>
            <a:fld id="{3C66DE6B-CC4B-F74A-99D4-2DC8DD154D90}" type="slidenum">
              <a:rPr lang="en-US" smtClean="0"/>
              <a:t>‹#›</a:t>
            </a:fld>
            <a:endParaRPr lang="en-US"/>
          </a:p>
        </p:txBody>
      </p:sp>
      <p:pic>
        <p:nvPicPr>
          <p:cNvPr id="8" name="Picture 7" descr="Logo, company name&#10;&#10;Description automatically generated"/>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696" y="180000"/>
            <a:ext cx="962685" cy="806574"/>
          </a:xfrm>
          <a:prstGeom prst="rect">
            <a:avLst/>
          </a:prstGeom>
        </p:spPr>
      </p:pic>
    </p:spTree>
    <p:extLst>
      <p:ext uri="{BB962C8B-B14F-4D97-AF65-F5344CB8AC3E}">
        <p14:creationId xmlns:p14="http://schemas.microsoft.com/office/powerpoint/2010/main" val="3268992021"/>
      </p:ext>
    </p:extLst>
  </p:cSld>
  <p:clrMap bg1="lt1" tx1="dk1" bg2="lt2" tx2="dk2" accent1="accent1" accent2="accent2" accent3="accent3" accent4="accent4" accent5="accent5" accent6="accent6" hlink="hlink" folHlink="folHlink"/>
  <p:sldLayoutIdLst>
    <p:sldLayoutId id="2147483701" r:id="rId1"/>
  </p:sldLayoutIdLst>
  <p:hf hdr="0" dt="0"/>
  <p:txStyles>
    <p:titleStyle>
      <a:lvl1pPr algn="l" defTabSz="914400" rtl="0" eaLnBrk="1" latinLnBrk="0" hangingPunct="1">
        <a:lnSpc>
          <a:spcPct val="90000"/>
        </a:lnSpc>
        <a:spcBef>
          <a:spcPct val="0"/>
        </a:spcBef>
        <a:buNone/>
        <a:defRPr sz="4400" b="0" i="0" kern="1200">
          <a:solidFill>
            <a:schemeClr val="tx1"/>
          </a:solidFill>
          <a:latin typeface="Studio Feixen Sans Book" panose="00000500000000000000" pitchFamily="2" charset="0"/>
          <a:ea typeface="Studio Feixen Sans Book" panose="00000500000000000000" pitchFamily="2" charset="0"/>
          <a:cs typeface="Noto Serif" panose="02020600060500020200" pitchFamily="18" charset="0"/>
        </a:defRPr>
      </a:lvl1pPr>
    </p:titleStyle>
    <p:bodyStyle>
      <a:lvl1pPr marL="228600" indent="-228600" algn="l" defTabSz="914400" rtl="0" eaLnBrk="1" latinLnBrk="0" hangingPunct="1">
        <a:lnSpc>
          <a:spcPct val="150000"/>
        </a:lnSpc>
        <a:spcBef>
          <a:spcPts val="1000"/>
        </a:spcBef>
        <a:buClr>
          <a:srgbClr val="DB5C16"/>
        </a:buClr>
        <a:buFont typeface="Wingdings" panose="05000000000000000000" pitchFamily="2" charset="2"/>
        <a:buChar char="§"/>
        <a:defRPr sz="24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1pPr>
      <a:lvl2pPr marL="685800" indent="-228600" algn="l" defTabSz="914400" rtl="0" eaLnBrk="1" latinLnBrk="0" hangingPunct="1">
        <a:lnSpc>
          <a:spcPct val="150000"/>
        </a:lnSpc>
        <a:spcBef>
          <a:spcPts val="500"/>
        </a:spcBef>
        <a:buClr>
          <a:srgbClr val="DB5C16"/>
        </a:buClr>
        <a:buFont typeface="Wingdings" panose="05000000000000000000" pitchFamily="2" charset="2"/>
        <a:buChar char="§"/>
        <a:defRPr sz="20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2pPr>
      <a:lvl3pPr marL="1143000" indent="-228600" algn="l" defTabSz="914400" rtl="0" eaLnBrk="1" latinLnBrk="0" hangingPunct="1">
        <a:lnSpc>
          <a:spcPct val="150000"/>
        </a:lnSpc>
        <a:spcBef>
          <a:spcPts val="500"/>
        </a:spcBef>
        <a:buClr>
          <a:srgbClr val="DB5C16"/>
        </a:buClr>
        <a:buFont typeface="Wingdings" panose="05000000000000000000" pitchFamily="2" charset="2"/>
        <a:buChar char="§"/>
        <a:defRPr sz="18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3pPr>
      <a:lvl4pPr marL="1600200" indent="-228600" algn="l" defTabSz="914400" rtl="0" eaLnBrk="1" latinLnBrk="0" hangingPunct="1">
        <a:lnSpc>
          <a:spcPct val="150000"/>
        </a:lnSpc>
        <a:spcBef>
          <a:spcPts val="500"/>
        </a:spcBef>
        <a:buClr>
          <a:srgbClr val="DB5C16"/>
        </a:buClr>
        <a:buFont typeface="Wingdings" panose="05000000000000000000" pitchFamily="2" charset="2"/>
        <a:buChar char="§"/>
        <a:defRPr sz="16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0.xml"/><Relationship Id="rId16" Type="http://schemas.openxmlformats.org/officeDocument/2006/relationships/image" Target="../media/image33.sv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0.png"/><Relationship Id="rId21" Type="http://schemas.openxmlformats.org/officeDocument/2006/relationships/image" Target="../media/image46.png"/><Relationship Id="rId7" Type="http://schemas.openxmlformats.org/officeDocument/2006/relationships/image" Target="../media/image25.jpe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42.png"/><Relationship Id="rId20" Type="http://schemas.openxmlformats.org/officeDocument/2006/relationships/image" Target="../media/image45.jpeg"/><Relationship Id="rId1" Type="http://schemas.openxmlformats.org/officeDocument/2006/relationships/slideLayout" Target="../slideLayouts/slideLayout8.xml"/><Relationship Id="rId6" Type="http://schemas.openxmlformats.org/officeDocument/2006/relationships/image" Target="../media/image35.jpeg"/><Relationship Id="rId11" Type="http://schemas.openxmlformats.org/officeDocument/2006/relationships/image" Target="../media/image37.png"/><Relationship Id="rId5" Type="http://schemas.openxmlformats.org/officeDocument/2006/relationships/image" Target="../media/image22.jpeg"/><Relationship Id="rId15" Type="http://schemas.openxmlformats.org/officeDocument/2006/relationships/image" Target="../media/image41.png"/><Relationship Id="rId23" Type="http://schemas.openxmlformats.org/officeDocument/2006/relationships/image" Target="../media/image33.svg"/><Relationship Id="rId10" Type="http://schemas.openxmlformats.org/officeDocument/2006/relationships/image" Target="../media/image36.png"/><Relationship Id="rId19" Type="http://schemas.openxmlformats.org/officeDocument/2006/relationships/image" Target="../media/image31.jpeg"/><Relationship Id="rId4" Type="http://schemas.openxmlformats.org/officeDocument/2006/relationships/image" Target="../media/image21.png"/><Relationship Id="rId9" Type="http://schemas.openxmlformats.org/officeDocument/2006/relationships/image" Target="../media/image29.png"/><Relationship Id="rId14" Type="http://schemas.openxmlformats.org/officeDocument/2006/relationships/image" Target="../media/image40.png"/><Relationship Id="rId22"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hyperlink" Target="http://www.nato-diana.org/" TargetMode="External"/><Relationship Id="rId3" Type="http://schemas.openxmlformats.org/officeDocument/2006/relationships/image" Target="../media/image47.png"/><Relationship Id="rId7" Type="http://schemas.openxmlformats.org/officeDocument/2006/relationships/hyperlink" Target="https://www.linkedin.com/company/nato-diana"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www.diana.nato.int/"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82BB-EDB7-1B58-D922-0352752B8E88}"/>
              </a:ext>
            </a:extLst>
          </p:cNvPr>
          <p:cNvSpPr>
            <a:spLocks noGrp="1"/>
          </p:cNvSpPr>
          <p:nvPr>
            <p:ph type="ctrTitle"/>
          </p:nvPr>
        </p:nvSpPr>
        <p:spPr>
          <a:xfrm>
            <a:off x="1070120" y="1556792"/>
            <a:ext cx="7192753" cy="2387600"/>
          </a:xfrm>
        </p:spPr>
        <p:txBody>
          <a:bodyPr>
            <a:normAutofit fontScale="90000"/>
          </a:bodyPr>
          <a:lstStyle/>
          <a:p>
            <a:r>
              <a:rPr lang="en-BE">
                <a:latin typeface="+mn-lt"/>
              </a:rPr>
              <a:t>The NATO Defence </a:t>
            </a:r>
            <a:r>
              <a:rPr lang="en-BE" sz="5300">
                <a:latin typeface="+mn-lt"/>
                <a:ea typeface="Studio Feixen Sans" panose="020B0604020202020204" charset="0"/>
              </a:rPr>
              <a:t>Innovation</a:t>
            </a:r>
            <a:r>
              <a:rPr lang="en-BE">
                <a:latin typeface="+mn-lt"/>
              </a:rPr>
              <a:t> Accelerator for the North Atlantic</a:t>
            </a:r>
          </a:p>
        </p:txBody>
      </p:sp>
      <p:sp>
        <p:nvSpPr>
          <p:cNvPr id="3" name="Subtitle 2">
            <a:extLst>
              <a:ext uri="{FF2B5EF4-FFF2-40B4-BE49-F238E27FC236}">
                <a16:creationId xmlns:a16="http://schemas.microsoft.com/office/drawing/2014/main" id="{3A897EAF-AF1D-5FFA-F9B5-248A16AC16E7}"/>
              </a:ext>
            </a:extLst>
          </p:cNvPr>
          <p:cNvSpPr>
            <a:spLocks noGrp="1"/>
          </p:cNvSpPr>
          <p:nvPr>
            <p:ph type="subTitle" idx="1"/>
          </p:nvPr>
        </p:nvSpPr>
        <p:spPr>
          <a:xfrm>
            <a:off x="1486780" y="4483862"/>
            <a:ext cx="5761413" cy="961362"/>
          </a:xfrm>
        </p:spPr>
        <p:txBody>
          <a:bodyPr>
            <a:noAutofit/>
          </a:bodyPr>
          <a:lstStyle/>
          <a:p>
            <a:r>
              <a:rPr lang="en-US">
                <a:latin typeface="+mn-lt"/>
                <a:ea typeface="Studio Feixen Sans" panose="020B0604020202020204" charset="0"/>
              </a:rPr>
              <a:t>Event: 	   Combined Naval Event 2023	</a:t>
            </a:r>
          </a:p>
          <a:p>
            <a:r>
              <a:rPr lang="en-US">
                <a:latin typeface="+mn-lt"/>
                <a:ea typeface="Studio Feixen Sans" panose="020B0604020202020204" charset="0"/>
              </a:rPr>
              <a:t>Presenter: Cynthia Shaw</a:t>
            </a:r>
            <a:endParaRPr lang="en-BE">
              <a:latin typeface="+mn-lt"/>
              <a:ea typeface="Studio Feixen Sans" panose="020B0604020202020204" charset="0"/>
            </a:endParaRPr>
          </a:p>
        </p:txBody>
      </p:sp>
      <p:sp>
        <p:nvSpPr>
          <p:cNvPr id="4" name="Text Placeholder 3">
            <a:extLst>
              <a:ext uri="{FF2B5EF4-FFF2-40B4-BE49-F238E27FC236}">
                <a16:creationId xmlns:a16="http://schemas.microsoft.com/office/drawing/2014/main" id="{E5C67A15-1084-F334-873D-AD51AF777430}"/>
              </a:ext>
            </a:extLst>
          </p:cNvPr>
          <p:cNvSpPr>
            <a:spLocks noGrp="1"/>
          </p:cNvSpPr>
          <p:nvPr>
            <p:ph type="body" sz="quarter" idx="13"/>
          </p:nvPr>
        </p:nvSpPr>
        <p:spPr/>
        <p:txBody>
          <a:bodyPr/>
          <a:lstStyle/>
          <a:p>
            <a:r>
              <a:rPr lang="en-US">
                <a:latin typeface="+mn-lt"/>
                <a:ea typeface="Studio Feixen Sans" panose="020B0604020202020204" charset="0"/>
              </a:rPr>
              <a:t>May</a:t>
            </a:r>
            <a:r>
              <a:rPr lang="en-BE">
                <a:latin typeface="+mn-lt"/>
                <a:ea typeface="Studio Feixen Sans" panose="020B0604020202020204" charset="0"/>
              </a:rPr>
              <a:t> 202</a:t>
            </a:r>
            <a:r>
              <a:rPr lang="en-US">
                <a:latin typeface="+mn-lt"/>
                <a:ea typeface="Studio Feixen Sans" panose="020B0604020202020204" charset="0"/>
              </a:rPr>
              <a:t>3</a:t>
            </a:r>
            <a:endParaRPr lang="en-BE">
              <a:latin typeface="+mn-lt"/>
              <a:ea typeface="Studio Feixen Sans" panose="020B0604020202020204" charset="0"/>
            </a:endParaRPr>
          </a:p>
        </p:txBody>
      </p:sp>
      <p:sp>
        <p:nvSpPr>
          <p:cNvPr id="5" name="Text Placeholder 4">
            <a:extLst>
              <a:ext uri="{FF2B5EF4-FFF2-40B4-BE49-F238E27FC236}">
                <a16:creationId xmlns:a16="http://schemas.microsoft.com/office/drawing/2014/main" id="{2480120E-D352-F13D-7268-FF6A8EF5F90B}"/>
              </a:ext>
            </a:extLst>
          </p:cNvPr>
          <p:cNvSpPr>
            <a:spLocks noGrp="1"/>
          </p:cNvSpPr>
          <p:nvPr>
            <p:ph type="body" sz="quarter" idx="15"/>
          </p:nvPr>
        </p:nvSpPr>
        <p:spPr>
          <a:xfrm>
            <a:off x="1486131" y="5834087"/>
            <a:ext cx="781050" cy="415901"/>
          </a:xfrm>
        </p:spPr>
        <p:txBody>
          <a:bodyPr anchor="ctr">
            <a:normAutofit fontScale="85000" lnSpcReduction="10000"/>
          </a:bodyPr>
          <a:lstStyle/>
          <a:p>
            <a:r>
              <a:rPr lang="en-BE">
                <a:latin typeface="+mn-lt"/>
                <a:ea typeface="Studio Feixen Sans" panose="020B0604020202020204" charset="0"/>
              </a:rPr>
              <a:t>VERSION</a:t>
            </a:r>
          </a:p>
        </p:txBody>
      </p:sp>
    </p:spTree>
    <p:extLst>
      <p:ext uri="{BB962C8B-B14F-4D97-AF65-F5344CB8AC3E}">
        <p14:creationId xmlns:p14="http://schemas.microsoft.com/office/powerpoint/2010/main" val="283308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9F37-59C9-4443-9D42-686FAE5545AC}" type="datetime1">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5/24/2023</a:t>
            </a:fld>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  |  </a:t>
            </a:r>
            <a:r>
              <a:rPr kumimoji="0" lang="en-GB"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P</a:t>
            </a:r>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AGE </a:t>
            </a:r>
            <a:fld id="{3C66DE6B-CC4B-F74A-99D4-2DC8DD154D90}" type="slidenum">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endParaRPr>
          </a:p>
        </p:txBody>
      </p:sp>
      <p:cxnSp>
        <p:nvCxnSpPr>
          <p:cNvPr id="26" name="Straight Connector 25">
            <a:extLst>
              <a:ext uri="{FF2B5EF4-FFF2-40B4-BE49-F238E27FC236}">
                <a16:creationId xmlns:a16="http://schemas.microsoft.com/office/drawing/2014/main" id="{301D9651-3800-3F45-A2C2-B83EE990A971}"/>
              </a:ext>
            </a:extLst>
          </p:cNvPr>
          <p:cNvCxnSpPr>
            <a:cxnSpLocks/>
            <a:stCxn id="29" idx="1"/>
          </p:cNvCxnSpPr>
          <p:nvPr/>
        </p:nvCxnSpPr>
        <p:spPr>
          <a:xfrm flipV="1">
            <a:off x="2440689" y="3912138"/>
            <a:ext cx="349208" cy="571861"/>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507" y="3123765"/>
            <a:ext cx="3385712" cy="2457391"/>
          </a:xfrm>
          <a:prstGeom prst="rect">
            <a:avLst/>
          </a:prstGeom>
        </p:spPr>
      </p:pic>
      <p:sp>
        <p:nvSpPr>
          <p:cNvPr id="29" name="Oval 28">
            <a:extLst>
              <a:ext uri="{FF2B5EF4-FFF2-40B4-BE49-F238E27FC236}">
                <a16:creationId xmlns:a16="http://schemas.microsoft.com/office/drawing/2014/main" id="{900AE2D6-5509-6444-8350-9125660678FB}"/>
              </a:ext>
            </a:extLst>
          </p:cNvPr>
          <p:cNvSpPr/>
          <p:nvPr/>
        </p:nvSpPr>
        <p:spPr>
          <a:xfrm rot="4302302">
            <a:off x="2321321" y="4462437"/>
            <a:ext cx="154900" cy="182935"/>
          </a:xfrm>
          <a:prstGeom prst="ellipse">
            <a:avLst/>
          </a:prstGeom>
          <a:solidFill>
            <a:srgbClr val="26E24A"/>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900AE2D6-5509-6444-8350-9125660678FB}"/>
              </a:ext>
            </a:extLst>
          </p:cNvPr>
          <p:cNvSpPr/>
          <p:nvPr/>
        </p:nvSpPr>
        <p:spPr>
          <a:xfrm rot="4302302">
            <a:off x="1039604" y="4351908"/>
            <a:ext cx="154900" cy="182935"/>
          </a:xfrm>
          <a:prstGeom prst="ellipse">
            <a:avLst/>
          </a:prstGeom>
          <a:solidFill>
            <a:srgbClr val="26E24A"/>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839A3A60-8B9F-6746-B925-5C24FEDE8033}"/>
              </a:ext>
            </a:extLst>
          </p:cNvPr>
          <p:cNvSpPr txBox="1"/>
          <p:nvPr/>
        </p:nvSpPr>
        <p:spPr>
          <a:xfrm>
            <a:off x="1882044" y="4808128"/>
            <a:ext cx="1728482" cy="421072"/>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Mass Challenge Boston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erospace</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biotechnologies, space technologies, undersea technologies</a:t>
            </a:r>
          </a:p>
        </p:txBody>
      </p:sp>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2386" y="4844292"/>
            <a:ext cx="186615" cy="86694"/>
          </a:xfrm>
          <a:prstGeom prst="rect">
            <a:avLst/>
          </a:prstGeom>
        </p:spPr>
      </p:pic>
      <p:sp>
        <p:nvSpPr>
          <p:cNvPr id="33" name="TextBox 32">
            <a:extLst>
              <a:ext uri="{FF2B5EF4-FFF2-40B4-BE49-F238E27FC236}">
                <a16:creationId xmlns:a16="http://schemas.microsoft.com/office/drawing/2014/main" id="{839A3A60-8B9F-6746-B925-5C24FEDE8033}"/>
              </a:ext>
            </a:extLst>
          </p:cNvPr>
          <p:cNvSpPr txBox="1"/>
          <p:nvPr/>
        </p:nvSpPr>
        <p:spPr>
          <a:xfrm>
            <a:off x="416774" y="3599682"/>
            <a:ext cx="1954808" cy="544183"/>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PN MAC Seattle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next generation communications, robotics, pharmaceuticals, aerospace, biotechnology</a:t>
            </a:r>
          </a:p>
        </p:txBody>
      </p:sp>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5312" y="3693460"/>
            <a:ext cx="186615" cy="86694"/>
          </a:xfrm>
          <a:prstGeom prst="rect">
            <a:avLst/>
          </a:prstGeom>
        </p:spPr>
      </p:pic>
      <p:cxnSp>
        <p:nvCxnSpPr>
          <p:cNvPr id="36" name="Straight Connector 35">
            <a:extLst>
              <a:ext uri="{FF2B5EF4-FFF2-40B4-BE49-F238E27FC236}">
                <a16:creationId xmlns:a16="http://schemas.microsoft.com/office/drawing/2014/main" id="{301D9651-3800-3F45-A2C2-B83EE990A971}"/>
              </a:ext>
            </a:extLst>
          </p:cNvPr>
          <p:cNvCxnSpPr>
            <a:cxnSpLocks/>
            <a:endCxn id="30" idx="3"/>
          </p:cNvCxnSpPr>
          <p:nvPr/>
        </p:nvCxnSpPr>
        <p:spPr>
          <a:xfrm>
            <a:off x="662271" y="4148496"/>
            <a:ext cx="376184" cy="263186"/>
          </a:xfrm>
          <a:prstGeom prst="line">
            <a:avLst/>
          </a:prstGeom>
          <a:ln w="19050">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1D9651-3800-3F45-A2C2-B83EE990A971}"/>
              </a:ext>
            </a:extLst>
          </p:cNvPr>
          <p:cNvCxnSpPr>
            <a:cxnSpLocks/>
            <a:stCxn id="31" idx="0"/>
          </p:cNvCxnSpPr>
          <p:nvPr/>
        </p:nvCxnSpPr>
        <p:spPr>
          <a:xfrm flipH="1" flipV="1">
            <a:off x="2444008" y="4610593"/>
            <a:ext cx="302277" cy="197535"/>
          </a:xfrm>
          <a:prstGeom prst="line">
            <a:avLst/>
          </a:prstGeom>
          <a:ln w="19050">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Slide Number Placeholder 5">
            <a:extLst>
              <a:ext uri="{FF2B5EF4-FFF2-40B4-BE49-F238E27FC236}">
                <a16:creationId xmlns:a16="http://schemas.microsoft.com/office/drawing/2014/main" id="{D2E4B3F6-A4BA-444E-B8A2-D96A07FA811E}"/>
              </a:ext>
            </a:extLst>
          </p:cNvPr>
          <p:cNvSpPr txBox="1">
            <a:spLocks/>
          </p:cNvSpPr>
          <p:nvPr/>
        </p:nvSpPr>
        <p:spPr>
          <a:xfrm>
            <a:off x="9180297" y="6308725"/>
            <a:ext cx="2743200" cy="365125"/>
          </a:xfrm>
          <a:prstGeom prst="rect">
            <a:avLst/>
          </a:prstGeom>
        </p:spPr>
        <p:txBody>
          <a:bodyPr vert="horz" lIns="91440" tIns="45720" rIns="91440" bIns="45720" rtlCol="0" anchor="ctr"/>
          <a:lstStyle>
            <a:defPPr>
              <a:defRPr lang="en-BE"/>
            </a:defPPr>
            <a:lvl1pPr marL="0" algn="r" defTabSz="914400" rtl="0" eaLnBrk="1" latinLnBrk="0" hangingPunct="1">
              <a:defRPr sz="1000" b="0" i="0" kern="1200">
                <a:solidFill>
                  <a:srgbClr val="001E3D"/>
                </a:solidFill>
                <a:latin typeface="Studio Feixen Sans Book" panose="00000500000000000000" pitchFamily="2" charset="0"/>
                <a:ea typeface="Studio Feixen Sans Book" panose="00000500000000000000" pitchFamily="2" charset="0"/>
                <a:cs typeface="Noto Sans" panose="020B050204050409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68617F-C65E-694D-BC6B-DDC37C816019}" type="datetime1">
              <a:rPr kumimoji="0" lang="en-BE"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05/24/2023</a:t>
            </a:fld>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  |  </a:t>
            </a:r>
            <a:r>
              <a:rPr kumimoji="0" lang="en-GB"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P</a:t>
            </a:r>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AGE </a:t>
            </a:r>
            <a:fld id="{3C66DE6B-CC4B-F74A-99D4-2DC8DD154D90}" type="slidenum">
              <a:rPr kumimoji="0" lang="en-BE"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endParaRPr>
          </a:p>
        </p:txBody>
      </p:sp>
      <p:pic>
        <p:nvPicPr>
          <p:cNvPr id="39" name="Picture 3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61825" y="857625"/>
            <a:ext cx="7571983" cy="5999206"/>
          </a:xfrm>
          <a:prstGeom prst="rect">
            <a:avLst/>
          </a:prstGeom>
        </p:spPr>
      </p:pic>
      <p:sp>
        <p:nvSpPr>
          <p:cNvPr id="40" name="Oval 39">
            <a:extLst>
              <a:ext uri="{FF2B5EF4-FFF2-40B4-BE49-F238E27FC236}">
                <a16:creationId xmlns:a16="http://schemas.microsoft.com/office/drawing/2014/main" id="{900AE2D6-5509-6444-8350-9125660678FB}"/>
              </a:ext>
            </a:extLst>
          </p:cNvPr>
          <p:cNvSpPr/>
          <p:nvPr/>
        </p:nvSpPr>
        <p:spPr>
          <a:xfrm rot="4302302">
            <a:off x="6445444" y="485710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Oval 40">
            <a:extLst>
              <a:ext uri="{FF2B5EF4-FFF2-40B4-BE49-F238E27FC236}">
                <a16:creationId xmlns:a16="http://schemas.microsoft.com/office/drawing/2014/main" id="{900AE2D6-5509-6444-8350-9125660678FB}"/>
              </a:ext>
            </a:extLst>
          </p:cNvPr>
          <p:cNvSpPr/>
          <p:nvPr/>
        </p:nvSpPr>
        <p:spPr>
          <a:xfrm rot="4302302">
            <a:off x="6477393" y="4785098"/>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900AE2D6-5509-6444-8350-9125660678FB}"/>
              </a:ext>
            </a:extLst>
          </p:cNvPr>
          <p:cNvSpPr/>
          <p:nvPr/>
        </p:nvSpPr>
        <p:spPr>
          <a:xfrm rot="4302302">
            <a:off x="6180977" y="5307633"/>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Oval 42">
            <a:extLst>
              <a:ext uri="{FF2B5EF4-FFF2-40B4-BE49-F238E27FC236}">
                <a16:creationId xmlns:a16="http://schemas.microsoft.com/office/drawing/2014/main" id="{900AE2D6-5509-6444-8350-9125660678FB}"/>
              </a:ext>
            </a:extLst>
          </p:cNvPr>
          <p:cNvSpPr/>
          <p:nvPr/>
        </p:nvSpPr>
        <p:spPr>
          <a:xfrm rot="4302302">
            <a:off x="6469009" y="494759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Oval 43">
            <a:extLst>
              <a:ext uri="{FF2B5EF4-FFF2-40B4-BE49-F238E27FC236}">
                <a16:creationId xmlns:a16="http://schemas.microsoft.com/office/drawing/2014/main" id="{900AE2D6-5509-6444-8350-9125660678FB}"/>
              </a:ext>
            </a:extLst>
          </p:cNvPr>
          <p:cNvSpPr/>
          <p:nvPr/>
        </p:nvSpPr>
        <p:spPr>
          <a:xfrm rot="4302302">
            <a:off x="6733476" y="557718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Oval 44">
            <a:extLst>
              <a:ext uri="{FF2B5EF4-FFF2-40B4-BE49-F238E27FC236}">
                <a16:creationId xmlns:a16="http://schemas.microsoft.com/office/drawing/2014/main" id="{900AE2D6-5509-6444-8350-9125660678FB}"/>
              </a:ext>
            </a:extLst>
          </p:cNvPr>
          <p:cNvSpPr/>
          <p:nvPr/>
        </p:nvSpPr>
        <p:spPr>
          <a:xfrm rot="4302302">
            <a:off x="6108969" y="536954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Oval 45">
            <a:extLst>
              <a:ext uri="{FF2B5EF4-FFF2-40B4-BE49-F238E27FC236}">
                <a16:creationId xmlns:a16="http://schemas.microsoft.com/office/drawing/2014/main" id="{900AE2D6-5509-6444-8350-9125660678FB}"/>
              </a:ext>
            </a:extLst>
          </p:cNvPr>
          <p:cNvSpPr/>
          <p:nvPr/>
        </p:nvSpPr>
        <p:spPr>
          <a:xfrm rot="4302302">
            <a:off x="6013396" y="5235625"/>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val 46">
            <a:extLst>
              <a:ext uri="{FF2B5EF4-FFF2-40B4-BE49-F238E27FC236}">
                <a16:creationId xmlns:a16="http://schemas.microsoft.com/office/drawing/2014/main" id="{900AE2D6-5509-6444-8350-9125660678FB}"/>
              </a:ext>
            </a:extLst>
          </p:cNvPr>
          <p:cNvSpPr/>
          <p:nvPr/>
        </p:nvSpPr>
        <p:spPr>
          <a:xfrm rot="4302302">
            <a:off x="6613025" y="5505178"/>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Oval 47">
            <a:extLst>
              <a:ext uri="{FF2B5EF4-FFF2-40B4-BE49-F238E27FC236}">
                <a16:creationId xmlns:a16="http://schemas.microsoft.com/office/drawing/2014/main" id="{900AE2D6-5509-6444-8350-9125660678FB}"/>
              </a:ext>
            </a:extLst>
          </p:cNvPr>
          <p:cNvSpPr/>
          <p:nvPr/>
        </p:nvSpPr>
        <p:spPr>
          <a:xfrm rot="4302302">
            <a:off x="6541017" y="4587553"/>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Oval 48">
            <a:extLst>
              <a:ext uri="{FF2B5EF4-FFF2-40B4-BE49-F238E27FC236}">
                <a16:creationId xmlns:a16="http://schemas.microsoft.com/office/drawing/2014/main" id="{900AE2D6-5509-6444-8350-9125660678FB}"/>
              </a:ext>
            </a:extLst>
          </p:cNvPr>
          <p:cNvSpPr/>
          <p:nvPr/>
        </p:nvSpPr>
        <p:spPr>
          <a:xfrm rot="4302302">
            <a:off x="6108969" y="494759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Oval 49">
            <a:extLst>
              <a:ext uri="{FF2B5EF4-FFF2-40B4-BE49-F238E27FC236}">
                <a16:creationId xmlns:a16="http://schemas.microsoft.com/office/drawing/2014/main" id="{900AE2D6-5509-6444-8350-9125660678FB}"/>
              </a:ext>
            </a:extLst>
          </p:cNvPr>
          <p:cNvSpPr/>
          <p:nvPr/>
        </p:nvSpPr>
        <p:spPr>
          <a:xfrm rot="4302302">
            <a:off x="6013396" y="480357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Oval 50">
            <a:extLst>
              <a:ext uri="{FF2B5EF4-FFF2-40B4-BE49-F238E27FC236}">
                <a16:creationId xmlns:a16="http://schemas.microsoft.com/office/drawing/2014/main" id="{900AE2D6-5509-6444-8350-9125660678FB}"/>
              </a:ext>
            </a:extLst>
          </p:cNvPr>
          <p:cNvSpPr/>
          <p:nvPr/>
        </p:nvSpPr>
        <p:spPr>
          <a:xfrm rot="4302302">
            <a:off x="9136243" y="556107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Oval 51">
            <a:extLst>
              <a:ext uri="{FF2B5EF4-FFF2-40B4-BE49-F238E27FC236}">
                <a16:creationId xmlns:a16="http://schemas.microsoft.com/office/drawing/2014/main" id="{900AE2D6-5509-6444-8350-9125660678FB}"/>
              </a:ext>
            </a:extLst>
          </p:cNvPr>
          <p:cNvSpPr/>
          <p:nvPr/>
        </p:nvSpPr>
        <p:spPr>
          <a:xfrm rot="4302302">
            <a:off x="9142552" y="546458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Oval 52">
            <a:extLst>
              <a:ext uri="{FF2B5EF4-FFF2-40B4-BE49-F238E27FC236}">
                <a16:creationId xmlns:a16="http://schemas.microsoft.com/office/drawing/2014/main" id="{900AE2D6-5509-6444-8350-9125660678FB}"/>
              </a:ext>
            </a:extLst>
          </p:cNvPr>
          <p:cNvSpPr/>
          <p:nvPr/>
        </p:nvSpPr>
        <p:spPr>
          <a:xfrm rot="4302302">
            <a:off x="8743054" y="278719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Oval 53">
            <a:extLst>
              <a:ext uri="{FF2B5EF4-FFF2-40B4-BE49-F238E27FC236}">
                <a16:creationId xmlns:a16="http://schemas.microsoft.com/office/drawing/2014/main" id="{900AE2D6-5509-6444-8350-9125660678FB}"/>
              </a:ext>
            </a:extLst>
          </p:cNvPr>
          <p:cNvSpPr/>
          <p:nvPr/>
        </p:nvSpPr>
        <p:spPr>
          <a:xfrm rot="4302302">
            <a:off x="8927922" y="298288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Oval 54">
            <a:extLst>
              <a:ext uri="{FF2B5EF4-FFF2-40B4-BE49-F238E27FC236}">
                <a16:creationId xmlns:a16="http://schemas.microsoft.com/office/drawing/2014/main" id="{900AE2D6-5509-6444-8350-9125660678FB}"/>
              </a:ext>
            </a:extLst>
          </p:cNvPr>
          <p:cNvSpPr/>
          <p:nvPr/>
        </p:nvSpPr>
        <p:spPr>
          <a:xfrm rot="4302302">
            <a:off x="8727723" y="323177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Oval 55">
            <a:extLst>
              <a:ext uri="{FF2B5EF4-FFF2-40B4-BE49-F238E27FC236}">
                <a16:creationId xmlns:a16="http://schemas.microsoft.com/office/drawing/2014/main" id="{900AE2D6-5509-6444-8350-9125660678FB}"/>
              </a:ext>
            </a:extLst>
          </p:cNvPr>
          <p:cNvSpPr/>
          <p:nvPr/>
        </p:nvSpPr>
        <p:spPr>
          <a:xfrm rot="4302302">
            <a:off x="7542789" y="472511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Oval 56">
            <a:extLst>
              <a:ext uri="{FF2B5EF4-FFF2-40B4-BE49-F238E27FC236}">
                <a16:creationId xmlns:a16="http://schemas.microsoft.com/office/drawing/2014/main" id="{900AE2D6-5509-6444-8350-9125660678FB}"/>
              </a:ext>
            </a:extLst>
          </p:cNvPr>
          <p:cNvSpPr/>
          <p:nvPr/>
        </p:nvSpPr>
        <p:spPr>
          <a:xfrm rot="4302302">
            <a:off x="9164194" y="589743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Oval 57">
            <a:extLst>
              <a:ext uri="{FF2B5EF4-FFF2-40B4-BE49-F238E27FC236}">
                <a16:creationId xmlns:a16="http://schemas.microsoft.com/office/drawing/2014/main" id="{900AE2D6-5509-6444-8350-9125660678FB}"/>
              </a:ext>
            </a:extLst>
          </p:cNvPr>
          <p:cNvSpPr/>
          <p:nvPr/>
        </p:nvSpPr>
        <p:spPr>
          <a:xfrm rot="4302302">
            <a:off x="9337340" y="628159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Oval 58">
            <a:extLst>
              <a:ext uri="{FF2B5EF4-FFF2-40B4-BE49-F238E27FC236}">
                <a16:creationId xmlns:a16="http://schemas.microsoft.com/office/drawing/2014/main" id="{900AE2D6-5509-6444-8350-9125660678FB}"/>
              </a:ext>
            </a:extLst>
          </p:cNvPr>
          <p:cNvSpPr/>
          <p:nvPr/>
        </p:nvSpPr>
        <p:spPr>
          <a:xfrm rot="4302302">
            <a:off x="9064108" y="637207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Oval 59">
            <a:extLst>
              <a:ext uri="{FF2B5EF4-FFF2-40B4-BE49-F238E27FC236}">
                <a16:creationId xmlns:a16="http://schemas.microsoft.com/office/drawing/2014/main" id="{900AE2D6-5509-6444-8350-9125660678FB}"/>
              </a:ext>
            </a:extLst>
          </p:cNvPr>
          <p:cNvSpPr/>
          <p:nvPr/>
        </p:nvSpPr>
        <p:spPr>
          <a:xfrm rot="4302302">
            <a:off x="9647549" y="672165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Oval 60">
            <a:extLst>
              <a:ext uri="{FF2B5EF4-FFF2-40B4-BE49-F238E27FC236}">
                <a16:creationId xmlns:a16="http://schemas.microsoft.com/office/drawing/2014/main" id="{900AE2D6-5509-6444-8350-9125660678FB}"/>
              </a:ext>
            </a:extLst>
          </p:cNvPr>
          <p:cNvSpPr/>
          <p:nvPr/>
        </p:nvSpPr>
        <p:spPr>
          <a:xfrm rot="4302302">
            <a:off x="8245280" y="496770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Oval 61">
            <a:extLst>
              <a:ext uri="{FF2B5EF4-FFF2-40B4-BE49-F238E27FC236}">
                <a16:creationId xmlns:a16="http://schemas.microsoft.com/office/drawing/2014/main" id="{900AE2D6-5509-6444-8350-9125660678FB}"/>
              </a:ext>
            </a:extLst>
          </p:cNvPr>
          <p:cNvSpPr/>
          <p:nvPr/>
        </p:nvSpPr>
        <p:spPr>
          <a:xfrm rot="4302302">
            <a:off x="8337262" y="498934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Oval 62">
            <a:extLst>
              <a:ext uri="{FF2B5EF4-FFF2-40B4-BE49-F238E27FC236}">
                <a16:creationId xmlns:a16="http://schemas.microsoft.com/office/drawing/2014/main" id="{900AE2D6-5509-6444-8350-9125660678FB}"/>
              </a:ext>
            </a:extLst>
          </p:cNvPr>
          <p:cNvSpPr/>
          <p:nvPr/>
        </p:nvSpPr>
        <p:spPr>
          <a:xfrm rot="4302302">
            <a:off x="7364242" y="545015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Oval 63">
            <a:extLst>
              <a:ext uri="{FF2B5EF4-FFF2-40B4-BE49-F238E27FC236}">
                <a16:creationId xmlns:a16="http://schemas.microsoft.com/office/drawing/2014/main" id="{900AE2D6-5509-6444-8350-9125660678FB}"/>
              </a:ext>
            </a:extLst>
          </p:cNvPr>
          <p:cNvSpPr/>
          <p:nvPr/>
        </p:nvSpPr>
        <p:spPr>
          <a:xfrm rot="4302302">
            <a:off x="7922437" y="5975888"/>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Oval 64">
            <a:extLst>
              <a:ext uri="{FF2B5EF4-FFF2-40B4-BE49-F238E27FC236}">
                <a16:creationId xmlns:a16="http://schemas.microsoft.com/office/drawing/2014/main" id="{900AE2D6-5509-6444-8350-9125660678FB}"/>
              </a:ext>
            </a:extLst>
          </p:cNvPr>
          <p:cNvSpPr/>
          <p:nvPr/>
        </p:nvSpPr>
        <p:spPr>
          <a:xfrm rot="4302302">
            <a:off x="8853978" y="293057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Oval 65">
            <a:extLst>
              <a:ext uri="{FF2B5EF4-FFF2-40B4-BE49-F238E27FC236}">
                <a16:creationId xmlns:a16="http://schemas.microsoft.com/office/drawing/2014/main" id="{900AE2D6-5509-6444-8350-9125660678FB}"/>
              </a:ext>
            </a:extLst>
          </p:cNvPr>
          <p:cNvSpPr/>
          <p:nvPr/>
        </p:nvSpPr>
        <p:spPr>
          <a:xfrm rot="4302302">
            <a:off x="6894406" y="413625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Oval 66">
            <a:extLst>
              <a:ext uri="{FF2B5EF4-FFF2-40B4-BE49-F238E27FC236}">
                <a16:creationId xmlns:a16="http://schemas.microsoft.com/office/drawing/2014/main" id="{900AE2D6-5509-6444-8350-9125660678FB}"/>
              </a:ext>
            </a:extLst>
          </p:cNvPr>
          <p:cNvSpPr/>
          <p:nvPr/>
        </p:nvSpPr>
        <p:spPr>
          <a:xfrm rot="4302302">
            <a:off x="7428260" y="279260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Oval 67">
            <a:extLst>
              <a:ext uri="{FF2B5EF4-FFF2-40B4-BE49-F238E27FC236}">
                <a16:creationId xmlns:a16="http://schemas.microsoft.com/office/drawing/2014/main" id="{900AE2D6-5509-6444-8350-9125660678FB}"/>
              </a:ext>
            </a:extLst>
          </p:cNvPr>
          <p:cNvSpPr/>
          <p:nvPr/>
        </p:nvSpPr>
        <p:spPr>
          <a:xfrm rot="4302302">
            <a:off x="8560895" y="397393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Oval 68">
            <a:extLst>
              <a:ext uri="{FF2B5EF4-FFF2-40B4-BE49-F238E27FC236}">
                <a16:creationId xmlns:a16="http://schemas.microsoft.com/office/drawing/2014/main" id="{900AE2D6-5509-6444-8350-9125660678FB}"/>
              </a:ext>
            </a:extLst>
          </p:cNvPr>
          <p:cNvSpPr/>
          <p:nvPr/>
        </p:nvSpPr>
        <p:spPr>
          <a:xfrm rot="4302302">
            <a:off x="8220024" y="421741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Oval 69">
            <a:extLst>
              <a:ext uri="{FF2B5EF4-FFF2-40B4-BE49-F238E27FC236}">
                <a16:creationId xmlns:a16="http://schemas.microsoft.com/office/drawing/2014/main" id="{900AE2D6-5509-6444-8350-9125660678FB}"/>
              </a:ext>
            </a:extLst>
          </p:cNvPr>
          <p:cNvSpPr/>
          <p:nvPr/>
        </p:nvSpPr>
        <p:spPr>
          <a:xfrm rot="4302302">
            <a:off x="8058607" y="393696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Oval 70">
            <a:extLst>
              <a:ext uri="{FF2B5EF4-FFF2-40B4-BE49-F238E27FC236}">
                <a16:creationId xmlns:a16="http://schemas.microsoft.com/office/drawing/2014/main" id="{900AE2D6-5509-6444-8350-9125660678FB}"/>
              </a:ext>
            </a:extLst>
          </p:cNvPr>
          <p:cNvSpPr/>
          <p:nvPr/>
        </p:nvSpPr>
        <p:spPr>
          <a:xfrm rot="4302302">
            <a:off x="8589755" y="387834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Oval 71">
            <a:extLst>
              <a:ext uri="{FF2B5EF4-FFF2-40B4-BE49-F238E27FC236}">
                <a16:creationId xmlns:a16="http://schemas.microsoft.com/office/drawing/2014/main" id="{900AE2D6-5509-6444-8350-9125660678FB}"/>
              </a:ext>
            </a:extLst>
          </p:cNvPr>
          <p:cNvSpPr/>
          <p:nvPr/>
        </p:nvSpPr>
        <p:spPr>
          <a:xfrm rot="4302302">
            <a:off x="8605079" y="406681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Oval 72">
            <a:extLst>
              <a:ext uri="{FF2B5EF4-FFF2-40B4-BE49-F238E27FC236}">
                <a16:creationId xmlns:a16="http://schemas.microsoft.com/office/drawing/2014/main" id="{900AE2D6-5509-6444-8350-9125660678FB}"/>
              </a:ext>
            </a:extLst>
          </p:cNvPr>
          <p:cNvSpPr/>
          <p:nvPr/>
        </p:nvSpPr>
        <p:spPr>
          <a:xfrm rot="4302302">
            <a:off x="9451859" y="514084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Oval 73">
            <a:extLst>
              <a:ext uri="{FF2B5EF4-FFF2-40B4-BE49-F238E27FC236}">
                <a16:creationId xmlns:a16="http://schemas.microsoft.com/office/drawing/2014/main" id="{900AE2D6-5509-6444-8350-9125660678FB}"/>
              </a:ext>
            </a:extLst>
          </p:cNvPr>
          <p:cNvSpPr/>
          <p:nvPr/>
        </p:nvSpPr>
        <p:spPr>
          <a:xfrm rot="4302302">
            <a:off x="5503870" y="600293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Oval 74">
            <a:extLst>
              <a:ext uri="{FF2B5EF4-FFF2-40B4-BE49-F238E27FC236}">
                <a16:creationId xmlns:a16="http://schemas.microsoft.com/office/drawing/2014/main" id="{900AE2D6-5509-6444-8350-9125660678FB}"/>
              </a:ext>
            </a:extLst>
          </p:cNvPr>
          <p:cNvSpPr/>
          <p:nvPr/>
        </p:nvSpPr>
        <p:spPr>
          <a:xfrm rot="4302302">
            <a:off x="10528587" y="570355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6" name="Oval 75">
            <a:extLst>
              <a:ext uri="{FF2B5EF4-FFF2-40B4-BE49-F238E27FC236}">
                <a16:creationId xmlns:a16="http://schemas.microsoft.com/office/drawing/2014/main" id="{900AE2D6-5509-6444-8350-9125660678FB}"/>
              </a:ext>
            </a:extLst>
          </p:cNvPr>
          <p:cNvSpPr/>
          <p:nvPr/>
        </p:nvSpPr>
        <p:spPr>
          <a:xfrm rot="4302302">
            <a:off x="10047933" y="5688218"/>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Oval 76">
            <a:extLst>
              <a:ext uri="{FF2B5EF4-FFF2-40B4-BE49-F238E27FC236}">
                <a16:creationId xmlns:a16="http://schemas.microsoft.com/office/drawing/2014/main" id="{900AE2D6-5509-6444-8350-9125660678FB}"/>
              </a:ext>
            </a:extLst>
          </p:cNvPr>
          <p:cNvSpPr/>
          <p:nvPr/>
        </p:nvSpPr>
        <p:spPr>
          <a:xfrm rot="4302302">
            <a:off x="5944299" y="421367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Oval 77">
            <a:extLst>
              <a:ext uri="{FF2B5EF4-FFF2-40B4-BE49-F238E27FC236}">
                <a16:creationId xmlns:a16="http://schemas.microsoft.com/office/drawing/2014/main" id="{900AE2D6-5509-6444-8350-9125660678FB}"/>
              </a:ext>
            </a:extLst>
          </p:cNvPr>
          <p:cNvSpPr/>
          <p:nvPr/>
        </p:nvSpPr>
        <p:spPr>
          <a:xfrm rot="4302302">
            <a:off x="6812890" y="418764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9" name="Oval 78">
            <a:extLst>
              <a:ext uri="{FF2B5EF4-FFF2-40B4-BE49-F238E27FC236}">
                <a16:creationId xmlns:a16="http://schemas.microsoft.com/office/drawing/2014/main" id="{900AE2D6-5509-6444-8350-9125660678FB}"/>
              </a:ext>
            </a:extLst>
          </p:cNvPr>
          <p:cNvSpPr/>
          <p:nvPr/>
        </p:nvSpPr>
        <p:spPr>
          <a:xfrm rot="4302302">
            <a:off x="9362325" y="513510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0" name="Oval 79">
            <a:extLst>
              <a:ext uri="{FF2B5EF4-FFF2-40B4-BE49-F238E27FC236}">
                <a16:creationId xmlns:a16="http://schemas.microsoft.com/office/drawing/2014/main" id="{900AE2D6-5509-6444-8350-9125660678FB}"/>
              </a:ext>
            </a:extLst>
          </p:cNvPr>
          <p:cNvSpPr/>
          <p:nvPr/>
        </p:nvSpPr>
        <p:spPr>
          <a:xfrm rot="4302302">
            <a:off x="8227166" y="4701727"/>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1" name="Oval 80">
            <a:extLst>
              <a:ext uri="{FF2B5EF4-FFF2-40B4-BE49-F238E27FC236}">
                <a16:creationId xmlns:a16="http://schemas.microsoft.com/office/drawing/2014/main" id="{900AE2D6-5509-6444-8350-9125660678FB}"/>
              </a:ext>
            </a:extLst>
          </p:cNvPr>
          <p:cNvSpPr/>
          <p:nvPr/>
        </p:nvSpPr>
        <p:spPr>
          <a:xfrm rot="4302302">
            <a:off x="8389484" y="4550227"/>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2" name="Oval 81">
            <a:extLst>
              <a:ext uri="{FF2B5EF4-FFF2-40B4-BE49-F238E27FC236}">
                <a16:creationId xmlns:a16="http://schemas.microsoft.com/office/drawing/2014/main" id="{900AE2D6-5509-6444-8350-9125660678FB}"/>
              </a:ext>
            </a:extLst>
          </p:cNvPr>
          <p:cNvSpPr/>
          <p:nvPr/>
        </p:nvSpPr>
        <p:spPr>
          <a:xfrm rot="4302302">
            <a:off x="8298404" y="4751324"/>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3" name="Oval 82">
            <a:extLst>
              <a:ext uri="{FF2B5EF4-FFF2-40B4-BE49-F238E27FC236}">
                <a16:creationId xmlns:a16="http://schemas.microsoft.com/office/drawing/2014/main" id="{900AE2D6-5509-6444-8350-9125660678FB}"/>
              </a:ext>
            </a:extLst>
          </p:cNvPr>
          <p:cNvSpPr/>
          <p:nvPr/>
        </p:nvSpPr>
        <p:spPr>
          <a:xfrm rot="4302302">
            <a:off x="8432770" y="4631391"/>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4" name="Oval 83">
            <a:extLst>
              <a:ext uri="{FF2B5EF4-FFF2-40B4-BE49-F238E27FC236}">
                <a16:creationId xmlns:a16="http://schemas.microsoft.com/office/drawing/2014/main" id="{900AE2D6-5509-6444-8350-9125660678FB}"/>
              </a:ext>
            </a:extLst>
          </p:cNvPr>
          <p:cNvSpPr/>
          <p:nvPr/>
        </p:nvSpPr>
        <p:spPr>
          <a:xfrm rot="4302302">
            <a:off x="8325459" y="4648519"/>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5" name="Oval 84">
            <a:extLst>
              <a:ext uri="{FF2B5EF4-FFF2-40B4-BE49-F238E27FC236}">
                <a16:creationId xmlns:a16="http://schemas.microsoft.com/office/drawing/2014/main" id="{900AE2D6-5509-6444-8350-9125660678FB}"/>
              </a:ext>
            </a:extLst>
          </p:cNvPr>
          <p:cNvSpPr/>
          <p:nvPr/>
        </p:nvSpPr>
        <p:spPr>
          <a:xfrm rot="4302302">
            <a:off x="8391287" y="4725171"/>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Oval 85">
            <a:extLst>
              <a:ext uri="{FF2B5EF4-FFF2-40B4-BE49-F238E27FC236}">
                <a16:creationId xmlns:a16="http://schemas.microsoft.com/office/drawing/2014/main" id="{900AE2D6-5509-6444-8350-9125660678FB}"/>
              </a:ext>
            </a:extLst>
          </p:cNvPr>
          <p:cNvSpPr/>
          <p:nvPr/>
        </p:nvSpPr>
        <p:spPr>
          <a:xfrm rot="4302302">
            <a:off x="8653777" y="395860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7" name="Oval 86">
            <a:extLst>
              <a:ext uri="{FF2B5EF4-FFF2-40B4-BE49-F238E27FC236}">
                <a16:creationId xmlns:a16="http://schemas.microsoft.com/office/drawing/2014/main" id="{900AE2D6-5509-6444-8350-9125660678FB}"/>
              </a:ext>
            </a:extLst>
          </p:cNvPr>
          <p:cNvSpPr/>
          <p:nvPr/>
        </p:nvSpPr>
        <p:spPr>
          <a:xfrm rot="4302302">
            <a:off x="8697961" y="405148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88" name="Straight Connector 87"/>
          <p:cNvCxnSpPr/>
          <p:nvPr/>
        </p:nvCxnSpPr>
        <p:spPr>
          <a:xfrm>
            <a:off x="9254351" y="6355736"/>
            <a:ext cx="319912" cy="389277"/>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900AE2D6-5509-6444-8350-9125660678FB}"/>
              </a:ext>
            </a:extLst>
          </p:cNvPr>
          <p:cNvSpPr/>
          <p:nvPr/>
        </p:nvSpPr>
        <p:spPr>
          <a:xfrm rot="4302302">
            <a:off x="4653773" y="5962258"/>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Oval 91">
            <a:extLst>
              <a:ext uri="{FF2B5EF4-FFF2-40B4-BE49-F238E27FC236}">
                <a16:creationId xmlns:a16="http://schemas.microsoft.com/office/drawing/2014/main" id="{900AE2D6-5509-6444-8350-9125660678FB}"/>
              </a:ext>
            </a:extLst>
          </p:cNvPr>
          <p:cNvSpPr/>
          <p:nvPr/>
        </p:nvSpPr>
        <p:spPr>
          <a:xfrm rot="4302302">
            <a:off x="4789656" y="603540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3" name="Oval 92">
            <a:extLst>
              <a:ext uri="{FF2B5EF4-FFF2-40B4-BE49-F238E27FC236}">
                <a16:creationId xmlns:a16="http://schemas.microsoft.com/office/drawing/2014/main" id="{900AE2D6-5509-6444-8350-9125660678FB}"/>
              </a:ext>
            </a:extLst>
          </p:cNvPr>
          <p:cNvSpPr/>
          <p:nvPr/>
        </p:nvSpPr>
        <p:spPr>
          <a:xfrm rot="4302302">
            <a:off x="7104659" y="5239738"/>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4" name="Oval 93">
            <a:extLst>
              <a:ext uri="{FF2B5EF4-FFF2-40B4-BE49-F238E27FC236}">
                <a16:creationId xmlns:a16="http://schemas.microsoft.com/office/drawing/2014/main" id="{900AE2D6-5509-6444-8350-9125660678FB}"/>
              </a:ext>
            </a:extLst>
          </p:cNvPr>
          <p:cNvSpPr/>
          <p:nvPr/>
        </p:nvSpPr>
        <p:spPr>
          <a:xfrm rot="4302302">
            <a:off x="7732478" y="4433761"/>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Oval 94">
            <a:extLst>
              <a:ext uri="{FF2B5EF4-FFF2-40B4-BE49-F238E27FC236}">
                <a16:creationId xmlns:a16="http://schemas.microsoft.com/office/drawing/2014/main" id="{900AE2D6-5509-6444-8350-9125660678FB}"/>
              </a:ext>
            </a:extLst>
          </p:cNvPr>
          <p:cNvSpPr/>
          <p:nvPr/>
        </p:nvSpPr>
        <p:spPr>
          <a:xfrm rot="4302302">
            <a:off x="6692380" y="4281135"/>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6" name="Oval 95">
            <a:extLst>
              <a:ext uri="{FF2B5EF4-FFF2-40B4-BE49-F238E27FC236}">
                <a16:creationId xmlns:a16="http://schemas.microsoft.com/office/drawing/2014/main" id="{900AE2D6-5509-6444-8350-9125660678FB}"/>
              </a:ext>
            </a:extLst>
          </p:cNvPr>
          <p:cNvSpPr/>
          <p:nvPr/>
        </p:nvSpPr>
        <p:spPr>
          <a:xfrm rot="4302302">
            <a:off x="6642877" y="441012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Oval 96">
            <a:extLst>
              <a:ext uri="{FF2B5EF4-FFF2-40B4-BE49-F238E27FC236}">
                <a16:creationId xmlns:a16="http://schemas.microsoft.com/office/drawing/2014/main" id="{900AE2D6-5509-6444-8350-9125660678FB}"/>
              </a:ext>
            </a:extLst>
          </p:cNvPr>
          <p:cNvSpPr/>
          <p:nvPr/>
        </p:nvSpPr>
        <p:spPr>
          <a:xfrm rot="4302302">
            <a:off x="6745726" y="439931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Oval 97">
            <a:extLst>
              <a:ext uri="{FF2B5EF4-FFF2-40B4-BE49-F238E27FC236}">
                <a16:creationId xmlns:a16="http://schemas.microsoft.com/office/drawing/2014/main" id="{900AE2D6-5509-6444-8350-9125660678FB}"/>
              </a:ext>
            </a:extLst>
          </p:cNvPr>
          <p:cNvSpPr/>
          <p:nvPr/>
        </p:nvSpPr>
        <p:spPr>
          <a:xfrm rot="4302302">
            <a:off x="6541017" y="431364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Oval 98">
            <a:extLst>
              <a:ext uri="{FF2B5EF4-FFF2-40B4-BE49-F238E27FC236}">
                <a16:creationId xmlns:a16="http://schemas.microsoft.com/office/drawing/2014/main" id="{900AE2D6-5509-6444-8350-9125660678FB}"/>
              </a:ext>
            </a:extLst>
          </p:cNvPr>
          <p:cNvSpPr/>
          <p:nvPr/>
        </p:nvSpPr>
        <p:spPr>
          <a:xfrm rot="4302302">
            <a:off x="6712316" y="429952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0" name="Oval 99">
            <a:extLst>
              <a:ext uri="{FF2B5EF4-FFF2-40B4-BE49-F238E27FC236}">
                <a16:creationId xmlns:a16="http://schemas.microsoft.com/office/drawing/2014/main" id="{900AE2D6-5509-6444-8350-9125660678FB}"/>
              </a:ext>
            </a:extLst>
          </p:cNvPr>
          <p:cNvSpPr/>
          <p:nvPr/>
        </p:nvSpPr>
        <p:spPr>
          <a:xfrm rot="4302302">
            <a:off x="8578976" y="2786767"/>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Oval 100">
            <a:extLst>
              <a:ext uri="{FF2B5EF4-FFF2-40B4-BE49-F238E27FC236}">
                <a16:creationId xmlns:a16="http://schemas.microsoft.com/office/drawing/2014/main" id="{900AE2D6-5509-6444-8350-9125660678FB}"/>
              </a:ext>
            </a:extLst>
          </p:cNvPr>
          <p:cNvSpPr/>
          <p:nvPr/>
        </p:nvSpPr>
        <p:spPr>
          <a:xfrm rot="4302302">
            <a:off x="7448135" y="3431023"/>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2" name="Oval 101">
            <a:extLst>
              <a:ext uri="{FF2B5EF4-FFF2-40B4-BE49-F238E27FC236}">
                <a16:creationId xmlns:a16="http://schemas.microsoft.com/office/drawing/2014/main" id="{900AE2D6-5509-6444-8350-9125660678FB}"/>
              </a:ext>
            </a:extLst>
          </p:cNvPr>
          <p:cNvSpPr/>
          <p:nvPr/>
        </p:nvSpPr>
        <p:spPr>
          <a:xfrm rot="4302302">
            <a:off x="7584512" y="345181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 name="Oval 102">
            <a:extLst>
              <a:ext uri="{FF2B5EF4-FFF2-40B4-BE49-F238E27FC236}">
                <a16:creationId xmlns:a16="http://schemas.microsoft.com/office/drawing/2014/main" id="{900AE2D6-5509-6444-8350-9125660678FB}"/>
              </a:ext>
            </a:extLst>
          </p:cNvPr>
          <p:cNvSpPr/>
          <p:nvPr/>
        </p:nvSpPr>
        <p:spPr>
          <a:xfrm rot="4302302">
            <a:off x="7498272" y="351764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4" name="Oval 103">
            <a:extLst>
              <a:ext uri="{FF2B5EF4-FFF2-40B4-BE49-F238E27FC236}">
                <a16:creationId xmlns:a16="http://schemas.microsoft.com/office/drawing/2014/main" id="{900AE2D6-5509-6444-8350-9125660678FB}"/>
              </a:ext>
            </a:extLst>
          </p:cNvPr>
          <p:cNvSpPr/>
          <p:nvPr/>
        </p:nvSpPr>
        <p:spPr>
          <a:xfrm rot="4302302">
            <a:off x="7534545" y="359179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5" name="Oval 104">
            <a:extLst>
              <a:ext uri="{FF2B5EF4-FFF2-40B4-BE49-F238E27FC236}">
                <a16:creationId xmlns:a16="http://schemas.microsoft.com/office/drawing/2014/main" id="{900AE2D6-5509-6444-8350-9125660678FB}"/>
              </a:ext>
            </a:extLst>
          </p:cNvPr>
          <p:cNvSpPr/>
          <p:nvPr/>
        </p:nvSpPr>
        <p:spPr>
          <a:xfrm rot="4302302">
            <a:off x="7597774" y="353911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6" name="Oval 105">
            <a:extLst>
              <a:ext uri="{FF2B5EF4-FFF2-40B4-BE49-F238E27FC236}">
                <a16:creationId xmlns:a16="http://schemas.microsoft.com/office/drawing/2014/main" id="{900AE2D6-5509-6444-8350-9125660678FB}"/>
              </a:ext>
            </a:extLst>
          </p:cNvPr>
          <p:cNvSpPr/>
          <p:nvPr/>
        </p:nvSpPr>
        <p:spPr>
          <a:xfrm rot="4302302">
            <a:off x="10330512" y="5618517"/>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Oval 106">
            <a:extLst>
              <a:ext uri="{FF2B5EF4-FFF2-40B4-BE49-F238E27FC236}">
                <a16:creationId xmlns:a16="http://schemas.microsoft.com/office/drawing/2014/main" id="{900AE2D6-5509-6444-8350-9125660678FB}"/>
              </a:ext>
            </a:extLst>
          </p:cNvPr>
          <p:cNvSpPr/>
          <p:nvPr/>
        </p:nvSpPr>
        <p:spPr>
          <a:xfrm rot="4302302">
            <a:off x="9153496" y="6261079"/>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8" name="Oval 107">
            <a:extLst>
              <a:ext uri="{FF2B5EF4-FFF2-40B4-BE49-F238E27FC236}">
                <a16:creationId xmlns:a16="http://schemas.microsoft.com/office/drawing/2014/main" id="{900AE2D6-5509-6444-8350-9125660678FB}"/>
              </a:ext>
            </a:extLst>
          </p:cNvPr>
          <p:cNvSpPr/>
          <p:nvPr/>
        </p:nvSpPr>
        <p:spPr>
          <a:xfrm rot="4302302">
            <a:off x="9480670" y="6655802"/>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9" name="TextBox 108">
            <a:extLst>
              <a:ext uri="{FF2B5EF4-FFF2-40B4-BE49-F238E27FC236}">
                <a16:creationId xmlns:a16="http://schemas.microsoft.com/office/drawing/2014/main" id="{28A80F5D-F1D8-054A-8213-B977EAFC5678}"/>
              </a:ext>
            </a:extLst>
          </p:cNvPr>
          <p:cNvSpPr txBox="1"/>
          <p:nvPr/>
        </p:nvSpPr>
        <p:spPr>
          <a:xfrm>
            <a:off x="1941692" y="5814906"/>
            <a:ext cx="2429661" cy="421072"/>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idD Portugal Defence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Lisbon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data and computing, biotechnology, novel materials, renewable energies (energy and propulsion)</a:t>
            </a:r>
          </a:p>
        </p:txBody>
      </p:sp>
      <p:sp>
        <p:nvSpPr>
          <p:cNvPr id="110" name="TextBox 109">
            <a:extLst>
              <a:ext uri="{FF2B5EF4-FFF2-40B4-BE49-F238E27FC236}">
                <a16:creationId xmlns:a16="http://schemas.microsoft.com/office/drawing/2014/main" id="{5FD86AF7-C507-4947-A6D4-65B9A00999E2}"/>
              </a:ext>
            </a:extLst>
          </p:cNvPr>
          <p:cNvSpPr txBox="1"/>
          <p:nvPr/>
        </p:nvSpPr>
        <p:spPr>
          <a:xfrm>
            <a:off x="3910237" y="4392735"/>
            <a:ext cx="2658533" cy="544183"/>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WSL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Wallonia &amp; Brussels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ata</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autonomy, cyber, biotechnology, aerospace (space), micro/nanotechnology (novel materials), greentech (energy and propulsion)</a:t>
            </a:r>
          </a:p>
        </p:txBody>
      </p:sp>
      <p:sp>
        <p:nvSpPr>
          <p:cNvPr id="111" name="TextBox 110">
            <a:extLst>
              <a:ext uri="{FF2B5EF4-FFF2-40B4-BE49-F238E27FC236}">
                <a16:creationId xmlns:a16="http://schemas.microsoft.com/office/drawing/2014/main" id="{1C9D6EFC-9CFC-8742-B458-BBDD536D86B9}"/>
              </a:ext>
            </a:extLst>
          </p:cNvPr>
          <p:cNvSpPr txBox="1"/>
          <p:nvPr/>
        </p:nvSpPr>
        <p:spPr>
          <a:xfrm>
            <a:off x="7820125" y="1857487"/>
            <a:ext cx="2695494" cy="436461"/>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Tallinn Science Park Tehnopol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Startup Wise Guys / Tartu Science Park</a:t>
            </a: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cyber, space, greentech (energy and propulsion)</a:t>
            </a:r>
          </a:p>
        </p:txBody>
      </p:sp>
      <p:sp>
        <p:nvSpPr>
          <p:cNvPr id="112" name="TextBox 111">
            <a:extLst>
              <a:ext uri="{FF2B5EF4-FFF2-40B4-BE49-F238E27FC236}">
                <a16:creationId xmlns:a16="http://schemas.microsoft.com/office/drawing/2014/main" id="{421FAB7F-27DF-6943-AF11-4F0F82132C33}"/>
              </a:ext>
            </a:extLst>
          </p:cNvPr>
          <p:cNvSpPr txBox="1"/>
          <p:nvPr/>
        </p:nvSpPr>
        <p:spPr>
          <a:xfrm>
            <a:off x="9182023" y="3687385"/>
            <a:ext cx="1923627" cy="544183"/>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CzechInvest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Prague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space, greentech (energy and propulsion), CERN related (data and computing)</a:t>
            </a:r>
          </a:p>
        </p:txBody>
      </p:sp>
      <p:sp>
        <p:nvSpPr>
          <p:cNvPr id="113" name="TextBox 112">
            <a:extLst>
              <a:ext uri="{FF2B5EF4-FFF2-40B4-BE49-F238E27FC236}">
                <a16:creationId xmlns:a16="http://schemas.microsoft.com/office/drawing/2014/main" id="{6AF2A6FF-7169-0E47-896B-832A2BC63E49}"/>
              </a:ext>
            </a:extLst>
          </p:cNvPr>
          <p:cNvSpPr txBox="1"/>
          <p:nvPr/>
        </p:nvSpPr>
        <p:spPr>
          <a:xfrm>
            <a:off x="9924493" y="4549742"/>
            <a:ext cx="1995198" cy="544183"/>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Odtü Teknokent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Ankara</a:t>
            </a:r>
            <a:b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iotechnology</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energy and propulsion, novel materials and other deep tech </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programmes</a:t>
            </a: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 name="Rectangle 113"/>
          <p:cNvSpPr/>
          <p:nvPr/>
        </p:nvSpPr>
        <p:spPr>
          <a:xfrm>
            <a:off x="11687339" y="4606733"/>
            <a:ext cx="171436" cy="118411"/>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TextBox 114">
            <a:extLst>
              <a:ext uri="{FF2B5EF4-FFF2-40B4-BE49-F238E27FC236}">
                <a16:creationId xmlns:a16="http://schemas.microsoft.com/office/drawing/2014/main" id="{F218B55A-D76C-1D45-88F8-7777A16E8638}"/>
              </a:ext>
            </a:extLst>
          </p:cNvPr>
          <p:cNvSpPr txBox="1"/>
          <p:nvPr/>
        </p:nvSpPr>
        <p:spPr>
          <a:xfrm>
            <a:off x="6263875" y="6240504"/>
            <a:ext cx="1728753" cy="297962"/>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OGR / Plug and Play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Turin</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aerospace (space)</a:t>
            </a:r>
          </a:p>
        </p:txBody>
      </p:sp>
      <p:sp>
        <p:nvSpPr>
          <p:cNvPr id="116" name="TextBox 115">
            <a:extLst>
              <a:ext uri="{FF2B5EF4-FFF2-40B4-BE49-F238E27FC236}">
                <a16:creationId xmlns:a16="http://schemas.microsoft.com/office/drawing/2014/main" id="{98E44E93-E762-2F40-8A20-B5E0B37A1EFC}"/>
              </a:ext>
            </a:extLst>
          </p:cNvPr>
          <p:cNvSpPr txBox="1"/>
          <p:nvPr/>
        </p:nvSpPr>
        <p:spPr>
          <a:xfrm>
            <a:off x="10094940" y="6075798"/>
            <a:ext cx="1868191" cy="682682"/>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Demokritos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Athens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data, a</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utonomy</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nanotechnology (novel materials), biotechnology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FORTH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Heraklion</a:t>
            </a:r>
            <a:endPar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 name="Rectangle 116"/>
          <p:cNvSpPr/>
          <p:nvPr/>
        </p:nvSpPr>
        <p:spPr>
          <a:xfrm>
            <a:off x="11712471" y="6595410"/>
            <a:ext cx="171124" cy="91683"/>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p:cNvSpPr/>
          <p:nvPr/>
        </p:nvSpPr>
        <p:spPr>
          <a:xfrm>
            <a:off x="7774805" y="6410897"/>
            <a:ext cx="171124" cy="91683"/>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9" name="Picture 2" descr="Fichier:Flag of the Czech Republic.svg — Wikipédia"/>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848528" y="3737687"/>
            <a:ext cx="185114" cy="123361"/>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p:cNvSpPr/>
          <p:nvPr/>
        </p:nvSpPr>
        <p:spPr>
          <a:xfrm>
            <a:off x="10272464" y="1916832"/>
            <a:ext cx="171124" cy="122970"/>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48BD5E1F-6A93-364D-B89E-F37C8BCA6056}"/>
              </a:ext>
            </a:extLst>
          </p:cNvPr>
          <p:cNvSpPr txBox="1"/>
          <p:nvPr/>
        </p:nvSpPr>
        <p:spPr>
          <a:xfrm>
            <a:off x="4995676" y="1687192"/>
            <a:ext cx="2132575" cy="436461"/>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Niels Bohr Institute/ BioInnovation Institute BII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Copenhagen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uantum</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-enabled technology, biotechnology</a:t>
            </a:r>
          </a:p>
        </p:txBody>
      </p:sp>
      <p:sp>
        <p:nvSpPr>
          <p:cNvPr id="125" name="Rectangle 124"/>
          <p:cNvSpPr/>
          <p:nvPr/>
        </p:nvSpPr>
        <p:spPr>
          <a:xfrm>
            <a:off x="6932988" y="1753141"/>
            <a:ext cx="171124" cy="104346"/>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p:cNvSpPr/>
          <p:nvPr/>
        </p:nvSpPr>
        <p:spPr>
          <a:xfrm>
            <a:off x="6323110" y="4802185"/>
            <a:ext cx="171124" cy="91683"/>
          </a:xfrm>
          <a:prstGeom prst="rect">
            <a:avLst/>
          </a:prstGeom>
          <a:blipFill dpi="0" rotWithShape="1">
            <a:blip r:embed="rId1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p:cNvSpPr/>
          <p:nvPr/>
        </p:nvSpPr>
        <p:spPr>
          <a:xfrm>
            <a:off x="4125485" y="6093296"/>
            <a:ext cx="171124" cy="91683"/>
          </a:xfrm>
          <a:prstGeom prst="rect">
            <a:avLst/>
          </a:prstGeom>
          <a:blipFill dpi="0" rotWithShape="1">
            <a:blip r:embed="rId1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8" name="Straight Connector 127">
            <a:extLst>
              <a:ext uri="{FF2B5EF4-FFF2-40B4-BE49-F238E27FC236}">
                <a16:creationId xmlns:a16="http://schemas.microsoft.com/office/drawing/2014/main" id="{301D9651-3800-3F45-A2C2-B83EE990A971}"/>
              </a:ext>
            </a:extLst>
          </p:cNvPr>
          <p:cNvCxnSpPr>
            <a:cxnSpLocks/>
            <a:stCxn id="101" idx="2"/>
            <a:endCxn id="124" idx="2"/>
          </p:cNvCxnSpPr>
          <p:nvPr/>
        </p:nvCxnSpPr>
        <p:spPr>
          <a:xfrm flipH="1" flipV="1">
            <a:off x="6061964" y="2123653"/>
            <a:ext cx="1446304" cy="1315457"/>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01D9651-3800-3F45-A2C2-B83EE990A971}"/>
              </a:ext>
            </a:extLst>
          </p:cNvPr>
          <p:cNvCxnSpPr>
            <a:cxnSpLocks/>
            <a:stCxn id="94" idx="0"/>
            <a:endCxn id="112" idx="1"/>
          </p:cNvCxnSpPr>
          <p:nvPr/>
        </p:nvCxnSpPr>
        <p:spPr>
          <a:xfrm flipV="1">
            <a:off x="7906813" y="3959477"/>
            <a:ext cx="1275210" cy="536927"/>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01D9651-3800-3F45-A2C2-B83EE990A971}"/>
              </a:ext>
            </a:extLst>
          </p:cNvPr>
          <p:cNvCxnSpPr>
            <a:cxnSpLocks/>
            <a:stCxn id="100" idx="1"/>
            <a:endCxn id="111" idx="2"/>
          </p:cNvCxnSpPr>
          <p:nvPr/>
        </p:nvCxnSpPr>
        <p:spPr>
          <a:xfrm flipV="1">
            <a:off x="8708465" y="2293948"/>
            <a:ext cx="459407" cy="505013"/>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01D9651-3800-3F45-A2C2-B83EE990A971}"/>
              </a:ext>
            </a:extLst>
          </p:cNvPr>
          <p:cNvCxnSpPr>
            <a:cxnSpLocks/>
          </p:cNvCxnSpPr>
          <p:nvPr/>
        </p:nvCxnSpPr>
        <p:spPr>
          <a:xfrm flipH="1" flipV="1">
            <a:off x="4378726" y="6004434"/>
            <a:ext cx="283379" cy="56780"/>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01D9651-3800-3F45-A2C2-B83EE990A971}"/>
              </a:ext>
            </a:extLst>
          </p:cNvPr>
          <p:cNvCxnSpPr>
            <a:cxnSpLocks/>
            <a:stCxn id="93" idx="6"/>
            <a:endCxn id="115" idx="0"/>
          </p:cNvCxnSpPr>
          <p:nvPr/>
        </p:nvCxnSpPr>
        <p:spPr>
          <a:xfrm flipH="1">
            <a:off x="7128252" y="5414257"/>
            <a:ext cx="91567" cy="826247"/>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01D9651-3800-3F45-A2C2-B83EE990A971}"/>
              </a:ext>
            </a:extLst>
          </p:cNvPr>
          <p:cNvCxnSpPr>
            <a:cxnSpLocks/>
            <a:stCxn id="116" idx="1"/>
            <a:endCxn id="108" idx="1"/>
          </p:cNvCxnSpPr>
          <p:nvPr/>
        </p:nvCxnSpPr>
        <p:spPr>
          <a:xfrm flipH="1">
            <a:off x="9610159" y="6417139"/>
            <a:ext cx="484781" cy="250857"/>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01D9651-3800-3F45-A2C2-B83EE990A971}"/>
              </a:ext>
            </a:extLst>
          </p:cNvPr>
          <p:cNvCxnSpPr>
            <a:cxnSpLocks/>
            <a:stCxn id="113" idx="2"/>
            <a:endCxn id="106" idx="1"/>
          </p:cNvCxnSpPr>
          <p:nvPr/>
        </p:nvCxnSpPr>
        <p:spPr>
          <a:xfrm flipH="1">
            <a:off x="10460001" y="5093925"/>
            <a:ext cx="462091" cy="536786"/>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01D9651-3800-3F45-A2C2-B83EE990A971}"/>
              </a:ext>
            </a:extLst>
          </p:cNvPr>
          <p:cNvCxnSpPr>
            <a:cxnSpLocks/>
            <a:stCxn id="95" idx="4"/>
            <a:endCxn id="110" idx="3"/>
          </p:cNvCxnSpPr>
          <p:nvPr/>
        </p:nvCxnSpPr>
        <p:spPr>
          <a:xfrm flipH="1">
            <a:off x="6568770" y="4401099"/>
            <a:ext cx="124569" cy="263728"/>
          </a:xfrm>
          <a:prstGeom prst="line">
            <a:avLst/>
          </a:prstGeom>
          <a:ln w="9525">
            <a:solidFill>
              <a:srgbClr val="00B050"/>
            </a:solidFill>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900AE2D6-5509-6444-8350-9125660678FB}"/>
              </a:ext>
            </a:extLst>
          </p:cNvPr>
          <p:cNvSpPr/>
          <p:nvPr/>
        </p:nvSpPr>
        <p:spPr>
          <a:xfrm rot="4302302">
            <a:off x="9140861" y="565805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Oval 137">
            <a:extLst>
              <a:ext uri="{FF2B5EF4-FFF2-40B4-BE49-F238E27FC236}">
                <a16:creationId xmlns:a16="http://schemas.microsoft.com/office/drawing/2014/main" id="{900AE2D6-5509-6444-8350-9125660678FB}"/>
              </a:ext>
            </a:extLst>
          </p:cNvPr>
          <p:cNvSpPr/>
          <p:nvPr/>
        </p:nvSpPr>
        <p:spPr>
          <a:xfrm rot="4302302">
            <a:off x="6719704" y="447923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900AE2D6-5509-6444-8350-9125660678FB}"/>
              </a:ext>
            </a:extLst>
          </p:cNvPr>
          <p:cNvSpPr/>
          <p:nvPr/>
        </p:nvSpPr>
        <p:spPr>
          <a:xfrm rot="4302302">
            <a:off x="8697984" y="345294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0" name="Oval 139">
            <a:extLst>
              <a:ext uri="{FF2B5EF4-FFF2-40B4-BE49-F238E27FC236}">
                <a16:creationId xmlns:a16="http://schemas.microsoft.com/office/drawing/2014/main" id="{900AE2D6-5509-6444-8350-9125660678FB}"/>
              </a:ext>
            </a:extLst>
          </p:cNvPr>
          <p:cNvSpPr/>
          <p:nvPr/>
        </p:nvSpPr>
        <p:spPr>
          <a:xfrm rot="4302302">
            <a:off x="8710991" y="354401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1" name="Oval 140">
            <a:extLst>
              <a:ext uri="{FF2B5EF4-FFF2-40B4-BE49-F238E27FC236}">
                <a16:creationId xmlns:a16="http://schemas.microsoft.com/office/drawing/2014/main" id="{900AE2D6-5509-6444-8350-9125660678FB}"/>
              </a:ext>
            </a:extLst>
          </p:cNvPr>
          <p:cNvSpPr/>
          <p:nvPr/>
        </p:nvSpPr>
        <p:spPr>
          <a:xfrm rot="4302302">
            <a:off x="8887549" y="352542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2" name="Oval 141">
            <a:extLst>
              <a:ext uri="{FF2B5EF4-FFF2-40B4-BE49-F238E27FC236}">
                <a16:creationId xmlns:a16="http://schemas.microsoft.com/office/drawing/2014/main" id="{900AE2D6-5509-6444-8350-9125660678FB}"/>
              </a:ext>
            </a:extLst>
          </p:cNvPr>
          <p:cNvSpPr/>
          <p:nvPr/>
        </p:nvSpPr>
        <p:spPr>
          <a:xfrm rot="4302302">
            <a:off x="8790910" y="349011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3" name="Oval 142">
            <a:extLst>
              <a:ext uri="{FF2B5EF4-FFF2-40B4-BE49-F238E27FC236}">
                <a16:creationId xmlns:a16="http://schemas.microsoft.com/office/drawing/2014/main" id="{900AE2D6-5509-6444-8350-9125660678FB}"/>
              </a:ext>
            </a:extLst>
          </p:cNvPr>
          <p:cNvSpPr/>
          <p:nvPr/>
        </p:nvSpPr>
        <p:spPr>
          <a:xfrm rot="4302302">
            <a:off x="8802058" y="356816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4" name="Isosceles Triangle 143"/>
          <p:cNvSpPr/>
          <p:nvPr/>
        </p:nvSpPr>
        <p:spPr>
          <a:xfrm>
            <a:off x="8426707" y="2803234"/>
            <a:ext cx="191244" cy="146866"/>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900AE2D6-5509-6444-8350-9125660678FB}"/>
              </a:ext>
            </a:extLst>
          </p:cNvPr>
          <p:cNvSpPr/>
          <p:nvPr/>
        </p:nvSpPr>
        <p:spPr>
          <a:xfrm rot="4302302">
            <a:off x="8600126" y="348021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6" name="TextBox 145">
            <a:extLst>
              <a:ext uri="{FF2B5EF4-FFF2-40B4-BE49-F238E27FC236}">
                <a16:creationId xmlns:a16="http://schemas.microsoft.com/office/drawing/2014/main" id="{1C9D6EFC-9CFC-8742-B458-BBDD536D86B9}"/>
              </a:ext>
            </a:extLst>
          </p:cNvPr>
          <p:cNvSpPr txBox="1"/>
          <p:nvPr/>
        </p:nvSpPr>
        <p:spPr>
          <a:xfrm>
            <a:off x="4037856" y="5005780"/>
            <a:ext cx="2516443" cy="421072"/>
          </a:xfrm>
          <a:prstGeom prst="rect">
            <a:avLst/>
          </a:prstGeom>
          <a:solidFill>
            <a:schemeClr val="accent6">
              <a:lumMod val="20000"/>
              <a:lumOff val="80000"/>
            </a:schemeClr>
          </a:solidFill>
          <a:ln>
            <a:solidFill>
              <a:srgbClr val="00B050"/>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7E6E6">
                    <a:lumMod val="10000"/>
                  </a:srgbClr>
                </a:solidFill>
                <a:effectLst/>
                <a:uLnTx/>
                <a:uFillTx/>
                <a:latin typeface="Arial" panose="020B0604020202020204" pitchFamily="34" charset="0"/>
                <a:ea typeface="Noto Sans" panose="020B0502040504020204" pitchFamily="34" charset="0"/>
                <a:cs typeface="Arial" panose="020B0604020202020204" pitchFamily="34" charset="0"/>
              </a:rPr>
              <a:t>France</a:t>
            </a:r>
            <a:r>
              <a:rPr kumimoji="0" lang="en-US" sz="800" b="0" i="0" u="none" strike="noStrike" kern="1200" cap="none" spc="0" normalizeH="0" baseline="0" noProof="0">
                <a:ln>
                  <a:noFill/>
                </a:ln>
                <a:solidFill>
                  <a:srgbClr val="E7E6E6">
                    <a:lumMod val="10000"/>
                  </a:srgbClr>
                </a:solidFill>
                <a:effectLst/>
                <a:uLnTx/>
                <a:uFillTx/>
                <a:latin typeface="Arial" panose="020B0604020202020204" pitchFamily="34" charset="0"/>
                <a:ea typeface="Noto Sans" panose="020B0502040504020204" pitchFamily="34" charset="0"/>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intends to facilitate access to French accelerator sites drawn from across the French innovation sector.</a:t>
            </a:r>
          </a:p>
        </p:txBody>
      </p:sp>
      <p:pic>
        <p:nvPicPr>
          <p:cNvPr id="147" name="Picture 14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35816" y="5293536"/>
            <a:ext cx="158418" cy="105664"/>
          </a:xfrm>
          <a:prstGeom prst="rect">
            <a:avLst/>
          </a:prstGeom>
        </p:spPr>
      </p:pic>
      <p:sp>
        <p:nvSpPr>
          <p:cNvPr id="148" name="Isosceles Triangle 147"/>
          <p:cNvSpPr/>
          <p:nvPr/>
        </p:nvSpPr>
        <p:spPr>
          <a:xfrm>
            <a:off x="10056440" y="1916832"/>
            <a:ext cx="171318" cy="138397"/>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900AE2D6-5509-6444-8350-9125660678FB}"/>
              </a:ext>
            </a:extLst>
          </p:cNvPr>
          <p:cNvSpPr/>
          <p:nvPr/>
        </p:nvSpPr>
        <p:spPr>
          <a:xfrm rot="4302302">
            <a:off x="8845273" y="278735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0" name="Oval 149">
            <a:extLst>
              <a:ext uri="{FF2B5EF4-FFF2-40B4-BE49-F238E27FC236}">
                <a16:creationId xmlns:a16="http://schemas.microsoft.com/office/drawing/2014/main" id="{900AE2D6-5509-6444-8350-9125660678FB}"/>
              </a:ext>
            </a:extLst>
          </p:cNvPr>
          <p:cNvSpPr/>
          <p:nvPr/>
        </p:nvSpPr>
        <p:spPr>
          <a:xfrm rot="4302302">
            <a:off x="8893716" y="285936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1" name="Oval 150">
            <a:extLst>
              <a:ext uri="{FF2B5EF4-FFF2-40B4-BE49-F238E27FC236}">
                <a16:creationId xmlns:a16="http://schemas.microsoft.com/office/drawing/2014/main" id="{900AE2D6-5509-6444-8350-9125660678FB}"/>
              </a:ext>
            </a:extLst>
          </p:cNvPr>
          <p:cNvSpPr/>
          <p:nvPr/>
        </p:nvSpPr>
        <p:spPr>
          <a:xfrm rot="4302302">
            <a:off x="8773265" y="285936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2" name="Oval 151">
            <a:extLst>
              <a:ext uri="{FF2B5EF4-FFF2-40B4-BE49-F238E27FC236}">
                <a16:creationId xmlns:a16="http://schemas.microsoft.com/office/drawing/2014/main" id="{900AE2D6-5509-6444-8350-9125660678FB}"/>
              </a:ext>
            </a:extLst>
          </p:cNvPr>
          <p:cNvSpPr/>
          <p:nvPr/>
        </p:nvSpPr>
        <p:spPr>
          <a:xfrm rot="4302302">
            <a:off x="5437332" y="608124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 name="Oval 152">
            <a:extLst>
              <a:ext uri="{FF2B5EF4-FFF2-40B4-BE49-F238E27FC236}">
                <a16:creationId xmlns:a16="http://schemas.microsoft.com/office/drawing/2014/main" id="{900AE2D6-5509-6444-8350-9125660678FB}"/>
              </a:ext>
            </a:extLst>
          </p:cNvPr>
          <p:cNvSpPr/>
          <p:nvPr/>
        </p:nvSpPr>
        <p:spPr>
          <a:xfrm rot="4302302">
            <a:off x="5316881" y="593722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4" name="Oval 153">
            <a:extLst>
              <a:ext uri="{FF2B5EF4-FFF2-40B4-BE49-F238E27FC236}">
                <a16:creationId xmlns:a16="http://schemas.microsoft.com/office/drawing/2014/main" id="{900AE2D6-5509-6444-8350-9125660678FB}"/>
              </a:ext>
            </a:extLst>
          </p:cNvPr>
          <p:cNvSpPr/>
          <p:nvPr/>
        </p:nvSpPr>
        <p:spPr>
          <a:xfrm rot="4302302">
            <a:off x="5365324" y="600923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5" name="Oval 154">
            <a:extLst>
              <a:ext uri="{FF2B5EF4-FFF2-40B4-BE49-F238E27FC236}">
                <a16:creationId xmlns:a16="http://schemas.microsoft.com/office/drawing/2014/main" id="{900AE2D6-5509-6444-8350-9125660678FB}"/>
              </a:ext>
            </a:extLst>
          </p:cNvPr>
          <p:cNvSpPr/>
          <p:nvPr/>
        </p:nvSpPr>
        <p:spPr>
          <a:xfrm rot="4302302">
            <a:off x="5244873" y="600923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6" name="Oval 155">
            <a:extLst>
              <a:ext uri="{FF2B5EF4-FFF2-40B4-BE49-F238E27FC236}">
                <a16:creationId xmlns:a16="http://schemas.microsoft.com/office/drawing/2014/main" id="{900AE2D6-5509-6444-8350-9125660678FB}"/>
              </a:ext>
            </a:extLst>
          </p:cNvPr>
          <p:cNvSpPr/>
          <p:nvPr/>
        </p:nvSpPr>
        <p:spPr>
          <a:xfrm rot="4302302">
            <a:off x="7460224" y="472137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7" name="Oval 156">
            <a:extLst>
              <a:ext uri="{FF2B5EF4-FFF2-40B4-BE49-F238E27FC236}">
                <a16:creationId xmlns:a16="http://schemas.microsoft.com/office/drawing/2014/main" id="{900AE2D6-5509-6444-8350-9125660678FB}"/>
              </a:ext>
            </a:extLst>
          </p:cNvPr>
          <p:cNvSpPr/>
          <p:nvPr/>
        </p:nvSpPr>
        <p:spPr>
          <a:xfrm rot="4302302">
            <a:off x="7418319" y="462843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8" name="Oval 157">
            <a:extLst>
              <a:ext uri="{FF2B5EF4-FFF2-40B4-BE49-F238E27FC236}">
                <a16:creationId xmlns:a16="http://schemas.microsoft.com/office/drawing/2014/main" id="{900AE2D6-5509-6444-8350-9125660678FB}"/>
              </a:ext>
            </a:extLst>
          </p:cNvPr>
          <p:cNvSpPr/>
          <p:nvPr/>
        </p:nvSpPr>
        <p:spPr>
          <a:xfrm rot="4302302">
            <a:off x="7513892" y="4628439"/>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9" name="Oval 158">
            <a:extLst>
              <a:ext uri="{FF2B5EF4-FFF2-40B4-BE49-F238E27FC236}">
                <a16:creationId xmlns:a16="http://schemas.microsoft.com/office/drawing/2014/main" id="{900AE2D6-5509-6444-8350-9125660678FB}"/>
              </a:ext>
            </a:extLst>
          </p:cNvPr>
          <p:cNvSpPr/>
          <p:nvPr/>
        </p:nvSpPr>
        <p:spPr>
          <a:xfrm rot="4302302">
            <a:off x="7441884" y="4484423"/>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0" name="Oval 159">
            <a:extLst>
              <a:ext uri="{FF2B5EF4-FFF2-40B4-BE49-F238E27FC236}">
                <a16:creationId xmlns:a16="http://schemas.microsoft.com/office/drawing/2014/main" id="{900AE2D6-5509-6444-8350-9125660678FB}"/>
              </a:ext>
            </a:extLst>
          </p:cNvPr>
          <p:cNvSpPr/>
          <p:nvPr/>
        </p:nvSpPr>
        <p:spPr>
          <a:xfrm rot="4302302">
            <a:off x="7081844" y="4484423"/>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1" name="Oval 160">
            <a:extLst>
              <a:ext uri="{FF2B5EF4-FFF2-40B4-BE49-F238E27FC236}">
                <a16:creationId xmlns:a16="http://schemas.microsoft.com/office/drawing/2014/main" id="{900AE2D6-5509-6444-8350-9125660678FB}"/>
              </a:ext>
            </a:extLst>
          </p:cNvPr>
          <p:cNvSpPr/>
          <p:nvPr/>
        </p:nvSpPr>
        <p:spPr>
          <a:xfrm rot="4302302">
            <a:off x="7202295" y="475397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2" name="Oval 161">
            <a:extLst>
              <a:ext uri="{FF2B5EF4-FFF2-40B4-BE49-F238E27FC236}">
                <a16:creationId xmlns:a16="http://schemas.microsoft.com/office/drawing/2014/main" id="{900AE2D6-5509-6444-8350-9125660678FB}"/>
              </a:ext>
            </a:extLst>
          </p:cNvPr>
          <p:cNvSpPr/>
          <p:nvPr/>
        </p:nvSpPr>
        <p:spPr>
          <a:xfrm rot="4302302">
            <a:off x="7130287" y="4700447"/>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3" name="Oval 162">
            <a:extLst>
              <a:ext uri="{FF2B5EF4-FFF2-40B4-BE49-F238E27FC236}">
                <a16:creationId xmlns:a16="http://schemas.microsoft.com/office/drawing/2014/main" id="{900AE2D6-5509-6444-8350-9125660678FB}"/>
              </a:ext>
            </a:extLst>
          </p:cNvPr>
          <p:cNvSpPr/>
          <p:nvPr/>
        </p:nvSpPr>
        <p:spPr>
          <a:xfrm rot="4302302">
            <a:off x="7369876" y="475397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4" name="Oval 163">
            <a:extLst>
              <a:ext uri="{FF2B5EF4-FFF2-40B4-BE49-F238E27FC236}">
                <a16:creationId xmlns:a16="http://schemas.microsoft.com/office/drawing/2014/main" id="{900AE2D6-5509-6444-8350-9125660678FB}"/>
              </a:ext>
            </a:extLst>
          </p:cNvPr>
          <p:cNvSpPr/>
          <p:nvPr/>
        </p:nvSpPr>
        <p:spPr>
          <a:xfrm rot="4302302">
            <a:off x="7081844" y="4609960"/>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5" name="Oval 164">
            <a:extLst>
              <a:ext uri="{FF2B5EF4-FFF2-40B4-BE49-F238E27FC236}">
                <a16:creationId xmlns:a16="http://schemas.microsoft.com/office/drawing/2014/main" id="{900AE2D6-5509-6444-8350-9125660678FB}"/>
              </a:ext>
            </a:extLst>
          </p:cNvPr>
          <p:cNvSpPr/>
          <p:nvPr/>
        </p:nvSpPr>
        <p:spPr>
          <a:xfrm rot="4302302">
            <a:off x="7778359" y="511401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6" name="Oval 165">
            <a:extLst>
              <a:ext uri="{FF2B5EF4-FFF2-40B4-BE49-F238E27FC236}">
                <a16:creationId xmlns:a16="http://schemas.microsoft.com/office/drawing/2014/main" id="{900AE2D6-5509-6444-8350-9125660678FB}"/>
              </a:ext>
            </a:extLst>
          </p:cNvPr>
          <p:cNvSpPr/>
          <p:nvPr/>
        </p:nvSpPr>
        <p:spPr>
          <a:xfrm rot="4302302">
            <a:off x="7873932" y="511401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7" name="Oval 166">
            <a:extLst>
              <a:ext uri="{FF2B5EF4-FFF2-40B4-BE49-F238E27FC236}">
                <a16:creationId xmlns:a16="http://schemas.microsoft.com/office/drawing/2014/main" id="{900AE2D6-5509-6444-8350-9125660678FB}"/>
              </a:ext>
            </a:extLst>
          </p:cNvPr>
          <p:cNvSpPr/>
          <p:nvPr/>
        </p:nvSpPr>
        <p:spPr>
          <a:xfrm rot="4302302">
            <a:off x="7945940" y="5060487"/>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695546" y="50796"/>
            <a:ext cx="9995586" cy="1161018"/>
          </a:xfrm>
        </p:spPr>
        <p:txBody>
          <a:bodyPr>
            <a:normAutofit/>
          </a:bodyPr>
          <a:lstStyle/>
          <a:p>
            <a:r>
              <a:rPr lang="en-US" sz="4000">
                <a:latin typeface="Arial" panose="020B0604020202020204" pitchFamily="34" charset="0"/>
                <a:cs typeface="Arial" panose="020B0604020202020204" pitchFamily="34" charset="0"/>
              </a:rPr>
              <a:t>DIANA Network: Accelerator Sites  </a:t>
            </a:r>
            <a:r>
              <a:rPr lang="en-US" sz="2400">
                <a:latin typeface="Arial" panose="020B0604020202020204" pitchFamily="34" charset="0"/>
                <a:cs typeface="Arial" panose="020B0604020202020204" pitchFamily="34" charset="0"/>
              </a:rPr>
              <a:t>(March 2023)</a:t>
            </a:r>
            <a:endParaRPr lang="en-GB" sz="2400">
              <a:latin typeface="Arial" panose="020B0604020202020204" pitchFamily="34" charset="0"/>
              <a:cs typeface="Arial" panose="020B0604020202020204" pitchFamily="34" charset="0"/>
            </a:endParaRPr>
          </a:p>
        </p:txBody>
      </p:sp>
      <p:grpSp>
        <p:nvGrpSpPr>
          <p:cNvPr id="6" name="Group 5"/>
          <p:cNvGrpSpPr/>
          <p:nvPr/>
        </p:nvGrpSpPr>
        <p:grpSpPr>
          <a:xfrm>
            <a:off x="1283343" y="1332135"/>
            <a:ext cx="2033047" cy="1393898"/>
            <a:chOff x="394938" y="1387030"/>
            <a:chExt cx="2033047" cy="1393898"/>
          </a:xfrm>
        </p:grpSpPr>
        <p:sp>
          <p:nvSpPr>
            <p:cNvPr id="7" name="TextBox 6">
              <a:extLst>
                <a:ext uri="{FF2B5EF4-FFF2-40B4-BE49-F238E27FC236}">
                  <a16:creationId xmlns:a16="http://schemas.microsoft.com/office/drawing/2014/main" id="{8DE04875-7E8F-824A-92F3-140EF6F9D7D9}"/>
                </a:ext>
              </a:extLst>
            </p:cNvPr>
            <p:cNvSpPr txBox="1"/>
            <p:nvPr/>
          </p:nvSpPr>
          <p:spPr>
            <a:xfrm>
              <a:off x="394938" y="1387030"/>
              <a:ext cx="12272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2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Key</a:t>
              </a:r>
            </a:p>
          </p:txBody>
        </p:sp>
        <p:sp>
          <p:nvSpPr>
            <p:cNvPr id="8" name="Oval 7">
              <a:extLst>
                <a:ext uri="{FF2B5EF4-FFF2-40B4-BE49-F238E27FC236}">
                  <a16:creationId xmlns:a16="http://schemas.microsoft.com/office/drawing/2014/main" id="{900AE2D6-5509-6444-8350-9125660678FB}"/>
                </a:ext>
              </a:extLst>
            </p:cNvPr>
            <p:cNvSpPr/>
            <p:nvPr/>
          </p:nvSpPr>
          <p:spPr>
            <a:xfrm rot="4302302">
              <a:off x="558261" y="2337261"/>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57E4AD5-9D6B-E343-91ED-63EF87CA17A4}"/>
                </a:ext>
              </a:extLst>
            </p:cNvPr>
            <p:cNvSpPr txBox="1"/>
            <p:nvPr/>
          </p:nvSpPr>
          <p:spPr>
            <a:xfrm>
              <a:off x="666553" y="2253734"/>
              <a:ext cx="175703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rPr>
                <a:t>Test Centres </a:t>
              </a:r>
              <a:endParaRPr kumimoji="0" lang="x-none"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57E4AD5-9D6B-E343-91ED-63EF87CA17A4}"/>
                </a:ext>
              </a:extLst>
            </p:cNvPr>
            <p:cNvSpPr txBox="1"/>
            <p:nvPr/>
          </p:nvSpPr>
          <p:spPr>
            <a:xfrm>
              <a:off x="688847" y="2503929"/>
              <a:ext cx="16111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rPr>
                <a:t>Accelerators</a:t>
              </a:r>
            </a:p>
          </p:txBody>
        </p:sp>
        <p:sp>
          <p:nvSpPr>
            <p:cNvPr id="11" name="TextBox 10">
              <a:extLst>
                <a:ext uri="{FF2B5EF4-FFF2-40B4-BE49-F238E27FC236}">
                  <a16:creationId xmlns:a16="http://schemas.microsoft.com/office/drawing/2014/main" id="{357E4AD5-9D6B-E343-91ED-63EF87CA17A4}"/>
                </a:ext>
              </a:extLst>
            </p:cNvPr>
            <p:cNvSpPr txBox="1"/>
            <p:nvPr/>
          </p:nvSpPr>
          <p:spPr>
            <a:xfrm>
              <a:off x="651301" y="1742580"/>
              <a:ext cx="1776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rPr>
                <a:t>Regional Offices</a:t>
              </a:r>
            </a:p>
          </p:txBody>
        </p:sp>
        <p:sp>
          <p:nvSpPr>
            <p:cNvPr id="13" name="Oval 12">
              <a:extLst>
                <a:ext uri="{FF2B5EF4-FFF2-40B4-BE49-F238E27FC236}">
                  <a16:creationId xmlns:a16="http://schemas.microsoft.com/office/drawing/2014/main" id="{900AE2D6-5509-6444-8350-9125660678FB}"/>
                </a:ext>
              </a:extLst>
            </p:cNvPr>
            <p:cNvSpPr/>
            <p:nvPr/>
          </p:nvSpPr>
          <p:spPr>
            <a:xfrm rot="4302302">
              <a:off x="507731" y="2554044"/>
              <a:ext cx="146586" cy="151294"/>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57E4AD5-9D6B-E343-91ED-63EF87CA17A4}"/>
                </a:ext>
              </a:extLst>
            </p:cNvPr>
            <p:cNvSpPr txBox="1"/>
            <p:nvPr/>
          </p:nvSpPr>
          <p:spPr>
            <a:xfrm>
              <a:off x="659276" y="1997142"/>
              <a:ext cx="1592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rPr>
                <a:t>Regional Hub </a:t>
              </a:r>
            </a:p>
          </p:txBody>
        </p:sp>
        <p:sp>
          <p:nvSpPr>
            <p:cNvPr id="15" name="Isosceles Triangle 14"/>
            <p:cNvSpPr/>
            <p:nvPr/>
          </p:nvSpPr>
          <p:spPr>
            <a:xfrm>
              <a:off x="491725" y="2056183"/>
              <a:ext cx="191244" cy="146866"/>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20" name="Graphic 15" descr="Building outline">
            <a:extLst>
              <a:ext uri="{FF2B5EF4-FFF2-40B4-BE49-F238E27FC236}">
                <a16:creationId xmlns:a16="http://schemas.microsoft.com/office/drawing/2014/main" id="{72D25E31-BE87-4832-D3C8-E6812D9FD682}"/>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308850" y="1667835"/>
            <a:ext cx="333599" cy="333599"/>
          </a:xfrm>
          <a:prstGeom prst="rect">
            <a:avLst/>
          </a:prstGeom>
        </p:spPr>
      </p:pic>
      <p:pic>
        <p:nvPicPr>
          <p:cNvPr id="22" name="Graphic 15" descr="Building outline">
            <a:extLst>
              <a:ext uri="{FF2B5EF4-FFF2-40B4-BE49-F238E27FC236}">
                <a16:creationId xmlns:a16="http://schemas.microsoft.com/office/drawing/2014/main" id="{882B54A5-00A4-BA57-C914-79C52D63FD3D}"/>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469204" y="4236620"/>
            <a:ext cx="333599" cy="333599"/>
          </a:xfrm>
          <a:prstGeom prst="rect">
            <a:avLst/>
          </a:prstGeom>
        </p:spPr>
      </p:pic>
      <p:pic>
        <p:nvPicPr>
          <p:cNvPr id="24" name="Graphic 15" descr="Building outline">
            <a:extLst>
              <a:ext uri="{FF2B5EF4-FFF2-40B4-BE49-F238E27FC236}">
                <a16:creationId xmlns:a16="http://schemas.microsoft.com/office/drawing/2014/main" id="{33E4E71A-76D3-4342-0D81-83E0F74EDE59}"/>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029438" y="3955104"/>
            <a:ext cx="333599" cy="333599"/>
          </a:xfrm>
          <a:prstGeom prst="rect">
            <a:avLst/>
          </a:prstGeom>
        </p:spPr>
      </p:pic>
    </p:spTree>
    <p:extLst>
      <p:ext uri="{BB962C8B-B14F-4D97-AF65-F5344CB8AC3E}">
        <p14:creationId xmlns:p14="http://schemas.microsoft.com/office/powerpoint/2010/main" val="239225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a:xfrm>
            <a:off x="9199269" y="625339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9F37-59C9-4443-9D42-686FAE5545AC}" type="datetime1">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5/24/2023</a:t>
            </a:fld>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  |  </a:t>
            </a:r>
            <a:r>
              <a:rPr kumimoji="0" lang="en-GB"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P</a:t>
            </a:r>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AGE </a:t>
            </a:r>
            <a:fld id="{3C66DE6B-CC4B-F74A-99D4-2DC8DD154D90}" type="slidenum">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endParaRPr>
          </a:p>
        </p:txBody>
      </p:sp>
      <p:grpSp>
        <p:nvGrpSpPr>
          <p:cNvPr id="8" name="Group 7"/>
          <p:cNvGrpSpPr/>
          <p:nvPr/>
        </p:nvGrpSpPr>
        <p:grpSpPr>
          <a:xfrm>
            <a:off x="1431220" y="1359533"/>
            <a:ext cx="2033047" cy="1393898"/>
            <a:chOff x="394938" y="1387030"/>
            <a:chExt cx="2033047" cy="1393898"/>
          </a:xfrm>
        </p:grpSpPr>
        <p:sp>
          <p:nvSpPr>
            <p:cNvPr id="9" name="TextBox 8">
              <a:extLst>
                <a:ext uri="{FF2B5EF4-FFF2-40B4-BE49-F238E27FC236}">
                  <a16:creationId xmlns:a16="http://schemas.microsoft.com/office/drawing/2014/main" id="{8DE04875-7E8F-824A-92F3-140EF6F9D7D9}"/>
                </a:ext>
              </a:extLst>
            </p:cNvPr>
            <p:cNvSpPr txBox="1"/>
            <p:nvPr/>
          </p:nvSpPr>
          <p:spPr>
            <a:xfrm>
              <a:off x="394938" y="1387030"/>
              <a:ext cx="12272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2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Key</a:t>
              </a:r>
            </a:p>
          </p:txBody>
        </p:sp>
        <p:sp>
          <p:nvSpPr>
            <p:cNvPr id="10" name="Oval 9">
              <a:extLst>
                <a:ext uri="{FF2B5EF4-FFF2-40B4-BE49-F238E27FC236}">
                  <a16:creationId xmlns:a16="http://schemas.microsoft.com/office/drawing/2014/main" id="{900AE2D6-5509-6444-8350-9125660678FB}"/>
                </a:ext>
              </a:extLst>
            </p:cNvPr>
            <p:cNvSpPr/>
            <p:nvPr/>
          </p:nvSpPr>
          <p:spPr>
            <a:xfrm rot="4302302">
              <a:off x="558261" y="2337261"/>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357E4AD5-9D6B-E343-91ED-63EF87CA17A4}"/>
                </a:ext>
              </a:extLst>
            </p:cNvPr>
            <p:cNvSpPr txBox="1"/>
            <p:nvPr/>
          </p:nvSpPr>
          <p:spPr>
            <a:xfrm>
              <a:off x="666553" y="2253734"/>
              <a:ext cx="175703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rPr>
                <a:t>Test Centres </a:t>
              </a:r>
              <a:endParaRPr kumimoji="0" lang="x-none"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357E4AD5-9D6B-E343-91ED-63EF87CA17A4}"/>
                </a:ext>
              </a:extLst>
            </p:cNvPr>
            <p:cNvSpPr txBox="1"/>
            <p:nvPr/>
          </p:nvSpPr>
          <p:spPr>
            <a:xfrm>
              <a:off x="688847" y="2503929"/>
              <a:ext cx="16111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rPr>
                <a:t>Accelerators</a:t>
              </a:r>
            </a:p>
          </p:txBody>
        </p:sp>
        <p:sp>
          <p:nvSpPr>
            <p:cNvPr id="13" name="TextBox 12">
              <a:extLst>
                <a:ext uri="{FF2B5EF4-FFF2-40B4-BE49-F238E27FC236}">
                  <a16:creationId xmlns:a16="http://schemas.microsoft.com/office/drawing/2014/main" id="{357E4AD5-9D6B-E343-91ED-63EF87CA17A4}"/>
                </a:ext>
              </a:extLst>
            </p:cNvPr>
            <p:cNvSpPr txBox="1"/>
            <p:nvPr/>
          </p:nvSpPr>
          <p:spPr>
            <a:xfrm>
              <a:off x="651301" y="1742580"/>
              <a:ext cx="1776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rPr>
                <a:t>Regional Offices</a:t>
              </a:r>
            </a:p>
          </p:txBody>
        </p:sp>
        <p:sp>
          <p:nvSpPr>
            <p:cNvPr id="15" name="Oval 14">
              <a:extLst>
                <a:ext uri="{FF2B5EF4-FFF2-40B4-BE49-F238E27FC236}">
                  <a16:creationId xmlns:a16="http://schemas.microsoft.com/office/drawing/2014/main" id="{900AE2D6-5509-6444-8350-9125660678FB}"/>
                </a:ext>
              </a:extLst>
            </p:cNvPr>
            <p:cNvSpPr/>
            <p:nvPr/>
          </p:nvSpPr>
          <p:spPr>
            <a:xfrm rot="4302302">
              <a:off x="507731" y="2554044"/>
              <a:ext cx="146586" cy="151294"/>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357E4AD5-9D6B-E343-91ED-63EF87CA17A4}"/>
                </a:ext>
              </a:extLst>
            </p:cNvPr>
            <p:cNvSpPr txBox="1"/>
            <p:nvPr/>
          </p:nvSpPr>
          <p:spPr>
            <a:xfrm>
              <a:off x="659276" y="1997142"/>
              <a:ext cx="1592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rPr>
                <a:t>Regional Hub </a:t>
              </a:r>
            </a:p>
          </p:txBody>
        </p:sp>
        <p:sp>
          <p:nvSpPr>
            <p:cNvPr id="17" name="Isosceles Triangle 16"/>
            <p:cNvSpPr/>
            <p:nvPr/>
          </p:nvSpPr>
          <p:spPr>
            <a:xfrm>
              <a:off x="491725" y="2056183"/>
              <a:ext cx="191244" cy="146866"/>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90" name="Group 189"/>
          <p:cNvGrpSpPr/>
          <p:nvPr/>
        </p:nvGrpSpPr>
        <p:grpSpPr>
          <a:xfrm>
            <a:off x="333121" y="3079409"/>
            <a:ext cx="3287390" cy="2687998"/>
            <a:chOff x="355960" y="3162814"/>
            <a:chExt cx="3287390" cy="2729073"/>
          </a:xfrm>
        </p:grpSpPr>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960" y="3162814"/>
              <a:ext cx="3287390" cy="2729073"/>
            </a:xfrm>
            <a:prstGeom prst="rect">
              <a:avLst/>
            </a:prstGeom>
          </p:spPr>
        </p:pic>
        <p:sp>
          <p:nvSpPr>
            <p:cNvPr id="22" name="TextBox 21">
              <a:extLst>
                <a:ext uri="{FF2B5EF4-FFF2-40B4-BE49-F238E27FC236}">
                  <a16:creationId xmlns:a16="http://schemas.microsoft.com/office/drawing/2014/main" id="{57E215C5-8FE3-6344-A39A-AADF92DE979F}"/>
                </a:ext>
              </a:extLst>
            </p:cNvPr>
            <p:cNvSpPr txBox="1"/>
            <p:nvPr/>
          </p:nvSpPr>
          <p:spPr>
            <a:xfrm>
              <a:off x="544041" y="4976974"/>
              <a:ext cx="2671213" cy="397989"/>
            </a:xfrm>
            <a:prstGeom prst="rect">
              <a:avLst/>
            </a:prstGeom>
            <a:solidFill>
              <a:schemeClr val="accent5">
                <a:lumMod val="20000"/>
                <a:lumOff val="80000"/>
                <a:alpha val="81000"/>
              </a:schemeClr>
            </a:solidFill>
            <a:ln>
              <a:solidFill>
                <a:schemeClr val="tx1">
                  <a:lumMod val="75000"/>
                  <a:lumOff val="25000"/>
                </a:schemeClr>
              </a:solidFill>
            </a:ln>
            <a:effectLst>
              <a:outerShdw blurRad="50800" dist="25400" dir="2700000" algn="tl" rotWithShape="0">
                <a:prstClr val="black">
                  <a:alpha val="40000"/>
                </a:prstClr>
              </a:outerShdw>
            </a:effectLst>
          </p:spPr>
          <p:txBody>
            <a:bodyPr wrap="square" lIns="18000" tIns="18000" r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Test Centres in the United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across all emerging and disruptive technology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5363" y="5018890"/>
              <a:ext cx="181196" cy="96279"/>
            </a:xfrm>
            <a:prstGeom prst="rect">
              <a:avLst/>
            </a:prstGeom>
          </p:spPr>
        </p:pic>
        <p:sp>
          <p:nvSpPr>
            <p:cNvPr id="25" name="Oval 24">
              <a:extLst>
                <a:ext uri="{FF2B5EF4-FFF2-40B4-BE49-F238E27FC236}">
                  <a16:creationId xmlns:a16="http://schemas.microsoft.com/office/drawing/2014/main" id="{900AE2D6-5509-6444-8350-9125660678FB}"/>
                </a:ext>
              </a:extLst>
            </p:cNvPr>
            <p:cNvSpPr/>
            <p:nvPr/>
          </p:nvSpPr>
          <p:spPr>
            <a:xfrm rot="4302302">
              <a:off x="2324612" y="4600287"/>
              <a:ext cx="166391" cy="177623"/>
            </a:xfrm>
            <a:prstGeom prst="ellipse">
              <a:avLst/>
            </a:prstGeom>
            <a:solidFill>
              <a:srgbClr val="26E24A"/>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Oval 25">
              <a:extLst>
                <a:ext uri="{FF2B5EF4-FFF2-40B4-BE49-F238E27FC236}">
                  <a16:creationId xmlns:a16="http://schemas.microsoft.com/office/drawing/2014/main" id="{900AE2D6-5509-6444-8350-9125660678FB}"/>
                </a:ext>
              </a:extLst>
            </p:cNvPr>
            <p:cNvSpPr/>
            <p:nvPr/>
          </p:nvSpPr>
          <p:spPr>
            <a:xfrm rot="4302302">
              <a:off x="989984" y="4481014"/>
              <a:ext cx="166391" cy="177623"/>
            </a:xfrm>
            <a:prstGeom prst="ellipse">
              <a:avLst/>
            </a:prstGeom>
            <a:solidFill>
              <a:srgbClr val="26E24A"/>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7" name="Slide Number Placeholder 4"/>
          <p:cNvSpPr txBox="1">
            <a:spLocks/>
          </p:cNvSpPr>
          <p:nvPr/>
        </p:nvSpPr>
        <p:spPr>
          <a:xfrm>
            <a:off x="9106700" y="6266912"/>
            <a:ext cx="2743200" cy="365125"/>
          </a:xfrm>
          <a:prstGeom prst="rect">
            <a:avLst/>
          </a:prstGeom>
        </p:spPr>
        <p:txBody>
          <a:bodyPr vert="horz" lIns="91440" tIns="45720" rIns="91440" bIns="45720" rtlCol="0" anchor="ctr"/>
          <a:lstStyle>
            <a:defPPr>
              <a:defRPr lang="en-BE"/>
            </a:defPPr>
            <a:lvl1pPr marL="0" algn="r" defTabSz="914400" rtl="0" eaLnBrk="1" latinLnBrk="0" hangingPunct="1">
              <a:defRPr sz="1000" b="0" i="0" kern="1200">
                <a:solidFill>
                  <a:srgbClr val="001E3D"/>
                </a:solidFill>
                <a:latin typeface="Studio Feixen Sans Book" panose="00000500000000000000" pitchFamily="2" charset="0"/>
                <a:ea typeface="Studio Feixen Sans Book" panose="00000500000000000000" pitchFamily="2" charset="0"/>
                <a:cs typeface="Noto Sans" panose="020B050204050409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C64B0E-1499-492A-8D6E-27238E69D34D}" type="datetime1">
              <a:rPr kumimoji="0" lang="LID4096"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05/24/2023</a:t>
            </a:fld>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  |  </a:t>
            </a:r>
            <a:r>
              <a:rPr kumimoji="0" lang="en-GB"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P</a:t>
            </a:r>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AGE </a:t>
            </a:r>
            <a:fld id="{3C66DE6B-CC4B-F74A-99D4-2DC8DD154D90}" type="slidenum">
              <a:rPr kumimoji="0" lang="en-BE"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endParaRPr>
          </a:p>
        </p:txBody>
      </p:sp>
      <p:pic>
        <p:nvPicPr>
          <p:cNvPr id="28" name="Picture 2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1100" y="844365"/>
            <a:ext cx="7571983" cy="5999206"/>
          </a:xfrm>
          <a:prstGeom prst="rect">
            <a:avLst/>
          </a:prstGeom>
          <a:solidFill>
            <a:schemeClr val="tx1">
              <a:lumMod val="75000"/>
              <a:lumOff val="25000"/>
            </a:schemeClr>
          </a:solidFill>
          <a:ln>
            <a:solidFill>
              <a:schemeClr val="accent2">
                <a:lumMod val="75000"/>
              </a:schemeClr>
            </a:solidFill>
          </a:ln>
        </p:spPr>
      </p:pic>
      <p:sp>
        <p:nvSpPr>
          <p:cNvPr id="29" name="Oval 28">
            <a:extLst>
              <a:ext uri="{FF2B5EF4-FFF2-40B4-BE49-F238E27FC236}">
                <a16:creationId xmlns:a16="http://schemas.microsoft.com/office/drawing/2014/main" id="{900AE2D6-5509-6444-8350-9125660678FB}"/>
              </a:ext>
            </a:extLst>
          </p:cNvPr>
          <p:cNvSpPr/>
          <p:nvPr/>
        </p:nvSpPr>
        <p:spPr>
          <a:xfrm rot="4302302">
            <a:off x="7374342" y="3399790"/>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900AE2D6-5509-6444-8350-9125660678FB}"/>
              </a:ext>
            </a:extLst>
          </p:cNvPr>
          <p:cNvSpPr/>
          <p:nvPr/>
        </p:nvSpPr>
        <p:spPr>
          <a:xfrm rot="4302302">
            <a:off x="9087326" y="554664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Oval 30">
            <a:extLst>
              <a:ext uri="{FF2B5EF4-FFF2-40B4-BE49-F238E27FC236}">
                <a16:creationId xmlns:a16="http://schemas.microsoft.com/office/drawing/2014/main" id="{900AE2D6-5509-6444-8350-9125660678FB}"/>
              </a:ext>
            </a:extLst>
          </p:cNvPr>
          <p:cNvSpPr/>
          <p:nvPr/>
        </p:nvSpPr>
        <p:spPr>
          <a:xfrm rot="4302302">
            <a:off x="9093635" y="545015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Oval 31">
            <a:extLst>
              <a:ext uri="{FF2B5EF4-FFF2-40B4-BE49-F238E27FC236}">
                <a16:creationId xmlns:a16="http://schemas.microsoft.com/office/drawing/2014/main" id="{900AE2D6-5509-6444-8350-9125660678FB}"/>
              </a:ext>
            </a:extLst>
          </p:cNvPr>
          <p:cNvSpPr/>
          <p:nvPr/>
        </p:nvSpPr>
        <p:spPr>
          <a:xfrm rot="4302302">
            <a:off x="7486896" y="344279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900AE2D6-5509-6444-8350-9125660678FB}"/>
              </a:ext>
            </a:extLst>
          </p:cNvPr>
          <p:cNvSpPr/>
          <p:nvPr/>
        </p:nvSpPr>
        <p:spPr>
          <a:xfrm rot="4302302">
            <a:off x="7509201" y="353567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Oval 33">
            <a:extLst>
              <a:ext uri="{FF2B5EF4-FFF2-40B4-BE49-F238E27FC236}">
                <a16:creationId xmlns:a16="http://schemas.microsoft.com/office/drawing/2014/main" id="{900AE2D6-5509-6444-8350-9125660678FB}"/>
              </a:ext>
            </a:extLst>
          </p:cNvPr>
          <p:cNvSpPr/>
          <p:nvPr/>
        </p:nvSpPr>
        <p:spPr>
          <a:xfrm rot="4302302">
            <a:off x="7400656" y="350862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Oval 34">
            <a:extLst>
              <a:ext uri="{FF2B5EF4-FFF2-40B4-BE49-F238E27FC236}">
                <a16:creationId xmlns:a16="http://schemas.microsoft.com/office/drawing/2014/main" id="{900AE2D6-5509-6444-8350-9125660678FB}"/>
              </a:ext>
            </a:extLst>
          </p:cNvPr>
          <p:cNvSpPr/>
          <p:nvPr/>
        </p:nvSpPr>
        <p:spPr>
          <a:xfrm rot="4302302">
            <a:off x="7436929" y="359358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Oval 35">
            <a:extLst>
              <a:ext uri="{FF2B5EF4-FFF2-40B4-BE49-F238E27FC236}">
                <a16:creationId xmlns:a16="http://schemas.microsoft.com/office/drawing/2014/main" id="{900AE2D6-5509-6444-8350-9125660678FB}"/>
              </a:ext>
            </a:extLst>
          </p:cNvPr>
          <p:cNvSpPr/>
          <p:nvPr/>
        </p:nvSpPr>
        <p:spPr>
          <a:xfrm rot="4302302">
            <a:off x="8694137" y="277276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Oval 36">
            <a:extLst>
              <a:ext uri="{FF2B5EF4-FFF2-40B4-BE49-F238E27FC236}">
                <a16:creationId xmlns:a16="http://schemas.microsoft.com/office/drawing/2014/main" id="{900AE2D6-5509-6444-8350-9125660678FB}"/>
              </a:ext>
            </a:extLst>
          </p:cNvPr>
          <p:cNvSpPr/>
          <p:nvPr/>
        </p:nvSpPr>
        <p:spPr>
          <a:xfrm rot="4302302">
            <a:off x="8867036" y="294479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Oval 37">
            <a:extLst>
              <a:ext uri="{FF2B5EF4-FFF2-40B4-BE49-F238E27FC236}">
                <a16:creationId xmlns:a16="http://schemas.microsoft.com/office/drawing/2014/main" id="{900AE2D6-5509-6444-8350-9125660678FB}"/>
              </a:ext>
            </a:extLst>
          </p:cNvPr>
          <p:cNvSpPr/>
          <p:nvPr/>
        </p:nvSpPr>
        <p:spPr>
          <a:xfrm rot="4302302">
            <a:off x="8678806" y="321734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Oval 38">
            <a:extLst>
              <a:ext uri="{FF2B5EF4-FFF2-40B4-BE49-F238E27FC236}">
                <a16:creationId xmlns:a16="http://schemas.microsoft.com/office/drawing/2014/main" id="{900AE2D6-5509-6444-8350-9125660678FB}"/>
              </a:ext>
            </a:extLst>
          </p:cNvPr>
          <p:cNvSpPr/>
          <p:nvPr/>
        </p:nvSpPr>
        <p:spPr>
          <a:xfrm rot="4302302">
            <a:off x="7493872" y="4710688"/>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Oval 39">
            <a:extLst>
              <a:ext uri="{FF2B5EF4-FFF2-40B4-BE49-F238E27FC236}">
                <a16:creationId xmlns:a16="http://schemas.microsoft.com/office/drawing/2014/main" id="{900AE2D6-5509-6444-8350-9125660678FB}"/>
              </a:ext>
            </a:extLst>
          </p:cNvPr>
          <p:cNvSpPr/>
          <p:nvPr/>
        </p:nvSpPr>
        <p:spPr>
          <a:xfrm rot="4302302">
            <a:off x="9115277" y="588300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Oval 40">
            <a:extLst>
              <a:ext uri="{FF2B5EF4-FFF2-40B4-BE49-F238E27FC236}">
                <a16:creationId xmlns:a16="http://schemas.microsoft.com/office/drawing/2014/main" id="{900AE2D6-5509-6444-8350-9125660678FB}"/>
              </a:ext>
            </a:extLst>
          </p:cNvPr>
          <p:cNvSpPr/>
          <p:nvPr/>
        </p:nvSpPr>
        <p:spPr>
          <a:xfrm rot="4302302">
            <a:off x="9288423" y="626716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900AE2D6-5509-6444-8350-9125660678FB}"/>
              </a:ext>
            </a:extLst>
          </p:cNvPr>
          <p:cNvSpPr/>
          <p:nvPr/>
        </p:nvSpPr>
        <p:spPr>
          <a:xfrm rot="4302302">
            <a:off x="9015191" y="635765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Oval 42">
            <a:extLst>
              <a:ext uri="{FF2B5EF4-FFF2-40B4-BE49-F238E27FC236}">
                <a16:creationId xmlns:a16="http://schemas.microsoft.com/office/drawing/2014/main" id="{900AE2D6-5509-6444-8350-9125660678FB}"/>
              </a:ext>
            </a:extLst>
          </p:cNvPr>
          <p:cNvSpPr/>
          <p:nvPr/>
        </p:nvSpPr>
        <p:spPr>
          <a:xfrm rot="4302302">
            <a:off x="9598632" y="670722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Oval 43">
            <a:extLst>
              <a:ext uri="{FF2B5EF4-FFF2-40B4-BE49-F238E27FC236}">
                <a16:creationId xmlns:a16="http://schemas.microsoft.com/office/drawing/2014/main" id="{900AE2D6-5509-6444-8350-9125660678FB}"/>
              </a:ext>
            </a:extLst>
          </p:cNvPr>
          <p:cNvSpPr/>
          <p:nvPr/>
        </p:nvSpPr>
        <p:spPr>
          <a:xfrm rot="4302302">
            <a:off x="8196363" y="495327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Oval 44">
            <a:extLst>
              <a:ext uri="{FF2B5EF4-FFF2-40B4-BE49-F238E27FC236}">
                <a16:creationId xmlns:a16="http://schemas.microsoft.com/office/drawing/2014/main" id="{900AE2D6-5509-6444-8350-9125660678FB}"/>
              </a:ext>
            </a:extLst>
          </p:cNvPr>
          <p:cNvSpPr/>
          <p:nvPr/>
        </p:nvSpPr>
        <p:spPr>
          <a:xfrm rot="4302302">
            <a:off x="8288345" y="497491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Oval 45">
            <a:extLst>
              <a:ext uri="{FF2B5EF4-FFF2-40B4-BE49-F238E27FC236}">
                <a16:creationId xmlns:a16="http://schemas.microsoft.com/office/drawing/2014/main" id="{900AE2D6-5509-6444-8350-9125660678FB}"/>
              </a:ext>
            </a:extLst>
          </p:cNvPr>
          <p:cNvSpPr/>
          <p:nvPr/>
        </p:nvSpPr>
        <p:spPr>
          <a:xfrm rot="4302302">
            <a:off x="7315325" y="543572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Oval 46">
            <a:extLst>
              <a:ext uri="{FF2B5EF4-FFF2-40B4-BE49-F238E27FC236}">
                <a16:creationId xmlns:a16="http://schemas.microsoft.com/office/drawing/2014/main" id="{900AE2D6-5509-6444-8350-9125660678FB}"/>
              </a:ext>
            </a:extLst>
          </p:cNvPr>
          <p:cNvSpPr/>
          <p:nvPr/>
        </p:nvSpPr>
        <p:spPr>
          <a:xfrm rot="4302302">
            <a:off x="7873520" y="596145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Oval 47">
            <a:extLst>
              <a:ext uri="{FF2B5EF4-FFF2-40B4-BE49-F238E27FC236}">
                <a16:creationId xmlns:a16="http://schemas.microsoft.com/office/drawing/2014/main" id="{900AE2D6-5509-6444-8350-9125660678FB}"/>
              </a:ext>
            </a:extLst>
          </p:cNvPr>
          <p:cNvSpPr/>
          <p:nvPr/>
        </p:nvSpPr>
        <p:spPr>
          <a:xfrm rot="4302302">
            <a:off x="8791904" y="291163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Oval 48">
            <a:extLst>
              <a:ext uri="{FF2B5EF4-FFF2-40B4-BE49-F238E27FC236}">
                <a16:creationId xmlns:a16="http://schemas.microsoft.com/office/drawing/2014/main" id="{900AE2D6-5509-6444-8350-9125660678FB}"/>
              </a:ext>
            </a:extLst>
          </p:cNvPr>
          <p:cNvSpPr/>
          <p:nvPr/>
        </p:nvSpPr>
        <p:spPr>
          <a:xfrm rot="4302302">
            <a:off x="6845489" y="412182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Oval 49">
            <a:extLst>
              <a:ext uri="{FF2B5EF4-FFF2-40B4-BE49-F238E27FC236}">
                <a16:creationId xmlns:a16="http://schemas.microsoft.com/office/drawing/2014/main" id="{900AE2D6-5509-6444-8350-9125660678FB}"/>
              </a:ext>
            </a:extLst>
          </p:cNvPr>
          <p:cNvSpPr/>
          <p:nvPr/>
        </p:nvSpPr>
        <p:spPr>
          <a:xfrm rot="4302302">
            <a:off x="7379343" y="277817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Oval 50">
            <a:extLst>
              <a:ext uri="{FF2B5EF4-FFF2-40B4-BE49-F238E27FC236}">
                <a16:creationId xmlns:a16="http://schemas.microsoft.com/office/drawing/2014/main" id="{900AE2D6-5509-6444-8350-9125660678FB}"/>
              </a:ext>
            </a:extLst>
          </p:cNvPr>
          <p:cNvSpPr/>
          <p:nvPr/>
        </p:nvSpPr>
        <p:spPr>
          <a:xfrm rot="4302302">
            <a:off x="8511978" y="395950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Oval 51">
            <a:extLst>
              <a:ext uri="{FF2B5EF4-FFF2-40B4-BE49-F238E27FC236}">
                <a16:creationId xmlns:a16="http://schemas.microsoft.com/office/drawing/2014/main" id="{900AE2D6-5509-6444-8350-9125660678FB}"/>
              </a:ext>
            </a:extLst>
          </p:cNvPr>
          <p:cNvSpPr/>
          <p:nvPr/>
        </p:nvSpPr>
        <p:spPr>
          <a:xfrm rot="4302302">
            <a:off x="8171107" y="420298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Oval 52">
            <a:extLst>
              <a:ext uri="{FF2B5EF4-FFF2-40B4-BE49-F238E27FC236}">
                <a16:creationId xmlns:a16="http://schemas.microsoft.com/office/drawing/2014/main" id="{900AE2D6-5509-6444-8350-9125660678FB}"/>
              </a:ext>
            </a:extLst>
          </p:cNvPr>
          <p:cNvSpPr/>
          <p:nvPr/>
        </p:nvSpPr>
        <p:spPr>
          <a:xfrm rot="4302302">
            <a:off x="8009690" y="392253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Oval 53">
            <a:extLst>
              <a:ext uri="{FF2B5EF4-FFF2-40B4-BE49-F238E27FC236}">
                <a16:creationId xmlns:a16="http://schemas.microsoft.com/office/drawing/2014/main" id="{900AE2D6-5509-6444-8350-9125660678FB}"/>
              </a:ext>
            </a:extLst>
          </p:cNvPr>
          <p:cNvSpPr/>
          <p:nvPr/>
        </p:nvSpPr>
        <p:spPr>
          <a:xfrm rot="4302302">
            <a:off x="8540838" y="386391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Oval 54">
            <a:extLst>
              <a:ext uri="{FF2B5EF4-FFF2-40B4-BE49-F238E27FC236}">
                <a16:creationId xmlns:a16="http://schemas.microsoft.com/office/drawing/2014/main" id="{900AE2D6-5509-6444-8350-9125660678FB}"/>
              </a:ext>
            </a:extLst>
          </p:cNvPr>
          <p:cNvSpPr/>
          <p:nvPr/>
        </p:nvSpPr>
        <p:spPr>
          <a:xfrm rot="4302302">
            <a:off x="8556162" y="405238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6" name="Oval 55">
            <a:extLst>
              <a:ext uri="{FF2B5EF4-FFF2-40B4-BE49-F238E27FC236}">
                <a16:creationId xmlns:a16="http://schemas.microsoft.com/office/drawing/2014/main" id="{900AE2D6-5509-6444-8350-9125660678FB}"/>
              </a:ext>
            </a:extLst>
          </p:cNvPr>
          <p:cNvSpPr/>
          <p:nvPr/>
        </p:nvSpPr>
        <p:spPr>
          <a:xfrm rot="4302302">
            <a:off x="9402942" y="512641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Oval 56">
            <a:extLst>
              <a:ext uri="{FF2B5EF4-FFF2-40B4-BE49-F238E27FC236}">
                <a16:creationId xmlns:a16="http://schemas.microsoft.com/office/drawing/2014/main" id="{900AE2D6-5509-6444-8350-9125660678FB}"/>
              </a:ext>
            </a:extLst>
          </p:cNvPr>
          <p:cNvSpPr/>
          <p:nvPr/>
        </p:nvSpPr>
        <p:spPr>
          <a:xfrm rot="4302302">
            <a:off x="5454953" y="598850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Oval 57">
            <a:extLst>
              <a:ext uri="{FF2B5EF4-FFF2-40B4-BE49-F238E27FC236}">
                <a16:creationId xmlns:a16="http://schemas.microsoft.com/office/drawing/2014/main" id="{900AE2D6-5509-6444-8350-9125660678FB}"/>
              </a:ext>
            </a:extLst>
          </p:cNvPr>
          <p:cNvSpPr/>
          <p:nvPr/>
        </p:nvSpPr>
        <p:spPr>
          <a:xfrm rot="4302302">
            <a:off x="10479670" y="568912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9" name="Oval 58">
            <a:extLst>
              <a:ext uri="{FF2B5EF4-FFF2-40B4-BE49-F238E27FC236}">
                <a16:creationId xmlns:a16="http://schemas.microsoft.com/office/drawing/2014/main" id="{900AE2D6-5509-6444-8350-9125660678FB}"/>
              </a:ext>
            </a:extLst>
          </p:cNvPr>
          <p:cNvSpPr/>
          <p:nvPr/>
        </p:nvSpPr>
        <p:spPr>
          <a:xfrm rot="4302302">
            <a:off x="9999016" y="567378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Oval 59">
            <a:extLst>
              <a:ext uri="{FF2B5EF4-FFF2-40B4-BE49-F238E27FC236}">
                <a16:creationId xmlns:a16="http://schemas.microsoft.com/office/drawing/2014/main" id="{900AE2D6-5509-6444-8350-9125660678FB}"/>
              </a:ext>
            </a:extLst>
          </p:cNvPr>
          <p:cNvSpPr/>
          <p:nvPr/>
        </p:nvSpPr>
        <p:spPr>
          <a:xfrm rot="4302302">
            <a:off x="5965361" y="421020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Oval 61">
            <a:extLst>
              <a:ext uri="{FF2B5EF4-FFF2-40B4-BE49-F238E27FC236}">
                <a16:creationId xmlns:a16="http://schemas.microsoft.com/office/drawing/2014/main" id="{900AE2D6-5509-6444-8350-9125660678FB}"/>
              </a:ext>
            </a:extLst>
          </p:cNvPr>
          <p:cNvSpPr/>
          <p:nvPr/>
        </p:nvSpPr>
        <p:spPr>
          <a:xfrm rot="4302302">
            <a:off x="6763973" y="417321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Oval 62">
            <a:extLst>
              <a:ext uri="{FF2B5EF4-FFF2-40B4-BE49-F238E27FC236}">
                <a16:creationId xmlns:a16="http://schemas.microsoft.com/office/drawing/2014/main" id="{900AE2D6-5509-6444-8350-9125660678FB}"/>
              </a:ext>
            </a:extLst>
          </p:cNvPr>
          <p:cNvSpPr/>
          <p:nvPr/>
        </p:nvSpPr>
        <p:spPr>
          <a:xfrm rot="4302302">
            <a:off x="9313408" y="512067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Oval 63">
            <a:extLst>
              <a:ext uri="{FF2B5EF4-FFF2-40B4-BE49-F238E27FC236}">
                <a16:creationId xmlns:a16="http://schemas.microsoft.com/office/drawing/2014/main" id="{900AE2D6-5509-6444-8350-9125660678FB}"/>
              </a:ext>
            </a:extLst>
          </p:cNvPr>
          <p:cNvSpPr/>
          <p:nvPr/>
        </p:nvSpPr>
        <p:spPr>
          <a:xfrm rot="4302302">
            <a:off x="8178249" y="4687298"/>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Oval 64">
            <a:extLst>
              <a:ext uri="{FF2B5EF4-FFF2-40B4-BE49-F238E27FC236}">
                <a16:creationId xmlns:a16="http://schemas.microsoft.com/office/drawing/2014/main" id="{900AE2D6-5509-6444-8350-9125660678FB}"/>
              </a:ext>
            </a:extLst>
          </p:cNvPr>
          <p:cNvSpPr/>
          <p:nvPr/>
        </p:nvSpPr>
        <p:spPr>
          <a:xfrm rot="4302302">
            <a:off x="8340567" y="4535798"/>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 name="Oval 65">
            <a:extLst>
              <a:ext uri="{FF2B5EF4-FFF2-40B4-BE49-F238E27FC236}">
                <a16:creationId xmlns:a16="http://schemas.microsoft.com/office/drawing/2014/main" id="{900AE2D6-5509-6444-8350-9125660678FB}"/>
              </a:ext>
            </a:extLst>
          </p:cNvPr>
          <p:cNvSpPr/>
          <p:nvPr/>
        </p:nvSpPr>
        <p:spPr>
          <a:xfrm rot="4302302">
            <a:off x="8249487" y="4736895"/>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Oval 66">
            <a:extLst>
              <a:ext uri="{FF2B5EF4-FFF2-40B4-BE49-F238E27FC236}">
                <a16:creationId xmlns:a16="http://schemas.microsoft.com/office/drawing/2014/main" id="{900AE2D6-5509-6444-8350-9125660678FB}"/>
              </a:ext>
            </a:extLst>
          </p:cNvPr>
          <p:cNvSpPr/>
          <p:nvPr/>
        </p:nvSpPr>
        <p:spPr>
          <a:xfrm rot="4302302">
            <a:off x="8383853" y="4616962"/>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Oval 67">
            <a:extLst>
              <a:ext uri="{FF2B5EF4-FFF2-40B4-BE49-F238E27FC236}">
                <a16:creationId xmlns:a16="http://schemas.microsoft.com/office/drawing/2014/main" id="{900AE2D6-5509-6444-8350-9125660678FB}"/>
              </a:ext>
            </a:extLst>
          </p:cNvPr>
          <p:cNvSpPr/>
          <p:nvPr/>
        </p:nvSpPr>
        <p:spPr>
          <a:xfrm rot="4302302">
            <a:off x="8276542" y="4634090"/>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Oval 68">
            <a:extLst>
              <a:ext uri="{FF2B5EF4-FFF2-40B4-BE49-F238E27FC236}">
                <a16:creationId xmlns:a16="http://schemas.microsoft.com/office/drawing/2014/main" id="{900AE2D6-5509-6444-8350-9125660678FB}"/>
              </a:ext>
            </a:extLst>
          </p:cNvPr>
          <p:cNvSpPr/>
          <p:nvPr/>
        </p:nvSpPr>
        <p:spPr>
          <a:xfrm rot="4302302">
            <a:off x="8342370" y="4710742"/>
            <a:ext cx="75222"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Oval 69">
            <a:extLst>
              <a:ext uri="{FF2B5EF4-FFF2-40B4-BE49-F238E27FC236}">
                <a16:creationId xmlns:a16="http://schemas.microsoft.com/office/drawing/2014/main" id="{900AE2D6-5509-6444-8350-9125660678FB}"/>
              </a:ext>
            </a:extLst>
          </p:cNvPr>
          <p:cNvSpPr/>
          <p:nvPr/>
        </p:nvSpPr>
        <p:spPr>
          <a:xfrm rot="4302302">
            <a:off x="8604860" y="394417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Oval 70">
            <a:extLst>
              <a:ext uri="{FF2B5EF4-FFF2-40B4-BE49-F238E27FC236}">
                <a16:creationId xmlns:a16="http://schemas.microsoft.com/office/drawing/2014/main" id="{900AE2D6-5509-6444-8350-9125660678FB}"/>
              </a:ext>
            </a:extLst>
          </p:cNvPr>
          <p:cNvSpPr/>
          <p:nvPr/>
        </p:nvSpPr>
        <p:spPr>
          <a:xfrm rot="4302302">
            <a:off x="8649044" y="4037051"/>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TextBox 71"/>
          <p:cNvSpPr txBox="1"/>
          <p:nvPr/>
        </p:nvSpPr>
        <p:spPr>
          <a:xfrm>
            <a:off x="3807930" y="3379215"/>
            <a:ext cx="1614263" cy="369332"/>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UNITED KINGDOM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operational testing</a:t>
            </a:r>
          </a:p>
        </p:txBody>
      </p:sp>
      <p:sp>
        <p:nvSpPr>
          <p:cNvPr id="73" name="Rectangle 72"/>
          <p:cNvSpPr/>
          <p:nvPr/>
        </p:nvSpPr>
        <p:spPr>
          <a:xfrm>
            <a:off x="5143904" y="3460279"/>
            <a:ext cx="184242" cy="132403"/>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74" name="Straight Connector 73"/>
          <p:cNvCxnSpPr>
            <a:stCxn id="60" idx="3"/>
            <a:endCxn id="72" idx="3"/>
          </p:cNvCxnSpPr>
          <p:nvPr/>
        </p:nvCxnSpPr>
        <p:spPr>
          <a:xfrm flipH="1" flipV="1">
            <a:off x="5422193" y="3563881"/>
            <a:ext cx="544196" cy="670388"/>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767208" y="6238443"/>
            <a:ext cx="1400485" cy="5078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ata</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utonomy</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novel materials</a:t>
            </a:r>
          </a:p>
        </p:txBody>
      </p:sp>
      <p:sp>
        <p:nvSpPr>
          <p:cNvPr id="76" name="TextBox 75"/>
          <p:cNvSpPr txBox="1"/>
          <p:nvPr/>
        </p:nvSpPr>
        <p:spPr>
          <a:xfrm>
            <a:off x="3807931" y="2677816"/>
            <a:ext cx="1589511" cy="6463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BELGIUM – 14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autonomy, hypersonics, manufacturing, cyber, nanoelectronics, ICT</a:t>
            </a:r>
          </a:p>
        </p:txBody>
      </p:sp>
      <p:sp>
        <p:nvSpPr>
          <p:cNvPr id="77" name="TextBox 76"/>
          <p:cNvSpPr txBox="1"/>
          <p:nvPr/>
        </p:nvSpPr>
        <p:spPr>
          <a:xfrm>
            <a:off x="4579727" y="1767826"/>
            <a:ext cx="1735443" cy="6463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NETHERLANDS – 2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robotics, autonomous systems, novel materials, energy, quantum</a:t>
            </a:r>
          </a:p>
        </p:txBody>
      </p:sp>
      <p:sp>
        <p:nvSpPr>
          <p:cNvPr id="78" name="TextBox 77"/>
          <p:cNvSpPr txBox="1"/>
          <p:nvPr/>
        </p:nvSpPr>
        <p:spPr>
          <a:xfrm>
            <a:off x="9849905" y="910530"/>
            <a:ext cx="2177362" cy="784830"/>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ESTONIA – 6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data, autonomy, cyber, robotics, space, quantum, biotechnologies, novel materials, manufacturing, unmanned vehicles, aerospace</a:t>
            </a:r>
          </a:p>
        </p:txBody>
      </p:sp>
      <p:sp>
        <p:nvSpPr>
          <p:cNvPr id="79" name="TextBox 78"/>
          <p:cNvSpPr txBox="1"/>
          <p:nvPr/>
        </p:nvSpPr>
        <p:spPr>
          <a:xfrm>
            <a:off x="9845842" y="1747194"/>
            <a:ext cx="2179783" cy="369332"/>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LATVIA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data, communication technology</a:t>
            </a:r>
          </a:p>
        </p:txBody>
      </p:sp>
      <p:sp>
        <p:nvSpPr>
          <p:cNvPr id="80" name="TextBox 79"/>
          <p:cNvSpPr txBox="1"/>
          <p:nvPr/>
        </p:nvSpPr>
        <p:spPr>
          <a:xfrm>
            <a:off x="9845842" y="2881857"/>
            <a:ext cx="2171538" cy="5078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POLAND – 7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data, autonomy, CBRN, cyber, communication technology, quantum</a:t>
            </a:r>
          </a:p>
        </p:txBody>
      </p:sp>
      <p:sp>
        <p:nvSpPr>
          <p:cNvPr id="81" name="TextBox 80"/>
          <p:cNvSpPr txBox="1"/>
          <p:nvPr/>
        </p:nvSpPr>
        <p:spPr>
          <a:xfrm>
            <a:off x="9845842" y="3448126"/>
            <a:ext cx="2164273" cy="5078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SLOVAKIA – 6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data, autonomy, robotics, cyber, space, aerospace, biotechnology</a:t>
            </a:r>
          </a:p>
        </p:txBody>
      </p:sp>
      <p:sp>
        <p:nvSpPr>
          <p:cNvPr id="82" name="TextBox 81"/>
          <p:cNvSpPr txBox="1"/>
          <p:nvPr/>
        </p:nvSpPr>
        <p:spPr>
          <a:xfrm>
            <a:off x="10257391" y="6068432"/>
            <a:ext cx="1740434" cy="6463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GREECE – 4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ata</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autonomy, space, quantum, biotechnology, novel materials and manufacturing</a:t>
            </a:r>
          </a:p>
        </p:txBody>
      </p:sp>
      <p:sp>
        <p:nvSpPr>
          <p:cNvPr id="83" name="TextBox 82"/>
          <p:cNvSpPr txBox="1"/>
          <p:nvPr/>
        </p:nvSpPr>
        <p:spPr>
          <a:xfrm>
            <a:off x="6079005" y="6183102"/>
            <a:ext cx="1422282" cy="5078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ITALY – 2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ata</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maritime, ISR, air, space, materials</a:t>
            </a:r>
          </a:p>
        </p:txBody>
      </p:sp>
      <p:sp>
        <p:nvSpPr>
          <p:cNvPr id="84" name="TextBox 83"/>
          <p:cNvSpPr txBox="1"/>
          <p:nvPr/>
        </p:nvSpPr>
        <p:spPr>
          <a:xfrm>
            <a:off x="7283110" y="1056269"/>
            <a:ext cx="1646721" cy="6463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DENMARK – 4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uantum</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nanotechnologies, novel materials, optics, laser, metrology</a:t>
            </a:r>
          </a:p>
        </p:txBody>
      </p:sp>
      <p:sp>
        <p:nvSpPr>
          <p:cNvPr id="85" name="TextBox 84"/>
          <p:cNvSpPr txBox="1"/>
          <p:nvPr/>
        </p:nvSpPr>
        <p:spPr>
          <a:xfrm>
            <a:off x="5315762" y="919945"/>
            <a:ext cx="1883903" cy="784830"/>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GERMANY – 9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data, autonomy, space, quantum, hypersonics, secure communications, energy and propulsion, semiconductors</a:t>
            </a:r>
          </a:p>
        </p:txBody>
      </p:sp>
      <p:sp>
        <p:nvSpPr>
          <p:cNvPr id="86" name="TextBox 85"/>
          <p:cNvSpPr txBox="1"/>
          <p:nvPr/>
        </p:nvSpPr>
        <p:spPr>
          <a:xfrm>
            <a:off x="9662743" y="3990981"/>
            <a:ext cx="1485910" cy="369332"/>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HUNGARY – 2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autonomy, cyber</a:t>
            </a:r>
          </a:p>
        </p:txBody>
      </p:sp>
      <p:sp>
        <p:nvSpPr>
          <p:cNvPr id="87" name="TextBox 86"/>
          <p:cNvSpPr txBox="1"/>
          <p:nvPr/>
        </p:nvSpPr>
        <p:spPr>
          <a:xfrm>
            <a:off x="9654745" y="4404680"/>
            <a:ext cx="1485910" cy="369332"/>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ROMANIA – 2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hypersonics</a:t>
            </a:r>
          </a:p>
        </p:txBody>
      </p:sp>
      <p:sp>
        <p:nvSpPr>
          <p:cNvPr id="88" name="TextBox 87"/>
          <p:cNvSpPr txBox="1"/>
          <p:nvPr/>
        </p:nvSpPr>
        <p:spPr>
          <a:xfrm>
            <a:off x="9656980" y="4856747"/>
            <a:ext cx="1488450" cy="369332"/>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BULGARIA – 3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data, autonomy</a:t>
            </a:r>
          </a:p>
        </p:txBody>
      </p:sp>
      <p:cxnSp>
        <p:nvCxnSpPr>
          <p:cNvPr id="89" name="Straight Connector 88"/>
          <p:cNvCxnSpPr>
            <a:stCxn id="157" idx="3"/>
          </p:cNvCxnSpPr>
          <p:nvPr/>
        </p:nvCxnSpPr>
        <p:spPr>
          <a:xfrm flipH="1" flipV="1">
            <a:off x="4617667" y="5818448"/>
            <a:ext cx="747096" cy="101025"/>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6" idx="5"/>
          </p:cNvCxnSpPr>
          <p:nvPr/>
        </p:nvCxnSpPr>
        <p:spPr>
          <a:xfrm flipH="1">
            <a:off x="6790147" y="5506532"/>
            <a:ext cx="541663" cy="67592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6" idx="3"/>
          </p:cNvCxnSpPr>
          <p:nvPr/>
        </p:nvCxnSpPr>
        <p:spPr>
          <a:xfrm flipH="1" flipV="1">
            <a:off x="5397442" y="3000982"/>
            <a:ext cx="1224851" cy="1312374"/>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39" idx="2"/>
          </p:cNvCxnSpPr>
          <p:nvPr/>
        </p:nvCxnSpPr>
        <p:spPr>
          <a:xfrm flipH="1" flipV="1">
            <a:off x="6362915" y="1704775"/>
            <a:ext cx="1154844" cy="3011674"/>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4" idx="2"/>
          </p:cNvCxnSpPr>
          <p:nvPr/>
        </p:nvCxnSpPr>
        <p:spPr>
          <a:xfrm flipH="1">
            <a:off x="7540046" y="1702600"/>
            <a:ext cx="664562" cy="1757836"/>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50" idx="2"/>
          </p:cNvCxnSpPr>
          <p:nvPr/>
        </p:nvCxnSpPr>
        <p:spPr>
          <a:xfrm>
            <a:off x="7344247" y="2273432"/>
            <a:ext cx="58983" cy="510505"/>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49" idx="3"/>
          </p:cNvCxnSpPr>
          <p:nvPr/>
        </p:nvCxnSpPr>
        <p:spPr>
          <a:xfrm>
            <a:off x="5876404" y="2421238"/>
            <a:ext cx="970113" cy="1724645"/>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78" idx="1"/>
            <a:endCxn id="36" idx="1"/>
          </p:cNvCxnSpPr>
          <p:nvPr/>
        </p:nvCxnSpPr>
        <p:spPr>
          <a:xfrm flipH="1">
            <a:off x="8747287" y="1302945"/>
            <a:ext cx="1102618" cy="1476649"/>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79" idx="1"/>
            <a:endCxn id="38" idx="0"/>
          </p:cNvCxnSpPr>
          <p:nvPr/>
        </p:nvCxnSpPr>
        <p:spPr>
          <a:xfrm flipH="1">
            <a:off x="8750480" y="1931860"/>
            <a:ext cx="1095362" cy="1312116"/>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54" idx="0"/>
          </p:cNvCxnSpPr>
          <p:nvPr/>
        </p:nvCxnSpPr>
        <p:spPr>
          <a:xfrm flipH="1">
            <a:off x="8612512" y="3087441"/>
            <a:ext cx="1233329" cy="803106"/>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1" idx="1"/>
            <a:endCxn id="65" idx="1"/>
          </p:cNvCxnSpPr>
          <p:nvPr/>
        </p:nvCxnSpPr>
        <p:spPr>
          <a:xfrm flipH="1">
            <a:off x="8395891" y="3702042"/>
            <a:ext cx="1449951" cy="838707"/>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45" idx="1"/>
          </p:cNvCxnSpPr>
          <p:nvPr/>
        </p:nvCxnSpPr>
        <p:spPr>
          <a:xfrm flipH="1">
            <a:off x="8341495" y="4189508"/>
            <a:ext cx="1308050" cy="792234"/>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7" idx="1"/>
            <a:endCxn id="63" idx="1"/>
          </p:cNvCxnSpPr>
          <p:nvPr/>
        </p:nvCxnSpPr>
        <p:spPr>
          <a:xfrm flipH="1">
            <a:off x="9366558" y="4600202"/>
            <a:ext cx="290422" cy="527297"/>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8" idx="1"/>
            <a:endCxn id="30" idx="0"/>
          </p:cNvCxnSpPr>
          <p:nvPr/>
        </p:nvCxnSpPr>
        <p:spPr>
          <a:xfrm flipH="1">
            <a:off x="9159000" y="5041413"/>
            <a:ext cx="473716" cy="531862"/>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58" idx="0"/>
          </p:cNvCxnSpPr>
          <p:nvPr/>
        </p:nvCxnSpPr>
        <p:spPr>
          <a:xfrm flipH="1">
            <a:off x="10551344" y="5542526"/>
            <a:ext cx="301323" cy="17323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900AE2D6-5509-6444-8350-9125660678FB}"/>
              </a:ext>
            </a:extLst>
          </p:cNvPr>
          <p:cNvSpPr/>
          <p:nvPr/>
        </p:nvSpPr>
        <p:spPr>
          <a:xfrm rot="4302302">
            <a:off x="9092555" y="5628546"/>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05" name="Straight Connector 104"/>
          <p:cNvCxnSpPr>
            <a:stCxn id="82" idx="1"/>
            <a:endCxn id="41" idx="7"/>
          </p:cNvCxnSpPr>
          <p:nvPr/>
        </p:nvCxnSpPr>
        <p:spPr>
          <a:xfrm flipH="1" flipV="1">
            <a:off x="9357030" y="6320741"/>
            <a:ext cx="900361" cy="70857"/>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7252337" y="6247832"/>
            <a:ext cx="171124" cy="91683"/>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7" name="Rectangle 106"/>
          <p:cNvSpPr/>
          <p:nvPr/>
        </p:nvSpPr>
        <p:spPr>
          <a:xfrm>
            <a:off x="4932328" y="6310895"/>
            <a:ext cx="171124" cy="91683"/>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8" name="Rectangle 107"/>
          <p:cNvSpPr/>
          <p:nvPr/>
        </p:nvSpPr>
        <p:spPr>
          <a:xfrm>
            <a:off x="5146910" y="2761945"/>
            <a:ext cx="171124" cy="91683"/>
          </a:xfrm>
          <a:prstGeom prst="rect">
            <a:avLst/>
          </a:prstGeom>
          <a:blipFill dpi="0" rotWithShape="1">
            <a:blip r:embed="rId9"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9" name="Rectangle 108"/>
          <p:cNvSpPr/>
          <p:nvPr/>
        </p:nvSpPr>
        <p:spPr>
          <a:xfrm>
            <a:off x="6092802" y="1849780"/>
            <a:ext cx="171124" cy="91683"/>
          </a:xfrm>
          <a:prstGeom prst="rect">
            <a:avLst/>
          </a:prstGeom>
          <a:blipFill dpi="0" rotWithShape="1">
            <a:blip r:embed="rId10"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0" name="Rectangle 109"/>
          <p:cNvSpPr/>
          <p:nvPr/>
        </p:nvSpPr>
        <p:spPr>
          <a:xfrm>
            <a:off x="6886499" y="991248"/>
            <a:ext cx="171124" cy="91683"/>
          </a:xfrm>
          <a:prstGeom prst="rect">
            <a:avLst/>
          </a:prstGeom>
          <a:blipFill dpi="0" rotWithShape="1">
            <a:blip r:embed="rId1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1" name="Rectangle 110"/>
          <p:cNvSpPr/>
          <p:nvPr/>
        </p:nvSpPr>
        <p:spPr>
          <a:xfrm>
            <a:off x="8686699" y="1113180"/>
            <a:ext cx="171124" cy="91683"/>
          </a:xfrm>
          <a:prstGeom prst="rect">
            <a:avLst/>
          </a:prstGeom>
          <a:blipFill dpi="0" rotWithShape="1">
            <a:blip r:embed="rId1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6" name="Rectangle 115"/>
          <p:cNvSpPr/>
          <p:nvPr/>
        </p:nvSpPr>
        <p:spPr>
          <a:xfrm>
            <a:off x="10900093" y="4067234"/>
            <a:ext cx="171124" cy="91683"/>
          </a:xfrm>
          <a:prstGeom prst="rect">
            <a:avLst/>
          </a:prstGeom>
          <a:blipFill dpi="0" rotWithShape="1">
            <a:blip r:embed="rId1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7" name="Rectangle 116"/>
          <p:cNvSpPr/>
          <p:nvPr/>
        </p:nvSpPr>
        <p:spPr>
          <a:xfrm>
            <a:off x="10891273" y="4467859"/>
            <a:ext cx="171124" cy="91683"/>
          </a:xfrm>
          <a:prstGeom prst="rect">
            <a:avLst/>
          </a:prstGeom>
          <a:blipFill dpi="0" rotWithShape="1">
            <a:blip r:embed="rId1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8" name="Rectangle 117"/>
          <p:cNvSpPr/>
          <p:nvPr/>
        </p:nvSpPr>
        <p:spPr>
          <a:xfrm>
            <a:off x="10879684" y="4899247"/>
            <a:ext cx="171124" cy="91683"/>
          </a:xfrm>
          <a:prstGeom prst="rect">
            <a:avLst/>
          </a:prstGeom>
          <a:blipFill dpi="0" rotWithShape="1">
            <a:blip r:embed="rId1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9" name="Rectangle 118"/>
          <p:cNvSpPr/>
          <p:nvPr/>
        </p:nvSpPr>
        <p:spPr>
          <a:xfrm>
            <a:off x="11741426" y="6117111"/>
            <a:ext cx="176431" cy="91683"/>
          </a:xfrm>
          <a:prstGeom prst="rect">
            <a:avLst/>
          </a:prstGeom>
          <a:blipFill dpi="0" rotWithShape="1">
            <a:blip r:embed="rId1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20" name="Straight Connector 119"/>
          <p:cNvCxnSpPr/>
          <p:nvPr/>
        </p:nvCxnSpPr>
        <p:spPr>
          <a:xfrm>
            <a:off x="9200023" y="6341307"/>
            <a:ext cx="319912" cy="389277"/>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0670192" y="5244719"/>
            <a:ext cx="1322391" cy="784830"/>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TURKEY – 2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ata</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autonomy, computing, cyber, biotechnology, space, hypersonics, q</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uantum</a:t>
            </a: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 name="Rectangle 121"/>
          <p:cNvSpPr/>
          <p:nvPr/>
        </p:nvSpPr>
        <p:spPr>
          <a:xfrm>
            <a:off x="11767721" y="5322264"/>
            <a:ext cx="171124" cy="91683"/>
          </a:xfrm>
          <a:prstGeom prst="rect">
            <a:avLst/>
          </a:prstGeom>
          <a:blipFill dpi="0" rotWithShape="1">
            <a:blip r:embed="rId1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3" name="Oval 122">
            <a:extLst>
              <a:ext uri="{FF2B5EF4-FFF2-40B4-BE49-F238E27FC236}">
                <a16:creationId xmlns:a16="http://schemas.microsoft.com/office/drawing/2014/main" id="{900AE2D6-5509-6444-8350-9125660678FB}"/>
              </a:ext>
            </a:extLst>
          </p:cNvPr>
          <p:cNvSpPr/>
          <p:nvPr/>
        </p:nvSpPr>
        <p:spPr>
          <a:xfrm rot="4302302">
            <a:off x="6646621" y="4269601"/>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4" name="Oval 123">
            <a:extLst>
              <a:ext uri="{FF2B5EF4-FFF2-40B4-BE49-F238E27FC236}">
                <a16:creationId xmlns:a16="http://schemas.microsoft.com/office/drawing/2014/main" id="{900AE2D6-5509-6444-8350-9125660678FB}"/>
              </a:ext>
            </a:extLst>
          </p:cNvPr>
          <p:cNvSpPr/>
          <p:nvPr/>
        </p:nvSpPr>
        <p:spPr>
          <a:xfrm rot="4302302">
            <a:off x="6700266" y="4404079"/>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5" name="Oval 124">
            <a:extLst>
              <a:ext uri="{FF2B5EF4-FFF2-40B4-BE49-F238E27FC236}">
                <a16:creationId xmlns:a16="http://schemas.microsoft.com/office/drawing/2014/main" id="{900AE2D6-5509-6444-8350-9125660678FB}"/>
              </a:ext>
            </a:extLst>
          </p:cNvPr>
          <p:cNvSpPr/>
          <p:nvPr/>
        </p:nvSpPr>
        <p:spPr>
          <a:xfrm rot="4302302">
            <a:off x="6803115" y="439326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6" name="Oval 125">
            <a:extLst>
              <a:ext uri="{FF2B5EF4-FFF2-40B4-BE49-F238E27FC236}">
                <a16:creationId xmlns:a16="http://schemas.microsoft.com/office/drawing/2014/main" id="{900AE2D6-5509-6444-8350-9125660678FB}"/>
              </a:ext>
            </a:extLst>
          </p:cNvPr>
          <p:cNvSpPr/>
          <p:nvPr/>
        </p:nvSpPr>
        <p:spPr>
          <a:xfrm rot="4302302">
            <a:off x="6598406" y="430759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7" name="Oval 126">
            <a:extLst>
              <a:ext uri="{FF2B5EF4-FFF2-40B4-BE49-F238E27FC236}">
                <a16:creationId xmlns:a16="http://schemas.microsoft.com/office/drawing/2014/main" id="{900AE2D6-5509-6444-8350-9125660678FB}"/>
              </a:ext>
            </a:extLst>
          </p:cNvPr>
          <p:cNvSpPr/>
          <p:nvPr/>
        </p:nvSpPr>
        <p:spPr>
          <a:xfrm rot="4302302">
            <a:off x="6769705" y="429347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8" name="Oval 127">
            <a:extLst>
              <a:ext uri="{FF2B5EF4-FFF2-40B4-BE49-F238E27FC236}">
                <a16:creationId xmlns:a16="http://schemas.microsoft.com/office/drawing/2014/main" id="{900AE2D6-5509-6444-8350-9125660678FB}"/>
              </a:ext>
            </a:extLst>
          </p:cNvPr>
          <p:cNvSpPr/>
          <p:nvPr/>
        </p:nvSpPr>
        <p:spPr>
          <a:xfrm rot="4302302">
            <a:off x="8507541" y="2760685"/>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9" name="Oval 128">
            <a:extLst>
              <a:ext uri="{FF2B5EF4-FFF2-40B4-BE49-F238E27FC236}">
                <a16:creationId xmlns:a16="http://schemas.microsoft.com/office/drawing/2014/main" id="{900AE2D6-5509-6444-8350-9125660678FB}"/>
              </a:ext>
            </a:extLst>
          </p:cNvPr>
          <p:cNvSpPr/>
          <p:nvPr/>
        </p:nvSpPr>
        <p:spPr>
          <a:xfrm rot="4302302">
            <a:off x="7697213" y="4418228"/>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0" name="Oval 129">
            <a:extLst>
              <a:ext uri="{FF2B5EF4-FFF2-40B4-BE49-F238E27FC236}">
                <a16:creationId xmlns:a16="http://schemas.microsoft.com/office/drawing/2014/main" id="{900AE2D6-5509-6444-8350-9125660678FB}"/>
              </a:ext>
            </a:extLst>
          </p:cNvPr>
          <p:cNvSpPr/>
          <p:nvPr/>
        </p:nvSpPr>
        <p:spPr>
          <a:xfrm rot="4302302">
            <a:off x="7044326" y="5205491"/>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1" name="Oval 130">
            <a:extLst>
              <a:ext uri="{FF2B5EF4-FFF2-40B4-BE49-F238E27FC236}">
                <a16:creationId xmlns:a16="http://schemas.microsoft.com/office/drawing/2014/main" id="{900AE2D6-5509-6444-8350-9125660678FB}"/>
              </a:ext>
            </a:extLst>
          </p:cNvPr>
          <p:cNvSpPr/>
          <p:nvPr/>
        </p:nvSpPr>
        <p:spPr>
          <a:xfrm rot="4302302">
            <a:off x="4606283" y="5997090"/>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32" name="Straight Connector 131"/>
          <p:cNvCxnSpPr/>
          <p:nvPr/>
        </p:nvCxnSpPr>
        <p:spPr>
          <a:xfrm flipH="1">
            <a:off x="4301166" y="6131030"/>
            <a:ext cx="308389" cy="6924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900AE2D6-5509-6444-8350-9125660678FB}"/>
              </a:ext>
            </a:extLst>
          </p:cNvPr>
          <p:cNvSpPr/>
          <p:nvPr/>
        </p:nvSpPr>
        <p:spPr>
          <a:xfrm rot="4302302">
            <a:off x="4759355" y="609839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4" name="Oval 133">
            <a:extLst>
              <a:ext uri="{FF2B5EF4-FFF2-40B4-BE49-F238E27FC236}">
                <a16:creationId xmlns:a16="http://schemas.microsoft.com/office/drawing/2014/main" id="{900AE2D6-5509-6444-8350-9125660678FB}"/>
              </a:ext>
            </a:extLst>
          </p:cNvPr>
          <p:cNvSpPr/>
          <p:nvPr/>
        </p:nvSpPr>
        <p:spPr>
          <a:xfrm rot="4302302">
            <a:off x="10295858" y="5593849"/>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5" name="Oval 134">
            <a:extLst>
              <a:ext uri="{FF2B5EF4-FFF2-40B4-BE49-F238E27FC236}">
                <a16:creationId xmlns:a16="http://schemas.microsoft.com/office/drawing/2014/main" id="{900AE2D6-5509-6444-8350-9125660678FB}"/>
              </a:ext>
            </a:extLst>
          </p:cNvPr>
          <p:cNvSpPr/>
          <p:nvPr/>
        </p:nvSpPr>
        <p:spPr>
          <a:xfrm rot="4302302">
            <a:off x="9091659" y="6209720"/>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Oval 135">
            <a:extLst>
              <a:ext uri="{FF2B5EF4-FFF2-40B4-BE49-F238E27FC236}">
                <a16:creationId xmlns:a16="http://schemas.microsoft.com/office/drawing/2014/main" id="{900AE2D6-5509-6444-8350-9125660678FB}"/>
              </a:ext>
            </a:extLst>
          </p:cNvPr>
          <p:cNvSpPr/>
          <p:nvPr/>
        </p:nvSpPr>
        <p:spPr>
          <a:xfrm rot="4302302">
            <a:off x="9390291" y="6630589"/>
            <a:ext cx="175293" cy="182606"/>
          </a:xfrm>
          <a:prstGeom prst="ellipse">
            <a:avLst/>
          </a:prstGeom>
          <a:solidFill>
            <a:srgbClr val="0DE126"/>
          </a:solidFill>
          <a:ln>
            <a:solidFill>
              <a:srgbClr val="00B050"/>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Oval 137">
            <a:extLst>
              <a:ext uri="{FF2B5EF4-FFF2-40B4-BE49-F238E27FC236}">
                <a16:creationId xmlns:a16="http://schemas.microsoft.com/office/drawing/2014/main" id="{900AE2D6-5509-6444-8350-9125660678FB}"/>
              </a:ext>
            </a:extLst>
          </p:cNvPr>
          <p:cNvSpPr/>
          <p:nvPr/>
        </p:nvSpPr>
        <p:spPr>
          <a:xfrm rot="4302302">
            <a:off x="8741993" y="347568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900AE2D6-5509-6444-8350-9125660678FB}"/>
              </a:ext>
            </a:extLst>
          </p:cNvPr>
          <p:cNvSpPr/>
          <p:nvPr/>
        </p:nvSpPr>
        <p:spPr>
          <a:xfrm rot="4302302">
            <a:off x="8649067" y="343851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0" name="Oval 139">
            <a:extLst>
              <a:ext uri="{FF2B5EF4-FFF2-40B4-BE49-F238E27FC236}">
                <a16:creationId xmlns:a16="http://schemas.microsoft.com/office/drawing/2014/main" id="{900AE2D6-5509-6444-8350-9125660678FB}"/>
              </a:ext>
            </a:extLst>
          </p:cNvPr>
          <p:cNvSpPr/>
          <p:nvPr/>
        </p:nvSpPr>
        <p:spPr>
          <a:xfrm rot="4302302">
            <a:off x="8662074" y="352958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1" name="Oval 140">
            <a:extLst>
              <a:ext uri="{FF2B5EF4-FFF2-40B4-BE49-F238E27FC236}">
                <a16:creationId xmlns:a16="http://schemas.microsoft.com/office/drawing/2014/main" id="{900AE2D6-5509-6444-8350-9125660678FB}"/>
              </a:ext>
            </a:extLst>
          </p:cNvPr>
          <p:cNvSpPr/>
          <p:nvPr/>
        </p:nvSpPr>
        <p:spPr>
          <a:xfrm rot="4302302">
            <a:off x="8753141" y="355374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2" name="Oval 141">
            <a:extLst>
              <a:ext uri="{FF2B5EF4-FFF2-40B4-BE49-F238E27FC236}">
                <a16:creationId xmlns:a16="http://schemas.microsoft.com/office/drawing/2014/main" id="{900AE2D6-5509-6444-8350-9125660678FB}"/>
              </a:ext>
            </a:extLst>
          </p:cNvPr>
          <p:cNvSpPr/>
          <p:nvPr/>
        </p:nvSpPr>
        <p:spPr>
          <a:xfrm rot="4302302">
            <a:off x="8838632" y="3510992"/>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3" name="TextBox 142"/>
          <p:cNvSpPr txBox="1"/>
          <p:nvPr/>
        </p:nvSpPr>
        <p:spPr>
          <a:xfrm>
            <a:off x="6711696" y="1904100"/>
            <a:ext cx="1016408" cy="5078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ata</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autonomy, robotics</a:t>
            </a:r>
          </a:p>
        </p:txBody>
      </p:sp>
      <p:sp>
        <p:nvSpPr>
          <p:cNvPr id="144" name="Rectangle 143"/>
          <p:cNvSpPr/>
          <p:nvPr/>
        </p:nvSpPr>
        <p:spPr>
          <a:xfrm>
            <a:off x="7462563" y="1961723"/>
            <a:ext cx="171124" cy="91683"/>
          </a:xfrm>
          <a:prstGeom prst="rect">
            <a:avLst/>
          </a:prstGeom>
          <a:blipFill dpi="0" rotWithShape="1">
            <a:blip r:embed="rId18"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5" name="TextBox 144"/>
          <p:cNvSpPr txBox="1"/>
          <p:nvPr/>
        </p:nvSpPr>
        <p:spPr>
          <a:xfrm>
            <a:off x="9845841" y="2178633"/>
            <a:ext cx="2179783" cy="6463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LITHUANIA – 6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data, autonomy, cyber, greentech, biotechnology, space, novel materials, energy and propulsion</a:t>
            </a:r>
          </a:p>
        </p:txBody>
      </p:sp>
      <p:cxnSp>
        <p:nvCxnSpPr>
          <p:cNvPr id="146" name="Straight Connector 145"/>
          <p:cNvCxnSpPr>
            <a:stCxn id="145" idx="1"/>
            <a:endCxn id="138" idx="1"/>
          </p:cNvCxnSpPr>
          <p:nvPr/>
        </p:nvCxnSpPr>
        <p:spPr>
          <a:xfrm flipH="1">
            <a:off x="8795143" y="2501799"/>
            <a:ext cx="1050698" cy="98071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900AE2D6-5509-6444-8350-9125660678FB}"/>
              </a:ext>
            </a:extLst>
          </p:cNvPr>
          <p:cNvSpPr/>
          <p:nvPr/>
        </p:nvSpPr>
        <p:spPr>
          <a:xfrm rot="4302302">
            <a:off x="6777093" y="447318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8" name="Isosceles Triangle 147"/>
          <p:cNvSpPr/>
          <p:nvPr/>
        </p:nvSpPr>
        <p:spPr>
          <a:xfrm>
            <a:off x="8370949" y="2761321"/>
            <a:ext cx="191244" cy="146866"/>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0" name="Oval 149">
            <a:extLst>
              <a:ext uri="{FF2B5EF4-FFF2-40B4-BE49-F238E27FC236}">
                <a16:creationId xmlns:a16="http://schemas.microsoft.com/office/drawing/2014/main" id="{900AE2D6-5509-6444-8350-9125660678FB}"/>
              </a:ext>
            </a:extLst>
          </p:cNvPr>
          <p:cNvSpPr/>
          <p:nvPr/>
        </p:nvSpPr>
        <p:spPr>
          <a:xfrm rot="4302302">
            <a:off x="8570460" y="345616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1" name="TextBox 150">
            <a:extLst>
              <a:ext uri="{FF2B5EF4-FFF2-40B4-BE49-F238E27FC236}">
                <a16:creationId xmlns:a16="http://schemas.microsoft.com/office/drawing/2014/main" id="{1C9D6EFC-9CFC-8742-B458-BBDD536D86B9}"/>
              </a:ext>
            </a:extLst>
          </p:cNvPr>
          <p:cNvSpPr txBox="1"/>
          <p:nvPr/>
        </p:nvSpPr>
        <p:spPr>
          <a:xfrm>
            <a:off x="3807931" y="4184886"/>
            <a:ext cx="1614263" cy="923330"/>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defPPr>
              <a:defRPr lang="en-US"/>
            </a:defPPr>
            <a:lvl1pPr>
              <a:defRPr sz="900" b="1">
                <a:solidFill>
                  <a:prstClr val="black"/>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FRANCE – 10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autonomy, quantum, biotechnologies, energy and propulsion, novel materials, advanced manufacturing, hypersonics, space</a:t>
            </a:r>
          </a:p>
        </p:txBody>
      </p:sp>
      <p:pic>
        <p:nvPicPr>
          <p:cNvPr id="152" name="Picture 15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200979" y="4251283"/>
            <a:ext cx="158418" cy="105664"/>
          </a:xfrm>
          <a:prstGeom prst="rect">
            <a:avLst/>
          </a:prstGeom>
        </p:spPr>
      </p:pic>
      <p:sp>
        <p:nvSpPr>
          <p:cNvPr id="153" name="Oval 152">
            <a:extLst>
              <a:ext uri="{FF2B5EF4-FFF2-40B4-BE49-F238E27FC236}">
                <a16:creationId xmlns:a16="http://schemas.microsoft.com/office/drawing/2014/main" id="{900AE2D6-5509-6444-8350-9125660678FB}"/>
              </a:ext>
            </a:extLst>
          </p:cNvPr>
          <p:cNvSpPr/>
          <p:nvPr/>
        </p:nvSpPr>
        <p:spPr>
          <a:xfrm rot="4302302">
            <a:off x="8808111" y="2778447"/>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4" name="Oval 153">
            <a:extLst>
              <a:ext uri="{FF2B5EF4-FFF2-40B4-BE49-F238E27FC236}">
                <a16:creationId xmlns:a16="http://schemas.microsoft.com/office/drawing/2014/main" id="{900AE2D6-5509-6444-8350-9125660678FB}"/>
              </a:ext>
            </a:extLst>
          </p:cNvPr>
          <p:cNvSpPr/>
          <p:nvPr/>
        </p:nvSpPr>
        <p:spPr>
          <a:xfrm rot="4302302">
            <a:off x="8856554" y="285045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5" name="Oval 154">
            <a:extLst>
              <a:ext uri="{FF2B5EF4-FFF2-40B4-BE49-F238E27FC236}">
                <a16:creationId xmlns:a16="http://schemas.microsoft.com/office/drawing/2014/main" id="{900AE2D6-5509-6444-8350-9125660678FB}"/>
              </a:ext>
            </a:extLst>
          </p:cNvPr>
          <p:cNvSpPr/>
          <p:nvPr/>
        </p:nvSpPr>
        <p:spPr>
          <a:xfrm rot="4302302">
            <a:off x="8736103" y="2850455"/>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6" name="Rectangle 155"/>
          <p:cNvSpPr/>
          <p:nvPr/>
        </p:nvSpPr>
        <p:spPr>
          <a:xfrm>
            <a:off x="5053863" y="5311728"/>
            <a:ext cx="171124" cy="91683"/>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7" name="Oval 156">
            <a:extLst>
              <a:ext uri="{FF2B5EF4-FFF2-40B4-BE49-F238E27FC236}">
                <a16:creationId xmlns:a16="http://schemas.microsoft.com/office/drawing/2014/main" id="{900AE2D6-5509-6444-8350-9125660678FB}"/>
              </a:ext>
            </a:extLst>
          </p:cNvPr>
          <p:cNvSpPr/>
          <p:nvPr/>
        </p:nvSpPr>
        <p:spPr>
          <a:xfrm rot="4302302">
            <a:off x="5363735" y="5895413"/>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8" name="Oval 157">
            <a:extLst>
              <a:ext uri="{FF2B5EF4-FFF2-40B4-BE49-F238E27FC236}">
                <a16:creationId xmlns:a16="http://schemas.microsoft.com/office/drawing/2014/main" id="{900AE2D6-5509-6444-8350-9125660678FB}"/>
              </a:ext>
            </a:extLst>
          </p:cNvPr>
          <p:cNvSpPr/>
          <p:nvPr/>
        </p:nvSpPr>
        <p:spPr>
          <a:xfrm rot="4302302">
            <a:off x="5459308" y="5895413"/>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9" name="Oval 158">
            <a:extLst>
              <a:ext uri="{FF2B5EF4-FFF2-40B4-BE49-F238E27FC236}">
                <a16:creationId xmlns:a16="http://schemas.microsoft.com/office/drawing/2014/main" id="{900AE2D6-5509-6444-8350-9125660678FB}"/>
              </a:ext>
            </a:extLst>
          </p:cNvPr>
          <p:cNvSpPr/>
          <p:nvPr/>
        </p:nvSpPr>
        <p:spPr>
          <a:xfrm rot="4302302">
            <a:off x="6371847" y="4815293"/>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0" name="Oval 159">
            <a:extLst>
              <a:ext uri="{FF2B5EF4-FFF2-40B4-BE49-F238E27FC236}">
                <a16:creationId xmlns:a16="http://schemas.microsoft.com/office/drawing/2014/main" id="{900AE2D6-5509-6444-8350-9125660678FB}"/>
              </a:ext>
            </a:extLst>
          </p:cNvPr>
          <p:cNvSpPr/>
          <p:nvPr/>
        </p:nvSpPr>
        <p:spPr>
          <a:xfrm rot="4302302">
            <a:off x="6403796" y="4743285"/>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1" name="Oval 160">
            <a:extLst>
              <a:ext uri="{FF2B5EF4-FFF2-40B4-BE49-F238E27FC236}">
                <a16:creationId xmlns:a16="http://schemas.microsoft.com/office/drawing/2014/main" id="{900AE2D6-5509-6444-8350-9125660678FB}"/>
              </a:ext>
            </a:extLst>
          </p:cNvPr>
          <p:cNvSpPr/>
          <p:nvPr/>
        </p:nvSpPr>
        <p:spPr>
          <a:xfrm rot="4302302">
            <a:off x="6107380" y="5265820"/>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2" name="Oval 161">
            <a:extLst>
              <a:ext uri="{FF2B5EF4-FFF2-40B4-BE49-F238E27FC236}">
                <a16:creationId xmlns:a16="http://schemas.microsoft.com/office/drawing/2014/main" id="{900AE2D6-5509-6444-8350-9125660678FB}"/>
              </a:ext>
            </a:extLst>
          </p:cNvPr>
          <p:cNvSpPr/>
          <p:nvPr/>
        </p:nvSpPr>
        <p:spPr>
          <a:xfrm rot="4302302">
            <a:off x="6395412" y="490578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3" name="Oval 162">
            <a:extLst>
              <a:ext uri="{FF2B5EF4-FFF2-40B4-BE49-F238E27FC236}">
                <a16:creationId xmlns:a16="http://schemas.microsoft.com/office/drawing/2014/main" id="{900AE2D6-5509-6444-8350-9125660678FB}"/>
              </a:ext>
            </a:extLst>
          </p:cNvPr>
          <p:cNvSpPr/>
          <p:nvPr/>
        </p:nvSpPr>
        <p:spPr>
          <a:xfrm rot="4302302">
            <a:off x="6659879" y="5535373"/>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4" name="Oval 163">
            <a:extLst>
              <a:ext uri="{FF2B5EF4-FFF2-40B4-BE49-F238E27FC236}">
                <a16:creationId xmlns:a16="http://schemas.microsoft.com/office/drawing/2014/main" id="{900AE2D6-5509-6444-8350-9125660678FB}"/>
              </a:ext>
            </a:extLst>
          </p:cNvPr>
          <p:cNvSpPr/>
          <p:nvPr/>
        </p:nvSpPr>
        <p:spPr>
          <a:xfrm rot="4302302">
            <a:off x="6035372" y="5327733"/>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5" name="Oval 164">
            <a:extLst>
              <a:ext uri="{FF2B5EF4-FFF2-40B4-BE49-F238E27FC236}">
                <a16:creationId xmlns:a16="http://schemas.microsoft.com/office/drawing/2014/main" id="{900AE2D6-5509-6444-8350-9125660678FB}"/>
              </a:ext>
            </a:extLst>
          </p:cNvPr>
          <p:cNvSpPr/>
          <p:nvPr/>
        </p:nvSpPr>
        <p:spPr>
          <a:xfrm rot="4302302">
            <a:off x="5939799" y="5193812"/>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6" name="Oval 165">
            <a:extLst>
              <a:ext uri="{FF2B5EF4-FFF2-40B4-BE49-F238E27FC236}">
                <a16:creationId xmlns:a16="http://schemas.microsoft.com/office/drawing/2014/main" id="{900AE2D6-5509-6444-8350-9125660678FB}"/>
              </a:ext>
            </a:extLst>
          </p:cNvPr>
          <p:cNvSpPr/>
          <p:nvPr/>
        </p:nvSpPr>
        <p:spPr>
          <a:xfrm rot="4302302">
            <a:off x="6539428" y="5463365"/>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7" name="Oval 166">
            <a:extLst>
              <a:ext uri="{FF2B5EF4-FFF2-40B4-BE49-F238E27FC236}">
                <a16:creationId xmlns:a16="http://schemas.microsoft.com/office/drawing/2014/main" id="{900AE2D6-5509-6444-8350-9125660678FB}"/>
              </a:ext>
            </a:extLst>
          </p:cNvPr>
          <p:cNvSpPr/>
          <p:nvPr/>
        </p:nvSpPr>
        <p:spPr>
          <a:xfrm rot="4302302">
            <a:off x="6467420" y="4545740"/>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8" name="Oval 167">
            <a:extLst>
              <a:ext uri="{FF2B5EF4-FFF2-40B4-BE49-F238E27FC236}">
                <a16:creationId xmlns:a16="http://schemas.microsoft.com/office/drawing/2014/main" id="{900AE2D6-5509-6444-8350-9125660678FB}"/>
              </a:ext>
            </a:extLst>
          </p:cNvPr>
          <p:cNvSpPr/>
          <p:nvPr/>
        </p:nvSpPr>
        <p:spPr>
          <a:xfrm rot="4302302">
            <a:off x="6035372" y="4905780"/>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9" name="Oval 168">
            <a:extLst>
              <a:ext uri="{FF2B5EF4-FFF2-40B4-BE49-F238E27FC236}">
                <a16:creationId xmlns:a16="http://schemas.microsoft.com/office/drawing/2014/main" id="{900AE2D6-5509-6444-8350-9125660678FB}"/>
              </a:ext>
            </a:extLst>
          </p:cNvPr>
          <p:cNvSpPr/>
          <p:nvPr/>
        </p:nvSpPr>
        <p:spPr>
          <a:xfrm rot="4302302">
            <a:off x="7451967" y="4617748"/>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0" name="Oval 169">
            <a:extLst>
              <a:ext uri="{FF2B5EF4-FFF2-40B4-BE49-F238E27FC236}">
                <a16:creationId xmlns:a16="http://schemas.microsoft.com/office/drawing/2014/main" id="{900AE2D6-5509-6444-8350-9125660678FB}"/>
              </a:ext>
            </a:extLst>
          </p:cNvPr>
          <p:cNvSpPr/>
          <p:nvPr/>
        </p:nvSpPr>
        <p:spPr>
          <a:xfrm rot="4302302">
            <a:off x="7547540" y="4617748"/>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1" name="Oval 170">
            <a:extLst>
              <a:ext uri="{FF2B5EF4-FFF2-40B4-BE49-F238E27FC236}">
                <a16:creationId xmlns:a16="http://schemas.microsoft.com/office/drawing/2014/main" id="{900AE2D6-5509-6444-8350-9125660678FB}"/>
              </a:ext>
            </a:extLst>
          </p:cNvPr>
          <p:cNvSpPr/>
          <p:nvPr/>
        </p:nvSpPr>
        <p:spPr>
          <a:xfrm rot="4302302">
            <a:off x="7475532" y="4473732"/>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2" name="Oval 171">
            <a:extLst>
              <a:ext uri="{FF2B5EF4-FFF2-40B4-BE49-F238E27FC236}">
                <a16:creationId xmlns:a16="http://schemas.microsoft.com/office/drawing/2014/main" id="{900AE2D6-5509-6444-8350-9125660678FB}"/>
              </a:ext>
            </a:extLst>
          </p:cNvPr>
          <p:cNvSpPr/>
          <p:nvPr/>
        </p:nvSpPr>
        <p:spPr>
          <a:xfrm rot="4302302">
            <a:off x="7115492" y="4473732"/>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3" name="Oval 172">
            <a:extLst>
              <a:ext uri="{FF2B5EF4-FFF2-40B4-BE49-F238E27FC236}">
                <a16:creationId xmlns:a16="http://schemas.microsoft.com/office/drawing/2014/main" id="{900AE2D6-5509-6444-8350-9125660678FB}"/>
              </a:ext>
            </a:extLst>
          </p:cNvPr>
          <p:cNvSpPr/>
          <p:nvPr/>
        </p:nvSpPr>
        <p:spPr>
          <a:xfrm rot="4302302">
            <a:off x="7235943" y="4743285"/>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4" name="Oval 173">
            <a:extLst>
              <a:ext uri="{FF2B5EF4-FFF2-40B4-BE49-F238E27FC236}">
                <a16:creationId xmlns:a16="http://schemas.microsoft.com/office/drawing/2014/main" id="{900AE2D6-5509-6444-8350-9125660678FB}"/>
              </a:ext>
            </a:extLst>
          </p:cNvPr>
          <p:cNvSpPr/>
          <p:nvPr/>
        </p:nvSpPr>
        <p:spPr>
          <a:xfrm rot="4302302">
            <a:off x="7163935" y="468975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5" name="Oval 174">
            <a:extLst>
              <a:ext uri="{FF2B5EF4-FFF2-40B4-BE49-F238E27FC236}">
                <a16:creationId xmlns:a16="http://schemas.microsoft.com/office/drawing/2014/main" id="{900AE2D6-5509-6444-8350-9125660678FB}"/>
              </a:ext>
            </a:extLst>
          </p:cNvPr>
          <p:cNvSpPr/>
          <p:nvPr/>
        </p:nvSpPr>
        <p:spPr>
          <a:xfrm rot="4302302">
            <a:off x="7403524" y="4743285"/>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6" name="Oval 175">
            <a:extLst>
              <a:ext uri="{FF2B5EF4-FFF2-40B4-BE49-F238E27FC236}">
                <a16:creationId xmlns:a16="http://schemas.microsoft.com/office/drawing/2014/main" id="{900AE2D6-5509-6444-8350-9125660678FB}"/>
              </a:ext>
            </a:extLst>
          </p:cNvPr>
          <p:cNvSpPr/>
          <p:nvPr/>
        </p:nvSpPr>
        <p:spPr>
          <a:xfrm rot="4302302">
            <a:off x="7115492" y="4599269"/>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7" name="Oval 176">
            <a:extLst>
              <a:ext uri="{FF2B5EF4-FFF2-40B4-BE49-F238E27FC236}">
                <a16:creationId xmlns:a16="http://schemas.microsoft.com/office/drawing/2014/main" id="{900AE2D6-5509-6444-8350-9125660678FB}"/>
              </a:ext>
            </a:extLst>
          </p:cNvPr>
          <p:cNvSpPr/>
          <p:nvPr/>
        </p:nvSpPr>
        <p:spPr>
          <a:xfrm rot="4302302">
            <a:off x="5939799" y="4761764"/>
            <a:ext cx="69635" cy="77637"/>
          </a:xfrm>
          <a:prstGeom prst="ellipse">
            <a:avLst/>
          </a:prstGeom>
          <a:solidFill>
            <a:schemeClr val="tx1">
              <a:lumMod val="75000"/>
              <a:lumOff val="25000"/>
            </a:schemeClr>
          </a:solidFill>
          <a:ln>
            <a:solidFill>
              <a:schemeClr val="tx1">
                <a:lumMod val="75000"/>
                <a:lumOff val="2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8" name="Oval 177">
            <a:extLst>
              <a:ext uri="{FF2B5EF4-FFF2-40B4-BE49-F238E27FC236}">
                <a16:creationId xmlns:a16="http://schemas.microsoft.com/office/drawing/2014/main" id="{900AE2D6-5509-6444-8350-9125660678FB}"/>
              </a:ext>
            </a:extLst>
          </p:cNvPr>
          <p:cNvSpPr/>
          <p:nvPr/>
        </p:nvSpPr>
        <p:spPr>
          <a:xfrm rot="4302302">
            <a:off x="7812007" y="5103325"/>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9" name="Oval 178">
            <a:extLst>
              <a:ext uri="{FF2B5EF4-FFF2-40B4-BE49-F238E27FC236}">
                <a16:creationId xmlns:a16="http://schemas.microsoft.com/office/drawing/2014/main" id="{900AE2D6-5509-6444-8350-9125660678FB}"/>
              </a:ext>
            </a:extLst>
          </p:cNvPr>
          <p:cNvSpPr/>
          <p:nvPr/>
        </p:nvSpPr>
        <p:spPr>
          <a:xfrm rot="4302302">
            <a:off x="7907580" y="5103325"/>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0" name="Oval 179">
            <a:extLst>
              <a:ext uri="{FF2B5EF4-FFF2-40B4-BE49-F238E27FC236}">
                <a16:creationId xmlns:a16="http://schemas.microsoft.com/office/drawing/2014/main" id="{900AE2D6-5509-6444-8350-9125660678FB}"/>
              </a:ext>
            </a:extLst>
          </p:cNvPr>
          <p:cNvSpPr/>
          <p:nvPr/>
        </p:nvSpPr>
        <p:spPr>
          <a:xfrm rot="4302302">
            <a:off x="7979588" y="504979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1" name="Straight Connector 180"/>
          <p:cNvCxnSpPr>
            <a:stCxn id="177" idx="3"/>
            <a:endCxn id="151" idx="3"/>
          </p:cNvCxnSpPr>
          <p:nvPr/>
        </p:nvCxnSpPr>
        <p:spPr>
          <a:xfrm flipH="1" flipV="1">
            <a:off x="5422194" y="4646551"/>
            <a:ext cx="518633" cy="139273"/>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7564235" y="6182453"/>
            <a:ext cx="1422282" cy="5078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SLOVENIA – 3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5G, cybersecurity, critical infrastructure</a:t>
            </a:r>
          </a:p>
        </p:txBody>
      </p:sp>
      <p:cxnSp>
        <p:nvCxnSpPr>
          <p:cNvPr id="183" name="Straight Connector 182"/>
          <p:cNvCxnSpPr>
            <a:stCxn id="182" idx="0"/>
            <a:endCxn id="179" idx="6"/>
          </p:cNvCxnSpPr>
          <p:nvPr/>
        </p:nvCxnSpPr>
        <p:spPr>
          <a:xfrm flipH="1" flipV="1">
            <a:off x="7953327" y="5175201"/>
            <a:ext cx="322049" cy="1007252"/>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84" name="Picture 18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787053" y="6245308"/>
            <a:ext cx="187678" cy="94207"/>
          </a:xfrm>
          <a:prstGeom prst="rect">
            <a:avLst/>
          </a:prstGeom>
        </p:spPr>
      </p:pic>
      <p:sp>
        <p:nvSpPr>
          <p:cNvPr id="185" name="TextBox 184"/>
          <p:cNvSpPr txBox="1"/>
          <p:nvPr/>
        </p:nvSpPr>
        <p:spPr>
          <a:xfrm>
            <a:off x="3806016" y="5172117"/>
            <a:ext cx="1747169" cy="646331"/>
          </a:xfrm>
          <a:prstGeom prst="rect">
            <a:avLst/>
          </a:prstGeom>
          <a:solidFill>
            <a:schemeClr val="accent1">
              <a:lumMod val="20000"/>
              <a:lumOff val="80000"/>
            </a:schemeClr>
          </a:solidFill>
          <a:ln w="63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SPAIN – 5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 maritime, neurotechnology, 5G, quantum communications, energy</a:t>
            </a:r>
          </a:p>
        </p:txBody>
      </p:sp>
      <p:sp>
        <p:nvSpPr>
          <p:cNvPr id="186" name="Rectangle 185"/>
          <p:cNvSpPr/>
          <p:nvPr/>
        </p:nvSpPr>
        <p:spPr>
          <a:xfrm>
            <a:off x="5275215" y="5239720"/>
            <a:ext cx="171124" cy="91683"/>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Oval 186">
            <a:extLst>
              <a:ext uri="{FF2B5EF4-FFF2-40B4-BE49-F238E27FC236}">
                <a16:creationId xmlns:a16="http://schemas.microsoft.com/office/drawing/2014/main" id="{900AE2D6-5509-6444-8350-9125660678FB}"/>
              </a:ext>
            </a:extLst>
          </p:cNvPr>
          <p:cNvSpPr/>
          <p:nvPr/>
        </p:nvSpPr>
        <p:spPr>
          <a:xfrm rot="4302302">
            <a:off x="5563463" y="5910316"/>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Oval 187">
            <a:extLst>
              <a:ext uri="{FF2B5EF4-FFF2-40B4-BE49-F238E27FC236}">
                <a16:creationId xmlns:a16="http://schemas.microsoft.com/office/drawing/2014/main" id="{900AE2D6-5509-6444-8350-9125660678FB}"/>
              </a:ext>
            </a:extLst>
          </p:cNvPr>
          <p:cNvSpPr/>
          <p:nvPr/>
        </p:nvSpPr>
        <p:spPr>
          <a:xfrm rot="4302302">
            <a:off x="5570311" y="6006701"/>
            <a:ext cx="69635" cy="77637"/>
          </a:xfrm>
          <a:prstGeom prst="ellipse">
            <a:avLst/>
          </a:prstGeom>
          <a:solidFill>
            <a:schemeClr val="tx1">
              <a:lumMod val="75000"/>
              <a:lumOff val="25000"/>
            </a:schemeClr>
          </a:solidFill>
          <a:ln>
            <a:solidFill>
              <a:schemeClr val="accent2">
                <a:lumMod val="75000"/>
              </a:schemeClr>
            </a:solidFill>
          </a:ln>
          <a:effectLst>
            <a:outerShdw blurRad="50800" dist="127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2" name="Title 1"/>
          <p:cNvSpPr>
            <a:spLocks noGrp="1"/>
          </p:cNvSpPr>
          <p:nvPr>
            <p:ph type="title"/>
          </p:nvPr>
        </p:nvSpPr>
        <p:spPr>
          <a:xfrm>
            <a:off x="1719251" y="-12999"/>
            <a:ext cx="10198606" cy="1021763"/>
          </a:xfrm>
        </p:spPr>
        <p:txBody>
          <a:bodyPr>
            <a:normAutofit/>
          </a:bodyPr>
          <a:lstStyle/>
          <a:p>
            <a:r>
              <a:rPr lang="en-US" sz="4000">
                <a:latin typeface="Arial" panose="020B0604020202020204" pitchFamily="34" charset="0"/>
                <a:cs typeface="Arial" panose="020B0604020202020204" pitchFamily="34" charset="0"/>
              </a:rPr>
              <a:t>DIANA Network: Test Centre Sites  </a:t>
            </a:r>
            <a:r>
              <a:rPr lang="en-US" sz="2400">
                <a:latin typeface="Arial" panose="020B0604020202020204" pitchFamily="34" charset="0"/>
                <a:cs typeface="Arial" panose="020B0604020202020204" pitchFamily="34" charset="0"/>
              </a:rPr>
              <a:t>(March 2023)</a:t>
            </a:r>
            <a:endParaRPr lang="en-GB" sz="2400">
              <a:latin typeface="Arial" panose="020B0604020202020204" pitchFamily="34" charset="0"/>
              <a:cs typeface="Arial" panose="020B0604020202020204" pitchFamily="34" charset="0"/>
            </a:endParaRPr>
          </a:p>
        </p:txBody>
      </p:sp>
      <p:pic>
        <p:nvPicPr>
          <p:cNvPr id="3" name="Graphic 15" descr="Building outline">
            <a:extLst>
              <a:ext uri="{FF2B5EF4-FFF2-40B4-BE49-F238E27FC236}">
                <a16:creationId xmlns:a16="http://schemas.microsoft.com/office/drawing/2014/main" id="{7E2E2868-9C62-08D3-776D-E648C0AF9137}"/>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459828" y="1676490"/>
            <a:ext cx="333599" cy="333599"/>
          </a:xfrm>
          <a:prstGeom prst="rect">
            <a:avLst/>
          </a:prstGeom>
        </p:spPr>
      </p:pic>
      <p:pic>
        <p:nvPicPr>
          <p:cNvPr id="7" name="Graphic 15" descr="Building outline">
            <a:extLst>
              <a:ext uri="{FF2B5EF4-FFF2-40B4-BE49-F238E27FC236}">
                <a16:creationId xmlns:a16="http://schemas.microsoft.com/office/drawing/2014/main" id="{DE5069B6-11C9-71E3-FCF7-919AEFA53F10}"/>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67826" y="3934784"/>
            <a:ext cx="333599" cy="333599"/>
          </a:xfrm>
          <a:prstGeom prst="rect">
            <a:avLst/>
          </a:prstGeom>
        </p:spPr>
      </p:pic>
      <p:pic>
        <p:nvPicPr>
          <p:cNvPr id="19" name="Graphic 15" descr="Building outline">
            <a:extLst>
              <a:ext uri="{FF2B5EF4-FFF2-40B4-BE49-F238E27FC236}">
                <a16:creationId xmlns:a16="http://schemas.microsoft.com/office/drawing/2014/main" id="{0BA0555D-110C-3AD7-DF1D-5AAC463C480F}"/>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450885" y="4296203"/>
            <a:ext cx="333599" cy="333599"/>
          </a:xfrm>
          <a:prstGeom prst="rect">
            <a:avLst/>
          </a:prstGeom>
        </p:spPr>
      </p:pic>
    </p:spTree>
    <p:extLst>
      <p:ext uri="{BB962C8B-B14F-4D97-AF65-F5344CB8AC3E}">
        <p14:creationId xmlns:p14="http://schemas.microsoft.com/office/powerpoint/2010/main" val="17119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873" y="43691"/>
            <a:ext cx="9217024" cy="1325563"/>
          </a:xfrm>
        </p:spPr>
        <p:txBody>
          <a:bodyPr>
            <a:normAutofit/>
          </a:bodyPr>
          <a:lstStyle/>
          <a:p>
            <a:pPr algn="ctr"/>
            <a:r>
              <a:rPr lang="en-US" sz="4000">
                <a:latin typeface="Arial" panose="020B0604020202020204" pitchFamily="34" charset="0"/>
                <a:cs typeface="Arial" panose="020B0604020202020204" pitchFamily="34" charset="0"/>
              </a:rPr>
              <a:t>Connect and Register with Us </a:t>
            </a:r>
            <a:endParaRPr lang="en-GB" sz="40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9F37-59C9-4443-9D42-686FAE5545AC}" type="datetime1">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5/24/2023</a:t>
            </a:fld>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  |  </a:t>
            </a:r>
            <a:r>
              <a:rPr kumimoji="0" lang="en-GB"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P</a:t>
            </a:r>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AGE </a:t>
            </a:r>
            <a:fld id="{3C66DE6B-CC4B-F74A-99D4-2DC8DD154D90}" type="slidenum">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endParaRPr>
          </a:p>
        </p:txBody>
      </p:sp>
      <p:pic>
        <p:nvPicPr>
          <p:cNvPr id="12" name="Content Placeholder 11" descr="\\R950.NATO.INT\data\IS\IS-ESC\INNOVATION\02. NATO 2030\01. DIANA\21. Communications\DIANA Comms Assets - Texts\QR Code - DIANA Website.pn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172346" y="2024613"/>
            <a:ext cx="2016224" cy="2088232"/>
          </a:xfrm>
          <a:prstGeom prst="rect">
            <a:avLst/>
          </a:prstGeom>
          <a:noFill/>
          <a:ln>
            <a:noFill/>
          </a:ln>
        </p:spPr>
      </p:pic>
      <p:pic>
        <p:nvPicPr>
          <p:cNvPr id="13" name="Picture 12" descr="\\R950.NATO.INT\data\IS\IS-ESC\INNOVATION\02. NATO 2030\01. DIANA\21. Communications\DIANA Comms Assets - Texts\qr-code DIANA linkedin.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8738726" y="2024613"/>
            <a:ext cx="2016000" cy="2088000"/>
          </a:xfrm>
          <a:prstGeom prst="rect">
            <a:avLst/>
          </a:prstGeom>
          <a:noFill/>
          <a:ln>
            <a:noFill/>
          </a:ln>
        </p:spPr>
      </p:pic>
      <p:pic>
        <p:nvPicPr>
          <p:cNvPr id="14" name="Picture 13" descr="\\R950.NATO.INT\data\IS\IS-ESC\INNOVATION\02. NATO 2030\01. DIANA\21. Communications\DIANA Comms Assets - Texts\qr-code DIANA registration portal.png"/>
          <p:cNvPicPr/>
          <p:nvPr/>
        </p:nvPicPr>
        <p:blipFill>
          <a:blip r:embed="rId5" cstate="print">
            <a:extLst>
              <a:ext uri="{28A0092B-C50C-407E-A947-70E740481C1C}">
                <a14:useLocalDpi xmlns:a14="http://schemas.microsoft.com/office/drawing/2010/main"/>
              </a:ext>
            </a:extLst>
          </a:blip>
          <a:srcRect/>
          <a:stretch>
            <a:fillRect/>
          </a:stretch>
        </p:blipFill>
        <p:spPr bwMode="auto">
          <a:xfrm>
            <a:off x="4444492" y="1667450"/>
            <a:ext cx="3013978" cy="2970446"/>
          </a:xfrm>
          <a:prstGeom prst="rect">
            <a:avLst/>
          </a:prstGeom>
          <a:noFill/>
          <a:ln>
            <a:noFill/>
          </a:ln>
        </p:spPr>
      </p:pic>
      <p:sp>
        <p:nvSpPr>
          <p:cNvPr id="9" name="TextBox 8"/>
          <p:cNvSpPr txBox="1"/>
          <p:nvPr/>
        </p:nvSpPr>
        <p:spPr bwMode="auto">
          <a:xfrm>
            <a:off x="884314" y="4179607"/>
            <a:ext cx="2592288" cy="1532727"/>
          </a:xfrm>
          <a:prstGeom prst="rect">
            <a:avLst/>
          </a:prstGeom>
          <a:noFill/>
          <a:ln>
            <a:noFill/>
          </a:ln>
        </p:spPr>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D38"/>
                </a:solidFill>
                <a:effectLst/>
                <a:uLnTx/>
                <a:uFillTx/>
                <a:latin typeface="Arial" panose="020B0604020202020204" pitchFamily="34" charset="0"/>
                <a:ea typeface="Noto Sans" panose="020B0502040504090204" pitchFamily="34" charset="0"/>
                <a:cs typeface="Arial" panose="020B0604020202020204" pitchFamily="34" charset="0"/>
              </a:rPr>
              <a:t>Read more on the DIANA website</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1D38"/>
                </a:solidFill>
                <a:effectLst/>
                <a:uLnTx/>
                <a:uFillTx/>
                <a:latin typeface="Arial" panose="020B0604020202020204" pitchFamily="34" charset="0"/>
                <a:ea typeface="Noto Sans" panose="020B0502040504090204" pitchFamily="34" charset="0"/>
                <a:cs typeface="Arial" panose="020B0604020202020204" pitchFamily="34" charset="0"/>
                <a:hlinkClick r:id="rId6"/>
              </a:rPr>
              <a:t>www.diana.nato.int</a:t>
            </a:r>
            <a:endParaRPr kumimoji="0" lang="en-US" sz="1800" b="1" i="0" u="none" strike="noStrike" kern="1200" cap="none" spc="0" normalizeH="0" baseline="0" noProof="0">
              <a:ln>
                <a:noFill/>
              </a:ln>
              <a:solidFill>
                <a:srgbClr val="001D38"/>
              </a:solidFill>
              <a:effectLst/>
              <a:uLnTx/>
              <a:uFillTx/>
              <a:latin typeface="Arial" panose="020B0604020202020204" pitchFamily="34" charset="0"/>
              <a:ea typeface="Noto Sans" panose="020B0502040504090204" pitchFamily="34" charset="0"/>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1D38"/>
              </a:solidFill>
              <a:effectLst/>
              <a:uLnTx/>
              <a:uFillTx/>
              <a:latin typeface="Studio Feixen Sans" panose="00000500000000000000"/>
              <a:ea typeface="Noto Sans" panose="020B0502040504090204" pitchFamily="34" charset="0"/>
              <a:cs typeface="Noto Sans" panose="020B0502040504090204" pitchFamily="34" charset="0"/>
            </a:endParaRPr>
          </a:p>
        </p:txBody>
      </p:sp>
      <p:sp>
        <p:nvSpPr>
          <p:cNvPr id="16" name="TextBox 15"/>
          <p:cNvSpPr txBox="1"/>
          <p:nvPr/>
        </p:nvSpPr>
        <p:spPr bwMode="auto">
          <a:xfrm>
            <a:off x="8395385" y="4189994"/>
            <a:ext cx="2763302" cy="1872051"/>
          </a:xfrm>
          <a:prstGeom prst="rect">
            <a:avLst/>
          </a:prstGeom>
          <a:noFill/>
          <a:ln>
            <a:noFill/>
          </a:ln>
        </p:spPr>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D38"/>
                </a:solidFill>
                <a:effectLst/>
                <a:uLnTx/>
                <a:uFillTx/>
                <a:latin typeface="Arial" panose="020B0604020202020204" pitchFamily="34" charset="0"/>
                <a:ea typeface="Noto Sans" panose="020B0502040504090204" pitchFamily="34" charset="0"/>
                <a:cs typeface="Arial" panose="020B0604020202020204" pitchFamily="34" charset="0"/>
              </a:rPr>
              <a:t>Follow DIANA on LinkedIn</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1D38"/>
                </a:solidFill>
                <a:effectLst/>
                <a:uLnTx/>
                <a:uFillTx/>
                <a:latin typeface="Arial" panose="020B0604020202020204" pitchFamily="34" charset="0"/>
                <a:ea typeface="Noto Sans" panose="020B0502040504090204" pitchFamily="34" charset="0"/>
                <a:cs typeface="Arial" panose="020B0604020202020204" pitchFamily="34" charset="0"/>
                <a:hlinkClick r:id="rId7"/>
              </a:rPr>
              <a:t>https://www.linkedin.com/company/nato-diana</a:t>
            </a:r>
            <a:endParaRPr kumimoji="0" lang="en-US" sz="1800" b="1" i="0" u="none" strike="noStrike" kern="1200" cap="none" spc="0" normalizeH="0" baseline="0" noProof="0">
              <a:ln>
                <a:noFill/>
              </a:ln>
              <a:solidFill>
                <a:srgbClr val="001D38"/>
              </a:solidFill>
              <a:effectLst/>
              <a:uLnTx/>
              <a:uFillTx/>
              <a:latin typeface="Arial" panose="020B0604020202020204" pitchFamily="34" charset="0"/>
              <a:ea typeface="Noto Sans" panose="020B0502040504090204" pitchFamily="34" charset="0"/>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1D38"/>
              </a:solidFill>
              <a:effectLst/>
              <a:uLnTx/>
              <a:uFillTx/>
              <a:latin typeface="Studio Feixen Sans" panose="00000500000000000000"/>
              <a:ea typeface="Noto Sans" panose="020B0502040504090204" pitchFamily="34" charset="0"/>
              <a:cs typeface="Noto Sans" panose="020B0502040504090204" pitchFamily="34" charset="0"/>
            </a:endParaRPr>
          </a:p>
        </p:txBody>
      </p:sp>
      <p:sp>
        <p:nvSpPr>
          <p:cNvPr id="17" name="TextBox 16"/>
          <p:cNvSpPr txBox="1"/>
          <p:nvPr/>
        </p:nvSpPr>
        <p:spPr bwMode="auto">
          <a:xfrm>
            <a:off x="4655337" y="4750681"/>
            <a:ext cx="2592288" cy="1892826"/>
          </a:xfrm>
          <a:prstGeom prst="rect">
            <a:avLst/>
          </a:prstGeom>
          <a:noFill/>
          <a:ln>
            <a:noFill/>
          </a:ln>
        </p:spPr>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D38"/>
                </a:solidFill>
                <a:effectLst/>
                <a:uLnTx/>
                <a:uFillTx/>
                <a:latin typeface="Arial" panose="020B0604020202020204" pitchFamily="34" charset="0"/>
                <a:ea typeface="Noto Sans" panose="020B0502040504090204" pitchFamily="34" charset="0"/>
                <a:cs typeface="Arial" panose="020B0604020202020204" pitchFamily="34" charset="0"/>
              </a:rPr>
              <a:t>Register on the DIANA portal for notifications of Challenge Launch</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panose="020B0604020202020204" pitchFamily="34" charset="0"/>
                <a:ea typeface="Noto Sans" panose="020B0502040504090204" pitchFamily="34" charset="0"/>
                <a:cs typeface="Arial" panose="020B0604020202020204" pitchFamily="34" charset="0"/>
                <a:hlinkClick r:id="rId8"/>
              </a:rPr>
              <a:t>www.nato-diana.org</a:t>
            </a:r>
            <a:endParaRPr kumimoji="0" lang="en-US" sz="1800" b="1" i="0" u="none" strike="noStrike" kern="1200" cap="none" spc="0" normalizeH="0" baseline="0" noProof="0">
              <a:ln>
                <a:noFill/>
              </a:ln>
              <a:solidFill>
                <a:srgbClr val="FF0000"/>
              </a:solidFill>
              <a:effectLst/>
              <a:uLnTx/>
              <a:uFillTx/>
              <a:latin typeface="Arial" panose="020B0604020202020204" pitchFamily="34" charset="0"/>
              <a:ea typeface="Noto Sans" panose="020B0502040504090204" pitchFamily="34" charset="0"/>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Studio Feixen Sans" panose="00000500000000000000"/>
              <a:ea typeface="Noto Sans" panose="020B0502040504090204" pitchFamily="34" charset="0"/>
              <a:cs typeface="Noto Sans" panose="020B0502040504090204" pitchFamily="34" charset="0"/>
            </a:endParaRPr>
          </a:p>
        </p:txBody>
      </p:sp>
    </p:spTree>
    <p:extLst>
      <p:ext uri="{BB962C8B-B14F-4D97-AF65-F5344CB8AC3E}">
        <p14:creationId xmlns:p14="http://schemas.microsoft.com/office/powerpoint/2010/main" val="422954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AF904F-9CEB-F84E-87A6-662B479586C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000" b="0"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a:extLst>
              <a:ext uri="{FF2B5EF4-FFF2-40B4-BE49-F238E27FC236}">
                <a16:creationId xmlns:a16="http://schemas.microsoft.com/office/drawing/2014/main" id="{FC854A80-36BD-A24F-B4A3-3FDB3026D40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E8B6B-FB58-FB45-9CB4-5030EEACD716}" type="datetime1">
              <a:rPr kumimoji="0" lang="en-BE"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05/24/2023</a:t>
            </a:fld>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  |  </a:t>
            </a:r>
            <a:r>
              <a:rPr kumimoji="0" lang="en-GB"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P</a:t>
            </a:r>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AGE </a:t>
            </a:r>
            <a:fld id="{3C66DE6B-CC4B-F74A-99D4-2DC8DD154D90}" type="slidenum">
              <a:rPr kumimoji="0" lang="en-BE"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endParaRPr>
          </a:p>
        </p:txBody>
      </p:sp>
      <p:sp>
        <p:nvSpPr>
          <p:cNvPr id="7" name="object 3"/>
          <p:cNvSpPr txBox="1">
            <a:spLocks/>
          </p:cNvSpPr>
          <p:nvPr/>
        </p:nvSpPr>
        <p:spPr>
          <a:xfrm>
            <a:off x="2253013" y="497281"/>
            <a:ext cx="7416824" cy="517514"/>
          </a:xfrm>
          <a:prstGeom prst="rect">
            <a:avLst/>
          </a:prstGeom>
        </p:spPr>
        <p:txBody>
          <a:bodyPr vert="horz" wrap="square" lIns="0" tIns="75565" rIns="0" bIns="0" rtlCol="0">
            <a:sp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Studio Feixen Sans Book" pitchFamily="2" charset="0"/>
                <a:cs typeface="Noto Serif" panose="02020600060500020200" pitchFamily="18" charset="0"/>
              </a:defRPr>
            </a:lvl1pPr>
          </a:lstStyle>
          <a:p>
            <a:pPr marL="1660525" marR="5080" lvl="0" indent="-1647825" algn="l" defTabSz="914400" rtl="0" eaLnBrk="1" fontAlgn="auto" latinLnBrk="0" hangingPunct="1">
              <a:lnSpc>
                <a:spcPts val="3379"/>
              </a:lnSpc>
              <a:spcBef>
                <a:spcPts val="595"/>
              </a:spcBef>
              <a:spcAft>
                <a:spcPts val="0"/>
              </a:spcAft>
              <a:buClrTx/>
              <a:buSzTx/>
              <a:buFontTx/>
              <a:buNone/>
              <a:tabLst/>
              <a:defRPr/>
            </a:pPr>
            <a:r>
              <a:rPr kumimoji="0" lang="en-US" sz="4000" b="0" i="0" u="none" strike="noStrike" kern="1200" cap="none" spc="95" normalizeH="0" baseline="0" noProof="0">
                <a:ln>
                  <a:noFill/>
                </a:ln>
                <a:solidFill>
                  <a:srgbClr val="001D38"/>
                </a:solidFill>
                <a:effectLst/>
                <a:uLnTx/>
                <a:uFillTx/>
                <a:latin typeface="Arial" panose="020B0604020202020204" pitchFamily="34" charset="0"/>
                <a:cs typeface="Arial" panose="020B0604020202020204" pitchFamily="34" charset="0"/>
              </a:rPr>
              <a:t>Strategic Direction Focus 2023</a:t>
            </a:r>
            <a:endParaRPr kumimoji="0" lang="en-US" sz="4000" b="0" i="0" u="none" strike="noStrike" kern="1200" cap="none" spc="0" normalizeH="0" baseline="0" noProof="0">
              <a:ln>
                <a:noFill/>
              </a:ln>
              <a:solidFill>
                <a:srgbClr val="001D38"/>
              </a:solidFill>
              <a:effectLst/>
              <a:uLnTx/>
              <a:uFillTx/>
              <a:latin typeface="Arial" panose="020B0604020202020204" pitchFamily="34" charset="0"/>
              <a:cs typeface="Arial" panose="020B0604020202020204" pitchFamily="34" charset="0"/>
            </a:endParaRPr>
          </a:p>
        </p:txBody>
      </p:sp>
      <p:grpSp>
        <p:nvGrpSpPr>
          <p:cNvPr id="2" name="Group 1"/>
          <p:cNvGrpSpPr/>
          <p:nvPr/>
        </p:nvGrpSpPr>
        <p:grpSpPr>
          <a:xfrm>
            <a:off x="1088765" y="1607720"/>
            <a:ext cx="9361040" cy="4314195"/>
            <a:chOff x="532906" y="1916832"/>
            <a:chExt cx="8875462" cy="4040748"/>
          </a:xfrm>
        </p:grpSpPr>
        <p:sp>
          <p:nvSpPr>
            <p:cNvPr id="30" name="Rectangle 29"/>
            <p:cNvSpPr/>
            <p:nvPr/>
          </p:nvSpPr>
          <p:spPr>
            <a:xfrm>
              <a:off x="627199" y="1916832"/>
              <a:ext cx="2707463" cy="34571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Studio Feixen Sans" panose="020B0604020202020204" charset="0"/>
                <a:ea typeface="Studio Feixen Sans" panose="020B0604020202020204" charset="0"/>
                <a:cs typeface="Arial" panose="020B0604020202020204" pitchFamily="34" charset="0"/>
              </a:endParaRPr>
            </a:p>
          </p:txBody>
        </p:sp>
        <p:sp>
          <p:nvSpPr>
            <p:cNvPr id="31" name="Rectangle 30"/>
            <p:cNvSpPr/>
            <p:nvPr/>
          </p:nvSpPr>
          <p:spPr>
            <a:xfrm>
              <a:off x="3664052" y="1916832"/>
              <a:ext cx="2707463" cy="345714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Studio Feixen Sans" panose="020B0604020202020204" charset="0"/>
                <a:ea typeface="Studio Feixen Sans" panose="020B0604020202020204" charset="0"/>
                <a:cs typeface="Arial" panose="020B0604020202020204" pitchFamily="34" charset="0"/>
              </a:endParaRPr>
            </a:p>
          </p:txBody>
        </p:sp>
        <p:sp>
          <p:nvSpPr>
            <p:cNvPr id="32" name="Rectangle 31"/>
            <p:cNvSpPr/>
            <p:nvPr/>
          </p:nvSpPr>
          <p:spPr>
            <a:xfrm>
              <a:off x="6700905" y="1916832"/>
              <a:ext cx="2707463" cy="345714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FFFFFF"/>
                </a:solidFill>
                <a:effectLst/>
                <a:uLnTx/>
                <a:uFillTx/>
                <a:latin typeface="Studio Feixen Sans" panose="020B0604020202020204" charset="0"/>
                <a:ea typeface="Studio Feixen Sans" panose="020B0604020202020204" charset="0"/>
                <a:cs typeface="Arial" panose="020B0604020202020204" pitchFamily="34" charset="0"/>
              </a:endParaRPr>
            </a:p>
          </p:txBody>
        </p:sp>
        <p:sp>
          <p:nvSpPr>
            <p:cNvPr id="33" name="TextBox 32"/>
            <p:cNvSpPr txBox="1"/>
            <p:nvPr/>
          </p:nvSpPr>
          <p:spPr bwMode="auto">
            <a:xfrm>
              <a:off x="6692864" y="5571300"/>
              <a:ext cx="2707463" cy="386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Secure Information Sharing</a:t>
              </a:r>
              <a:endParaRPr kumimoji="0" lang="en-GB" sz="1600" b="1"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endParaRPr>
            </a:p>
          </p:txBody>
        </p:sp>
        <p:sp>
          <p:nvSpPr>
            <p:cNvPr id="34" name="TextBox 33"/>
            <p:cNvSpPr txBox="1"/>
            <p:nvPr/>
          </p:nvSpPr>
          <p:spPr bwMode="auto">
            <a:xfrm>
              <a:off x="532906" y="5571300"/>
              <a:ext cx="2864637" cy="386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Sensing and Surveillance</a:t>
              </a:r>
              <a:endParaRPr kumimoji="0" lang="en-GB" sz="1600" b="1"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endParaRPr>
            </a:p>
          </p:txBody>
        </p:sp>
        <p:sp>
          <p:nvSpPr>
            <p:cNvPr id="35" name="TextBox 34"/>
            <p:cNvSpPr txBox="1"/>
            <p:nvPr/>
          </p:nvSpPr>
          <p:spPr bwMode="auto">
            <a:xfrm>
              <a:off x="3598736" y="5586285"/>
              <a:ext cx="2707463" cy="35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Energy Resilience</a:t>
              </a:r>
              <a:endParaRPr kumimoji="0" lang="en-GB" sz="1600" b="1"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endParaRPr>
            </a:p>
          </p:txBody>
        </p:sp>
        <p:sp>
          <p:nvSpPr>
            <p:cNvPr id="36" name="TextBox 35"/>
            <p:cNvSpPr txBox="1"/>
            <p:nvPr/>
          </p:nvSpPr>
          <p:spPr bwMode="auto">
            <a:xfrm>
              <a:off x="3864153" y="3217518"/>
              <a:ext cx="2304530" cy="2110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Studio Feixen Sans" panose="020B0604020202020204" charset="0"/>
                  <a:cs typeface="Arial" panose="020B0604020202020204" pitchFamily="34" charset="0"/>
                </a:rPr>
                <a:t>EDT solutions that ensure energy is at all times available and sufficient to sustain NATO’s missions and operations. Solutions should allow Allies to better prepare for, minimise, adapt to and recover from anticipated and unanticipated energy disruptions.</a:t>
              </a:r>
            </a:p>
          </p:txBody>
        </p:sp>
        <p:sp>
          <p:nvSpPr>
            <p:cNvPr id="37" name="TextBox 36"/>
            <p:cNvSpPr txBox="1"/>
            <p:nvPr/>
          </p:nvSpPr>
          <p:spPr bwMode="auto">
            <a:xfrm>
              <a:off x="6865600" y="3495141"/>
              <a:ext cx="2378073" cy="1610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Studio Feixen Sans" panose="020B0604020202020204" charset="0"/>
                  <a:cs typeface="Arial" panose="020B0604020202020204" pitchFamily="34" charset="0"/>
                </a:rPr>
                <a:t>EDT solutions for protected, reliable collection-through-dissemination of relevant data and ensure that the resultant data-derived information can be trusted. </a:t>
              </a:r>
            </a:p>
          </p:txBody>
        </p:sp>
        <p:sp>
          <p:nvSpPr>
            <p:cNvPr id="38" name="TextBox 37"/>
            <p:cNvSpPr txBox="1"/>
            <p:nvPr/>
          </p:nvSpPr>
          <p:spPr bwMode="auto">
            <a:xfrm>
              <a:off x="786138" y="3471152"/>
              <a:ext cx="2378073" cy="1610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Studio Feixen Sans" panose="020B0604020202020204" charset="0"/>
                  <a:cs typeface="Arial" panose="020B0604020202020204" pitchFamily="34" charset="0"/>
                </a:rPr>
                <a:t>EDT solutions that support the detection and systematic observation of physical and digital domains to enable, for example, situational awareness and forecasting.</a:t>
              </a: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Studio Feixen Sans" panose="020B0604020202020204" charset="0"/>
                <a:cs typeface="Arial" panose="020B0604020202020204" pitchFamily="34" charset="0"/>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a:ext>
              </a:extLst>
            </a:blip>
            <a:srcRect t="-1277"/>
            <a:stretch/>
          </p:blipFill>
          <p:spPr>
            <a:xfrm>
              <a:off x="862938" y="2064447"/>
              <a:ext cx="2224472" cy="1131552"/>
            </a:xfrm>
            <a:prstGeom prst="rect">
              <a:avLst/>
            </a:prstGeom>
          </p:spPr>
        </p:pic>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42401" y="2070983"/>
              <a:ext cx="2224472" cy="1118479"/>
            </a:xfrm>
            <a:prstGeom prst="rect">
              <a:avLst/>
            </a:prstGeom>
          </p:spPr>
        </p:pic>
        <p:pic>
          <p:nvPicPr>
            <p:cNvPr id="41" name="Picture 4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05548" y="2085756"/>
              <a:ext cx="2224472" cy="1110243"/>
            </a:xfrm>
            <a:prstGeom prst="rect">
              <a:avLst/>
            </a:prstGeom>
          </p:spPr>
        </p:pic>
      </p:grpSp>
      <p:pic>
        <p:nvPicPr>
          <p:cNvPr id="19" name="Picture 18" descr="\\R950.NATO.INT\data\IS\IS-ESC\INNOVATION\02. NATO 2030\01. DIANA\21. Communications\DIANA Comms Assets - Texts\qr-code DIANA registration portal.png"/>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958112" y="1256"/>
            <a:ext cx="1233888" cy="1193684"/>
          </a:xfrm>
          <a:prstGeom prst="rect">
            <a:avLst/>
          </a:prstGeom>
          <a:noFill/>
          <a:ln>
            <a:noFill/>
          </a:ln>
        </p:spPr>
      </p:pic>
    </p:spTree>
    <p:extLst>
      <p:ext uri="{BB962C8B-B14F-4D97-AF65-F5344CB8AC3E}">
        <p14:creationId xmlns:p14="http://schemas.microsoft.com/office/powerpoint/2010/main" val="343327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F080-4902-3942-8318-5D418D921F79}"/>
              </a:ext>
            </a:extLst>
          </p:cNvPr>
          <p:cNvSpPr>
            <a:spLocks noGrp="1"/>
          </p:cNvSpPr>
          <p:nvPr>
            <p:ph type="title"/>
          </p:nvPr>
        </p:nvSpPr>
        <p:spPr>
          <a:xfrm>
            <a:off x="623392" y="1772816"/>
            <a:ext cx="4536504" cy="1541587"/>
          </a:xfrm>
        </p:spPr>
        <p:txBody>
          <a:bodyPr>
            <a:normAutofit/>
          </a:bodyPr>
          <a:lstStyle/>
          <a:p>
            <a:pPr algn="ctr"/>
            <a:r>
              <a:rPr lang="en-US" sz="4800" b="1"/>
              <a:t>Questions?</a:t>
            </a:r>
            <a:endParaRPr lang="en-BE" sz="4800" b="1"/>
          </a:p>
        </p:txBody>
      </p:sp>
      <p:sp>
        <p:nvSpPr>
          <p:cNvPr id="4" name="Text Placeholder 3">
            <a:extLst>
              <a:ext uri="{FF2B5EF4-FFF2-40B4-BE49-F238E27FC236}">
                <a16:creationId xmlns:a16="http://schemas.microsoft.com/office/drawing/2014/main" id="{A5FB22C4-1860-3341-BA3F-C9AA730E3276}"/>
              </a:ext>
            </a:extLst>
          </p:cNvPr>
          <p:cNvSpPr>
            <a:spLocks noGrp="1"/>
          </p:cNvSpPr>
          <p:nvPr>
            <p:ph type="body" sz="quarter" idx="14"/>
          </p:nvPr>
        </p:nvSpPr>
        <p:spPr/>
        <p:txBody>
          <a:bodyPr/>
          <a:lstStyle/>
          <a:p>
            <a:r>
              <a:rPr lang="en-GB" err="1"/>
              <a:t>cynthia.shaw</a:t>
            </a:r>
            <a:r>
              <a:rPr lang="en-BE"/>
              <a:t>@</a:t>
            </a:r>
            <a:r>
              <a:rPr lang="en-US" err="1"/>
              <a:t>diana</a:t>
            </a:r>
            <a:r>
              <a:rPr lang="en-US"/>
              <a:t>.</a:t>
            </a:r>
            <a:r>
              <a:rPr lang="en-BE"/>
              <a:t>nato.int</a:t>
            </a:r>
          </a:p>
        </p:txBody>
      </p:sp>
      <p:sp>
        <p:nvSpPr>
          <p:cNvPr id="5" name="Text Placeholder 4">
            <a:extLst>
              <a:ext uri="{FF2B5EF4-FFF2-40B4-BE49-F238E27FC236}">
                <a16:creationId xmlns:a16="http://schemas.microsoft.com/office/drawing/2014/main" id="{2B9B8E58-79AE-E647-9054-83FE0E181788}"/>
              </a:ext>
            </a:extLst>
          </p:cNvPr>
          <p:cNvSpPr>
            <a:spLocks noGrp="1"/>
          </p:cNvSpPr>
          <p:nvPr>
            <p:ph type="body" sz="quarter" idx="15"/>
          </p:nvPr>
        </p:nvSpPr>
        <p:spPr/>
        <p:txBody>
          <a:bodyPr/>
          <a:lstStyle/>
          <a:p>
            <a:r>
              <a:rPr lang="en-BE"/>
              <a:t>+32 </a:t>
            </a:r>
            <a:r>
              <a:rPr lang="en-US"/>
              <a:t>478 672576 </a:t>
            </a:r>
            <a:endParaRPr lang="en-BE"/>
          </a:p>
        </p:txBody>
      </p:sp>
    </p:spTree>
    <p:extLst>
      <p:ext uri="{BB962C8B-B14F-4D97-AF65-F5344CB8AC3E}">
        <p14:creationId xmlns:p14="http://schemas.microsoft.com/office/powerpoint/2010/main" val="388150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9F37-59C9-4443-9D42-686FAE5545AC}" type="datetime1">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5/24/2023</a:t>
            </a:fld>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  |  </a:t>
            </a:r>
            <a:r>
              <a:rPr kumimoji="0" lang="en-GB"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P</a:t>
            </a:r>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AGE </a:t>
            </a:r>
            <a:fld id="{3C66DE6B-CC4B-F74A-99D4-2DC8DD154D90}" type="slidenum">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endParaRPr>
          </a:p>
        </p:txBody>
      </p:sp>
      <p:sp>
        <p:nvSpPr>
          <p:cNvPr id="6" name="object 5"/>
          <p:cNvSpPr txBox="1"/>
          <p:nvPr/>
        </p:nvSpPr>
        <p:spPr>
          <a:xfrm>
            <a:off x="681489" y="1882448"/>
            <a:ext cx="6624736" cy="3540393"/>
          </a:xfrm>
          <a:prstGeom prst="rect">
            <a:avLst/>
          </a:prstGeom>
        </p:spPr>
        <p:txBody>
          <a:bodyPr vert="horz" wrap="square" lIns="0" tIns="12700" rIns="0" bIns="0" rtlCol="0">
            <a:spAutoFit/>
          </a:bodyPr>
          <a:lstStyle/>
          <a:p>
            <a:pPr marL="354965" marR="610870" lvl="0" indent="-342900" algn="l" defTabSz="914400" rtl="0" eaLnBrk="1" fontAlgn="auto" latinLnBrk="0" hangingPunct="1">
              <a:lnSpc>
                <a:spcPct val="131600"/>
              </a:lnSpc>
              <a:spcBef>
                <a:spcPts val="0"/>
              </a:spcBef>
              <a:spcAft>
                <a:spcPts val="0"/>
              </a:spcAft>
              <a:buClr>
                <a:srgbClr val="DB5C16"/>
              </a:buClr>
              <a:buSzTx/>
              <a:buFont typeface="Wingdings" panose="05000000000000000000" pitchFamily="2" charset="2"/>
              <a:buChar char="§"/>
              <a:tabLst>
                <a:tab pos="241300" algn="l"/>
              </a:tabLst>
              <a:defRPr/>
            </a:pPr>
            <a:r>
              <a:rPr kumimoji="0" sz="2200" b="0" i="0" u="none" strike="noStrike" kern="1200" cap="none" spc="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Insecurity</a:t>
            </a:r>
            <a:r>
              <a:rPr kumimoji="0" sz="2200" b="0" i="0" u="none" strike="noStrike" kern="1200" cap="none" spc="21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sz="2200" b="0" i="0" u="none" strike="noStrike" kern="1200" cap="none" spc="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is</a:t>
            </a:r>
            <a:r>
              <a:rPr kumimoji="0" sz="2200" b="0" i="0" u="none" strike="noStrike" kern="1200" cap="none" spc="22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sz="2200" b="0" i="0" u="none" strike="noStrike" kern="1200" cap="none" spc="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driven</a:t>
            </a:r>
            <a:r>
              <a:rPr kumimoji="0" sz="2200" b="0" i="0" u="none" strike="noStrike" kern="1200" cap="none" spc="22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sz="2200" b="0" i="0" u="none" strike="noStrike" kern="1200" cap="none" spc="11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by</a:t>
            </a:r>
            <a:r>
              <a:rPr kumimoji="0" sz="2200" b="0" i="0" u="none" strike="noStrike" kern="1200" cap="none" spc="21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sz="2200" b="0" i="0" u="none" strike="noStrike" kern="1200" cap="none" spc="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complex,</a:t>
            </a:r>
            <a:r>
              <a:rPr kumimoji="0" sz="2200" b="0" i="0" u="none" strike="noStrike" kern="1200" cap="none" spc="21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sz="2200" b="0" i="0" u="none" strike="noStrike" kern="1200" cap="none" spc="5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inter</a:t>
            </a:r>
            <a:r>
              <a:rPr kumimoji="0" lang="en-US" sz="2200" b="0" i="0" u="none" strike="noStrike" kern="1200" cap="none" spc="5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sz="2200" b="0" i="0" u="none" strike="noStrike" kern="1200" cap="none" spc="5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related </a:t>
            </a:r>
            <a:r>
              <a:rPr kumimoji="0" sz="2200" b="0" i="0" u="none" strike="noStrike" kern="1200" cap="none" spc="7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global</a:t>
            </a:r>
            <a:r>
              <a:rPr kumimoji="0" sz="2200" b="0" i="0" u="none" strike="noStrike" kern="1200" cap="none" spc="21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sz="2200" b="0" i="0" u="none" strike="noStrike" kern="1200" cap="none" spc="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challenges</a:t>
            </a:r>
            <a:r>
              <a:rPr kumimoji="0" lang="en-US" sz="2200" b="0" i="0" u="none" strike="noStrike" kern="1200" cap="none" spc="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e.g. environmental changes, scarcity of resources, economic instability, hostile threats from state and non-state actors</a:t>
            </a:r>
          </a:p>
          <a:p>
            <a:pPr marL="354965" marR="128905" lvl="0" indent="-342900" algn="l" defTabSz="914400" rtl="0" eaLnBrk="1" fontAlgn="auto" latinLnBrk="0" hangingPunct="1">
              <a:lnSpc>
                <a:spcPct val="131600"/>
              </a:lnSpc>
              <a:spcBef>
                <a:spcPts val="0"/>
              </a:spcBef>
              <a:spcAft>
                <a:spcPts val="0"/>
              </a:spcAft>
              <a:buClr>
                <a:srgbClr val="DB5C16"/>
              </a:buClr>
              <a:buSzTx/>
              <a:buFont typeface="Wingdings" panose="05000000000000000000" pitchFamily="2" charset="2"/>
              <a:buChar char="§"/>
              <a:tabLst>
                <a:tab pos="241300" algn="l"/>
              </a:tabLst>
              <a:defRPr/>
            </a:pPr>
            <a:endParaRPr kumimoji="0" lang="en-US" sz="2200" b="0" i="0" u="none" strike="noStrike" kern="1200" cap="none" spc="6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endParaRPr>
          </a:p>
          <a:p>
            <a:pPr marL="354965" marR="128905" lvl="0" indent="-342900" algn="l" defTabSz="914400" rtl="0" eaLnBrk="1" fontAlgn="auto" latinLnBrk="0" hangingPunct="1">
              <a:lnSpc>
                <a:spcPct val="131600"/>
              </a:lnSpc>
              <a:spcBef>
                <a:spcPts val="0"/>
              </a:spcBef>
              <a:spcAft>
                <a:spcPts val="0"/>
              </a:spcAft>
              <a:buClr>
                <a:srgbClr val="DB5C16"/>
              </a:buClr>
              <a:buSzTx/>
              <a:buFont typeface="Wingdings" panose="05000000000000000000" pitchFamily="2" charset="2"/>
              <a:buChar char="§"/>
              <a:tabLst>
                <a:tab pos="241300" algn="l"/>
              </a:tabLst>
              <a:defRPr/>
            </a:pPr>
            <a:r>
              <a:rPr kumimoji="0" lang="en-US" sz="2200" b="0" i="0" u="none" strike="noStrike" kern="1200" cap="none" spc="6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U</a:t>
            </a:r>
            <a:r>
              <a:rPr kumimoji="0" sz="2200" b="0" i="0" u="none" strike="noStrike" kern="1200" cap="none" spc="6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nderstanding</a:t>
            </a:r>
            <a:r>
              <a:rPr kumimoji="0" lang="en-US" sz="2200" b="0" i="0" u="none" strike="noStrike" kern="1200" cap="none" spc="6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and </a:t>
            </a:r>
            <a:r>
              <a:rPr kumimoji="0" sz="2200" b="0" i="0" u="none" strike="noStrike" kern="1200" cap="none" spc="6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tackling</a:t>
            </a:r>
            <a:r>
              <a:rPr kumimoji="0" sz="2200" b="0" i="0" u="none" strike="noStrike" kern="1200" cap="none" spc="114"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US" sz="2200" b="0" i="0" u="none" strike="noStrike" kern="1200" cap="none" spc="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these</a:t>
            </a:r>
            <a:r>
              <a:rPr kumimoji="0" sz="2200" b="0" i="0" u="none" strike="noStrike" kern="1200" cap="none" spc="114"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US" sz="2200" b="0" i="0" u="none" strike="noStrike" kern="1200" cap="none" spc="7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challenges requires </a:t>
            </a:r>
            <a:r>
              <a:rPr kumimoji="0" lang="en-GB" sz="2200" b="0" i="0" u="none" strike="noStrike" kern="1200" cap="none" spc="5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world-</a:t>
            </a:r>
            <a:r>
              <a:rPr kumimoji="0" lang="en-GB" sz="2200" b="0" i="0" u="none" strike="noStrike" kern="1200" cap="none" spc="6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leading</a:t>
            </a:r>
            <a:r>
              <a:rPr kumimoji="0" lang="en-GB" sz="2200" b="0" i="0" u="none" strike="noStrike" kern="1200" cap="none" spc="12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GB" sz="2200" b="0" i="0" u="none" strike="noStrike" kern="1200" cap="none" spc="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science</a:t>
            </a:r>
            <a:r>
              <a:rPr kumimoji="0" lang="en-GB" sz="2200" b="0" i="0" u="none" strike="noStrike" kern="1200" cap="none" spc="13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GB" sz="2200" b="0" i="0" u="none" strike="noStrike" kern="1200" cap="none" spc="7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and</a:t>
            </a:r>
            <a:r>
              <a:rPr kumimoji="0" lang="en-GB" sz="2200" b="0" i="0" u="none" strike="noStrike" kern="1200" cap="none" spc="125"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GB" sz="2200" b="0" i="0" u="none" strike="noStrike" kern="1200" cap="none" spc="60" normalizeH="0" baseline="0" noProof="0">
                <a:ln>
                  <a:noFill/>
                </a:ln>
                <a:solidFill>
                  <a:srgbClr val="383838"/>
                </a:solidFill>
                <a:effectLst/>
                <a:uLnTx/>
                <a:uFillTx/>
                <a:latin typeface="Arial" panose="020B0604020202020204" pitchFamily="34" charset="0"/>
                <a:ea typeface="Studio Feixen Sans" panose="020B0604020202020204" charset="0"/>
                <a:cs typeface="Arial" panose="020B0604020202020204" pitchFamily="34" charset="0"/>
              </a:rPr>
              <a:t>technology</a:t>
            </a:r>
            <a:endParaRPr kumimoji="0" sz="2200" b="1" i="0" u="none" strike="noStrike" kern="1200" cap="none" spc="0" normalizeH="0" baseline="0" noProof="0">
              <a:ln>
                <a:noFill/>
              </a:ln>
              <a:solidFill>
                <a:srgbClr val="001D38"/>
              </a:solidFill>
              <a:effectLst/>
              <a:uLnTx/>
              <a:uFillTx/>
              <a:latin typeface="Arial" panose="020B0604020202020204" pitchFamily="34" charset="0"/>
              <a:ea typeface="+mn-ea"/>
              <a:cs typeface="Arial" panose="020B0604020202020204" pitchFamily="34" charset="0"/>
            </a:endParaRPr>
          </a:p>
        </p:txBody>
      </p:sp>
      <p:pic>
        <p:nvPicPr>
          <p:cNvPr id="7" name="object 4"/>
          <p:cNvPicPr/>
          <p:nvPr/>
        </p:nvPicPr>
        <p:blipFill>
          <a:blip r:embed="rId3" cstate="screen">
            <a:extLst>
              <a:ext uri="{28A0092B-C50C-407E-A947-70E740481C1C}">
                <a14:useLocalDpi xmlns:a14="http://schemas.microsoft.com/office/drawing/2010/main"/>
              </a:ext>
            </a:extLst>
          </a:blip>
          <a:stretch>
            <a:fillRect/>
          </a:stretch>
        </p:blipFill>
        <p:spPr>
          <a:xfrm>
            <a:off x="7346687" y="1758528"/>
            <a:ext cx="3667220" cy="3835125"/>
          </a:xfrm>
          <a:prstGeom prst="rect">
            <a:avLst/>
          </a:prstGeom>
        </p:spPr>
      </p:pic>
      <p:sp>
        <p:nvSpPr>
          <p:cNvPr id="8" name="object 3"/>
          <p:cNvSpPr txBox="1">
            <a:spLocks/>
          </p:cNvSpPr>
          <p:nvPr/>
        </p:nvSpPr>
        <p:spPr>
          <a:xfrm>
            <a:off x="1338321" y="268887"/>
            <a:ext cx="10585176" cy="774570"/>
          </a:xfrm>
          <a:prstGeom prst="rect">
            <a:avLst/>
          </a:prstGeom>
        </p:spPr>
        <p:txBody>
          <a:bodyPr vert="horz" wrap="square" lIns="0" tIns="157479" rIns="0" bIns="0" rtlCol="0">
            <a:sp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Studio Feixen Sans Book" pitchFamily="2" charset="0"/>
                <a:cs typeface="Noto Serif" panose="02020600060500020200" pitchFamily="18" charset="0"/>
              </a:defRPr>
            </a:lvl1pPr>
          </a:lstStyle>
          <a:p>
            <a:pPr marL="556895" marR="0" lvl="0" indent="0" algn="l" defTabSz="914400" rtl="0" eaLnBrk="1" fontAlgn="auto" latinLnBrk="0" hangingPunct="1">
              <a:lnSpc>
                <a:spcPct val="100000"/>
              </a:lnSpc>
              <a:spcBef>
                <a:spcPts val="100"/>
              </a:spcBef>
              <a:spcAft>
                <a:spcPts val="0"/>
              </a:spcAft>
              <a:buClrTx/>
              <a:buSzTx/>
              <a:buFontTx/>
              <a:buNone/>
              <a:tabLst/>
              <a:defRPr/>
            </a:pPr>
            <a:r>
              <a:rPr kumimoji="0" lang="en-US" sz="4000" b="0" i="0" u="none" strike="noStrike" kern="1200" cap="none" spc="6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Holistic</a:t>
            </a:r>
            <a:r>
              <a:rPr kumimoji="0" lang="en-US" sz="4000" b="0"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US" sz="4000" b="0" i="0" u="none" strike="noStrike" kern="1200" cap="none" spc="10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Defence</a:t>
            </a:r>
            <a:r>
              <a:rPr kumimoji="0" lang="en-US" sz="4000" b="0" i="0" u="none" strike="noStrike" kern="1200" cap="none" spc="-1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US" sz="4000" b="0"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a:t>
            </a:r>
            <a:r>
              <a:rPr kumimoji="0" lang="en-US" sz="4000" b="0" i="0" u="none" strike="noStrike" kern="1200" cap="none" spc="-5"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US" sz="4000" b="0"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The</a:t>
            </a:r>
            <a:r>
              <a:rPr kumimoji="0" lang="en-US" sz="4000" b="0" i="0" u="none" strike="noStrike" kern="1200" cap="none" spc="-5"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US" sz="4000" b="0" i="0" u="none" strike="noStrike" kern="1200" cap="none" spc="95"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Problem</a:t>
            </a:r>
            <a:r>
              <a:rPr kumimoji="0" lang="en-US" sz="4000" b="0" i="0" u="none" strike="noStrike" kern="1200" cap="none" spc="1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 </a:t>
            </a:r>
            <a:r>
              <a:rPr kumimoji="0" lang="en-US" sz="4000" b="0" i="0" u="none" strike="noStrike" kern="1200" cap="none" spc="7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rPr>
              <a:t>Space</a:t>
            </a:r>
            <a:endParaRPr kumimoji="0" lang="en-US" sz="4000" b="0" i="0" u="none" strike="noStrike" kern="1200" cap="none" spc="0" normalizeH="0" baseline="0" noProof="0">
              <a:ln>
                <a:noFill/>
              </a:ln>
              <a:solidFill>
                <a:srgbClr val="001D38"/>
              </a:solidFill>
              <a:effectLst/>
              <a:uLnTx/>
              <a:uFillTx/>
              <a:latin typeface="Arial" panose="020B0604020202020204" pitchFamily="34" charset="0"/>
              <a:ea typeface="Studio Feixen Sans" panose="020B0604020202020204" charset="0"/>
              <a:cs typeface="Arial" panose="020B0604020202020204" pitchFamily="34" charset="0"/>
            </a:endParaRPr>
          </a:p>
        </p:txBody>
      </p:sp>
    </p:spTree>
    <p:extLst>
      <p:ext uri="{BB962C8B-B14F-4D97-AF65-F5344CB8AC3E}">
        <p14:creationId xmlns:p14="http://schemas.microsoft.com/office/powerpoint/2010/main" val="332626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9F37-59C9-4443-9D42-686FAE5545AC}" type="datetime1">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5/24/2023</a:t>
            </a:fld>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  |  </a:t>
            </a:r>
            <a:r>
              <a:rPr kumimoji="0" lang="en-GB"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P</a:t>
            </a:r>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AGE </a:t>
            </a:r>
            <a:fld id="{3C66DE6B-CC4B-F74A-99D4-2DC8DD154D90}" type="slidenum">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endParaRPr>
          </a:p>
        </p:txBody>
      </p:sp>
      <p:sp>
        <p:nvSpPr>
          <p:cNvPr id="6" name="Title 1"/>
          <p:cNvSpPr txBox="1">
            <a:spLocks/>
          </p:cNvSpPr>
          <p:nvPr/>
        </p:nvSpPr>
        <p:spPr>
          <a:xfrm>
            <a:off x="1641280" y="321183"/>
            <a:ext cx="9995867" cy="989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Studio Feixen Sans Book" panose="00000500000000000000" pitchFamily="2" charset="0"/>
                <a:ea typeface="Studio Feixen Sans Book" panose="00000500000000000000" pitchFamily="2" charset="0"/>
                <a:cs typeface="Noto Serif" panose="02020600060500020200" pitchFamily="18"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01D38"/>
                </a:solidFill>
                <a:effectLst/>
                <a:uLnTx/>
                <a:uFillTx/>
                <a:latin typeface="Arial" panose="020B0604020202020204" pitchFamily="34" charset="0"/>
                <a:cs typeface="Arial" panose="020B0604020202020204" pitchFamily="34" charset="0"/>
              </a:rPr>
              <a:t>Defence &amp; Security and Innovators - the Gap</a:t>
            </a:r>
            <a:endParaRPr kumimoji="0" lang="en-GB" sz="3600" b="0" i="0" u="none" strike="noStrike" kern="1200" cap="none" spc="0" normalizeH="0" baseline="0" noProof="0">
              <a:ln>
                <a:noFill/>
              </a:ln>
              <a:solidFill>
                <a:srgbClr val="001D38"/>
              </a:solidFill>
              <a:effectLst/>
              <a:uLnTx/>
              <a:uFillTx/>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714779" y="1714525"/>
            <a:ext cx="10515600" cy="2978115"/>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rgbClr val="DB5C16"/>
              </a:buClr>
              <a:buFont typeface="Wingdings" panose="05000000000000000000" pitchFamily="2" charset="2"/>
              <a:buChar char="§"/>
              <a:defRPr sz="24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1pPr>
            <a:lvl2pPr marL="685800" indent="-228600" algn="l" defTabSz="914400" rtl="0" eaLnBrk="1" latinLnBrk="0" hangingPunct="1">
              <a:lnSpc>
                <a:spcPct val="150000"/>
              </a:lnSpc>
              <a:spcBef>
                <a:spcPts val="500"/>
              </a:spcBef>
              <a:buClr>
                <a:srgbClr val="DB5C16"/>
              </a:buClr>
              <a:buFont typeface="Wingdings" panose="05000000000000000000" pitchFamily="2" charset="2"/>
              <a:buChar char="§"/>
              <a:defRPr sz="20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2pPr>
            <a:lvl3pPr marL="1143000" indent="-228600" algn="l" defTabSz="914400" rtl="0" eaLnBrk="1" latinLnBrk="0" hangingPunct="1">
              <a:lnSpc>
                <a:spcPct val="150000"/>
              </a:lnSpc>
              <a:spcBef>
                <a:spcPts val="500"/>
              </a:spcBef>
              <a:buClr>
                <a:srgbClr val="DB5C16"/>
              </a:buClr>
              <a:buFont typeface="Wingdings" panose="05000000000000000000" pitchFamily="2" charset="2"/>
              <a:buChar char="§"/>
              <a:defRPr sz="18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3pPr>
            <a:lvl4pPr marL="1600200" indent="-228600" algn="l" defTabSz="914400" rtl="0" eaLnBrk="1" latinLnBrk="0" hangingPunct="1">
              <a:lnSpc>
                <a:spcPct val="150000"/>
              </a:lnSpc>
              <a:spcBef>
                <a:spcPts val="500"/>
              </a:spcBef>
              <a:buClr>
                <a:srgbClr val="DB5C16"/>
              </a:buClr>
              <a:buFont typeface="Wingdings" panose="05000000000000000000" pitchFamily="2" charset="2"/>
              <a:buChar char="§"/>
              <a:defRPr sz="16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r>
              <a:rPr kumimoji="0" lang="en-US" sz="22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Defence is viewed as inaccessible and complex</a:t>
            </a:r>
          </a:p>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r>
              <a:rPr kumimoji="0" lang="en-US" sz="22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Innovators are unsure of where to start and who can help</a:t>
            </a:r>
          </a:p>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r>
              <a:rPr kumimoji="0" lang="en-US" sz="22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Government rules and regulations viewed as cumbersome</a:t>
            </a:r>
          </a:p>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r>
              <a:rPr kumimoji="0" lang="en-US" sz="22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Difficulties in accessing end-user customers to better understand their problems and receive feedback</a:t>
            </a:r>
            <a:endParaRPr kumimoji="0" lang="en-GB" sz="22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551384" y="5085184"/>
            <a:ext cx="1107598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1D38"/>
                </a:solidFill>
                <a:effectLst/>
                <a:uLnTx/>
                <a:uFillTx/>
                <a:latin typeface="Calibri"/>
                <a:ea typeface="+mn-ea"/>
                <a:cs typeface="Calibri" panose="020F0502020204030204" pitchFamily="34" charset="0"/>
              </a:rPr>
              <a:t>The result: </a:t>
            </a:r>
            <a:r>
              <a:rPr kumimoji="0" lang="en-US" sz="2400" b="0" i="1" u="none" strike="noStrike" kern="1200" cap="none" spc="0" normalizeH="0" baseline="0" noProof="0">
                <a:ln>
                  <a:noFill/>
                </a:ln>
                <a:solidFill>
                  <a:srgbClr val="001D38"/>
                </a:solidFill>
                <a:effectLst/>
                <a:uLnTx/>
                <a:uFillTx/>
                <a:latin typeface="Calibri"/>
                <a:ea typeface="+mn-ea"/>
                <a:cs typeface="Calibri" panose="020F0502020204030204" pitchFamily="34" charset="0"/>
              </a:rPr>
              <a:t>innovators ignore or are frustrated by the defence and security market, losing interest as commercial revenue streams take off</a:t>
            </a:r>
          </a:p>
        </p:txBody>
      </p:sp>
    </p:spTree>
    <p:extLst>
      <p:ext uri="{BB962C8B-B14F-4D97-AF65-F5344CB8AC3E}">
        <p14:creationId xmlns:p14="http://schemas.microsoft.com/office/powerpoint/2010/main" val="165035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9F37-59C9-4443-9D42-686FAE5545AC}" type="datetime1">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5/24/2023</a:t>
            </a:fld>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  |  </a:t>
            </a:r>
            <a:r>
              <a:rPr kumimoji="0" lang="en-GB"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P</a:t>
            </a:r>
            <a:r>
              <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rPr>
              <a:t>AGE </a:t>
            </a:r>
            <a:fld id="{3C66DE6B-CC4B-F74A-99D4-2DC8DD154D90}" type="slidenum">
              <a:rPr kumimoji="0" lang="en-US" sz="1000" b="0" i="0" u="none" strike="noStrike" kern="1200" cap="none" spc="0" normalizeH="0" baseline="0" noProof="0" smtClean="0">
                <a:ln>
                  <a:noFill/>
                </a:ln>
                <a:solidFill>
                  <a:srgbClr val="001E3D"/>
                </a:solidFill>
                <a:effectLst/>
                <a:uLnTx/>
                <a:uFillTx/>
                <a:latin typeface="Studio Feixen Sans Book" panose="00000500000000000000" pitchFamily="2" charset="0"/>
                <a:ea typeface="Studio Feixen Sans Book"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1E3D"/>
              </a:solidFill>
              <a:effectLst/>
              <a:uLnTx/>
              <a:uFillTx/>
              <a:latin typeface="Studio Feixen Sans Book" panose="00000500000000000000" pitchFamily="2" charset="0"/>
              <a:ea typeface="Studio Feixen Sans Book" panose="00000500000000000000" pitchFamily="2" charset="0"/>
            </a:endParaRPr>
          </a:p>
        </p:txBody>
      </p:sp>
      <p:sp>
        <p:nvSpPr>
          <p:cNvPr id="6" name="Title 1"/>
          <p:cNvSpPr txBox="1">
            <a:spLocks/>
          </p:cNvSpPr>
          <p:nvPr/>
        </p:nvSpPr>
        <p:spPr>
          <a:xfrm>
            <a:off x="1487488" y="188640"/>
            <a:ext cx="9437333" cy="989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Studio Feixen Sans Book" panose="00000500000000000000" pitchFamily="2" charset="0"/>
                <a:ea typeface="Studio Feixen Sans Book" panose="00000500000000000000" pitchFamily="2" charset="0"/>
                <a:cs typeface="Noto Serif" panose="02020600060500020200"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1D38"/>
                </a:solidFill>
                <a:effectLst/>
                <a:uLnTx/>
                <a:uFillTx/>
                <a:latin typeface="Arial" panose="020B0604020202020204" pitchFamily="34" charset="0"/>
                <a:cs typeface="Arial" panose="020B0604020202020204" pitchFamily="34" charset="0"/>
              </a:rPr>
              <a:t>Role for NATO</a:t>
            </a:r>
            <a:endParaRPr kumimoji="0" lang="en-GB" sz="4000" b="0" i="0" u="none" strike="noStrike" kern="1200" cap="none" spc="0" normalizeH="0" baseline="0" noProof="0">
              <a:ln>
                <a:noFill/>
              </a:ln>
              <a:solidFill>
                <a:srgbClr val="001D38"/>
              </a:solidFill>
              <a:effectLst/>
              <a:uLnTx/>
              <a:uFillTx/>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1781" y="1772816"/>
            <a:ext cx="6172565" cy="331236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50000"/>
              </a:lnSpc>
              <a:spcBef>
                <a:spcPts val="1000"/>
              </a:spcBef>
              <a:buClr>
                <a:srgbClr val="DB5C16"/>
              </a:buClr>
              <a:buFont typeface="Wingdings" panose="05000000000000000000" pitchFamily="2" charset="2"/>
              <a:buChar char="§"/>
              <a:defRPr sz="24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1pPr>
            <a:lvl2pPr marL="685800" indent="-228600" algn="l" defTabSz="914400" rtl="0" eaLnBrk="1" latinLnBrk="0" hangingPunct="1">
              <a:lnSpc>
                <a:spcPct val="150000"/>
              </a:lnSpc>
              <a:spcBef>
                <a:spcPts val="500"/>
              </a:spcBef>
              <a:buClr>
                <a:srgbClr val="DB5C16"/>
              </a:buClr>
              <a:buFont typeface="Wingdings" panose="05000000000000000000" pitchFamily="2" charset="2"/>
              <a:buChar char="§"/>
              <a:defRPr sz="20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2pPr>
            <a:lvl3pPr marL="1143000" indent="-228600" algn="l" defTabSz="914400" rtl="0" eaLnBrk="1" latinLnBrk="0" hangingPunct="1">
              <a:lnSpc>
                <a:spcPct val="150000"/>
              </a:lnSpc>
              <a:spcBef>
                <a:spcPts val="500"/>
              </a:spcBef>
              <a:buClr>
                <a:srgbClr val="DB5C16"/>
              </a:buClr>
              <a:buFont typeface="Wingdings" panose="05000000000000000000" pitchFamily="2" charset="2"/>
              <a:buChar char="§"/>
              <a:defRPr sz="18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3pPr>
            <a:lvl4pPr marL="1600200" indent="-228600" algn="l" defTabSz="914400" rtl="0" eaLnBrk="1" latinLnBrk="0" hangingPunct="1">
              <a:lnSpc>
                <a:spcPct val="150000"/>
              </a:lnSpc>
              <a:spcBef>
                <a:spcPts val="500"/>
              </a:spcBef>
              <a:buClr>
                <a:srgbClr val="DB5C16"/>
              </a:buClr>
              <a:buFont typeface="Wingdings" panose="05000000000000000000" pitchFamily="2" charset="2"/>
              <a:buChar char="§"/>
              <a:defRPr sz="1600" b="0" i="0" kern="1200">
                <a:solidFill>
                  <a:srgbClr val="383838"/>
                </a:solidFill>
                <a:latin typeface="Studio Feixen Sans Book" panose="00000500000000000000" pitchFamily="2" charset="0"/>
                <a:ea typeface="Studio Feixen Sans Book" panose="00000500000000000000" pitchFamily="2" charset="0"/>
                <a:cs typeface="Noto Sans" panose="020B050204050409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None/>
              <a:tabLst/>
              <a:defRPr/>
            </a:pPr>
            <a:r>
              <a:rPr kumimoji="0" lang="en-US" sz="29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To address the complex inter-related challenges, there’s a need for a resilient </a:t>
            </a:r>
            <a:r>
              <a:rPr kumimoji="0" lang="en-US" sz="2900" b="1"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Allied innovation ecosystem </a:t>
            </a:r>
            <a:r>
              <a:rPr kumimoji="0" lang="en-US" sz="29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that:</a:t>
            </a:r>
          </a:p>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r>
              <a:rPr kumimoji="0" lang="en-US" sz="29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Develops and adopts new technologies at the pace of relevance</a:t>
            </a:r>
          </a:p>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r>
              <a:rPr kumimoji="0" lang="en-US" sz="29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Fosters stronger innovation partnerships between government, industry and academia</a:t>
            </a:r>
          </a:p>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r>
              <a:rPr kumimoji="0" lang="en-US" sz="29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Grows the network of innovation centres Alliance-wide</a:t>
            </a:r>
          </a:p>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r>
              <a:rPr kumimoji="0" lang="en-US" sz="2900" b="0" i="0" u="none" strike="noStrike" kern="1200" cap="none" spc="0" normalizeH="0" baseline="0" noProof="0">
                <a:ln>
                  <a:noFill/>
                </a:ln>
                <a:solidFill>
                  <a:srgbClr val="383838"/>
                </a:solidFill>
                <a:effectLst/>
                <a:uLnTx/>
                <a:uFillTx/>
                <a:latin typeface="Arial" panose="020B0604020202020204" pitchFamily="34" charset="0"/>
                <a:cs typeface="Arial" panose="020B0604020202020204" pitchFamily="34" charset="0"/>
              </a:rPr>
              <a:t>Reduces the barriers to financing in order to create a sustainable innovation base</a:t>
            </a:r>
          </a:p>
          <a:p>
            <a:pPr marL="228600" marR="0" lvl="0" indent="-228600" algn="l" defTabSz="914400" rtl="0" eaLnBrk="1" fontAlgn="auto" latinLnBrk="0" hangingPunct="1">
              <a:lnSpc>
                <a:spcPct val="150000"/>
              </a:lnSpc>
              <a:spcBef>
                <a:spcPts val="1000"/>
              </a:spcBef>
              <a:spcAft>
                <a:spcPts val="0"/>
              </a:spcAft>
              <a:buClr>
                <a:srgbClr val="DB5C16"/>
              </a:buClr>
              <a:buSzTx/>
              <a:buFont typeface="Wingdings" panose="05000000000000000000" pitchFamily="2" charset="2"/>
              <a:buChar char="§"/>
              <a:tabLst/>
              <a:defRPr/>
            </a:pPr>
            <a:endParaRPr kumimoji="0" lang="en-GB" sz="2200" b="0" i="0" u="none" strike="noStrike" kern="1200" cap="none" spc="0" normalizeH="0" baseline="0" noProof="0">
              <a:ln>
                <a:noFill/>
              </a:ln>
              <a:solidFill>
                <a:srgbClr val="383838"/>
              </a:solidFill>
              <a:effectLst/>
              <a:uLnTx/>
              <a:uFillTx/>
              <a:latin typeface="Studio Feixen Sans" panose="00000500000000000000"/>
              <a:cs typeface="Calibri" panose="020F0502020204030204" pitchFamily="34" charset="0"/>
            </a:endParaRPr>
          </a:p>
        </p:txBody>
      </p:sp>
      <p:grpSp>
        <p:nvGrpSpPr>
          <p:cNvPr id="24" name="Group 23"/>
          <p:cNvGrpSpPr/>
          <p:nvPr/>
        </p:nvGrpSpPr>
        <p:grpSpPr>
          <a:xfrm>
            <a:off x="7580573" y="1865500"/>
            <a:ext cx="3388661" cy="3060340"/>
            <a:chOff x="7536160" y="2096852"/>
            <a:chExt cx="3388661" cy="3060340"/>
          </a:xfrm>
        </p:grpSpPr>
        <p:cxnSp>
          <p:nvCxnSpPr>
            <p:cNvPr id="10" name="Straight Connector 9"/>
            <p:cNvCxnSpPr/>
            <p:nvPr/>
          </p:nvCxnSpPr>
          <p:spPr>
            <a:xfrm flipV="1">
              <a:off x="8256240" y="3140968"/>
              <a:ext cx="2668581" cy="194421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266792" y="2096852"/>
              <a:ext cx="1008112" cy="295232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49832" y="3166504"/>
              <a:ext cx="2681299" cy="19566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536160" y="3140968"/>
              <a:ext cx="338866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74904" y="2096852"/>
              <a:ext cx="1041883" cy="306034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pic>
        <p:nvPicPr>
          <p:cNvPr id="21" name="Picture 20"/>
          <p:cNvPicPr/>
          <p:nvPr/>
        </p:nvPicPr>
        <p:blipFill rotWithShape="1">
          <a:blip r:embed="rId3" cstate="print">
            <a:extLst>
              <a:ext uri="{28A0092B-C50C-407E-A947-70E740481C1C}">
                <a14:useLocalDpi xmlns:a14="http://schemas.microsoft.com/office/drawing/2010/main"/>
              </a:ext>
            </a:extLst>
          </a:blip>
          <a:srcRect t="-2"/>
          <a:stretch/>
        </p:blipFill>
        <p:spPr bwMode="auto">
          <a:xfrm>
            <a:off x="9009829" y="3141633"/>
            <a:ext cx="640080" cy="611505"/>
          </a:xfrm>
          <a:prstGeom prst="rect">
            <a:avLst/>
          </a:prstGeom>
          <a:noFill/>
          <a:ln>
            <a:noFill/>
          </a:ln>
          <a:extLst>
            <a:ext uri="{53640926-AAD7-44D8-BBD7-CCE9431645EC}">
              <a14:shadowObscured xmlns:a14="http://schemas.microsoft.com/office/drawing/2010/main"/>
            </a:ext>
          </a:extLst>
        </p:spPr>
      </p:pic>
      <p:sp>
        <p:nvSpPr>
          <p:cNvPr id="22" name="TextBox 21"/>
          <p:cNvSpPr txBox="1"/>
          <p:nvPr/>
        </p:nvSpPr>
        <p:spPr bwMode="auto">
          <a:xfrm>
            <a:off x="7841076" y="5613375"/>
            <a:ext cx="3672409" cy="692497"/>
          </a:xfrm>
          <a:prstGeom prst="rect">
            <a:avLst/>
          </a:prstGeom>
          <a:noFill/>
          <a:ln>
            <a:noFill/>
          </a:ln>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45454"/>
                </a:solidFill>
                <a:effectLst/>
                <a:uLnTx/>
                <a:uFillTx/>
                <a:latin typeface="Arial" panose="020B0604020202020204" pitchFamily="34" charset="0"/>
                <a:ea typeface="Noto Sans" panose="020B0502040504090204" pitchFamily="34" charset="0"/>
                <a:cs typeface="Arial" panose="020B0604020202020204" pitchFamily="34" charset="0"/>
              </a:rPr>
              <a:t>Adapted from Dr Phil Budden &amp; Prof Fiona Murray: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45454"/>
                </a:solidFill>
                <a:effectLst/>
                <a:uLnTx/>
                <a:uFillTx/>
                <a:latin typeface="Arial" panose="020B0604020202020204" pitchFamily="34" charset="0"/>
                <a:ea typeface="Noto Sans" panose="020B0502040504090204" pitchFamily="34" charset="0"/>
                <a:cs typeface="Arial" panose="020B0604020202020204" pitchFamily="34" charset="0"/>
              </a:rPr>
              <a:t>MIT’s Stakeholder Framework for Building &amp; Accelerating Innovation Ecosystems</a:t>
            </a:r>
            <a:endParaRPr kumimoji="0" lang="en-GB" sz="1000" b="0" i="0" u="none" strike="noStrike" kern="1200" cap="none" spc="0" normalizeH="0" baseline="0" noProof="0">
              <a:ln>
                <a:noFill/>
              </a:ln>
              <a:solidFill>
                <a:srgbClr val="545454"/>
              </a:solidFill>
              <a:effectLst/>
              <a:uLnTx/>
              <a:uFillTx/>
              <a:latin typeface="Arial" panose="020B0604020202020204" pitchFamily="34" charset="0"/>
              <a:ea typeface="Noto Sans" panose="020B0502040504090204" pitchFamily="34" charset="0"/>
              <a:cs typeface="Arial" panose="020B0604020202020204" pitchFamily="34" charset="0"/>
            </a:endParaRPr>
          </a:p>
        </p:txBody>
      </p:sp>
      <p:grpSp>
        <p:nvGrpSpPr>
          <p:cNvPr id="3" name="Group 2"/>
          <p:cNvGrpSpPr/>
          <p:nvPr/>
        </p:nvGrpSpPr>
        <p:grpSpPr>
          <a:xfrm>
            <a:off x="6894085" y="1254273"/>
            <a:ext cx="4761634" cy="4115617"/>
            <a:chOff x="6894085" y="1254273"/>
            <a:chExt cx="4761634" cy="4115617"/>
          </a:xfrm>
        </p:grpSpPr>
        <p:sp>
          <p:nvSpPr>
            <p:cNvPr id="13" name="Freeform 12"/>
            <p:cNvSpPr/>
            <p:nvPr/>
          </p:nvSpPr>
          <p:spPr>
            <a:xfrm>
              <a:off x="8589041" y="1254273"/>
              <a:ext cx="1371723" cy="891620"/>
            </a:xfrm>
            <a:custGeom>
              <a:avLst/>
              <a:gdLst>
                <a:gd name="connsiteX0" fmla="*/ 0 w 1371723"/>
                <a:gd name="connsiteY0" fmla="*/ 148606 h 891620"/>
                <a:gd name="connsiteX1" fmla="*/ 148606 w 1371723"/>
                <a:gd name="connsiteY1" fmla="*/ 0 h 891620"/>
                <a:gd name="connsiteX2" fmla="*/ 1223117 w 1371723"/>
                <a:gd name="connsiteY2" fmla="*/ 0 h 891620"/>
                <a:gd name="connsiteX3" fmla="*/ 1371723 w 1371723"/>
                <a:gd name="connsiteY3" fmla="*/ 148606 h 891620"/>
                <a:gd name="connsiteX4" fmla="*/ 1371723 w 1371723"/>
                <a:gd name="connsiteY4" fmla="*/ 743014 h 891620"/>
                <a:gd name="connsiteX5" fmla="*/ 1223117 w 1371723"/>
                <a:gd name="connsiteY5" fmla="*/ 891620 h 891620"/>
                <a:gd name="connsiteX6" fmla="*/ 148606 w 1371723"/>
                <a:gd name="connsiteY6" fmla="*/ 891620 h 891620"/>
                <a:gd name="connsiteX7" fmla="*/ 0 w 1371723"/>
                <a:gd name="connsiteY7" fmla="*/ 743014 h 891620"/>
                <a:gd name="connsiteX8" fmla="*/ 0 w 1371723"/>
                <a:gd name="connsiteY8" fmla="*/ 148606 h 89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23" h="891620">
                  <a:moveTo>
                    <a:pt x="0" y="148606"/>
                  </a:moveTo>
                  <a:cubicBezTo>
                    <a:pt x="0" y="66533"/>
                    <a:pt x="66533" y="0"/>
                    <a:pt x="148606" y="0"/>
                  </a:cubicBezTo>
                  <a:lnTo>
                    <a:pt x="1223117" y="0"/>
                  </a:lnTo>
                  <a:cubicBezTo>
                    <a:pt x="1305190" y="0"/>
                    <a:pt x="1371723" y="66533"/>
                    <a:pt x="1371723" y="148606"/>
                  </a:cubicBezTo>
                  <a:lnTo>
                    <a:pt x="1371723" y="743014"/>
                  </a:lnTo>
                  <a:cubicBezTo>
                    <a:pt x="1371723" y="825087"/>
                    <a:pt x="1305190" y="891620"/>
                    <a:pt x="1223117" y="891620"/>
                  </a:cubicBezTo>
                  <a:lnTo>
                    <a:pt x="148606" y="891620"/>
                  </a:lnTo>
                  <a:cubicBezTo>
                    <a:pt x="66533" y="891620"/>
                    <a:pt x="0" y="825087"/>
                    <a:pt x="0" y="743014"/>
                  </a:cubicBezTo>
                  <a:lnTo>
                    <a:pt x="0" y="148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295" tIns="108295" rIns="108295" bIns="1082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Innovators</a:t>
              </a:r>
            </a:p>
          </p:txBody>
        </p:sp>
        <p:sp>
          <p:nvSpPr>
            <p:cNvPr id="14" name="Freeform 13"/>
            <p:cNvSpPr/>
            <p:nvPr/>
          </p:nvSpPr>
          <p:spPr>
            <a:xfrm>
              <a:off x="7492721" y="1700084"/>
              <a:ext cx="3564363" cy="3564363"/>
            </a:xfrm>
            <a:custGeom>
              <a:avLst/>
              <a:gdLst/>
              <a:ahLst/>
              <a:cxnLst/>
              <a:rect l="0" t="0" r="0" b="0"/>
              <a:pathLst>
                <a:path>
                  <a:moveTo>
                    <a:pt x="2477477" y="141225"/>
                  </a:moveTo>
                  <a:arcTo wR="1782181" hR="1782181" stAng="17577782" swAng="196259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0283996" y="2485731"/>
              <a:ext cx="1371723" cy="891620"/>
            </a:xfrm>
            <a:custGeom>
              <a:avLst/>
              <a:gdLst>
                <a:gd name="connsiteX0" fmla="*/ 0 w 1371723"/>
                <a:gd name="connsiteY0" fmla="*/ 148606 h 891620"/>
                <a:gd name="connsiteX1" fmla="*/ 148606 w 1371723"/>
                <a:gd name="connsiteY1" fmla="*/ 0 h 891620"/>
                <a:gd name="connsiteX2" fmla="*/ 1223117 w 1371723"/>
                <a:gd name="connsiteY2" fmla="*/ 0 h 891620"/>
                <a:gd name="connsiteX3" fmla="*/ 1371723 w 1371723"/>
                <a:gd name="connsiteY3" fmla="*/ 148606 h 891620"/>
                <a:gd name="connsiteX4" fmla="*/ 1371723 w 1371723"/>
                <a:gd name="connsiteY4" fmla="*/ 743014 h 891620"/>
                <a:gd name="connsiteX5" fmla="*/ 1223117 w 1371723"/>
                <a:gd name="connsiteY5" fmla="*/ 891620 h 891620"/>
                <a:gd name="connsiteX6" fmla="*/ 148606 w 1371723"/>
                <a:gd name="connsiteY6" fmla="*/ 891620 h 891620"/>
                <a:gd name="connsiteX7" fmla="*/ 0 w 1371723"/>
                <a:gd name="connsiteY7" fmla="*/ 743014 h 891620"/>
                <a:gd name="connsiteX8" fmla="*/ 0 w 1371723"/>
                <a:gd name="connsiteY8" fmla="*/ 148606 h 89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23" h="891620">
                  <a:moveTo>
                    <a:pt x="0" y="148606"/>
                  </a:moveTo>
                  <a:cubicBezTo>
                    <a:pt x="0" y="66533"/>
                    <a:pt x="66533" y="0"/>
                    <a:pt x="148606" y="0"/>
                  </a:cubicBezTo>
                  <a:lnTo>
                    <a:pt x="1223117" y="0"/>
                  </a:lnTo>
                  <a:cubicBezTo>
                    <a:pt x="1305190" y="0"/>
                    <a:pt x="1371723" y="66533"/>
                    <a:pt x="1371723" y="148606"/>
                  </a:cubicBezTo>
                  <a:lnTo>
                    <a:pt x="1371723" y="743014"/>
                  </a:lnTo>
                  <a:cubicBezTo>
                    <a:pt x="1371723" y="825087"/>
                    <a:pt x="1305190" y="891620"/>
                    <a:pt x="1223117" y="891620"/>
                  </a:cubicBezTo>
                  <a:lnTo>
                    <a:pt x="148606" y="891620"/>
                  </a:lnTo>
                  <a:cubicBezTo>
                    <a:pt x="66533" y="891620"/>
                    <a:pt x="0" y="825087"/>
                    <a:pt x="0" y="743014"/>
                  </a:cubicBezTo>
                  <a:lnTo>
                    <a:pt x="0" y="148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295" tIns="108295" rIns="108295" bIns="1082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Government</a:t>
              </a:r>
            </a:p>
          </p:txBody>
        </p:sp>
        <p:sp>
          <p:nvSpPr>
            <p:cNvPr id="16" name="Freeform 15"/>
            <p:cNvSpPr/>
            <p:nvPr/>
          </p:nvSpPr>
          <p:spPr>
            <a:xfrm>
              <a:off x="7492721" y="1700084"/>
              <a:ext cx="3564363" cy="3564363"/>
            </a:xfrm>
            <a:custGeom>
              <a:avLst/>
              <a:gdLst/>
              <a:ahLst/>
              <a:cxnLst/>
              <a:rect l="0" t="0" r="0" b="0"/>
              <a:pathLst>
                <a:path>
                  <a:moveTo>
                    <a:pt x="3561908" y="1688663"/>
                  </a:moveTo>
                  <a:arcTo wR="1782181" hR="1782181" stAng="21419525" swAng="219711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9636581" y="4478270"/>
              <a:ext cx="1371723" cy="891620"/>
            </a:xfrm>
            <a:custGeom>
              <a:avLst/>
              <a:gdLst>
                <a:gd name="connsiteX0" fmla="*/ 0 w 1371723"/>
                <a:gd name="connsiteY0" fmla="*/ 148606 h 891620"/>
                <a:gd name="connsiteX1" fmla="*/ 148606 w 1371723"/>
                <a:gd name="connsiteY1" fmla="*/ 0 h 891620"/>
                <a:gd name="connsiteX2" fmla="*/ 1223117 w 1371723"/>
                <a:gd name="connsiteY2" fmla="*/ 0 h 891620"/>
                <a:gd name="connsiteX3" fmla="*/ 1371723 w 1371723"/>
                <a:gd name="connsiteY3" fmla="*/ 148606 h 891620"/>
                <a:gd name="connsiteX4" fmla="*/ 1371723 w 1371723"/>
                <a:gd name="connsiteY4" fmla="*/ 743014 h 891620"/>
                <a:gd name="connsiteX5" fmla="*/ 1223117 w 1371723"/>
                <a:gd name="connsiteY5" fmla="*/ 891620 h 891620"/>
                <a:gd name="connsiteX6" fmla="*/ 148606 w 1371723"/>
                <a:gd name="connsiteY6" fmla="*/ 891620 h 891620"/>
                <a:gd name="connsiteX7" fmla="*/ 0 w 1371723"/>
                <a:gd name="connsiteY7" fmla="*/ 743014 h 891620"/>
                <a:gd name="connsiteX8" fmla="*/ 0 w 1371723"/>
                <a:gd name="connsiteY8" fmla="*/ 148606 h 89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23" h="891620">
                  <a:moveTo>
                    <a:pt x="0" y="148606"/>
                  </a:moveTo>
                  <a:cubicBezTo>
                    <a:pt x="0" y="66533"/>
                    <a:pt x="66533" y="0"/>
                    <a:pt x="148606" y="0"/>
                  </a:cubicBezTo>
                  <a:lnTo>
                    <a:pt x="1223117" y="0"/>
                  </a:lnTo>
                  <a:cubicBezTo>
                    <a:pt x="1305190" y="0"/>
                    <a:pt x="1371723" y="66533"/>
                    <a:pt x="1371723" y="148606"/>
                  </a:cubicBezTo>
                  <a:lnTo>
                    <a:pt x="1371723" y="743014"/>
                  </a:lnTo>
                  <a:cubicBezTo>
                    <a:pt x="1371723" y="825087"/>
                    <a:pt x="1305190" y="891620"/>
                    <a:pt x="1223117" y="891620"/>
                  </a:cubicBezTo>
                  <a:lnTo>
                    <a:pt x="148606" y="891620"/>
                  </a:lnTo>
                  <a:cubicBezTo>
                    <a:pt x="66533" y="891620"/>
                    <a:pt x="0" y="825087"/>
                    <a:pt x="0" y="743014"/>
                  </a:cubicBezTo>
                  <a:lnTo>
                    <a:pt x="0" y="148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295" tIns="108295" rIns="108295" bIns="1082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Capital</a:t>
              </a:r>
            </a:p>
          </p:txBody>
        </p:sp>
        <p:sp>
          <p:nvSpPr>
            <p:cNvPr id="18" name="Freeform 17"/>
            <p:cNvSpPr/>
            <p:nvPr/>
          </p:nvSpPr>
          <p:spPr>
            <a:xfrm>
              <a:off x="7492721" y="1700084"/>
              <a:ext cx="3564363" cy="3564363"/>
            </a:xfrm>
            <a:custGeom>
              <a:avLst/>
              <a:gdLst/>
              <a:ahLst/>
              <a:cxnLst/>
              <a:rect l="0" t="0" r="0" b="0"/>
              <a:pathLst>
                <a:path>
                  <a:moveTo>
                    <a:pt x="2136773" y="3528731"/>
                  </a:moveTo>
                  <a:arcTo wR="1782181" hR="1782181" stAng="4711413" swAng="137717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7541501" y="4478270"/>
              <a:ext cx="1371723" cy="891620"/>
            </a:xfrm>
            <a:custGeom>
              <a:avLst/>
              <a:gdLst>
                <a:gd name="connsiteX0" fmla="*/ 0 w 1371723"/>
                <a:gd name="connsiteY0" fmla="*/ 148606 h 891620"/>
                <a:gd name="connsiteX1" fmla="*/ 148606 w 1371723"/>
                <a:gd name="connsiteY1" fmla="*/ 0 h 891620"/>
                <a:gd name="connsiteX2" fmla="*/ 1223117 w 1371723"/>
                <a:gd name="connsiteY2" fmla="*/ 0 h 891620"/>
                <a:gd name="connsiteX3" fmla="*/ 1371723 w 1371723"/>
                <a:gd name="connsiteY3" fmla="*/ 148606 h 891620"/>
                <a:gd name="connsiteX4" fmla="*/ 1371723 w 1371723"/>
                <a:gd name="connsiteY4" fmla="*/ 743014 h 891620"/>
                <a:gd name="connsiteX5" fmla="*/ 1223117 w 1371723"/>
                <a:gd name="connsiteY5" fmla="*/ 891620 h 891620"/>
                <a:gd name="connsiteX6" fmla="*/ 148606 w 1371723"/>
                <a:gd name="connsiteY6" fmla="*/ 891620 h 891620"/>
                <a:gd name="connsiteX7" fmla="*/ 0 w 1371723"/>
                <a:gd name="connsiteY7" fmla="*/ 743014 h 891620"/>
                <a:gd name="connsiteX8" fmla="*/ 0 w 1371723"/>
                <a:gd name="connsiteY8" fmla="*/ 148606 h 89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23" h="891620">
                  <a:moveTo>
                    <a:pt x="0" y="148606"/>
                  </a:moveTo>
                  <a:cubicBezTo>
                    <a:pt x="0" y="66533"/>
                    <a:pt x="66533" y="0"/>
                    <a:pt x="148606" y="0"/>
                  </a:cubicBezTo>
                  <a:lnTo>
                    <a:pt x="1223117" y="0"/>
                  </a:lnTo>
                  <a:cubicBezTo>
                    <a:pt x="1305190" y="0"/>
                    <a:pt x="1371723" y="66533"/>
                    <a:pt x="1371723" y="148606"/>
                  </a:cubicBezTo>
                  <a:lnTo>
                    <a:pt x="1371723" y="743014"/>
                  </a:lnTo>
                  <a:cubicBezTo>
                    <a:pt x="1371723" y="825087"/>
                    <a:pt x="1305190" y="891620"/>
                    <a:pt x="1223117" y="891620"/>
                  </a:cubicBezTo>
                  <a:lnTo>
                    <a:pt x="148606" y="891620"/>
                  </a:lnTo>
                  <a:cubicBezTo>
                    <a:pt x="66533" y="891620"/>
                    <a:pt x="0" y="825087"/>
                    <a:pt x="0" y="743014"/>
                  </a:cubicBezTo>
                  <a:lnTo>
                    <a:pt x="0" y="148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295" tIns="108295" rIns="108295" bIns="1082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Academia</a:t>
              </a:r>
            </a:p>
          </p:txBody>
        </p:sp>
        <p:sp>
          <p:nvSpPr>
            <p:cNvPr id="20" name="Freeform 19"/>
            <p:cNvSpPr/>
            <p:nvPr/>
          </p:nvSpPr>
          <p:spPr>
            <a:xfrm>
              <a:off x="7492721" y="1700084"/>
              <a:ext cx="3564363" cy="3564363"/>
            </a:xfrm>
            <a:custGeom>
              <a:avLst/>
              <a:gdLst/>
              <a:ahLst/>
              <a:cxnLst/>
              <a:rect l="0" t="0" r="0" b="0"/>
              <a:pathLst>
                <a:path>
                  <a:moveTo>
                    <a:pt x="297947" y="2768701"/>
                  </a:moveTo>
                  <a:arcTo wR="1782181" hR="1782181" stAng="8783362" swAng="219711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6894085" y="2485731"/>
              <a:ext cx="1371723" cy="891620"/>
            </a:xfrm>
            <a:custGeom>
              <a:avLst/>
              <a:gdLst>
                <a:gd name="connsiteX0" fmla="*/ 0 w 1371723"/>
                <a:gd name="connsiteY0" fmla="*/ 148606 h 891620"/>
                <a:gd name="connsiteX1" fmla="*/ 148606 w 1371723"/>
                <a:gd name="connsiteY1" fmla="*/ 0 h 891620"/>
                <a:gd name="connsiteX2" fmla="*/ 1223117 w 1371723"/>
                <a:gd name="connsiteY2" fmla="*/ 0 h 891620"/>
                <a:gd name="connsiteX3" fmla="*/ 1371723 w 1371723"/>
                <a:gd name="connsiteY3" fmla="*/ 148606 h 891620"/>
                <a:gd name="connsiteX4" fmla="*/ 1371723 w 1371723"/>
                <a:gd name="connsiteY4" fmla="*/ 743014 h 891620"/>
                <a:gd name="connsiteX5" fmla="*/ 1223117 w 1371723"/>
                <a:gd name="connsiteY5" fmla="*/ 891620 h 891620"/>
                <a:gd name="connsiteX6" fmla="*/ 148606 w 1371723"/>
                <a:gd name="connsiteY6" fmla="*/ 891620 h 891620"/>
                <a:gd name="connsiteX7" fmla="*/ 0 w 1371723"/>
                <a:gd name="connsiteY7" fmla="*/ 743014 h 891620"/>
                <a:gd name="connsiteX8" fmla="*/ 0 w 1371723"/>
                <a:gd name="connsiteY8" fmla="*/ 148606 h 89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23" h="891620">
                  <a:moveTo>
                    <a:pt x="0" y="148606"/>
                  </a:moveTo>
                  <a:cubicBezTo>
                    <a:pt x="0" y="66533"/>
                    <a:pt x="66533" y="0"/>
                    <a:pt x="148606" y="0"/>
                  </a:cubicBezTo>
                  <a:lnTo>
                    <a:pt x="1223117" y="0"/>
                  </a:lnTo>
                  <a:cubicBezTo>
                    <a:pt x="1305190" y="0"/>
                    <a:pt x="1371723" y="66533"/>
                    <a:pt x="1371723" y="148606"/>
                  </a:cubicBezTo>
                  <a:lnTo>
                    <a:pt x="1371723" y="743014"/>
                  </a:lnTo>
                  <a:cubicBezTo>
                    <a:pt x="1371723" y="825087"/>
                    <a:pt x="1305190" y="891620"/>
                    <a:pt x="1223117" y="891620"/>
                  </a:cubicBezTo>
                  <a:lnTo>
                    <a:pt x="148606" y="891620"/>
                  </a:lnTo>
                  <a:cubicBezTo>
                    <a:pt x="66533" y="891620"/>
                    <a:pt x="0" y="825087"/>
                    <a:pt x="0" y="743014"/>
                  </a:cubicBezTo>
                  <a:lnTo>
                    <a:pt x="0" y="1486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295" tIns="108295" rIns="108295" bIns="1082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Industry</a:t>
              </a:r>
            </a:p>
          </p:txBody>
        </p:sp>
        <p:sp>
          <p:nvSpPr>
            <p:cNvPr id="25" name="Freeform 24"/>
            <p:cNvSpPr/>
            <p:nvPr/>
          </p:nvSpPr>
          <p:spPr>
            <a:xfrm>
              <a:off x="7492721" y="1700084"/>
              <a:ext cx="3564363" cy="3564363"/>
            </a:xfrm>
            <a:custGeom>
              <a:avLst/>
              <a:gdLst/>
              <a:ahLst/>
              <a:cxnLst/>
              <a:rect l="0" t="0" r="0" b="0"/>
              <a:pathLst>
                <a:path>
                  <a:moveTo>
                    <a:pt x="310399" y="777179"/>
                  </a:moveTo>
                  <a:arcTo wR="1782181" hR="1782181" stAng="12859626" swAng="196259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399731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047BD-D3EA-6F40-B95B-165675015139}"/>
              </a:ext>
            </a:extLst>
          </p:cNvPr>
          <p:cNvSpPr>
            <a:spLocks noGrp="1"/>
          </p:cNvSpPr>
          <p:nvPr>
            <p:ph type="body" sz="quarter" idx="13"/>
          </p:nvPr>
        </p:nvSpPr>
        <p:spPr>
          <a:xfrm>
            <a:off x="1124284" y="2298220"/>
            <a:ext cx="10044113" cy="1668433"/>
          </a:xfrm>
        </p:spPr>
        <p:txBody>
          <a:bodyPr>
            <a:noAutofit/>
          </a:bodyPr>
          <a:lstStyle/>
          <a:p>
            <a:r>
              <a:rPr lang="en-US" sz="1800" b="1">
                <a:ea typeface="Studio Feixen Sans" panose="020B0604020202020204" charset="0"/>
                <a:cs typeface="Arial" panose="020B0604020202020204" pitchFamily="34" charset="0"/>
              </a:rPr>
              <a:t>DIANA</a:t>
            </a:r>
            <a:r>
              <a:rPr lang="en-US" sz="1800">
                <a:ea typeface="Studio Feixen Sans" panose="020B0604020202020204" charset="0"/>
                <a:cs typeface="Arial" panose="020B0604020202020204" pitchFamily="34" charset="0"/>
              </a:rPr>
              <a:t> is instructed to accelerate civil-military emerging and disruptive technological solutions -particularly dual-use ones - to critical transatlantic defense and security challenges, leveraging existing elements from NATO nations and NATO bodies and guided by relevant NATO Strategies and Frameworks. </a:t>
            </a:r>
          </a:p>
        </p:txBody>
      </p:sp>
      <p:sp>
        <p:nvSpPr>
          <p:cNvPr id="5" name="Text Placeholder 4">
            <a:extLst>
              <a:ext uri="{FF2B5EF4-FFF2-40B4-BE49-F238E27FC236}">
                <a16:creationId xmlns:a16="http://schemas.microsoft.com/office/drawing/2014/main" id="{BA9BDC5E-C354-8244-AB84-FB160FEAB892}"/>
              </a:ext>
            </a:extLst>
          </p:cNvPr>
          <p:cNvSpPr>
            <a:spLocks noGrp="1"/>
          </p:cNvSpPr>
          <p:nvPr>
            <p:ph type="body" sz="quarter" idx="16"/>
          </p:nvPr>
        </p:nvSpPr>
        <p:spPr>
          <a:xfrm>
            <a:off x="1631504" y="3966654"/>
            <a:ext cx="4354100" cy="358542"/>
          </a:xfrm>
        </p:spPr>
        <p:txBody>
          <a:bodyPr/>
          <a:lstStyle/>
          <a:p>
            <a:r>
              <a:rPr lang="en-US" sz="1400">
                <a:ea typeface="Studio Feixen Sans" panose="020B0604020202020204" charset="0"/>
              </a:rPr>
              <a:t>NATO DIANA Mission Statement</a:t>
            </a:r>
          </a:p>
        </p:txBody>
      </p:sp>
      <p:sp>
        <p:nvSpPr>
          <p:cNvPr id="4" name="Slide Number Placeholder 3">
            <a:extLst>
              <a:ext uri="{FF2B5EF4-FFF2-40B4-BE49-F238E27FC236}">
                <a16:creationId xmlns:a16="http://schemas.microsoft.com/office/drawing/2014/main" id="{20CCBFEC-BED4-A441-AFDF-8FDDF1F8FA3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BEE75-8768-2342-99B3-87C4AF177882}" type="datetime1">
              <a:rPr kumimoji="0" lang="LID4096" sz="1000" b="0" i="0" u="none" strike="noStrike" kern="1200" cap="none" spc="0" normalizeH="0" baseline="0" noProof="0" smtClean="0">
                <a:ln>
                  <a:noFill/>
                </a:ln>
                <a:solidFill>
                  <a:srgbClr val="001E3D"/>
                </a:solidFill>
                <a:effectLst/>
                <a:uLnTx/>
                <a:uFillTx/>
                <a:latin typeface="Studio Feixen Sans Book" pitchFamily="2" charset="0"/>
                <a:ea typeface="Studio Feixen Sans Book"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05/24/2023</a:t>
            </a:fld>
            <a:r>
              <a:rPr kumimoji="0" lang="en-BE" sz="1000" b="0" i="0" u="none" strike="noStrike" kern="1200" cap="none" spc="0" normalizeH="0" baseline="0" noProof="0">
                <a:ln>
                  <a:noFill/>
                </a:ln>
                <a:solidFill>
                  <a:srgbClr val="001E3D"/>
                </a:solidFill>
                <a:effectLst/>
                <a:uLnTx/>
                <a:uFillTx/>
                <a:latin typeface="Studio Feixen Sans Book" pitchFamily="2" charset="0"/>
                <a:ea typeface="Studio Feixen Sans Book" pitchFamily="2" charset="0"/>
              </a:rPr>
              <a:t>  |  </a:t>
            </a:r>
            <a:r>
              <a:rPr kumimoji="0" lang="en-GB" sz="1000" b="0" i="0" u="none" strike="noStrike" kern="1200" cap="none" spc="0" normalizeH="0" baseline="0" noProof="0">
                <a:ln>
                  <a:noFill/>
                </a:ln>
                <a:solidFill>
                  <a:srgbClr val="001E3D"/>
                </a:solidFill>
                <a:effectLst/>
                <a:uLnTx/>
                <a:uFillTx/>
                <a:latin typeface="Studio Feixen Sans Book" pitchFamily="2" charset="0"/>
                <a:ea typeface="Studio Feixen Sans Book" pitchFamily="2" charset="0"/>
              </a:rPr>
              <a:t>P</a:t>
            </a:r>
            <a:r>
              <a:rPr kumimoji="0" lang="en-BE" sz="1000" b="0" i="0" u="none" strike="noStrike" kern="1200" cap="none" spc="0" normalizeH="0" baseline="0" noProof="0">
                <a:ln>
                  <a:noFill/>
                </a:ln>
                <a:solidFill>
                  <a:srgbClr val="001E3D"/>
                </a:solidFill>
                <a:effectLst/>
                <a:uLnTx/>
                <a:uFillTx/>
                <a:latin typeface="Studio Feixen Sans Book" pitchFamily="2" charset="0"/>
                <a:ea typeface="Studio Feixen Sans Book" pitchFamily="2" charset="0"/>
              </a:rPr>
              <a:t>AGE </a:t>
            </a:r>
            <a:fld id="{3C66DE6B-CC4B-F74A-99D4-2DC8DD154D90}" type="slidenum">
              <a:rPr kumimoji="0" lang="en-BE" sz="1000" b="0" i="0" u="none" strike="noStrike" kern="1200" cap="none" spc="0" normalizeH="0" baseline="0" noProof="0" smtClean="0">
                <a:ln>
                  <a:noFill/>
                </a:ln>
                <a:solidFill>
                  <a:srgbClr val="001E3D"/>
                </a:solidFill>
                <a:effectLst/>
                <a:uLnTx/>
                <a:uFillTx/>
                <a:latin typeface="Studio Feixen Sans Book" pitchFamily="2" charset="0"/>
                <a:ea typeface="Studio Feixen Sans Book"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BE" sz="1000" b="0" i="0" u="none" strike="noStrike" kern="1200" cap="none" spc="0" normalizeH="0" baseline="0" noProof="0">
              <a:ln>
                <a:noFill/>
              </a:ln>
              <a:solidFill>
                <a:srgbClr val="001E3D"/>
              </a:solidFill>
              <a:effectLst/>
              <a:uLnTx/>
              <a:uFillTx/>
              <a:latin typeface="Studio Feixen Sans Book" pitchFamily="2" charset="0"/>
              <a:ea typeface="Studio Feixen Sans Book" pitchFamily="2" charset="0"/>
            </a:endParaRPr>
          </a:p>
        </p:txBody>
      </p:sp>
      <p:grpSp>
        <p:nvGrpSpPr>
          <p:cNvPr id="9" name="Group 8"/>
          <p:cNvGrpSpPr/>
          <p:nvPr/>
        </p:nvGrpSpPr>
        <p:grpSpPr>
          <a:xfrm>
            <a:off x="1674309" y="116632"/>
            <a:ext cx="9923120" cy="1628800"/>
            <a:chOff x="1674309" y="0"/>
            <a:chExt cx="9923120" cy="1813269"/>
          </a:xfrm>
        </p:grpSpPr>
        <p:sp>
          <p:nvSpPr>
            <p:cNvPr id="10" name="Text Placeholder 1">
              <a:extLst>
                <a:ext uri="{FF2B5EF4-FFF2-40B4-BE49-F238E27FC236}">
                  <a16:creationId xmlns:a16="http://schemas.microsoft.com/office/drawing/2014/main" id="{75D047BD-D3EA-6F40-B95B-165675015139}"/>
                </a:ext>
              </a:extLst>
            </p:cNvPr>
            <p:cNvSpPr txBox="1">
              <a:spLocks/>
            </p:cNvSpPr>
            <p:nvPr/>
          </p:nvSpPr>
          <p:spPr>
            <a:xfrm>
              <a:off x="2135615" y="258873"/>
              <a:ext cx="9001000" cy="853820"/>
            </a:xfrm>
            <a:prstGeom prst="rect">
              <a:avLst/>
            </a:prstGeom>
          </p:spPr>
          <p:txBody>
            <a:bodyPr vert="horz" lIns="91440" tIns="45720" rIns="91440" bIns="45720" rtlCol="0">
              <a:noAutofit/>
            </a:bodyPr>
            <a:lstStyle>
              <a:lvl1pPr marL="0" marR="0" indent="0" algn="l" defTabSz="914400" rtl="0" eaLnBrk="1" fontAlgn="auto" latinLnBrk="0" hangingPunct="1">
                <a:lnSpc>
                  <a:spcPct val="150000"/>
                </a:lnSpc>
                <a:spcBef>
                  <a:spcPts val="1000"/>
                </a:spcBef>
                <a:spcAft>
                  <a:spcPts val="0"/>
                </a:spcAft>
                <a:buClr>
                  <a:srgbClr val="AFD8ED"/>
                </a:buClr>
                <a:buSzTx/>
                <a:buFontTx/>
                <a:buNone/>
                <a:tabLst/>
                <a:defRPr sz="2400" b="0" i="0" kern="1200">
                  <a:solidFill>
                    <a:srgbClr val="001D39"/>
                  </a:solidFill>
                  <a:latin typeface="Studio Feixen Sans Book" pitchFamily="2" charset="0"/>
                  <a:ea typeface="Studio Feixen Sans Book" pitchFamily="2" charset="0"/>
                  <a:cs typeface="Noto Serif" panose="02020600060500020200" pitchFamily="18" charset="0"/>
                </a:defRPr>
              </a:lvl1pPr>
              <a:lvl2pPr marL="685800" indent="-228600" algn="l" defTabSz="914400" rtl="0" eaLnBrk="1" latinLnBrk="0" hangingPunct="1">
                <a:lnSpc>
                  <a:spcPct val="150000"/>
                </a:lnSpc>
                <a:spcBef>
                  <a:spcPts val="500"/>
                </a:spcBef>
                <a:buClr>
                  <a:srgbClr val="DB5C16"/>
                </a:buClr>
                <a:buFont typeface="Wingdings" pitchFamily="2" charset="2"/>
                <a:buChar char="§"/>
                <a:defRPr sz="2000" b="0" i="0" kern="1200">
                  <a:solidFill>
                    <a:srgbClr val="001D39"/>
                  </a:solidFill>
                  <a:latin typeface="Orpheus Pro Medium" panose="02000000000000000000" pitchFamily="2" charset="77"/>
                  <a:ea typeface="Studio Feixen Sans Book" pitchFamily="2" charset="0"/>
                  <a:cs typeface="Noto Sans" panose="020B0502040504020204" pitchFamily="34" charset="0"/>
                </a:defRPr>
              </a:lvl2pPr>
              <a:lvl3pPr marL="914400" indent="0" algn="l" defTabSz="914400" rtl="0" eaLnBrk="1" latinLnBrk="0" hangingPunct="1">
                <a:lnSpc>
                  <a:spcPct val="150000"/>
                </a:lnSpc>
                <a:spcBef>
                  <a:spcPts val="500"/>
                </a:spcBef>
                <a:buClr>
                  <a:srgbClr val="DB5C16"/>
                </a:buClr>
                <a:buFontTx/>
                <a:buNone/>
                <a:defRPr sz="1800" b="0" i="0" kern="1200">
                  <a:solidFill>
                    <a:srgbClr val="001D39"/>
                  </a:solidFill>
                  <a:latin typeface="Orpheus Pro Medium" panose="02000000000000000000" pitchFamily="2" charset="77"/>
                  <a:ea typeface="Studio Feixen Sans Book" pitchFamily="2" charset="0"/>
                  <a:cs typeface="Noto Sans" panose="020B0502040504020204" pitchFamily="34" charset="0"/>
                </a:defRPr>
              </a:lvl3pPr>
              <a:lvl4pPr marL="1371600" indent="0" algn="l" defTabSz="914400" rtl="0" eaLnBrk="1" latinLnBrk="0" hangingPunct="1">
                <a:lnSpc>
                  <a:spcPct val="150000"/>
                </a:lnSpc>
                <a:spcBef>
                  <a:spcPts val="500"/>
                </a:spcBef>
                <a:buClr>
                  <a:srgbClr val="DB5C16"/>
                </a:buClr>
                <a:buFontTx/>
                <a:buNone/>
                <a:defRPr sz="1600" b="0" i="0" kern="1200">
                  <a:solidFill>
                    <a:srgbClr val="001D39"/>
                  </a:solidFill>
                  <a:latin typeface="Orpheus Pro Medium" panose="02000000000000000000" pitchFamily="2" charset="77"/>
                  <a:ea typeface="Studio Feixen Sans Book" pitchFamily="2" charset="0"/>
                  <a:cs typeface="Noto Sans" panose="020B0502040504020204" pitchFamily="34" charset="0"/>
                </a:defRPr>
              </a:lvl4pPr>
              <a:lvl5pPr marL="1828800" indent="0" algn="l" defTabSz="914400" rtl="0" eaLnBrk="1" latinLnBrk="0" hangingPunct="1">
                <a:lnSpc>
                  <a:spcPct val="150000"/>
                </a:lnSpc>
                <a:spcBef>
                  <a:spcPts val="500"/>
                </a:spcBef>
                <a:buClr>
                  <a:srgbClr val="AFD8ED"/>
                </a:buClr>
                <a:buFontTx/>
                <a:buNone/>
                <a:defRPr sz="1800" b="0" i="0" kern="1200">
                  <a:solidFill>
                    <a:srgbClr val="001D39"/>
                  </a:solidFill>
                  <a:latin typeface="Orpheus Pro Medium" panose="02000000000000000000" pitchFamily="2" charset="77"/>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
                  <a:srgbClr val="AFD8ED"/>
                </a:buClr>
                <a:buSzTx/>
                <a:buFontTx/>
                <a:buNone/>
                <a:tabLst/>
                <a:defRPr/>
              </a:pPr>
              <a:r>
                <a:rPr kumimoji="0" lang="en-US" sz="3200" b="1" i="0" u="none" strike="noStrike" kern="1200" cap="none" spc="0" normalizeH="0" baseline="0" noProof="0">
                  <a:ln>
                    <a:noFill/>
                  </a:ln>
                  <a:solidFill>
                    <a:srgbClr val="001D39"/>
                  </a:solidFill>
                  <a:effectLst/>
                  <a:uLnTx/>
                  <a:uFillTx/>
                  <a:latin typeface="Arial" panose="020B0604020202020204" pitchFamily="34" charset="0"/>
                  <a:cs typeface="Arial" panose="020B0604020202020204" pitchFamily="34" charset="0"/>
                </a:rPr>
                <a:t>Uniting disruptors to shape a peaceful future</a:t>
              </a:r>
            </a:p>
          </p:txBody>
        </p:sp>
        <p:sp>
          <p:nvSpPr>
            <p:cNvPr id="11" name="TextBox 10"/>
            <p:cNvSpPr txBox="1"/>
            <p:nvPr/>
          </p:nvSpPr>
          <p:spPr bwMode="auto">
            <a:xfrm>
              <a:off x="1674309" y="0"/>
              <a:ext cx="648072" cy="1401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200" b="0" i="0" u="none" strike="noStrike" kern="1200" cap="none" spc="0" normalizeH="0" baseline="0" noProof="0">
                  <a:ln>
                    <a:noFill/>
                  </a:ln>
                  <a:solidFill>
                    <a:srgbClr val="118ACB"/>
                  </a:solidFill>
                  <a:effectLst/>
                  <a:uLnTx/>
                  <a:uFillTx/>
                  <a:latin typeface="Felix Titling" panose="04060505060202020A04" pitchFamily="82" charset="0"/>
                  <a:ea typeface="Noto Sans" panose="020B0502040504020204" pitchFamily="34" charset="0"/>
                  <a:cs typeface="Noto Sans" panose="020B0502040504020204" pitchFamily="34" charset="0"/>
                </a:rPr>
                <a:t>“</a:t>
              </a:r>
              <a:endParaRPr kumimoji="0" lang="en-GB" sz="7200" b="0" i="0" u="none" strike="noStrike" kern="1200" cap="none" spc="0" normalizeH="0" baseline="0" noProof="0">
                <a:ln>
                  <a:noFill/>
                </a:ln>
                <a:solidFill>
                  <a:srgbClr val="118ACB"/>
                </a:solidFill>
                <a:effectLst/>
                <a:uLnTx/>
                <a:uFillTx/>
                <a:latin typeface="Felix Titling" panose="04060505060202020A04" pitchFamily="82" charset="0"/>
                <a:ea typeface="Noto Sans" panose="020B0502040504020204" pitchFamily="34" charset="0"/>
                <a:cs typeface="Noto Sans" panose="020B0502040504020204" pitchFamily="34" charset="0"/>
              </a:endParaRPr>
            </a:p>
          </p:txBody>
        </p:sp>
        <p:sp>
          <p:nvSpPr>
            <p:cNvPr id="12" name="TextBox 11"/>
            <p:cNvSpPr txBox="1"/>
            <p:nvPr/>
          </p:nvSpPr>
          <p:spPr bwMode="auto">
            <a:xfrm>
              <a:off x="10949357" y="412116"/>
              <a:ext cx="648072" cy="1401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200" b="0" i="0" u="none" strike="noStrike" kern="1200" cap="none" spc="0" normalizeH="0" baseline="0" noProof="0">
                  <a:ln>
                    <a:noFill/>
                  </a:ln>
                  <a:solidFill>
                    <a:srgbClr val="118ACB"/>
                  </a:solidFill>
                  <a:effectLst/>
                  <a:uLnTx/>
                  <a:uFillTx/>
                  <a:latin typeface="Felix Titling" panose="04060505060202020A04" pitchFamily="82" charset="0"/>
                  <a:ea typeface="Noto Sans" panose="020B0502040504020204" pitchFamily="34" charset="0"/>
                  <a:cs typeface="Noto Sans" panose="020B0502040504020204" pitchFamily="34" charset="0"/>
                </a:rPr>
                <a:t>”</a:t>
              </a:r>
              <a:endParaRPr kumimoji="0" lang="en-GB" sz="7200" b="0" i="0" u="none" strike="noStrike" kern="1200" cap="none" spc="0" normalizeH="0" baseline="0" noProof="0">
                <a:ln>
                  <a:noFill/>
                </a:ln>
                <a:solidFill>
                  <a:srgbClr val="118ACB"/>
                </a:solidFill>
                <a:effectLst/>
                <a:uLnTx/>
                <a:uFillTx/>
                <a:latin typeface="Felix Titling" panose="04060505060202020A04" pitchFamily="82" charset="0"/>
                <a:ea typeface="Noto Sans" panose="020B0502040504020204" pitchFamily="34" charset="0"/>
                <a:cs typeface="Noto Sans" panose="020B0502040504020204" pitchFamily="34" charset="0"/>
              </a:endParaRPr>
            </a:p>
          </p:txBody>
        </p:sp>
      </p:grpSp>
      <p:sp>
        <p:nvSpPr>
          <p:cNvPr id="13" name="Footer Placeholder 3"/>
          <p:cNvSpPr>
            <a:spLocks noGrp="1"/>
          </p:cNvSpPr>
          <p:nvPr>
            <p:ph type="ftr" sz="quarter" idx="3"/>
          </p:nvPr>
        </p:nvSpPr>
        <p:spPr>
          <a:xfrm>
            <a:off x="188696" y="6308725"/>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a:ln>
                  <a:noFill/>
                </a:ln>
                <a:solidFill>
                  <a:srgbClr val="001E3D"/>
                </a:solidFill>
                <a:effectLst/>
                <a:uLnTx/>
                <a:uFillTx/>
              </a:rPr>
              <a:t>NATO UNCLASSIFIED</a:t>
            </a:r>
          </a:p>
        </p:txBody>
      </p:sp>
    </p:spTree>
    <p:extLst>
      <p:ext uri="{BB962C8B-B14F-4D97-AF65-F5344CB8AC3E}">
        <p14:creationId xmlns:p14="http://schemas.microsoft.com/office/powerpoint/2010/main" val="212466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000" b="0"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0C704-3BEA-4E72-8639-7EBDD93843CC}" type="datetime1">
              <a:rPr kumimoji="0" lang="LID4096"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05/24/2023</a:t>
            </a:fld>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  |  </a:t>
            </a:r>
            <a:r>
              <a:rPr kumimoji="0" lang="en-GB"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P</a:t>
            </a:r>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AGE </a:t>
            </a:r>
            <a:fld id="{3C66DE6B-CC4B-F74A-99D4-2DC8DD154D90}" type="slidenum">
              <a:rPr kumimoji="0" lang="en-BE"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endParaRPr>
          </a:p>
        </p:txBody>
      </p:sp>
      <p:sp>
        <p:nvSpPr>
          <p:cNvPr id="6" name="object 3"/>
          <p:cNvSpPr txBox="1">
            <a:spLocks/>
          </p:cNvSpPr>
          <p:nvPr/>
        </p:nvSpPr>
        <p:spPr>
          <a:xfrm>
            <a:off x="2423592" y="236880"/>
            <a:ext cx="6756705" cy="785856"/>
          </a:xfrm>
          <a:prstGeom prst="rect">
            <a:avLst/>
          </a:prstGeom>
        </p:spPr>
        <p:txBody>
          <a:bodyPr vert="horz" wrap="square" lIns="0" tIns="168656" rIns="0" bIns="0" rtlCol="0">
            <a:sp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Studio Feixen Sans Book" pitchFamily="2" charset="0"/>
                <a:cs typeface="Noto Serif" panose="02020600060500020200" pitchFamily="18" charset="0"/>
              </a:defRPr>
            </a:lvl1pPr>
          </a:lstStyle>
          <a:p>
            <a:pPr marL="805180" marR="0" lvl="0" indent="0" algn="ctr" defTabSz="914400" rtl="0" eaLnBrk="1" fontAlgn="auto" latinLnBrk="0" hangingPunct="1">
              <a:lnSpc>
                <a:spcPct val="100000"/>
              </a:lnSpc>
              <a:spcBef>
                <a:spcPts val="100"/>
              </a:spcBef>
              <a:spcAft>
                <a:spcPts val="0"/>
              </a:spcAft>
              <a:buClrTx/>
              <a:buSzTx/>
              <a:buFontTx/>
              <a:buNone/>
              <a:tabLst/>
              <a:defRPr/>
            </a:pPr>
            <a:r>
              <a:rPr kumimoji="0" lang="en-GB" sz="4000" b="0" i="0" u="none" strike="noStrike" kern="1200" cap="none" spc="0" normalizeH="0" baseline="0" noProof="0">
                <a:ln>
                  <a:noFill/>
                </a:ln>
                <a:solidFill>
                  <a:srgbClr val="001D38"/>
                </a:solidFill>
                <a:effectLst/>
                <a:uLnTx/>
                <a:uFillTx/>
                <a:latin typeface="Arial" panose="020B0604020202020204" pitchFamily="34" charset="0"/>
                <a:cs typeface="Arial" panose="020B0604020202020204" pitchFamily="34" charset="0"/>
              </a:rPr>
              <a:t>NATO</a:t>
            </a:r>
            <a:r>
              <a:rPr kumimoji="0" lang="en-GB" sz="4000" b="0" i="0" u="none" strike="noStrike" kern="1200" cap="none" spc="35" normalizeH="0" baseline="0" noProof="0">
                <a:ln>
                  <a:noFill/>
                </a:ln>
                <a:solidFill>
                  <a:srgbClr val="001D38"/>
                </a:solidFill>
                <a:effectLst/>
                <a:uLnTx/>
                <a:uFillTx/>
                <a:latin typeface="Arial" panose="020B0604020202020204" pitchFamily="34" charset="0"/>
                <a:cs typeface="Arial" panose="020B0604020202020204" pitchFamily="34" charset="0"/>
              </a:rPr>
              <a:t> </a:t>
            </a:r>
            <a:r>
              <a:rPr kumimoji="0" lang="en-GB" sz="4000" b="0" i="0" u="none" strike="noStrike" kern="1200" cap="none" spc="65" normalizeH="0" baseline="0" noProof="0">
                <a:ln>
                  <a:noFill/>
                </a:ln>
                <a:solidFill>
                  <a:srgbClr val="001D38"/>
                </a:solidFill>
                <a:effectLst/>
                <a:uLnTx/>
                <a:uFillTx/>
                <a:latin typeface="Arial" panose="020B0604020202020204" pitchFamily="34" charset="0"/>
                <a:cs typeface="Arial" panose="020B0604020202020204" pitchFamily="34" charset="0"/>
              </a:rPr>
              <a:t>Innovation</a:t>
            </a:r>
            <a:r>
              <a:rPr kumimoji="0" lang="en-GB" sz="4000" b="0" i="0" u="none" strike="noStrike" kern="1200" cap="none" spc="30" normalizeH="0" baseline="0" noProof="0">
                <a:ln>
                  <a:noFill/>
                </a:ln>
                <a:solidFill>
                  <a:srgbClr val="001D38"/>
                </a:solidFill>
                <a:effectLst/>
                <a:uLnTx/>
                <a:uFillTx/>
                <a:latin typeface="Arial" panose="020B0604020202020204" pitchFamily="34" charset="0"/>
                <a:cs typeface="Arial" panose="020B0604020202020204" pitchFamily="34" charset="0"/>
              </a:rPr>
              <a:t> </a:t>
            </a:r>
            <a:r>
              <a:rPr kumimoji="0" lang="en-GB" sz="4000" b="0" i="0" u="none" strike="noStrike" kern="1200" cap="none" spc="-20" normalizeH="0" baseline="0" noProof="0">
                <a:ln>
                  <a:noFill/>
                </a:ln>
                <a:solidFill>
                  <a:srgbClr val="001D38"/>
                </a:solidFill>
                <a:effectLst/>
                <a:uLnTx/>
                <a:uFillTx/>
                <a:latin typeface="Arial" panose="020B0604020202020204" pitchFamily="34" charset="0"/>
                <a:cs typeface="Arial" panose="020B0604020202020204" pitchFamily="34" charset="0"/>
              </a:rPr>
              <a:t>Fund</a:t>
            </a:r>
          </a:p>
        </p:txBody>
      </p:sp>
      <p:pic>
        <p:nvPicPr>
          <p:cNvPr id="7" name="object 5"/>
          <p:cNvPicPr/>
          <p:nvPr/>
        </p:nvPicPr>
        <p:blipFill rotWithShape="1">
          <a:blip r:embed="rId3" cstate="screen">
            <a:extLst>
              <a:ext uri="{28A0092B-C50C-407E-A947-70E740481C1C}">
                <a14:useLocalDpi xmlns:a14="http://schemas.microsoft.com/office/drawing/2010/main"/>
              </a:ext>
            </a:extLst>
          </a:blip>
          <a:srcRect/>
          <a:stretch/>
        </p:blipFill>
        <p:spPr>
          <a:xfrm>
            <a:off x="723825" y="2348880"/>
            <a:ext cx="4176464" cy="2880320"/>
          </a:xfrm>
          <a:prstGeom prst="rect">
            <a:avLst/>
          </a:prstGeom>
        </p:spPr>
      </p:pic>
      <p:sp>
        <p:nvSpPr>
          <p:cNvPr id="8" name="Rectangle 7"/>
          <p:cNvSpPr/>
          <p:nvPr/>
        </p:nvSpPr>
        <p:spPr>
          <a:xfrm>
            <a:off x="551384" y="1485142"/>
            <a:ext cx="6096000" cy="107721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NIF </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complements</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DIANA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tudio Feixen Sans"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a:ln>
                <a:noFill/>
              </a:ln>
              <a:solidFill>
                <a:srgbClr val="001D38"/>
              </a:solidFill>
              <a:effectLst/>
              <a:uLnTx/>
              <a:uFillTx/>
              <a:latin typeface="Studio Feixen Sans" panose="020B0604020202020204"/>
              <a:ea typeface="+mn-ea"/>
              <a:cs typeface="+mn-cs"/>
            </a:endParaRPr>
          </a:p>
        </p:txBody>
      </p:sp>
      <p:sp>
        <p:nvSpPr>
          <p:cNvPr id="10" name="Content Placeholder 2"/>
          <p:cNvSpPr>
            <a:spLocks noGrp="1"/>
          </p:cNvSpPr>
          <p:nvPr>
            <p:ph idx="1"/>
          </p:nvPr>
        </p:nvSpPr>
        <p:spPr>
          <a:xfrm>
            <a:off x="5340671" y="2060221"/>
            <a:ext cx="5655618" cy="3691082"/>
          </a:xfrm>
        </p:spPr>
        <p:txBody>
          <a:bodyPr>
            <a:normAutofit/>
          </a:bodyPr>
          <a:lstStyle/>
          <a:p>
            <a:r>
              <a:rPr lang="en-US" sz="2000">
                <a:solidFill>
                  <a:srgbClr val="000000"/>
                </a:solidFill>
              </a:rPr>
              <a:t>Will invest EUR €1 billion in early-stage start-ups developing emerging and disruptive technologies</a:t>
            </a:r>
          </a:p>
          <a:p>
            <a:r>
              <a:rPr lang="en-US" sz="2000">
                <a:solidFill>
                  <a:srgbClr val="000000"/>
                </a:solidFill>
              </a:rPr>
              <a:t>15 year timeframe</a:t>
            </a:r>
          </a:p>
          <a:p>
            <a:r>
              <a:rPr lang="en-US" sz="2000">
                <a:solidFill>
                  <a:srgbClr val="000000"/>
                </a:solidFill>
              </a:rPr>
              <a:t>Provides option for further investment in companies that have been through the DIANA accelerator programme</a:t>
            </a:r>
          </a:p>
        </p:txBody>
      </p:sp>
    </p:spTree>
    <p:extLst>
      <p:ext uri="{BB962C8B-B14F-4D97-AF65-F5344CB8AC3E}">
        <p14:creationId xmlns:p14="http://schemas.microsoft.com/office/powerpoint/2010/main" val="134329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42" y="0"/>
            <a:ext cx="10049180" cy="1325563"/>
          </a:xfrm>
        </p:spPr>
        <p:txBody>
          <a:bodyPr>
            <a:normAutofit/>
          </a:bodyPr>
          <a:lstStyle/>
          <a:p>
            <a:r>
              <a:rPr lang="en-US" sz="4000" dirty="0">
                <a:cs typeface="Arial" panose="020B0604020202020204" pitchFamily="34" charset="0"/>
              </a:rPr>
              <a:t>Emerging and Disruptive Technologies</a:t>
            </a:r>
            <a:endParaRPr lang="en-GB" sz="4000" dirty="0">
              <a:cs typeface="Arial" panose="020B0604020202020204" pitchFamily="34" charset="0"/>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000" b="0"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a:xfrm>
            <a:off x="8477826" y="6255595"/>
            <a:ext cx="3752255" cy="4447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0AF70-20CE-45A3-887C-C0D2422E8CEC}" type="datetime1">
              <a:rPr kumimoji="0" lang="LID4096"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05/24/2023</a:t>
            </a:fld>
            <a:r>
              <a:rPr kumimoji="0" lang="en-BE"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  |  </a:t>
            </a:r>
            <a:r>
              <a:rPr kumimoji="0" lang="en-GB"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P</a:t>
            </a:r>
            <a:r>
              <a:rPr kumimoji="0" lang="en-BE"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AGE </a:t>
            </a:r>
            <a:fld id="{3C66DE6B-CC4B-F74A-99D4-2DC8DD154D90}" type="slidenum">
              <a:rPr kumimoji="0" lang="en-BE"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BE"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643967855"/>
              </p:ext>
            </p:extLst>
          </p:nvPr>
        </p:nvGraphicFramePr>
        <p:xfrm>
          <a:off x="3185583" y="1092530"/>
          <a:ext cx="8642239" cy="5163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a:spLocks noGrp="1"/>
          </p:cNvSpPr>
          <p:nvPr>
            <p:ph idx="1"/>
          </p:nvPr>
        </p:nvSpPr>
        <p:spPr>
          <a:xfrm>
            <a:off x="364178" y="1952835"/>
            <a:ext cx="3673432" cy="2952329"/>
          </a:xfrm>
        </p:spPr>
        <p:txBody>
          <a:bodyPr>
            <a:noAutofit/>
          </a:bodyPr>
          <a:lstStyle/>
          <a:p>
            <a:r>
              <a:rPr lang="en-US" sz="1800" dirty="0"/>
              <a:t>9 technology priorities </a:t>
            </a:r>
          </a:p>
          <a:p>
            <a:r>
              <a:rPr lang="en-US" sz="1800" dirty="0"/>
              <a:t>DIANA’s </a:t>
            </a:r>
            <a:r>
              <a:rPr lang="en-GB" sz="1800" dirty="0"/>
              <a:t>focus on</a:t>
            </a:r>
            <a:r>
              <a:rPr lang="en-US" sz="1800" dirty="0"/>
              <a:t> TRL</a:t>
            </a:r>
            <a:r>
              <a:rPr lang="en-GB" sz="1800" dirty="0"/>
              <a:t>s</a:t>
            </a:r>
            <a:r>
              <a:rPr lang="en-US" sz="1800" dirty="0"/>
              <a:t> 4-7</a:t>
            </a:r>
          </a:p>
          <a:p>
            <a:r>
              <a:rPr lang="en-US" sz="1800" spc="50" dirty="0"/>
              <a:t>The technologies are ‘dual-</a:t>
            </a:r>
            <a:r>
              <a:rPr lang="en-US" sz="1800" dirty="0"/>
              <a:t>use’ in nature – can address societal challenges as well as </a:t>
            </a:r>
            <a:r>
              <a:rPr lang="en-US" sz="1800" dirty="0" err="1"/>
              <a:t>defence</a:t>
            </a:r>
            <a:r>
              <a:rPr lang="en-US" sz="1800" dirty="0"/>
              <a:t> needs</a:t>
            </a:r>
          </a:p>
        </p:txBody>
      </p:sp>
      <p:sp>
        <p:nvSpPr>
          <p:cNvPr id="3" name="Hexagon 2">
            <a:extLst>
              <a:ext uri="{FF2B5EF4-FFF2-40B4-BE49-F238E27FC236}">
                <a16:creationId xmlns:a16="http://schemas.microsoft.com/office/drawing/2014/main" id="{8B31B9FE-9F7D-C9ED-0E5C-5F6B2A134988}"/>
              </a:ext>
            </a:extLst>
          </p:cNvPr>
          <p:cNvSpPr/>
          <p:nvPr/>
        </p:nvSpPr>
        <p:spPr>
          <a:xfrm>
            <a:off x="6555507" y="3748591"/>
            <a:ext cx="163338" cy="141108"/>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9908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000" b="0"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8F2C9F-B78D-48F6-B376-7DF8CD0B40A6}" type="datetime1">
              <a:rPr kumimoji="0" lang="LID4096"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05/24/2023</a:t>
            </a:fld>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  |  </a:t>
            </a:r>
            <a:r>
              <a:rPr kumimoji="0" lang="en-GB"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P</a:t>
            </a:r>
            <a:r>
              <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rPr>
              <a:t>AGE </a:t>
            </a:r>
            <a:fld id="{3C66DE6B-CC4B-F74A-99D4-2DC8DD154D90}" type="slidenum">
              <a:rPr kumimoji="0" lang="en-BE" sz="1000" b="0" i="0" u="none" strike="noStrike" kern="1200" cap="none" spc="0" normalizeH="0" baseline="0" noProof="0" smtClean="0">
                <a:ln>
                  <a:noFill/>
                </a:ln>
                <a:solidFill>
                  <a:srgbClr val="001E3D"/>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BE" sz="1000" b="0" i="0" u="none" strike="noStrike" kern="1200" cap="none" spc="0" normalizeH="0" baseline="0" noProof="0">
              <a:ln>
                <a:noFill/>
              </a:ln>
              <a:solidFill>
                <a:srgbClr val="001E3D"/>
              </a:solidFill>
              <a:effectLst/>
              <a:uLnTx/>
              <a:uFillTx/>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016498106"/>
              </p:ext>
            </p:extLst>
          </p:nvPr>
        </p:nvGraphicFramePr>
        <p:xfrm>
          <a:off x="2711624" y="1340768"/>
          <a:ext cx="7488832" cy="4194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1431450" y="404664"/>
            <a:ext cx="10049180" cy="771966"/>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Studio Feixen Sans Book" pitchFamily="2" charset="0"/>
                <a:cs typeface="Noto Serif" panose="02020600060500020200"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1D38"/>
                </a:solidFill>
                <a:effectLst/>
                <a:uLnTx/>
                <a:uFillTx/>
                <a:latin typeface="Arial" panose="020B0604020202020204" pitchFamily="34" charset="0"/>
                <a:cs typeface="Arial" panose="020B0604020202020204" pitchFamily="34" charset="0"/>
              </a:rPr>
              <a:t>Core Features of DIANA</a:t>
            </a:r>
            <a:endParaRPr kumimoji="0" lang="en-GB" sz="4000" b="0" i="0" u="none" strike="noStrike" kern="1200" cap="none" spc="0" normalizeH="0" baseline="0" noProof="0">
              <a:ln>
                <a:noFill/>
              </a:ln>
              <a:solidFill>
                <a:srgbClr val="001D38"/>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78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72885"/>
            <a:ext cx="9577064" cy="642795"/>
          </a:xfrm>
        </p:spPr>
        <p:txBody>
          <a:bodyPr>
            <a:noAutofit/>
          </a:bodyPr>
          <a:lstStyle/>
          <a:p>
            <a:pPr algn="ctr"/>
            <a:r>
              <a:rPr lang="en-US" sz="4000">
                <a:ea typeface="Studio Feixen Sans" panose="020B0604020202020204" charset="0"/>
                <a:cs typeface="Arial" panose="020B0604020202020204" pitchFamily="34" charset="0"/>
              </a:rPr>
              <a:t>Challenge and Accelerator Programme </a:t>
            </a:r>
            <a:endParaRPr lang="en-GB" sz="4000">
              <a:ea typeface="Studio Feixen Sans" panose="020B0604020202020204" charset="0"/>
              <a:cs typeface="Arial" panose="020B0604020202020204" pitchFamily="34" charset="0"/>
            </a:endParaRPr>
          </a:p>
        </p:txBody>
      </p:sp>
      <p:sp>
        <p:nvSpPr>
          <p:cNvPr id="5" name="Footer Placeholder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000" b="0" i="0" u="none" strike="noStrike" kern="1200" cap="none" spc="200" normalizeH="0" baseline="0" noProof="0">
                <a:ln>
                  <a:noFill/>
                </a:ln>
                <a:solidFill>
                  <a:srgbClr val="001E3D"/>
                </a:solidFill>
                <a:effectLst/>
                <a:uLnTx/>
                <a:uFillTx/>
                <a:latin typeface="Arial" panose="020B0604020202020204" pitchFamily="34" charset="0"/>
                <a:cs typeface="Arial" panose="020B0604020202020204" pitchFamily="34" charset="0"/>
              </a:rPr>
              <a:t>NATO UNCLASSIFIED</a:t>
            </a:r>
          </a:p>
        </p:txBody>
      </p:sp>
      <p:sp>
        <p:nvSpPr>
          <p:cNvPr id="6" name="Slide Number Placeholder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D1113-7FBF-439D-BCDF-2EFA8624B00D}" type="datetime1">
              <a:rPr kumimoji="0" lang="LID4096" sz="1000" b="0" i="0" u="none" strike="noStrike" kern="1200" cap="none" spc="0" normalizeH="0" baseline="0" noProof="0" smtClean="0">
                <a:ln>
                  <a:noFill/>
                </a:ln>
                <a:solidFill>
                  <a:srgbClr val="001E3D"/>
                </a:solidFill>
                <a:effectLst/>
                <a:uLnTx/>
                <a:uFillTx/>
                <a:latin typeface="Studio Feixen Sans Book" pitchFamily="2" charset="0"/>
                <a:ea typeface="Studio Feixen Sans Book"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05/24/2023</a:t>
            </a:fld>
            <a:r>
              <a:rPr kumimoji="0" lang="en-BE" sz="1000" b="0" i="0" u="none" strike="noStrike" kern="1200" cap="none" spc="0" normalizeH="0" baseline="0" noProof="0">
                <a:ln>
                  <a:noFill/>
                </a:ln>
                <a:solidFill>
                  <a:srgbClr val="001E3D"/>
                </a:solidFill>
                <a:effectLst/>
                <a:uLnTx/>
                <a:uFillTx/>
                <a:latin typeface="Studio Feixen Sans Book" pitchFamily="2" charset="0"/>
                <a:ea typeface="Studio Feixen Sans Book" pitchFamily="2" charset="0"/>
              </a:rPr>
              <a:t>  |  </a:t>
            </a:r>
            <a:r>
              <a:rPr kumimoji="0" lang="en-GB" sz="1000" b="0" i="0" u="none" strike="noStrike" kern="1200" cap="none" spc="0" normalizeH="0" baseline="0" noProof="0" dirty="0">
                <a:ln>
                  <a:noFill/>
                </a:ln>
                <a:solidFill>
                  <a:srgbClr val="001E3D"/>
                </a:solidFill>
                <a:effectLst/>
                <a:uLnTx/>
                <a:uFillTx/>
                <a:latin typeface="Studio Feixen Sans Book" pitchFamily="2" charset="0"/>
                <a:ea typeface="Studio Feixen Sans Book" pitchFamily="2" charset="0"/>
              </a:rPr>
              <a:t>P</a:t>
            </a:r>
            <a:r>
              <a:rPr kumimoji="0" lang="en-BE" sz="1000" b="0" i="0" u="none" strike="noStrike" kern="1200" cap="none" spc="0" normalizeH="0" baseline="0" noProof="0">
                <a:ln>
                  <a:noFill/>
                </a:ln>
                <a:solidFill>
                  <a:srgbClr val="001E3D"/>
                </a:solidFill>
                <a:effectLst/>
                <a:uLnTx/>
                <a:uFillTx/>
                <a:latin typeface="Studio Feixen Sans Book" pitchFamily="2" charset="0"/>
                <a:ea typeface="Studio Feixen Sans Book" pitchFamily="2" charset="0"/>
              </a:rPr>
              <a:t>AGE </a:t>
            </a:r>
            <a:fld id="{3C66DE6B-CC4B-F74A-99D4-2DC8DD154D90}" type="slidenum">
              <a:rPr kumimoji="0" lang="en-BE" sz="1000" b="0" i="0" u="none" strike="noStrike" kern="1200" cap="none" spc="0" normalizeH="0" baseline="0" noProof="0" smtClean="0">
                <a:ln>
                  <a:noFill/>
                </a:ln>
                <a:solidFill>
                  <a:srgbClr val="001E3D"/>
                </a:solidFill>
                <a:effectLst/>
                <a:uLnTx/>
                <a:uFillTx/>
                <a:latin typeface="Studio Feixen Sans Book" pitchFamily="2" charset="0"/>
                <a:ea typeface="Studio Feixen Sans Book"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BE" sz="1000" b="0" i="0" u="none" strike="noStrike" kern="1200" cap="none" spc="0" normalizeH="0" baseline="0" noProof="0">
              <a:ln>
                <a:noFill/>
              </a:ln>
              <a:solidFill>
                <a:srgbClr val="001E3D"/>
              </a:solidFill>
              <a:effectLst/>
              <a:uLnTx/>
              <a:uFillTx/>
              <a:latin typeface="Studio Feixen Sans Book" pitchFamily="2" charset="0"/>
              <a:ea typeface="Studio Feixen Sans Book" pitchFamily="2" charset="0"/>
            </a:endParaRPr>
          </a:p>
        </p:txBody>
      </p:sp>
      <p:grpSp>
        <p:nvGrpSpPr>
          <p:cNvPr id="3" name="Group 2"/>
          <p:cNvGrpSpPr/>
          <p:nvPr/>
        </p:nvGrpSpPr>
        <p:grpSpPr>
          <a:xfrm>
            <a:off x="1216491" y="1452636"/>
            <a:ext cx="10689574" cy="4540805"/>
            <a:chOff x="1216491" y="1452636"/>
            <a:chExt cx="10689574" cy="4540805"/>
          </a:xfrm>
        </p:grpSpPr>
        <p:sp>
          <p:nvSpPr>
            <p:cNvPr id="8" name="Bent-Up Arrow 7"/>
            <p:cNvSpPr/>
            <p:nvPr/>
          </p:nvSpPr>
          <p:spPr>
            <a:xfrm rot="5400000">
              <a:off x="1853200" y="2341607"/>
              <a:ext cx="1165834" cy="207964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1216491" y="1452636"/>
              <a:ext cx="1962578" cy="1373741"/>
            </a:xfrm>
            <a:custGeom>
              <a:avLst/>
              <a:gdLst>
                <a:gd name="connsiteX0" fmla="*/ 0 w 1962578"/>
                <a:gd name="connsiteY0" fmla="*/ 229003 h 1373741"/>
                <a:gd name="connsiteX1" fmla="*/ 229003 w 1962578"/>
                <a:gd name="connsiteY1" fmla="*/ 0 h 1373741"/>
                <a:gd name="connsiteX2" fmla="*/ 1733575 w 1962578"/>
                <a:gd name="connsiteY2" fmla="*/ 0 h 1373741"/>
                <a:gd name="connsiteX3" fmla="*/ 1962578 w 1962578"/>
                <a:gd name="connsiteY3" fmla="*/ 229003 h 1373741"/>
                <a:gd name="connsiteX4" fmla="*/ 1962578 w 1962578"/>
                <a:gd name="connsiteY4" fmla="*/ 1144738 h 1373741"/>
                <a:gd name="connsiteX5" fmla="*/ 1733575 w 1962578"/>
                <a:gd name="connsiteY5" fmla="*/ 1373741 h 1373741"/>
                <a:gd name="connsiteX6" fmla="*/ 229003 w 1962578"/>
                <a:gd name="connsiteY6" fmla="*/ 1373741 h 1373741"/>
                <a:gd name="connsiteX7" fmla="*/ 0 w 1962578"/>
                <a:gd name="connsiteY7" fmla="*/ 1144738 h 1373741"/>
                <a:gd name="connsiteX8" fmla="*/ 0 w 1962578"/>
                <a:gd name="connsiteY8" fmla="*/ 229003 h 13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578" h="1373741">
                  <a:moveTo>
                    <a:pt x="0" y="229003"/>
                  </a:moveTo>
                  <a:cubicBezTo>
                    <a:pt x="0" y="102528"/>
                    <a:pt x="102528" y="0"/>
                    <a:pt x="229003" y="0"/>
                  </a:cubicBezTo>
                  <a:lnTo>
                    <a:pt x="1733575" y="0"/>
                  </a:lnTo>
                  <a:cubicBezTo>
                    <a:pt x="1860050" y="0"/>
                    <a:pt x="1962578" y="102528"/>
                    <a:pt x="1962578" y="229003"/>
                  </a:cubicBezTo>
                  <a:lnTo>
                    <a:pt x="1962578" y="1144738"/>
                  </a:lnTo>
                  <a:cubicBezTo>
                    <a:pt x="1962578" y="1271213"/>
                    <a:pt x="1860050" y="1373741"/>
                    <a:pt x="1733575" y="1373741"/>
                  </a:cubicBezTo>
                  <a:lnTo>
                    <a:pt x="229003" y="1373741"/>
                  </a:lnTo>
                  <a:cubicBezTo>
                    <a:pt x="102528" y="1373741"/>
                    <a:pt x="0" y="1271213"/>
                    <a:pt x="0" y="1144738"/>
                  </a:cubicBezTo>
                  <a:lnTo>
                    <a:pt x="0" y="229003"/>
                  </a:lnTo>
                  <a:close/>
                </a:path>
              </a:pathLst>
            </a:cu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139463" tIns="139463" rIns="139463" bIns="139463"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Studio Feixen Sans" panose="020B0604020202020204" charset="0"/>
                  <a:cs typeface="Arial" panose="020B0604020202020204" pitchFamily="34" charset="0"/>
                </a:rPr>
                <a:t>Strategic Direction Development</a:t>
              </a:r>
            </a:p>
          </p:txBody>
        </p:sp>
        <p:sp>
          <p:nvSpPr>
            <p:cNvPr id="10" name="Freeform 9"/>
            <p:cNvSpPr/>
            <p:nvPr/>
          </p:nvSpPr>
          <p:spPr>
            <a:xfrm>
              <a:off x="3337841" y="1513921"/>
              <a:ext cx="4603441" cy="1110318"/>
            </a:xfrm>
            <a:custGeom>
              <a:avLst/>
              <a:gdLst>
                <a:gd name="connsiteX0" fmla="*/ 0 w 4603441"/>
                <a:gd name="connsiteY0" fmla="*/ 0 h 1110318"/>
                <a:gd name="connsiteX1" fmla="*/ 4603441 w 4603441"/>
                <a:gd name="connsiteY1" fmla="*/ 0 h 1110318"/>
                <a:gd name="connsiteX2" fmla="*/ 4603441 w 4603441"/>
                <a:gd name="connsiteY2" fmla="*/ 1110318 h 1110318"/>
                <a:gd name="connsiteX3" fmla="*/ 0 w 4603441"/>
                <a:gd name="connsiteY3" fmla="*/ 1110318 h 1110318"/>
                <a:gd name="connsiteX4" fmla="*/ 0 w 4603441"/>
                <a:gd name="connsiteY4" fmla="*/ 0 h 111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3441" h="1110318">
                  <a:moveTo>
                    <a:pt x="0" y="0"/>
                  </a:moveTo>
                  <a:lnTo>
                    <a:pt x="4603441" y="0"/>
                  </a:lnTo>
                  <a:lnTo>
                    <a:pt x="4603441" y="1110318"/>
                  </a:lnTo>
                  <a:lnTo>
                    <a:pt x="0" y="11103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marR="0" lvl="1" indent="0" algn="l" defTabSz="711200" rtl="0" eaLnBrk="1" fontAlgn="auto" latinLnBrk="0" hangingPunct="1">
                <a:lnSpc>
                  <a:spcPct val="150000"/>
                </a:lnSpc>
                <a:spcBef>
                  <a:spcPct val="0"/>
                </a:spcBef>
                <a:spcAft>
                  <a:spcPct val="15000"/>
                </a:spcAft>
                <a:buClrTx/>
                <a:buSzTx/>
                <a:buFontTx/>
                <a:buNone/>
                <a:tabLst/>
                <a:defRPr/>
              </a:pPr>
              <a:r>
                <a:rPr kumimoji="0" lang="en-US" sz="1400" b="0" i="0" u="none" strike="noStrike" kern="1200" cap="none" spc="0" normalizeH="0" baseline="0" noProof="0" dirty="0">
                  <a:ln>
                    <a:noFill/>
                  </a:ln>
                  <a:solidFill>
                    <a:srgbClr val="001D38">
                      <a:hueOff val="0"/>
                      <a:satOff val="0"/>
                      <a:lumOff val="0"/>
                      <a:alphaOff val="0"/>
                    </a:srgbClr>
                  </a:solidFill>
                  <a:effectLst/>
                  <a:uLnTx/>
                  <a:uFillTx/>
                  <a:latin typeface="Arial" panose="020B0604020202020204" pitchFamily="34" charset="0"/>
                  <a:ea typeface="Studio Feixen Sans" panose="020B0604020202020204" charset="0"/>
                  <a:cs typeface="Arial" panose="020B0604020202020204" pitchFamily="34" charset="0"/>
                </a:rPr>
                <a:t>DIANA gathers critical </a:t>
              </a:r>
              <a:r>
                <a:rPr kumimoji="0" lang="en-US" sz="1400" b="0" i="0" u="none" strike="noStrike" kern="1200" cap="none" spc="0" normalizeH="0" baseline="0" noProof="0" dirty="0" err="1">
                  <a:ln>
                    <a:noFill/>
                  </a:ln>
                  <a:solidFill>
                    <a:srgbClr val="001D38">
                      <a:hueOff val="0"/>
                      <a:satOff val="0"/>
                      <a:lumOff val="0"/>
                      <a:alphaOff val="0"/>
                    </a:srgbClr>
                  </a:solidFill>
                  <a:effectLst/>
                  <a:uLnTx/>
                  <a:uFillTx/>
                  <a:latin typeface="Arial" panose="020B0604020202020204" pitchFamily="34" charset="0"/>
                  <a:ea typeface="Studio Feixen Sans" panose="020B0604020202020204" charset="0"/>
                  <a:cs typeface="Arial" panose="020B0604020202020204" pitchFamily="34" charset="0"/>
                </a:rPr>
                <a:t>defence</a:t>
              </a:r>
              <a:r>
                <a:rPr kumimoji="0" lang="en-US" sz="1400" b="0" i="0" u="none" strike="noStrike" kern="1200" cap="none" spc="0" normalizeH="0" baseline="0" noProof="0" dirty="0">
                  <a:ln>
                    <a:noFill/>
                  </a:ln>
                  <a:solidFill>
                    <a:srgbClr val="001D38">
                      <a:hueOff val="0"/>
                      <a:satOff val="0"/>
                      <a:lumOff val="0"/>
                      <a:alphaOff val="0"/>
                    </a:srgbClr>
                  </a:solidFill>
                  <a:effectLst/>
                  <a:uLnTx/>
                  <a:uFillTx/>
                  <a:latin typeface="Arial" panose="020B0604020202020204" pitchFamily="34" charset="0"/>
                  <a:ea typeface="Studio Feixen Sans" panose="020B0604020202020204" charset="0"/>
                  <a:cs typeface="Arial" panose="020B0604020202020204" pitchFamily="34" charset="0"/>
                </a:rPr>
                <a:t> and security needs from NATO stakeholders and develops Challenge problems biennially </a:t>
              </a:r>
            </a:p>
          </p:txBody>
        </p:sp>
        <p:sp>
          <p:nvSpPr>
            <p:cNvPr id="11" name="Bent-Up Arrow 10"/>
            <p:cNvSpPr/>
            <p:nvPr/>
          </p:nvSpPr>
          <p:spPr>
            <a:xfrm rot="5400000">
              <a:off x="4204889" y="3847826"/>
              <a:ext cx="1165834" cy="207964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5">
                <a:tint val="50000"/>
                <a:hueOff val="-16660"/>
                <a:satOff val="572"/>
                <a:lumOff val="-1837"/>
                <a:alphaOff val="0"/>
              </a:schemeClr>
            </a:fillRef>
            <a:effectRef idx="0">
              <a:schemeClr val="accent5">
                <a:tint val="50000"/>
                <a:hueOff val="-16660"/>
                <a:satOff val="572"/>
                <a:lumOff val="-1837"/>
                <a:alphaOff val="0"/>
              </a:schemeClr>
            </a:effectRef>
            <a:fontRef idx="minor">
              <a:schemeClr val="lt1">
                <a:hueOff val="0"/>
                <a:satOff val="0"/>
                <a:lumOff val="0"/>
                <a:alphaOff val="0"/>
              </a:schemeClr>
            </a:fontRef>
          </p:style>
        </p:sp>
        <p:sp>
          <p:nvSpPr>
            <p:cNvPr id="12" name="Freeform 11"/>
            <p:cNvSpPr/>
            <p:nvPr/>
          </p:nvSpPr>
          <p:spPr>
            <a:xfrm>
              <a:off x="3568180" y="2958855"/>
              <a:ext cx="1962578" cy="1373741"/>
            </a:xfrm>
            <a:custGeom>
              <a:avLst/>
              <a:gdLst>
                <a:gd name="connsiteX0" fmla="*/ 0 w 1962578"/>
                <a:gd name="connsiteY0" fmla="*/ 229003 h 1373741"/>
                <a:gd name="connsiteX1" fmla="*/ 229003 w 1962578"/>
                <a:gd name="connsiteY1" fmla="*/ 0 h 1373741"/>
                <a:gd name="connsiteX2" fmla="*/ 1733575 w 1962578"/>
                <a:gd name="connsiteY2" fmla="*/ 0 h 1373741"/>
                <a:gd name="connsiteX3" fmla="*/ 1962578 w 1962578"/>
                <a:gd name="connsiteY3" fmla="*/ 229003 h 1373741"/>
                <a:gd name="connsiteX4" fmla="*/ 1962578 w 1962578"/>
                <a:gd name="connsiteY4" fmla="*/ 1144738 h 1373741"/>
                <a:gd name="connsiteX5" fmla="*/ 1733575 w 1962578"/>
                <a:gd name="connsiteY5" fmla="*/ 1373741 h 1373741"/>
                <a:gd name="connsiteX6" fmla="*/ 229003 w 1962578"/>
                <a:gd name="connsiteY6" fmla="*/ 1373741 h 1373741"/>
                <a:gd name="connsiteX7" fmla="*/ 0 w 1962578"/>
                <a:gd name="connsiteY7" fmla="*/ 1144738 h 1373741"/>
                <a:gd name="connsiteX8" fmla="*/ 0 w 1962578"/>
                <a:gd name="connsiteY8" fmla="*/ 229003 h 13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578" h="1373741">
                  <a:moveTo>
                    <a:pt x="0" y="229003"/>
                  </a:moveTo>
                  <a:cubicBezTo>
                    <a:pt x="0" y="102528"/>
                    <a:pt x="102528" y="0"/>
                    <a:pt x="229003" y="0"/>
                  </a:cubicBezTo>
                  <a:lnTo>
                    <a:pt x="1733575" y="0"/>
                  </a:lnTo>
                  <a:cubicBezTo>
                    <a:pt x="1860050" y="0"/>
                    <a:pt x="1962578" y="102528"/>
                    <a:pt x="1962578" y="229003"/>
                  </a:cubicBezTo>
                  <a:lnTo>
                    <a:pt x="1962578" y="1144738"/>
                  </a:lnTo>
                  <a:cubicBezTo>
                    <a:pt x="1962578" y="1271213"/>
                    <a:pt x="1860050" y="1373741"/>
                    <a:pt x="1733575" y="1373741"/>
                  </a:cubicBezTo>
                  <a:lnTo>
                    <a:pt x="229003" y="1373741"/>
                  </a:lnTo>
                  <a:cubicBezTo>
                    <a:pt x="102528" y="1373741"/>
                    <a:pt x="0" y="1271213"/>
                    <a:pt x="0" y="1144738"/>
                  </a:cubicBezTo>
                  <a:lnTo>
                    <a:pt x="0" y="229003"/>
                  </a:lnTo>
                  <a:close/>
                </a:path>
              </a:pathLst>
            </a:custGeom>
          </p:spPr>
          <p:style>
            <a:lnRef idx="2">
              <a:schemeClr val="lt1">
                <a:hueOff val="0"/>
                <a:satOff val="0"/>
                <a:lumOff val="0"/>
                <a:alphaOff val="0"/>
              </a:schemeClr>
            </a:lnRef>
            <a:fillRef idx="1">
              <a:schemeClr val="accent5">
                <a:shade val="50000"/>
                <a:hueOff val="222839"/>
                <a:satOff val="5970"/>
                <a:lumOff val="26302"/>
                <a:alphaOff val="0"/>
              </a:schemeClr>
            </a:fillRef>
            <a:effectRef idx="0">
              <a:schemeClr val="accent5">
                <a:shade val="50000"/>
                <a:hueOff val="222839"/>
                <a:satOff val="5970"/>
                <a:lumOff val="26302"/>
                <a:alphaOff val="0"/>
              </a:schemeClr>
            </a:effectRef>
            <a:fontRef idx="minor">
              <a:schemeClr val="lt1"/>
            </a:fontRef>
          </p:style>
          <p:txBody>
            <a:bodyPr spcFirstLastPara="0" vert="horz" wrap="square" lIns="139463" tIns="139463" rIns="139463" bIns="139463"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Studio Feixen Sans" panose="020B0604020202020204" charset="0"/>
                  <a:cs typeface="Arial" panose="020B0604020202020204" pitchFamily="34" charset="0"/>
                </a:rPr>
                <a:t>Challenge Call for Proposals</a:t>
              </a:r>
            </a:p>
          </p:txBody>
        </p:sp>
        <p:sp>
          <p:nvSpPr>
            <p:cNvPr id="13" name="Freeform 12"/>
            <p:cNvSpPr/>
            <p:nvPr/>
          </p:nvSpPr>
          <p:spPr>
            <a:xfrm>
              <a:off x="5752596" y="3090047"/>
              <a:ext cx="3940203" cy="1110318"/>
            </a:xfrm>
            <a:custGeom>
              <a:avLst/>
              <a:gdLst>
                <a:gd name="connsiteX0" fmla="*/ 0 w 3940203"/>
                <a:gd name="connsiteY0" fmla="*/ 0 h 1110318"/>
                <a:gd name="connsiteX1" fmla="*/ 3940203 w 3940203"/>
                <a:gd name="connsiteY1" fmla="*/ 0 h 1110318"/>
                <a:gd name="connsiteX2" fmla="*/ 3940203 w 3940203"/>
                <a:gd name="connsiteY2" fmla="*/ 1110318 h 1110318"/>
                <a:gd name="connsiteX3" fmla="*/ 0 w 3940203"/>
                <a:gd name="connsiteY3" fmla="*/ 1110318 h 1110318"/>
                <a:gd name="connsiteX4" fmla="*/ 0 w 3940203"/>
                <a:gd name="connsiteY4" fmla="*/ 0 h 111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0203" h="1110318">
                  <a:moveTo>
                    <a:pt x="0" y="0"/>
                  </a:moveTo>
                  <a:lnTo>
                    <a:pt x="3940203" y="0"/>
                  </a:lnTo>
                  <a:lnTo>
                    <a:pt x="3940203" y="1110318"/>
                  </a:lnTo>
                  <a:lnTo>
                    <a:pt x="0" y="11103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marR="0" lvl="1" indent="0" algn="l" defTabSz="711200" rtl="0" eaLnBrk="1" fontAlgn="auto" latinLnBrk="0" hangingPunct="1">
                <a:lnSpc>
                  <a:spcPct val="150000"/>
                </a:lnSpc>
                <a:spcBef>
                  <a:spcPct val="0"/>
                </a:spcBef>
                <a:spcAft>
                  <a:spcPct val="15000"/>
                </a:spcAft>
                <a:buClrTx/>
                <a:buSzTx/>
                <a:buFontTx/>
                <a:buNone/>
                <a:tabLst/>
                <a:defRPr/>
              </a:pPr>
              <a:r>
                <a:rPr kumimoji="0" lang="en-US" sz="1400" b="0" i="0" u="none" strike="noStrike" kern="1200" cap="none" spc="0" normalizeH="0" baseline="0" noProof="0">
                  <a:ln>
                    <a:noFill/>
                  </a:ln>
                  <a:solidFill>
                    <a:srgbClr val="001D38">
                      <a:hueOff val="0"/>
                      <a:satOff val="0"/>
                      <a:lumOff val="0"/>
                      <a:alphaOff val="0"/>
                    </a:srgbClr>
                  </a:solidFill>
                  <a:effectLst/>
                  <a:uLnTx/>
                  <a:uFillTx/>
                  <a:latin typeface="Arial" panose="020B0604020202020204" pitchFamily="34" charset="0"/>
                  <a:ea typeface="Studio Feixen Sans" panose="020B0604020202020204" charset="0"/>
                  <a:cs typeface="Arial" panose="020B0604020202020204" pitchFamily="34" charset="0"/>
                </a:rPr>
                <a:t>Innovators from NATO-member nations invited to propose emerging and disruptive, dual-use solutions</a:t>
              </a:r>
            </a:p>
          </p:txBody>
        </p:sp>
        <p:sp>
          <p:nvSpPr>
            <p:cNvPr id="14" name="Freeform 13"/>
            <p:cNvSpPr/>
            <p:nvPr/>
          </p:nvSpPr>
          <p:spPr>
            <a:xfrm>
              <a:off x="5952844" y="4510897"/>
              <a:ext cx="2194786" cy="1373741"/>
            </a:xfrm>
            <a:custGeom>
              <a:avLst/>
              <a:gdLst>
                <a:gd name="connsiteX0" fmla="*/ 0 w 1962578"/>
                <a:gd name="connsiteY0" fmla="*/ 229003 h 1373741"/>
                <a:gd name="connsiteX1" fmla="*/ 229003 w 1962578"/>
                <a:gd name="connsiteY1" fmla="*/ 0 h 1373741"/>
                <a:gd name="connsiteX2" fmla="*/ 1733575 w 1962578"/>
                <a:gd name="connsiteY2" fmla="*/ 0 h 1373741"/>
                <a:gd name="connsiteX3" fmla="*/ 1962578 w 1962578"/>
                <a:gd name="connsiteY3" fmla="*/ 229003 h 1373741"/>
                <a:gd name="connsiteX4" fmla="*/ 1962578 w 1962578"/>
                <a:gd name="connsiteY4" fmla="*/ 1144738 h 1373741"/>
                <a:gd name="connsiteX5" fmla="*/ 1733575 w 1962578"/>
                <a:gd name="connsiteY5" fmla="*/ 1373741 h 1373741"/>
                <a:gd name="connsiteX6" fmla="*/ 229003 w 1962578"/>
                <a:gd name="connsiteY6" fmla="*/ 1373741 h 1373741"/>
                <a:gd name="connsiteX7" fmla="*/ 0 w 1962578"/>
                <a:gd name="connsiteY7" fmla="*/ 1144738 h 1373741"/>
                <a:gd name="connsiteX8" fmla="*/ 0 w 1962578"/>
                <a:gd name="connsiteY8" fmla="*/ 229003 h 13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578" h="1373741">
                  <a:moveTo>
                    <a:pt x="0" y="229003"/>
                  </a:moveTo>
                  <a:cubicBezTo>
                    <a:pt x="0" y="102528"/>
                    <a:pt x="102528" y="0"/>
                    <a:pt x="229003" y="0"/>
                  </a:cubicBezTo>
                  <a:lnTo>
                    <a:pt x="1733575" y="0"/>
                  </a:lnTo>
                  <a:cubicBezTo>
                    <a:pt x="1860050" y="0"/>
                    <a:pt x="1962578" y="102528"/>
                    <a:pt x="1962578" y="229003"/>
                  </a:cubicBezTo>
                  <a:lnTo>
                    <a:pt x="1962578" y="1144738"/>
                  </a:lnTo>
                  <a:cubicBezTo>
                    <a:pt x="1962578" y="1271213"/>
                    <a:pt x="1860050" y="1373741"/>
                    <a:pt x="1733575" y="1373741"/>
                  </a:cubicBezTo>
                  <a:lnTo>
                    <a:pt x="229003" y="1373741"/>
                  </a:lnTo>
                  <a:cubicBezTo>
                    <a:pt x="102528" y="1373741"/>
                    <a:pt x="0" y="1271213"/>
                    <a:pt x="0" y="1144738"/>
                  </a:cubicBezTo>
                  <a:lnTo>
                    <a:pt x="0" y="229003"/>
                  </a:lnTo>
                  <a:close/>
                </a:path>
              </a:pathLst>
            </a:custGeom>
          </p:spPr>
          <p:style>
            <a:lnRef idx="2">
              <a:schemeClr val="lt1">
                <a:hueOff val="0"/>
                <a:satOff val="0"/>
                <a:lumOff val="0"/>
                <a:alphaOff val="0"/>
              </a:schemeClr>
            </a:lnRef>
            <a:fillRef idx="1">
              <a:schemeClr val="accent5">
                <a:shade val="50000"/>
                <a:hueOff val="222839"/>
                <a:satOff val="5970"/>
                <a:lumOff val="26302"/>
                <a:alphaOff val="0"/>
              </a:schemeClr>
            </a:fillRef>
            <a:effectRef idx="0">
              <a:schemeClr val="accent5">
                <a:shade val="50000"/>
                <a:hueOff val="222839"/>
                <a:satOff val="5970"/>
                <a:lumOff val="26302"/>
                <a:alphaOff val="0"/>
              </a:schemeClr>
            </a:effectRef>
            <a:fontRef idx="minor">
              <a:schemeClr val="lt1"/>
            </a:fontRef>
          </p:style>
          <p:txBody>
            <a:bodyPr spcFirstLastPara="0" vert="horz" wrap="square" lIns="139463" tIns="139463" rIns="139463" bIns="139463"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a:ln>
                    <a:noFill/>
                  </a:ln>
                  <a:solidFill>
                    <a:srgbClr val="FFFFFF"/>
                  </a:solidFill>
                  <a:effectLst/>
                  <a:uLnTx/>
                  <a:uFillTx/>
                  <a:latin typeface="Arial" panose="020B0604020202020204" pitchFamily="34" charset="0"/>
                  <a:ea typeface="Studio Feixen Sans" panose="020B0604020202020204" charset="0"/>
                  <a:cs typeface="Arial" panose="020B0604020202020204" pitchFamily="34" charset="0"/>
                </a:rPr>
                <a:t>Programme Implementation</a:t>
              </a:r>
            </a:p>
          </p:txBody>
        </p:sp>
        <p:sp>
          <p:nvSpPr>
            <p:cNvPr id="15" name="Freeform 14"/>
            <p:cNvSpPr/>
            <p:nvPr/>
          </p:nvSpPr>
          <p:spPr>
            <a:xfrm>
              <a:off x="8272845" y="4507123"/>
              <a:ext cx="3633220" cy="1486318"/>
            </a:xfrm>
            <a:custGeom>
              <a:avLst/>
              <a:gdLst>
                <a:gd name="connsiteX0" fmla="*/ 0 w 4223526"/>
                <a:gd name="connsiteY0" fmla="*/ 0 h 1110318"/>
                <a:gd name="connsiteX1" fmla="*/ 4223526 w 4223526"/>
                <a:gd name="connsiteY1" fmla="*/ 0 h 1110318"/>
                <a:gd name="connsiteX2" fmla="*/ 4223526 w 4223526"/>
                <a:gd name="connsiteY2" fmla="*/ 1110318 h 1110318"/>
                <a:gd name="connsiteX3" fmla="*/ 0 w 4223526"/>
                <a:gd name="connsiteY3" fmla="*/ 1110318 h 1110318"/>
                <a:gd name="connsiteX4" fmla="*/ 0 w 4223526"/>
                <a:gd name="connsiteY4" fmla="*/ 0 h 111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3526" h="1110318">
                  <a:moveTo>
                    <a:pt x="0" y="0"/>
                  </a:moveTo>
                  <a:lnTo>
                    <a:pt x="4223526" y="0"/>
                  </a:lnTo>
                  <a:lnTo>
                    <a:pt x="4223526" y="1110318"/>
                  </a:lnTo>
                  <a:lnTo>
                    <a:pt x="0" y="11103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marR="0" lvl="1" indent="0" algn="l" defTabSz="711200" rtl="0" eaLnBrk="1" fontAlgn="auto" latinLnBrk="0" hangingPunct="1">
                <a:lnSpc>
                  <a:spcPct val="150000"/>
                </a:lnSpc>
                <a:spcBef>
                  <a:spcPct val="0"/>
                </a:spcBef>
                <a:spcAft>
                  <a:spcPct val="15000"/>
                </a:spcAft>
                <a:buClrTx/>
                <a:buSzTx/>
                <a:buFontTx/>
                <a:buNone/>
                <a:tabLst/>
                <a:defRPr/>
              </a:pPr>
              <a:r>
                <a:rPr kumimoji="0" lang="en-US" sz="1400" b="0" i="0" u="none" strike="noStrike" kern="1200" cap="none" spc="0" normalizeH="0" baseline="0" noProof="0">
                  <a:ln>
                    <a:noFill/>
                  </a:ln>
                  <a:solidFill>
                    <a:srgbClr val="001D38">
                      <a:hueOff val="0"/>
                      <a:satOff val="0"/>
                      <a:lumOff val="0"/>
                      <a:alphaOff val="0"/>
                    </a:srgbClr>
                  </a:solidFill>
                  <a:effectLst/>
                  <a:uLnTx/>
                  <a:uFillTx/>
                  <a:latin typeface="Arial" panose="020B0604020202020204" pitchFamily="34" charset="0"/>
                  <a:ea typeface="Studio Feixen Sans" panose="020B0604020202020204" charset="0"/>
                  <a:cs typeface="Arial" panose="020B0604020202020204" pitchFamily="34" charset="0"/>
                </a:rPr>
                <a:t>Two-phase demonstration and maturation Challenge programme includes Grant funding, Accelerator programme, Test Centre access, Mentoring, Investor network and pathways to Allied markets</a:t>
              </a:r>
            </a:p>
          </p:txBody>
        </p:sp>
      </p:grpSp>
    </p:spTree>
    <p:extLst>
      <p:ext uri="{BB962C8B-B14F-4D97-AF65-F5344CB8AC3E}">
        <p14:creationId xmlns:p14="http://schemas.microsoft.com/office/powerpoint/2010/main" val="277773870"/>
      </p:ext>
    </p:extLst>
  </p:cSld>
  <p:clrMapOvr>
    <a:masterClrMapping/>
  </p:clrMapOvr>
</p:sld>
</file>

<file path=ppt/theme/theme1.xml><?xml version="1.0" encoding="utf-8"?>
<a:theme xmlns:a="http://schemas.openxmlformats.org/drawingml/2006/main" name="NATO Presentation template">
  <a:themeElements>
    <a:clrScheme name="DIANA">
      <a:dk1>
        <a:srgbClr val="001D38"/>
      </a:dk1>
      <a:lt1>
        <a:srgbClr val="FFFFFF"/>
      </a:lt1>
      <a:dk2>
        <a:srgbClr val="44546A"/>
      </a:dk2>
      <a:lt2>
        <a:srgbClr val="E7E6E6"/>
      </a:lt2>
      <a:accent1>
        <a:srgbClr val="DB5C16"/>
      </a:accent1>
      <a:accent2>
        <a:srgbClr val="118ACB"/>
      </a:accent2>
      <a:accent3>
        <a:srgbClr val="A5A5A5"/>
      </a:accent3>
      <a:accent4>
        <a:srgbClr val="FFC000"/>
      </a:accent4>
      <a:accent5>
        <a:srgbClr val="5B9BD5"/>
      </a:accent5>
      <a:accent6>
        <a:srgbClr val="70AD47"/>
      </a:accent6>
      <a:hlink>
        <a:srgbClr val="00499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 xmlns:a14="http://schemas.microsoft.com/office/drawing/2010/main" xmlns:p="http://schemas.openxmlformats.org/presentationml/2006/main" xmlns:r="http://schemas.openxmlformats.org/officeDocument/2006/relationships">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w="9525">
              <a:solidFill>
                <a:srgbClr val="000000"/>
              </a:solidFill>
              <a:miter lim="800000"/>
              <a:headEnd/>
              <a:tailEnd/>
            </a14:hiddenLine>
          </a:ext>
        </a:extLst>
      </a:spPr>
      <a:bodyPr anchor="ctr">
        <a:spAutoFit/>
      </a:bodyPr>
      <a:lstStyle>
        <a:defPPr algn="l" eaLnBrk="1" hangingPunct="1">
          <a:lnSpc>
            <a:spcPct val="130000"/>
          </a:lnSpc>
          <a:defRPr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ATO Presentation template">
  <a:themeElements>
    <a:clrScheme name="DIANA">
      <a:dk1>
        <a:srgbClr val="001D38"/>
      </a:dk1>
      <a:lt1>
        <a:srgbClr val="FFFFFF"/>
      </a:lt1>
      <a:dk2>
        <a:srgbClr val="44546A"/>
      </a:dk2>
      <a:lt2>
        <a:srgbClr val="E7E6E6"/>
      </a:lt2>
      <a:accent1>
        <a:srgbClr val="DB5C16"/>
      </a:accent1>
      <a:accent2>
        <a:srgbClr val="118ACB"/>
      </a:accent2>
      <a:accent3>
        <a:srgbClr val="A5A5A5"/>
      </a:accent3>
      <a:accent4>
        <a:srgbClr val="FFC000"/>
      </a:accent4>
      <a:accent5>
        <a:srgbClr val="5B9BD5"/>
      </a:accent5>
      <a:accent6>
        <a:srgbClr val="70AD47"/>
      </a:accent6>
      <a:hlink>
        <a:srgbClr val="00499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spPr>
      <a:bodyPr anchor="ctr">
        <a:spAutoFit/>
      </a:bodyPr>
      <a:lstStyle>
        <a:defPPr algn="l" eaLnBrk="1" hangingPunct="1">
          <a:lnSpc>
            <a:spcPct val="130000"/>
          </a:lnSpc>
          <a:defRPr sz="1000" b="0" i="0" dirty="0">
            <a:solidFill>
              <a:srgbClr val="545454"/>
            </a:solidFill>
            <a:latin typeface="Noto Sans" panose="020B0502040504090204" pitchFamily="34" charset="0"/>
            <a:ea typeface="Noto Sans" panose="020B0502040504090204" pitchFamily="34" charset="0"/>
            <a:cs typeface="Noto Sans" panose="020B050204050409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fbad10-33d8-4f39-93bc-feb57d2b16f3" xsi:nil="true"/>
    <lcf76f155ced4ddcb4097134ff3c332f xmlns="53f89a42-9dc5-422b-9820-5155a6fa431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1490F2A9F7AB41B5272B9172974FE4" ma:contentTypeVersion="11" ma:contentTypeDescription="Create a new document." ma:contentTypeScope="" ma:versionID="9d6e24f3ecc457631621d4bb772199f8">
  <xsd:schema xmlns:xsd="http://www.w3.org/2001/XMLSchema" xmlns:xs="http://www.w3.org/2001/XMLSchema" xmlns:p="http://schemas.microsoft.com/office/2006/metadata/properties" xmlns:ns2="53f89a42-9dc5-422b-9820-5155a6fa4311" xmlns:ns3="57fbad10-33d8-4f39-93bc-feb57d2b16f3" targetNamespace="http://schemas.microsoft.com/office/2006/metadata/properties" ma:root="true" ma:fieldsID="185114623c06a3eec9ebfb2019746489" ns2:_="" ns3:_="">
    <xsd:import namespace="53f89a42-9dc5-422b-9820-5155a6fa4311"/>
    <xsd:import namespace="57fbad10-33d8-4f39-93bc-feb57d2b16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f89a42-9dc5-422b-9820-5155a6fa43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11ad6dc-ee04-47eb-bd86-edbe624f31ff"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fbad10-33d8-4f39-93bc-feb57d2b16f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cc099a9-c827-496a-8156-7ae7f7dac9cd}" ma:internalName="TaxCatchAll" ma:showField="CatchAllData" ma:web="57fbad10-33d8-4f39-93bc-feb57d2b16f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F4A31-575A-4DA3-9AC3-2B1EF9C6964F}">
  <ds:schemaRefs>
    <ds:schemaRef ds:uri="http://schemas.microsoft.com/office/2006/metadata/properties"/>
    <ds:schemaRef ds:uri="http://www.w3.org/2000/xmlns/"/>
    <ds:schemaRef ds:uri="57fbad10-33d8-4f39-93bc-feb57d2b16f3"/>
    <ds:schemaRef ds:uri="http://www.w3.org/2001/XMLSchema-instance"/>
    <ds:schemaRef ds:uri="53f89a42-9dc5-422b-9820-5155a6fa4311"/>
    <ds:schemaRef ds:uri="http://schemas.microsoft.com/office/infopath/2007/PartnerControls"/>
  </ds:schemaRefs>
</ds:datastoreItem>
</file>

<file path=customXml/itemProps2.xml><?xml version="1.0" encoding="utf-8"?>
<ds:datastoreItem xmlns:ds="http://schemas.openxmlformats.org/officeDocument/2006/customXml" ds:itemID="{B9EFF4C3-71DA-4045-86E6-73F69F33897C}">
  <ds:schemaRefs>
    <ds:schemaRef ds:uri="http://schemas.microsoft.com/office/2006/metadata/contentType"/>
    <ds:schemaRef ds:uri="http://schemas.microsoft.com/office/2006/metadata/properties/metaAttributes"/>
    <ds:schemaRef ds:uri="http://www.w3.org/2000/xmlns/"/>
    <ds:schemaRef ds:uri="http://www.w3.org/2001/XMLSchema"/>
    <ds:schemaRef ds:uri="53f89a42-9dc5-422b-9820-5155a6fa4311"/>
    <ds:schemaRef ds:uri="57fbad10-33d8-4f39-93bc-feb57d2b16f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40F38E-F395-4AD5-ADB1-D98698F25B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1353</Words>
  <Application>Microsoft Office PowerPoint</Application>
  <PresentationFormat>Widescreen</PresentationFormat>
  <Paragraphs>205</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Felix Titling</vt:lpstr>
      <vt:lpstr>Noto Sans</vt:lpstr>
      <vt:lpstr>Orpheus Pro Medium</vt:lpstr>
      <vt:lpstr>Source Sans Pro</vt:lpstr>
      <vt:lpstr>Studio Feixen Sans</vt:lpstr>
      <vt:lpstr>Studio Feixen Sans Book</vt:lpstr>
      <vt:lpstr>Wingdings</vt:lpstr>
      <vt:lpstr>NATO Presentation template</vt:lpstr>
      <vt:lpstr>1_NATO Presentation template</vt:lpstr>
      <vt:lpstr>The NATO Defence Innovation Accelerator for the North Atlantic</vt:lpstr>
      <vt:lpstr>PowerPoint Presentation</vt:lpstr>
      <vt:lpstr>PowerPoint Presentation</vt:lpstr>
      <vt:lpstr>PowerPoint Presentation</vt:lpstr>
      <vt:lpstr>PowerPoint Presentation</vt:lpstr>
      <vt:lpstr>PowerPoint Presentation</vt:lpstr>
      <vt:lpstr>Emerging and Disruptive Technologies</vt:lpstr>
      <vt:lpstr>PowerPoint Presentation</vt:lpstr>
      <vt:lpstr>Challenge and Accelerator Programme </vt:lpstr>
      <vt:lpstr>DIANA Network: Accelerator Sites  (March 2023)</vt:lpstr>
      <vt:lpstr>DIANA Network: Test Centre Sites  (March 2023)</vt:lpstr>
      <vt:lpstr>Connect and Register with Us </vt:lpstr>
      <vt:lpstr>PowerPoint Presentation</vt:lpstr>
      <vt:lpstr>Questions?</vt:lpstr>
    </vt:vector>
  </TitlesOfParts>
  <Company>NATO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Cynthia</dc:creator>
  <cp:lastModifiedBy>Janice.Macleod</cp:lastModifiedBy>
  <cp:revision>9</cp:revision>
  <cp:lastPrinted>2023-05-24T07:32:22Z</cp:lastPrinted>
  <dcterms:created xsi:type="dcterms:W3CDTF">2023-05-24T07:20:59Z</dcterms:created>
  <dcterms:modified xsi:type="dcterms:W3CDTF">2023-05-24T11:09:19Z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a9fe58fd-de36-4af8-bc47-c990dc35885a</vt:lpwstr>
  </property>
  <property fmtid="{D5CDD505-2E9C-101B-9397-08002B2CF9AE}" pid="3" name="TitusOriginalClassifier">
    <vt:lpwstr>shaw.cynthia</vt:lpwstr>
  </property>
  <property fmtid="{D5CDD505-2E9C-101B-9397-08002B2CF9AE}" pid="4" name="Ownership">
    <vt:lpwstr>NATO</vt:lpwstr>
  </property>
  <property fmtid="{D5CDD505-2E9C-101B-9397-08002B2CF9AE}" pid="5" name="Classification">
    <vt:lpwstr>UNCLASSIFIED</vt:lpwstr>
  </property>
  <property fmtid="{D5CDD505-2E9C-101B-9397-08002B2CF9AE}" pid="6" name="Releasability">
    <vt:lpwstr/>
  </property>
  <property fmtid="{D5CDD505-2E9C-101B-9397-08002B2CF9AE}" pid="7" name="Only">
    <vt:lpwstr/>
  </property>
  <property fmtid="{D5CDD505-2E9C-101B-9397-08002B2CF9AE}" pid="8" name="Limited">
    <vt:lpwstr>No</vt:lpwstr>
  </property>
  <property fmtid="{D5CDD505-2E9C-101B-9397-08002B2CF9AE}" pid="9" name="AdministrativeMarkings">
    <vt:lpwstr>None</vt:lpwstr>
  </property>
  <property fmtid="{D5CDD505-2E9C-101B-9397-08002B2CF9AE}" pid="10" name="ContentTypeId">
    <vt:lpwstr>0x010100811490F2A9F7AB41B5272B9172974FE4</vt:lpwstr>
  </property>
  <property fmtid="{D5CDD505-2E9C-101B-9397-08002B2CF9AE}" pid="11" name="MediaServiceImageTags">
    <vt:lpwstr/>
  </property>
</Properties>
</file>