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5" r:id="rId2"/>
    <p:sldId id="366" r:id="rId3"/>
    <p:sldId id="367" r:id="rId4"/>
    <p:sldId id="369" r:id="rId5"/>
    <p:sldId id="368" r:id="rId6"/>
    <p:sldId id="3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er Slide" id="{1FDEFE60-5C2F-1E41-8975-5D0E46CC4F7B}">
          <p14:sldIdLst/>
        </p14:section>
        <p14:section name="Divider Slide" id="{D3E6FAC1-06D3-5642-9A5F-64EABAF3EAE5}">
          <p14:sldIdLst>
            <p14:sldId id="365"/>
            <p14:sldId id="366"/>
            <p14:sldId id="367"/>
            <p14:sldId id="369"/>
            <p14:sldId id="368"/>
            <p14:sldId id="370"/>
          </p14:sldIdLst>
        </p14:section>
        <p14:section name="People Slide" id="{AC2E6C74-0DB1-EC48-BD18-748878E918D2}">
          <p14:sldIdLst/>
        </p14:section>
        <p14:section name="Content Slides" id="{5FA3D254-8DED-E64D-A903-778D8E76795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B2B"/>
    <a:srgbClr val="FFC6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BCA75-3F62-4400-B147-4E839355DEFB}" v="38" dt="2024-06-10T14:35:47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tterton, Victoria (UK)" userId="559cb0f2-3df1-47ae-932b-34fbd3ee5cdc" providerId="ADAL" clId="{3A8BCA75-3F62-4400-B147-4E839355DEFB}"/>
    <pc:docChg chg="custSel addSld delSld modSld modSection">
      <pc:chgData name="Chatterton, Victoria (UK)" userId="559cb0f2-3df1-47ae-932b-34fbd3ee5cdc" providerId="ADAL" clId="{3A8BCA75-3F62-4400-B147-4E839355DEFB}" dt="2024-06-10T14:37:01.995" v="494" actId="1076"/>
      <pc:docMkLst>
        <pc:docMk/>
      </pc:docMkLst>
      <pc:sldChg chg="modSp mod">
        <pc:chgData name="Chatterton, Victoria (UK)" userId="559cb0f2-3df1-47ae-932b-34fbd3ee5cdc" providerId="ADAL" clId="{3A8BCA75-3F62-4400-B147-4E839355DEFB}" dt="2024-06-10T11:20:18.875" v="15" actId="20577"/>
        <pc:sldMkLst>
          <pc:docMk/>
          <pc:sldMk cId="1997973276" sldId="365"/>
        </pc:sldMkLst>
        <pc:spChg chg="mod">
          <ac:chgData name="Chatterton, Victoria (UK)" userId="559cb0f2-3df1-47ae-932b-34fbd3ee5cdc" providerId="ADAL" clId="{3A8BCA75-3F62-4400-B147-4E839355DEFB}" dt="2024-06-10T11:20:18.875" v="15" actId="20577"/>
          <ac:spMkLst>
            <pc:docMk/>
            <pc:sldMk cId="1997973276" sldId="365"/>
            <ac:spMk id="4" creationId="{47177BF1-C561-4ED5-00EC-534CCF88D525}"/>
          </ac:spMkLst>
        </pc:spChg>
      </pc:sldChg>
      <pc:sldChg chg="addSp delSp modSp new mod">
        <pc:chgData name="Chatterton, Victoria (UK)" userId="559cb0f2-3df1-47ae-932b-34fbd3ee5cdc" providerId="ADAL" clId="{3A8BCA75-3F62-4400-B147-4E839355DEFB}" dt="2024-06-10T14:29:05.370" v="382" actId="1076"/>
        <pc:sldMkLst>
          <pc:docMk/>
          <pc:sldMk cId="4085576248" sldId="366"/>
        </pc:sldMkLst>
        <pc:spChg chg="del">
          <ac:chgData name="Chatterton, Victoria (UK)" userId="559cb0f2-3df1-47ae-932b-34fbd3ee5cdc" providerId="ADAL" clId="{3A8BCA75-3F62-4400-B147-4E839355DEFB}" dt="2024-06-10T11:21:16.165" v="18" actId="1957"/>
          <ac:spMkLst>
            <pc:docMk/>
            <pc:sldMk cId="4085576248" sldId="366"/>
            <ac:spMk id="2" creationId="{E1E5A579-B3A6-C39C-027F-3DD93B436108}"/>
          </ac:spMkLst>
        </pc:spChg>
        <pc:spChg chg="mod">
          <ac:chgData name="Chatterton, Victoria (UK)" userId="559cb0f2-3df1-47ae-932b-34fbd3ee5cdc" providerId="ADAL" clId="{3A8BCA75-3F62-4400-B147-4E839355DEFB}" dt="2024-06-10T14:29:05.370" v="382" actId="1076"/>
          <ac:spMkLst>
            <pc:docMk/>
            <pc:sldMk cId="4085576248" sldId="366"/>
            <ac:spMk id="3" creationId="{B67D7246-D863-B700-5DAB-57EFA71BE43B}"/>
          </ac:spMkLst>
        </pc:spChg>
        <pc:graphicFrameChg chg="add mod">
          <ac:chgData name="Chatterton, Victoria (UK)" userId="559cb0f2-3df1-47ae-932b-34fbd3ee5cdc" providerId="ADAL" clId="{3A8BCA75-3F62-4400-B147-4E839355DEFB}" dt="2024-06-10T11:28:00.134" v="54" actId="1076"/>
          <ac:graphicFrameMkLst>
            <pc:docMk/>
            <pc:sldMk cId="4085576248" sldId="366"/>
            <ac:graphicFrameMk id="6" creationId="{8C8CBECA-F5ED-9818-42FF-8BFE17A42DDE}"/>
          </ac:graphicFrameMkLst>
        </pc:graphicFrameChg>
      </pc:sldChg>
      <pc:sldChg chg="del">
        <pc:chgData name="Chatterton, Victoria (UK)" userId="559cb0f2-3df1-47ae-932b-34fbd3ee5cdc" providerId="ADAL" clId="{3A8BCA75-3F62-4400-B147-4E839355DEFB}" dt="2024-06-10T11:20:12.860" v="0" actId="47"/>
        <pc:sldMkLst>
          <pc:docMk/>
          <pc:sldMk cId="2513434603" sldId="367"/>
        </pc:sldMkLst>
      </pc:sldChg>
      <pc:sldChg chg="addSp delSp modSp new mod">
        <pc:chgData name="Chatterton, Victoria (UK)" userId="559cb0f2-3df1-47ae-932b-34fbd3ee5cdc" providerId="ADAL" clId="{3A8BCA75-3F62-4400-B147-4E839355DEFB}" dt="2024-06-10T14:29:19.022" v="385" actId="1076"/>
        <pc:sldMkLst>
          <pc:docMk/>
          <pc:sldMk cId="2605664841" sldId="367"/>
        </pc:sldMkLst>
        <pc:spChg chg="del">
          <ac:chgData name="Chatterton, Victoria (UK)" userId="559cb0f2-3df1-47ae-932b-34fbd3ee5cdc" providerId="ADAL" clId="{3A8BCA75-3F62-4400-B147-4E839355DEFB}" dt="2024-06-10T11:31:00.199" v="198" actId="478"/>
          <ac:spMkLst>
            <pc:docMk/>
            <pc:sldMk cId="2605664841" sldId="367"/>
            <ac:spMk id="2" creationId="{3D3AB57F-611A-63C6-06D8-1CEC3E059878}"/>
          </ac:spMkLst>
        </pc:spChg>
        <pc:spChg chg="mod">
          <ac:chgData name="Chatterton, Victoria (UK)" userId="559cb0f2-3df1-47ae-932b-34fbd3ee5cdc" providerId="ADAL" clId="{3A8BCA75-3F62-4400-B147-4E839355DEFB}" dt="2024-06-10T14:29:19.022" v="385" actId="1076"/>
          <ac:spMkLst>
            <pc:docMk/>
            <pc:sldMk cId="2605664841" sldId="367"/>
            <ac:spMk id="3" creationId="{F321E09F-E3A8-3D10-8EAC-FE5A143CE5D6}"/>
          </ac:spMkLst>
        </pc:spChg>
        <pc:graphicFrameChg chg="add mod">
          <ac:chgData name="Chatterton, Victoria (UK)" userId="559cb0f2-3df1-47ae-932b-34fbd3ee5cdc" providerId="ADAL" clId="{3A8BCA75-3F62-4400-B147-4E839355DEFB}" dt="2024-06-10T11:33:12.806" v="219" actId="14100"/>
          <ac:graphicFrameMkLst>
            <pc:docMk/>
            <pc:sldMk cId="2605664841" sldId="367"/>
            <ac:graphicFrameMk id="6" creationId="{63DC3F41-C461-8001-B51D-69BD0A18FD5F}"/>
          </ac:graphicFrameMkLst>
        </pc:graphicFrameChg>
      </pc:sldChg>
      <pc:sldChg chg="addSp delSp modSp new mod">
        <pc:chgData name="Chatterton, Victoria (UK)" userId="559cb0f2-3df1-47ae-932b-34fbd3ee5cdc" providerId="ADAL" clId="{3A8BCA75-3F62-4400-B147-4E839355DEFB}" dt="2024-06-10T14:29:36.475" v="391" actId="1076"/>
        <pc:sldMkLst>
          <pc:docMk/>
          <pc:sldMk cId="3753880054" sldId="368"/>
        </pc:sldMkLst>
        <pc:spChg chg="del">
          <ac:chgData name="Chatterton, Victoria (UK)" userId="559cb0f2-3df1-47ae-932b-34fbd3ee5cdc" providerId="ADAL" clId="{3A8BCA75-3F62-4400-B147-4E839355DEFB}" dt="2024-06-10T14:26:32.595" v="357" actId="21"/>
          <ac:spMkLst>
            <pc:docMk/>
            <pc:sldMk cId="3753880054" sldId="368"/>
            <ac:spMk id="2" creationId="{36F961FB-482D-FA0F-5B8E-93A30B73F35F}"/>
          </ac:spMkLst>
        </pc:spChg>
        <pc:spChg chg="mod">
          <ac:chgData name="Chatterton, Victoria (UK)" userId="559cb0f2-3df1-47ae-932b-34fbd3ee5cdc" providerId="ADAL" clId="{3A8BCA75-3F62-4400-B147-4E839355DEFB}" dt="2024-06-10T14:29:36.475" v="391" actId="1076"/>
          <ac:spMkLst>
            <pc:docMk/>
            <pc:sldMk cId="3753880054" sldId="368"/>
            <ac:spMk id="3" creationId="{BDE44729-86BB-6DAF-E84D-C22B38CBBF7F}"/>
          </ac:spMkLst>
        </pc:spChg>
        <pc:graphicFrameChg chg="add mod">
          <ac:chgData name="Chatterton, Victoria (UK)" userId="559cb0f2-3df1-47ae-932b-34fbd3ee5cdc" providerId="ADAL" clId="{3A8BCA75-3F62-4400-B147-4E839355DEFB}" dt="2024-06-10T14:28:49.249" v="379" actId="1076"/>
          <ac:graphicFrameMkLst>
            <pc:docMk/>
            <pc:sldMk cId="3753880054" sldId="368"/>
            <ac:graphicFrameMk id="6" creationId="{8121760D-B6FB-9471-6A47-B9A0A4BE4FB5}"/>
          </ac:graphicFrameMkLst>
        </pc:graphicFrameChg>
      </pc:sldChg>
      <pc:sldChg chg="addSp delSp modSp new mod">
        <pc:chgData name="Chatterton, Victoria (UK)" userId="559cb0f2-3df1-47ae-932b-34fbd3ee5cdc" providerId="ADAL" clId="{3A8BCA75-3F62-4400-B147-4E839355DEFB}" dt="2024-06-10T14:29:27.561" v="388" actId="1076"/>
        <pc:sldMkLst>
          <pc:docMk/>
          <pc:sldMk cId="776115132" sldId="369"/>
        </pc:sldMkLst>
        <pc:spChg chg="del">
          <ac:chgData name="Chatterton, Victoria (UK)" userId="559cb0f2-3df1-47ae-932b-34fbd3ee5cdc" providerId="ADAL" clId="{3A8BCA75-3F62-4400-B147-4E839355DEFB}" dt="2024-06-10T11:36:52.970" v="281" actId="478"/>
          <ac:spMkLst>
            <pc:docMk/>
            <pc:sldMk cId="776115132" sldId="369"/>
            <ac:spMk id="2" creationId="{17808D0C-213D-7DDF-D311-1E2F8355C1D9}"/>
          </ac:spMkLst>
        </pc:spChg>
        <pc:spChg chg="mod">
          <ac:chgData name="Chatterton, Victoria (UK)" userId="559cb0f2-3df1-47ae-932b-34fbd3ee5cdc" providerId="ADAL" clId="{3A8BCA75-3F62-4400-B147-4E839355DEFB}" dt="2024-06-10T14:29:27.561" v="388" actId="1076"/>
          <ac:spMkLst>
            <pc:docMk/>
            <pc:sldMk cId="776115132" sldId="369"/>
            <ac:spMk id="3" creationId="{C111D14F-75B4-02FE-0F7E-91E4CB78B342}"/>
          </ac:spMkLst>
        </pc:spChg>
        <pc:graphicFrameChg chg="add mod">
          <ac:chgData name="Chatterton, Victoria (UK)" userId="559cb0f2-3df1-47ae-932b-34fbd3ee5cdc" providerId="ADAL" clId="{3A8BCA75-3F62-4400-B147-4E839355DEFB}" dt="2024-06-10T14:26:05.043" v="309" actId="1076"/>
          <ac:graphicFrameMkLst>
            <pc:docMk/>
            <pc:sldMk cId="776115132" sldId="369"/>
            <ac:graphicFrameMk id="6" creationId="{D0E2FB86-AE05-35AC-10BE-105816A8E70F}"/>
          </ac:graphicFrameMkLst>
        </pc:graphicFrameChg>
      </pc:sldChg>
      <pc:sldChg chg="addSp delSp modSp new mod">
        <pc:chgData name="Chatterton, Victoria (UK)" userId="559cb0f2-3df1-47ae-932b-34fbd3ee5cdc" providerId="ADAL" clId="{3A8BCA75-3F62-4400-B147-4E839355DEFB}" dt="2024-06-10T14:37:01.995" v="494" actId="1076"/>
        <pc:sldMkLst>
          <pc:docMk/>
          <pc:sldMk cId="3823702663" sldId="370"/>
        </pc:sldMkLst>
        <pc:spChg chg="del">
          <ac:chgData name="Chatterton, Victoria (UK)" userId="559cb0f2-3df1-47ae-932b-34fbd3ee5cdc" providerId="ADAL" clId="{3A8BCA75-3F62-4400-B147-4E839355DEFB}" dt="2024-06-10T14:33:46.199" v="461" actId="478"/>
          <ac:spMkLst>
            <pc:docMk/>
            <pc:sldMk cId="3823702663" sldId="370"/>
            <ac:spMk id="2" creationId="{D4F31BCE-E865-0A4A-1021-7869459F3816}"/>
          </ac:spMkLst>
        </pc:spChg>
        <pc:spChg chg="mod">
          <ac:chgData name="Chatterton, Victoria (UK)" userId="559cb0f2-3df1-47ae-932b-34fbd3ee5cdc" providerId="ADAL" clId="{3A8BCA75-3F62-4400-B147-4E839355DEFB}" dt="2024-06-10T14:37:01.995" v="494" actId="1076"/>
          <ac:spMkLst>
            <pc:docMk/>
            <pc:sldMk cId="3823702663" sldId="370"/>
            <ac:spMk id="3" creationId="{2784FD3B-8D37-82F4-6BAE-2143B8B38BDD}"/>
          </ac:spMkLst>
        </pc:spChg>
        <pc:graphicFrameChg chg="add mod">
          <ac:chgData name="Chatterton, Victoria (UK)" userId="559cb0f2-3df1-47ae-932b-34fbd3ee5cdc" providerId="ADAL" clId="{3A8BCA75-3F62-4400-B147-4E839355DEFB}" dt="2024-06-10T14:35:55.487" v="481" actId="1076"/>
          <ac:graphicFrameMkLst>
            <pc:docMk/>
            <pc:sldMk cId="3823702663" sldId="370"/>
            <ac:graphicFrameMk id="6" creationId="{02A4AC31-3A91-7D59-D143-CEB7F7E998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Yes- I would recommend it to anyone!</c:v>
                </c:pt>
                <c:pt idx="1">
                  <c:v>Yes- but you have to be prepared for punishing hours</c:v>
                </c:pt>
                <c:pt idx="2">
                  <c:v>Hmmm-I'm not so sure</c:v>
                </c:pt>
                <c:pt idx="3">
                  <c:v>Not really- I think other industries/sectors are hotter right now</c:v>
                </c:pt>
                <c:pt idx="4">
                  <c:v>No way!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0.32</c:v>
                </c:pt>
                <c:pt idx="1">
                  <c:v>0.53</c:v>
                </c:pt>
                <c:pt idx="2">
                  <c:v>0.11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9-4945-8EA8-389D9C1BA6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75668527"/>
        <c:axId val="1010136287"/>
      </c:barChart>
      <c:catAx>
        <c:axId val="13756685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136287"/>
        <c:crosses val="autoZero"/>
        <c:auto val="1"/>
        <c:lblAlgn val="ctr"/>
        <c:lblOffset val="100"/>
        <c:noMultiLvlLbl val="0"/>
      </c:catAx>
      <c:valAx>
        <c:axId val="101013628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66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My colleagues</c:v>
                </c:pt>
                <c:pt idx="1">
                  <c:v>My salary</c:v>
                </c:pt>
                <c:pt idx="2">
                  <c:v>Being challenged intellectually</c:v>
                </c:pt>
                <c:pt idx="3">
                  <c:v>The thrill of deal making</c:v>
                </c:pt>
                <c:pt idx="4">
                  <c:v>The lifestyle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0.11</c:v>
                </c:pt>
                <c:pt idx="2">
                  <c:v>0.63</c:v>
                </c:pt>
                <c:pt idx="3">
                  <c:v>0.21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2-44E0-9599-432E4499E7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3470863"/>
        <c:axId val="223458863"/>
      </c:barChart>
      <c:catAx>
        <c:axId val="223470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58863"/>
        <c:crosses val="autoZero"/>
        <c:auto val="1"/>
        <c:lblAlgn val="ctr"/>
        <c:lblOffset val="100"/>
        <c:noMultiLvlLbl val="0"/>
      </c:catAx>
      <c:valAx>
        <c:axId val="223458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Yes- this is me until retirement</c:v>
                </c:pt>
                <c:pt idx="1">
                  <c:v>Possibly, I'm happy now but could be open to other options</c:v>
                </c:pt>
                <c:pt idx="2">
                  <c:v>For the next 5-10 years at least</c:v>
                </c:pt>
                <c:pt idx="3">
                  <c:v>This is a short term option for me (under 5 years)</c:v>
                </c:pt>
                <c:pt idx="4">
                  <c:v>I'm actively looking to leave the industry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0.68</c:v>
                </c:pt>
                <c:pt idx="2">
                  <c:v>0.21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8-4D1A-A912-1047675E5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964671"/>
        <c:axId val="203964191"/>
      </c:barChart>
      <c:catAx>
        <c:axId val="20396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64191"/>
        <c:crosses val="autoZero"/>
        <c:auto val="1"/>
        <c:lblAlgn val="ctr"/>
        <c:lblOffset val="100"/>
        <c:noMultiLvlLbl val="0"/>
      </c:catAx>
      <c:valAx>
        <c:axId val="203964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6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Yes</c:v>
                </c:pt>
                <c:pt idx="1">
                  <c:v>Somewhat</c:v>
                </c:pt>
                <c:pt idx="2">
                  <c:v>Not sure</c:v>
                </c:pt>
                <c:pt idx="3">
                  <c:v>Not really</c:v>
                </c:pt>
                <c:pt idx="4">
                  <c:v>Not at all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0.26</c:v>
                </c:pt>
                <c:pt idx="2">
                  <c:v>0.11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E-4CE7-A9E5-E319FCB154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8213631"/>
        <c:axId val="298214111"/>
      </c:barChart>
      <c:catAx>
        <c:axId val="29821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14111"/>
        <c:crosses val="autoZero"/>
        <c:auto val="1"/>
        <c:lblAlgn val="ctr"/>
        <c:lblOffset val="100"/>
        <c:noMultiLvlLbl val="0"/>
      </c:catAx>
      <c:valAx>
        <c:axId val="298214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1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culture</c:v>
                </c:pt>
                <c:pt idx="1">
                  <c:v>The compensation</c:v>
                </c:pt>
                <c:pt idx="2">
                  <c:v>Work/life balance</c:v>
                </c:pt>
                <c:pt idx="3">
                  <c:v>The values of the 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4.7</c:v>
                </c:pt>
                <c:pt idx="2">
                  <c:v>4.3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F-44EA-98AA-B3C6998937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1439439"/>
        <c:axId val="1761439919"/>
      </c:barChart>
      <c:catAx>
        <c:axId val="1761439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439919"/>
        <c:crosses val="autoZero"/>
        <c:auto val="1"/>
        <c:lblAlgn val="ctr"/>
        <c:lblOffset val="100"/>
        <c:noMultiLvlLbl val="0"/>
      </c:catAx>
      <c:valAx>
        <c:axId val="1761439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43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7BCBDF-164A-4CE4-8B21-F83751557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6ECDD-9FAF-181C-A563-111067F83B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045AA-67BF-894E-A7B8-0AFD94E7003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56E5-4434-5A8C-FC35-1DDE5BE139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BE637-1594-7231-339E-6A3072584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BD131-E7B1-574D-92CC-8544B8990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80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ABABF-F608-D446-A939-04A30FEEF654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762CB-FC9E-CF47-918D-EC64BA0C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780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Gold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background&#10;&#10;Description automatically generated">
            <a:extLst>
              <a:ext uri="{FF2B5EF4-FFF2-40B4-BE49-F238E27FC236}">
                <a16:creationId xmlns:a16="http://schemas.microsoft.com/office/drawing/2014/main" id="{CCC255D6-5EA6-30B7-77DC-68CD26935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295315"/>
            <a:ext cx="8077200" cy="1562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C1050-6E40-D331-1C8C-C60CB58742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894" y="450162"/>
            <a:ext cx="1774756" cy="593914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84DED2-FEE2-14AC-CBA4-DC5D445A6E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0"/>
            <a:ext cx="41148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BCD9B99-1D3F-81CF-BCE2-D777318664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A07E273-AEFA-5EA0-BDCE-9171A79402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047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B1B2B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0B1B2B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0B1B2B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0B1B2B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0B1B2B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38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Header_Midnight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BE1AB-E433-05D3-A9D7-D8E51082B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509" y="0"/>
            <a:ext cx="146649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AFC87-940A-C5A0-BC18-74593C38B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588" y="0"/>
            <a:ext cx="1466491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991154-33FC-A8FE-5F84-3EE360CFBB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0152" y="3002745"/>
            <a:ext cx="7951696" cy="1603375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 algn="ctr"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 algn="ctr"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 algn="ctr"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 algn="ctr"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Divider 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351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Header_Gold_2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7FBEFA-1244-E7C4-ACA0-1CA62909B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8102" y="1"/>
            <a:ext cx="147389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8720FF-9B4A-B772-CDE5-E11C7D7D7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1"/>
            <a:ext cx="1473898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119958-B7AF-3625-198D-D907135D80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0152" y="3002745"/>
            <a:ext cx="7951696" cy="1603375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Divider 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1831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Header_Gold_2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119958-B7AF-3625-198D-D907135D80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0152" y="3002745"/>
            <a:ext cx="7951696" cy="1603375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 algn="ctr"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Divider 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black and grey background&#10;&#10;Description automatically generated">
            <a:extLst>
              <a:ext uri="{FF2B5EF4-FFF2-40B4-BE49-F238E27FC236}">
                <a16:creationId xmlns:a16="http://schemas.microsoft.com/office/drawing/2014/main" id="{54C0EC80-1940-5069-3312-E19EB06E3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99228"/>
            <a:ext cx="12192000" cy="2358772"/>
          </a:xfrm>
          <a:prstGeom prst="rect">
            <a:avLst/>
          </a:prstGeom>
        </p:spPr>
      </p:pic>
      <p:pic>
        <p:nvPicPr>
          <p:cNvPr id="9" name="Picture 8" descr="A black and grey background&#10;&#10;Description automatically generated">
            <a:extLst>
              <a:ext uri="{FF2B5EF4-FFF2-40B4-BE49-F238E27FC236}">
                <a16:creationId xmlns:a16="http://schemas.microsoft.com/office/drawing/2014/main" id="{D5D5A4F8-B6D1-3598-CA12-9AF326391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-32431"/>
            <a:ext cx="12192000" cy="23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64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Header_Gold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119958-B7AF-3625-198D-D907135D80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0152" y="3002745"/>
            <a:ext cx="7951696" cy="1603375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 algn="ctr">
              <a:defRPr sz="66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 algn="ctr">
              <a:defRPr sz="66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 algn="ctr">
              <a:defRPr sz="66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 algn="ctr">
              <a:defRPr sz="66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Divider 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black and grey background&#10;&#10;Description automatically generated">
            <a:extLst>
              <a:ext uri="{FF2B5EF4-FFF2-40B4-BE49-F238E27FC236}">
                <a16:creationId xmlns:a16="http://schemas.microsoft.com/office/drawing/2014/main" id="{54C0EC80-1940-5069-3312-E19EB06E3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4499228"/>
            <a:ext cx="12192000" cy="2358772"/>
          </a:xfrm>
          <a:prstGeom prst="rect">
            <a:avLst/>
          </a:prstGeom>
        </p:spPr>
      </p:pic>
      <p:pic>
        <p:nvPicPr>
          <p:cNvPr id="9" name="Picture 8" descr="A black and grey background&#10;&#10;Description automatically generated">
            <a:extLst>
              <a:ext uri="{FF2B5EF4-FFF2-40B4-BE49-F238E27FC236}">
                <a16:creationId xmlns:a16="http://schemas.microsoft.com/office/drawing/2014/main" id="{D5D5A4F8-B6D1-3598-CA12-9AF326391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0" y="-32431"/>
            <a:ext cx="12192000" cy="23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98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Header_Gold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B00C69-8C77-CA1B-C7FD-060674CE7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8" y="3977207"/>
            <a:ext cx="8867349" cy="2265097"/>
          </a:xfrm>
        </p:spPr>
        <p:txBody>
          <a:bodyPr>
            <a:noAutofit/>
          </a:bodyPr>
          <a:lstStyle>
            <a:lvl1pPr marL="0" indent="0">
              <a:buNone/>
              <a:defRPr sz="8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8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8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8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8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9301F-AED5-1DD4-613B-C7010F8819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771"/>
            <a:ext cx="1771116" cy="592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7734A-AA84-C5AA-F8E0-EE7098BA0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6540" y="0"/>
            <a:ext cx="3085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643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Header_Gold_2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CB00C69-8C77-CA1B-C7FD-060674CE7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8" y="3977207"/>
            <a:ext cx="8867349" cy="2265097"/>
          </a:xfrm>
        </p:spPr>
        <p:txBody>
          <a:bodyPr>
            <a:noAutofit/>
          </a:bodyPr>
          <a:lstStyle>
            <a:lvl1pPr marL="0" indent="0">
              <a:buNone/>
              <a:defRPr sz="8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8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8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8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8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DFF79-6331-C6D3-DE80-17271C148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162"/>
            <a:ext cx="1774756" cy="593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F1B9E-EE8D-4BAF-FC6D-B4B90C0C4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6540" y="0"/>
            <a:ext cx="3085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30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Pag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BD48C74-C1F0-25F6-53DC-5C8B8FF81A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C3A29-F4F4-B5E8-7560-235DA96728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2707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Partner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739C3F-4D7C-AD45-FCC5-B3D8E17021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6495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01B9-DE75-290C-17C0-D8BC22A0531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6495" y="407445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Description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C403B-3DFF-03A2-0687-20D1ECF46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162"/>
            <a:ext cx="1774756" cy="5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29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ner Page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84DED2-FEE2-14AC-CBA4-DC5D445A6E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2B0CFE-91C5-F8B0-1015-C65E6E7B1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534" y="450771"/>
            <a:ext cx="1771116" cy="5926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B9FA7F-607D-4EF2-ED7D-ABB1812264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2707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Partner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CB35CD-EDDA-7142-D482-2B45B482499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6495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5F1EA08-E80A-372B-95C2-92FDDE410C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6495" y="407445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Description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76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is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B5BE0F-8B64-F2BF-55E3-CBB3BABA4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78" y="0"/>
            <a:ext cx="4536437" cy="6858000"/>
          </a:xfrm>
          <a:prstGeom prst="rect">
            <a:avLst/>
          </a:prstGeom>
        </p:spPr>
      </p:pic>
      <p:pic>
        <p:nvPicPr>
          <p:cNvPr id="3" name="Picture 2" descr="A black and grey pattern&#10;&#10;Description automatically generated">
            <a:extLst>
              <a:ext uri="{FF2B5EF4-FFF2-40B4-BE49-F238E27FC236}">
                <a16:creationId xmlns:a16="http://schemas.microsoft.com/office/drawing/2014/main" id="{E1B32A8C-5EAE-631D-83E9-73B1100F3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3" y="5037719"/>
            <a:ext cx="2747978" cy="1779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8EDC3-E1F2-0D15-8FE5-A1C4CF2EBE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2418" y="450771"/>
            <a:ext cx="1771116" cy="59269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66B7A42-6114-4562-DBC5-2311AF3D9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6726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itle 21">
            <a:extLst>
              <a:ext uri="{FF2B5EF4-FFF2-40B4-BE49-F238E27FC236}">
                <a16:creationId xmlns:a16="http://schemas.microsoft.com/office/drawing/2014/main" id="{AEC64D66-00F1-14CC-C53D-4F02663CC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86148"/>
            <a:ext cx="4112559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List page title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DA2C3-342D-27BC-5FC7-71C1A7042A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76838" y="4442838"/>
            <a:ext cx="854475" cy="39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603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is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BE7BC04-4FDC-F021-0586-892D36C1F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78" y="0"/>
            <a:ext cx="4536437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C3A29-F4F4-B5E8-7560-235DA96728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6726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301D17-2819-6DAA-44E7-774824959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418" y="450771"/>
            <a:ext cx="1771116" cy="592696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6FA533BD-120A-1286-9238-12F2B2FB0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86148"/>
            <a:ext cx="4112559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List page title</a:t>
            </a:r>
            <a:endParaRPr lang="en-US"/>
          </a:p>
        </p:txBody>
      </p:sp>
      <p:pic>
        <p:nvPicPr>
          <p:cNvPr id="3" name="Picture 2" descr="A black and grey pattern&#10;&#10;Description automatically generated">
            <a:extLst>
              <a:ext uri="{FF2B5EF4-FFF2-40B4-BE49-F238E27FC236}">
                <a16:creationId xmlns:a16="http://schemas.microsoft.com/office/drawing/2014/main" id="{D9152F6B-D3F1-90DB-7B63-0C6485983F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5563" y="5037719"/>
            <a:ext cx="2747978" cy="1779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F1A6C-25E1-F81F-C7CC-80ECE238CB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9776837" y="4442837"/>
            <a:ext cx="854476" cy="3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58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Midnight_1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grey background&#10;&#10;Description automatically generated">
            <a:extLst>
              <a:ext uri="{FF2B5EF4-FFF2-40B4-BE49-F238E27FC236}">
                <a16:creationId xmlns:a16="http://schemas.microsoft.com/office/drawing/2014/main" id="{0B009544-2CDE-B2E4-F7B3-5F7779EB6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295315"/>
            <a:ext cx="8077200" cy="1562686"/>
          </a:xfrm>
          <a:prstGeom prst="rect">
            <a:avLst/>
          </a:prstGeom>
        </p:spPr>
      </p:pic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3DED867-E2C0-02B6-787D-7F16ED4F41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0"/>
            <a:ext cx="41148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39BD51-CFE5-FECF-8449-4576427CC2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7894" y="450771"/>
            <a:ext cx="1771116" cy="592696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0FCA39-D7C2-5E09-1758-258F874249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E6FD4CF-85D4-955B-4E88-A331A6EFE0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047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FFC600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FFC600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FFC600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FFC600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FFC600"/>
                </a:solidFill>
                <a:latin typeface="Articulat CF Medium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987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List_1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767418-5E77-77FB-5DBC-613B8B34E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3643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8C109D-B97C-EC21-6D13-614A07296D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418" y="450771"/>
            <a:ext cx="1771116" cy="592696"/>
          </a:xfrm>
          <a:prstGeom prst="rect">
            <a:avLst/>
          </a:prstGeom>
        </p:spPr>
      </p:pic>
      <p:sp>
        <p:nvSpPr>
          <p:cNvPr id="16" name="Title 21">
            <a:extLst>
              <a:ext uri="{FF2B5EF4-FFF2-40B4-BE49-F238E27FC236}">
                <a16:creationId xmlns:a16="http://schemas.microsoft.com/office/drawing/2014/main" id="{60CE7A73-5D5D-40A9-D368-BA984A012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86148"/>
            <a:ext cx="4112559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List page 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0B015B-9FDD-01DF-01DE-5F0EEA1FCD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76838" y="4442838"/>
            <a:ext cx="854475" cy="39758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566B-22B1-D6C2-660A-6C6D1CE6FD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6726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38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List_1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47AB5C-C3BC-E803-F026-A74E06137F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3643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F6A063-0F01-3FC9-71DC-8B32FEA5C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2418" y="450162"/>
            <a:ext cx="1774756" cy="593914"/>
          </a:xfrm>
          <a:prstGeom prst="rect">
            <a:avLst/>
          </a:prstGeom>
        </p:spPr>
      </p:pic>
      <p:sp>
        <p:nvSpPr>
          <p:cNvPr id="12" name="Title 21">
            <a:extLst>
              <a:ext uri="{FF2B5EF4-FFF2-40B4-BE49-F238E27FC236}">
                <a16:creationId xmlns:a16="http://schemas.microsoft.com/office/drawing/2014/main" id="{A57486CB-28FF-84BC-753E-F9A4CE3D3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86148"/>
            <a:ext cx="4112559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List page 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3CB28-79ED-A3B2-C3C0-07685A753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76837" y="4442837"/>
            <a:ext cx="854476" cy="397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9635-D1FD-302D-6D5D-02272FF1FB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6726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33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691C6F-3377-DC66-F84E-B4B549426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53643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082E37-C0A8-CC2F-9978-9B8BA39C12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  <p:sp>
        <p:nvSpPr>
          <p:cNvPr id="15" name="Title 21">
            <a:extLst>
              <a:ext uri="{FF2B5EF4-FFF2-40B4-BE49-F238E27FC236}">
                <a16:creationId xmlns:a16="http://schemas.microsoft.com/office/drawing/2014/main" id="{9FF8DA35-BD53-D729-4E7A-33000B65D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86148"/>
            <a:ext cx="4112559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List page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5437-A9C7-0D9F-BF2E-5D3BC1AF665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76726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5D079-7008-3AA8-98B7-B6A1F95779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9776837" y="4442837"/>
            <a:ext cx="854476" cy="3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042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1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A5B45-6566-9232-08DA-3F23E4A5E3BB}"/>
              </a:ext>
            </a:extLst>
          </p:cNvPr>
          <p:cNvSpPr/>
          <p:nvPr userDrawn="1"/>
        </p:nvSpPr>
        <p:spPr>
          <a:xfrm>
            <a:off x="4531659" y="0"/>
            <a:ext cx="76603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BE1B6-DEFC-4D78-E083-E378EF3FB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B479BD-37E0-90E0-A9CD-66841687C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68918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21">
            <a:extLst>
              <a:ext uri="{FF2B5EF4-FFF2-40B4-BE49-F238E27FC236}">
                <a16:creationId xmlns:a16="http://schemas.microsoft.com/office/drawing/2014/main" id="{1B417E43-1CC5-87FE-D1ED-499A5346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8C947-AD4D-0530-34C0-0C1A03EF9A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9776837" y="4442837"/>
            <a:ext cx="854476" cy="3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000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A5B45-6566-9232-08DA-3F23E4A5E3BB}"/>
              </a:ext>
            </a:extLst>
          </p:cNvPr>
          <p:cNvSpPr/>
          <p:nvPr userDrawn="1"/>
        </p:nvSpPr>
        <p:spPr>
          <a:xfrm>
            <a:off x="4531659" y="0"/>
            <a:ext cx="76603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4E675-0D32-D029-DAB3-6013D6638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4B1094-8915-C309-F422-0EB588F8DE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68918"/>
            <a:ext cx="3693459" cy="2571563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List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21">
            <a:extLst>
              <a:ext uri="{FF2B5EF4-FFF2-40B4-BE49-F238E27FC236}">
                <a16:creationId xmlns:a16="http://schemas.microsoft.com/office/drawing/2014/main" id="{85B6B8E7-99DB-F22F-EC00-213F9225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BF839-431A-623D-4EFC-DAC31E538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9776837" y="4442837"/>
            <a:ext cx="854476" cy="39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8090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_1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0C6D45-A4AB-94DD-3D11-DE6EA2DC5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162"/>
            <a:ext cx="1774756" cy="593914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E31900D6-95F5-E5C1-FCB9-5542738FAD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31659" cy="6858000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F6583B-86FB-4B26-DD31-933E988DBA0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243230" y="228886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AFD6-CC1D-625B-321F-BED109399B5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0305" y="297919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C6BDE-6E4A-D026-BDA9-CCED05134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5964" y="3044971"/>
            <a:ext cx="241608" cy="2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63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st_1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8057C6F-D60C-36CC-6EA0-D0CBC6D16D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31659" cy="6858000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CCA4C3-CF32-7552-AF42-5F7D9BEA2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9698" y="450771"/>
            <a:ext cx="1771116" cy="59269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9CA8F49-9225-5E77-3F1B-274F2482A0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243230" y="228886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rgbClr val="F5F5F5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rgbClr val="F5F5F5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rgbClr val="F5F5F5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rgbClr val="F5F5F5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rgbClr val="F5F5F5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900A7-CE2C-BF83-8B31-28BD7B653ED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730305" y="297919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F5F5F5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D469B-B163-CC80-702A-3350239E1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8946" y="3047914"/>
            <a:ext cx="238626" cy="2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44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0609-3360-6451-9F64-EE6C160B70A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B2D5944C-FC47-44DF-2AD8-B75A8F46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17548-CDFD-10B2-DEA6-476B16F6A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532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0609-3360-6451-9F64-EE6C160B70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B09AE312-9126-3F93-B4FA-EB5E446B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D16A8-A3CC-8350-75D2-F901B4673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082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0609-3360-6451-9F64-EE6C160B70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3F8CEE-A429-6A87-D5BF-DE224FAC1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389749"/>
            <a:ext cx="243535" cy="24036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D7A5BD5-A57F-6553-51B4-24535E69304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96786" y="3328820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C6F4971-EEBF-7B99-37A3-72C40E015C0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12070" y="2387141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7598B00-9635-A068-3A57-70C92DCB2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5624" y="3389749"/>
            <a:ext cx="243535" cy="240365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D5216FB-0573-6757-F0B0-D3A06AAB7CB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804210" y="3328820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B0DD561-25D4-A487-C078-24443008554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06890" y="2387141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4" name="Title 21">
            <a:extLst>
              <a:ext uri="{FF2B5EF4-FFF2-40B4-BE49-F238E27FC236}">
                <a16:creationId xmlns:a16="http://schemas.microsoft.com/office/drawing/2014/main" id="{4A7E37EE-3807-1FFC-E079-59A8B86B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4F1BF-4438-BE8D-AE7B-D2FF7A1F5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542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Gold_2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4ADDC7A-7222-1120-24FA-0B602CB99B9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5440" y="0"/>
            <a:ext cx="615656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DD044E2-68B7-206D-2D1F-8C1A0166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162"/>
            <a:ext cx="1774756" cy="593914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5A4BE9-992B-C35B-EA51-0F4EE7ED9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248024B-79C1-E022-D98F-445D8C94A55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047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735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0609-3360-6451-9F64-EE6C160B70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2FFF0-832C-82B0-D389-34BBA9EBF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586501"/>
            <a:ext cx="243535" cy="24036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C3280E-BB31-948D-3062-86486A2EBA6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96786" y="2525572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F3DACE-D63D-0741-2184-236ED44E4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783288"/>
            <a:ext cx="243535" cy="24036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97AEA7B-ABB0-0E87-738E-4AF613FCEFA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96786" y="3722359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0200820-83B3-3A60-2B45-201CD86370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966628"/>
            <a:ext cx="243535" cy="240365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4C9F11A-69F2-A091-A247-4EFAB2D4550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196786" y="4905699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058EB8B-1C5B-8BF6-0EEB-7514DF18F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1117" y="2586501"/>
            <a:ext cx="243535" cy="240365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6CAC405-D1C6-063D-5FAF-87DF2CC8448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059703" y="2525572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E2530A-3850-F0DC-1E5D-5935F3006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1117" y="3783288"/>
            <a:ext cx="243535" cy="240365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803872EA-57D6-720A-3A9F-2860568847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059703" y="3722359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0EF2AD-06DA-EB00-1E6A-E332FB08D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1117" y="4966628"/>
            <a:ext cx="243535" cy="240365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D0E5933-0A83-A5E6-2C1C-0EFE4F1147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059703" y="4905699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EF064DDC-8745-2C59-0CEE-5E5ABFA8963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92546" y="1629089"/>
            <a:ext cx="4530246" cy="799732"/>
          </a:xfrm>
        </p:spPr>
        <p:txBody>
          <a:bodyPr>
            <a:noAutofit/>
          </a:bodyPr>
          <a:lstStyle>
            <a:lvl1pPr marL="0" indent="0">
              <a:buNone/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9E10225-A0C0-6F4A-74A0-E5D1BCCFA2B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554615" y="1629089"/>
            <a:ext cx="4530246" cy="799732"/>
          </a:xfrm>
        </p:spPr>
        <p:txBody>
          <a:bodyPr>
            <a:noAutofit/>
          </a:bodyPr>
          <a:lstStyle>
            <a:lvl1pPr marL="0" indent="0">
              <a:buNone/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5" name="Title 21">
            <a:extLst>
              <a:ext uri="{FF2B5EF4-FFF2-40B4-BE49-F238E27FC236}">
                <a16:creationId xmlns:a16="http://schemas.microsoft.com/office/drawing/2014/main" id="{C05A65E8-2721-085A-DDCF-F55CCA3B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21119-1E60-E4A0-B1C8-ECA570DDC8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294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0609-3360-6451-9F64-EE6C160B70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E02FC85-9A30-0609-9105-186EC3C40D6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629485" y="1919435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24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24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24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24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Graph 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64F97F-C73C-E5C2-E318-239400B4CB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1616158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21">
            <a:extLst>
              <a:ext uri="{FF2B5EF4-FFF2-40B4-BE49-F238E27FC236}">
                <a16:creationId xmlns:a16="http://schemas.microsoft.com/office/drawing/2014/main" id="{3957464E-9A73-D6F3-1093-35803049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27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D98E8-BCEC-5F65-2C0C-5F587F83F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10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ist_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F0609-3360-6451-9F64-EE6C160B70A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1">
            <a:extLst>
              <a:ext uri="{FF2B5EF4-FFF2-40B4-BE49-F238E27FC236}">
                <a16:creationId xmlns:a16="http://schemas.microsoft.com/office/drawing/2014/main" id="{F2D4E21D-C226-04B4-593F-421531BD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D1CC39-CEE9-24E8-02C6-B88A3ACE510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8200" y="1616158"/>
            <a:ext cx="4530246" cy="967676"/>
          </a:xfrm>
        </p:spPr>
        <p:txBody>
          <a:bodyPr>
            <a:noAutofit/>
          </a:bodyPr>
          <a:lstStyle>
            <a:lvl1pPr marL="0" indent="0">
              <a:buNone/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48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6142E-CF86-F913-7B6B-6ABECC6B2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0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Lis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9FA1C-AA41-DFB0-DA79-DD33042BBCFD}"/>
              </a:ext>
            </a:extLst>
          </p:cNvPr>
          <p:cNvSpPr/>
          <p:nvPr userDrawn="1"/>
        </p:nvSpPr>
        <p:spPr>
          <a:xfrm>
            <a:off x="7660341" y="0"/>
            <a:ext cx="4531659" cy="6858000"/>
          </a:xfrm>
          <a:prstGeom prst="rect">
            <a:avLst/>
          </a:prstGeom>
          <a:solidFill>
            <a:srgbClr val="0B1B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8ED024-E075-D3CD-0BE1-25EC87929FB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890440" y="196613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E3A92-73C1-A9B6-1E72-D19028CE10C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77515" y="265646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6DEB07-A24A-0CDF-8963-751C9E8B0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8929" y="2722241"/>
            <a:ext cx="238626" cy="235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71BEF-3A58-1D88-5D05-88439BE65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9699" y="450771"/>
            <a:ext cx="1771116" cy="592696"/>
          </a:xfrm>
          <a:prstGeom prst="rect">
            <a:avLst/>
          </a:prstGeom>
        </p:spPr>
      </p:pic>
      <p:sp>
        <p:nvSpPr>
          <p:cNvPr id="19" name="Title 21">
            <a:extLst>
              <a:ext uri="{FF2B5EF4-FFF2-40B4-BE49-F238E27FC236}">
                <a16:creationId xmlns:a16="http://schemas.microsoft.com/office/drawing/2014/main" id="{EC6DD286-221D-A39B-174F-0A3DCC96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5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Lis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9FA1C-AA41-DFB0-DA79-DD33042BBCFD}"/>
              </a:ext>
            </a:extLst>
          </p:cNvPr>
          <p:cNvSpPr/>
          <p:nvPr userDrawn="1"/>
        </p:nvSpPr>
        <p:spPr>
          <a:xfrm>
            <a:off x="7660341" y="0"/>
            <a:ext cx="4531659" cy="6858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44CA60-DE37-048B-18E7-4455557AE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9699" y="450162"/>
            <a:ext cx="1774756" cy="59391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C90C15-00AD-7E8D-EEB6-9BA2AE58BB1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377515" y="265646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340F55B-CCE2-0744-44E2-98E395D5ACB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890439" y="196613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C4641C-AC9D-85D5-17D9-589FC2A4D0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5947" y="2722241"/>
            <a:ext cx="241608" cy="238464"/>
          </a:xfrm>
          <a:prstGeom prst="rect">
            <a:avLst/>
          </a:prstGeom>
        </p:spPr>
      </p:pic>
      <p:sp>
        <p:nvSpPr>
          <p:cNvPr id="23" name="Title 21">
            <a:extLst>
              <a:ext uri="{FF2B5EF4-FFF2-40B4-BE49-F238E27FC236}">
                <a16:creationId xmlns:a16="http://schemas.microsoft.com/office/drawing/2014/main" id="{5C57DBF3-B07F-947E-9F23-AD32A757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8517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List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1C1139-8CE0-8579-B5C6-4DC95196E7E7}"/>
              </a:ext>
            </a:extLst>
          </p:cNvPr>
          <p:cNvSpPr/>
          <p:nvPr userDrawn="1"/>
        </p:nvSpPr>
        <p:spPr>
          <a:xfrm>
            <a:off x="4068948" y="0"/>
            <a:ext cx="4064399" cy="6858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9FA1C-AA41-DFB0-DA79-DD33042BBCFD}"/>
              </a:ext>
            </a:extLst>
          </p:cNvPr>
          <p:cNvSpPr/>
          <p:nvPr userDrawn="1"/>
        </p:nvSpPr>
        <p:spPr>
          <a:xfrm>
            <a:off x="8127601" y="0"/>
            <a:ext cx="4064399" cy="6858000"/>
          </a:xfrm>
          <a:prstGeom prst="rect">
            <a:avLst/>
          </a:prstGeom>
          <a:solidFill>
            <a:srgbClr val="0B1B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ticulat CF Normal" pitchFamily="50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E9412B1-93A7-B96D-7132-71A886F551A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353873" y="196613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chemeClr val="bg1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35BB97F-C4E6-6B99-A8E7-C0056B2544E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233286" y="196613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38C097E-38BE-7EB7-882E-0F6F6BC362A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71663" y="196613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5B12DC-856A-B69D-3C0E-72E6ED592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1583" y="450771"/>
            <a:ext cx="1771116" cy="592696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38100C3-CC8B-3625-184C-4F4F298E5D6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840948" y="265646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chemeClr val="bg1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chemeClr val="bg1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chemeClr val="bg1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chemeClr val="bg1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D227BE-2B7E-2DA6-4765-5A03B8001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2362" y="2722241"/>
            <a:ext cx="238626" cy="235521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4850EF0-28C6-7A27-42FD-BFEC626763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720361" y="265646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30BC38E-7823-F8ED-0BA3-055D1E34A2B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58738" y="2656468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0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B64BFC-C73F-355C-D565-A0F5DB662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153" y="2722241"/>
            <a:ext cx="238626" cy="2355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9D45F2-FBAC-F67F-DCF7-884733F302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56020" y="2722241"/>
            <a:ext cx="241608" cy="238464"/>
          </a:xfrm>
          <a:prstGeom prst="rect">
            <a:avLst/>
          </a:prstGeom>
        </p:spPr>
      </p:pic>
      <p:sp>
        <p:nvSpPr>
          <p:cNvPr id="45" name="Title 21">
            <a:extLst>
              <a:ext uri="{FF2B5EF4-FFF2-40B4-BE49-F238E27FC236}">
                <a16:creationId xmlns:a16="http://schemas.microsoft.com/office/drawing/2014/main" id="{3067347C-E927-7F1C-A762-C0E0C547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44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877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A5B45-6566-9232-08DA-3F23E4A5E3BB}"/>
              </a:ext>
            </a:extLst>
          </p:cNvPr>
          <p:cNvSpPr/>
          <p:nvPr userDrawn="1"/>
        </p:nvSpPr>
        <p:spPr>
          <a:xfrm flipH="1">
            <a:off x="0" y="0"/>
            <a:ext cx="4531659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2573-017B-9324-19A6-8220F868171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38499" y="1773587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Intro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A08DF53A-D55F-720D-FA39-6372EB7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1F96C-145D-F80D-6DB5-32AAC0E12C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024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is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A08DF53A-D55F-720D-FA39-6372EB7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3DD95F-7381-B57F-0031-648A98CA3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372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ist_2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A08DF53A-D55F-720D-FA39-6372EB7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Articulat CF Light" pitchFamily="50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421AE-1A9A-74CC-0D83-E04050FB6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9699" y="450162"/>
            <a:ext cx="1774756" cy="593914"/>
          </a:xfrm>
          <a:prstGeom prst="rect">
            <a:avLst/>
          </a:prstGeom>
        </p:spPr>
      </p:pic>
      <p:pic>
        <p:nvPicPr>
          <p:cNvPr id="4" name="Picture 3" descr="A black and grey background&#10;&#10;Description automatically generated">
            <a:extLst>
              <a:ext uri="{FF2B5EF4-FFF2-40B4-BE49-F238E27FC236}">
                <a16:creationId xmlns:a16="http://schemas.microsoft.com/office/drawing/2014/main" id="{CF91666F-EFF2-92E4-A141-62BC981B4A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99229"/>
            <a:ext cx="12192000" cy="23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716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ist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A08DF53A-D55F-720D-FA39-6372EB7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6148"/>
            <a:ext cx="5257800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05BAA-6E8E-AEA0-B8C0-1996B4B61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3339" y="450771"/>
            <a:ext cx="1771116" cy="592696"/>
          </a:xfrm>
          <a:prstGeom prst="rect">
            <a:avLst/>
          </a:prstGeom>
        </p:spPr>
      </p:pic>
      <p:pic>
        <p:nvPicPr>
          <p:cNvPr id="2" name="Picture 1" descr="A black and grey background&#10;&#10;Description automatically generated">
            <a:extLst>
              <a:ext uri="{FF2B5EF4-FFF2-40B4-BE49-F238E27FC236}">
                <a16:creationId xmlns:a16="http://schemas.microsoft.com/office/drawing/2014/main" id="{0D192434-8633-DD0E-8C02-48D817769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4499229"/>
            <a:ext cx="12192000" cy="23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04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Midnight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77F3D61B-D9D5-14D7-1551-2CFE21083C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5440" y="0"/>
            <a:ext cx="615656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8D88E8-A2BB-4584-39E2-0CE2DAEA5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771"/>
            <a:ext cx="1771116" cy="592696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11F8517-2563-657E-DDE0-0ABEEC0468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FFC600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AF27F32-8AFD-A9DE-9212-68ACC423494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047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FFC600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45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s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A5B45-6566-9232-08DA-3F23E4A5E3BB}"/>
              </a:ext>
            </a:extLst>
          </p:cNvPr>
          <p:cNvSpPr/>
          <p:nvPr userDrawn="1"/>
        </p:nvSpPr>
        <p:spPr>
          <a:xfrm flipH="1">
            <a:off x="0" y="0"/>
            <a:ext cx="4531659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F1E1C4EF-C64A-1963-D003-5AC6D43E1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86148"/>
            <a:ext cx="4112559" cy="678951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GB"/>
              <a:t>List page title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7C27C6D-EBC6-4446-CBD6-87A531809BB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25611" y="1454073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3600" b="0" i="0" spc="-15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>
              <a:defRPr sz="3600" b="0" i="0" spc="-15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sz="3600" b="0" i="0" spc="-15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sz="3600" b="0" i="0" spc="-15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sz="3600" b="0" i="0" spc="-15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Heading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1B5ADB-98AD-50D8-09EB-424A798EB3D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2686" y="2144404"/>
            <a:ext cx="3130526" cy="132475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sz="1800" b="0" i="0">
                <a:solidFill>
                  <a:srgbClr val="0B1B2B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Body copy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2D9003-E0DC-1111-D19D-4DBAD50A8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101" y="2210177"/>
            <a:ext cx="238626" cy="2355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DA937E-94D6-9168-23F3-3B79BEEFF9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6058" y="450771"/>
            <a:ext cx="1771116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695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84DED2-FEE2-14AC-CBA4-DC5D445A6E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C403B-3DFF-03A2-0687-20D1ECF46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162"/>
            <a:ext cx="1774756" cy="5939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C3A29-F4F4-B5E8-7560-235DA96728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089" y="2124456"/>
            <a:ext cx="7019672" cy="3433739"/>
          </a:xfrm>
        </p:spPr>
        <p:txBody>
          <a:bodyPr>
            <a:noAutofit/>
          </a:bodyPr>
          <a:lstStyle>
            <a:lvl1pPr marL="0" indent="0">
              <a:buNone/>
              <a:defRPr sz="5000" b="0" i="0" spc="-150">
                <a:solidFill>
                  <a:srgbClr val="F5F5F5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>
              <a:defRPr sz="5000" b="0" i="0" spc="-150">
                <a:solidFill>
                  <a:srgbClr val="F5F5F5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2pPr>
            <a:lvl3pPr>
              <a:defRPr sz="5000" b="0" i="0" spc="-150">
                <a:solidFill>
                  <a:srgbClr val="F5F5F5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3pPr>
            <a:lvl4pPr>
              <a:defRPr sz="5000" b="0" i="0" spc="-150">
                <a:solidFill>
                  <a:srgbClr val="F5F5F5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4pPr>
            <a:lvl5pPr>
              <a:defRPr sz="5000" b="0" i="0" spc="-150">
                <a:solidFill>
                  <a:srgbClr val="F5F5F5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Quote message goes here. Quote message goes here. Quote message goes here. 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CACBD8-723C-96B8-20AF-210462C584B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20089" y="5045457"/>
            <a:ext cx="4475911" cy="512738"/>
          </a:xfrm>
        </p:spPr>
        <p:txBody>
          <a:bodyPr>
            <a:noAutofit/>
          </a:bodyPr>
          <a:lstStyle>
            <a:lvl1pPr marL="0" indent="0">
              <a:buNone/>
              <a:defRPr sz="20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>
              <a:defRPr sz="20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sz="20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sz="20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sz="20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- Name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339C7-00BF-6711-CBDD-2F1B4C7197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797889" y="5439157"/>
            <a:ext cx="4475911" cy="512738"/>
          </a:xfrm>
        </p:spPr>
        <p:txBody>
          <a:bodyPr>
            <a:noAutofit/>
          </a:bodyPr>
          <a:lstStyle>
            <a:lvl1pPr marL="0" indent="0">
              <a:buNone/>
              <a:defRPr sz="16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  <a:lvl2pPr>
              <a:defRPr sz="16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2pPr>
            <a:lvl3pPr>
              <a:defRPr sz="16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3pPr>
            <a:lvl4pPr>
              <a:defRPr sz="16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4pPr>
            <a:lvl5pPr>
              <a:defRPr sz="1600" b="0" i="0" spc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Job Description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52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BDE5-D1D8-509D-9C20-8F4B477F8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ticulat CF Medium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FA2ED-4892-DE54-0D46-52F173B20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ticulat CF Normal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6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E83B-4A4B-D8C8-12E4-3ADF8385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ticulat CF Medium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1284-ABF9-397F-DB42-9CFA635AF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ticulat CF Medium" pitchFamily="50" charset="0"/>
              </a:defRPr>
            </a:lvl1pPr>
            <a:lvl2pPr>
              <a:defRPr>
                <a:latin typeface="Articulat CF Medium" pitchFamily="50" charset="0"/>
              </a:defRPr>
            </a:lvl2pPr>
            <a:lvl3pPr>
              <a:defRPr>
                <a:latin typeface="Articulat CF Normal" pitchFamily="50" charset="0"/>
              </a:defRPr>
            </a:lvl3pPr>
            <a:lvl4pPr>
              <a:defRPr>
                <a:latin typeface="Articulat CF Light" pitchFamily="50" charset="0"/>
              </a:defRPr>
            </a:lvl4pPr>
            <a:lvl5pPr>
              <a:defRPr>
                <a:latin typeface="Articulat CF Light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A8858-D9CF-5201-0F4F-E9E8F649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96CF755A-F41C-DD4D-8387-5C95AB4C5131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C988-329A-7516-16B4-109FA79C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6CEF2-1256-7D53-D5E7-D52637E8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338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97FA-DE50-17AF-E650-E5B8E6C2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8ACD6-EEDC-FFF6-08ED-9F99DAACA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Articulat CF Normal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452AF-DBC4-5E73-E163-447E0FDB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CFAB-0A7C-A342-9186-AEDB8E9F7A5D}" type="datetime1">
              <a:rPr lang="en-GB" smtClean="0"/>
              <a:t>05/06/2024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A42D0-708E-4844-C729-92BB2BB0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64EF3-23C1-DB33-EB7E-6E395602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3C44-D0CC-AD4F-8259-5891EDA74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041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B4BB-8FD1-3A83-F7AA-64B7916B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719B-5F16-4234-7804-5CB854047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ticulat CF Normal" pitchFamily="50" charset="0"/>
              </a:defRPr>
            </a:lvl1pPr>
            <a:lvl2pPr>
              <a:defRPr>
                <a:latin typeface="Articulat CF Normal" pitchFamily="50" charset="0"/>
              </a:defRPr>
            </a:lvl2pPr>
            <a:lvl3pPr>
              <a:defRPr>
                <a:latin typeface="Articulat CF Normal" pitchFamily="50" charset="0"/>
              </a:defRPr>
            </a:lvl3pPr>
            <a:lvl4pPr>
              <a:defRPr>
                <a:latin typeface="Articulat CF Normal" pitchFamily="50" charset="0"/>
              </a:defRPr>
            </a:lvl4pPr>
            <a:lvl5pPr>
              <a:defRPr>
                <a:latin typeface="Articulat CF Normal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CCC5D-9A9A-7CB8-AD88-DA9B9157E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ticulat CF Normal" pitchFamily="50" charset="0"/>
              </a:defRPr>
            </a:lvl1pPr>
            <a:lvl2pPr>
              <a:defRPr>
                <a:latin typeface="Articulat CF Normal" pitchFamily="50" charset="0"/>
              </a:defRPr>
            </a:lvl2pPr>
            <a:lvl3pPr>
              <a:defRPr>
                <a:latin typeface="Articulat CF Normal" pitchFamily="50" charset="0"/>
              </a:defRPr>
            </a:lvl3pPr>
            <a:lvl4pPr>
              <a:defRPr>
                <a:latin typeface="Articulat CF Normal" pitchFamily="50" charset="0"/>
              </a:defRPr>
            </a:lvl4pPr>
            <a:lvl5pPr>
              <a:defRPr>
                <a:latin typeface="Articulat CF Normal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43FD-B085-8A8E-A9C6-501043D0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0F12A90D-884D-5948-98CA-8F9F5B4938CC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722DA-DEA8-BA6A-489B-46FCE506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6FBCD-00ED-F502-951B-6560A258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34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6413-2E0B-245B-CC37-C73C54E9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A9FEF-BDD1-0F9D-152C-2F0D813DD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ticulat CF Normal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B11AF-1A91-65EF-DB3B-E80886616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ticulat CF Light" pitchFamily="50" charset="0"/>
              </a:defRPr>
            </a:lvl1pPr>
            <a:lvl2pPr>
              <a:defRPr>
                <a:latin typeface="Articulat CF Light" pitchFamily="50" charset="0"/>
              </a:defRPr>
            </a:lvl2pPr>
            <a:lvl3pPr>
              <a:defRPr>
                <a:latin typeface="Articulat CF Light" pitchFamily="50" charset="0"/>
              </a:defRPr>
            </a:lvl3pPr>
            <a:lvl4pPr>
              <a:defRPr>
                <a:latin typeface="Articulat CF Light" pitchFamily="50" charset="0"/>
              </a:defRPr>
            </a:lvl4pPr>
            <a:lvl5pPr>
              <a:defRPr>
                <a:latin typeface="Articulat CF Light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14EBE-2779-3DEB-98FA-01045712B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ticulat CF Normal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20086-6A95-5D0F-AA1D-3A70048EA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ticulat CF Light" pitchFamily="50" charset="0"/>
              </a:defRPr>
            </a:lvl1pPr>
            <a:lvl2pPr>
              <a:defRPr>
                <a:latin typeface="Articulat CF Light" pitchFamily="50" charset="0"/>
              </a:defRPr>
            </a:lvl2pPr>
            <a:lvl3pPr>
              <a:defRPr>
                <a:latin typeface="Articulat CF Light" pitchFamily="50" charset="0"/>
              </a:defRPr>
            </a:lvl3pPr>
            <a:lvl4pPr>
              <a:defRPr>
                <a:latin typeface="Articulat CF Light" pitchFamily="50" charset="0"/>
              </a:defRPr>
            </a:lvl4pPr>
            <a:lvl5pPr>
              <a:defRPr>
                <a:latin typeface="Articulat CF Light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06B95-08BE-E552-7833-0DEF2BF7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EA112015-D59D-D24E-A3A8-2BC461120B32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79F39B-1EDE-A610-5378-92523EDC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9F4B2-39AF-3B26-AEBA-A876E14D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5511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2CC6-D038-B965-493E-4B2AD911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46C19-0F02-906A-0237-3B183E41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DD7C7464-A3AD-3740-9FDB-A4398D3246CF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DB9F4-DEE2-8E4B-DEEF-3BE44FE8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21244-31E5-0045-0358-F8A78CBE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0014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EF-4458-C3C3-CCBA-9E10ED5A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6FFC-0143-EABC-148E-D93C4ABF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ticulat CF Medium" pitchFamily="50" charset="0"/>
              </a:defRPr>
            </a:lvl1pPr>
            <a:lvl2pPr>
              <a:defRPr sz="2800">
                <a:latin typeface="Articulat CF Normal" pitchFamily="50" charset="0"/>
              </a:defRPr>
            </a:lvl2pPr>
            <a:lvl3pPr>
              <a:defRPr sz="2400">
                <a:latin typeface="Articulat CF Normal" pitchFamily="50" charset="0"/>
              </a:defRPr>
            </a:lvl3pPr>
            <a:lvl4pPr>
              <a:defRPr sz="2000">
                <a:latin typeface="Articulat CF Light" pitchFamily="50" charset="0"/>
              </a:defRPr>
            </a:lvl4pPr>
            <a:lvl5pPr>
              <a:defRPr sz="2000">
                <a:latin typeface="Articulat CF Light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F26D2-AD60-A26D-09C9-A8916C7BC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ticulat CF Normal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06473-4340-1A55-51CB-13603B9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E1243180-4D78-8049-A331-3EF64FE1977D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6363-6945-EFFC-9674-A284FF56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11333-1130-BD68-23A2-46E35F52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435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1B58-0721-A8D7-E4C0-4A576405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784D8-6BF8-BB29-E74F-CFA04873AF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ticulat CF Normal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0C42D-3E37-D11A-F76E-D7B88CFC6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ticulat CF Normal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054C5-BB25-AF3A-1E53-C20F8F38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C6B8DD8C-FE3D-984A-ADE1-CA07ABE7044C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44080-5ACD-99C8-D826-F5277AF1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0FCE3-970E-96C4-518E-E07A8581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572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Whi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A3986DB-A9AC-87B1-3A47-6A8D5C666F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5440" y="0"/>
            <a:ext cx="615656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D86B1D-9726-E467-9897-680E91F0BE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53831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0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C73397-5E22-DD51-66B7-4DF1486A1F4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047" y="3523129"/>
            <a:ext cx="6400800" cy="1603375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1pPr>
            <a:lvl2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2pPr>
            <a:lvl3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3pPr>
            <a:lvl4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4pPr>
            <a:lvl5pPr>
              <a:defRPr sz="2400" b="0" i="0">
                <a:solidFill>
                  <a:srgbClr val="0B1B2B"/>
                </a:solidFill>
                <a:latin typeface="Articulat CF Normal" pitchFamily="50" charset="0"/>
                <a:ea typeface="Inter ExtraLight Italic" panose="02000503000000020004" pitchFamily="2" charset="0"/>
              </a:defRPr>
            </a:lvl5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5974D-E736-2296-01B6-888E4433D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771"/>
            <a:ext cx="1771115" cy="5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096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1ED2-AE62-BA56-F27C-079C01B6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0509B-A5ED-FA73-09FA-DA2B58649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ticulat CF Normal" pitchFamily="50" charset="0"/>
              </a:defRPr>
            </a:lvl1pPr>
            <a:lvl2pPr>
              <a:defRPr>
                <a:latin typeface="Articulat CF Normal" pitchFamily="50" charset="0"/>
              </a:defRPr>
            </a:lvl2pPr>
            <a:lvl3pPr>
              <a:defRPr>
                <a:latin typeface="Articulat CF Normal" pitchFamily="50" charset="0"/>
              </a:defRPr>
            </a:lvl3pPr>
            <a:lvl4pPr>
              <a:defRPr>
                <a:latin typeface="Articulat CF Normal" pitchFamily="50" charset="0"/>
              </a:defRPr>
            </a:lvl4pPr>
            <a:lvl5pPr>
              <a:defRPr>
                <a:latin typeface="Articulat CF Normal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8315-6A5F-91F9-18D0-9E2746AC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CD8A00DC-6A97-6546-940C-437629C68CBD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800-8268-21BA-5BE2-4D21E313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3C0B0-3FE0-4BF9-D98B-FEDE259A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225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27B85-64B1-C393-DB31-C9E79983E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ticulat CF Normal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37C3A-891E-5686-7E5A-1F54FD777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ticulat CF Normal" pitchFamily="50" charset="0"/>
              </a:defRPr>
            </a:lvl1pPr>
            <a:lvl2pPr>
              <a:defRPr>
                <a:latin typeface="Articulat CF Normal" pitchFamily="50" charset="0"/>
              </a:defRPr>
            </a:lvl2pPr>
            <a:lvl3pPr>
              <a:defRPr>
                <a:latin typeface="Articulat CF Normal" pitchFamily="50" charset="0"/>
              </a:defRPr>
            </a:lvl3pPr>
            <a:lvl4pPr>
              <a:defRPr>
                <a:latin typeface="Articulat CF Normal" pitchFamily="50" charset="0"/>
              </a:defRPr>
            </a:lvl4pPr>
            <a:lvl5pPr>
              <a:defRPr>
                <a:latin typeface="Articulat CF Normal" pitchFamily="50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EA680-40B6-0D48-9FC2-F5F2E40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9A20364D-15C1-EF4C-8FEB-B6F2ED789C96}" type="datetime1">
              <a:rPr lang="en-GB" smtClean="0"/>
              <a:pPr/>
              <a:t>05/06/2024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13C1-F48B-A8C6-8833-E68357DC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F8B3-EE37-8B65-1780-970F91BF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ticulat CF Light" pitchFamily="50" charset="0"/>
              </a:defRPr>
            </a:lvl1pPr>
          </a:lstStyle>
          <a:p>
            <a:fld id="{22973C44-D0CC-AD4F-8259-5891EDA74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110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Header_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C3A29-F4F4-B5E8-7560-235DA96728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417296"/>
            <a:ext cx="6799729" cy="1603375"/>
          </a:xfrm>
        </p:spPr>
        <p:txBody>
          <a:bodyPr>
            <a:noAutofit/>
          </a:bodyPr>
          <a:lstStyle>
            <a:lvl1pPr marL="0" indent="0">
              <a:buNone/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1pPr>
            <a:lvl2pPr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2pPr>
            <a:lvl3pPr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3pPr>
            <a:lvl4pPr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4pPr>
            <a:lvl5pPr>
              <a:defRPr sz="6600" b="0" i="0" spc="-150">
                <a:solidFill>
                  <a:srgbClr val="0B1B2B"/>
                </a:solidFill>
                <a:latin typeface="Articulat CF Medium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Divider 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D84DED2-FEE2-14AC-CBA4-DC5D445A6E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0"/>
            <a:ext cx="41148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F195D-2724-9862-05BD-6465495B6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162"/>
            <a:ext cx="1774756" cy="5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32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Header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7C8371-B674-2914-AEDB-01171E3F3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771"/>
            <a:ext cx="1771116" cy="5926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0EEA04-BC96-01E0-3B14-3F846880C3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9" y="2417296"/>
            <a:ext cx="6799729" cy="1603375"/>
          </a:xfrm>
        </p:spPr>
        <p:txBody>
          <a:bodyPr>
            <a:noAutofit/>
          </a:bodyPr>
          <a:lstStyle>
            <a:lvl1pPr marL="0" indent="0">
              <a:buNone/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66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Divider 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5EAAE38-C808-D97D-1B1A-9207614B2D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0" y="0"/>
            <a:ext cx="41148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F5F5F5"/>
                </a:solidFill>
                <a:latin typeface="Inter Light" panose="02000503000000020004" pitchFamily="2" charset="0"/>
                <a:ea typeface="Inter Light" panose="02000503000000020004" pitchFamily="2" charset="0"/>
              </a:defRPr>
            </a:lvl1pPr>
          </a:lstStyle>
          <a:p>
            <a:r>
              <a:rPr lang="en-US"/>
              <a:t>Click to add photo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79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Header_Midnight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027C8E-AD32-E109-8EFE-26E109F7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8" y="3977207"/>
            <a:ext cx="8867349" cy="2265097"/>
          </a:xfrm>
        </p:spPr>
        <p:txBody>
          <a:bodyPr>
            <a:noAutofit/>
          </a:bodyPr>
          <a:lstStyle>
            <a:lvl1pPr marL="0" indent="0">
              <a:buNone/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D1E272-22C8-C845-D599-EF677D76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771"/>
            <a:ext cx="1771116" cy="592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0D04C1-A2C3-829C-3315-E7B8B044BD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8823" y="-113449"/>
            <a:ext cx="2542089" cy="70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6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Header_Midnight_2">
    <p:bg>
      <p:bgPr>
        <a:solidFill>
          <a:srgbClr val="0B1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027C8E-AD32-E109-8EFE-26E109F75F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258" y="3977207"/>
            <a:ext cx="8867349" cy="2265097"/>
          </a:xfrm>
        </p:spPr>
        <p:txBody>
          <a:bodyPr>
            <a:noAutofit/>
          </a:bodyPr>
          <a:lstStyle>
            <a:lvl1pPr marL="0" indent="0">
              <a:buNone/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1pPr>
            <a:lvl2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2pPr>
            <a:lvl3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3pPr>
            <a:lvl4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4pPr>
            <a:lvl5pPr>
              <a:defRPr sz="8000" b="0" i="0" spc="-150">
                <a:solidFill>
                  <a:srgbClr val="FFC600"/>
                </a:solidFill>
                <a:latin typeface="Articulat CF Normal" pitchFamily="50" charset="0"/>
                <a:ea typeface="Inter Light" panose="02000503000000020004" pitchFamily="2" charset="0"/>
              </a:defRPr>
            </a:lvl5pPr>
          </a:lstStyle>
          <a:p>
            <a:pPr lvl="0"/>
            <a:r>
              <a:rPr lang="en-GB"/>
              <a:t>Header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D1E272-22C8-C845-D599-EF677D76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894" y="450771"/>
            <a:ext cx="1771116" cy="5926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59E6F-96E9-B075-4B2D-51E390D2F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824" y="-116198"/>
            <a:ext cx="2542088" cy="70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088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9CB20-3E8D-71DA-2836-5E57509B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0296-C1FA-EAFB-5FBC-185688D0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2DBE-8C18-EE22-97AC-D5CEA367D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30FC92-0E7B-504B-B29B-648B0316BDCE}" type="datetime1">
              <a:rPr lang="en-GB" smtClean="0"/>
              <a:t>05/06/2024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9B42-DE46-038B-0739-8ED2B905D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911EC-E44E-921F-471B-24C5B94BA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73C44-D0CC-AD4F-8259-5891EDA74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2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88" r:id="rId8"/>
    <p:sldLayoutId id="2147483697" r:id="rId9"/>
    <p:sldLayoutId id="2147483668" r:id="rId10"/>
    <p:sldLayoutId id="2147483667" r:id="rId11"/>
    <p:sldLayoutId id="2147483698" r:id="rId12"/>
    <p:sldLayoutId id="2147483701" r:id="rId13"/>
    <p:sldLayoutId id="2147483703" r:id="rId14"/>
    <p:sldLayoutId id="2147483702" r:id="rId15"/>
    <p:sldLayoutId id="2147483669" r:id="rId16"/>
    <p:sldLayoutId id="2147483670" r:id="rId17"/>
    <p:sldLayoutId id="2147483689" r:id="rId18"/>
    <p:sldLayoutId id="2147483686" r:id="rId19"/>
    <p:sldLayoutId id="2147483690" r:id="rId20"/>
    <p:sldLayoutId id="2147483692" r:id="rId21"/>
    <p:sldLayoutId id="2147483691" r:id="rId22"/>
    <p:sldLayoutId id="2147483673" r:id="rId23"/>
    <p:sldLayoutId id="2147483672" r:id="rId24"/>
    <p:sldLayoutId id="2147483674" r:id="rId25"/>
    <p:sldLayoutId id="2147483675" r:id="rId26"/>
    <p:sldLayoutId id="2147483676" r:id="rId27"/>
    <p:sldLayoutId id="2147483678" r:id="rId28"/>
    <p:sldLayoutId id="2147483679" r:id="rId29"/>
    <p:sldLayoutId id="2147483677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99" r:id="rId37"/>
    <p:sldLayoutId id="2147483696" r:id="rId38"/>
    <p:sldLayoutId id="2147483700" r:id="rId39"/>
    <p:sldLayoutId id="2147483693" r:id="rId40"/>
    <p:sldLayoutId id="2147483694" r:id="rId41"/>
    <p:sldLayoutId id="2147483649" r:id="rId42"/>
    <p:sldLayoutId id="2147483650" r:id="rId43"/>
    <p:sldLayoutId id="2147483651" r:id="rId44"/>
    <p:sldLayoutId id="2147483652" r:id="rId45"/>
    <p:sldLayoutId id="2147483653" r:id="rId46"/>
    <p:sldLayoutId id="2147483654" r:id="rId47"/>
    <p:sldLayoutId id="2147483656" r:id="rId48"/>
    <p:sldLayoutId id="2147483657" r:id="rId49"/>
    <p:sldLayoutId id="2147483658" r:id="rId50"/>
    <p:sldLayoutId id="2147483659" r:id="rId5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ticulat CF Normal" pitchFamily="50" charset="0"/>
          <a:ea typeface="Inter Light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ticulat CF Normal" pitchFamily="50" charset="0"/>
          <a:ea typeface="Inter Light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ticulat CF Normal" pitchFamily="50" charset="0"/>
          <a:ea typeface="Inter Light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ticulat CF Normal" pitchFamily="50" charset="0"/>
          <a:ea typeface="Inter Light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ticulat CF Light" pitchFamily="50" charset="0"/>
          <a:ea typeface="Inter Light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ticulat CF Light" pitchFamily="50" charset="0"/>
          <a:ea typeface="Inter Light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71237-8C4F-0525-6385-50E20159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77BF1-C561-4ED5-00EC-534CCF88D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ABS</a:t>
            </a:r>
          </a:p>
          <a:p>
            <a:r>
              <a:rPr lang="en-US" sz="5400" dirty="0">
                <a:latin typeface="Articulat CF Light" pitchFamily="50" charset="0"/>
              </a:rPr>
              <a:t>Future Leaders Polling Results</a:t>
            </a:r>
          </a:p>
        </p:txBody>
      </p:sp>
    </p:spTree>
    <p:extLst>
      <p:ext uri="{BB962C8B-B14F-4D97-AF65-F5344CB8AC3E}">
        <p14:creationId xmlns:p14="http://schemas.microsoft.com/office/powerpoint/2010/main" val="19979732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8CBECA-F5ED-9818-42FF-8BFE17A42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764184"/>
              </p:ext>
            </p:extLst>
          </p:nvPr>
        </p:nvGraphicFramePr>
        <p:xfrm>
          <a:off x="4749373" y="1306285"/>
          <a:ext cx="6833027" cy="424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67D7246-D863-B700-5DAB-57EFA71B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25" y="1126663"/>
            <a:ext cx="4112559" cy="678951"/>
          </a:xfrm>
        </p:spPr>
        <p:txBody>
          <a:bodyPr>
            <a:noAutofit/>
          </a:bodyPr>
          <a:lstStyle/>
          <a:p>
            <a:r>
              <a:rPr lang="en-GB" sz="3600" dirty="0"/>
              <a:t>Is structured finance a good place to embark on a career today?</a:t>
            </a:r>
          </a:p>
        </p:txBody>
      </p:sp>
    </p:spTree>
    <p:extLst>
      <p:ext uri="{BB962C8B-B14F-4D97-AF65-F5344CB8AC3E}">
        <p14:creationId xmlns:p14="http://schemas.microsoft.com/office/powerpoint/2010/main" val="40855762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1E09F-E3A8-3D10-8EAC-FE5A143C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24" y="1094652"/>
            <a:ext cx="4112559" cy="678951"/>
          </a:xfrm>
        </p:spPr>
        <p:txBody>
          <a:bodyPr>
            <a:noAutofit/>
          </a:bodyPr>
          <a:lstStyle/>
          <a:p>
            <a:r>
              <a:rPr lang="en-GB" sz="3600" dirty="0"/>
              <a:t>What do you most enjoy about your career in structured finance?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3DC3F41-C461-8001-B51D-69BD0A18FD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065051"/>
              </p:ext>
            </p:extLst>
          </p:nvPr>
        </p:nvGraphicFramePr>
        <p:xfrm>
          <a:off x="4729019" y="1094652"/>
          <a:ext cx="6871854" cy="463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6648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11D14F-75B4-02FE-0F7E-91E4CB78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84" y="879340"/>
            <a:ext cx="4112559" cy="678951"/>
          </a:xfrm>
        </p:spPr>
        <p:txBody>
          <a:bodyPr>
            <a:noAutofit/>
          </a:bodyPr>
          <a:lstStyle/>
          <a:p>
            <a:r>
              <a:rPr lang="en-GB" sz="3600" dirty="0"/>
              <a:t>Is structured finance your career for life?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0E2FB86-AE05-35AC-10BE-105816A8E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647797"/>
              </p:ext>
            </p:extLst>
          </p:nvPr>
        </p:nvGraphicFramePr>
        <p:xfrm>
          <a:off x="4544568" y="1338835"/>
          <a:ext cx="7292340" cy="446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1151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44729-86BB-6DAF-E84D-C22B38C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64" y="1153660"/>
            <a:ext cx="4112559" cy="678951"/>
          </a:xfrm>
        </p:spPr>
        <p:txBody>
          <a:bodyPr>
            <a:noAutofit/>
          </a:bodyPr>
          <a:lstStyle/>
          <a:p>
            <a:r>
              <a:rPr lang="en-GB" sz="3600" dirty="0"/>
              <a:t>Do you feel supported and valued by your firm?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21760D-B6FB-9471-6A47-B9A0A4BE4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65323"/>
              </p:ext>
            </p:extLst>
          </p:nvPr>
        </p:nvGraphicFramePr>
        <p:xfrm>
          <a:off x="4952283" y="1068326"/>
          <a:ext cx="6889197" cy="486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8800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84FD3B-8D37-82F4-6BAE-2143B8B3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6" y="1418836"/>
            <a:ext cx="4112559" cy="678951"/>
          </a:xfrm>
        </p:spPr>
        <p:txBody>
          <a:bodyPr>
            <a:noAutofit/>
          </a:bodyPr>
          <a:lstStyle/>
          <a:p>
            <a:r>
              <a:rPr lang="en-GB" sz="3600" dirty="0"/>
              <a:t>How important are the following factors when deciding where you work?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A4AC31-3A91-7D59-D143-CEB7F7E99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553021"/>
              </p:ext>
            </p:extLst>
          </p:nvPr>
        </p:nvGraphicFramePr>
        <p:xfrm>
          <a:off x="4930648" y="1226400"/>
          <a:ext cx="6581648" cy="455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7026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7F7F7"/>
      </a:lt2>
      <a:accent1>
        <a:srgbClr val="FFC300"/>
      </a:accent1>
      <a:accent2>
        <a:srgbClr val="0B1B2B"/>
      </a:accent2>
      <a:accent3>
        <a:srgbClr val="FFE37F"/>
      </a:accent3>
      <a:accent4>
        <a:srgbClr val="FFC300"/>
      </a:accent4>
      <a:accent5>
        <a:srgbClr val="858D95"/>
      </a:accent5>
      <a:accent6>
        <a:srgbClr val="0B1B2B"/>
      </a:accent6>
      <a:hlink>
        <a:srgbClr val="FFC300"/>
      </a:hlink>
      <a:folHlink>
        <a:srgbClr val="FFE37F"/>
      </a:folHlink>
    </a:clrScheme>
    <a:fontScheme name="Invisso">
      <a:majorFont>
        <a:latin typeface="Articulat CF Normal"/>
        <a:ea typeface=""/>
        <a:cs typeface=""/>
      </a:majorFont>
      <a:minorFont>
        <a:latin typeface="Articulat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61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Articulat CF</vt:lpstr>
      <vt:lpstr>Articulat CF Light</vt:lpstr>
      <vt:lpstr>Articulat CF Medium</vt:lpstr>
      <vt:lpstr>Articulat CF Normal</vt:lpstr>
      <vt:lpstr>Inter Light</vt:lpstr>
      <vt:lpstr>Inter Medium</vt:lpstr>
      <vt:lpstr>Office Theme</vt:lpstr>
      <vt:lpstr>PowerPoint Presentation</vt:lpstr>
      <vt:lpstr>Is structured finance a good place to embark on a career today?</vt:lpstr>
      <vt:lpstr>What do you most enjoy about your career in structured finance?</vt:lpstr>
      <vt:lpstr>Is structured finance your career for life?</vt:lpstr>
      <vt:lpstr>Do you feel supported and valued by your firm?</vt:lpstr>
      <vt:lpstr>How important are the following factors when deciding where you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Pickering</dc:creator>
  <cp:lastModifiedBy>Chatterton, Victoria (UK)</cp:lastModifiedBy>
  <cp:revision>4</cp:revision>
  <dcterms:created xsi:type="dcterms:W3CDTF">2024-03-08T14:39:45Z</dcterms:created>
  <dcterms:modified xsi:type="dcterms:W3CDTF">2024-06-10T14:37:03Z</dcterms:modified>
</cp:coreProperties>
</file>