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</p:sldMasterIdLst>
  <p:notesMasterIdLst>
    <p:notesMasterId r:id="rId11"/>
  </p:notesMasterIdLst>
  <p:sldIdLst>
    <p:sldId id="257" r:id="rId5"/>
    <p:sldId id="265" r:id="rId6"/>
    <p:sldId id="317" r:id="rId7"/>
    <p:sldId id="315" r:id="rId8"/>
    <p:sldId id="273" r:id="rId9"/>
    <p:sldId id="311" r:id="rId10"/>
  </p:sldIdLst>
  <p:sldSz cx="9144000" cy="5143500" type="screen16x9"/>
  <p:notesSz cx="6858000" cy="9144000"/>
  <p:embeddedFontLst>
    <p:embeddedFont>
      <p:font typeface="Arial Nova" panose="020B0504020202020204" pitchFamily="34" charset="0"/>
      <p:regular r:id="rId12"/>
      <p:bold r:id="rId13"/>
      <p:italic r:id="rId14"/>
      <p:boldItalic r:id="rId15"/>
    </p:embeddedFont>
    <p:embeddedFont>
      <p:font typeface="Arial Nova Light" panose="020B0304020202020204" pitchFamily="34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00"/>
    <a:srgbClr val="C32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2ACE5-A9E5-44CF-99B3-5BCC68E0435B}" v="18" dt="2025-10-23T05:45:34.962"/>
  </p1510:revLst>
</p1510:revInfo>
</file>

<file path=ppt/tableStyles.xml><?xml version="1.0" encoding="utf-8"?>
<a:tblStyleLst xmlns:a="http://schemas.openxmlformats.org/drawingml/2006/main" def="{BF24D320-856F-4FB9-BC36-533F96BE22D0}">
  <a:tblStyle styleId="{BF24D320-856F-4FB9-BC36-533F96BE22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88202F-9111-4EF8-BDD5-B76F42F2B84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2635" autoAdjust="0"/>
  </p:normalViewPr>
  <p:slideViewPr>
    <p:cSldViewPr snapToGrid="0">
      <p:cViewPr>
        <p:scale>
          <a:sx n="60" d="100"/>
          <a:sy n="60" d="100"/>
        </p:scale>
        <p:origin x="174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34"/>
    </p:cViewPr>
  </p:sorterViewPr>
  <p:gridSpacing cx="72008" cy="72008"/>
</p:viewPr>
</file>

<file path=ppt/_rels/presentation.xml.rels><?xml version="1.0" encoding="UTF-8" standalone="no"?><Relationships xmlns="http://schemas.openxmlformats.org/package/2006/relationships"><Relationship Id="rId1" Target="../customXml/item1.xml" Type="http://schemas.openxmlformats.org/officeDocument/2006/relationships/customXml"/><Relationship Id="rId10" Target="slides/slide6.xml" Type="http://schemas.openxmlformats.org/officeDocument/2006/relationships/slide"/><Relationship Id="rId11" Target="notesMasters/notesMaster1.xml" Type="http://schemas.openxmlformats.org/officeDocument/2006/relationships/notesMaster"/><Relationship Id="rId12" Target="fonts/font1.fntdata" Type="http://schemas.openxmlformats.org/officeDocument/2006/relationships/font"/><Relationship Id="rId13" Target="fonts/font2.fntdata" Type="http://schemas.openxmlformats.org/officeDocument/2006/relationships/font"/><Relationship Id="rId14" Target="fonts/font3.fntdata" Type="http://schemas.openxmlformats.org/officeDocument/2006/relationships/font"/><Relationship Id="rId15" Target="fonts/font4.fntdata" Type="http://schemas.openxmlformats.org/officeDocument/2006/relationships/font"/><Relationship Id="rId16" Target="fonts/font5.fntdata" Type="http://schemas.openxmlformats.org/officeDocument/2006/relationships/font"/><Relationship Id="rId17" Target="fonts/font6.fntdata" Type="http://schemas.openxmlformats.org/officeDocument/2006/relationships/font"/><Relationship Id="rId18" Target="presProps.xml" Type="http://schemas.openxmlformats.org/officeDocument/2006/relationships/presProps"/><Relationship Id="rId19" Target="viewProps.xml" Type="http://schemas.openxmlformats.org/officeDocument/2006/relationships/viewProps"/><Relationship Id="rId2" Target="../customXml/item2.xml" Type="http://schemas.openxmlformats.org/officeDocument/2006/relationships/customXml"/><Relationship Id="rId20" Target="theme/theme1.xml" Type="http://schemas.openxmlformats.org/officeDocument/2006/relationships/theme"/><Relationship Id="rId21" Target="tableStyles.xml" Type="http://schemas.openxmlformats.org/officeDocument/2006/relationships/tableStyles"/><Relationship Id="rId22" Target="changesInfos/changesInfo1.xml" Type="http://schemas.microsoft.com/office/2016/11/relationships/changesInfo"/><Relationship Id="rId23" Target="revisionInfo.xml" Type="http://schemas.microsoft.com/office/2015/10/relationships/revisionInfo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 Martí Jufresa" userId="beecb1e9-d949-4224-93ae-a15a31c06c9d" providerId="ADAL" clId="{FCA0708A-1588-4584-BDFC-3E3D0312D08C}"/>
    <pc:docChg chg="undo redo custSel delSld modSld sldOrd">
      <pc:chgData name="Josep Martí Jufresa" userId="beecb1e9-d949-4224-93ae-a15a31c06c9d" providerId="ADAL" clId="{FCA0708A-1588-4584-BDFC-3E3D0312D08C}" dt="2025-10-23T05:45:20.196" v="3788" actId="20577"/>
      <pc:docMkLst>
        <pc:docMk/>
      </pc:docMkLst>
      <pc:sldChg chg="addSp modSp mod">
        <pc:chgData name="Josep Martí Jufresa" userId="beecb1e9-d949-4224-93ae-a15a31c06c9d" providerId="ADAL" clId="{FCA0708A-1588-4584-BDFC-3E3D0312D08C}" dt="2025-10-16T17:10:41.436" v="2545" actId="113"/>
        <pc:sldMkLst>
          <pc:docMk/>
          <pc:sldMk cId="0" sldId="257"/>
        </pc:sldMkLst>
        <pc:spChg chg="add mod">
          <ac:chgData name="Josep Martí Jufresa" userId="beecb1e9-d949-4224-93ae-a15a31c06c9d" providerId="ADAL" clId="{FCA0708A-1588-4584-BDFC-3E3D0312D08C}" dt="2025-10-16T17:10:41.436" v="2545" actId="113"/>
          <ac:spMkLst>
            <pc:docMk/>
            <pc:sldMk cId="0" sldId="257"/>
            <ac:spMk id="3" creationId="{4E2078FE-4BA0-C427-0E6A-F6BB65AADFAC}"/>
          </ac:spMkLst>
        </pc:spChg>
      </pc:sldChg>
      <pc:sldChg chg="addSp delSp modSp mod modNotesTx">
        <pc:chgData name="Josep Martí Jufresa" userId="beecb1e9-d949-4224-93ae-a15a31c06c9d" providerId="ADAL" clId="{FCA0708A-1588-4584-BDFC-3E3D0312D08C}" dt="2025-10-23T05:45:20.196" v="3788" actId="20577"/>
        <pc:sldMkLst>
          <pc:docMk/>
          <pc:sldMk cId="0" sldId="265"/>
        </pc:sldMkLst>
        <pc:spChg chg="add mod">
          <ac:chgData name="Josep Martí Jufresa" userId="beecb1e9-d949-4224-93ae-a15a31c06c9d" providerId="ADAL" clId="{FCA0708A-1588-4584-BDFC-3E3D0312D08C}" dt="2025-10-16T16:04:29.873" v="719" actId="478"/>
          <ac:spMkLst>
            <pc:docMk/>
            <pc:sldMk cId="0" sldId="265"/>
            <ac:spMk id="5" creationId="{71CE4863-49CC-7523-C0F2-975CE9562A62}"/>
          </ac:spMkLst>
        </pc:spChg>
        <pc:spChg chg="mod">
          <ac:chgData name="Josep Martí Jufresa" userId="beecb1e9-d949-4224-93ae-a15a31c06c9d" providerId="ADAL" clId="{FCA0708A-1588-4584-BDFC-3E3D0312D08C}" dt="2025-10-16T16:03:54.671" v="718" actId="114"/>
          <ac:spMkLst>
            <pc:docMk/>
            <pc:sldMk cId="0" sldId="265"/>
            <ac:spMk id="290" creationId="{00000000-0000-0000-0000-000000000000}"/>
          </ac:spMkLst>
        </pc:spChg>
        <pc:spChg chg="mod">
          <ac:chgData name="Josep Martí Jufresa" userId="beecb1e9-d949-4224-93ae-a15a31c06c9d" providerId="ADAL" clId="{FCA0708A-1588-4584-BDFC-3E3D0312D08C}" dt="2025-10-16T16:16:02.387" v="884" actId="113"/>
          <ac:spMkLst>
            <pc:docMk/>
            <pc:sldMk cId="0" sldId="265"/>
            <ac:spMk id="291" creationId="{00000000-0000-0000-0000-000000000000}"/>
          </ac:spMkLst>
        </pc:spChg>
        <pc:spChg chg="mod">
          <ac:chgData name="Josep Martí Jufresa" userId="beecb1e9-d949-4224-93ae-a15a31c06c9d" providerId="ADAL" clId="{FCA0708A-1588-4584-BDFC-3E3D0312D08C}" dt="2025-10-16T16:16:14.902" v="885" actId="6549"/>
          <ac:spMkLst>
            <pc:docMk/>
            <pc:sldMk cId="0" sldId="265"/>
            <ac:spMk id="292" creationId="{00000000-0000-0000-0000-000000000000}"/>
          </ac:spMkLst>
        </pc:spChg>
        <pc:picChg chg="add mod">
          <ac:chgData name="Josep Martí Jufresa" userId="beecb1e9-d949-4224-93ae-a15a31c06c9d" providerId="ADAL" clId="{FCA0708A-1588-4584-BDFC-3E3D0312D08C}" dt="2025-10-16T16:15:36.282" v="883" actId="29295"/>
          <ac:picMkLst>
            <pc:docMk/>
            <pc:sldMk cId="0" sldId="265"/>
            <ac:picMk id="6" creationId="{417BE90F-15B7-C356-0193-3B5094D6E520}"/>
          </ac:picMkLst>
        </pc:picChg>
      </pc:sldChg>
      <pc:sldChg chg="addSp delSp modSp mod ord">
        <pc:chgData name="Josep Martí Jufresa" userId="beecb1e9-d949-4224-93ae-a15a31c06c9d" providerId="ADAL" clId="{FCA0708A-1588-4584-BDFC-3E3D0312D08C}" dt="2025-10-23T05:33:47.797" v="2884" actId="478"/>
        <pc:sldMkLst>
          <pc:docMk/>
          <pc:sldMk cId="0" sldId="273"/>
        </pc:sldMkLst>
        <pc:spChg chg="add mod">
          <ac:chgData name="Josep Martí Jufresa" userId="beecb1e9-d949-4224-93ae-a15a31c06c9d" providerId="ADAL" clId="{FCA0708A-1588-4584-BDFC-3E3D0312D08C}" dt="2025-10-23T05:25:02.845" v="2624" actId="164"/>
          <ac:spMkLst>
            <pc:docMk/>
            <pc:sldMk cId="0" sldId="273"/>
            <ac:spMk id="2" creationId="{8B566641-D856-F831-DD75-5C0FD3136D5C}"/>
          </ac:spMkLst>
        </pc:spChg>
        <pc:spChg chg="add mod">
          <ac:chgData name="Josep Martí Jufresa" userId="beecb1e9-d949-4224-93ae-a15a31c06c9d" providerId="ADAL" clId="{FCA0708A-1588-4584-BDFC-3E3D0312D08C}" dt="2025-10-16T16:34:05.509" v="1426" actId="113"/>
          <ac:spMkLst>
            <pc:docMk/>
            <pc:sldMk cId="0" sldId="273"/>
            <ac:spMk id="3" creationId="{6C666F50-F24E-7F33-CBBE-22E45D577DAA}"/>
          </ac:spMkLst>
        </pc:spChg>
        <pc:spChg chg="mod">
          <ac:chgData name="Josep Martí Jufresa" userId="beecb1e9-d949-4224-93ae-a15a31c06c9d" providerId="ADAL" clId="{FCA0708A-1588-4584-BDFC-3E3D0312D08C}" dt="2025-10-16T16:16:48.281" v="897" actId="20577"/>
          <ac:spMkLst>
            <pc:docMk/>
            <pc:sldMk cId="0" sldId="273"/>
            <ac:spMk id="434" creationId="{00000000-0000-0000-0000-000000000000}"/>
          </ac:spMkLst>
        </pc:spChg>
        <pc:spChg chg="del mod">
          <ac:chgData name="Josep Martí Jufresa" userId="beecb1e9-d949-4224-93ae-a15a31c06c9d" providerId="ADAL" clId="{FCA0708A-1588-4584-BDFC-3E3D0312D08C}" dt="2025-10-23T05:33:44.032" v="2883" actId="478"/>
          <ac:spMkLst>
            <pc:docMk/>
            <pc:sldMk cId="0" sldId="273"/>
            <ac:spMk id="435" creationId="{00000000-0000-0000-0000-000000000000}"/>
          </ac:spMkLst>
        </pc:spChg>
        <pc:spChg chg="del mod">
          <ac:chgData name="Josep Martí Jufresa" userId="beecb1e9-d949-4224-93ae-a15a31c06c9d" providerId="ADAL" clId="{FCA0708A-1588-4584-BDFC-3E3D0312D08C}" dt="2025-10-23T05:33:44.032" v="2883" actId="478"/>
          <ac:spMkLst>
            <pc:docMk/>
            <pc:sldMk cId="0" sldId="273"/>
            <ac:spMk id="436" creationId="{00000000-0000-0000-0000-000000000000}"/>
          </ac:spMkLst>
        </pc:spChg>
        <pc:spChg chg="del mod">
          <ac:chgData name="Josep Martí Jufresa" userId="beecb1e9-d949-4224-93ae-a15a31c06c9d" providerId="ADAL" clId="{FCA0708A-1588-4584-BDFC-3E3D0312D08C}" dt="2025-10-23T05:33:44.032" v="2883" actId="478"/>
          <ac:spMkLst>
            <pc:docMk/>
            <pc:sldMk cId="0" sldId="273"/>
            <ac:spMk id="437" creationId="{00000000-0000-0000-0000-000000000000}"/>
          </ac:spMkLst>
        </pc:spChg>
        <pc:spChg chg="mod">
          <ac:chgData name="Josep Martí Jufresa" userId="beecb1e9-d949-4224-93ae-a15a31c06c9d" providerId="ADAL" clId="{FCA0708A-1588-4584-BDFC-3E3D0312D08C}" dt="2025-10-23T05:25:28.412" v="2625" actId="20577"/>
          <ac:spMkLst>
            <pc:docMk/>
            <pc:sldMk cId="0" sldId="273"/>
            <ac:spMk id="438" creationId="{00000000-0000-0000-0000-000000000000}"/>
          </ac:spMkLst>
        </pc:spChg>
        <pc:spChg chg="del mod">
          <ac:chgData name="Josep Martí Jufresa" userId="beecb1e9-d949-4224-93ae-a15a31c06c9d" providerId="ADAL" clId="{FCA0708A-1588-4584-BDFC-3E3D0312D08C}" dt="2025-10-23T05:33:44.032" v="2883" actId="478"/>
          <ac:spMkLst>
            <pc:docMk/>
            <pc:sldMk cId="0" sldId="273"/>
            <ac:spMk id="439" creationId="{00000000-0000-0000-0000-000000000000}"/>
          </ac:spMkLst>
        </pc:spChg>
        <pc:spChg chg="del mod">
          <ac:chgData name="Josep Martí Jufresa" userId="beecb1e9-d949-4224-93ae-a15a31c06c9d" providerId="ADAL" clId="{FCA0708A-1588-4584-BDFC-3E3D0312D08C}" dt="2025-10-23T05:33:47.797" v="2884" actId="478"/>
          <ac:spMkLst>
            <pc:docMk/>
            <pc:sldMk cId="0" sldId="273"/>
            <ac:spMk id="440" creationId="{00000000-0000-0000-0000-000000000000}"/>
          </ac:spMkLst>
        </pc:spChg>
        <pc:spChg chg="del mod">
          <ac:chgData name="Josep Martí Jufresa" userId="beecb1e9-d949-4224-93ae-a15a31c06c9d" providerId="ADAL" clId="{FCA0708A-1588-4584-BDFC-3E3D0312D08C}" dt="2025-10-23T05:33:44.032" v="2883" actId="478"/>
          <ac:spMkLst>
            <pc:docMk/>
            <pc:sldMk cId="0" sldId="273"/>
            <ac:spMk id="441" creationId="{00000000-0000-0000-0000-000000000000}"/>
          </ac:spMkLst>
        </pc:spChg>
        <pc:spChg chg="del mod">
          <ac:chgData name="Josep Martí Jufresa" userId="beecb1e9-d949-4224-93ae-a15a31c06c9d" providerId="ADAL" clId="{FCA0708A-1588-4584-BDFC-3E3D0312D08C}" dt="2025-10-23T05:33:44.032" v="2883" actId="478"/>
          <ac:spMkLst>
            <pc:docMk/>
            <pc:sldMk cId="0" sldId="273"/>
            <ac:spMk id="442" creationId="{00000000-0000-0000-0000-000000000000}"/>
          </ac:spMkLst>
        </pc:spChg>
        <pc:spChg chg="del mod">
          <ac:chgData name="Josep Martí Jufresa" userId="beecb1e9-d949-4224-93ae-a15a31c06c9d" providerId="ADAL" clId="{FCA0708A-1588-4584-BDFC-3E3D0312D08C}" dt="2025-10-23T05:33:44.032" v="2883" actId="478"/>
          <ac:spMkLst>
            <pc:docMk/>
            <pc:sldMk cId="0" sldId="273"/>
            <ac:spMk id="443" creationId="{00000000-0000-0000-0000-000000000000}"/>
          </ac:spMkLst>
        </pc:spChg>
        <pc:spChg chg="del mod">
          <ac:chgData name="Josep Martí Jufresa" userId="beecb1e9-d949-4224-93ae-a15a31c06c9d" providerId="ADAL" clId="{FCA0708A-1588-4584-BDFC-3E3D0312D08C}" dt="2025-10-23T05:33:44.032" v="2883" actId="478"/>
          <ac:spMkLst>
            <pc:docMk/>
            <pc:sldMk cId="0" sldId="273"/>
            <ac:spMk id="472" creationId="{00000000-0000-0000-0000-000000000000}"/>
          </ac:spMkLst>
        </pc:spChg>
        <pc:grpChg chg="add mod">
          <ac:chgData name="Josep Martí Jufresa" userId="beecb1e9-d949-4224-93ae-a15a31c06c9d" providerId="ADAL" clId="{FCA0708A-1588-4584-BDFC-3E3D0312D08C}" dt="2025-10-23T05:25:02.845" v="2624" actId="164"/>
          <ac:grpSpMkLst>
            <pc:docMk/>
            <pc:sldMk cId="0" sldId="273"/>
            <ac:grpSpMk id="4" creationId="{13D1B3A8-1B94-3B89-1F44-1B28ECD45124}"/>
          </ac:grpSpMkLst>
        </pc:grpChg>
        <pc:grpChg chg="del mod">
          <ac:chgData name="Josep Martí Jufresa" userId="beecb1e9-d949-4224-93ae-a15a31c06c9d" providerId="ADAL" clId="{FCA0708A-1588-4584-BDFC-3E3D0312D08C}" dt="2025-10-23T05:33:44.032" v="2883" actId="478"/>
          <ac:grpSpMkLst>
            <pc:docMk/>
            <pc:sldMk cId="0" sldId="273"/>
            <ac:grpSpMk id="444" creationId="{00000000-0000-0000-0000-000000000000}"/>
          </ac:grpSpMkLst>
        </pc:grpChg>
        <pc:grpChg chg="del mod">
          <ac:chgData name="Josep Martí Jufresa" userId="beecb1e9-d949-4224-93ae-a15a31c06c9d" providerId="ADAL" clId="{FCA0708A-1588-4584-BDFC-3E3D0312D08C}" dt="2025-10-23T05:33:44.032" v="2883" actId="478"/>
          <ac:grpSpMkLst>
            <pc:docMk/>
            <pc:sldMk cId="0" sldId="273"/>
            <ac:grpSpMk id="468" creationId="{00000000-0000-0000-0000-000000000000}"/>
          </ac:grpSpMkLst>
        </pc:grpChg>
        <pc:picChg chg="add mod">
          <ac:chgData name="Josep Martí Jufresa" userId="beecb1e9-d949-4224-93ae-a15a31c06c9d" providerId="ADAL" clId="{FCA0708A-1588-4584-BDFC-3E3D0312D08C}" dt="2025-10-23T05:25:02.845" v="2624" actId="164"/>
          <ac:picMkLst>
            <pc:docMk/>
            <pc:sldMk cId="0" sldId="273"/>
            <ac:picMk id="74" creationId="{6620A2D2-A709-FE66-F069-D852A77CBF6A}"/>
          </ac:picMkLst>
        </pc:picChg>
      </pc:sldChg>
      <pc:sldChg chg="modSp mod">
        <pc:chgData name="Josep Martí Jufresa" userId="beecb1e9-d949-4224-93ae-a15a31c06c9d" providerId="ADAL" clId="{FCA0708A-1588-4584-BDFC-3E3D0312D08C}" dt="2025-10-23T05:26:58.778" v="2627" actId="790"/>
        <pc:sldMkLst>
          <pc:docMk/>
          <pc:sldMk cId="143886817" sldId="315"/>
        </pc:sldMkLst>
        <pc:spChg chg="mod">
          <ac:chgData name="Josep Martí Jufresa" userId="beecb1e9-d949-4224-93ae-a15a31c06c9d" providerId="ADAL" clId="{FCA0708A-1588-4584-BDFC-3E3D0312D08C}" dt="2025-10-23T05:26:58.778" v="2627" actId="790"/>
          <ac:spMkLst>
            <pc:docMk/>
            <pc:sldMk cId="143886817" sldId="315"/>
            <ac:spMk id="2" creationId="{86B0606D-543C-B395-5262-8E9133837362}"/>
          </ac:spMkLst>
        </pc:spChg>
        <pc:spChg chg="mod">
          <ac:chgData name="Josep Martí Jufresa" userId="beecb1e9-d949-4224-93ae-a15a31c06c9d" providerId="ADAL" clId="{FCA0708A-1588-4584-BDFC-3E3D0312D08C}" dt="2025-10-23T05:22:44.055" v="2564" actId="20577"/>
          <ac:spMkLst>
            <pc:docMk/>
            <pc:sldMk cId="143886817" sldId="315"/>
            <ac:spMk id="3" creationId="{B940B105-ECE9-DF50-FF27-C97BE7FB6147}"/>
          </ac:spMkLst>
        </pc:spChg>
        <pc:spChg chg="mod">
          <ac:chgData name="Josep Martí Jufresa" userId="beecb1e9-d949-4224-93ae-a15a31c06c9d" providerId="ADAL" clId="{FCA0708A-1588-4584-BDFC-3E3D0312D08C}" dt="2025-10-23T05:26:45.621" v="2626" actId="790"/>
          <ac:spMkLst>
            <pc:docMk/>
            <pc:sldMk cId="143886817" sldId="315"/>
            <ac:spMk id="4" creationId="{C05A2200-E43E-F8C1-809B-F1FB14C1C8D4}"/>
          </ac:spMkLst>
        </pc:spChg>
        <pc:picChg chg="mod">
          <ac:chgData name="Josep Martí Jufresa" userId="beecb1e9-d949-4224-93ae-a15a31c06c9d" providerId="ADAL" clId="{FCA0708A-1588-4584-BDFC-3E3D0312D08C}" dt="2025-10-16T15:58:46.608" v="366" actId="14826"/>
          <ac:picMkLst>
            <pc:docMk/>
            <pc:sldMk cId="143886817" sldId="315"/>
            <ac:picMk id="7" creationId="{B72D9B7B-BD1F-2A1F-76E3-10F8B472A6BA}"/>
          </ac:picMkLst>
        </pc:picChg>
      </pc:sldChg>
      <pc:sldChg chg="addSp delSp modSp mod">
        <pc:chgData name="Josep Martí Jufresa" userId="beecb1e9-d949-4224-93ae-a15a31c06c9d" providerId="ADAL" clId="{FCA0708A-1588-4584-BDFC-3E3D0312D08C}" dt="2025-10-23T05:23:39.511" v="2611" actId="20577"/>
        <pc:sldMkLst>
          <pc:docMk/>
          <pc:sldMk cId="1536702005" sldId="317"/>
        </pc:sldMkLst>
        <pc:spChg chg="mod">
          <ac:chgData name="Josep Martí Jufresa" userId="beecb1e9-d949-4224-93ae-a15a31c06c9d" providerId="ADAL" clId="{FCA0708A-1588-4584-BDFC-3E3D0312D08C}" dt="2025-10-16T16:37:46.502" v="1603" actId="1076"/>
          <ac:spMkLst>
            <pc:docMk/>
            <pc:sldMk cId="1536702005" sldId="317"/>
            <ac:spMk id="2" creationId="{5A6C4767-E35C-9A6E-73F5-A8E5A1024928}"/>
          </ac:spMkLst>
        </pc:spChg>
        <pc:spChg chg="mod">
          <ac:chgData name="Josep Martí Jufresa" userId="beecb1e9-d949-4224-93ae-a15a31c06c9d" providerId="ADAL" clId="{FCA0708A-1588-4584-BDFC-3E3D0312D08C}" dt="2025-10-23T05:23:39.511" v="2611" actId="20577"/>
          <ac:spMkLst>
            <pc:docMk/>
            <pc:sldMk cId="1536702005" sldId="317"/>
            <ac:spMk id="3" creationId="{A96942AA-24AB-841D-213C-0F2890F80666}"/>
          </ac:spMkLst>
        </pc:spChg>
        <pc:spChg chg="mod">
          <ac:chgData name="Josep Martí Jufresa" userId="beecb1e9-d949-4224-93ae-a15a31c06c9d" providerId="ADAL" clId="{FCA0708A-1588-4584-BDFC-3E3D0312D08C}" dt="2025-10-16T16:27:58.802" v="1040" actId="1076"/>
          <ac:spMkLst>
            <pc:docMk/>
            <pc:sldMk cId="1536702005" sldId="317"/>
            <ac:spMk id="4" creationId="{3FC867F9-26CD-00B5-6BBC-477E1DED8F98}"/>
          </ac:spMkLst>
        </pc:spChg>
        <pc:spChg chg="add mod">
          <ac:chgData name="Josep Martí Jufresa" userId="beecb1e9-d949-4224-93ae-a15a31c06c9d" providerId="ADAL" clId="{FCA0708A-1588-4584-BDFC-3E3D0312D08C}" dt="2025-10-16T16:21:53.229" v="955" actId="1076"/>
          <ac:spMkLst>
            <pc:docMk/>
            <pc:sldMk cId="1536702005" sldId="317"/>
            <ac:spMk id="17" creationId="{BEE8769B-DEFB-08A0-55EC-031EC0C052DD}"/>
          </ac:spMkLst>
        </pc:spChg>
        <pc:picChg chg="add del mod ord">
          <ac:chgData name="Josep Martí Jufresa" userId="beecb1e9-d949-4224-93ae-a15a31c06c9d" providerId="ADAL" clId="{FCA0708A-1588-4584-BDFC-3E3D0312D08C}" dt="2025-10-16T16:13:12.070" v="748" actId="14826"/>
          <ac:picMkLst>
            <pc:docMk/>
            <pc:sldMk cId="1536702005" sldId="317"/>
            <ac:picMk id="14" creationId="{F6449FF5-675E-8FE1-748B-1C80606D660C}"/>
          </ac:picMkLst>
        </pc:picChg>
      </pc:sldChg>
      <pc:sldMasterChg chg="delSldLayout">
        <pc:chgData name="Josep Martí Jufresa" userId="beecb1e9-d949-4224-93ae-a15a31c06c9d" providerId="ADAL" clId="{FCA0708A-1588-4584-BDFC-3E3D0312D08C}" dt="2025-10-16T16:44:25.457" v="1843" actId="47"/>
        <pc:sldMasterMkLst>
          <pc:docMk/>
          <pc:sldMasterMk cId="0" sldId="2147483669"/>
        </pc:sldMasterMkLst>
      </pc:sldMasterChg>
    </pc:docChg>
  </pc:docChgLst>
</pc:chgInfo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39cec01d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39cec01d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4a4f601b66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4a4f601b66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34a4f601b66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34a4f601b66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png" Type="http://schemas.openxmlformats.org/officeDocument/2006/relationships/image"/><Relationship Id="rId3" Target="../media/image2.png" Type="http://schemas.openxmlformats.org/officeDocument/2006/relationships/image"/></Relationships>
</file>

<file path=ppt/slideLayouts/_rels/slideLayout1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png" Type="http://schemas.openxmlformats.org/officeDocument/2006/relationships/image"/><Relationship Id="rId3" Target="../media/image2.png" Type="http://schemas.openxmlformats.org/officeDocument/2006/relationships/image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png" Type="http://schemas.openxmlformats.org/officeDocument/2006/relationships/image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png" Type="http://schemas.openxmlformats.org/officeDocument/2006/relationships/image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3.png" Type="http://schemas.openxmlformats.org/officeDocument/2006/relationships/image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png" Type="http://schemas.openxmlformats.org/officeDocument/2006/relationships/image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png" Type="http://schemas.openxmlformats.org/officeDocument/2006/relationships/image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png" Type="http://schemas.openxmlformats.org/officeDocument/2006/relationships/image"/><Relationship Id="rId3" Target="../media/image2.png" Type="http://schemas.openxmlformats.org/officeDocument/2006/relationships/image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preserve="1" userDrawn="1">
  <p:cSld name="1_portad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azule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Arial Nova" panose="020B05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 dirty="0"/>
          </a:p>
        </p:txBody>
      </p:sp>
      <p:cxnSp>
        <p:nvCxnSpPr>
          <p:cNvPr id="12" name="Google Shape;12;p2"/>
          <p:cNvCxnSpPr/>
          <p:nvPr/>
        </p:nvCxnSpPr>
        <p:spPr>
          <a:xfrm>
            <a:off x="145350" y="4943425"/>
            <a:ext cx="8784000" cy="0"/>
          </a:xfrm>
          <a:prstGeom prst="straightConnector1">
            <a:avLst/>
          </a:prstGeom>
          <a:noFill/>
          <a:ln w="9525" cap="flat" cmpd="sng">
            <a:solidFill>
              <a:srgbClr val="091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14;p2">
            <a:extLst>
              <a:ext uri="{FF2B5EF4-FFF2-40B4-BE49-F238E27FC236}">
                <a16:creationId xmlns:a16="http://schemas.microsoft.com/office/drawing/2014/main" id="{F17EFE95-4795-059F-7870-6C7FE1A6CED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50" y="319525"/>
            <a:ext cx="2881570" cy="13010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9;p16">
            <a:extLst>
              <a:ext uri="{FF2B5EF4-FFF2-40B4-BE49-F238E27FC236}">
                <a16:creationId xmlns:a16="http://schemas.microsoft.com/office/drawing/2014/main" id="{CE658DD3-1B25-95EA-0E72-0EBBAADC74A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495070" y="4003835"/>
            <a:ext cx="52517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2A3B87"/>
              </a:buClr>
              <a:buSzPts val="2200"/>
              <a:buNone/>
              <a:defRPr b="1">
                <a:solidFill>
                  <a:srgbClr val="2A3B87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2C7B8BE6-7955-2E17-1540-B5FD0E664C16}"/>
              </a:ext>
            </a:extLst>
          </p:cNvPr>
          <p:cNvSpPr txBox="1"/>
          <p:nvPr userDrawn="1"/>
        </p:nvSpPr>
        <p:spPr>
          <a:xfrm>
            <a:off x="6213900" y="4928059"/>
            <a:ext cx="2772625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A6A6A6"/>
                </a:solidFill>
                <a:uFillTx/>
                <a:latin typeface="Arial Nova Light" pitchFamily="34"/>
              </a:rPr>
              <a:t>© Nearby Computing 2025  |  Confidential &amp; Proprietary </a:t>
            </a:r>
          </a:p>
        </p:txBody>
      </p:sp>
    </p:spTree>
    <p:extLst>
      <p:ext uri="{BB962C8B-B14F-4D97-AF65-F5344CB8AC3E}">
        <p14:creationId xmlns:p14="http://schemas.microsoft.com/office/powerpoint/2010/main" val="304982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Dcha + Texto 1 1" userDrawn="1">
  <p:cSld name="FOTO DERECHA AZUL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 title="azules.pn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3"/>
          <p:cNvCxnSpPr/>
          <p:nvPr/>
        </p:nvCxnSpPr>
        <p:spPr>
          <a:xfrm>
            <a:off x="946375" y="4943425"/>
            <a:ext cx="7983000" cy="0"/>
          </a:xfrm>
          <a:prstGeom prst="straightConnector1">
            <a:avLst/>
          </a:prstGeom>
          <a:noFill/>
          <a:ln w="9525" cap="flat" cmpd="sng">
            <a:solidFill>
              <a:srgbClr val="091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9" name="Google Shape;10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" y="4783687"/>
            <a:ext cx="608475" cy="27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152400" y="256875"/>
            <a:ext cx="8839204" cy="481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 txBox="1">
            <a:spLocks noGrp="1"/>
          </p:cNvSpPr>
          <p:nvPr>
            <p:ph type="subTitle" idx="1"/>
          </p:nvPr>
        </p:nvSpPr>
        <p:spPr>
          <a:xfrm>
            <a:off x="627400" y="1569953"/>
            <a:ext cx="42432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5" name="Google Shape;115;p13"/>
          <p:cNvSpPr txBox="1">
            <a:spLocks noGrp="1"/>
          </p:cNvSpPr>
          <p:nvPr>
            <p:ph type="body" idx="2"/>
          </p:nvPr>
        </p:nvSpPr>
        <p:spPr>
          <a:xfrm>
            <a:off x="627400" y="2359393"/>
            <a:ext cx="4269600" cy="22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71450" lvl="0" indent="0"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latin typeface="+mn-lt"/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3"/>
          </p:nvPr>
        </p:nvSpPr>
        <p:spPr>
          <a:xfrm>
            <a:off x="627400" y="776075"/>
            <a:ext cx="44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3B87"/>
              </a:buClr>
              <a:buSzPts val="2200"/>
              <a:buNone/>
              <a:defRPr b="1">
                <a:solidFill>
                  <a:srgbClr val="2A3B87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7" name="Google Shape;117;p13"/>
          <p:cNvSpPr>
            <a:spLocks noGrp="1"/>
          </p:cNvSpPr>
          <p:nvPr>
            <p:ph type="pic" idx="4"/>
          </p:nvPr>
        </p:nvSpPr>
        <p:spPr>
          <a:xfrm>
            <a:off x="5377100" y="392075"/>
            <a:ext cx="3347100" cy="4363500"/>
          </a:xfrm>
          <a:prstGeom prst="roundRect">
            <a:avLst>
              <a:gd name="adj" fmla="val 8735"/>
            </a:avLst>
          </a:prstGeom>
          <a:noFill/>
          <a:ln>
            <a:noFill/>
          </a:ln>
        </p:spPr>
      </p:sp>
      <p:cxnSp>
        <p:nvCxnSpPr>
          <p:cNvPr id="118" name="Google Shape;118;p13"/>
          <p:cNvCxnSpPr/>
          <p:nvPr/>
        </p:nvCxnSpPr>
        <p:spPr>
          <a:xfrm rot="10800000">
            <a:off x="729400" y="1244600"/>
            <a:ext cx="4172700" cy="0"/>
          </a:xfrm>
          <a:prstGeom prst="straightConnector1">
            <a:avLst/>
          </a:prstGeom>
          <a:noFill/>
          <a:ln w="9525" cap="flat" cmpd="sng">
            <a:solidFill>
              <a:srgbClr val="2A3B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6041168B-ED7A-C272-CD3B-23CC490CA4A1}"/>
              </a:ext>
            </a:extLst>
          </p:cNvPr>
          <p:cNvSpPr txBox="1"/>
          <p:nvPr userDrawn="1"/>
        </p:nvSpPr>
        <p:spPr>
          <a:xfrm>
            <a:off x="6213900" y="4928059"/>
            <a:ext cx="2772625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A6A6A6"/>
                </a:solidFill>
                <a:uFillTx/>
                <a:latin typeface="Arial Nova Light" pitchFamily="34"/>
              </a:rPr>
              <a:t>© Nearby Computing 2025  |  Confidential &amp; Proprietary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do recuadro plano" userDrawn="1">
  <p:cSld name="FONDO GRI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4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152400" y="256875"/>
            <a:ext cx="8839204" cy="4812360"/>
          </a:xfrm>
          <a:prstGeom prst="rect">
            <a:avLst/>
          </a:prstGeom>
          <a:noFill/>
          <a:ln>
            <a:noFill/>
          </a:ln>
          <a:effectLst>
            <a:outerShdw blurRad="57150" dist="57150" dir="3120000" algn="bl" rotWithShape="0">
              <a:srgbClr val="000000">
                <a:alpha val="13000"/>
              </a:srgbClr>
            </a:outerShdw>
          </a:effectLst>
        </p:spPr>
      </p:pic>
      <p:cxnSp>
        <p:nvCxnSpPr>
          <p:cNvPr id="121" name="Google Shape;121;p14"/>
          <p:cNvCxnSpPr/>
          <p:nvPr/>
        </p:nvCxnSpPr>
        <p:spPr>
          <a:xfrm>
            <a:off x="946375" y="4943425"/>
            <a:ext cx="7983000" cy="0"/>
          </a:xfrm>
          <a:prstGeom prst="straightConnector1">
            <a:avLst/>
          </a:prstGeom>
          <a:noFill/>
          <a:ln w="9525" cap="flat" cmpd="sng">
            <a:solidFill>
              <a:srgbClr val="091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2" name="Google Shape;1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" y="4783687"/>
            <a:ext cx="608475" cy="2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11448828-A898-28F5-C489-2CFAAA66EA14}"/>
              </a:ext>
            </a:extLst>
          </p:cNvPr>
          <p:cNvSpPr txBox="1"/>
          <p:nvPr userDrawn="1"/>
        </p:nvSpPr>
        <p:spPr>
          <a:xfrm>
            <a:off x="6213900" y="4928059"/>
            <a:ext cx="2772625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A6A6A6"/>
                </a:solidFill>
                <a:uFillTx/>
                <a:latin typeface="Arial Nova Light" pitchFamily="34"/>
              </a:rPr>
              <a:t>© Nearby Computing 2025  |  Confidential &amp; Proprietary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adros sin fondo" userDrawn="1">
  <p:cSld name="CUADROS GRI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152400" y="256875"/>
            <a:ext cx="8839204" cy="4812360"/>
          </a:xfrm>
          <a:prstGeom prst="rect">
            <a:avLst/>
          </a:prstGeom>
          <a:noFill/>
          <a:ln>
            <a:noFill/>
          </a:ln>
          <a:effectLst>
            <a:outerShdw blurRad="57150" dist="57150" dir="3120000" algn="bl" rotWithShape="0">
              <a:srgbClr val="000000">
                <a:alpha val="13000"/>
              </a:srgbClr>
            </a:outerShdw>
          </a:effectLst>
        </p:spPr>
      </p:pic>
      <p:cxnSp>
        <p:nvCxnSpPr>
          <p:cNvPr id="135" name="Google Shape;135;p16"/>
          <p:cNvCxnSpPr/>
          <p:nvPr/>
        </p:nvCxnSpPr>
        <p:spPr>
          <a:xfrm>
            <a:off x="946375" y="4943425"/>
            <a:ext cx="7983000" cy="0"/>
          </a:xfrm>
          <a:prstGeom prst="straightConnector1">
            <a:avLst/>
          </a:prstGeom>
          <a:noFill/>
          <a:ln w="9525" cap="flat" cmpd="sng">
            <a:solidFill>
              <a:srgbClr val="091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6" name="Google Shape;1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" y="4783687"/>
            <a:ext cx="608475" cy="2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>
            <a:spLocks noGrp="1"/>
          </p:cNvSpPr>
          <p:nvPr>
            <p:ph type="title" idx="2"/>
          </p:nvPr>
        </p:nvSpPr>
        <p:spPr>
          <a:xfrm>
            <a:off x="408575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3B87"/>
              </a:buClr>
              <a:buSzPts val="2200"/>
              <a:buNone/>
              <a:defRPr b="1">
                <a:solidFill>
                  <a:srgbClr val="2A3B87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140" name="Google Shape;140;p16"/>
          <p:cNvCxnSpPr/>
          <p:nvPr/>
        </p:nvCxnSpPr>
        <p:spPr>
          <a:xfrm rot="10800000">
            <a:off x="505400" y="873625"/>
            <a:ext cx="5760300" cy="0"/>
          </a:xfrm>
          <a:prstGeom prst="straightConnector1">
            <a:avLst/>
          </a:prstGeom>
          <a:noFill/>
          <a:ln w="9525" cap="flat" cmpd="sng">
            <a:solidFill>
              <a:srgbClr val="2A3B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p16"/>
          <p:cNvSpPr/>
          <p:nvPr/>
        </p:nvSpPr>
        <p:spPr>
          <a:xfrm>
            <a:off x="510696" y="1453105"/>
            <a:ext cx="3875700" cy="1287000"/>
          </a:xfrm>
          <a:prstGeom prst="rect">
            <a:avLst/>
          </a:prstGeom>
          <a:solidFill>
            <a:srgbClr val="FFFFFF">
              <a:alpha val="5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16"/>
          <p:cNvSpPr/>
          <p:nvPr/>
        </p:nvSpPr>
        <p:spPr>
          <a:xfrm>
            <a:off x="5754527" y="1453105"/>
            <a:ext cx="2616900" cy="1287000"/>
          </a:xfrm>
          <a:prstGeom prst="rect">
            <a:avLst/>
          </a:prstGeom>
          <a:solidFill>
            <a:srgbClr val="FFFFFF">
              <a:alpha val="5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517068" y="3297946"/>
            <a:ext cx="3875700" cy="1138800"/>
          </a:xfrm>
          <a:prstGeom prst="rect">
            <a:avLst/>
          </a:prstGeom>
          <a:solidFill>
            <a:srgbClr val="FFFFFF">
              <a:alpha val="5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5760899" y="3298003"/>
            <a:ext cx="2616900" cy="1138800"/>
          </a:xfrm>
          <a:prstGeom prst="rect">
            <a:avLst/>
          </a:prstGeom>
          <a:solidFill>
            <a:srgbClr val="FFFFFF">
              <a:alpha val="5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" name="Google Shape;145;p16"/>
          <p:cNvCxnSpPr/>
          <p:nvPr/>
        </p:nvCxnSpPr>
        <p:spPr>
          <a:xfrm rot="10800000">
            <a:off x="517213" y="1349903"/>
            <a:ext cx="3861900" cy="0"/>
          </a:xfrm>
          <a:prstGeom prst="straightConnector1">
            <a:avLst/>
          </a:prstGeom>
          <a:noFill/>
          <a:ln w="9525" cap="flat" cmpd="sng">
            <a:solidFill>
              <a:srgbClr val="2A3B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16"/>
          <p:cNvCxnSpPr/>
          <p:nvPr/>
        </p:nvCxnSpPr>
        <p:spPr>
          <a:xfrm rot="10800000">
            <a:off x="517213" y="3173358"/>
            <a:ext cx="3861900" cy="0"/>
          </a:xfrm>
          <a:prstGeom prst="straightConnector1">
            <a:avLst/>
          </a:prstGeom>
          <a:noFill/>
          <a:ln w="9525" cap="flat" cmpd="sng">
            <a:solidFill>
              <a:srgbClr val="2A3B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16"/>
          <p:cNvCxnSpPr/>
          <p:nvPr/>
        </p:nvCxnSpPr>
        <p:spPr>
          <a:xfrm rot="10800000">
            <a:off x="5756691" y="1348344"/>
            <a:ext cx="2614800" cy="0"/>
          </a:xfrm>
          <a:prstGeom prst="straightConnector1">
            <a:avLst/>
          </a:prstGeom>
          <a:noFill/>
          <a:ln w="9525" cap="flat" cmpd="sng">
            <a:solidFill>
              <a:srgbClr val="2A3B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6"/>
          <p:cNvCxnSpPr/>
          <p:nvPr/>
        </p:nvCxnSpPr>
        <p:spPr>
          <a:xfrm rot="10800000">
            <a:off x="5760806" y="3158688"/>
            <a:ext cx="2614800" cy="0"/>
          </a:xfrm>
          <a:prstGeom prst="straightConnector1">
            <a:avLst/>
          </a:prstGeom>
          <a:noFill/>
          <a:ln w="9525" cap="flat" cmpd="sng">
            <a:solidFill>
              <a:srgbClr val="2A3B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16"/>
          <p:cNvSpPr txBox="1">
            <a:spLocks noGrp="1"/>
          </p:cNvSpPr>
          <p:nvPr>
            <p:ph type="subTitle" idx="1" hasCustomPrompt="1"/>
          </p:nvPr>
        </p:nvSpPr>
        <p:spPr>
          <a:xfrm>
            <a:off x="522475" y="1186449"/>
            <a:ext cx="3875700" cy="389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18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2" name="Google Shape;149;p16">
            <a:extLst>
              <a:ext uri="{FF2B5EF4-FFF2-40B4-BE49-F238E27FC236}">
                <a16:creationId xmlns:a16="http://schemas.microsoft.com/office/drawing/2014/main" id="{5EF26E48-2CEB-42FC-5F1B-D890117BAE48}"/>
              </a:ext>
            </a:extLst>
          </p:cNvPr>
          <p:cNvSpPr txBox="1">
            <a:spLocks/>
          </p:cNvSpPr>
          <p:nvPr userDrawn="1"/>
        </p:nvSpPr>
        <p:spPr>
          <a:xfrm>
            <a:off x="510313" y="2885144"/>
            <a:ext cx="3875700" cy="38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800" dirty="0"/>
              <a:t>Título</a:t>
            </a:r>
          </a:p>
        </p:txBody>
      </p:sp>
      <p:sp>
        <p:nvSpPr>
          <p:cNvPr id="3" name="Google Shape;149;p16">
            <a:extLst>
              <a:ext uri="{FF2B5EF4-FFF2-40B4-BE49-F238E27FC236}">
                <a16:creationId xmlns:a16="http://schemas.microsoft.com/office/drawing/2014/main" id="{CEDC7F17-BDBF-FDFE-BA52-438D14A19CC7}"/>
              </a:ext>
            </a:extLst>
          </p:cNvPr>
          <p:cNvSpPr txBox="1">
            <a:spLocks/>
          </p:cNvSpPr>
          <p:nvPr userDrawn="1"/>
        </p:nvSpPr>
        <p:spPr>
          <a:xfrm>
            <a:off x="5742748" y="1185747"/>
            <a:ext cx="2616900" cy="38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800" b="0" dirty="0"/>
              <a:t>Título</a:t>
            </a:r>
          </a:p>
        </p:txBody>
      </p:sp>
      <p:sp>
        <p:nvSpPr>
          <p:cNvPr id="4" name="Google Shape;149;p16">
            <a:extLst>
              <a:ext uri="{FF2B5EF4-FFF2-40B4-BE49-F238E27FC236}">
                <a16:creationId xmlns:a16="http://schemas.microsoft.com/office/drawing/2014/main" id="{B91E6CF6-4D4B-AC2A-5469-660C20B1D002}"/>
              </a:ext>
            </a:extLst>
          </p:cNvPr>
          <p:cNvSpPr txBox="1">
            <a:spLocks/>
          </p:cNvSpPr>
          <p:nvPr userDrawn="1"/>
        </p:nvSpPr>
        <p:spPr>
          <a:xfrm>
            <a:off x="5767561" y="2879419"/>
            <a:ext cx="2616900" cy="38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800" b="0" dirty="0"/>
              <a:t>Título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795C667-4574-3C30-3E90-F206B0CE96D8}"/>
              </a:ext>
            </a:extLst>
          </p:cNvPr>
          <p:cNvSpPr txBox="1"/>
          <p:nvPr userDrawn="1"/>
        </p:nvSpPr>
        <p:spPr>
          <a:xfrm>
            <a:off x="6213900" y="4928059"/>
            <a:ext cx="2772625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A6A6A6"/>
                </a:solidFill>
                <a:uFillTx/>
                <a:latin typeface="Arial Nova Light" pitchFamily="34"/>
              </a:rPr>
              <a:t>© Nearby Computing 2025  |  Confidential &amp; Proprietary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preserve="1" userDrawn="1">
  <p:cSld name="PORTADA BLANC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Arial Nova" panose="020B05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 dirty="0"/>
          </a:p>
        </p:txBody>
      </p:sp>
      <p:cxnSp>
        <p:nvCxnSpPr>
          <p:cNvPr id="12" name="Google Shape;12;p2"/>
          <p:cNvCxnSpPr/>
          <p:nvPr/>
        </p:nvCxnSpPr>
        <p:spPr>
          <a:xfrm>
            <a:off x="145350" y="4943425"/>
            <a:ext cx="8784000" cy="0"/>
          </a:xfrm>
          <a:prstGeom prst="straightConnector1">
            <a:avLst/>
          </a:prstGeom>
          <a:noFill/>
          <a:ln w="9525" cap="flat" cmpd="sng">
            <a:solidFill>
              <a:srgbClr val="091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oogle Shape;14;p2">
            <a:extLst>
              <a:ext uri="{FF2B5EF4-FFF2-40B4-BE49-F238E27FC236}">
                <a16:creationId xmlns:a16="http://schemas.microsoft.com/office/drawing/2014/main" id="{DA97375E-2B81-A186-0415-949E63AE0C6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9150" y="319525"/>
            <a:ext cx="2881570" cy="13010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9;p16">
            <a:extLst>
              <a:ext uri="{FF2B5EF4-FFF2-40B4-BE49-F238E27FC236}">
                <a16:creationId xmlns:a16="http://schemas.microsoft.com/office/drawing/2014/main" id="{3003874B-3D53-73A8-A2C3-8CD7193A801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495070" y="4003835"/>
            <a:ext cx="52517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2A3B87"/>
              </a:buClr>
              <a:buSzPts val="2200"/>
              <a:buNone/>
              <a:defRPr b="1">
                <a:solidFill>
                  <a:srgbClr val="2A3B87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76917BA-CA46-D927-FA05-3793941A1FA0}"/>
              </a:ext>
            </a:extLst>
          </p:cNvPr>
          <p:cNvSpPr txBox="1"/>
          <p:nvPr userDrawn="1"/>
        </p:nvSpPr>
        <p:spPr>
          <a:xfrm>
            <a:off x="6213900" y="4928059"/>
            <a:ext cx="2772625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A6A6A6"/>
                </a:solidFill>
                <a:uFillTx/>
                <a:latin typeface="Arial Nova Light" pitchFamily="34"/>
              </a:rPr>
              <a:t>© Nearby Computing 2025  |  Confidential &amp; Proprietary </a:t>
            </a:r>
          </a:p>
        </p:txBody>
      </p:sp>
    </p:spTree>
    <p:extLst>
      <p:ext uri="{BB962C8B-B14F-4D97-AF65-F5344CB8AC3E}">
        <p14:creationId xmlns:p14="http://schemas.microsoft.com/office/powerpoint/2010/main" val="12896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preserve="1" userDrawn="1">
  <p:cSld name="1_portad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Arial Nova" panose="020B05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 dirty="0"/>
          </a:p>
        </p:txBody>
      </p:sp>
      <p:cxnSp>
        <p:nvCxnSpPr>
          <p:cNvPr id="12" name="Google Shape;12;p2"/>
          <p:cNvCxnSpPr/>
          <p:nvPr/>
        </p:nvCxnSpPr>
        <p:spPr>
          <a:xfrm>
            <a:off x="145350" y="4943425"/>
            <a:ext cx="8784000" cy="0"/>
          </a:xfrm>
          <a:prstGeom prst="straightConnector1">
            <a:avLst/>
          </a:prstGeom>
          <a:noFill/>
          <a:ln w="9525" cap="flat" cmpd="sng">
            <a:solidFill>
              <a:srgbClr val="091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Google Shape;14;p2">
            <a:extLst>
              <a:ext uri="{FF2B5EF4-FFF2-40B4-BE49-F238E27FC236}">
                <a16:creationId xmlns:a16="http://schemas.microsoft.com/office/drawing/2014/main" id="{1E5BB80F-FA59-924A-2D30-72DCB69C4F5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9150" y="319525"/>
            <a:ext cx="2881570" cy="13010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9;p16">
            <a:extLst>
              <a:ext uri="{FF2B5EF4-FFF2-40B4-BE49-F238E27FC236}">
                <a16:creationId xmlns:a16="http://schemas.microsoft.com/office/drawing/2014/main" id="{21A79FAC-D606-4FD4-CD32-BC7721D1E86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495070" y="4003835"/>
            <a:ext cx="52517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2A3B87"/>
              </a:buClr>
              <a:buSzPts val="2200"/>
              <a:buNone/>
              <a:defRPr b="1">
                <a:solidFill>
                  <a:srgbClr val="2A3B87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35D5CEC7-FC17-6EB9-55F5-BB86F4FE9130}"/>
              </a:ext>
            </a:extLst>
          </p:cNvPr>
          <p:cNvSpPr txBox="1"/>
          <p:nvPr userDrawn="1"/>
        </p:nvSpPr>
        <p:spPr>
          <a:xfrm>
            <a:off x="6213900" y="4928059"/>
            <a:ext cx="2772625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A6A6A6"/>
                </a:solidFill>
                <a:uFillTx/>
                <a:latin typeface="Arial Nova Light" pitchFamily="34"/>
              </a:rPr>
              <a:t>© Nearby Computing 2025  |  Confidential &amp; Proprietary </a:t>
            </a:r>
          </a:p>
        </p:txBody>
      </p:sp>
    </p:spTree>
    <p:extLst>
      <p:ext uri="{BB962C8B-B14F-4D97-AF65-F5344CB8AC3E}">
        <p14:creationId xmlns:p14="http://schemas.microsoft.com/office/powerpoint/2010/main" val="29223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azule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Arial Nova" panose="020B05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 dirty="0"/>
          </a:p>
        </p:txBody>
      </p:sp>
      <p:cxnSp>
        <p:nvCxnSpPr>
          <p:cNvPr id="12" name="Google Shape;12;p2"/>
          <p:cNvCxnSpPr/>
          <p:nvPr/>
        </p:nvCxnSpPr>
        <p:spPr>
          <a:xfrm>
            <a:off x="145350" y="4943425"/>
            <a:ext cx="8784000" cy="0"/>
          </a:xfrm>
          <a:prstGeom prst="straightConnector1">
            <a:avLst/>
          </a:prstGeom>
          <a:noFill/>
          <a:ln w="9525" cap="flat" cmpd="sng">
            <a:solidFill>
              <a:srgbClr val="091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A462F6A6-C944-0775-CB95-78B7A74E6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143" y="285334"/>
            <a:ext cx="3919177" cy="1306393"/>
          </a:xfrm>
          <a:prstGeom prst="rect">
            <a:avLst/>
          </a:prstGeom>
        </p:spPr>
      </p:pic>
      <p:sp>
        <p:nvSpPr>
          <p:cNvPr id="2" name="Google Shape;139;p16">
            <a:extLst>
              <a:ext uri="{FF2B5EF4-FFF2-40B4-BE49-F238E27FC236}">
                <a16:creationId xmlns:a16="http://schemas.microsoft.com/office/drawing/2014/main" id="{9ED1E158-AE6B-3D83-302B-DD80F136DD0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495070" y="4003835"/>
            <a:ext cx="52517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2A3B87"/>
              </a:buClr>
              <a:buSzPts val="2200"/>
              <a:buNone/>
              <a:defRPr b="1">
                <a:solidFill>
                  <a:srgbClr val="2A3B87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1E0A6C6D-0EAC-7A73-AF7F-0E5FF05A45B9}"/>
              </a:ext>
            </a:extLst>
          </p:cNvPr>
          <p:cNvSpPr txBox="1"/>
          <p:nvPr userDrawn="1"/>
        </p:nvSpPr>
        <p:spPr>
          <a:xfrm>
            <a:off x="6213900" y="4928059"/>
            <a:ext cx="2772625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A6A6A6"/>
                </a:solidFill>
                <a:uFillTx/>
                <a:latin typeface="Arial Nova Light" pitchFamily="34"/>
              </a:rPr>
              <a:t>© Nearby Computing 2025  |  Confidential &amp; Proprietary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preserve="1" userDrawn="1">
  <p:cSld name="1_portad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Arial Nova" panose="020B05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 dirty="0"/>
          </a:p>
        </p:txBody>
      </p:sp>
      <p:cxnSp>
        <p:nvCxnSpPr>
          <p:cNvPr id="12" name="Google Shape;12;p2"/>
          <p:cNvCxnSpPr/>
          <p:nvPr/>
        </p:nvCxnSpPr>
        <p:spPr>
          <a:xfrm>
            <a:off x="145350" y="4943425"/>
            <a:ext cx="8784000" cy="0"/>
          </a:xfrm>
          <a:prstGeom prst="straightConnector1">
            <a:avLst/>
          </a:prstGeom>
          <a:noFill/>
          <a:ln w="9525" cap="flat" cmpd="sng">
            <a:solidFill>
              <a:srgbClr val="091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A462F6A6-C944-0775-CB95-78B7A74E6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43" y="285334"/>
            <a:ext cx="3919177" cy="1306393"/>
          </a:xfrm>
          <a:prstGeom prst="rect">
            <a:avLst/>
          </a:prstGeom>
        </p:spPr>
      </p:pic>
      <p:sp>
        <p:nvSpPr>
          <p:cNvPr id="2" name="Google Shape;139;p16">
            <a:extLst>
              <a:ext uri="{FF2B5EF4-FFF2-40B4-BE49-F238E27FC236}">
                <a16:creationId xmlns:a16="http://schemas.microsoft.com/office/drawing/2014/main" id="{CE7A9DB4-F452-8B39-AB53-1510F1B2E50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495070" y="4003835"/>
            <a:ext cx="52517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2A3B87"/>
              </a:buClr>
              <a:buSzPts val="2200"/>
              <a:buNone/>
              <a:defRPr b="1">
                <a:solidFill>
                  <a:srgbClr val="2A3B87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77211DD-F1C0-86F2-6057-EDE40A540352}"/>
              </a:ext>
            </a:extLst>
          </p:cNvPr>
          <p:cNvSpPr txBox="1"/>
          <p:nvPr userDrawn="1"/>
        </p:nvSpPr>
        <p:spPr>
          <a:xfrm>
            <a:off x="6213900" y="4928059"/>
            <a:ext cx="2772625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A6A6A6"/>
                </a:solidFill>
                <a:uFillTx/>
                <a:latin typeface="Arial Nova Light" pitchFamily="34"/>
              </a:rPr>
              <a:t>© Nearby Computing 2025  |  Confidential &amp; Proprietary </a:t>
            </a:r>
          </a:p>
        </p:txBody>
      </p:sp>
    </p:spTree>
    <p:extLst>
      <p:ext uri="{BB962C8B-B14F-4D97-AF65-F5344CB8AC3E}">
        <p14:creationId xmlns:p14="http://schemas.microsoft.com/office/powerpoint/2010/main" val="424770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" preserve="1" userDrawn="1">
  <p:cSld name="1_Título + tex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+mj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 dirty="0"/>
          </a:p>
        </p:txBody>
      </p:sp>
      <p:cxnSp>
        <p:nvCxnSpPr>
          <p:cNvPr id="26" name="Google Shape;26;p4"/>
          <p:cNvCxnSpPr/>
          <p:nvPr/>
        </p:nvCxnSpPr>
        <p:spPr>
          <a:xfrm>
            <a:off x="946375" y="4943425"/>
            <a:ext cx="7983000" cy="0"/>
          </a:xfrm>
          <a:prstGeom prst="straightConnector1">
            <a:avLst/>
          </a:prstGeom>
          <a:noFill/>
          <a:ln w="9525" cap="flat" cmpd="sng">
            <a:solidFill>
              <a:srgbClr val="091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7475" y="4783687"/>
            <a:ext cx="608475" cy="2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08575" y="421532"/>
            <a:ext cx="7849925" cy="4166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20650" lvl="0" indent="0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+mn-lt"/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A3C0A08-8569-0105-05A2-485E67613545}"/>
              </a:ext>
            </a:extLst>
          </p:cNvPr>
          <p:cNvSpPr txBox="1"/>
          <p:nvPr userDrawn="1"/>
        </p:nvSpPr>
        <p:spPr>
          <a:xfrm>
            <a:off x="6213900" y="4928059"/>
            <a:ext cx="2772625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A6A6A6"/>
                </a:solidFill>
                <a:uFillTx/>
                <a:latin typeface="Arial Nova Light" pitchFamily="34"/>
              </a:rPr>
              <a:t>© Nearby Computing 2025  |  Confidential &amp; Proprietary </a:t>
            </a:r>
          </a:p>
        </p:txBody>
      </p:sp>
    </p:spTree>
    <p:extLst>
      <p:ext uri="{BB962C8B-B14F-4D97-AF65-F5344CB8AC3E}">
        <p14:creationId xmlns:p14="http://schemas.microsoft.com/office/powerpoint/2010/main" val="138261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do blanco">
  <p:cSld name="SIMP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6"/>
          <p:cNvCxnSpPr/>
          <p:nvPr/>
        </p:nvCxnSpPr>
        <p:spPr>
          <a:xfrm>
            <a:off x="946375" y="4943425"/>
            <a:ext cx="7983000" cy="0"/>
          </a:xfrm>
          <a:prstGeom prst="straightConnector1">
            <a:avLst/>
          </a:prstGeom>
          <a:noFill/>
          <a:ln w="9525" cap="flat" cmpd="sng">
            <a:solidFill>
              <a:srgbClr val="091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" name="Google Shape;4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7475" y="4783687"/>
            <a:ext cx="608475" cy="2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7BD738BE-3098-D2E6-1FDB-BC70070817A6}"/>
              </a:ext>
            </a:extLst>
          </p:cNvPr>
          <p:cNvSpPr txBox="1"/>
          <p:nvPr userDrawn="1"/>
        </p:nvSpPr>
        <p:spPr>
          <a:xfrm>
            <a:off x="6213900" y="4928059"/>
            <a:ext cx="2772625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A6A6A6"/>
                </a:solidFill>
                <a:uFillTx/>
                <a:latin typeface="Arial Nova Light" pitchFamily="34"/>
              </a:rPr>
              <a:t>© Nearby Computing 2025  |  Confidential &amp; Proprietary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Izq + Texto" userDrawn="1">
  <p:cSld name="FOTO IZQ GRI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152400" y="256875"/>
            <a:ext cx="8839204" cy="4812360"/>
          </a:xfrm>
          <a:prstGeom prst="rect">
            <a:avLst/>
          </a:prstGeom>
          <a:noFill/>
          <a:ln>
            <a:noFill/>
          </a:ln>
          <a:effectLst>
            <a:outerShdw blurRad="57150" dist="57150" dir="3120000" algn="bl" rotWithShape="0">
              <a:srgbClr val="000000">
                <a:alpha val="13000"/>
              </a:srgbClr>
            </a:outerShdw>
          </a:effectLst>
        </p:spPr>
      </p:pic>
      <p:cxnSp>
        <p:nvCxnSpPr>
          <p:cNvPr id="55" name="Google Shape;55;p8"/>
          <p:cNvCxnSpPr/>
          <p:nvPr/>
        </p:nvCxnSpPr>
        <p:spPr>
          <a:xfrm>
            <a:off x="946375" y="4943425"/>
            <a:ext cx="7983000" cy="0"/>
          </a:xfrm>
          <a:prstGeom prst="straightConnector1">
            <a:avLst/>
          </a:prstGeom>
          <a:noFill/>
          <a:ln w="9525" cap="flat" cmpd="sng">
            <a:solidFill>
              <a:srgbClr val="091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" name="Google Shape;5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" y="4783687"/>
            <a:ext cx="608475" cy="2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subTitle" idx="1"/>
          </p:nvPr>
        </p:nvSpPr>
        <p:spPr>
          <a:xfrm>
            <a:off x="3986225" y="1569950"/>
            <a:ext cx="44895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3986225" y="2359388"/>
            <a:ext cx="4517400" cy="22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71450" lvl="0" indent="0"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 idx="3"/>
          </p:nvPr>
        </p:nvSpPr>
        <p:spPr>
          <a:xfrm>
            <a:off x="3986225" y="776075"/>
            <a:ext cx="468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3B87"/>
              </a:buClr>
              <a:buSzPts val="2200"/>
              <a:buNone/>
              <a:defRPr b="1">
                <a:solidFill>
                  <a:srgbClr val="2A3B87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343875" y="416150"/>
            <a:ext cx="3347100" cy="4367700"/>
          </a:xfrm>
          <a:prstGeom prst="roundRect">
            <a:avLst>
              <a:gd name="adj" fmla="val 8735"/>
            </a:avLst>
          </a:prstGeom>
          <a:noFill/>
          <a:ln>
            <a:noFill/>
          </a:ln>
        </p:spPr>
        <p:txBody>
          <a:bodyPr/>
          <a:lstStyle/>
          <a:p>
            <a:endParaRPr lang="es-ES"/>
          </a:p>
        </p:txBody>
      </p:sp>
      <p:cxnSp>
        <p:nvCxnSpPr>
          <p:cNvPr id="64" name="Google Shape;64;p8"/>
          <p:cNvCxnSpPr/>
          <p:nvPr/>
        </p:nvCxnSpPr>
        <p:spPr>
          <a:xfrm rot="10800000">
            <a:off x="4090000" y="1201425"/>
            <a:ext cx="718800" cy="0"/>
          </a:xfrm>
          <a:prstGeom prst="straightConnector1">
            <a:avLst/>
          </a:prstGeom>
          <a:noFill/>
          <a:ln w="9525" cap="flat" cmpd="sng">
            <a:solidFill>
              <a:srgbClr val="2A3B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ADFADAC6-70AA-2D2A-11D0-282E4162F1F3}"/>
              </a:ext>
            </a:extLst>
          </p:cNvPr>
          <p:cNvSpPr txBox="1"/>
          <p:nvPr userDrawn="1"/>
        </p:nvSpPr>
        <p:spPr>
          <a:xfrm>
            <a:off x="6213900" y="4928059"/>
            <a:ext cx="2772625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A6A6A6"/>
                </a:solidFill>
                <a:uFillTx/>
                <a:latin typeface="Arial Nova Light" pitchFamily="34"/>
              </a:rPr>
              <a:t>© Nearby Computing 2025  |  Confidential &amp; Proprietary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Izq + Texto 1 con fondo" userDrawn="1">
  <p:cSld name="FOTO IZQ AZUL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 title="azule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0"/>
          <p:cNvCxnSpPr/>
          <p:nvPr/>
        </p:nvCxnSpPr>
        <p:spPr>
          <a:xfrm>
            <a:off x="946375" y="4943425"/>
            <a:ext cx="7983000" cy="0"/>
          </a:xfrm>
          <a:prstGeom prst="straightConnector1">
            <a:avLst/>
          </a:prstGeom>
          <a:noFill/>
          <a:ln w="9525" cap="flat" cmpd="sng">
            <a:solidFill>
              <a:srgbClr val="091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6" name="Google Shape;7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" y="4783687"/>
            <a:ext cx="608475" cy="27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152400" y="256875"/>
            <a:ext cx="8839204" cy="481236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>
            <a:spLocks noGrp="1"/>
          </p:cNvSpPr>
          <p:nvPr>
            <p:ph type="subTitle" idx="1"/>
          </p:nvPr>
        </p:nvSpPr>
        <p:spPr>
          <a:xfrm>
            <a:off x="3986225" y="1569950"/>
            <a:ext cx="44895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2"/>
          </p:nvPr>
        </p:nvSpPr>
        <p:spPr>
          <a:xfrm>
            <a:off x="3986225" y="2359388"/>
            <a:ext cx="4517400" cy="22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71450" lvl="0" indent="0"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 idx="3"/>
          </p:nvPr>
        </p:nvSpPr>
        <p:spPr>
          <a:xfrm>
            <a:off x="3986225" y="776075"/>
            <a:ext cx="468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3B87"/>
              </a:buClr>
              <a:buSzPts val="2200"/>
              <a:buNone/>
              <a:defRPr b="1">
                <a:solidFill>
                  <a:srgbClr val="2A3B87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4" name="Google Shape;84;p10"/>
          <p:cNvSpPr>
            <a:spLocks noGrp="1"/>
          </p:cNvSpPr>
          <p:nvPr>
            <p:ph type="pic" idx="4"/>
          </p:nvPr>
        </p:nvSpPr>
        <p:spPr>
          <a:xfrm>
            <a:off x="343875" y="416150"/>
            <a:ext cx="3347100" cy="4367700"/>
          </a:xfrm>
          <a:prstGeom prst="roundRect">
            <a:avLst>
              <a:gd name="adj" fmla="val 8735"/>
            </a:avLst>
          </a:prstGeom>
          <a:noFill/>
          <a:ln>
            <a:noFill/>
          </a:ln>
        </p:spPr>
      </p:sp>
      <p:cxnSp>
        <p:nvCxnSpPr>
          <p:cNvPr id="85" name="Google Shape;85;p10"/>
          <p:cNvCxnSpPr/>
          <p:nvPr/>
        </p:nvCxnSpPr>
        <p:spPr>
          <a:xfrm rot="10800000">
            <a:off x="4090175" y="1187050"/>
            <a:ext cx="1067700" cy="0"/>
          </a:xfrm>
          <a:prstGeom prst="straightConnector1">
            <a:avLst/>
          </a:prstGeom>
          <a:noFill/>
          <a:ln w="9525" cap="flat" cmpd="sng">
            <a:solidFill>
              <a:srgbClr val="2A3B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27C96DFA-260A-5E02-F6FC-FED14BA6DA1F}"/>
              </a:ext>
            </a:extLst>
          </p:cNvPr>
          <p:cNvSpPr txBox="1"/>
          <p:nvPr userDrawn="1"/>
        </p:nvSpPr>
        <p:spPr>
          <a:xfrm>
            <a:off x="6213900" y="4928059"/>
            <a:ext cx="2772625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 dirty="0">
                <a:solidFill>
                  <a:srgbClr val="A6A6A6"/>
                </a:solidFill>
                <a:uFillTx/>
                <a:latin typeface="Arial Nova Light" pitchFamily="34"/>
              </a:rPr>
              <a:t>© Nearby Computing 2025  |  Confidential &amp; Proprietary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25458D-487E-C2F1-BCCC-A5A5AACCB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89145"/>
            <a:ext cx="8520599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C6D286CC-F3E0-BC37-6B49-438A2313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5155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1" r:id="rId3"/>
    <p:sldLayoutId id="2147483648" r:id="rId4"/>
    <p:sldLayoutId id="2147483673" r:id="rId5"/>
    <p:sldLayoutId id="2147483674" r:id="rId6"/>
    <p:sldLayoutId id="2147483652" r:id="rId7"/>
    <p:sldLayoutId id="2147483654" r:id="rId8"/>
    <p:sldLayoutId id="2147483656" r:id="rId9"/>
    <p:sldLayoutId id="2147483659" r:id="rId10"/>
    <p:sldLayoutId id="2147483660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lang="en-GB" sz="2400" b="1" i="0" u="none" strike="noStrike" cap="none" dirty="0">
          <a:solidFill>
            <a:srgbClr val="2A3B87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1pPr>
      <a:lvl2pPr marL="0" marR="0" lvl="1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2pPr>
      <a:lvl3pPr marL="0" marR="0" lvl="2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3pPr>
      <a:lvl4pPr marL="0" marR="0" lvl="3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4pPr>
      <a:lvl5pPr marL="0" marR="0" lvl="4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.xml.rels><?xml version="1.0" encoding="UTF-8" standalone="no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8.jp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Relationship Id="rId4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12EAD-6285-2623-5396-F23316F0D66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14400" y="2160634"/>
            <a:ext cx="6133208" cy="841765"/>
          </a:xfrm>
        </p:spPr>
        <p:txBody>
          <a:bodyPr>
            <a:normAutofit fontScale="90000"/>
          </a:bodyPr>
          <a:lstStyle/>
          <a:p>
            <a:r>
              <a:rPr lang="en-US" dirty="0"/>
              <a:t>Monetizing the Telco Edge:</a:t>
            </a:r>
            <a:br>
              <a:rPr lang="en-US" dirty="0"/>
            </a:br>
            <a:r>
              <a:rPr lang="en-US" dirty="0"/>
              <a:t>From Infrastructure to API-Driven Revenue</a:t>
            </a:r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078FE-4BA0-C427-0E6A-F6BB65AADFAC}"/>
              </a:ext>
            </a:extLst>
          </p:cNvPr>
          <p:cNvSpPr txBox="1"/>
          <p:nvPr/>
        </p:nvSpPr>
        <p:spPr>
          <a:xfrm>
            <a:off x="4790087" y="4100052"/>
            <a:ext cx="40575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Dragon’s Den: Unlocking New Revenue Streams</a:t>
            </a:r>
          </a:p>
          <a:p>
            <a:pPr algn="r"/>
            <a:r>
              <a:rPr lang="en-US" b="1" dirty="0"/>
              <a:t>Capacity Europe</a:t>
            </a:r>
          </a:p>
          <a:p>
            <a:pPr algn="r"/>
            <a:r>
              <a:rPr lang="es-ES" dirty="0" err="1"/>
              <a:t>October</a:t>
            </a:r>
            <a:r>
              <a:rPr lang="es-ES" dirty="0"/>
              <a:t>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3986225" y="1190513"/>
            <a:ext cx="4489500" cy="10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a-ES" i="1" dirty="0" err="1">
                <a:solidFill>
                  <a:schemeClr val="accent6">
                    <a:lumMod val="75000"/>
                  </a:schemeClr>
                </a:solidFill>
              </a:rPr>
              <a:t>It’s</a:t>
            </a:r>
            <a:r>
              <a:rPr lang="ca-E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a-ES" i="1" dirty="0" err="1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ca-ES" i="1" dirty="0">
                <a:solidFill>
                  <a:schemeClr val="accent6">
                    <a:lumMod val="75000"/>
                  </a:schemeClr>
                </a:solidFill>
              </a:rPr>
              <a:t> to show </a:t>
            </a:r>
            <a:r>
              <a:rPr lang="ca-ES" i="1" dirty="0" err="1">
                <a:solidFill>
                  <a:schemeClr val="accent6">
                    <a:lumMod val="75000"/>
                  </a:schemeClr>
                </a:solidFill>
              </a:rPr>
              <a:t>that</a:t>
            </a:r>
            <a:r>
              <a:rPr lang="ca-E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a-ES" i="1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ca-ES" i="1" dirty="0">
                <a:solidFill>
                  <a:schemeClr val="accent6">
                    <a:lumMod val="75000"/>
                  </a:schemeClr>
                </a:solidFill>
              </a:rPr>
              <a:t> Network is as </a:t>
            </a:r>
            <a:r>
              <a:rPr lang="ca-ES" i="1" dirty="0" err="1">
                <a:solidFill>
                  <a:schemeClr val="accent6">
                    <a:lumMod val="75000"/>
                  </a:schemeClr>
                </a:solidFill>
              </a:rPr>
              <a:t>relevant</a:t>
            </a:r>
            <a:r>
              <a:rPr lang="ca-ES" i="1" dirty="0">
                <a:solidFill>
                  <a:schemeClr val="accent6">
                    <a:lumMod val="75000"/>
                  </a:schemeClr>
                </a:solidFill>
              </a:rPr>
              <a:t> as data </a:t>
            </a:r>
            <a:r>
              <a:rPr lang="ca-ES" i="1" dirty="0" err="1">
                <a:solidFill>
                  <a:schemeClr val="accent6">
                    <a:lumMod val="75000"/>
                  </a:schemeClr>
                </a:solidFill>
              </a:rPr>
              <a:t>centers</a:t>
            </a:r>
            <a:r>
              <a:rPr lang="ca-E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a-ES" i="1" dirty="0" err="1">
                <a:solidFill>
                  <a:schemeClr val="accent6">
                    <a:lumMod val="75000"/>
                  </a:schemeClr>
                </a:solidFill>
              </a:rPr>
              <a:t>are</a:t>
            </a:r>
            <a:r>
              <a:rPr lang="ca-E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a-ES" i="1" dirty="0" err="1">
                <a:solidFill>
                  <a:schemeClr val="accent6">
                    <a:lumMod val="75000"/>
                  </a:schemeClr>
                </a:solidFill>
              </a:rPr>
              <a:t>when</a:t>
            </a:r>
            <a:r>
              <a:rPr lang="ca-E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a-ES" i="1" dirty="0" err="1">
                <a:solidFill>
                  <a:schemeClr val="accent6">
                    <a:lumMod val="75000"/>
                  </a:schemeClr>
                </a:solidFill>
              </a:rPr>
              <a:t>delivering</a:t>
            </a:r>
            <a:r>
              <a:rPr lang="ca-ES" i="1" dirty="0">
                <a:solidFill>
                  <a:schemeClr val="accent6">
                    <a:lumMod val="75000"/>
                  </a:schemeClr>
                </a:solidFill>
              </a:rPr>
              <a:t> Enterprise </a:t>
            </a:r>
            <a:r>
              <a:rPr lang="ca-ES" i="1" dirty="0" err="1">
                <a:solidFill>
                  <a:schemeClr val="accent6">
                    <a:lumMod val="75000"/>
                  </a:schemeClr>
                </a:solidFill>
              </a:rPr>
              <a:t>services</a:t>
            </a:r>
            <a:r>
              <a:rPr lang="ca-ES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1" name="Google Shape;291;p32"/>
          <p:cNvSpPr txBox="1">
            <a:spLocks noGrp="1"/>
          </p:cNvSpPr>
          <p:nvPr>
            <p:ph type="body" idx="2"/>
          </p:nvPr>
        </p:nvSpPr>
        <p:spPr>
          <a:xfrm>
            <a:off x="3958325" y="1926474"/>
            <a:ext cx="4680066" cy="2645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spcAft>
                <a:spcPts val="1800"/>
              </a:spcAft>
            </a:pPr>
            <a:r>
              <a:rPr lang="en-US" sz="1400" dirty="0"/>
              <a:t>Telcos have been stuck monetizing connectivity (bits and bytes) while </a:t>
            </a:r>
            <a:r>
              <a:rPr lang="en-US" sz="1400" dirty="0" err="1"/>
              <a:t>hyperscalers</a:t>
            </a:r>
            <a:r>
              <a:rPr lang="en-US" sz="1400" dirty="0"/>
              <a:t> monetized the application layer (APIs). The revenue gap has been widening for years. </a:t>
            </a:r>
          </a:p>
          <a:p>
            <a:pPr marL="0">
              <a:spcAft>
                <a:spcPts val="1800"/>
              </a:spcAft>
            </a:pPr>
            <a:r>
              <a:rPr lang="en-US" sz="1400" b="1" dirty="0"/>
              <a:t>Edge Cloud (MEC) was the missing link</a:t>
            </a:r>
            <a:r>
              <a:rPr lang="en-US" sz="1400" dirty="0"/>
              <a:t>. It's the only asset Telcos can own that offers the </a:t>
            </a:r>
            <a:r>
              <a:rPr lang="en-US" sz="1400" b="1" dirty="0"/>
              <a:t>low-latency, sovereignty, and security</a:t>
            </a:r>
            <a:r>
              <a:rPr lang="en-US" sz="1400" dirty="0"/>
              <a:t> required by next-gen enterprise applications </a:t>
            </a:r>
          </a:p>
          <a:p>
            <a:pPr marL="0">
              <a:spcAft>
                <a:spcPts val="1800"/>
              </a:spcAft>
            </a:pPr>
            <a:r>
              <a:rPr lang="en-US" sz="1400" dirty="0"/>
              <a:t>From now on, a blueprint exists to turn this infrastructure into a </a:t>
            </a:r>
            <a:r>
              <a:rPr lang="en-US" sz="1400" b="1" dirty="0"/>
              <a:t>billable service platform.</a:t>
            </a:r>
            <a:endParaRPr lang="es-ES" sz="14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3"/>
          </p:nvPr>
        </p:nvSpPr>
        <p:spPr>
          <a:xfrm>
            <a:off x="3986225" y="776075"/>
            <a:ext cx="48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We’re one step close to the Edge</a:t>
            </a:r>
            <a:endParaRPr dirty="0">
              <a:solidFill>
                <a:srgbClr val="2A3B87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CE4863-49CC-7523-C0F2-975CE9562A62}"/>
              </a:ext>
            </a:extLst>
          </p:cNvPr>
          <p:cNvSpPr>
            <a:spLocks noGrp="1"/>
          </p:cNvSpPr>
          <p:nvPr>
            <p:ph type="pic" idx="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BE90F-15B7-C356-0193-3B5094D6E5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293314" y="359650"/>
            <a:ext cx="3471861" cy="44500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A6C4767-E35C-9A6E-73F5-A8E5A1024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6225" y="1169460"/>
            <a:ext cx="4683900" cy="78943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Edge Cloud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national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networks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are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being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built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Europe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, Telefónica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will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offer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commercial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service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942AA-24AB-841D-213C-0F2890F8066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89025" y="1871831"/>
            <a:ext cx="4683900" cy="3108959"/>
          </a:xfrm>
        </p:spPr>
        <p:txBody>
          <a:bodyPr>
            <a:noAutofit/>
          </a:bodyPr>
          <a:lstStyle/>
          <a:p>
            <a:r>
              <a:rPr lang="en-US" sz="1400" dirty="0"/>
              <a:t>Telefonica’s Edge Cloud architecture includes an </a:t>
            </a:r>
            <a:r>
              <a:rPr lang="en-US" sz="1400" b="1" dirty="0"/>
              <a:t>Operator Platform </a:t>
            </a:r>
            <a:r>
              <a:rPr lang="en-US" sz="1400" dirty="0"/>
              <a:t>based on Nearby Computing’s edge orchestration framework. Special features like </a:t>
            </a:r>
            <a:r>
              <a:rPr lang="en-US" sz="1400" b="1" i="1" dirty="0"/>
              <a:t>Smart App Allocation</a:t>
            </a:r>
            <a:r>
              <a:rPr lang="en-US" sz="1400" dirty="0"/>
              <a:t> have been designed.</a:t>
            </a:r>
          </a:p>
          <a:p>
            <a:endParaRPr lang="en-US" sz="1400" b="1" dirty="0"/>
          </a:p>
          <a:p>
            <a:r>
              <a:rPr lang="en-US" sz="1400" dirty="0"/>
              <a:t>The Edge Computing service will be ready for </a:t>
            </a:r>
            <a:r>
              <a:rPr lang="en-US" sz="1400" b="1" i="1" dirty="0"/>
              <a:t>federation</a:t>
            </a:r>
            <a:r>
              <a:rPr lang="en-US" sz="1400" b="1" dirty="0"/>
              <a:t> </a:t>
            </a:r>
            <a:r>
              <a:rPr lang="en-US" sz="1400" dirty="0"/>
              <a:t>with other national or international edge nodes, </a:t>
            </a:r>
            <a:r>
              <a:rPr lang="en-US" sz="1400" b="1" dirty="0"/>
              <a:t>to expose all available resources</a:t>
            </a:r>
            <a:r>
              <a:rPr lang="en-US" sz="1400" dirty="0"/>
              <a:t> to enterprise customers.</a:t>
            </a:r>
          </a:p>
          <a:p>
            <a:endParaRPr lang="en-US" sz="1400" b="1" dirty="0"/>
          </a:p>
          <a:p>
            <a:r>
              <a:rPr lang="en-US" sz="1400" b="1" dirty="0"/>
              <a:t>Nearby Computing has recently published</a:t>
            </a:r>
            <a:r>
              <a:rPr lang="en-US" sz="1400" dirty="0"/>
              <a:t> the first reference implementation of the</a:t>
            </a:r>
            <a:r>
              <a:rPr lang="en-US" sz="1400" b="1" dirty="0"/>
              <a:t> East-West Federation API following OPG’s definition</a:t>
            </a:r>
            <a:r>
              <a:rPr lang="en-US" sz="1400" dirty="0"/>
              <a:t>.</a:t>
            </a:r>
            <a:endParaRPr lang="es-ES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C867F9-26CD-00B5-6BBC-477E1DED8F98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3986225" y="683827"/>
            <a:ext cx="4683900" cy="572700"/>
          </a:xfrm>
        </p:spPr>
        <p:txBody>
          <a:bodyPr/>
          <a:lstStyle/>
          <a:p>
            <a:r>
              <a:rPr lang="es-ES" dirty="0" err="1"/>
              <a:t>Under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IPCEI-CIS </a:t>
            </a:r>
            <a:r>
              <a:rPr lang="es-ES" dirty="0" err="1"/>
              <a:t>tailwind</a:t>
            </a:r>
            <a:endParaRPr lang="es-E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6449FF5-675E-8FE1-748B-1C80606D660C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>
          <a:blip r:embed="rId2"/>
          <a:srcRect l="29511" r="29511"/>
          <a:stretch/>
        </p:blipFill>
        <p:spPr>
          <a:prstGeom prst="roundRect">
            <a:avLst>
              <a:gd name="adj" fmla="val 8735"/>
            </a:avLst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E8769B-DEFB-08A0-55EC-031EC0C052DD}"/>
              </a:ext>
            </a:extLst>
          </p:cNvPr>
          <p:cNvSpPr txBox="1"/>
          <p:nvPr/>
        </p:nvSpPr>
        <p:spPr>
          <a:xfrm>
            <a:off x="2513550" y="482220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+mj-lt"/>
              </a:rPr>
              <a:t>MWC 2025</a:t>
            </a:r>
          </a:p>
        </p:txBody>
      </p:sp>
    </p:spTree>
    <p:extLst>
      <p:ext uri="{BB962C8B-B14F-4D97-AF65-F5344CB8AC3E}">
        <p14:creationId xmlns:p14="http://schemas.microsoft.com/office/powerpoint/2010/main" val="153670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6B0606D-543C-B395-5262-8E9133837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9881" y="1262713"/>
            <a:ext cx="4489500" cy="789439"/>
          </a:xfr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unlock interest in Edge proximity services, data sovereignty, security, and reliable broadband access are the key catalysts.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0B105-ECE9-DF50-FF27-C97BE7FB614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63296" y="2052152"/>
            <a:ext cx="4979148" cy="2538579"/>
          </a:xfrm>
        </p:spPr>
        <p:txBody>
          <a:bodyPr lIns="36000" rIns="36000">
            <a:noAutofit/>
          </a:bodyPr>
          <a:lstStyle/>
          <a:p>
            <a:r>
              <a:rPr lang="ca-ES" sz="1400" dirty="0" err="1"/>
              <a:t>Plenty</a:t>
            </a:r>
            <a:r>
              <a:rPr lang="ca-ES" sz="1400" dirty="0"/>
              <a:t> of industrial </a:t>
            </a:r>
            <a:r>
              <a:rPr lang="ca-ES" sz="1400" dirty="0" err="1"/>
              <a:t>use</a:t>
            </a:r>
            <a:r>
              <a:rPr lang="ca-ES" sz="1400" dirty="0"/>
              <a:t> cases </a:t>
            </a:r>
            <a:r>
              <a:rPr lang="ca-ES" sz="1400" dirty="0" err="1"/>
              <a:t>not</a:t>
            </a:r>
            <a:r>
              <a:rPr lang="ca-ES" sz="1400" dirty="0"/>
              <a:t> </a:t>
            </a:r>
            <a:r>
              <a:rPr lang="ca-ES" sz="1400" dirty="0" err="1"/>
              <a:t>eligible</a:t>
            </a:r>
            <a:r>
              <a:rPr lang="ca-ES" sz="1400" dirty="0"/>
              <a:t> for </a:t>
            </a:r>
            <a:r>
              <a:rPr lang="ca-ES" sz="1400" dirty="0" err="1"/>
              <a:t>the</a:t>
            </a:r>
            <a:r>
              <a:rPr lang="ca-ES" sz="1400" dirty="0"/>
              <a:t> </a:t>
            </a:r>
            <a:r>
              <a:rPr lang="ca-ES" sz="1400" dirty="0" err="1"/>
              <a:t>Cloud</a:t>
            </a:r>
            <a:r>
              <a:rPr lang="ca-ES" sz="1400" dirty="0"/>
              <a:t>. </a:t>
            </a:r>
            <a:r>
              <a:rPr lang="ca-ES" sz="1400" dirty="0" err="1"/>
              <a:t>Telcos</a:t>
            </a:r>
            <a:r>
              <a:rPr lang="ca-ES" sz="1400" dirty="0"/>
              <a:t>, </a:t>
            </a:r>
            <a:r>
              <a:rPr lang="ca-ES" sz="1400" dirty="0" err="1"/>
              <a:t>through</a:t>
            </a:r>
            <a:r>
              <a:rPr lang="ca-ES" sz="1400" dirty="0"/>
              <a:t> </a:t>
            </a:r>
            <a:r>
              <a:rPr lang="ca-ES" sz="1400" dirty="0" err="1"/>
              <a:t>their</a:t>
            </a:r>
            <a:r>
              <a:rPr lang="ca-ES" sz="1400" dirty="0"/>
              <a:t> Edge </a:t>
            </a:r>
            <a:r>
              <a:rPr lang="ca-ES" sz="1400" dirty="0" err="1"/>
              <a:t>service</a:t>
            </a:r>
            <a:r>
              <a:rPr lang="ca-ES" sz="1400" dirty="0"/>
              <a:t>, can be </a:t>
            </a:r>
            <a:r>
              <a:rPr lang="ca-ES" sz="1400" b="1" dirty="0" err="1"/>
              <a:t>the</a:t>
            </a:r>
            <a:r>
              <a:rPr lang="ca-ES" sz="1400" b="1" dirty="0"/>
              <a:t> partner </a:t>
            </a:r>
            <a:r>
              <a:rPr lang="ca-ES" sz="1400" b="1" dirty="0" err="1"/>
              <a:t>that</a:t>
            </a:r>
            <a:r>
              <a:rPr lang="ca-ES" sz="1400" b="1" dirty="0"/>
              <a:t> </a:t>
            </a:r>
            <a:r>
              <a:rPr lang="ca-ES" sz="1400" b="1" dirty="0" err="1"/>
              <a:t>enterprises</a:t>
            </a:r>
            <a:r>
              <a:rPr lang="ca-ES" sz="1400" b="1" dirty="0"/>
              <a:t> </a:t>
            </a:r>
            <a:r>
              <a:rPr lang="ca-ES" sz="1400" b="1" dirty="0" err="1"/>
              <a:t>are</a:t>
            </a:r>
            <a:r>
              <a:rPr lang="ca-ES" sz="1400" b="1" dirty="0"/>
              <a:t> </a:t>
            </a:r>
            <a:r>
              <a:rPr lang="ca-ES" sz="1400" b="1" dirty="0" err="1"/>
              <a:t>looking</a:t>
            </a:r>
            <a:r>
              <a:rPr lang="ca-ES" sz="1400" b="1" dirty="0"/>
              <a:t> for</a:t>
            </a:r>
            <a:r>
              <a:rPr lang="ca-ES" sz="1400" dirty="0"/>
              <a:t>.</a:t>
            </a:r>
          </a:p>
          <a:p>
            <a:endParaRPr lang="ca-ES" sz="1400" dirty="0"/>
          </a:p>
          <a:p>
            <a:r>
              <a:rPr lang="ca-ES" sz="1400" dirty="0"/>
              <a:t>On-Prem </a:t>
            </a:r>
            <a:r>
              <a:rPr lang="ca-ES" sz="1400" dirty="0" err="1"/>
              <a:t>and</a:t>
            </a:r>
            <a:r>
              <a:rPr lang="ca-ES" sz="1400" dirty="0"/>
              <a:t> </a:t>
            </a:r>
            <a:r>
              <a:rPr lang="ca-ES" sz="1400" dirty="0" err="1"/>
              <a:t>Telco</a:t>
            </a:r>
            <a:r>
              <a:rPr lang="ca-ES" sz="1400" dirty="0"/>
              <a:t> Edge </a:t>
            </a:r>
            <a:r>
              <a:rPr lang="ca-ES" sz="1400" dirty="0" err="1"/>
              <a:t>resources</a:t>
            </a:r>
            <a:r>
              <a:rPr lang="ca-ES" sz="1400" dirty="0"/>
              <a:t> can be </a:t>
            </a:r>
            <a:r>
              <a:rPr lang="ca-ES" sz="1400" b="1" dirty="0" err="1"/>
              <a:t>seamlessly</a:t>
            </a:r>
            <a:r>
              <a:rPr lang="ca-ES" sz="1400" b="1" dirty="0"/>
              <a:t> </a:t>
            </a:r>
            <a:r>
              <a:rPr lang="ca-ES" sz="1400" b="1" dirty="0" err="1"/>
              <a:t>combined</a:t>
            </a:r>
            <a:r>
              <a:rPr lang="ca-ES" sz="1400" b="1" dirty="0"/>
              <a:t> </a:t>
            </a:r>
            <a:r>
              <a:rPr lang="ca-ES" sz="1400" dirty="0"/>
              <a:t>via </a:t>
            </a:r>
            <a:r>
              <a:rPr lang="ca-ES" sz="1400" dirty="0" err="1"/>
              <a:t>federation</a:t>
            </a:r>
            <a:r>
              <a:rPr lang="ca-ES" sz="1400" dirty="0"/>
              <a:t> of </a:t>
            </a:r>
            <a:r>
              <a:rPr lang="ca-ES" sz="1400" dirty="0" err="1"/>
              <a:t>private</a:t>
            </a:r>
            <a:r>
              <a:rPr lang="ca-ES" sz="1400" dirty="0"/>
              <a:t> </a:t>
            </a:r>
            <a:r>
              <a:rPr lang="ca-ES" sz="1400" dirty="0" err="1"/>
              <a:t>and</a:t>
            </a:r>
            <a:r>
              <a:rPr lang="ca-ES" sz="1400" dirty="0"/>
              <a:t> </a:t>
            </a:r>
            <a:r>
              <a:rPr lang="ca-ES" sz="1400" dirty="0" err="1"/>
              <a:t>public</a:t>
            </a:r>
            <a:r>
              <a:rPr lang="ca-ES" sz="1400" dirty="0"/>
              <a:t> (</a:t>
            </a:r>
            <a:r>
              <a:rPr lang="ca-ES" sz="1400" dirty="0" err="1"/>
              <a:t>telco</a:t>
            </a:r>
            <a:r>
              <a:rPr lang="ca-ES" sz="1400" dirty="0"/>
              <a:t>) </a:t>
            </a:r>
            <a:r>
              <a:rPr lang="ca-ES" sz="1400" dirty="0" err="1"/>
              <a:t>orchestrators</a:t>
            </a:r>
            <a:r>
              <a:rPr lang="ca-ES" sz="1400" dirty="0"/>
              <a:t>, </a:t>
            </a:r>
            <a:r>
              <a:rPr lang="ca-ES" sz="1400" dirty="0" err="1"/>
              <a:t>using</a:t>
            </a:r>
            <a:r>
              <a:rPr lang="ca-ES" sz="1400" dirty="0"/>
              <a:t> </a:t>
            </a:r>
            <a:r>
              <a:rPr lang="ca-ES" sz="1400" dirty="0" err="1"/>
              <a:t>the</a:t>
            </a:r>
            <a:r>
              <a:rPr lang="ca-ES" sz="1400" dirty="0"/>
              <a:t> </a:t>
            </a:r>
            <a:r>
              <a:rPr lang="ca-ES" sz="1400" dirty="0" err="1"/>
              <a:t>same</a:t>
            </a:r>
            <a:r>
              <a:rPr lang="ca-ES" sz="1400" dirty="0"/>
              <a:t> OPG API.</a:t>
            </a:r>
            <a:endParaRPr lang="es-ES" sz="1400" dirty="0"/>
          </a:p>
          <a:p>
            <a:endParaRPr lang="es-ES" sz="1400" dirty="0"/>
          </a:p>
          <a:p>
            <a:r>
              <a:rPr lang="es-ES" sz="1400" b="1" dirty="0" err="1"/>
              <a:t>Flexibility</a:t>
            </a:r>
            <a:r>
              <a:rPr lang="es-ES" sz="1400" b="1" dirty="0"/>
              <a:t>, </a:t>
            </a:r>
            <a:r>
              <a:rPr lang="es-ES" sz="1400" b="1" dirty="0" err="1"/>
              <a:t>customer</a:t>
            </a:r>
            <a:r>
              <a:rPr lang="es-ES" sz="1400" b="1" dirty="0"/>
              <a:t> </a:t>
            </a:r>
            <a:r>
              <a:rPr lang="es-ES" sz="1400" b="1" dirty="0" err="1"/>
              <a:t>freedom</a:t>
            </a:r>
            <a:r>
              <a:rPr lang="es-ES" sz="1400" dirty="0"/>
              <a:t>, </a:t>
            </a:r>
            <a:r>
              <a:rPr lang="es-ES" sz="1400" dirty="0" err="1"/>
              <a:t>etc</a:t>
            </a:r>
            <a:r>
              <a:rPr lang="es-ES" sz="1400" dirty="0"/>
              <a:t>, </a:t>
            </a:r>
            <a:r>
              <a:rPr lang="es-ES" sz="1400" dirty="0" err="1"/>
              <a:t>will</a:t>
            </a:r>
            <a:r>
              <a:rPr lang="es-ES" sz="1400" dirty="0"/>
              <a:t> be </a:t>
            </a:r>
            <a:r>
              <a:rPr lang="es-ES" sz="1400" dirty="0" err="1"/>
              <a:t>key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</a:t>
            </a:r>
            <a:r>
              <a:rPr lang="es-ES" sz="1400" dirty="0" err="1"/>
              <a:t>get</a:t>
            </a:r>
            <a:r>
              <a:rPr lang="es-ES" sz="1400" dirty="0"/>
              <a:t> </a:t>
            </a:r>
            <a:r>
              <a:rPr lang="es-ES" sz="1400" dirty="0" err="1"/>
              <a:t>long-term</a:t>
            </a:r>
            <a:r>
              <a:rPr lang="es-ES" sz="1400" dirty="0"/>
              <a:t> </a:t>
            </a:r>
            <a:r>
              <a:rPr lang="es-ES" sz="1400" dirty="0" err="1"/>
              <a:t>engagement</a:t>
            </a:r>
            <a:r>
              <a:rPr lang="es-ES" sz="1400" dirty="0"/>
              <a:t> </a:t>
            </a:r>
            <a:r>
              <a:rPr lang="es-ES" sz="1400" dirty="0" err="1"/>
              <a:t>from</a:t>
            </a:r>
            <a:r>
              <a:rPr lang="es-ES" sz="1400" dirty="0"/>
              <a:t> </a:t>
            </a:r>
            <a:r>
              <a:rPr lang="es-ES" sz="1400" dirty="0" err="1"/>
              <a:t>developers</a:t>
            </a:r>
            <a:r>
              <a:rPr lang="es-ES" sz="1400" dirty="0"/>
              <a:t> and </a:t>
            </a:r>
            <a:r>
              <a:rPr lang="es-ES" sz="1400" dirty="0" err="1"/>
              <a:t>ITOps</a:t>
            </a:r>
            <a:r>
              <a:rPr lang="es-ES" sz="1400" dirty="0"/>
              <a:t> managers.</a:t>
            </a:r>
          </a:p>
          <a:p>
            <a:endParaRPr lang="es-ES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5A2200-E43E-F8C1-809B-F1FB14C1C8D4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3941981" y="776075"/>
            <a:ext cx="4683900" cy="572700"/>
          </a:xfrm>
        </p:spPr>
        <p:txBody>
          <a:bodyPr/>
          <a:lstStyle/>
          <a:p>
            <a:r>
              <a:rPr lang="en-GB" noProof="0" dirty="0"/>
              <a:t>Enterprises are ready for Edge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72D9B7B-BD1F-2A1F-76E3-10F8B472A6BA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>
          <a:blip r:embed="rId2"/>
          <a:srcRect l="28642" r="28642"/>
          <a:stretch/>
        </p:blipFill>
        <p:spPr>
          <a:prstGeom prst="roundRect">
            <a:avLst>
              <a:gd name="adj" fmla="val 6807"/>
            </a:avLst>
          </a:prstGeom>
        </p:spPr>
      </p:pic>
    </p:spTree>
    <p:extLst>
      <p:ext uri="{BB962C8B-B14F-4D97-AF65-F5344CB8AC3E}">
        <p14:creationId xmlns:p14="http://schemas.microsoft.com/office/powerpoint/2010/main" val="14388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"/>
          <p:cNvSpPr txBox="1"/>
          <p:nvPr/>
        </p:nvSpPr>
        <p:spPr>
          <a:xfrm>
            <a:off x="720000" y="593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rgbClr val="2A3B87"/>
                </a:solidFill>
                <a:latin typeface="+mj-lt"/>
              </a:rPr>
              <a:t>The Edge is a raising wave</a:t>
            </a:r>
            <a:endParaRPr sz="2200" b="1" dirty="0">
              <a:solidFill>
                <a:srgbClr val="2A3B87"/>
              </a:solidFill>
              <a:latin typeface="+mj-lt"/>
            </a:endParaRPr>
          </a:p>
        </p:txBody>
      </p:sp>
      <p:sp>
        <p:nvSpPr>
          <p:cNvPr id="438" name="Google Shape;438;p40"/>
          <p:cNvSpPr txBox="1"/>
          <p:nvPr/>
        </p:nvSpPr>
        <p:spPr>
          <a:xfrm>
            <a:off x="6529151" y="1080850"/>
            <a:ext cx="2257661" cy="358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dirty="0"/>
              <a:t>Edge Cloud monetization is achieved not through hardware, but through </a:t>
            </a:r>
            <a:r>
              <a:rPr lang="en-US" sz="1200" b="1" dirty="0"/>
              <a:t>API standardization</a:t>
            </a:r>
            <a:r>
              <a:rPr lang="en-US" sz="1200" dirty="0"/>
              <a:t> and </a:t>
            </a:r>
            <a:r>
              <a:rPr lang="en-US" sz="1200" b="1" dirty="0"/>
              <a:t>Edge Orchestration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en-US" sz="1200" dirty="0"/>
              <a:t>All Telcos are invited to actively adopt the </a:t>
            </a:r>
            <a:r>
              <a:rPr lang="en-US" sz="1200" b="1" dirty="0"/>
              <a:t>OPG API standards</a:t>
            </a:r>
            <a:r>
              <a:rPr lang="en-US" sz="1200" dirty="0"/>
              <a:t> and leverage existing deployment platforms to accelerate interoperability. </a:t>
            </a:r>
          </a:p>
          <a:p>
            <a:endParaRPr lang="en-US" sz="1200" b="1" dirty="0"/>
          </a:p>
          <a:p>
            <a:r>
              <a:rPr lang="en-US" sz="1200" dirty="0"/>
              <a:t>The revenue is not in the Edge server; but in the capacity to </a:t>
            </a:r>
            <a:r>
              <a:rPr lang="en-US" sz="1200" b="1" dirty="0"/>
              <a:t>combine the Infrastructure with the Network </a:t>
            </a:r>
            <a:r>
              <a:rPr lang="en-US" sz="1200" dirty="0"/>
              <a:t>and leverage the joint capillarity to eventually deliver an </a:t>
            </a:r>
            <a:r>
              <a:rPr lang="en-US" sz="1200" b="1" dirty="0"/>
              <a:t>unbeatable service</a:t>
            </a:r>
            <a:r>
              <a:rPr lang="en-US" sz="1200" dirty="0"/>
              <a:t>. </a:t>
            </a:r>
            <a:endParaRPr lang="es-ES" sz="1200" dirty="0"/>
          </a:p>
        </p:txBody>
      </p:sp>
      <p:cxnSp>
        <p:nvCxnSpPr>
          <p:cNvPr id="474" name="Google Shape;474;p40"/>
          <p:cNvCxnSpPr/>
          <p:nvPr/>
        </p:nvCxnSpPr>
        <p:spPr>
          <a:xfrm rot="10800000">
            <a:off x="3035725" y="1080850"/>
            <a:ext cx="3140400" cy="0"/>
          </a:xfrm>
          <a:prstGeom prst="straightConnector1">
            <a:avLst/>
          </a:prstGeom>
          <a:noFill/>
          <a:ln w="9525" cap="flat" cmpd="sng">
            <a:solidFill>
              <a:srgbClr val="2A3B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C666F50-F24E-7F33-CBBE-22E45D577DAA}"/>
              </a:ext>
            </a:extLst>
          </p:cNvPr>
          <p:cNvSpPr txBox="1"/>
          <p:nvPr/>
        </p:nvSpPr>
        <p:spPr>
          <a:xfrm>
            <a:off x="1606701" y="4473636"/>
            <a:ext cx="3603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LIVE DEMOS AVAILABLE AT MWC 2026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D1B3A8-1B94-3B89-1F44-1B28ECD45124}"/>
              </a:ext>
            </a:extLst>
          </p:cNvPr>
          <p:cNvGrpSpPr/>
          <p:nvPr/>
        </p:nvGrpSpPr>
        <p:grpSpPr>
          <a:xfrm>
            <a:off x="-35364" y="1164372"/>
            <a:ext cx="6569408" cy="3151540"/>
            <a:chOff x="-35364" y="1164372"/>
            <a:chExt cx="6569408" cy="315154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6620A2D2-A709-FE66-F069-D852A77CB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5364" y="1164372"/>
              <a:ext cx="6569408" cy="315154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B566641-D856-F831-DD75-5C0FD3136D5C}"/>
                </a:ext>
              </a:extLst>
            </p:cNvPr>
            <p:cNvSpPr/>
            <p:nvPr/>
          </p:nvSpPr>
          <p:spPr>
            <a:xfrm>
              <a:off x="2886075" y="1257300"/>
              <a:ext cx="604838" cy="14496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7" name="Google Shape;191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529" y="306594"/>
            <a:ext cx="3720140" cy="167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6632AC-8EE1-DDD1-B512-15B931994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76" y="3157260"/>
            <a:ext cx="7468247" cy="1426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3026FE-564B-85ED-FCD3-CA2D19EB3056}"/>
              </a:ext>
            </a:extLst>
          </p:cNvPr>
          <p:cNvSpPr txBox="1"/>
          <p:nvPr/>
        </p:nvSpPr>
        <p:spPr>
          <a:xfrm>
            <a:off x="2824525" y="2254028"/>
            <a:ext cx="3538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4400" b="1" i="0" u="none" strike="noStrike" kern="0" cap="none" spc="0" normalizeH="0" baseline="0" noProof="0" dirty="0">
                <a:ln>
                  <a:noFill/>
                </a:ln>
                <a:solidFill>
                  <a:srgbClr val="1A23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09E77-6CB2-604E-E42D-8B47BDE794F5}"/>
              </a:ext>
            </a:extLst>
          </p:cNvPr>
          <p:cNvSpPr txBox="1"/>
          <p:nvPr/>
        </p:nvSpPr>
        <p:spPr>
          <a:xfrm>
            <a:off x="3307830" y="4529129"/>
            <a:ext cx="2571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1A23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www.nearbycomputing.com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arby Computing general ">
  <a:themeElements>
    <a:clrScheme name="NearbyONE2.0">
      <a:dk1>
        <a:srgbClr val="1A2345"/>
      </a:dk1>
      <a:lt1>
        <a:sysClr val="window" lastClr="FFFFFF"/>
      </a:lt1>
      <a:dk2>
        <a:srgbClr val="2A3B87"/>
      </a:dk2>
      <a:lt2>
        <a:srgbClr val="FFFFFF"/>
      </a:lt2>
      <a:accent1>
        <a:srgbClr val="2A3B87"/>
      </a:accent1>
      <a:accent2>
        <a:srgbClr val="4F7ABD"/>
      </a:accent2>
      <a:accent3>
        <a:srgbClr val="1A2345"/>
      </a:accent3>
      <a:accent4>
        <a:srgbClr val="E26A34"/>
      </a:accent4>
      <a:accent5>
        <a:srgbClr val="F0A736"/>
      </a:accent5>
      <a:accent6>
        <a:srgbClr val="E24C5C"/>
      </a:accent6>
      <a:hlink>
        <a:srgbClr val="00B0D7"/>
      </a:hlink>
      <a:folHlink>
        <a:srgbClr val="4F7ABD"/>
      </a:folHlink>
    </a:clrScheme>
    <a:fontScheme name="Custom 1">
      <a:majorFont>
        <a:latin typeface="Arial Nov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earbyComputing Foficial 01072025" id="{0A0BF2BB-9C8A-42D2-811B-01796ED32AA5}" vid="{E98222D8-9B73-48A7-B6E3-1DB413E6F7A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no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no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no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CDA4C922D91D408DE41D3297622D7B" ma:contentTypeVersion="3" ma:contentTypeDescription="Create a new document." ma:contentTypeScope="" ma:versionID="d0dfe2b9548aa981d8c28ea1444f0051">
  <xsd:schema xmlns:xsd="http://www.w3.org/2001/XMLSchema" xmlns:xs="http://www.w3.org/2001/XMLSchema" xmlns:p="http://schemas.microsoft.com/office/2006/metadata/properties" xmlns:ns2="3c56d99b-db5c-4b31-9ebf-e4084e61ddc5" targetNamespace="http://schemas.microsoft.com/office/2006/metadata/properties" ma:root="true" ma:fieldsID="5ecf54d1737a9d677ee96348e0cad0d7" ns2:_="">
    <xsd:import namespace="3c56d99b-db5c-4b31-9ebf-e4084e61dd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6d99b-db5c-4b31-9ebf-e4084e61dd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4C2AEF-347B-4D6C-80F5-80A435C780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56d99b-db5c-4b31-9ebf-e4084e61dd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E8D01F-D081-41C8-AB2E-5AD2183315C6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3c56d99b-db5c-4b31-9ebf-e4084e61ddc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7D529F6-3D8E-454D-BEE1-AAE60C7677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408</Words>
  <Application/>
  <PresentationFormat>On-screen Show (16:9)</PresentationFormat>
  <Paragraphs>33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Nova</vt:lpstr>
      <vt:lpstr>Arial Nova Light</vt:lpstr>
      <vt:lpstr>Nearby Computing general </vt:lpstr>
      <vt:lpstr>Monetizing the Telco Edge: From Infrastructure to API-Driven Revenue</vt:lpstr>
      <vt:lpstr>We’re one step close to the Edge</vt:lpstr>
      <vt:lpstr>Under the IPCEI-CIS tailwind</vt:lpstr>
      <vt:lpstr>Enterprises are ready for Edge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revision>0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