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3423" r:id="rId2"/>
    <p:sldId id="3455" r:id="rId3"/>
    <p:sldId id="3424" r:id="rId4"/>
    <p:sldId id="3432" r:id="rId5"/>
    <p:sldId id="3433" r:id="rId6"/>
    <p:sldId id="3439" r:id="rId7"/>
    <p:sldId id="3406" r:id="rId8"/>
    <p:sldId id="3407" r:id="rId9"/>
    <p:sldId id="3436" r:id="rId10"/>
    <p:sldId id="3450" r:id="rId11"/>
    <p:sldId id="3449" r:id="rId12"/>
    <p:sldId id="3442" r:id="rId13"/>
    <p:sldId id="3472" r:id="rId14"/>
    <p:sldId id="3469" r:id="rId15"/>
    <p:sldId id="3470" r:id="rId16"/>
    <p:sldId id="3453" r:id="rId17"/>
    <p:sldId id="3446" r:id="rId18"/>
    <p:sldId id="3471" r:id="rId19"/>
    <p:sldId id="3454" r:id="rId20"/>
    <p:sldId id="3459" r:id="rId21"/>
    <p:sldId id="3461" r:id="rId22"/>
    <p:sldId id="3462" r:id="rId23"/>
    <p:sldId id="3463" r:id="rId24"/>
    <p:sldId id="3464" r:id="rId25"/>
    <p:sldId id="346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518"/>
    <a:srgbClr val="A89200"/>
    <a:srgbClr val="FF5252"/>
    <a:srgbClr val="130033"/>
    <a:srgbClr val="4B0DFF"/>
    <a:srgbClr val="CBC1FF"/>
    <a:srgbClr val="27065D"/>
    <a:srgbClr val="0D1224"/>
    <a:srgbClr val="43609D"/>
    <a:srgbClr val="EDC9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464521-4C5E-204B-A479-12FD234A493E}" v="104" dt="2025-10-17T02:20:52.3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p:restoredTop sz="94694"/>
  </p:normalViewPr>
  <p:slideViewPr>
    <p:cSldViewPr snapToGrid="0">
      <p:cViewPr varScale="1">
        <p:scale>
          <a:sx n="107" d="100"/>
          <a:sy n="107" d="100"/>
        </p:scale>
        <p:origin x="1288" y="4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Ziemer" userId="4af04c9a-1c16-4b50-92bd-5ba06c12030a" providerId="ADAL" clId="{979F8B0B-BB52-55DB-8A3C-E8EFD809ED98}"/>
    <pc:docChg chg="undo custSel addSld delSld modSld">
      <pc:chgData name="Tim Ziemer" userId="4af04c9a-1c16-4b50-92bd-5ba06c12030a" providerId="ADAL" clId="{979F8B0B-BB52-55DB-8A3C-E8EFD809ED98}" dt="2025-10-17T02:20:52.324" v="1038"/>
      <pc:docMkLst>
        <pc:docMk/>
      </pc:docMkLst>
      <pc:sldChg chg="addSp modSp mod modAnim">
        <pc:chgData name="Tim Ziemer" userId="4af04c9a-1c16-4b50-92bd-5ba06c12030a" providerId="ADAL" clId="{979F8B0B-BB52-55DB-8A3C-E8EFD809ED98}" dt="2025-10-17T01:56:28.601" v="981"/>
        <pc:sldMkLst>
          <pc:docMk/>
          <pc:sldMk cId="2930001164" sldId="3406"/>
        </pc:sldMkLst>
        <pc:spChg chg="add mod">
          <ac:chgData name="Tim Ziemer" userId="4af04c9a-1c16-4b50-92bd-5ba06c12030a" providerId="ADAL" clId="{979F8B0B-BB52-55DB-8A3C-E8EFD809ED98}" dt="2025-10-17T01:05:10.401" v="69" actId="1076"/>
          <ac:spMkLst>
            <pc:docMk/>
            <pc:sldMk cId="2930001164" sldId="3406"/>
            <ac:spMk id="3" creationId="{DB9E1B5D-55B7-E994-6AEF-45D22721036D}"/>
          </ac:spMkLst>
        </pc:spChg>
        <pc:spChg chg="add mod">
          <ac:chgData name="Tim Ziemer" userId="4af04c9a-1c16-4b50-92bd-5ba06c12030a" providerId="ADAL" clId="{979F8B0B-BB52-55DB-8A3C-E8EFD809ED98}" dt="2025-10-17T01:05:04.018" v="68" actId="1076"/>
          <ac:spMkLst>
            <pc:docMk/>
            <pc:sldMk cId="2930001164" sldId="3406"/>
            <ac:spMk id="5" creationId="{45EDEC09-A631-B2D3-D9A0-BBF37AC91E7D}"/>
          </ac:spMkLst>
        </pc:spChg>
        <pc:spChg chg="add mod">
          <ac:chgData name="Tim Ziemer" userId="4af04c9a-1c16-4b50-92bd-5ba06c12030a" providerId="ADAL" clId="{979F8B0B-BB52-55DB-8A3C-E8EFD809ED98}" dt="2025-10-17T01:05:36.981" v="72"/>
          <ac:spMkLst>
            <pc:docMk/>
            <pc:sldMk cId="2930001164" sldId="3406"/>
            <ac:spMk id="6" creationId="{E82F71AA-48C1-3CD1-8D48-FE7C3E3DD424}"/>
          </ac:spMkLst>
        </pc:spChg>
        <pc:spChg chg="add mod">
          <ac:chgData name="Tim Ziemer" userId="4af04c9a-1c16-4b50-92bd-5ba06c12030a" providerId="ADAL" clId="{979F8B0B-BB52-55DB-8A3C-E8EFD809ED98}" dt="2025-10-17T01:04:51.633" v="66" actId="1076"/>
          <ac:spMkLst>
            <pc:docMk/>
            <pc:sldMk cId="2930001164" sldId="3406"/>
            <ac:spMk id="7" creationId="{880574E7-958D-258E-A44F-E484AFBB8A02}"/>
          </ac:spMkLst>
        </pc:spChg>
        <pc:spChg chg="add mod">
          <ac:chgData name="Tim Ziemer" userId="4af04c9a-1c16-4b50-92bd-5ba06c12030a" providerId="ADAL" clId="{979F8B0B-BB52-55DB-8A3C-E8EFD809ED98}" dt="2025-10-17T01:05:18.534" v="70" actId="1076"/>
          <ac:spMkLst>
            <pc:docMk/>
            <pc:sldMk cId="2930001164" sldId="3406"/>
            <ac:spMk id="8" creationId="{ADC835B3-D28A-5D25-9568-FBCE76C88177}"/>
          </ac:spMkLst>
        </pc:spChg>
      </pc:sldChg>
      <pc:sldChg chg="addSp modSp mod">
        <pc:chgData name="Tim Ziemer" userId="4af04c9a-1c16-4b50-92bd-5ba06c12030a" providerId="ADAL" clId="{979F8B0B-BB52-55DB-8A3C-E8EFD809ED98}" dt="2025-10-17T01:50:28.275" v="978" actId="20577"/>
        <pc:sldMkLst>
          <pc:docMk/>
          <pc:sldMk cId="2385670713" sldId="3423"/>
        </pc:sldMkLst>
        <pc:spChg chg="add mod">
          <ac:chgData name="Tim Ziemer" userId="4af04c9a-1c16-4b50-92bd-5ba06c12030a" providerId="ADAL" clId="{979F8B0B-BB52-55DB-8A3C-E8EFD809ED98}" dt="2025-10-17T01:50:28.275" v="978" actId="20577"/>
          <ac:spMkLst>
            <pc:docMk/>
            <pc:sldMk cId="2385670713" sldId="3423"/>
            <ac:spMk id="2" creationId="{377061B9-7F1F-06A3-A957-A8515E968BB7}"/>
          </ac:spMkLst>
        </pc:spChg>
        <pc:spChg chg="mod">
          <ac:chgData name="Tim Ziemer" userId="4af04c9a-1c16-4b50-92bd-5ba06c12030a" providerId="ADAL" clId="{979F8B0B-BB52-55DB-8A3C-E8EFD809ED98}" dt="2025-10-17T01:48:34.571" v="925" actId="207"/>
          <ac:spMkLst>
            <pc:docMk/>
            <pc:sldMk cId="2385670713" sldId="3423"/>
            <ac:spMk id="17" creationId="{5BFCC4B4-3C52-C283-59F7-A0E788338EF8}"/>
          </ac:spMkLst>
        </pc:spChg>
        <pc:spChg chg="mod">
          <ac:chgData name="Tim Ziemer" userId="4af04c9a-1c16-4b50-92bd-5ba06c12030a" providerId="ADAL" clId="{979F8B0B-BB52-55DB-8A3C-E8EFD809ED98}" dt="2025-10-17T01:49:29.393" v="946" actId="20577"/>
          <ac:spMkLst>
            <pc:docMk/>
            <pc:sldMk cId="2385670713" sldId="3423"/>
            <ac:spMk id="19" creationId="{FCEC1AE2-A0D7-320E-E2A6-2C3DC18039B2}"/>
          </ac:spMkLst>
        </pc:spChg>
        <pc:picChg chg="mod">
          <ac:chgData name="Tim Ziemer" userId="4af04c9a-1c16-4b50-92bd-5ba06c12030a" providerId="ADAL" clId="{979F8B0B-BB52-55DB-8A3C-E8EFD809ED98}" dt="2025-10-17T01:15:35.251" v="681" actId="1076"/>
          <ac:picMkLst>
            <pc:docMk/>
            <pc:sldMk cId="2385670713" sldId="3423"/>
            <ac:picMk id="9" creationId="{26EA1EA5-262A-3F99-0219-B36648D86BCE}"/>
          </ac:picMkLst>
        </pc:picChg>
      </pc:sldChg>
      <pc:sldChg chg="mod modShow">
        <pc:chgData name="Tim Ziemer" userId="4af04c9a-1c16-4b50-92bd-5ba06c12030a" providerId="ADAL" clId="{979F8B0B-BB52-55DB-8A3C-E8EFD809ED98}" dt="2025-10-17T01:55:54.960" v="980" actId="729"/>
        <pc:sldMkLst>
          <pc:docMk/>
          <pc:sldMk cId="4224736763" sldId="3424"/>
        </pc:sldMkLst>
      </pc:sldChg>
      <pc:sldChg chg="addSp modSp mod modAnim">
        <pc:chgData name="Tim Ziemer" userId="4af04c9a-1c16-4b50-92bd-5ba06c12030a" providerId="ADAL" clId="{979F8B0B-BB52-55DB-8A3C-E8EFD809ED98}" dt="2025-10-17T01:24:11.964" v="741"/>
        <pc:sldMkLst>
          <pc:docMk/>
          <pc:sldMk cId="1120425121" sldId="3433"/>
        </pc:sldMkLst>
        <pc:picChg chg="add mod">
          <ac:chgData name="Tim Ziemer" userId="4af04c9a-1c16-4b50-92bd-5ba06c12030a" providerId="ADAL" clId="{979F8B0B-BB52-55DB-8A3C-E8EFD809ED98}" dt="2025-10-17T01:21:17.289" v="704" actId="1076"/>
          <ac:picMkLst>
            <pc:docMk/>
            <pc:sldMk cId="1120425121" sldId="3433"/>
            <ac:picMk id="9" creationId="{719ECEF8-127F-24EC-8EF7-64BE9E55C77F}"/>
          </ac:picMkLst>
        </pc:picChg>
      </pc:sldChg>
      <pc:sldChg chg="del">
        <pc:chgData name="Tim Ziemer" userId="4af04c9a-1c16-4b50-92bd-5ba06c12030a" providerId="ADAL" clId="{979F8B0B-BB52-55DB-8A3C-E8EFD809ED98}" dt="2025-10-17T01:27:18.225" v="824" actId="2696"/>
        <pc:sldMkLst>
          <pc:docMk/>
          <pc:sldMk cId="4173084910" sldId="3434"/>
        </pc:sldMkLst>
      </pc:sldChg>
      <pc:sldChg chg="del">
        <pc:chgData name="Tim Ziemer" userId="4af04c9a-1c16-4b50-92bd-5ba06c12030a" providerId="ADAL" clId="{979F8B0B-BB52-55DB-8A3C-E8EFD809ED98}" dt="2025-10-17T01:07:15.258" v="73" actId="2696"/>
        <pc:sldMkLst>
          <pc:docMk/>
          <pc:sldMk cId="253000234" sldId="3435"/>
        </pc:sldMkLst>
      </pc:sldChg>
      <pc:sldChg chg="modSp mod">
        <pc:chgData name="Tim Ziemer" userId="4af04c9a-1c16-4b50-92bd-5ba06c12030a" providerId="ADAL" clId="{979F8B0B-BB52-55DB-8A3C-E8EFD809ED98}" dt="2025-10-17T01:30:55.321" v="915" actId="20577"/>
        <pc:sldMkLst>
          <pc:docMk/>
          <pc:sldMk cId="3657962155" sldId="3436"/>
        </pc:sldMkLst>
        <pc:spChg chg="mod">
          <ac:chgData name="Tim Ziemer" userId="4af04c9a-1c16-4b50-92bd-5ba06c12030a" providerId="ADAL" clId="{979F8B0B-BB52-55DB-8A3C-E8EFD809ED98}" dt="2025-10-17T01:30:55.321" v="915" actId="20577"/>
          <ac:spMkLst>
            <pc:docMk/>
            <pc:sldMk cId="3657962155" sldId="3436"/>
            <ac:spMk id="57" creationId="{2FD0244B-FE49-0365-DE22-3D076A861772}"/>
          </ac:spMkLst>
        </pc:spChg>
      </pc:sldChg>
      <pc:sldChg chg="del">
        <pc:chgData name="Tim Ziemer" userId="4af04c9a-1c16-4b50-92bd-5ba06c12030a" providerId="ADAL" clId="{979F8B0B-BB52-55DB-8A3C-E8EFD809ED98}" dt="2025-10-17T01:27:18.236" v="825" actId="2696"/>
        <pc:sldMkLst>
          <pc:docMk/>
          <pc:sldMk cId="341347152" sldId="3438"/>
        </pc:sldMkLst>
      </pc:sldChg>
      <pc:sldChg chg="modSp">
        <pc:chgData name="Tim Ziemer" userId="4af04c9a-1c16-4b50-92bd-5ba06c12030a" providerId="ADAL" clId="{979F8B0B-BB52-55DB-8A3C-E8EFD809ED98}" dt="2025-10-17T01:01:58.300" v="34" actId="207"/>
        <pc:sldMkLst>
          <pc:docMk/>
          <pc:sldMk cId="243815233" sldId="3439"/>
        </pc:sldMkLst>
        <pc:spChg chg="mod">
          <ac:chgData name="Tim Ziemer" userId="4af04c9a-1c16-4b50-92bd-5ba06c12030a" providerId="ADAL" clId="{979F8B0B-BB52-55DB-8A3C-E8EFD809ED98}" dt="2025-10-17T01:01:58.300" v="34" actId="207"/>
          <ac:spMkLst>
            <pc:docMk/>
            <pc:sldMk cId="243815233" sldId="3439"/>
            <ac:spMk id="46" creationId="{D16AA4FA-E890-2F22-4DA6-78F6D72700EE}"/>
          </ac:spMkLst>
        </pc:spChg>
      </pc:sldChg>
      <pc:sldChg chg="add del modAnim">
        <pc:chgData name="Tim Ziemer" userId="4af04c9a-1c16-4b50-92bd-5ba06c12030a" providerId="ADAL" clId="{979F8B0B-BB52-55DB-8A3C-E8EFD809ED98}" dt="2025-10-17T02:00:12.939" v="984" actId="2696"/>
        <pc:sldMkLst>
          <pc:docMk/>
          <pc:sldMk cId="4071505498" sldId="3442"/>
        </pc:sldMkLst>
      </pc:sldChg>
      <pc:sldChg chg="del">
        <pc:chgData name="Tim Ziemer" userId="4af04c9a-1c16-4b50-92bd-5ba06c12030a" providerId="ADAL" clId="{979F8B0B-BB52-55DB-8A3C-E8EFD809ED98}" dt="2025-10-17T01:27:18.169" v="822" actId="2696"/>
        <pc:sldMkLst>
          <pc:docMk/>
          <pc:sldMk cId="237295836" sldId="3443"/>
        </pc:sldMkLst>
      </pc:sldChg>
      <pc:sldChg chg="del">
        <pc:chgData name="Tim Ziemer" userId="4af04c9a-1c16-4b50-92bd-5ba06c12030a" providerId="ADAL" clId="{979F8B0B-BB52-55DB-8A3C-E8EFD809ED98}" dt="2025-10-17T01:27:18.168" v="821" actId="2696"/>
        <pc:sldMkLst>
          <pc:docMk/>
          <pc:sldMk cId="3535194543" sldId="3444"/>
        </pc:sldMkLst>
      </pc:sldChg>
      <pc:sldChg chg="del">
        <pc:chgData name="Tim Ziemer" userId="4af04c9a-1c16-4b50-92bd-5ba06c12030a" providerId="ADAL" clId="{979F8B0B-BB52-55DB-8A3C-E8EFD809ED98}" dt="2025-10-17T01:27:18.170" v="823" actId="2696"/>
        <pc:sldMkLst>
          <pc:docMk/>
          <pc:sldMk cId="2956165323" sldId="3445"/>
        </pc:sldMkLst>
      </pc:sldChg>
      <pc:sldChg chg="add del">
        <pc:chgData name="Tim Ziemer" userId="4af04c9a-1c16-4b50-92bd-5ba06c12030a" providerId="ADAL" clId="{979F8B0B-BB52-55DB-8A3C-E8EFD809ED98}" dt="2025-10-17T01:27:22.975" v="827" actId="2696"/>
        <pc:sldMkLst>
          <pc:docMk/>
          <pc:sldMk cId="885908285" sldId="3446"/>
        </pc:sldMkLst>
      </pc:sldChg>
      <pc:sldChg chg="addSp modSp mod modAnim">
        <pc:chgData name="Tim Ziemer" userId="4af04c9a-1c16-4b50-92bd-5ba06c12030a" providerId="ADAL" clId="{979F8B0B-BB52-55DB-8A3C-E8EFD809ED98}" dt="2025-10-17T01:33:20.670" v="920" actId="1076"/>
        <pc:sldMkLst>
          <pc:docMk/>
          <pc:sldMk cId="2324796536" sldId="3449"/>
        </pc:sldMkLst>
        <pc:spChg chg="add mod">
          <ac:chgData name="Tim Ziemer" userId="4af04c9a-1c16-4b50-92bd-5ba06c12030a" providerId="ADAL" clId="{979F8B0B-BB52-55DB-8A3C-E8EFD809ED98}" dt="2025-10-17T01:33:20.670" v="920" actId="1076"/>
          <ac:spMkLst>
            <pc:docMk/>
            <pc:sldMk cId="2324796536" sldId="3449"/>
            <ac:spMk id="4" creationId="{C9B8D77A-BCA7-A65F-8A55-813B427225B5}"/>
          </ac:spMkLst>
        </pc:spChg>
      </pc:sldChg>
      <pc:sldChg chg="addSp delSp modSp mod modAnim">
        <pc:chgData name="Tim Ziemer" userId="4af04c9a-1c16-4b50-92bd-5ba06c12030a" providerId="ADAL" clId="{979F8B0B-BB52-55DB-8A3C-E8EFD809ED98}" dt="2025-10-17T02:11:42.636" v="1006"/>
        <pc:sldMkLst>
          <pc:docMk/>
          <pc:sldMk cId="2987076385" sldId="3450"/>
        </pc:sldMkLst>
        <pc:spChg chg="del">
          <ac:chgData name="Tim Ziemer" userId="4af04c9a-1c16-4b50-92bd-5ba06c12030a" providerId="ADAL" clId="{979F8B0B-BB52-55DB-8A3C-E8EFD809ED98}" dt="2025-10-17T01:32:26.099" v="916" actId="21"/>
          <ac:spMkLst>
            <pc:docMk/>
            <pc:sldMk cId="2987076385" sldId="3450"/>
            <ac:spMk id="4" creationId="{4D102965-6506-7ADC-086B-1CFCC5D67DD3}"/>
          </ac:spMkLst>
        </pc:spChg>
        <pc:spChg chg="mod">
          <ac:chgData name="Tim Ziemer" userId="4af04c9a-1c16-4b50-92bd-5ba06c12030a" providerId="ADAL" clId="{979F8B0B-BB52-55DB-8A3C-E8EFD809ED98}" dt="2025-10-17T02:11:00.582" v="997" actId="1076"/>
          <ac:spMkLst>
            <pc:docMk/>
            <pc:sldMk cId="2987076385" sldId="3450"/>
            <ac:spMk id="5" creationId="{9481E7A5-D85C-DFE8-F5DA-BA0B413DD7AA}"/>
          </ac:spMkLst>
        </pc:spChg>
        <pc:spChg chg="mod">
          <ac:chgData name="Tim Ziemer" userId="4af04c9a-1c16-4b50-92bd-5ba06c12030a" providerId="ADAL" clId="{979F8B0B-BB52-55DB-8A3C-E8EFD809ED98}" dt="2025-10-17T02:11:08.551" v="998" actId="1076"/>
          <ac:spMkLst>
            <pc:docMk/>
            <pc:sldMk cId="2987076385" sldId="3450"/>
            <ac:spMk id="6" creationId="{68479767-B3F9-F004-8056-D8B8D5813EA9}"/>
          </ac:spMkLst>
        </pc:spChg>
        <pc:grpChg chg="add">
          <ac:chgData name="Tim Ziemer" userId="4af04c9a-1c16-4b50-92bd-5ba06c12030a" providerId="ADAL" clId="{979F8B0B-BB52-55DB-8A3C-E8EFD809ED98}" dt="2025-10-17T02:11:17.904" v="999" actId="164"/>
          <ac:grpSpMkLst>
            <pc:docMk/>
            <pc:sldMk cId="2987076385" sldId="3450"/>
            <ac:grpSpMk id="7" creationId="{B2C09E15-6D2D-594B-3101-039D90119C92}"/>
          </ac:grpSpMkLst>
        </pc:grpChg>
      </pc:sldChg>
      <pc:sldChg chg="del">
        <pc:chgData name="Tim Ziemer" userId="4af04c9a-1c16-4b50-92bd-5ba06c12030a" providerId="ADAL" clId="{979F8B0B-BB52-55DB-8A3C-E8EFD809ED98}" dt="2025-10-17T01:27:18.166" v="820" actId="2696"/>
        <pc:sldMkLst>
          <pc:docMk/>
          <pc:sldMk cId="2182011077" sldId="3452"/>
        </pc:sldMkLst>
      </pc:sldChg>
      <pc:sldChg chg="add">
        <pc:chgData name="Tim Ziemer" userId="4af04c9a-1c16-4b50-92bd-5ba06c12030a" providerId="ADAL" clId="{979F8B0B-BB52-55DB-8A3C-E8EFD809ED98}" dt="2025-10-17T02:17:36.925" v="1008"/>
        <pc:sldMkLst>
          <pc:docMk/>
          <pc:sldMk cId="2070696804" sldId="3454"/>
        </pc:sldMkLst>
      </pc:sldChg>
      <pc:sldChg chg="add del setBg">
        <pc:chgData name="Tim Ziemer" userId="4af04c9a-1c16-4b50-92bd-5ba06c12030a" providerId="ADAL" clId="{979F8B0B-BB52-55DB-8A3C-E8EFD809ED98}" dt="2025-10-17T01:08:48.542" v="80" actId="2696"/>
        <pc:sldMkLst>
          <pc:docMk/>
          <pc:sldMk cId="2091469281" sldId="3454"/>
        </pc:sldMkLst>
      </pc:sldChg>
      <pc:sldChg chg="add del setBg">
        <pc:chgData name="Tim Ziemer" userId="4af04c9a-1c16-4b50-92bd-5ba06c12030a" providerId="ADAL" clId="{979F8B0B-BB52-55DB-8A3C-E8EFD809ED98}" dt="2025-10-17T02:17:29.543" v="1007" actId="2696"/>
        <pc:sldMkLst>
          <pc:docMk/>
          <pc:sldMk cId="2593243686" sldId="3454"/>
        </pc:sldMkLst>
      </pc:sldChg>
      <pc:sldChg chg="delSp modSp add mod modAnim">
        <pc:chgData name="Tim Ziemer" userId="4af04c9a-1c16-4b50-92bd-5ba06c12030a" providerId="ADAL" clId="{979F8B0B-BB52-55DB-8A3C-E8EFD809ED98}" dt="2025-10-17T01:16:56.323" v="700"/>
        <pc:sldMkLst>
          <pc:docMk/>
          <pc:sldMk cId="1143474519" sldId="3455"/>
        </pc:sldMkLst>
        <pc:spChg chg="mod">
          <ac:chgData name="Tim Ziemer" userId="4af04c9a-1c16-4b50-92bd-5ba06c12030a" providerId="ADAL" clId="{979F8B0B-BB52-55DB-8A3C-E8EFD809ED98}" dt="2025-10-17T01:09:03.802" v="92" actId="20577"/>
          <ac:spMkLst>
            <pc:docMk/>
            <pc:sldMk cId="1143474519" sldId="3455"/>
            <ac:spMk id="2" creationId="{1F19190B-3216-421D-6547-EABA5881B115}"/>
          </ac:spMkLst>
        </pc:spChg>
        <pc:spChg chg="del mod">
          <ac:chgData name="Tim Ziemer" userId="4af04c9a-1c16-4b50-92bd-5ba06c12030a" providerId="ADAL" clId="{979F8B0B-BB52-55DB-8A3C-E8EFD809ED98}" dt="2025-10-17T01:15:18.175" v="680" actId="478"/>
          <ac:spMkLst>
            <pc:docMk/>
            <pc:sldMk cId="1143474519" sldId="3455"/>
            <ac:spMk id="3" creationId="{3A1E453A-3D69-AB74-88E4-DE491723B343}"/>
          </ac:spMkLst>
        </pc:spChg>
        <pc:spChg chg="mod">
          <ac:chgData name="Tim Ziemer" userId="4af04c9a-1c16-4b50-92bd-5ba06c12030a" providerId="ADAL" clId="{979F8B0B-BB52-55DB-8A3C-E8EFD809ED98}" dt="2025-10-17T01:15:09.703" v="678" actId="313"/>
          <ac:spMkLst>
            <pc:docMk/>
            <pc:sldMk cId="1143474519" sldId="3455"/>
            <ac:spMk id="12" creationId="{670AC069-5FC7-9BBA-57F2-4B5AC15E2FAB}"/>
          </ac:spMkLst>
        </pc:spChg>
      </pc:sldChg>
      <pc:sldChg chg="add del setBg">
        <pc:chgData name="Tim Ziemer" userId="4af04c9a-1c16-4b50-92bd-5ba06c12030a" providerId="ADAL" clId="{979F8B0B-BB52-55DB-8A3C-E8EFD809ED98}" dt="2025-10-17T02:09:47.397" v="987" actId="2696"/>
        <pc:sldMkLst>
          <pc:docMk/>
          <pc:sldMk cId="570304054" sldId="3456"/>
        </pc:sldMkLst>
      </pc:sldChg>
      <pc:sldChg chg="add del">
        <pc:chgData name="Tim Ziemer" userId="4af04c9a-1c16-4b50-92bd-5ba06c12030a" providerId="ADAL" clId="{979F8B0B-BB52-55DB-8A3C-E8EFD809ED98}" dt="2025-10-17T02:09:37.260" v="985" actId="2696"/>
        <pc:sldMkLst>
          <pc:docMk/>
          <pc:sldMk cId="9702496" sldId="3457"/>
        </pc:sldMkLst>
      </pc:sldChg>
      <pc:sldChg chg="add del">
        <pc:chgData name="Tim Ziemer" userId="4af04c9a-1c16-4b50-92bd-5ba06c12030a" providerId="ADAL" clId="{979F8B0B-BB52-55DB-8A3C-E8EFD809ED98}" dt="2025-10-17T02:09:37.271" v="986" actId="2696"/>
        <pc:sldMkLst>
          <pc:docMk/>
          <pc:sldMk cId="1731765563" sldId="3458"/>
        </pc:sldMkLst>
      </pc:sldChg>
      <pc:sldChg chg="add del">
        <pc:chgData name="Tim Ziemer" userId="4af04c9a-1c16-4b50-92bd-5ba06c12030a" providerId="ADAL" clId="{979F8B0B-BB52-55DB-8A3C-E8EFD809ED98}" dt="2025-10-17T02:17:29.543" v="1007" actId="2696"/>
        <pc:sldMkLst>
          <pc:docMk/>
          <pc:sldMk cId="3233396941" sldId="3459"/>
        </pc:sldMkLst>
      </pc:sldChg>
      <pc:sldChg chg="add">
        <pc:chgData name="Tim Ziemer" userId="4af04c9a-1c16-4b50-92bd-5ba06c12030a" providerId="ADAL" clId="{979F8B0B-BB52-55DB-8A3C-E8EFD809ED98}" dt="2025-10-17T02:17:36.925" v="1008"/>
        <pc:sldMkLst>
          <pc:docMk/>
          <pc:sldMk cId="4006680872" sldId="3459"/>
        </pc:sldMkLst>
      </pc:sldChg>
      <pc:sldChg chg="add del">
        <pc:chgData name="Tim Ziemer" userId="4af04c9a-1c16-4b50-92bd-5ba06c12030a" providerId="ADAL" clId="{979F8B0B-BB52-55DB-8A3C-E8EFD809ED98}" dt="2025-10-17T02:09:51.615" v="988" actId="2696"/>
        <pc:sldMkLst>
          <pc:docMk/>
          <pc:sldMk cId="1460163839" sldId="3460"/>
        </pc:sldMkLst>
      </pc:sldChg>
      <pc:sldChg chg="add">
        <pc:chgData name="Tim Ziemer" userId="4af04c9a-1c16-4b50-92bd-5ba06c12030a" providerId="ADAL" clId="{979F8B0B-BB52-55DB-8A3C-E8EFD809ED98}" dt="2025-10-17T02:17:36.925" v="1008"/>
        <pc:sldMkLst>
          <pc:docMk/>
          <pc:sldMk cId="2346506824" sldId="3461"/>
        </pc:sldMkLst>
      </pc:sldChg>
      <pc:sldChg chg="add del">
        <pc:chgData name="Tim Ziemer" userId="4af04c9a-1c16-4b50-92bd-5ba06c12030a" providerId="ADAL" clId="{979F8B0B-BB52-55DB-8A3C-E8EFD809ED98}" dt="2025-10-17T02:17:29.543" v="1007" actId="2696"/>
        <pc:sldMkLst>
          <pc:docMk/>
          <pc:sldMk cId="4265902746" sldId="3461"/>
        </pc:sldMkLst>
      </pc:sldChg>
      <pc:sldChg chg="modSp add del mod setBg">
        <pc:chgData name="Tim Ziemer" userId="4af04c9a-1c16-4b50-92bd-5ba06c12030a" providerId="ADAL" clId="{979F8B0B-BB52-55DB-8A3C-E8EFD809ED98}" dt="2025-10-17T02:17:29.543" v="1007" actId="2696"/>
        <pc:sldMkLst>
          <pc:docMk/>
          <pc:sldMk cId="1016541636" sldId="3462"/>
        </pc:sldMkLst>
        <pc:spChg chg="mod">
          <ac:chgData name="Tim Ziemer" userId="4af04c9a-1c16-4b50-92bd-5ba06c12030a" providerId="ADAL" clId="{979F8B0B-BB52-55DB-8A3C-E8EFD809ED98}" dt="2025-10-17T02:10:31.219" v="996" actId="20577"/>
          <ac:spMkLst>
            <pc:docMk/>
            <pc:sldMk cId="1016541636" sldId="3462"/>
            <ac:spMk id="17" creationId="{5BFCC4B4-3C52-C283-59F7-A0E788338EF8}"/>
          </ac:spMkLst>
        </pc:spChg>
      </pc:sldChg>
      <pc:sldChg chg="add">
        <pc:chgData name="Tim Ziemer" userId="4af04c9a-1c16-4b50-92bd-5ba06c12030a" providerId="ADAL" clId="{979F8B0B-BB52-55DB-8A3C-E8EFD809ED98}" dt="2025-10-17T02:17:36.925" v="1008"/>
        <pc:sldMkLst>
          <pc:docMk/>
          <pc:sldMk cId="3842702968" sldId="3462"/>
        </pc:sldMkLst>
      </pc:sldChg>
      <pc:sldChg chg="add">
        <pc:chgData name="Tim Ziemer" userId="4af04c9a-1c16-4b50-92bd-5ba06c12030a" providerId="ADAL" clId="{979F8B0B-BB52-55DB-8A3C-E8EFD809ED98}" dt="2025-10-17T02:17:36.925" v="1008"/>
        <pc:sldMkLst>
          <pc:docMk/>
          <pc:sldMk cId="2302149252" sldId="3463"/>
        </pc:sldMkLst>
      </pc:sldChg>
      <pc:sldChg chg="add del">
        <pc:chgData name="Tim Ziemer" userId="4af04c9a-1c16-4b50-92bd-5ba06c12030a" providerId="ADAL" clId="{979F8B0B-BB52-55DB-8A3C-E8EFD809ED98}" dt="2025-10-17T02:17:29.543" v="1007" actId="2696"/>
        <pc:sldMkLst>
          <pc:docMk/>
          <pc:sldMk cId="2840580446" sldId="3463"/>
        </pc:sldMkLst>
      </pc:sldChg>
      <pc:sldChg chg="add del">
        <pc:chgData name="Tim Ziemer" userId="4af04c9a-1c16-4b50-92bd-5ba06c12030a" providerId="ADAL" clId="{979F8B0B-BB52-55DB-8A3C-E8EFD809ED98}" dt="2025-10-17T02:17:29.543" v="1007" actId="2696"/>
        <pc:sldMkLst>
          <pc:docMk/>
          <pc:sldMk cId="1616115722" sldId="3464"/>
        </pc:sldMkLst>
      </pc:sldChg>
      <pc:sldChg chg="add">
        <pc:chgData name="Tim Ziemer" userId="4af04c9a-1c16-4b50-92bd-5ba06c12030a" providerId="ADAL" clId="{979F8B0B-BB52-55DB-8A3C-E8EFD809ED98}" dt="2025-10-17T02:17:36.925" v="1008"/>
        <pc:sldMkLst>
          <pc:docMk/>
          <pc:sldMk cId="1968807019" sldId="3464"/>
        </pc:sldMkLst>
      </pc:sldChg>
      <pc:sldChg chg="add">
        <pc:chgData name="Tim Ziemer" userId="4af04c9a-1c16-4b50-92bd-5ba06c12030a" providerId="ADAL" clId="{979F8B0B-BB52-55DB-8A3C-E8EFD809ED98}" dt="2025-10-17T02:17:36.925" v="1008"/>
        <pc:sldMkLst>
          <pc:docMk/>
          <pc:sldMk cId="2042514287" sldId="3465"/>
        </pc:sldMkLst>
      </pc:sldChg>
      <pc:sldChg chg="add del">
        <pc:chgData name="Tim Ziemer" userId="4af04c9a-1c16-4b50-92bd-5ba06c12030a" providerId="ADAL" clId="{979F8B0B-BB52-55DB-8A3C-E8EFD809ED98}" dt="2025-10-17T02:17:29.543" v="1007" actId="2696"/>
        <pc:sldMkLst>
          <pc:docMk/>
          <pc:sldMk cId="2642900492" sldId="3465"/>
        </pc:sldMkLst>
      </pc:sldChg>
      <pc:sldChg chg="add del">
        <pc:chgData name="Tim Ziemer" userId="4af04c9a-1c16-4b50-92bd-5ba06c12030a" providerId="ADAL" clId="{979F8B0B-BB52-55DB-8A3C-E8EFD809ED98}" dt="2025-10-17T01:38:14.645" v="922" actId="2696"/>
        <pc:sldMkLst>
          <pc:docMk/>
          <pc:sldMk cId="1724592298" sldId="3466"/>
        </pc:sldMkLst>
      </pc:sldChg>
      <pc:sldChg chg="add del">
        <pc:chgData name="Tim Ziemer" userId="4af04c9a-1c16-4b50-92bd-5ba06c12030a" providerId="ADAL" clId="{979F8B0B-BB52-55DB-8A3C-E8EFD809ED98}" dt="2025-10-17T01:38:14.656" v="923" actId="2696"/>
        <pc:sldMkLst>
          <pc:docMk/>
          <pc:sldMk cId="3626122601" sldId="3467"/>
        </pc:sldMkLst>
      </pc:sldChg>
      <pc:sldChg chg="add del">
        <pc:chgData name="Tim Ziemer" userId="4af04c9a-1c16-4b50-92bd-5ba06c12030a" providerId="ADAL" clId="{979F8B0B-BB52-55DB-8A3C-E8EFD809ED98}" dt="2025-10-17T01:38:14.670" v="924" actId="2696"/>
        <pc:sldMkLst>
          <pc:docMk/>
          <pc:sldMk cId="588470265" sldId="3468"/>
        </pc:sldMkLst>
      </pc:sldChg>
      <pc:sldChg chg="add">
        <pc:chgData name="Tim Ziemer" userId="4af04c9a-1c16-4b50-92bd-5ba06c12030a" providerId="ADAL" clId="{979F8B0B-BB52-55DB-8A3C-E8EFD809ED98}" dt="2025-10-17T01:36:35.946" v="921"/>
        <pc:sldMkLst>
          <pc:docMk/>
          <pc:sldMk cId="1609613404" sldId="3469"/>
        </pc:sldMkLst>
      </pc:sldChg>
      <pc:sldChg chg="add">
        <pc:chgData name="Tim Ziemer" userId="4af04c9a-1c16-4b50-92bd-5ba06c12030a" providerId="ADAL" clId="{979F8B0B-BB52-55DB-8A3C-E8EFD809ED98}" dt="2025-10-17T01:36:35.946" v="921"/>
        <pc:sldMkLst>
          <pc:docMk/>
          <pc:sldMk cId="220533686" sldId="3470"/>
        </pc:sldMkLst>
      </pc:sldChg>
      <pc:sldChg chg="addSp delSp modSp new mod modClrScheme chgLayout">
        <pc:chgData name="Tim Ziemer" userId="4af04c9a-1c16-4b50-92bd-5ba06c12030a" providerId="ADAL" clId="{979F8B0B-BB52-55DB-8A3C-E8EFD809ED98}" dt="2025-10-17T02:18:17.858" v="1037" actId="2711"/>
        <pc:sldMkLst>
          <pc:docMk/>
          <pc:sldMk cId="1647057851" sldId="3471"/>
        </pc:sldMkLst>
        <pc:spChg chg="add del mod">
          <ac:chgData name="Tim Ziemer" userId="4af04c9a-1c16-4b50-92bd-5ba06c12030a" providerId="ADAL" clId="{979F8B0B-BB52-55DB-8A3C-E8EFD809ED98}" dt="2025-10-17T02:17:54.227" v="1020"/>
          <ac:spMkLst>
            <pc:docMk/>
            <pc:sldMk cId="1647057851" sldId="3471"/>
            <ac:spMk id="2" creationId="{49075F37-348B-B09E-E2F8-DEBA87CB022F}"/>
          </ac:spMkLst>
        </pc:spChg>
        <pc:spChg chg="add mod">
          <ac:chgData name="Tim Ziemer" userId="4af04c9a-1c16-4b50-92bd-5ba06c12030a" providerId="ADAL" clId="{979F8B0B-BB52-55DB-8A3C-E8EFD809ED98}" dt="2025-10-17T02:18:17.858" v="1037" actId="2711"/>
          <ac:spMkLst>
            <pc:docMk/>
            <pc:sldMk cId="1647057851" sldId="3471"/>
            <ac:spMk id="3" creationId="{F95550B6-4023-4BEC-4C23-937DBE3037BD}"/>
          </ac:spMkLst>
        </pc:spChg>
      </pc:sldChg>
      <pc:sldChg chg="add">
        <pc:chgData name="Tim Ziemer" userId="4af04c9a-1c16-4b50-92bd-5ba06c12030a" providerId="ADAL" clId="{979F8B0B-BB52-55DB-8A3C-E8EFD809ED98}" dt="2025-10-17T02:20:52.324" v="1038"/>
        <pc:sldMkLst>
          <pc:docMk/>
          <pc:sldMk cId="219453374" sldId="34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B38EFE-A8EB-0143-961D-0CEDE62E542F}" type="datetimeFigureOut">
              <a:rPr lang="en-US" smtClean="0"/>
              <a:t>10/16/25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F6AC72-8866-394F-A09B-4BD4071E7335}" type="slidenum">
              <a:rPr lang="en-US" smtClean="0"/>
              <a:t>‹#›</a:t>
            </a:fld>
            <a:endParaRPr lang="en-US"/>
          </a:p>
        </p:txBody>
      </p:sp>
    </p:spTree>
    <p:extLst>
      <p:ext uri="{BB962C8B-B14F-4D97-AF65-F5344CB8AC3E}">
        <p14:creationId xmlns:p14="http://schemas.microsoft.com/office/powerpoint/2010/main" val="3197836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BE5B5-A928-1A4E-EDD3-95C6E284E5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13D91A-11BD-8338-ED00-CA1C09A66A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DA3130-9ABE-FBEC-208B-709EF6C67174}"/>
              </a:ext>
            </a:extLst>
          </p:cNvPr>
          <p:cNvSpPr>
            <a:spLocks noGrp="1"/>
          </p:cNvSpPr>
          <p:nvPr>
            <p:ph type="body" idx="1"/>
          </p:nvPr>
        </p:nvSpPr>
        <p:spPr/>
        <p:txBody>
          <a:bodyPr/>
          <a:lstStyle/>
          <a:p>
            <a:pPr algn="l"/>
            <a:r>
              <a:rPr lang="en-US" b="0" i="0" u="none" strike="noStrike" err="1">
                <a:effectLst/>
                <a:latin typeface="fkGroteskNeue"/>
              </a:rPr>
              <a:t>MaiaEdge</a:t>
            </a:r>
            <a:r>
              <a:rPr lang="en-US" b="0" i="0" u="none" strike="noStrike">
                <a:effectLst/>
                <a:latin typeface="fkGroteskNeue"/>
              </a:rPr>
              <a:t> exists because connecting private fiber shouldn’t take weeks, mountains of paperwork, or endless site visits. Today, even with all the new fiber being built, tapping into that capacity is still full of slow, manual processes and missed opportunities.</a:t>
            </a:r>
          </a:p>
          <a:p>
            <a:pPr algn="l"/>
            <a:endParaRPr lang="en-US" b="0" i="0" u="none" strike="noStrike">
              <a:effectLst/>
              <a:latin typeface="fkGroteskNeue"/>
            </a:endParaRPr>
          </a:p>
          <a:p>
            <a:pPr algn="l"/>
            <a:r>
              <a:rPr lang="en-US" b="0" i="0" u="none" strike="noStrike" err="1">
                <a:effectLst/>
                <a:latin typeface="fkGroteskNeue"/>
              </a:rPr>
              <a:t>MaiaEdge</a:t>
            </a:r>
            <a:r>
              <a:rPr lang="en-US" b="0" i="0" u="none" strike="noStrike">
                <a:effectLst/>
                <a:latin typeface="fkGroteskNeue"/>
              </a:rPr>
              <a:t> turns underutilized fiber into </a:t>
            </a:r>
            <a:r>
              <a:rPr lang="en-US" b="1" i="0" u="none" strike="noStrike">
                <a:effectLst/>
                <a:latin typeface="fkGroteskNeue"/>
              </a:rPr>
              <a:t>instant, sellable private paths</a:t>
            </a:r>
            <a:r>
              <a:rPr lang="en-US" b="0" i="0" u="none" strike="noStrike">
                <a:effectLst/>
                <a:latin typeface="fkGroteskNeue"/>
              </a:rPr>
              <a:t>, so providers can deliver connectivity at the speed customers expect—ready to sell, ready to scale, anywhere.</a:t>
            </a:r>
          </a:p>
          <a:p>
            <a:endParaRPr lang="en-US"/>
          </a:p>
          <a:p>
            <a:endParaRPr lang="en-US"/>
          </a:p>
        </p:txBody>
      </p:sp>
      <p:sp>
        <p:nvSpPr>
          <p:cNvPr id="4" name="Slide Number Placeholder 3">
            <a:extLst>
              <a:ext uri="{FF2B5EF4-FFF2-40B4-BE49-F238E27FC236}">
                <a16:creationId xmlns:a16="http://schemas.microsoft.com/office/drawing/2014/main" id="{573593C3-E9E1-8DA4-5693-20F0B4ED5489}"/>
              </a:ext>
            </a:extLst>
          </p:cNvPr>
          <p:cNvSpPr>
            <a:spLocks noGrp="1"/>
          </p:cNvSpPr>
          <p:nvPr>
            <p:ph type="sldNum" sz="quarter" idx="5"/>
          </p:nvPr>
        </p:nvSpPr>
        <p:spPr/>
        <p:txBody>
          <a:bodyPr/>
          <a:lstStyle/>
          <a:p>
            <a:fld id="{5AF6AC72-8866-394F-A09B-4BD4071E7335}" type="slidenum">
              <a:rPr lang="en-US" smtClean="0"/>
              <a:t>2</a:t>
            </a:fld>
            <a:endParaRPr lang="en-US"/>
          </a:p>
        </p:txBody>
      </p:sp>
    </p:spTree>
    <p:extLst>
      <p:ext uri="{BB962C8B-B14F-4D97-AF65-F5344CB8AC3E}">
        <p14:creationId xmlns:p14="http://schemas.microsoft.com/office/powerpoint/2010/main" val="3373129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Benefit Bullets: </a:t>
            </a:r>
          </a:p>
          <a:p>
            <a:pPr marL="171450" indent="-171450">
              <a:buFont typeface="Calibri"/>
              <a:buChar char="-"/>
            </a:pPr>
            <a:r>
              <a:rPr lang="en-US"/>
              <a:t>Faster time to revenue: Activate private connections in minutes instead of weeks/months.</a:t>
            </a:r>
            <a:endParaRPr lang="en-US">
              <a:ea typeface="Calibri"/>
              <a:cs typeface="Calibri"/>
            </a:endParaRPr>
          </a:p>
          <a:p>
            <a:pPr marL="171450" indent="-171450">
              <a:buFont typeface="Calibri"/>
              <a:buChar char="-"/>
            </a:pPr>
            <a:r>
              <a:rPr lang="en-US" err="1"/>
              <a:t>SEliminate</a:t>
            </a:r>
            <a:r>
              <a:rPr lang="en-US"/>
              <a:t> truck rolls, manual LOAs, and complex provisioning</a:t>
            </a:r>
            <a:endParaRPr lang="en-US">
              <a:ea typeface="Calibri"/>
              <a:cs typeface="Calibri"/>
            </a:endParaRPr>
          </a:p>
          <a:p>
            <a:pPr marL="171450" indent="-171450">
              <a:buFont typeface="Calibri"/>
              <a:buChar char="-"/>
            </a:pPr>
            <a:r>
              <a:rPr lang="en-US">
                <a:ea typeface="Calibri"/>
                <a:cs typeface="Calibri"/>
              </a:rPr>
              <a:t>Increase revenue: </a:t>
            </a:r>
            <a:r>
              <a:rPr lang="en-US"/>
              <a:t>Monetize underused fiber and capacity without adding hardware or headcount.</a:t>
            </a:r>
          </a:p>
          <a:p>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5AF6AC72-8866-394F-A09B-4BD4071E7335}" type="slidenum">
              <a:rPr lang="en-US" smtClean="0"/>
              <a:t>11</a:t>
            </a:fld>
            <a:endParaRPr lang="en-US"/>
          </a:p>
        </p:txBody>
      </p:sp>
    </p:spTree>
    <p:extLst>
      <p:ext uri="{BB962C8B-B14F-4D97-AF65-F5344CB8AC3E}">
        <p14:creationId xmlns:p14="http://schemas.microsoft.com/office/powerpoint/2010/main" val="3442900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A79F7-122B-CA4E-E5A1-625E36C255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99906D-7683-F0D8-FF68-11D7D0D563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FB9748-CAF6-0045-A5F8-F46F4C42955F}"/>
              </a:ext>
            </a:extLst>
          </p:cNvPr>
          <p:cNvSpPr>
            <a:spLocks noGrp="1"/>
          </p:cNvSpPr>
          <p:nvPr>
            <p:ph type="body" idx="1"/>
          </p:nvPr>
        </p:nvSpPr>
        <p:spPr/>
        <p:txBody>
          <a:bodyPr/>
          <a:lstStyle/>
          <a:p>
            <a:r>
              <a:rPr lang="en-US"/>
              <a:t>Photo with poor resolution vs. photo with high res</a:t>
            </a:r>
          </a:p>
        </p:txBody>
      </p:sp>
      <p:sp>
        <p:nvSpPr>
          <p:cNvPr id="4" name="Slide Number Placeholder 3">
            <a:extLst>
              <a:ext uri="{FF2B5EF4-FFF2-40B4-BE49-F238E27FC236}">
                <a16:creationId xmlns:a16="http://schemas.microsoft.com/office/drawing/2014/main" id="{2A194132-4551-C105-BE21-259C00114F0A}"/>
              </a:ext>
            </a:extLst>
          </p:cNvPr>
          <p:cNvSpPr>
            <a:spLocks noGrp="1"/>
          </p:cNvSpPr>
          <p:nvPr>
            <p:ph type="sldNum" sz="quarter" idx="5"/>
          </p:nvPr>
        </p:nvSpPr>
        <p:spPr/>
        <p:txBody>
          <a:bodyPr/>
          <a:lstStyle/>
          <a:p>
            <a:fld id="{5AF6AC72-8866-394F-A09B-4BD4071E7335}" type="slidenum">
              <a:rPr lang="en-US" smtClean="0"/>
              <a:t>12</a:t>
            </a:fld>
            <a:endParaRPr lang="en-US"/>
          </a:p>
        </p:txBody>
      </p:sp>
    </p:spTree>
    <p:extLst>
      <p:ext uri="{BB962C8B-B14F-4D97-AF65-F5344CB8AC3E}">
        <p14:creationId xmlns:p14="http://schemas.microsoft.com/office/powerpoint/2010/main" val="729820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807CB-FD24-CE51-4FEE-209188600E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DA9957-9E43-E024-1680-370D5A9582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1A7E9A-0247-F7F5-4E9B-CF7578F1D196}"/>
              </a:ext>
            </a:extLst>
          </p:cNvPr>
          <p:cNvSpPr>
            <a:spLocks noGrp="1"/>
          </p:cNvSpPr>
          <p:nvPr>
            <p:ph type="body" idx="1"/>
          </p:nvPr>
        </p:nvSpPr>
        <p:spPr/>
        <p:txBody>
          <a:bodyPr/>
          <a:lstStyle/>
          <a:p>
            <a:pPr algn="l">
              <a:buFont typeface="Arial" panose="020B0604020202020204" pitchFamily="34" charset="0"/>
              <a:buChar char="•"/>
            </a:pPr>
            <a:r>
              <a:rPr lang="en-US" b="0" i="0" u="none" strike="noStrike">
                <a:solidFill>
                  <a:srgbClr val="000000"/>
                </a:solidFill>
                <a:effectLst/>
              </a:rPr>
              <a:t>Here is where it gets real.  </a:t>
            </a:r>
          </a:p>
          <a:p>
            <a:pPr algn="l">
              <a:buFont typeface="Arial" panose="020B0604020202020204" pitchFamily="34" charset="0"/>
              <a:buChar char="•"/>
            </a:pPr>
            <a:r>
              <a:rPr lang="en-US" b="0" i="0" u="none" strike="noStrike" err="1">
                <a:solidFill>
                  <a:srgbClr val="000000"/>
                </a:solidFill>
                <a:effectLst/>
              </a:rPr>
              <a:t>MaiaEdge</a:t>
            </a:r>
            <a:r>
              <a:rPr lang="en-US" b="0" i="0" u="none" strike="noStrike">
                <a:solidFill>
                  <a:srgbClr val="000000"/>
                </a:solidFill>
                <a:effectLst/>
              </a:rPr>
              <a:t> is two parts working as one: the Path Border Controller at the edge and the Path Computation Engine in the cloud—instant private connections, push‑button easy, hardwire simple. </a:t>
            </a:r>
          </a:p>
          <a:p>
            <a:pPr algn="l">
              <a:buFont typeface="Arial" panose="020B0604020202020204" pitchFamily="34" charset="0"/>
              <a:buChar char="•"/>
            </a:pPr>
            <a:r>
              <a:rPr lang="en-US" b="0" i="0" u="none" strike="noStrike">
                <a:solidFill>
                  <a:srgbClr val="000000"/>
                </a:solidFill>
                <a:effectLst/>
              </a:rPr>
              <a:t>PBC: appliance with dual 100G ports; blends Layer 2 simplicity with Layer 3 awareness to deliver clean, protocol‑free bandwidth without per‑site routing stacks; one install, then zero‑touch for subsequent services—no repeat truck rolls. </a:t>
            </a:r>
          </a:p>
          <a:p>
            <a:pPr algn="l">
              <a:buFont typeface="Arial" panose="020B0604020202020204" pitchFamily="34" charset="0"/>
              <a:buChar char="•"/>
            </a:pPr>
            <a:r>
              <a:rPr lang="en-US" b="0" i="0" u="none" strike="noStrike">
                <a:solidFill>
                  <a:srgbClr val="000000"/>
                </a:solidFill>
                <a:effectLst/>
              </a:rPr>
              <a:t>PCE: cloud‑native control plane that computes paths in real time, enforces policies and business rules, and exposes simple APIs for instant turn‑up; analytics provide customer and end‑to‑end views with AI‑driven insights for capacity, pricing, and sellable paths. </a:t>
            </a:r>
          </a:p>
          <a:p>
            <a:pPr algn="l">
              <a:buFont typeface="Arial" panose="020B0604020202020204" pitchFamily="34" charset="0"/>
              <a:buChar char="•"/>
            </a:pPr>
            <a:r>
              <a:rPr lang="en-US" b="0" i="0" u="none" strike="noStrike">
                <a:solidFill>
                  <a:srgbClr val="000000"/>
                </a:solidFill>
                <a:effectLst/>
              </a:rPr>
              <a:t>Together: PBC + PCE turn spare fiber into sellable products—quote, order, and activate in minutes, not weeks.</a:t>
            </a:r>
          </a:p>
          <a:p>
            <a:endParaRPr lang="en-US"/>
          </a:p>
        </p:txBody>
      </p:sp>
      <p:sp>
        <p:nvSpPr>
          <p:cNvPr id="4" name="Slide Number Placeholder 3">
            <a:extLst>
              <a:ext uri="{FF2B5EF4-FFF2-40B4-BE49-F238E27FC236}">
                <a16:creationId xmlns:a16="http://schemas.microsoft.com/office/drawing/2014/main" id="{A49FA4BF-CF37-93FC-97ED-8ED2CC88CA78}"/>
              </a:ext>
            </a:extLst>
          </p:cNvPr>
          <p:cNvSpPr>
            <a:spLocks noGrp="1"/>
          </p:cNvSpPr>
          <p:nvPr>
            <p:ph type="sldNum" sz="quarter" idx="5"/>
          </p:nvPr>
        </p:nvSpPr>
        <p:spPr/>
        <p:txBody>
          <a:bodyPr/>
          <a:lstStyle/>
          <a:p>
            <a:fld id="{5AF6AC72-8866-394F-A09B-4BD4071E7335}" type="slidenum">
              <a:rPr lang="en-US" smtClean="0"/>
              <a:t>16</a:t>
            </a:fld>
            <a:endParaRPr lang="en-US"/>
          </a:p>
        </p:txBody>
      </p:sp>
    </p:spTree>
    <p:extLst>
      <p:ext uri="{BB962C8B-B14F-4D97-AF65-F5344CB8AC3E}">
        <p14:creationId xmlns:p14="http://schemas.microsoft.com/office/powerpoint/2010/main" val="4245997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0A78A-644A-0173-3DFC-2D79DFF83A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3A26DD-4723-623D-CC14-22DF351149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70B8E8-FDFB-8080-FBEC-0FBA0723F070}"/>
              </a:ext>
            </a:extLst>
          </p:cNvPr>
          <p:cNvSpPr>
            <a:spLocks noGrp="1"/>
          </p:cNvSpPr>
          <p:nvPr>
            <p:ph type="body" idx="1"/>
          </p:nvPr>
        </p:nvSpPr>
        <p:spPr/>
        <p:txBody>
          <a:bodyPr/>
          <a:lstStyle/>
          <a:p>
            <a:pPr algn="l"/>
            <a:r>
              <a:rPr lang="en-US" b="0" i="1" u="none" strike="noStrike">
                <a:effectLst/>
                <a:latin typeface="fkGroteskNeue"/>
              </a:rPr>
              <a:t>"Before I tell you why we built </a:t>
            </a:r>
            <a:r>
              <a:rPr lang="en-US" b="0" i="1" u="none" strike="noStrike" err="1">
                <a:effectLst/>
                <a:latin typeface="fkGroteskNeue"/>
              </a:rPr>
              <a:t>MaiaEdge</a:t>
            </a:r>
            <a:r>
              <a:rPr lang="en-US" b="0" i="1" u="none" strike="noStrike">
                <a:effectLst/>
                <a:latin typeface="fkGroteskNeue"/>
              </a:rPr>
              <a:t>, I want to take a moment to talk about the people behind it. Because if you’re going to trust a new platform, you need to know who’s building it and what we’ve done before.</a:t>
            </a:r>
            <a:endParaRPr lang="en-US" b="0" i="0" u="none" strike="noStrike">
              <a:effectLst/>
              <a:latin typeface="fkGroteskNeue"/>
            </a:endParaRPr>
          </a:p>
          <a:p>
            <a:pPr algn="l"/>
            <a:r>
              <a:rPr lang="en-US" b="0" i="0" u="none" strike="noStrike">
                <a:effectLst/>
                <a:latin typeface="fkGroteskNeue"/>
              </a:rPr>
              <a:t>Andy Ory and Patrick </a:t>
            </a:r>
            <a:r>
              <a:rPr lang="en-US" b="0" i="0" u="none" strike="noStrike" err="1">
                <a:effectLst/>
                <a:latin typeface="fkGroteskNeue"/>
              </a:rPr>
              <a:t>MeLampy</a:t>
            </a:r>
            <a:r>
              <a:rPr lang="en-US" b="0" i="0" u="none" strike="noStrike">
                <a:effectLst/>
                <a:latin typeface="fkGroteskNeue"/>
              </a:rPr>
              <a:t> are both serial entrepreneurs — and when I say serial, I mean </a:t>
            </a:r>
            <a:r>
              <a:rPr lang="en-US" b="0" i="1" u="none" strike="noStrike">
                <a:effectLst/>
                <a:latin typeface="fkGroteskNeue"/>
              </a:rPr>
              <a:t>every</a:t>
            </a:r>
            <a:r>
              <a:rPr lang="en-US" b="0" i="0" u="none" strike="noStrike">
                <a:effectLst/>
                <a:latin typeface="fkGroteskNeue"/>
              </a:rPr>
              <a:t> telecom company they’ve started has gone on to redefine its space.</a:t>
            </a:r>
          </a:p>
          <a:p>
            <a:pPr algn="l"/>
            <a:endParaRPr lang="en-US" b="0" i="0" u="none" strike="noStrike">
              <a:effectLst/>
              <a:latin typeface="fkGroteskNeue"/>
            </a:endParaRPr>
          </a:p>
          <a:p>
            <a:pPr algn="l"/>
            <a:r>
              <a:rPr lang="en-US" b="0" i="0" u="none" strike="noStrike">
                <a:effectLst/>
                <a:latin typeface="fkGroteskNeue"/>
              </a:rPr>
              <a:t>Andy’s first company was </a:t>
            </a:r>
            <a:r>
              <a:rPr lang="en-US" b="1" i="0" u="none" strike="noStrike">
                <a:effectLst/>
                <a:latin typeface="fkGroteskNeue"/>
              </a:rPr>
              <a:t>Priority Call Management</a:t>
            </a:r>
            <a:r>
              <a:rPr lang="en-US" b="0" i="0" u="none" strike="noStrike">
                <a:effectLst/>
                <a:latin typeface="fkGroteskNeue"/>
              </a:rPr>
              <a:t>, way back in the 1990s. This was the company that made </a:t>
            </a:r>
            <a:r>
              <a:rPr lang="en-US" b="1" i="0" u="none" strike="noStrike">
                <a:effectLst/>
                <a:latin typeface="fkGroteskNeue"/>
              </a:rPr>
              <a:t>pre-paid calling cards</a:t>
            </a:r>
            <a:r>
              <a:rPr lang="en-US" b="0" i="0" u="none" strike="noStrike">
                <a:effectLst/>
                <a:latin typeface="fkGroteskNeue"/>
              </a:rPr>
              <a:t> possible. Remember those? It wasn’t glamorous, but it was a foundational innovation — and it proved that Andy and Pat had the ability to see where telecom was going before the rest of the market caught up.</a:t>
            </a:r>
          </a:p>
          <a:p>
            <a:pPr algn="l"/>
            <a:endParaRPr lang="en-US" b="0" i="0" u="none" strike="noStrike">
              <a:effectLst/>
              <a:latin typeface="fkGroteskNeue"/>
            </a:endParaRPr>
          </a:p>
          <a:p>
            <a:pPr algn="l"/>
            <a:r>
              <a:rPr lang="en-US" b="0" i="0" u="none" strike="noStrike">
                <a:effectLst/>
                <a:latin typeface="fkGroteskNeue"/>
              </a:rPr>
              <a:t>After that, they founded </a:t>
            </a:r>
            <a:r>
              <a:rPr lang="en-US" b="1" i="0" u="none" strike="noStrike">
                <a:effectLst/>
                <a:latin typeface="fkGroteskNeue"/>
              </a:rPr>
              <a:t>Acme Packet</a:t>
            </a:r>
            <a:r>
              <a:rPr lang="en-US" b="0" i="0" u="none" strike="noStrike">
                <a:effectLst/>
                <a:latin typeface="fkGroteskNeue"/>
              </a:rPr>
              <a:t>, and that’s when I joined them in 2002 to run sales. At the time, we were building what became known as </a:t>
            </a:r>
            <a:r>
              <a:rPr lang="en-US" b="1" i="0" u="none" strike="noStrike">
                <a:effectLst/>
                <a:latin typeface="fkGroteskNeue"/>
              </a:rPr>
              <a:t>Session Border Controllers</a:t>
            </a:r>
            <a:r>
              <a:rPr lang="en-US" b="0" i="0" u="none" strike="noStrike">
                <a:effectLst/>
                <a:latin typeface="fkGroteskNeue"/>
              </a:rPr>
              <a:t> — though in the early days we didn’t even know what to call it. Was it a voice firewall? A new kind of gateway? Either way, it turned out to be critical. When SBC acquired AT&amp;T and the SBC name stuck, it was Acme’s SBCs that enabled the migration of global telecom networks to IP while maintaining security and scale.</a:t>
            </a:r>
          </a:p>
          <a:p>
            <a:pPr algn="l"/>
            <a:endParaRPr lang="en-US" b="0" i="0" u="none" strike="noStrike">
              <a:effectLst/>
              <a:latin typeface="fkGroteskNeue"/>
            </a:endParaRPr>
          </a:p>
          <a:p>
            <a:pPr algn="l"/>
            <a:r>
              <a:rPr lang="en-US" b="0" i="0" u="none" strike="noStrike">
                <a:effectLst/>
                <a:latin typeface="fkGroteskNeue"/>
              </a:rPr>
              <a:t>We went on to become the </a:t>
            </a:r>
            <a:r>
              <a:rPr lang="en-US" b="1" i="0" u="none" strike="noStrike">
                <a:effectLst/>
                <a:latin typeface="fkGroteskNeue"/>
              </a:rPr>
              <a:t>dominant SBC provider to more than 90% of the world’s largest carriers.</a:t>
            </a:r>
            <a:r>
              <a:rPr lang="en-US" b="0" i="0" u="none" strike="noStrike">
                <a:effectLst/>
                <a:latin typeface="fkGroteskNeue"/>
              </a:rPr>
              <a:t> If your phone ever worked the way you expected it to, chances are Acme Packet had something to do with it. Oracle eventually acquired the company for </a:t>
            </a:r>
            <a:r>
              <a:rPr lang="en-US" b="1" i="0" u="none" strike="noStrike">
                <a:effectLst/>
                <a:latin typeface="fkGroteskNeue"/>
              </a:rPr>
              <a:t>$2.2 billion in 2013.</a:t>
            </a:r>
          </a:p>
          <a:p>
            <a:pPr algn="l"/>
            <a:endParaRPr lang="en-US" b="0" i="0" u="none" strike="noStrike">
              <a:effectLst/>
              <a:latin typeface="fkGroteskNeue"/>
            </a:endParaRPr>
          </a:p>
          <a:p>
            <a:pPr algn="l"/>
            <a:r>
              <a:rPr lang="en-US" b="0" i="0" u="none" strike="noStrike">
                <a:effectLst/>
                <a:latin typeface="fkGroteskNeue"/>
              </a:rPr>
              <a:t>But we weren’t done yet. By 2014, Andy and Pat got the band back together and launched </a:t>
            </a:r>
            <a:r>
              <a:rPr lang="en-US" b="1" i="0" u="none" strike="noStrike">
                <a:effectLst/>
                <a:latin typeface="fkGroteskNeue"/>
              </a:rPr>
              <a:t>128 Technology.</a:t>
            </a:r>
            <a:r>
              <a:rPr lang="en-US" b="0" i="0" u="none" strike="noStrike">
                <a:effectLst/>
                <a:latin typeface="fkGroteskNeue"/>
              </a:rPr>
              <a:t> This time, they brought in </a:t>
            </a:r>
            <a:r>
              <a:rPr lang="en-US" b="1" i="0" u="none" strike="noStrike">
                <a:effectLst/>
                <a:latin typeface="fkGroteskNeue"/>
              </a:rPr>
              <a:t>Abilash Menon</a:t>
            </a:r>
            <a:r>
              <a:rPr lang="en-US" b="0" i="0" u="none" strike="noStrike">
                <a:effectLst/>
                <a:latin typeface="fkGroteskNeue"/>
              </a:rPr>
              <a:t>, who had been leading MPLS product management at Cisco. Together, we built </a:t>
            </a:r>
            <a:r>
              <a:rPr lang="en-US" b="1" i="0" u="none" strike="noStrike">
                <a:effectLst/>
                <a:latin typeface="fkGroteskNeue"/>
              </a:rPr>
              <a:t>Secure Vector Routing</a:t>
            </a:r>
            <a:r>
              <a:rPr lang="en-US" b="0" i="0" u="none" strike="noStrike">
                <a:effectLst/>
                <a:latin typeface="fkGroteskNeue"/>
              </a:rPr>
              <a:t> — a radically different approach to networking that combined security, efficiency, and performance without the overhead of tunnels.</a:t>
            </a:r>
          </a:p>
          <a:p>
            <a:pPr algn="l"/>
            <a:endParaRPr lang="en-US" b="0" i="0" u="none" strike="noStrike">
              <a:effectLst/>
              <a:latin typeface="fkGroteskNeue"/>
            </a:endParaRPr>
          </a:p>
          <a:p>
            <a:pPr algn="l"/>
            <a:r>
              <a:rPr lang="en-US" b="0" i="0" u="none" strike="noStrike">
                <a:effectLst/>
                <a:latin typeface="fkGroteskNeue"/>
              </a:rPr>
              <a:t>And it worked. 128T got deployed across </a:t>
            </a:r>
            <a:r>
              <a:rPr lang="en-US" b="1" i="0" u="none" strike="noStrike">
                <a:effectLst/>
                <a:latin typeface="fkGroteskNeue"/>
              </a:rPr>
              <a:t>the U.S. Department of Defense</a:t>
            </a:r>
            <a:r>
              <a:rPr lang="en-US" b="0" i="0" u="none" strike="noStrike">
                <a:effectLst/>
                <a:latin typeface="fkGroteskNeue"/>
              </a:rPr>
              <a:t>, and massive enterprises like </a:t>
            </a:r>
            <a:r>
              <a:rPr lang="en-US" b="1" i="0" u="none" strike="noStrike">
                <a:effectLst/>
                <a:latin typeface="fkGroteskNeue"/>
              </a:rPr>
              <a:t>CVS with over 10,000 locations</a:t>
            </a:r>
            <a:r>
              <a:rPr lang="en-US" b="0" i="0" u="none" strike="noStrike">
                <a:effectLst/>
                <a:latin typeface="fkGroteskNeue"/>
              </a:rPr>
              <a:t> and </a:t>
            </a:r>
            <a:r>
              <a:rPr lang="en-US" b="1" i="0" u="none" strike="noStrike">
                <a:effectLst/>
                <a:latin typeface="fkGroteskNeue"/>
              </a:rPr>
              <a:t>Advance Auto Parts with 5,000 </a:t>
            </a:r>
            <a:r>
              <a:rPr lang="en-US" b="1" i="0" u="none" strike="noStrike" err="1">
                <a:effectLst/>
                <a:latin typeface="fkGroteskNeue"/>
              </a:rPr>
              <a:t>locations.</a:t>
            </a:r>
            <a:r>
              <a:rPr lang="en-US" b="0" i="0" u="none" strike="noStrike" err="1">
                <a:effectLst/>
                <a:latin typeface="fkGroteskNeue"/>
              </a:rPr>
              <a:t>Eventually</a:t>
            </a:r>
            <a:r>
              <a:rPr lang="en-US" b="0" i="0" u="none" strike="noStrike">
                <a:effectLst/>
                <a:latin typeface="fkGroteskNeue"/>
              </a:rPr>
              <a:t>, </a:t>
            </a:r>
            <a:r>
              <a:rPr lang="en-US" b="1" i="0" u="none" strike="noStrike">
                <a:effectLst/>
                <a:latin typeface="fkGroteskNeue"/>
              </a:rPr>
              <a:t>Juniper acquired 128T</a:t>
            </a:r>
            <a:r>
              <a:rPr lang="en-US" b="0" i="0" u="none" strike="noStrike">
                <a:effectLst/>
                <a:latin typeface="fkGroteskNeue"/>
              </a:rPr>
              <a:t>, making it their largest-ever acquisition. Juniper integrated it into Mist, and since then Juniper has been </a:t>
            </a:r>
            <a:r>
              <a:rPr lang="en-US" b="1" i="0" u="none" strike="noStrike">
                <a:effectLst/>
                <a:latin typeface="fkGroteskNeue"/>
              </a:rPr>
              <a:t>the fastest-growing enterprise networking vendor in the world.</a:t>
            </a:r>
            <a:r>
              <a:rPr lang="en-US" b="0" i="0" u="none" strike="noStrike">
                <a:effectLst/>
                <a:latin typeface="fkGroteskNeue"/>
              </a:rPr>
              <a:t> 128T is now running in major environments like </a:t>
            </a:r>
            <a:r>
              <a:rPr lang="en-US" b="1" i="0" u="none" strike="noStrike">
                <a:effectLst/>
                <a:latin typeface="fkGroteskNeue"/>
              </a:rPr>
              <a:t>SWIFT with 30,000 locations, AIG, T-Mobile retail stores, and many, many others.</a:t>
            </a:r>
          </a:p>
          <a:p>
            <a:pPr algn="l"/>
            <a:endParaRPr lang="en-US" b="0" i="0" u="none" strike="noStrike">
              <a:effectLst/>
              <a:latin typeface="fkGroteskNeue"/>
            </a:endParaRPr>
          </a:p>
          <a:p>
            <a:pPr algn="l"/>
            <a:r>
              <a:rPr lang="en-US" b="0" i="0" u="none" strike="noStrike">
                <a:effectLst/>
                <a:latin typeface="fkGroteskNeue"/>
              </a:rPr>
              <a:t>That brings us here. After 128T’s success, </a:t>
            </a:r>
            <a:r>
              <a:rPr lang="en-US" b="1" i="0" u="none" strike="noStrike">
                <a:effectLst/>
                <a:latin typeface="fkGroteskNeue"/>
              </a:rPr>
              <a:t>Abilash came to us with a new idea.</a:t>
            </a:r>
            <a:r>
              <a:rPr lang="en-US" b="0" i="0" u="none" strike="noStrike">
                <a:effectLst/>
                <a:latin typeface="fkGroteskNeue"/>
              </a:rPr>
              <a:t> He said: ‘What if we give service providers — you — the ability to be the on- and off-ramps to the internet’s </a:t>
            </a:r>
            <a:r>
              <a:rPr lang="en-US" b="0" i="1" u="none" strike="noStrike">
                <a:effectLst/>
                <a:latin typeface="fkGroteskNeue"/>
              </a:rPr>
              <a:t>big middle</a:t>
            </a:r>
            <a:r>
              <a:rPr lang="en-US" b="0" i="0" u="none" strike="noStrike">
                <a:effectLst/>
                <a:latin typeface="fkGroteskNeue"/>
              </a:rPr>
              <a:t>? What if we productize the edge in a way that makes your networks directly consumable, instantly?’</a:t>
            </a:r>
          </a:p>
          <a:p>
            <a:pPr algn="l"/>
            <a:endParaRPr lang="en-US" b="0" i="0" u="none" strike="noStrike">
              <a:effectLst/>
              <a:latin typeface="fkGroteskNeue"/>
            </a:endParaRPr>
          </a:p>
          <a:p>
            <a:pPr algn="l"/>
            <a:r>
              <a:rPr lang="en-US" b="0" i="0" u="none" strike="noStrike">
                <a:effectLst/>
                <a:latin typeface="fkGroteskNeue"/>
              </a:rPr>
              <a:t>We were all in. And we’ve been heads-down building </a:t>
            </a:r>
            <a:r>
              <a:rPr lang="en-US" b="1" i="0" u="none" strike="noStrike" err="1">
                <a:effectLst/>
                <a:latin typeface="fkGroteskNeue"/>
              </a:rPr>
              <a:t>MaiaEdge</a:t>
            </a:r>
            <a:r>
              <a:rPr lang="en-US" b="0" i="0" u="none" strike="noStrike">
                <a:effectLst/>
                <a:latin typeface="fkGroteskNeue"/>
              </a:rPr>
              <a:t> ever since.</a:t>
            </a:r>
          </a:p>
          <a:p>
            <a:endParaRPr lang="en-US"/>
          </a:p>
          <a:p>
            <a:endParaRPr lang="en-US"/>
          </a:p>
        </p:txBody>
      </p:sp>
      <p:sp>
        <p:nvSpPr>
          <p:cNvPr id="4" name="Slide Number Placeholder 3">
            <a:extLst>
              <a:ext uri="{FF2B5EF4-FFF2-40B4-BE49-F238E27FC236}">
                <a16:creationId xmlns:a16="http://schemas.microsoft.com/office/drawing/2014/main" id="{3363596F-A7FA-6C27-F3DA-ABFDD4089349}"/>
              </a:ext>
            </a:extLst>
          </p:cNvPr>
          <p:cNvSpPr>
            <a:spLocks noGrp="1"/>
          </p:cNvSpPr>
          <p:nvPr>
            <p:ph type="sldNum" sz="quarter" idx="5"/>
          </p:nvPr>
        </p:nvSpPr>
        <p:spPr/>
        <p:txBody>
          <a:bodyPr/>
          <a:lstStyle/>
          <a:p>
            <a:fld id="{5AF6AC72-8866-394F-A09B-4BD4071E7335}" type="slidenum">
              <a:rPr lang="en-US" smtClean="0"/>
              <a:t>3</a:t>
            </a:fld>
            <a:endParaRPr lang="en-US"/>
          </a:p>
        </p:txBody>
      </p:sp>
    </p:spTree>
    <p:extLst>
      <p:ext uri="{BB962C8B-B14F-4D97-AF65-F5344CB8AC3E}">
        <p14:creationId xmlns:p14="http://schemas.microsoft.com/office/powerpoint/2010/main" val="197954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386B4-7622-9296-E6C8-CE251A529F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4F0507-9EF2-C650-0CC7-93EB9AD184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F48C7D-A4BB-C89C-0781-F7F4FDFA3FE3}"/>
              </a:ext>
            </a:extLst>
          </p:cNvPr>
          <p:cNvSpPr>
            <a:spLocks noGrp="1"/>
          </p:cNvSpPr>
          <p:nvPr>
            <p:ph type="body" idx="1"/>
          </p:nvPr>
        </p:nvSpPr>
        <p:spPr/>
        <p:txBody>
          <a:bodyPr/>
          <a:lstStyle/>
          <a:p>
            <a:pPr algn="l"/>
            <a:r>
              <a:rPr lang="en-US" b="0" i="0" u="none" strike="noStrike" err="1">
                <a:effectLst/>
                <a:latin typeface="fkGroteskNeue"/>
              </a:rPr>
              <a:t>MaiaEdge</a:t>
            </a:r>
            <a:r>
              <a:rPr lang="en-US" b="0" i="0" u="none" strike="noStrike">
                <a:effectLst/>
                <a:latin typeface="fkGroteskNeue"/>
              </a:rPr>
              <a:t> exists because connecting private fiber shouldn’t take weeks, mountains of paperwork, or endless site visits. Today, even with all the new fiber being built, tapping into that capacity is still full of slow, manual processes and missed opportunities.</a:t>
            </a:r>
          </a:p>
          <a:p>
            <a:pPr algn="l"/>
            <a:endParaRPr lang="en-US" b="0" i="0" u="none" strike="noStrike">
              <a:effectLst/>
              <a:latin typeface="fkGroteskNeue"/>
            </a:endParaRPr>
          </a:p>
          <a:p>
            <a:pPr algn="l"/>
            <a:r>
              <a:rPr lang="en-US" b="0" i="0" u="none" strike="noStrike" err="1">
                <a:effectLst/>
                <a:latin typeface="fkGroteskNeue"/>
              </a:rPr>
              <a:t>MaiaEdge</a:t>
            </a:r>
            <a:r>
              <a:rPr lang="en-US" b="0" i="0" u="none" strike="noStrike">
                <a:effectLst/>
                <a:latin typeface="fkGroteskNeue"/>
              </a:rPr>
              <a:t> turns underutilized fiber into </a:t>
            </a:r>
            <a:r>
              <a:rPr lang="en-US" b="1" i="0" u="none" strike="noStrike">
                <a:effectLst/>
                <a:latin typeface="fkGroteskNeue"/>
              </a:rPr>
              <a:t>instant, sellable private paths</a:t>
            </a:r>
            <a:r>
              <a:rPr lang="en-US" b="0" i="0" u="none" strike="noStrike">
                <a:effectLst/>
                <a:latin typeface="fkGroteskNeue"/>
              </a:rPr>
              <a:t>, so providers can deliver connectivity at the speed customers expect—ready to sell, ready to scale, anywhere.</a:t>
            </a:r>
          </a:p>
          <a:p>
            <a:endParaRPr lang="en-US"/>
          </a:p>
          <a:p>
            <a:endParaRPr lang="en-US"/>
          </a:p>
        </p:txBody>
      </p:sp>
      <p:sp>
        <p:nvSpPr>
          <p:cNvPr id="4" name="Slide Number Placeholder 3">
            <a:extLst>
              <a:ext uri="{FF2B5EF4-FFF2-40B4-BE49-F238E27FC236}">
                <a16:creationId xmlns:a16="http://schemas.microsoft.com/office/drawing/2014/main" id="{86FC1E7D-5D39-07CA-DACE-110BB8FB836A}"/>
              </a:ext>
            </a:extLst>
          </p:cNvPr>
          <p:cNvSpPr>
            <a:spLocks noGrp="1"/>
          </p:cNvSpPr>
          <p:nvPr>
            <p:ph type="sldNum" sz="quarter" idx="5"/>
          </p:nvPr>
        </p:nvSpPr>
        <p:spPr/>
        <p:txBody>
          <a:bodyPr/>
          <a:lstStyle/>
          <a:p>
            <a:fld id="{5AF6AC72-8866-394F-A09B-4BD4071E7335}" type="slidenum">
              <a:rPr lang="en-US" smtClean="0"/>
              <a:t>4</a:t>
            </a:fld>
            <a:endParaRPr lang="en-US"/>
          </a:p>
        </p:txBody>
      </p:sp>
    </p:spTree>
    <p:extLst>
      <p:ext uri="{BB962C8B-B14F-4D97-AF65-F5344CB8AC3E}">
        <p14:creationId xmlns:p14="http://schemas.microsoft.com/office/powerpoint/2010/main" val="3870208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8277E-AE54-54A2-BEA3-CCA8E47B0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231F55-A19E-B8EC-A2AD-8BB6FD65B3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C9154C-FFE2-5995-7C00-358A176B0A9F}"/>
              </a:ext>
            </a:extLst>
          </p:cNvPr>
          <p:cNvSpPr>
            <a:spLocks noGrp="1"/>
          </p:cNvSpPr>
          <p:nvPr>
            <p:ph type="body" idx="1"/>
          </p:nvPr>
        </p:nvSpPr>
        <p:spPr/>
        <p:txBody>
          <a:bodyPr/>
          <a:lstStyle/>
          <a:p>
            <a:r>
              <a:rPr lang="en-US" dirty="0">
                <a:ea typeface="Calibri"/>
                <a:cs typeface="Calibri"/>
              </a:rPr>
              <a:t>Refined bullets (optional – Tim feel free to delete)</a:t>
            </a:r>
          </a:p>
          <a:p>
            <a:pPr marL="171450" indent="-171450">
              <a:buFont typeface="Calibri"/>
              <a:buChar char="-"/>
            </a:pPr>
            <a:r>
              <a:rPr lang="en-US" dirty="0">
                <a:ea typeface="Calibri"/>
                <a:cs typeface="Calibri"/>
              </a:rPr>
              <a:t>Provisioning cycles can take months </a:t>
            </a:r>
          </a:p>
          <a:p>
            <a:pPr marL="171450" indent="-171450">
              <a:buFont typeface="Calibri"/>
              <a:buChar char="-"/>
            </a:pPr>
            <a:r>
              <a:rPr lang="en-US" dirty="0">
                <a:ea typeface="Calibri"/>
                <a:cs typeface="Calibri"/>
              </a:rPr>
              <a:t>Manual LOAs + cross-connect requests eat resources </a:t>
            </a:r>
          </a:p>
          <a:p>
            <a:pPr marL="171450" indent="-171450">
              <a:buFont typeface="Calibri"/>
              <a:buChar char="-"/>
            </a:pPr>
            <a:r>
              <a:rPr lang="en-US" dirty="0"/>
              <a:t>On-site work + multiple shipments</a:t>
            </a:r>
            <a:endParaRPr lang="en-US" dirty="0">
              <a:ea typeface="Calibri"/>
              <a:cs typeface="Calibri"/>
            </a:endParaRPr>
          </a:p>
          <a:p>
            <a:pPr marL="171450" indent="-171450">
              <a:buFont typeface="Calibri"/>
              <a:buChar char="-"/>
            </a:pPr>
            <a:r>
              <a:rPr lang="en-US" dirty="0">
                <a:ea typeface="Calibri"/>
                <a:cs typeface="Calibri"/>
              </a:rPr>
              <a:t>Complex, error-prone configurations </a:t>
            </a:r>
          </a:p>
          <a:p>
            <a:pPr marL="171450" indent="-171450">
              <a:buFont typeface="Calibri"/>
              <a:buChar char="-"/>
            </a:pPr>
            <a:endParaRPr lang="en-US" dirty="0">
              <a:ea typeface="Calibri"/>
              <a:cs typeface="Calibri"/>
            </a:endParaRPr>
          </a:p>
          <a:p>
            <a:pPr algn="l"/>
            <a:r>
              <a:rPr lang="en-US" b="0" i="0" u="none" strike="noStrike" dirty="0">
                <a:solidFill>
                  <a:srgbClr val="000000"/>
                </a:solidFill>
                <a:effectLst/>
              </a:rPr>
              <a:t>Speaker Notes:  </a:t>
            </a:r>
          </a:p>
          <a:p>
            <a:pPr algn="l"/>
            <a:endParaRPr lang="en-US" b="0" i="0" u="none" strike="noStrike" dirty="0">
              <a:solidFill>
                <a:srgbClr val="000000"/>
              </a:solidFill>
              <a:effectLst/>
            </a:endParaRPr>
          </a:p>
          <a:p>
            <a:pPr algn="l"/>
            <a:r>
              <a:rPr lang="en-US" b="0" i="0" u="none" strike="noStrike" dirty="0">
                <a:solidFill>
                  <a:srgbClr val="000000"/>
                </a:solidFill>
                <a:effectLst/>
              </a:rPr>
              <a:t>You know, for years we’ve watched as all the fiber plant out there—billions in investment—sits as isolated islands of value. There’s incredible potential trapped inside those networks, but turning capacity into services is still a heavy lift. Everything is locked up behind layers of manual process and expensive, complicated routers—just like Voice over IP was back in the 2000s.</a:t>
            </a:r>
          </a:p>
          <a:p>
            <a:pPr algn="l"/>
            <a:endParaRPr lang="en-US" b="0" i="0" u="none" strike="noStrike" dirty="0">
              <a:solidFill>
                <a:srgbClr val="000000"/>
              </a:solidFill>
              <a:effectLst/>
            </a:endParaRPr>
          </a:p>
          <a:p>
            <a:pPr algn="l"/>
            <a:r>
              <a:rPr lang="en-US" b="0" i="0" u="none" strike="noStrike" dirty="0">
                <a:solidFill>
                  <a:srgbClr val="000000"/>
                </a:solidFill>
                <a:effectLst/>
              </a:rPr>
              <a:t>Let’s be honest: if a network operator on the east coast wants to connect their </a:t>
            </a:r>
            <a:r>
              <a:rPr lang="en-US" b="0" i="0" u="none" strike="noStrike" dirty="0" err="1">
                <a:solidFill>
                  <a:srgbClr val="000000"/>
                </a:solidFill>
                <a:effectLst/>
              </a:rPr>
              <a:t>colo</a:t>
            </a:r>
            <a:r>
              <a:rPr lang="en-US" b="0" i="0" u="none" strike="noStrike" dirty="0">
                <a:solidFill>
                  <a:srgbClr val="000000"/>
                </a:solidFill>
                <a:effectLst/>
              </a:rPr>
              <a:t> to one on the west side—even just to another building across town—the process is anything but simple. The first hurdle is just figuring out if a circuit is even available. And if there is, chances are those fibers meet in a “meet-me room” at someone else’s facility. Which means, right away, extra cross-connect fees, forms, delays. That’s not the end of it.</a:t>
            </a:r>
          </a:p>
          <a:p>
            <a:pPr algn="l"/>
            <a:r>
              <a:rPr lang="en-US" b="0" i="0" u="none" strike="noStrike" dirty="0">
                <a:solidFill>
                  <a:srgbClr val="000000"/>
                </a:solidFill>
                <a:effectLst/>
              </a:rPr>
              <a:t>Now you’re negotiating—by hand—across core networks, sorting out which ports to dedicate, wrangling with multiple providers. Every step is manual. Every port, every agreement, a new round of emails and meetings and paperwork. Then you need on-site work—technicians rolling trucks, patch panels getting touched, letters of agreement traded back and forth. It’s a process full of friction…and that’s if everything goes according to plan.</a:t>
            </a:r>
          </a:p>
          <a:p>
            <a:pPr algn="l"/>
            <a:endParaRPr lang="en-US" b="0" i="0" u="none" strike="noStrike" dirty="0">
              <a:solidFill>
                <a:srgbClr val="000000"/>
              </a:solidFill>
              <a:effectLst/>
            </a:endParaRPr>
          </a:p>
          <a:p>
            <a:pPr algn="l"/>
            <a:r>
              <a:rPr lang="en-US" b="0" i="0" u="none" strike="noStrike" dirty="0">
                <a:solidFill>
                  <a:srgbClr val="000000"/>
                </a:solidFill>
                <a:effectLst/>
              </a:rPr>
              <a:t>And while all this is happening? Your customer is waiting—impatiently—because they want service now. If you called that customer and said, “Your circuit will be live tomorrow, do you want to start paying tomorrow?”—the answer is always yes. But you can’t deliver, so every day you’re stuck in this drag-out process, is a day you’re not collecting revenue, and your customer is looking somewhere else for a faster answer.</a:t>
            </a:r>
          </a:p>
          <a:p>
            <a:pPr algn="l"/>
            <a:r>
              <a:rPr lang="en-US" b="0" i="0" u="none" strike="noStrike" dirty="0">
                <a:solidFill>
                  <a:srgbClr val="000000"/>
                </a:solidFill>
                <a:effectLst/>
              </a:rPr>
              <a:t>That’s the problem we’re here to solve.</a:t>
            </a:r>
            <a:endParaRPr lang="en-US" dirty="0">
              <a:ea typeface="Calibri"/>
              <a:cs typeface="Calibri"/>
            </a:endParaRPr>
          </a:p>
          <a:p>
            <a:endParaRPr lang="en-US" dirty="0"/>
          </a:p>
        </p:txBody>
      </p:sp>
      <p:sp>
        <p:nvSpPr>
          <p:cNvPr id="4" name="Slide Number Placeholder 3">
            <a:extLst>
              <a:ext uri="{FF2B5EF4-FFF2-40B4-BE49-F238E27FC236}">
                <a16:creationId xmlns:a16="http://schemas.microsoft.com/office/drawing/2014/main" id="{F7B69E5C-7C2C-DE65-E6FB-644B055D13F4}"/>
              </a:ext>
            </a:extLst>
          </p:cNvPr>
          <p:cNvSpPr>
            <a:spLocks noGrp="1"/>
          </p:cNvSpPr>
          <p:nvPr>
            <p:ph type="sldNum" sz="quarter" idx="5"/>
          </p:nvPr>
        </p:nvSpPr>
        <p:spPr/>
        <p:txBody>
          <a:bodyPr/>
          <a:lstStyle/>
          <a:p>
            <a:fld id="{5AF6AC72-8866-394F-A09B-4BD4071E7335}" type="slidenum">
              <a:rPr lang="en-US" smtClean="0"/>
              <a:t>5</a:t>
            </a:fld>
            <a:endParaRPr lang="en-US"/>
          </a:p>
        </p:txBody>
      </p:sp>
    </p:spTree>
    <p:extLst>
      <p:ext uri="{BB962C8B-B14F-4D97-AF65-F5344CB8AC3E}">
        <p14:creationId xmlns:p14="http://schemas.microsoft.com/office/powerpoint/2010/main" val="3438302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96106-9307-EB82-CAEA-62C6CBFB98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8CBEF6-55D7-723B-9031-7D44DE9C4B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DD2BA1-AC2F-6E41-5F55-41E8C10B96B0}"/>
              </a:ext>
            </a:extLst>
          </p:cNvPr>
          <p:cNvSpPr>
            <a:spLocks noGrp="1"/>
          </p:cNvSpPr>
          <p:nvPr>
            <p:ph type="body" idx="1"/>
          </p:nvPr>
        </p:nvSpPr>
        <p:spPr/>
        <p:txBody>
          <a:bodyPr/>
          <a:lstStyle/>
          <a:p>
            <a:r>
              <a:rPr lang="en-US"/>
              <a:t>Refined bullets</a:t>
            </a:r>
            <a:endParaRPr lang="en-US">
              <a:ea typeface="Calibri"/>
              <a:cs typeface="Calibri"/>
            </a:endParaRPr>
          </a:p>
          <a:p>
            <a:pPr marL="171450" indent="-171450">
              <a:buFont typeface="Calibri"/>
              <a:buChar char="-"/>
            </a:pPr>
            <a:r>
              <a:rPr lang="en-US"/>
              <a:t>Growing demand, but not universally available from fiber providers</a:t>
            </a:r>
            <a:endParaRPr lang="en-US">
              <a:ea typeface="Calibri" panose="020F0502020204030204"/>
              <a:cs typeface="Calibri" panose="020F0502020204030204"/>
            </a:endParaRPr>
          </a:p>
          <a:p>
            <a:pPr marL="171450" indent="-171450">
              <a:buFont typeface="Calibri"/>
              <a:buChar char="-"/>
            </a:pPr>
            <a:r>
              <a:rPr lang="en-US"/>
              <a:t>First- and last-mile challenges remain</a:t>
            </a:r>
            <a:endParaRPr lang="en-US">
              <a:ea typeface="Calibri" panose="020F0502020204030204"/>
              <a:cs typeface="Calibri" panose="020F0502020204030204"/>
            </a:endParaRPr>
          </a:p>
          <a:p>
            <a:pPr marL="171450" indent="-171450">
              <a:buFont typeface="Calibri"/>
              <a:buChar char="-"/>
            </a:pPr>
            <a:r>
              <a:rPr lang="en-US"/>
              <a:t>Multiple contracts, dual portals, and limited API integration</a:t>
            </a:r>
          </a:p>
          <a:p>
            <a:pPr marL="171450" indent="-171450">
              <a:buFont typeface="Calibri"/>
              <a:buChar char="-"/>
            </a:pPr>
            <a:endParaRPr lang="en-US">
              <a:ea typeface="Calibri" panose="020F0502020204030204"/>
              <a:cs typeface="Calibri" panose="020F0502020204030204"/>
            </a:endParaRPr>
          </a:p>
          <a:p>
            <a:pPr marL="171450" indent="-171450">
              <a:buFont typeface="Calibri"/>
              <a:buChar char="-"/>
            </a:pPr>
            <a:endParaRPr lang="en-US">
              <a:ea typeface="Calibri" panose="020F0502020204030204"/>
              <a:cs typeface="Calibri" panose="020F0502020204030204"/>
            </a:endParaRPr>
          </a:p>
          <a:p>
            <a:r>
              <a:rPr lang="en-US">
                <a:ea typeface="Calibri" panose="020F0502020204030204"/>
                <a:cs typeface="Calibri" panose="020F0502020204030204"/>
              </a:rPr>
              <a:t>Add slide to reiterate the challenges? </a:t>
            </a:r>
          </a:p>
          <a:p>
            <a:pPr marL="171450" indent="-171450">
              <a:buFont typeface="Calibri"/>
              <a:buChar char="-"/>
            </a:pPr>
            <a:r>
              <a:rPr lang="en-US">
                <a:ea typeface="Calibri" panose="020F0502020204030204"/>
                <a:cs typeface="Calibri" panose="020F0502020204030204"/>
              </a:rPr>
              <a:t>Activating connectivity is too slow, too complex, and too fragmented </a:t>
            </a:r>
          </a:p>
          <a:p>
            <a:pPr marL="171450" indent="-171450">
              <a:buFont typeface="Calibri"/>
              <a:buChar char="-"/>
            </a:pPr>
            <a:r>
              <a:rPr lang="en-US">
                <a:ea typeface="Calibri" panose="020F0502020204030204"/>
                <a:cs typeface="Calibri" panose="020F0502020204030204"/>
              </a:rPr>
              <a:t>Delays = lost opportunities </a:t>
            </a:r>
          </a:p>
          <a:p>
            <a:pPr marL="171450" indent="-171450">
              <a:buFont typeface="Calibri"/>
              <a:buChar char="-"/>
            </a:pPr>
            <a:r>
              <a:rPr lang="en-US">
                <a:ea typeface="Calibri" panose="020F0502020204030204"/>
                <a:cs typeface="Calibri" panose="020F0502020204030204"/>
              </a:rPr>
              <a:t>Resources are tied up in manual processes </a:t>
            </a:r>
          </a:p>
          <a:p>
            <a:pPr marL="171450" indent="-171450">
              <a:buFont typeface="Calibri"/>
              <a:buChar char="-"/>
            </a:pPr>
            <a:r>
              <a:rPr lang="en-US">
                <a:ea typeface="Calibri" panose="020F0502020204030204"/>
                <a:cs typeface="Calibri" panose="020F0502020204030204"/>
              </a:rPr>
              <a:t>struggle to deliver what customers now expect instantly </a:t>
            </a:r>
          </a:p>
          <a:p>
            <a:pPr marL="171450" indent="-171450">
              <a:buFont typeface="Calibri"/>
              <a:buChar char="-"/>
            </a:pPr>
            <a:endParaRPr lang="en-US">
              <a:ea typeface="Calibri" panose="020F0502020204030204"/>
              <a:cs typeface="Calibri" panose="020F0502020204030204"/>
            </a:endParaRPr>
          </a:p>
          <a:p>
            <a:pPr marL="0" indent="0">
              <a:buFont typeface="Calibri"/>
              <a:buNone/>
            </a:pPr>
            <a:r>
              <a:rPr lang="en-US">
                <a:ea typeface="Calibri" panose="020F0502020204030204"/>
                <a:cs typeface="Calibri" panose="020F0502020204030204"/>
              </a:rPr>
              <a:t>Speaker Notes:</a:t>
            </a:r>
          </a:p>
          <a:p>
            <a:pPr algn="l"/>
            <a:endParaRPr lang="en-US" b="0" i="0" u="none" strike="noStrike">
              <a:solidFill>
                <a:srgbClr val="000000"/>
              </a:solidFill>
              <a:effectLst/>
            </a:endParaRPr>
          </a:p>
          <a:p>
            <a:pPr algn="l"/>
            <a:r>
              <a:rPr lang="en-US" b="0" i="0" u="none" strike="noStrike" err="1">
                <a:solidFill>
                  <a:srgbClr val="000000"/>
                </a:solidFill>
                <a:effectLst/>
              </a:rPr>
              <a:t>NaaS</a:t>
            </a:r>
            <a:r>
              <a:rPr lang="en-US" b="0" i="0" u="none" strike="noStrike">
                <a:solidFill>
                  <a:srgbClr val="000000"/>
                </a:solidFill>
                <a:effectLst/>
              </a:rPr>
              <a:t> / </a:t>
            </a:r>
            <a:r>
              <a:rPr lang="en-US" b="0" i="0" u="none" strike="noStrike" err="1">
                <a:solidFill>
                  <a:srgbClr val="000000"/>
                </a:solidFill>
                <a:effectLst/>
              </a:rPr>
              <a:t>Netowrk</a:t>
            </a:r>
            <a:r>
              <a:rPr lang="en-US" b="0" i="0" u="none" strike="noStrike">
                <a:solidFill>
                  <a:srgbClr val="000000"/>
                </a:solidFill>
                <a:effectLst/>
              </a:rPr>
              <a:t> Fabrics are fantastic at the middle. It gives instant interconnect between data centers and clouds, elastic bandwidth, and standardized turn‑up—so once both ends are on‑net, DCI happens in minutes instead of months.</a:t>
            </a:r>
          </a:p>
          <a:p>
            <a:pPr algn="l"/>
            <a:endParaRPr lang="en-US" b="0" i="0" u="none" strike="noStrike">
              <a:solidFill>
                <a:srgbClr val="000000"/>
              </a:solidFill>
              <a:effectLst/>
            </a:endParaRPr>
          </a:p>
          <a:p>
            <a:pPr algn="l"/>
            <a:r>
              <a:rPr lang="en-US" b="0" i="0" u="none" strike="noStrike">
                <a:solidFill>
                  <a:srgbClr val="000000"/>
                </a:solidFill>
                <a:effectLst/>
              </a:rPr>
              <a:t>But the edges still grind. The first mile into the fabric and the last mile out require availability checks, LOAs, cross‑connects, port assignments, MMR patching, and truck rolls—physical steps that drive delay and </a:t>
            </a:r>
            <a:r>
              <a:rPr lang="en-US" b="0" i="0" u="none" strike="noStrike" err="1">
                <a:solidFill>
                  <a:srgbClr val="000000"/>
                </a:solidFill>
                <a:effectLst/>
              </a:rPr>
              <a:t>OpEx</a:t>
            </a:r>
            <a:r>
              <a:rPr lang="en-US" b="0" i="0" u="none" strike="noStrike">
                <a:solidFill>
                  <a:srgbClr val="000000"/>
                </a:solidFill>
                <a:effectLst/>
              </a:rPr>
              <a:t> while the virtual path in the middle is ready to go.</a:t>
            </a:r>
          </a:p>
          <a:p>
            <a:pPr algn="l"/>
            <a:endParaRPr lang="en-US" b="0" i="0" u="none" strike="noStrike">
              <a:solidFill>
                <a:srgbClr val="000000"/>
              </a:solidFill>
              <a:effectLst/>
            </a:endParaRPr>
          </a:p>
          <a:p>
            <a:pPr algn="l"/>
            <a:r>
              <a:rPr lang="en-US" b="0" i="0" u="none" strike="noStrike">
                <a:solidFill>
                  <a:srgbClr val="000000"/>
                </a:solidFill>
                <a:effectLst/>
              </a:rPr>
              <a:t>There’s also a dual‑relationship problem. Traditional </a:t>
            </a:r>
            <a:r>
              <a:rPr lang="en-US" b="0" i="0" u="none" strike="noStrike" err="1">
                <a:solidFill>
                  <a:srgbClr val="000000"/>
                </a:solidFill>
                <a:effectLst/>
              </a:rPr>
              <a:t>NaaS</a:t>
            </a:r>
            <a:r>
              <a:rPr lang="en-US" b="0" i="0" u="none" strike="noStrike">
                <a:solidFill>
                  <a:srgbClr val="000000"/>
                </a:solidFill>
                <a:effectLst/>
              </a:rPr>
              <a:t> often asks the operator’s customer to accept third‑party terms and work a separate portal, raising “who owns the customer” issues; API integrations exist, but most teams lack the resources to build and maintain them, which tends to favor only the largest players. </a:t>
            </a:r>
          </a:p>
          <a:p>
            <a:pPr algn="l"/>
            <a:endParaRPr lang="en-US" b="0" i="0" u="none" strike="noStrike">
              <a:solidFill>
                <a:srgbClr val="000000"/>
              </a:solidFill>
              <a:effectLst/>
            </a:endParaRPr>
          </a:p>
          <a:p>
            <a:pPr algn="l"/>
            <a:r>
              <a:rPr lang="en-US" b="0" i="0" u="none" strike="noStrike">
                <a:solidFill>
                  <a:srgbClr val="000000"/>
                </a:solidFill>
                <a:effectLst/>
              </a:rPr>
              <a:t>Another way to think about it: sovereignty. Fiber operators want to keep commercial control, brand control, and workflow control—own the customer, own the SLA, own the experience—without surrendering the edge to someone else’s portal or process. Solve first/last mile and the dual‑relationship tension, and operators maintain sovereignty while delivering true on‑demand connectivity end‑to‑end.</a:t>
            </a:r>
            <a:endParaRPr lang="en-US">
              <a:ea typeface="Calibri" panose="020F0502020204030204"/>
              <a:cs typeface="Calibri" panose="020F0502020204030204"/>
            </a:endParaRPr>
          </a:p>
          <a:p>
            <a:endParaRPr lang="en-US"/>
          </a:p>
        </p:txBody>
      </p:sp>
      <p:sp>
        <p:nvSpPr>
          <p:cNvPr id="4" name="Slide Number Placeholder 3">
            <a:extLst>
              <a:ext uri="{FF2B5EF4-FFF2-40B4-BE49-F238E27FC236}">
                <a16:creationId xmlns:a16="http://schemas.microsoft.com/office/drawing/2014/main" id="{6C61F4BA-79F8-B764-AE8A-47B3B5F72C65}"/>
              </a:ext>
            </a:extLst>
          </p:cNvPr>
          <p:cNvSpPr>
            <a:spLocks noGrp="1"/>
          </p:cNvSpPr>
          <p:nvPr>
            <p:ph type="sldNum" sz="quarter" idx="5"/>
          </p:nvPr>
        </p:nvSpPr>
        <p:spPr/>
        <p:txBody>
          <a:bodyPr/>
          <a:lstStyle/>
          <a:p>
            <a:fld id="{5AF6AC72-8866-394F-A09B-4BD4071E7335}" type="slidenum">
              <a:rPr lang="en-US" smtClean="0"/>
              <a:t>6</a:t>
            </a:fld>
            <a:endParaRPr lang="en-US"/>
          </a:p>
        </p:txBody>
      </p:sp>
    </p:spTree>
    <p:extLst>
      <p:ext uri="{BB962C8B-B14F-4D97-AF65-F5344CB8AC3E}">
        <p14:creationId xmlns:p14="http://schemas.microsoft.com/office/powerpoint/2010/main" val="2264860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a:solidFill>
                  <a:srgbClr val="000000"/>
                </a:solidFill>
                <a:effectLst/>
              </a:rPr>
              <a:t>Imagine private connectivity that appears the moment it’s needed. Imagine no LOAs to chase, no meet‑me room roulette, no trucks in the parking lot—just clean, protocol‑free bandwidth that turns on like a light switch, across town or across the country.</a:t>
            </a:r>
          </a:p>
          <a:p>
            <a:pPr algn="l"/>
            <a:endParaRPr lang="en-US" b="0" i="0" u="none" strike="noStrike">
              <a:solidFill>
                <a:srgbClr val="000000"/>
              </a:solidFill>
              <a:effectLst/>
            </a:endParaRPr>
          </a:p>
          <a:p>
            <a:pPr algn="l"/>
            <a:r>
              <a:rPr lang="en-US" b="0" i="0" u="none" strike="noStrike">
                <a:solidFill>
                  <a:srgbClr val="000000"/>
                </a:solidFill>
                <a:effectLst/>
              </a:rPr>
              <a:t>Imagine every mile of fiber already in the ground becoming a product—spare strands and latent ports instantly quotable and instantly turned up, monetized in minutes instead of months.</a:t>
            </a:r>
          </a:p>
          <a:p>
            <a:pPr algn="l"/>
            <a:endParaRPr lang="en-US" b="0" i="0" u="none" strike="noStrike">
              <a:solidFill>
                <a:srgbClr val="000000"/>
              </a:solidFill>
              <a:effectLst/>
            </a:endParaRPr>
          </a:p>
          <a:p>
            <a:pPr algn="l"/>
            <a:r>
              <a:rPr lang="en-US" b="0" i="0" u="none" strike="noStrike">
                <a:solidFill>
                  <a:srgbClr val="000000"/>
                </a:solidFill>
                <a:effectLst/>
              </a:rPr>
              <a:t>Imagine operations that scale without adding headcount—one install, API‑driven services after that, logical cross‑connects instead of manual patching, full visibility and control without the provisioning circus.</a:t>
            </a:r>
          </a:p>
          <a:p>
            <a:pPr algn="l"/>
            <a:endParaRPr lang="en-US" b="0" i="0" u="none" strike="noStrike">
              <a:solidFill>
                <a:srgbClr val="000000"/>
              </a:solidFill>
              <a:effectLst/>
            </a:endParaRPr>
          </a:p>
          <a:p>
            <a:pPr algn="l"/>
            <a:r>
              <a:rPr lang="en-US" b="0" i="0" u="none" strike="noStrike">
                <a:solidFill>
                  <a:srgbClr val="000000"/>
                </a:solidFill>
                <a:effectLst/>
              </a:rPr>
              <a:t>That’s the world the MaiaEdge platform is built to enable: instant private connectivity, anywhere—ready to sell, ready to scale.</a:t>
            </a:r>
          </a:p>
          <a:p>
            <a:endParaRPr lang="en-US"/>
          </a:p>
          <a:p>
            <a:endParaRPr lang="en-US"/>
          </a:p>
        </p:txBody>
      </p:sp>
      <p:sp>
        <p:nvSpPr>
          <p:cNvPr id="4" name="Slide Number Placeholder 3"/>
          <p:cNvSpPr>
            <a:spLocks noGrp="1"/>
          </p:cNvSpPr>
          <p:nvPr>
            <p:ph type="sldNum" sz="quarter" idx="5"/>
          </p:nvPr>
        </p:nvSpPr>
        <p:spPr/>
        <p:txBody>
          <a:bodyPr/>
          <a:lstStyle/>
          <a:p>
            <a:fld id="{5AF6AC72-8866-394F-A09B-4BD4071E7335}" type="slidenum">
              <a:rPr lang="en-US" smtClean="0"/>
              <a:t>7</a:t>
            </a:fld>
            <a:endParaRPr lang="en-US"/>
          </a:p>
        </p:txBody>
      </p:sp>
    </p:spTree>
    <p:extLst>
      <p:ext uri="{BB962C8B-B14F-4D97-AF65-F5344CB8AC3E}">
        <p14:creationId xmlns:p14="http://schemas.microsoft.com/office/powerpoint/2010/main" val="4258698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a:effectLst/>
                <a:latin typeface="fkGroteskNeue"/>
              </a:rPr>
              <a:t>Here it is—the hero. The </a:t>
            </a:r>
            <a:r>
              <a:rPr lang="en-US" b="0" i="0" u="none" strike="noStrike" err="1">
                <a:effectLst/>
                <a:latin typeface="fkGroteskNeue"/>
              </a:rPr>
              <a:t>MaiaEdge</a:t>
            </a:r>
            <a:r>
              <a:rPr lang="en-US" b="0" i="0" u="none" strike="noStrike">
                <a:effectLst/>
                <a:latin typeface="fkGroteskNeue"/>
              </a:rPr>
              <a:t> appliance is the single install that turns any on‑net building into an on‑demand edge. Once it’s in, services stop being projects and start being products—ordered, priced, and turned up in minutes, not weeks.</a:t>
            </a:r>
          </a:p>
          <a:p>
            <a:pPr algn="l"/>
            <a:r>
              <a:rPr lang="en-US" b="0" i="0" u="none" strike="noStrike">
                <a:effectLst/>
                <a:latin typeface="fkGroteskNeue"/>
              </a:rPr>
              <a:t>One device, many private paths. After the initial fiber and device install, every new circuit is software‑defined and API‑driven—no routing stacks to manage, no repeat truck rolls.</a:t>
            </a:r>
          </a:p>
          <a:p>
            <a:endParaRPr lang="en-US"/>
          </a:p>
          <a:p>
            <a:endParaRPr lang="en-US"/>
          </a:p>
        </p:txBody>
      </p:sp>
      <p:sp>
        <p:nvSpPr>
          <p:cNvPr id="4" name="Slide Number Placeholder 3"/>
          <p:cNvSpPr>
            <a:spLocks noGrp="1"/>
          </p:cNvSpPr>
          <p:nvPr>
            <p:ph type="sldNum" sz="quarter" idx="5"/>
          </p:nvPr>
        </p:nvSpPr>
        <p:spPr/>
        <p:txBody>
          <a:bodyPr/>
          <a:lstStyle/>
          <a:p>
            <a:fld id="{5AF6AC72-8866-394F-A09B-4BD4071E7335}" type="slidenum">
              <a:rPr lang="en-US" smtClean="0"/>
              <a:t>8</a:t>
            </a:fld>
            <a:endParaRPr lang="en-US"/>
          </a:p>
        </p:txBody>
      </p:sp>
    </p:spTree>
    <p:extLst>
      <p:ext uri="{BB962C8B-B14F-4D97-AF65-F5344CB8AC3E}">
        <p14:creationId xmlns:p14="http://schemas.microsoft.com/office/powerpoint/2010/main" val="3166584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9D9E5-EA15-28E1-787D-4589C8C967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0049BC-DFAB-7204-F4D3-A2EAE5112D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8F5538-5C61-4B4F-8C68-FA7810405264}"/>
              </a:ext>
            </a:extLst>
          </p:cNvPr>
          <p:cNvSpPr>
            <a:spLocks noGrp="1"/>
          </p:cNvSpPr>
          <p:nvPr>
            <p:ph type="body" idx="1"/>
          </p:nvPr>
        </p:nvSpPr>
        <p:spPr/>
        <p:txBody>
          <a:bodyPr/>
          <a:lstStyle/>
          <a:p>
            <a:pPr algn="l">
              <a:buFont typeface="Arial" panose="020B0604020202020204" pitchFamily="34" charset="0"/>
              <a:buChar char="•"/>
            </a:pPr>
            <a:r>
              <a:rPr lang="en-US" b="0" i="0" u="none" strike="noStrike">
                <a:solidFill>
                  <a:srgbClr val="000000"/>
                </a:solidFill>
                <a:effectLst/>
              </a:rPr>
              <a:t>Here is where it gets real.  </a:t>
            </a:r>
          </a:p>
          <a:p>
            <a:pPr algn="l">
              <a:buFont typeface="Arial" panose="020B0604020202020204" pitchFamily="34" charset="0"/>
              <a:buChar char="•"/>
            </a:pPr>
            <a:r>
              <a:rPr lang="en-US" b="0" i="0" u="none" strike="noStrike" err="1">
                <a:solidFill>
                  <a:srgbClr val="000000"/>
                </a:solidFill>
                <a:effectLst/>
              </a:rPr>
              <a:t>MaiaEdge</a:t>
            </a:r>
            <a:r>
              <a:rPr lang="en-US" b="0" i="0" u="none" strike="noStrike">
                <a:solidFill>
                  <a:srgbClr val="000000"/>
                </a:solidFill>
                <a:effectLst/>
              </a:rPr>
              <a:t> is two parts working as one: the Path Border Controller at the edge and the Path Computation Engine in the cloud—instant private connections, push‑button easy, hardwire simple. </a:t>
            </a:r>
          </a:p>
          <a:p>
            <a:pPr algn="l">
              <a:buFont typeface="Arial" panose="020B0604020202020204" pitchFamily="34" charset="0"/>
              <a:buChar char="•"/>
            </a:pPr>
            <a:r>
              <a:rPr lang="en-US" b="0" i="0" u="none" strike="noStrike">
                <a:solidFill>
                  <a:srgbClr val="000000"/>
                </a:solidFill>
                <a:effectLst/>
              </a:rPr>
              <a:t>PBC: appliance with dual 100G ports; blends Layer 2 simplicity with Layer 3 awareness to deliver clean, protocol‑free bandwidth without per‑site routing stacks; one install, then zero‑touch for subsequent services—no repeat truck rolls. </a:t>
            </a:r>
          </a:p>
          <a:p>
            <a:pPr algn="l">
              <a:buFont typeface="Arial" panose="020B0604020202020204" pitchFamily="34" charset="0"/>
              <a:buChar char="•"/>
            </a:pPr>
            <a:r>
              <a:rPr lang="en-US" b="0" i="0" u="none" strike="noStrike">
                <a:solidFill>
                  <a:srgbClr val="000000"/>
                </a:solidFill>
                <a:effectLst/>
              </a:rPr>
              <a:t>PCE: cloud‑native control plane that computes paths in real time, enforces policies and business rules, and exposes simple APIs for instant turn‑up; analytics provide customer and end‑to‑end views with AI‑driven insights for capacity, pricing, and sellable paths. </a:t>
            </a:r>
          </a:p>
          <a:p>
            <a:pPr algn="l">
              <a:buFont typeface="Arial" panose="020B0604020202020204" pitchFamily="34" charset="0"/>
              <a:buChar char="•"/>
            </a:pPr>
            <a:r>
              <a:rPr lang="en-US" b="0" i="0" u="none" strike="noStrike">
                <a:solidFill>
                  <a:srgbClr val="000000"/>
                </a:solidFill>
                <a:effectLst/>
              </a:rPr>
              <a:t>Together: PBC + PCE turn spare fiber into sellable products—quote, order, and activate in minutes, not weeks.</a:t>
            </a:r>
          </a:p>
          <a:p>
            <a:endParaRPr lang="en-US"/>
          </a:p>
        </p:txBody>
      </p:sp>
      <p:sp>
        <p:nvSpPr>
          <p:cNvPr id="4" name="Slide Number Placeholder 3">
            <a:extLst>
              <a:ext uri="{FF2B5EF4-FFF2-40B4-BE49-F238E27FC236}">
                <a16:creationId xmlns:a16="http://schemas.microsoft.com/office/drawing/2014/main" id="{A7599396-918B-06C9-096E-3F82ED75B017}"/>
              </a:ext>
            </a:extLst>
          </p:cNvPr>
          <p:cNvSpPr>
            <a:spLocks noGrp="1"/>
          </p:cNvSpPr>
          <p:nvPr>
            <p:ph type="sldNum" sz="quarter" idx="5"/>
          </p:nvPr>
        </p:nvSpPr>
        <p:spPr/>
        <p:txBody>
          <a:bodyPr/>
          <a:lstStyle/>
          <a:p>
            <a:fld id="{5AF6AC72-8866-394F-A09B-4BD4071E7335}" type="slidenum">
              <a:rPr lang="en-US" smtClean="0"/>
              <a:t>9</a:t>
            </a:fld>
            <a:endParaRPr lang="en-US"/>
          </a:p>
        </p:txBody>
      </p:sp>
    </p:spTree>
    <p:extLst>
      <p:ext uri="{BB962C8B-B14F-4D97-AF65-F5344CB8AC3E}">
        <p14:creationId xmlns:p14="http://schemas.microsoft.com/office/powerpoint/2010/main" val="3013170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DF68A-3B60-B2C8-4271-D4CBD9DB0B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B5CD24-0D48-25AF-26C2-95829221B3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14F611-1BAA-2477-EDAA-5643BDF5CB0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D9B8074-F4C7-D2E8-0A2E-360E7ADBC6E2}"/>
              </a:ext>
            </a:extLst>
          </p:cNvPr>
          <p:cNvSpPr>
            <a:spLocks noGrp="1"/>
          </p:cNvSpPr>
          <p:nvPr>
            <p:ph type="sldNum" sz="quarter" idx="5"/>
          </p:nvPr>
        </p:nvSpPr>
        <p:spPr/>
        <p:txBody>
          <a:bodyPr/>
          <a:lstStyle/>
          <a:p>
            <a:fld id="{5AF6AC72-8866-394F-A09B-4BD4071E7335}" type="slidenum">
              <a:rPr lang="en-US" smtClean="0"/>
              <a:t>10</a:t>
            </a:fld>
            <a:endParaRPr lang="en-US"/>
          </a:p>
        </p:txBody>
      </p:sp>
    </p:spTree>
    <p:extLst>
      <p:ext uri="{BB962C8B-B14F-4D97-AF65-F5344CB8AC3E}">
        <p14:creationId xmlns:p14="http://schemas.microsoft.com/office/powerpoint/2010/main" val="2926371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ED733-D775-6841-BD64-97330EE5D59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9DCC68-E393-C74C-88EE-5794A0535B2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5">
            <a:extLst>
              <a:ext uri="{FF2B5EF4-FFF2-40B4-BE49-F238E27FC236}">
                <a16:creationId xmlns:a16="http://schemas.microsoft.com/office/drawing/2014/main" id="{B40BBEFB-C7E9-19A0-C68B-9DC22B8CB301}"/>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640497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63B4F-0946-464E-A9A7-71A836BEC1E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0D6BEA-FBC9-1A48-A649-F02910C2E97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3F3B289F-37F8-9C52-9ACA-A26C19548CBD}"/>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1401572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23B77A-93D8-3C4A-B5B4-A9812D49129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F66445-E287-124E-B697-B83E5A54F9D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B92EA631-7619-8480-ACEA-A534748B80D1}"/>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2056538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7_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C8A721C-0FA9-81CC-65F7-EC11402A69C1}"/>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3883353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1_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3AD370-8AEF-1AE6-2047-52F70E2A0AE7}"/>
              </a:ext>
            </a:extLst>
          </p:cNvPr>
          <p:cNvSpPr>
            <a:spLocks noGrp="1"/>
          </p:cNvSpPr>
          <p:nvPr>
            <p:ph type="title" hasCustomPrompt="1"/>
          </p:nvPr>
        </p:nvSpPr>
        <p:spPr>
          <a:xfrm>
            <a:off x="510363" y="287635"/>
            <a:ext cx="11171274" cy="1325563"/>
          </a:xfrm>
        </p:spPr>
        <p:txBody>
          <a:bodyPr/>
          <a:lstStyle/>
          <a:p>
            <a:r>
              <a:rPr lang="en-US"/>
              <a:t>Patterns</a:t>
            </a:r>
          </a:p>
        </p:txBody>
      </p:sp>
    </p:spTree>
    <p:extLst>
      <p:ext uri="{BB962C8B-B14F-4D97-AF65-F5344CB8AC3E}">
        <p14:creationId xmlns:p14="http://schemas.microsoft.com/office/powerpoint/2010/main" val="3291642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25_Blank">
    <p:spTree>
      <p:nvGrpSpPr>
        <p:cNvPr id="1" name=""/>
        <p:cNvGrpSpPr/>
        <p:nvPr/>
      </p:nvGrpSpPr>
      <p:grpSpPr>
        <a:xfrm>
          <a:off x="0" y="0"/>
          <a:ext cx="0" cy="0"/>
          <a:chOff x="0" y="0"/>
          <a:chExt cx="0" cy="0"/>
        </a:xfrm>
      </p:grpSpPr>
      <p:pic>
        <p:nvPicPr>
          <p:cNvPr id="3" name="Picture 2" descr="A black and yellow pattern&#10;&#10;AI-generated content may be incorrect.">
            <a:extLst>
              <a:ext uri="{FF2B5EF4-FFF2-40B4-BE49-F238E27FC236}">
                <a16:creationId xmlns:a16="http://schemas.microsoft.com/office/drawing/2014/main" id="{9D571367-B4D1-8D73-4F72-57F8EFE10E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6" name="Slide Number Placeholder 5">
            <a:extLst>
              <a:ext uri="{FF2B5EF4-FFF2-40B4-BE49-F238E27FC236}">
                <a16:creationId xmlns:a16="http://schemas.microsoft.com/office/drawing/2014/main" id="{74EFDC25-CFE3-B322-ED4F-A5956F1174BD}"/>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2173881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20_Blank">
    <p:spTree>
      <p:nvGrpSpPr>
        <p:cNvPr id="1" name=""/>
        <p:cNvGrpSpPr/>
        <p:nvPr/>
      </p:nvGrpSpPr>
      <p:grpSpPr>
        <a:xfrm>
          <a:off x="0" y="0"/>
          <a:ext cx="0" cy="0"/>
          <a:chOff x="0" y="0"/>
          <a:chExt cx="0" cy="0"/>
        </a:xfrm>
      </p:grpSpPr>
      <p:pic>
        <p:nvPicPr>
          <p:cNvPr id="4" name="Picture 3" descr="A black and white pattern&#10;&#10;AI-generated content may be incorrect.">
            <a:extLst>
              <a:ext uri="{FF2B5EF4-FFF2-40B4-BE49-F238E27FC236}">
                <a16:creationId xmlns:a16="http://schemas.microsoft.com/office/drawing/2014/main" id="{FBA49A8C-4194-F2E8-D853-AC6622E7D00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5" name="Slide Number Placeholder 5">
            <a:extLst>
              <a:ext uri="{FF2B5EF4-FFF2-40B4-BE49-F238E27FC236}">
                <a16:creationId xmlns:a16="http://schemas.microsoft.com/office/drawing/2014/main" id="{8CF2DB05-5EF2-E770-BDA5-CE7DF9AAEC7C}"/>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4094982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22_Blank">
    <p:spTree>
      <p:nvGrpSpPr>
        <p:cNvPr id="1" name=""/>
        <p:cNvGrpSpPr/>
        <p:nvPr/>
      </p:nvGrpSpPr>
      <p:grpSpPr>
        <a:xfrm>
          <a:off x="0" y="0"/>
          <a:ext cx="0" cy="0"/>
          <a:chOff x="0" y="0"/>
          <a:chExt cx="0" cy="0"/>
        </a:xfrm>
      </p:grpSpPr>
      <p:pic>
        <p:nvPicPr>
          <p:cNvPr id="4" name="Picture 3" descr="A black and white pattern&#10;&#10;AI-generated content may be incorrect.">
            <a:extLst>
              <a:ext uri="{FF2B5EF4-FFF2-40B4-BE49-F238E27FC236}">
                <a16:creationId xmlns:a16="http://schemas.microsoft.com/office/drawing/2014/main" id="{FBA49A8C-4194-F2E8-D853-AC6622E7D00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a:solidFill>
            <a:schemeClr val="accent1"/>
          </a:solidFill>
        </p:spPr>
      </p:pic>
      <p:sp>
        <p:nvSpPr>
          <p:cNvPr id="5" name="Slide Number Placeholder 5">
            <a:extLst>
              <a:ext uri="{FF2B5EF4-FFF2-40B4-BE49-F238E27FC236}">
                <a16:creationId xmlns:a16="http://schemas.microsoft.com/office/drawing/2014/main" id="{8CF2DB05-5EF2-E770-BDA5-CE7DF9AAEC7C}"/>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1364839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23_Blank">
    <p:bg>
      <p:bgPr>
        <a:solidFill>
          <a:schemeClr val="accent2"/>
        </a:solidFill>
        <a:effectLst/>
      </p:bgPr>
    </p:bg>
    <p:spTree>
      <p:nvGrpSpPr>
        <p:cNvPr id="1" name=""/>
        <p:cNvGrpSpPr/>
        <p:nvPr/>
      </p:nvGrpSpPr>
      <p:grpSpPr>
        <a:xfrm>
          <a:off x="0" y="0"/>
          <a:ext cx="0" cy="0"/>
          <a:chOff x="0" y="0"/>
          <a:chExt cx="0" cy="0"/>
        </a:xfrm>
      </p:grpSpPr>
      <p:pic>
        <p:nvPicPr>
          <p:cNvPr id="2" name="Picture 1" descr="A black and white pattern&#10;&#10;AI-generated content may be incorrect.">
            <a:extLst>
              <a:ext uri="{FF2B5EF4-FFF2-40B4-BE49-F238E27FC236}">
                <a16:creationId xmlns:a16="http://schemas.microsoft.com/office/drawing/2014/main" id="{336B69D5-5BBD-FCBC-4026-DAB483A658C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a:solidFill>
            <a:schemeClr val="accent2"/>
          </a:solidFill>
        </p:spPr>
      </p:pic>
      <p:sp>
        <p:nvSpPr>
          <p:cNvPr id="3" name="Slide Number Placeholder 5">
            <a:extLst>
              <a:ext uri="{FF2B5EF4-FFF2-40B4-BE49-F238E27FC236}">
                <a16:creationId xmlns:a16="http://schemas.microsoft.com/office/drawing/2014/main" id="{B4C3615F-4109-9851-2B85-B5619A1F46E6}"/>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1031784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24_Blank">
    <p:bg>
      <p:bgPr>
        <a:solidFill>
          <a:schemeClr val="accent2"/>
        </a:solidFill>
        <a:effectLst/>
      </p:bgPr>
    </p:bg>
    <p:spTree>
      <p:nvGrpSpPr>
        <p:cNvPr id="1" name=""/>
        <p:cNvGrpSpPr/>
        <p:nvPr/>
      </p:nvGrpSpPr>
      <p:grpSpPr>
        <a:xfrm>
          <a:off x="0" y="0"/>
          <a:ext cx="0" cy="0"/>
          <a:chOff x="0" y="0"/>
          <a:chExt cx="0" cy="0"/>
        </a:xfrm>
      </p:grpSpPr>
      <p:pic>
        <p:nvPicPr>
          <p:cNvPr id="2" name="Picture 1" descr="A black and white pattern&#10;&#10;AI-generated content may be incorrect.">
            <a:extLst>
              <a:ext uri="{FF2B5EF4-FFF2-40B4-BE49-F238E27FC236}">
                <a16:creationId xmlns:a16="http://schemas.microsoft.com/office/drawing/2014/main" id="{336B69D5-5BBD-FCBC-4026-DAB483A658C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a:solidFill>
            <a:schemeClr val="bg2"/>
          </a:solidFill>
        </p:spPr>
      </p:pic>
      <p:sp>
        <p:nvSpPr>
          <p:cNvPr id="3" name="Slide Number Placeholder 5">
            <a:extLst>
              <a:ext uri="{FF2B5EF4-FFF2-40B4-BE49-F238E27FC236}">
                <a16:creationId xmlns:a16="http://schemas.microsoft.com/office/drawing/2014/main" id="{B4C3615F-4109-9851-2B85-B5619A1F46E6}"/>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3902217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18DF-3BE7-2048-B0B8-C70281449D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EB12EF-EB6B-AB49-AE7D-E111DA478962}"/>
              </a:ext>
            </a:extLst>
          </p:cNvPr>
          <p:cNvSpPr>
            <a:spLocks noGrp="1"/>
          </p:cNvSpPr>
          <p:nvPr>
            <p:ph idx="1"/>
          </p:nvPr>
        </p:nvSpPr>
        <p:spPr>
          <a:xfrm>
            <a:off x="510363" y="1825625"/>
            <a:ext cx="11171274" cy="4351338"/>
          </a:xfrm>
        </p:spPr>
        <p:txBody>
          <a:bodyPr/>
          <a:lstStyle>
            <a:lvl4pPr>
              <a:defRPr b="0" i="0">
                <a:latin typeface="Verdana Regular" charset="0"/>
                <a:ea typeface="Verdana Regular" charset="0"/>
              </a:defRPr>
            </a:lvl4pPr>
            <a:lvl5pPr>
              <a:defRPr b="0" i="0">
                <a:latin typeface="Verdana Regular" charset="0"/>
                <a:ea typeface="Verdana Regular"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5B442DA8-7490-D843-ECB2-7769B0B0BCA6}"/>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871040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ABF61-E60A-644C-BFC6-41F439915A4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8A18DD1-158E-6E42-A9E5-85819B66C7B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1366901D-5C9B-D9F4-B234-7BC57A5BBB6F}"/>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42697035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18DF-3BE7-2048-B0B8-C70281449D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EB12EF-EB6B-AB49-AE7D-E111DA478962}"/>
              </a:ext>
            </a:extLst>
          </p:cNvPr>
          <p:cNvSpPr>
            <a:spLocks noGrp="1"/>
          </p:cNvSpPr>
          <p:nvPr>
            <p:ph idx="1"/>
          </p:nvPr>
        </p:nvSpPr>
        <p:spPr>
          <a:xfrm>
            <a:off x="510363" y="3812580"/>
            <a:ext cx="5585637" cy="1472339"/>
          </a:xfrm>
        </p:spPr>
        <p:txBody>
          <a:bodyPr/>
          <a:lstStyle>
            <a:lvl1pPr marL="0" indent="0">
              <a:buNone/>
              <a:defRPr sz="1600"/>
            </a:lvl1pPr>
            <a:lvl2pPr>
              <a:defRPr sz="1800"/>
            </a:lvl2pPr>
            <a:lvl3pPr>
              <a:defRPr sz="1600"/>
            </a:lvl3pPr>
            <a:lvl4pPr>
              <a:defRPr sz="1400"/>
            </a:lvl4pPr>
            <a:lvl5pPr>
              <a:defRPr sz="1400"/>
            </a:lvl5pPr>
          </a:lstStyle>
          <a:p>
            <a:pPr lvl="0"/>
            <a:r>
              <a:rPr lang="en-US"/>
              <a:t>Click to edit Master text styles</a:t>
            </a:r>
          </a:p>
        </p:txBody>
      </p:sp>
      <p:sp>
        <p:nvSpPr>
          <p:cNvPr id="7" name="Content Placeholder 2">
            <a:extLst>
              <a:ext uri="{FF2B5EF4-FFF2-40B4-BE49-F238E27FC236}">
                <a16:creationId xmlns:a16="http://schemas.microsoft.com/office/drawing/2014/main" id="{8E77992D-3D0C-5343-99C6-4B55DD65B1F4}"/>
              </a:ext>
            </a:extLst>
          </p:cNvPr>
          <p:cNvSpPr>
            <a:spLocks noGrp="1"/>
          </p:cNvSpPr>
          <p:nvPr>
            <p:ph idx="13" hasCustomPrompt="1"/>
          </p:nvPr>
        </p:nvSpPr>
        <p:spPr>
          <a:xfrm>
            <a:off x="510363" y="2685078"/>
            <a:ext cx="5585637" cy="883403"/>
          </a:xfrm>
        </p:spPr>
        <p:txBody>
          <a:bodyPr/>
          <a:lstStyle>
            <a:lvl1pPr marL="0" indent="0">
              <a:buNone/>
              <a:defRPr sz="2800" b="1" i="0">
                <a:latin typeface="Calibri Bold" charset="0"/>
              </a:defRPr>
            </a:lvl1pPr>
            <a:lvl2pPr>
              <a:defRPr sz="1800"/>
            </a:lvl2pPr>
            <a:lvl3pPr>
              <a:defRPr sz="1600"/>
            </a:lvl3pPr>
            <a:lvl4pPr>
              <a:defRPr sz="1400"/>
            </a:lvl4pPr>
            <a:lvl5pPr>
              <a:defRPr sz="1400"/>
            </a:lvl5pPr>
          </a:lstStyle>
          <a:p>
            <a:pPr lvl="0"/>
            <a:r>
              <a:rPr lang="en-US"/>
              <a:t>Click to edit </a:t>
            </a:r>
            <a:br>
              <a:rPr lang="en-US"/>
            </a:br>
            <a:r>
              <a:rPr lang="en-US"/>
              <a:t>Master text styles</a:t>
            </a:r>
          </a:p>
        </p:txBody>
      </p:sp>
      <p:sp>
        <p:nvSpPr>
          <p:cNvPr id="4" name="Slide Number Placeholder 5">
            <a:extLst>
              <a:ext uri="{FF2B5EF4-FFF2-40B4-BE49-F238E27FC236}">
                <a16:creationId xmlns:a16="http://schemas.microsoft.com/office/drawing/2014/main" id="{08328505-C3B6-7B89-3EFC-E31851152F7B}"/>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209397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18DF-3BE7-2048-B0B8-C70281449D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EB12EF-EB6B-AB49-AE7D-E111DA478962}"/>
              </a:ext>
            </a:extLst>
          </p:cNvPr>
          <p:cNvSpPr>
            <a:spLocks noGrp="1"/>
          </p:cNvSpPr>
          <p:nvPr>
            <p:ph idx="1"/>
          </p:nvPr>
        </p:nvSpPr>
        <p:spPr>
          <a:xfrm>
            <a:off x="510363" y="2495227"/>
            <a:ext cx="11171274" cy="3681736"/>
          </a:xfrm>
        </p:spPr>
        <p:txBody>
          <a:bodyPr/>
          <a:lstStyle>
            <a:lvl4pPr>
              <a:defRPr b="0" i="0">
                <a:latin typeface="Verdana Regular" charset="0"/>
                <a:ea typeface="Verdana Regular" charset="0"/>
              </a:defRPr>
            </a:lvl4pPr>
            <a:lvl5pPr>
              <a:defRPr b="0" i="0">
                <a:latin typeface="Verdana Regular" charset="0"/>
                <a:ea typeface="Verdana Regular"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02ED52AA-BFF9-D940-B11E-23F92F6997CB}"/>
              </a:ext>
            </a:extLst>
          </p:cNvPr>
          <p:cNvSpPr>
            <a:spLocks noGrp="1"/>
          </p:cNvSpPr>
          <p:nvPr>
            <p:ph idx="13"/>
          </p:nvPr>
        </p:nvSpPr>
        <p:spPr>
          <a:xfrm>
            <a:off x="510363" y="1828800"/>
            <a:ext cx="11171274" cy="487040"/>
          </a:xfrm>
        </p:spPr>
        <p:txBody>
          <a:bodyPr/>
          <a:lstStyle>
            <a:lvl1pPr marL="0" indent="0">
              <a:buNone/>
              <a:defRPr sz="2800" b="1" i="0">
                <a:latin typeface="Calibri" panose="020F0502020204030204" pitchFamily="34" charset="0"/>
                <a:cs typeface="Calibri" panose="020F0502020204030204" pitchFamily="34" charset="0"/>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22743D1F-F62F-28D7-608F-F4F1BADA19EE}"/>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3982628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18DF-3BE7-2048-B0B8-C70281449D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EB12EF-EB6B-AB49-AE7D-E111DA478962}"/>
              </a:ext>
            </a:extLst>
          </p:cNvPr>
          <p:cNvSpPr>
            <a:spLocks noGrp="1"/>
          </p:cNvSpPr>
          <p:nvPr>
            <p:ph idx="1"/>
          </p:nvPr>
        </p:nvSpPr>
        <p:spPr>
          <a:xfrm>
            <a:off x="510363" y="1825625"/>
            <a:ext cx="5585637" cy="4351338"/>
          </a:xfrm>
        </p:spPr>
        <p:txBody>
          <a:bodyPr/>
          <a:lstStyle>
            <a:lvl4pPr>
              <a:defRPr b="0" i="0">
                <a:latin typeface="Verdana Regular" charset="0"/>
                <a:ea typeface="Verdana Regular" charset="0"/>
              </a:defRPr>
            </a:lvl4pPr>
            <a:lvl5pPr>
              <a:defRPr b="0" i="0">
                <a:latin typeface="Verdana Regular" charset="0"/>
                <a:ea typeface="Verdana Regular"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13">
            <a:extLst>
              <a:ext uri="{FF2B5EF4-FFF2-40B4-BE49-F238E27FC236}">
                <a16:creationId xmlns:a16="http://schemas.microsoft.com/office/drawing/2014/main" id="{98BC9501-BFF6-9342-B138-9E948725F5A8}"/>
              </a:ext>
            </a:extLst>
          </p:cNvPr>
          <p:cNvSpPr>
            <a:spLocks noGrp="1" noChangeAspect="1"/>
          </p:cNvSpPr>
          <p:nvPr>
            <p:ph type="pic" sz="quarter" idx="18"/>
          </p:nvPr>
        </p:nvSpPr>
        <p:spPr>
          <a:xfrm>
            <a:off x="6260232" y="1825625"/>
            <a:ext cx="5425489" cy="4356106"/>
          </a:xfrm>
          <a:solidFill>
            <a:schemeClr val="bg2"/>
          </a:solidFill>
        </p:spPr>
        <p:txBody>
          <a:bodyPr anchor="ctr"/>
          <a:lstStyle>
            <a:lvl1pPr marL="0" indent="0" algn="ctr">
              <a:buNone/>
              <a:defRPr sz="1600"/>
            </a:lvl1pPr>
          </a:lstStyle>
          <a:p>
            <a:endParaRPr lang="en-US"/>
          </a:p>
        </p:txBody>
      </p:sp>
      <p:sp>
        <p:nvSpPr>
          <p:cNvPr id="5" name="Slide Number Placeholder 5">
            <a:extLst>
              <a:ext uri="{FF2B5EF4-FFF2-40B4-BE49-F238E27FC236}">
                <a16:creationId xmlns:a16="http://schemas.microsoft.com/office/drawing/2014/main" id="{D9FE10B8-44AC-52B0-9222-1A932D8B03DB}"/>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1802103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18DF-3BE7-2048-B0B8-C70281449DE7}"/>
              </a:ext>
            </a:extLst>
          </p:cNvPr>
          <p:cNvSpPr>
            <a:spLocks noGrp="1"/>
          </p:cNvSpPr>
          <p:nvPr>
            <p:ph type="title"/>
          </p:nvPr>
        </p:nvSpPr>
        <p:spPr/>
        <p:txBody>
          <a:bodyPr anchor="ctr" anchorCtr="0"/>
          <a:lstStyle/>
          <a:p>
            <a:r>
              <a:rPr lang="en-US"/>
              <a:t>Click to edit Master title style</a:t>
            </a:r>
          </a:p>
        </p:txBody>
      </p:sp>
      <p:sp>
        <p:nvSpPr>
          <p:cNvPr id="3" name="Content Placeholder 2">
            <a:extLst>
              <a:ext uri="{FF2B5EF4-FFF2-40B4-BE49-F238E27FC236}">
                <a16:creationId xmlns:a16="http://schemas.microsoft.com/office/drawing/2014/main" id="{B2EB12EF-EB6B-AB49-AE7D-E111DA478962}"/>
              </a:ext>
            </a:extLst>
          </p:cNvPr>
          <p:cNvSpPr>
            <a:spLocks noGrp="1"/>
          </p:cNvSpPr>
          <p:nvPr>
            <p:ph idx="1"/>
          </p:nvPr>
        </p:nvSpPr>
        <p:spPr>
          <a:xfrm>
            <a:off x="1855303" y="2722632"/>
            <a:ext cx="2087063" cy="755373"/>
          </a:xfrm>
        </p:spPr>
        <p:txBody>
          <a:bodyPr anchor="b" anchorCtr="0"/>
          <a:lstStyle>
            <a:lvl1pPr marL="0" indent="0">
              <a:buNone/>
              <a:defRPr sz="2000" b="1" i="0">
                <a:latin typeface="Calibri" panose="020F0502020204030204" pitchFamily="34" charset="0"/>
                <a:cs typeface="Calibri" panose="020F0502020204030204" pitchFamily="34" charset="0"/>
              </a:defRPr>
            </a:lvl1pPr>
            <a:lvl2pPr marL="457200" indent="0">
              <a:buNone/>
              <a:defRPr/>
            </a:lvl2pPr>
          </a:lstStyle>
          <a:p>
            <a:pPr lvl="0"/>
            <a:r>
              <a:rPr lang="en-US"/>
              <a:t>Click to edit Master text styles</a:t>
            </a:r>
          </a:p>
        </p:txBody>
      </p:sp>
      <p:sp>
        <p:nvSpPr>
          <p:cNvPr id="7" name="Content Placeholder 2">
            <a:extLst>
              <a:ext uri="{FF2B5EF4-FFF2-40B4-BE49-F238E27FC236}">
                <a16:creationId xmlns:a16="http://schemas.microsoft.com/office/drawing/2014/main" id="{446578BE-EE02-8446-8355-E9B6639A39EA}"/>
              </a:ext>
            </a:extLst>
          </p:cNvPr>
          <p:cNvSpPr>
            <a:spLocks noGrp="1"/>
          </p:cNvSpPr>
          <p:nvPr>
            <p:ph idx="13"/>
          </p:nvPr>
        </p:nvSpPr>
        <p:spPr>
          <a:xfrm>
            <a:off x="5724938" y="2722632"/>
            <a:ext cx="2087063" cy="755373"/>
          </a:xfrm>
        </p:spPr>
        <p:txBody>
          <a:bodyPr anchor="b" anchorCtr="0"/>
          <a:lstStyle>
            <a:lvl1pPr marL="0" indent="0">
              <a:buNone/>
              <a:defRPr sz="2000" b="1" i="0">
                <a:latin typeface="Calibri" panose="020F0502020204030204" pitchFamily="34" charset="0"/>
                <a:cs typeface="Calibri" panose="020F0502020204030204" pitchFamily="34" charset="0"/>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FD619F06-3FBC-F24B-8D0F-2B8E474CE770}"/>
              </a:ext>
            </a:extLst>
          </p:cNvPr>
          <p:cNvSpPr>
            <a:spLocks noGrp="1"/>
          </p:cNvSpPr>
          <p:nvPr>
            <p:ph idx="14"/>
          </p:nvPr>
        </p:nvSpPr>
        <p:spPr>
          <a:xfrm>
            <a:off x="9594573" y="2722632"/>
            <a:ext cx="2087063" cy="755373"/>
          </a:xfrm>
        </p:spPr>
        <p:txBody>
          <a:bodyPr anchor="b" anchorCtr="0"/>
          <a:lstStyle>
            <a:lvl1pPr marL="0" indent="0">
              <a:buNone/>
              <a:defRPr sz="2000" b="1" i="0">
                <a:latin typeface="Calibri" panose="020F0502020204030204" pitchFamily="34" charset="0"/>
                <a:cs typeface="Calibri" panose="020F0502020204030204" pitchFamily="34" charset="0"/>
              </a:defRPr>
            </a:lvl1pPr>
          </a:lstStyle>
          <a:p>
            <a:pPr lvl="0"/>
            <a:r>
              <a:rPr lang="en-US"/>
              <a:t>Click to edit Master text styles</a:t>
            </a:r>
          </a:p>
        </p:txBody>
      </p:sp>
      <p:sp>
        <p:nvSpPr>
          <p:cNvPr id="9" name="Content Placeholder 2">
            <a:extLst>
              <a:ext uri="{FF2B5EF4-FFF2-40B4-BE49-F238E27FC236}">
                <a16:creationId xmlns:a16="http://schemas.microsoft.com/office/drawing/2014/main" id="{951175DD-4C98-2B41-90E9-323F504B4BA5}"/>
              </a:ext>
            </a:extLst>
          </p:cNvPr>
          <p:cNvSpPr>
            <a:spLocks noGrp="1"/>
          </p:cNvSpPr>
          <p:nvPr>
            <p:ph idx="15"/>
          </p:nvPr>
        </p:nvSpPr>
        <p:spPr>
          <a:xfrm>
            <a:off x="1855303" y="3576378"/>
            <a:ext cx="2087063" cy="1357311"/>
          </a:xfrm>
        </p:spPr>
        <p:txBody>
          <a:bodyPr/>
          <a:lstStyle>
            <a:lvl1pPr marL="0" indent="0">
              <a:buNone/>
              <a:defRPr sz="1400" b="0"/>
            </a:lvl1pPr>
            <a:lvl2pPr marL="457200" indent="0">
              <a:buNone/>
              <a:defRPr/>
            </a:lvl2pPr>
          </a:lstStyle>
          <a:p>
            <a:pPr lvl="0"/>
            <a:r>
              <a:rPr lang="en-US"/>
              <a:t>Click to edit Master text styles</a:t>
            </a:r>
          </a:p>
        </p:txBody>
      </p:sp>
      <p:sp>
        <p:nvSpPr>
          <p:cNvPr id="10" name="Content Placeholder 2">
            <a:extLst>
              <a:ext uri="{FF2B5EF4-FFF2-40B4-BE49-F238E27FC236}">
                <a16:creationId xmlns:a16="http://schemas.microsoft.com/office/drawing/2014/main" id="{750104C7-5478-0C43-B676-163838B4BCCB}"/>
              </a:ext>
            </a:extLst>
          </p:cNvPr>
          <p:cNvSpPr>
            <a:spLocks noGrp="1"/>
          </p:cNvSpPr>
          <p:nvPr>
            <p:ph idx="16"/>
          </p:nvPr>
        </p:nvSpPr>
        <p:spPr>
          <a:xfrm>
            <a:off x="5724938" y="3576378"/>
            <a:ext cx="2087063" cy="1357311"/>
          </a:xfrm>
        </p:spPr>
        <p:txBody>
          <a:bodyPr/>
          <a:lstStyle>
            <a:lvl1pPr marL="0" indent="0">
              <a:buNone/>
              <a:defRPr sz="1400" b="0"/>
            </a:lvl1pPr>
          </a:lstStyle>
          <a:p>
            <a:pPr lvl="0"/>
            <a:r>
              <a:rPr lang="en-US"/>
              <a:t>Click to edit Master text styles</a:t>
            </a:r>
          </a:p>
        </p:txBody>
      </p:sp>
      <p:sp>
        <p:nvSpPr>
          <p:cNvPr id="11" name="Content Placeholder 2">
            <a:extLst>
              <a:ext uri="{FF2B5EF4-FFF2-40B4-BE49-F238E27FC236}">
                <a16:creationId xmlns:a16="http://schemas.microsoft.com/office/drawing/2014/main" id="{4F57478F-061A-C240-9440-8B9DCF2B0121}"/>
              </a:ext>
            </a:extLst>
          </p:cNvPr>
          <p:cNvSpPr>
            <a:spLocks noGrp="1"/>
          </p:cNvSpPr>
          <p:nvPr>
            <p:ph idx="17"/>
          </p:nvPr>
        </p:nvSpPr>
        <p:spPr>
          <a:xfrm>
            <a:off x="9594573" y="3576378"/>
            <a:ext cx="2087063" cy="1357311"/>
          </a:xfrm>
        </p:spPr>
        <p:txBody>
          <a:bodyPr/>
          <a:lstStyle>
            <a:lvl1pPr marL="0" indent="0">
              <a:buNone/>
              <a:defRPr sz="1400" b="0"/>
            </a:lvl1pPr>
          </a:lstStyle>
          <a:p>
            <a:pPr lvl="0"/>
            <a:r>
              <a:rPr lang="en-US"/>
              <a:t>Click to edit Master text styles</a:t>
            </a:r>
          </a:p>
        </p:txBody>
      </p:sp>
      <p:sp>
        <p:nvSpPr>
          <p:cNvPr id="14" name="Picture Placeholder 13">
            <a:extLst>
              <a:ext uri="{FF2B5EF4-FFF2-40B4-BE49-F238E27FC236}">
                <a16:creationId xmlns:a16="http://schemas.microsoft.com/office/drawing/2014/main" id="{C6ED62A1-2E03-254F-8D5D-505138A72533}"/>
              </a:ext>
            </a:extLst>
          </p:cNvPr>
          <p:cNvSpPr>
            <a:spLocks noGrp="1" noChangeAspect="1"/>
          </p:cNvSpPr>
          <p:nvPr>
            <p:ph type="pic" sz="quarter" idx="18"/>
          </p:nvPr>
        </p:nvSpPr>
        <p:spPr>
          <a:xfrm>
            <a:off x="587853" y="2722563"/>
            <a:ext cx="1143000" cy="1143000"/>
          </a:xfrm>
          <a:solidFill>
            <a:schemeClr val="bg2"/>
          </a:solidFill>
        </p:spPr>
        <p:txBody>
          <a:bodyPr anchor="ctr"/>
          <a:lstStyle>
            <a:lvl1pPr marL="0" indent="0" algn="ctr">
              <a:buNone/>
              <a:defRPr sz="1600"/>
            </a:lvl1pPr>
          </a:lstStyle>
          <a:p>
            <a:endParaRPr lang="en-US"/>
          </a:p>
        </p:txBody>
      </p:sp>
      <p:sp>
        <p:nvSpPr>
          <p:cNvPr id="15" name="Picture Placeholder 13">
            <a:extLst>
              <a:ext uri="{FF2B5EF4-FFF2-40B4-BE49-F238E27FC236}">
                <a16:creationId xmlns:a16="http://schemas.microsoft.com/office/drawing/2014/main" id="{635F9114-B486-6643-86FA-4779B22D7C49}"/>
              </a:ext>
            </a:extLst>
          </p:cNvPr>
          <p:cNvSpPr>
            <a:spLocks noGrp="1" noChangeAspect="1"/>
          </p:cNvSpPr>
          <p:nvPr>
            <p:ph type="pic" sz="quarter" idx="19"/>
          </p:nvPr>
        </p:nvSpPr>
        <p:spPr>
          <a:xfrm>
            <a:off x="4493426" y="2722563"/>
            <a:ext cx="1143000" cy="1143000"/>
          </a:xfrm>
          <a:solidFill>
            <a:schemeClr val="bg2"/>
          </a:solidFill>
        </p:spPr>
        <p:txBody>
          <a:bodyPr anchor="ctr"/>
          <a:lstStyle>
            <a:lvl1pPr marL="0" indent="0" algn="ctr">
              <a:buNone/>
              <a:defRPr sz="1600"/>
            </a:lvl1pPr>
          </a:lstStyle>
          <a:p>
            <a:endParaRPr lang="en-US"/>
          </a:p>
        </p:txBody>
      </p:sp>
      <p:sp>
        <p:nvSpPr>
          <p:cNvPr id="16" name="Picture Placeholder 13">
            <a:extLst>
              <a:ext uri="{FF2B5EF4-FFF2-40B4-BE49-F238E27FC236}">
                <a16:creationId xmlns:a16="http://schemas.microsoft.com/office/drawing/2014/main" id="{3C15CD67-FD78-CE4B-B42F-5F476890529E}"/>
              </a:ext>
            </a:extLst>
          </p:cNvPr>
          <p:cNvSpPr>
            <a:spLocks noGrp="1" noChangeAspect="1"/>
          </p:cNvSpPr>
          <p:nvPr>
            <p:ph type="pic" sz="quarter" idx="20"/>
          </p:nvPr>
        </p:nvSpPr>
        <p:spPr>
          <a:xfrm>
            <a:off x="8352504" y="2722563"/>
            <a:ext cx="1143000" cy="1143000"/>
          </a:xfrm>
          <a:solidFill>
            <a:schemeClr val="bg2"/>
          </a:solidFill>
        </p:spPr>
        <p:txBody>
          <a:bodyPr anchor="ctr"/>
          <a:lstStyle>
            <a:lvl1pPr marL="0" indent="0" algn="ctr">
              <a:buNone/>
              <a:defRPr sz="1600"/>
            </a:lvl1pPr>
          </a:lstStyle>
          <a:p>
            <a:endParaRPr lang="en-US"/>
          </a:p>
        </p:txBody>
      </p:sp>
      <p:sp>
        <p:nvSpPr>
          <p:cNvPr id="5" name="Slide Number Placeholder 5">
            <a:extLst>
              <a:ext uri="{FF2B5EF4-FFF2-40B4-BE49-F238E27FC236}">
                <a16:creationId xmlns:a16="http://schemas.microsoft.com/office/drawing/2014/main" id="{B8E60751-2C4C-1F2C-A561-98E689A2700D}"/>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322176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A2DF-72A5-7C48-AF16-FFC0A33C4608}"/>
              </a:ext>
            </a:extLst>
          </p:cNvPr>
          <p:cNvSpPr>
            <a:spLocks noGrp="1"/>
          </p:cNvSpPr>
          <p:nvPr>
            <p:ph type="title"/>
          </p:nvPr>
        </p:nvSpPr>
        <p:spPr/>
        <p:txBody>
          <a:bodyPr anchor="ctr" anchorCtr="0"/>
          <a:lstStyle/>
          <a:p>
            <a:r>
              <a:rPr lang="en-US"/>
              <a:t>Click to edit Master title style</a:t>
            </a:r>
          </a:p>
        </p:txBody>
      </p:sp>
      <p:sp>
        <p:nvSpPr>
          <p:cNvPr id="26" name="Text Placeholder 1">
            <a:extLst>
              <a:ext uri="{FF2B5EF4-FFF2-40B4-BE49-F238E27FC236}">
                <a16:creationId xmlns:a16="http://schemas.microsoft.com/office/drawing/2014/main" id="{D727AA8F-F659-574D-9885-D272F0AACAA0}"/>
              </a:ext>
            </a:extLst>
          </p:cNvPr>
          <p:cNvSpPr>
            <a:spLocks noGrp="1"/>
          </p:cNvSpPr>
          <p:nvPr>
            <p:ph type="body" sz="quarter" idx="18" hasCustomPrompt="1"/>
          </p:nvPr>
        </p:nvSpPr>
        <p:spPr>
          <a:xfrm>
            <a:off x="510363" y="2084331"/>
            <a:ext cx="5266751" cy="442661"/>
          </a:xfrm>
          <a:solidFill>
            <a:schemeClr val="accent1"/>
          </a:solidFill>
        </p:spPr>
        <p:txBody>
          <a:bodyPr lIns="91440" anchor="ctr">
            <a:noAutofit/>
          </a:bodyPr>
          <a:lstStyle>
            <a:lvl1pPr marL="0" indent="0" algn="l">
              <a:lnSpc>
                <a:spcPct val="100000"/>
              </a:lnSpc>
              <a:buNone/>
              <a:defRPr sz="2000" b="1" i="0" spc="0">
                <a:solidFill>
                  <a:schemeClr val="bg1"/>
                </a:solidFill>
                <a:latin typeface="Poppins SemiBold" pitchFamily="2" charset="77"/>
                <a:cs typeface="Poppins SemiBold" pitchFamily="2" charset="77"/>
              </a:defRPr>
            </a:lvl1pPr>
          </a:lstStyle>
          <a:p>
            <a:r>
              <a:rPr lang="en-US"/>
              <a:t>Click to add text</a:t>
            </a:r>
          </a:p>
        </p:txBody>
      </p:sp>
      <p:sp>
        <p:nvSpPr>
          <p:cNvPr id="28" name="Text Placeholder 1">
            <a:extLst>
              <a:ext uri="{FF2B5EF4-FFF2-40B4-BE49-F238E27FC236}">
                <a16:creationId xmlns:a16="http://schemas.microsoft.com/office/drawing/2014/main" id="{41FCDFB3-648C-6F4F-B094-A1C39F625535}"/>
              </a:ext>
            </a:extLst>
          </p:cNvPr>
          <p:cNvSpPr>
            <a:spLocks noGrp="1"/>
          </p:cNvSpPr>
          <p:nvPr>
            <p:ph type="body" sz="quarter" idx="22" hasCustomPrompt="1"/>
          </p:nvPr>
        </p:nvSpPr>
        <p:spPr>
          <a:xfrm>
            <a:off x="6414886" y="2084331"/>
            <a:ext cx="5266751" cy="442661"/>
          </a:xfrm>
          <a:solidFill>
            <a:schemeClr val="accent2"/>
          </a:solidFill>
        </p:spPr>
        <p:txBody>
          <a:bodyPr lIns="91440">
            <a:noAutofit/>
          </a:bodyPr>
          <a:lstStyle>
            <a:lvl1pPr marL="0" indent="0">
              <a:lnSpc>
                <a:spcPct val="100000"/>
              </a:lnSpc>
              <a:buNone/>
              <a:defRPr sz="2000" b="1" i="0">
                <a:solidFill>
                  <a:schemeClr val="bg1"/>
                </a:solidFill>
                <a:latin typeface="Poppins SemiBold" pitchFamily="2" charset="77"/>
                <a:cs typeface="Poppins SemiBold" pitchFamily="2" charset="77"/>
              </a:defRPr>
            </a:lvl1pPr>
          </a:lstStyle>
          <a:p>
            <a:r>
              <a:rPr lang="en-US"/>
              <a:t>Click to add text</a:t>
            </a:r>
          </a:p>
        </p:txBody>
      </p:sp>
      <p:sp>
        <p:nvSpPr>
          <p:cNvPr id="3" name="Text Placeholder 3">
            <a:extLst>
              <a:ext uri="{FF2B5EF4-FFF2-40B4-BE49-F238E27FC236}">
                <a16:creationId xmlns:a16="http://schemas.microsoft.com/office/drawing/2014/main" id="{4A8DAEC2-E957-04EE-8B57-CE881609B52C}"/>
              </a:ext>
            </a:extLst>
          </p:cNvPr>
          <p:cNvSpPr>
            <a:spLocks noGrp="1"/>
          </p:cNvSpPr>
          <p:nvPr>
            <p:ph type="body" sz="quarter" idx="20"/>
          </p:nvPr>
        </p:nvSpPr>
        <p:spPr>
          <a:xfrm>
            <a:off x="510363" y="2697579"/>
            <a:ext cx="5266751" cy="2029761"/>
          </a:xfrm>
        </p:spPr>
        <p:txBody>
          <a:bodyPr lIns="91440"/>
          <a:lstStyle>
            <a:lvl1pPr marL="0" indent="0">
              <a:buNone/>
              <a:defRPr sz="1600">
                <a:solidFill>
                  <a:schemeClr val="tx2"/>
                </a:solidFill>
              </a:defRPr>
            </a:lvl1pPr>
            <a:lvl2pPr>
              <a:defRPr sz="1600">
                <a:solidFill>
                  <a:schemeClr val="tx2"/>
                </a:solidFill>
              </a:defRPr>
            </a:lvl2pPr>
            <a:lvl3pPr>
              <a:defRPr sz="1400">
                <a:solidFill>
                  <a:schemeClr val="tx2"/>
                </a:solidFill>
              </a:defRPr>
            </a:lvl3pPr>
            <a:lvl4pPr>
              <a:defRPr sz="12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C324879D-EDE0-CDC2-5FAB-1BD3EAC8ACC0}"/>
              </a:ext>
            </a:extLst>
          </p:cNvPr>
          <p:cNvSpPr>
            <a:spLocks noGrp="1"/>
          </p:cNvSpPr>
          <p:nvPr>
            <p:ph type="body" sz="quarter" idx="23"/>
          </p:nvPr>
        </p:nvSpPr>
        <p:spPr>
          <a:xfrm>
            <a:off x="6411101" y="2697579"/>
            <a:ext cx="5266751" cy="2029761"/>
          </a:xfrm>
        </p:spPr>
        <p:txBody>
          <a:bodyPr lIns="91440"/>
          <a:lstStyle>
            <a:lvl1pPr marL="0" indent="0">
              <a:buNone/>
              <a:defRPr sz="1600">
                <a:solidFill>
                  <a:schemeClr val="tx2"/>
                </a:solidFill>
              </a:defRPr>
            </a:lvl1pPr>
            <a:lvl2pPr>
              <a:defRPr sz="1600">
                <a:solidFill>
                  <a:schemeClr val="tx2"/>
                </a:solidFill>
              </a:defRPr>
            </a:lvl2pPr>
            <a:lvl3pPr>
              <a:defRPr sz="1400">
                <a:solidFill>
                  <a:schemeClr val="tx2"/>
                </a:solidFill>
              </a:defRPr>
            </a:lvl3pPr>
            <a:lvl4pPr>
              <a:defRPr sz="12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9E31CA0-E34B-430A-5E64-E5B2DD3C636D}"/>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2485490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A2DF-72A5-7C48-AF16-FFC0A33C4608}"/>
              </a:ext>
            </a:extLst>
          </p:cNvPr>
          <p:cNvSpPr>
            <a:spLocks noGrp="1"/>
          </p:cNvSpPr>
          <p:nvPr>
            <p:ph type="title"/>
          </p:nvPr>
        </p:nvSpPr>
        <p:spPr/>
        <p:txBody>
          <a:bodyPr anchor="ctr" anchorCtr="0"/>
          <a:lstStyle/>
          <a:p>
            <a:r>
              <a:rPr lang="en-US"/>
              <a:t>Click to edit Master title style</a:t>
            </a:r>
          </a:p>
        </p:txBody>
      </p:sp>
      <p:sp>
        <p:nvSpPr>
          <p:cNvPr id="4" name="Text Placeholder 1">
            <a:extLst>
              <a:ext uri="{FF2B5EF4-FFF2-40B4-BE49-F238E27FC236}">
                <a16:creationId xmlns:a16="http://schemas.microsoft.com/office/drawing/2014/main" id="{02B75CE4-FC2E-BE4E-8068-3BE5EFC9A1C0}"/>
              </a:ext>
            </a:extLst>
          </p:cNvPr>
          <p:cNvSpPr>
            <a:spLocks noGrp="1"/>
          </p:cNvSpPr>
          <p:nvPr>
            <p:ph type="body" sz="quarter" idx="18" hasCustomPrompt="1"/>
          </p:nvPr>
        </p:nvSpPr>
        <p:spPr>
          <a:xfrm>
            <a:off x="510363" y="2084331"/>
            <a:ext cx="3455255" cy="442661"/>
          </a:xfrm>
          <a:solidFill>
            <a:schemeClr val="accent1"/>
          </a:solidFill>
        </p:spPr>
        <p:txBody>
          <a:bodyPr lIns="91440">
            <a:noAutofit/>
          </a:bodyPr>
          <a:lstStyle>
            <a:lvl1pPr marL="0" indent="0">
              <a:lnSpc>
                <a:spcPct val="100000"/>
              </a:lnSpc>
              <a:buNone/>
              <a:defRPr sz="2000" b="1" i="0">
                <a:solidFill>
                  <a:schemeClr val="bg1"/>
                </a:solidFill>
                <a:latin typeface="Poppins SemiBold" pitchFamily="2" charset="77"/>
                <a:cs typeface="Poppins SemiBold" pitchFamily="2" charset="77"/>
              </a:defRPr>
            </a:lvl1pPr>
          </a:lstStyle>
          <a:p>
            <a:r>
              <a:rPr lang="en-US"/>
              <a:t>Click to add text</a:t>
            </a:r>
          </a:p>
        </p:txBody>
      </p:sp>
      <p:sp>
        <p:nvSpPr>
          <p:cNvPr id="6" name="Text Placeholder 3">
            <a:extLst>
              <a:ext uri="{FF2B5EF4-FFF2-40B4-BE49-F238E27FC236}">
                <a16:creationId xmlns:a16="http://schemas.microsoft.com/office/drawing/2014/main" id="{4076FCF2-236B-6E45-8A13-AB72AA3D0373}"/>
              </a:ext>
            </a:extLst>
          </p:cNvPr>
          <p:cNvSpPr>
            <a:spLocks noGrp="1"/>
          </p:cNvSpPr>
          <p:nvPr>
            <p:ph type="body" sz="quarter" idx="20"/>
          </p:nvPr>
        </p:nvSpPr>
        <p:spPr>
          <a:xfrm>
            <a:off x="510363" y="2697579"/>
            <a:ext cx="3455255" cy="2029761"/>
          </a:xfrm>
        </p:spPr>
        <p:txBody>
          <a:bodyPr lIns="91440"/>
          <a:lstStyle>
            <a:lvl1pPr marL="0" indent="0">
              <a:buNone/>
              <a:defRPr sz="1600">
                <a:solidFill>
                  <a:schemeClr val="tx2"/>
                </a:solidFill>
              </a:defRPr>
            </a:lvl1pPr>
            <a:lvl2pPr>
              <a:defRPr sz="1600">
                <a:solidFill>
                  <a:schemeClr val="tx2"/>
                </a:solidFill>
              </a:defRPr>
            </a:lvl2pPr>
            <a:lvl3pPr>
              <a:defRPr sz="1400">
                <a:solidFill>
                  <a:schemeClr val="tx2"/>
                </a:solidFill>
              </a:defRPr>
            </a:lvl3pPr>
            <a:lvl4pPr>
              <a:defRPr sz="12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
            <a:extLst>
              <a:ext uri="{FF2B5EF4-FFF2-40B4-BE49-F238E27FC236}">
                <a16:creationId xmlns:a16="http://schemas.microsoft.com/office/drawing/2014/main" id="{E14AD892-0B50-6F4F-86A0-2412F313B906}"/>
              </a:ext>
            </a:extLst>
          </p:cNvPr>
          <p:cNvSpPr>
            <a:spLocks noGrp="1"/>
          </p:cNvSpPr>
          <p:nvPr>
            <p:ph type="body" sz="quarter" idx="22" hasCustomPrompt="1"/>
          </p:nvPr>
        </p:nvSpPr>
        <p:spPr>
          <a:xfrm>
            <a:off x="4368372" y="2084331"/>
            <a:ext cx="3455255" cy="442661"/>
          </a:xfrm>
          <a:solidFill>
            <a:schemeClr val="accent2"/>
          </a:solidFill>
        </p:spPr>
        <p:txBody>
          <a:bodyPr lIns="91440">
            <a:noAutofit/>
          </a:bodyPr>
          <a:lstStyle>
            <a:lvl1pPr marL="0" indent="0">
              <a:lnSpc>
                <a:spcPct val="100000"/>
              </a:lnSpc>
              <a:buNone/>
              <a:defRPr sz="2000" b="1" i="0">
                <a:solidFill>
                  <a:schemeClr val="bg1"/>
                </a:solidFill>
                <a:latin typeface="Poppins SemiBold" pitchFamily="2" charset="77"/>
                <a:cs typeface="Poppins SemiBold" pitchFamily="2" charset="77"/>
              </a:defRPr>
            </a:lvl1pPr>
          </a:lstStyle>
          <a:p>
            <a:r>
              <a:rPr lang="en-US"/>
              <a:t>Click to add text</a:t>
            </a:r>
          </a:p>
        </p:txBody>
      </p:sp>
      <p:sp>
        <p:nvSpPr>
          <p:cNvPr id="11" name="Text Placeholder 3">
            <a:extLst>
              <a:ext uri="{FF2B5EF4-FFF2-40B4-BE49-F238E27FC236}">
                <a16:creationId xmlns:a16="http://schemas.microsoft.com/office/drawing/2014/main" id="{CBB26D8D-F6E4-334D-9C24-54DB9F51E72D}"/>
              </a:ext>
            </a:extLst>
          </p:cNvPr>
          <p:cNvSpPr>
            <a:spLocks noGrp="1"/>
          </p:cNvSpPr>
          <p:nvPr>
            <p:ph type="body" sz="quarter" idx="23"/>
          </p:nvPr>
        </p:nvSpPr>
        <p:spPr>
          <a:xfrm>
            <a:off x="4368372" y="2697579"/>
            <a:ext cx="3455255" cy="2029761"/>
          </a:xfrm>
        </p:spPr>
        <p:txBody>
          <a:bodyPr lIns="91440"/>
          <a:lstStyle>
            <a:lvl1pPr marL="0" indent="0">
              <a:buNone/>
              <a:defRPr sz="1600">
                <a:solidFill>
                  <a:schemeClr val="tx2"/>
                </a:solidFill>
              </a:defRPr>
            </a:lvl1pPr>
            <a:lvl2pPr>
              <a:defRPr sz="1600">
                <a:solidFill>
                  <a:schemeClr val="tx2"/>
                </a:solidFill>
              </a:defRPr>
            </a:lvl2pPr>
            <a:lvl3pPr>
              <a:defRPr sz="1400">
                <a:solidFill>
                  <a:schemeClr val="tx2"/>
                </a:solidFill>
              </a:defRPr>
            </a:lvl3pPr>
            <a:lvl4pPr>
              <a:defRPr sz="12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
            <a:extLst>
              <a:ext uri="{FF2B5EF4-FFF2-40B4-BE49-F238E27FC236}">
                <a16:creationId xmlns:a16="http://schemas.microsoft.com/office/drawing/2014/main" id="{C6EF3AD3-0EE8-F14F-8BD0-7A342ABBCABE}"/>
              </a:ext>
            </a:extLst>
          </p:cNvPr>
          <p:cNvSpPr>
            <a:spLocks noGrp="1"/>
          </p:cNvSpPr>
          <p:nvPr>
            <p:ph type="body" sz="quarter" idx="24" hasCustomPrompt="1"/>
          </p:nvPr>
        </p:nvSpPr>
        <p:spPr>
          <a:xfrm>
            <a:off x="8226382" y="2084331"/>
            <a:ext cx="3455255" cy="442661"/>
          </a:xfrm>
          <a:solidFill>
            <a:schemeClr val="accent3"/>
          </a:solidFill>
        </p:spPr>
        <p:txBody>
          <a:bodyPr lIns="91440">
            <a:noAutofit/>
          </a:bodyPr>
          <a:lstStyle>
            <a:lvl1pPr marL="0" indent="0">
              <a:lnSpc>
                <a:spcPct val="100000"/>
              </a:lnSpc>
              <a:buNone/>
              <a:defRPr sz="2000" b="1" i="0">
                <a:solidFill>
                  <a:schemeClr val="bg1"/>
                </a:solidFill>
                <a:latin typeface="Poppins SemiBold" pitchFamily="2" charset="77"/>
                <a:cs typeface="Poppins SemiBold" pitchFamily="2" charset="77"/>
              </a:defRPr>
            </a:lvl1pPr>
          </a:lstStyle>
          <a:p>
            <a:r>
              <a:rPr lang="en-US"/>
              <a:t>Click to add text</a:t>
            </a:r>
          </a:p>
        </p:txBody>
      </p:sp>
      <p:sp>
        <p:nvSpPr>
          <p:cNvPr id="18" name="Text Placeholder 3">
            <a:extLst>
              <a:ext uri="{FF2B5EF4-FFF2-40B4-BE49-F238E27FC236}">
                <a16:creationId xmlns:a16="http://schemas.microsoft.com/office/drawing/2014/main" id="{DDAA39AE-022D-4848-9ECD-9DF954FDB71D}"/>
              </a:ext>
            </a:extLst>
          </p:cNvPr>
          <p:cNvSpPr>
            <a:spLocks noGrp="1"/>
          </p:cNvSpPr>
          <p:nvPr>
            <p:ph type="body" sz="quarter" idx="25"/>
          </p:nvPr>
        </p:nvSpPr>
        <p:spPr>
          <a:xfrm>
            <a:off x="8226382" y="2697579"/>
            <a:ext cx="3455255" cy="2029761"/>
          </a:xfrm>
        </p:spPr>
        <p:txBody>
          <a:bodyPr lIns="91440"/>
          <a:lstStyle>
            <a:lvl1pPr marL="0" indent="0">
              <a:buNone/>
              <a:defRPr sz="1600">
                <a:solidFill>
                  <a:schemeClr val="tx2"/>
                </a:solidFill>
              </a:defRPr>
            </a:lvl1pPr>
            <a:lvl2pPr>
              <a:defRPr sz="1600">
                <a:solidFill>
                  <a:schemeClr val="tx2"/>
                </a:solidFill>
              </a:defRPr>
            </a:lvl2pPr>
            <a:lvl3pPr>
              <a:defRPr sz="1400">
                <a:solidFill>
                  <a:schemeClr val="tx2"/>
                </a:solidFill>
              </a:defRPr>
            </a:lvl3pPr>
            <a:lvl4pPr>
              <a:defRPr sz="12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F485A934-A658-F401-34AA-D0BCDA63272E}"/>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36980254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A2DF-72A5-7C48-AF16-FFC0A33C4608}"/>
              </a:ext>
            </a:extLst>
          </p:cNvPr>
          <p:cNvSpPr>
            <a:spLocks noGrp="1"/>
          </p:cNvSpPr>
          <p:nvPr>
            <p:ph type="title"/>
          </p:nvPr>
        </p:nvSpPr>
        <p:spPr/>
        <p:txBody>
          <a:bodyPr anchor="ctr" anchorCtr="0"/>
          <a:lstStyle/>
          <a:p>
            <a:r>
              <a:rPr lang="en-US"/>
              <a:t>Click to edit Master title style</a:t>
            </a:r>
          </a:p>
        </p:txBody>
      </p:sp>
      <p:sp>
        <p:nvSpPr>
          <p:cNvPr id="4" name="Text Placeholder 1">
            <a:extLst>
              <a:ext uri="{FF2B5EF4-FFF2-40B4-BE49-F238E27FC236}">
                <a16:creationId xmlns:a16="http://schemas.microsoft.com/office/drawing/2014/main" id="{02B75CE4-FC2E-BE4E-8068-3BE5EFC9A1C0}"/>
              </a:ext>
            </a:extLst>
          </p:cNvPr>
          <p:cNvSpPr>
            <a:spLocks noGrp="1"/>
          </p:cNvSpPr>
          <p:nvPr>
            <p:ph type="body" sz="quarter" idx="18" hasCustomPrompt="1"/>
          </p:nvPr>
        </p:nvSpPr>
        <p:spPr>
          <a:xfrm>
            <a:off x="510363" y="2097741"/>
            <a:ext cx="2468527" cy="698191"/>
          </a:xfrm>
          <a:solidFill>
            <a:schemeClr val="accent1"/>
          </a:solidFill>
        </p:spPr>
        <p:txBody>
          <a:bodyPr lIns="91440">
            <a:noAutofit/>
          </a:bodyPr>
          <a:lstStyle>
            <a:lvl1pPr marL="0" indent="0">
              <a:lnSpc>
                <a:spcPct val="100000"/>
              </a:lnSpc>
              <a:buNone/>
              <a:defRPr sz="2000" b="1" i="0">
                <a:solidFill>
                  <a:schemeClr val="bg1"/>
                </a:solidFill>
                <a:latin typeface="Poppins SemiBold" pitchFamily="2" charset="77"/>
                <a:cs typeface="Poppins SemiBold" pitchFamily="2" charset="77"/>
              </a:defRPr>
            </a:lvl1pPr>
          </a:lstStyle>
          <a:p>
            <a:r>
              <a:rPr lang="en-US"/>
              <a:t>Click to add text</a:t>
            </a:r>
          </a:p>
        </p:txBody>
      </p:sp>
      <p:sp>
        <p:nvSpPr>
          <p:cNvPr id="6" name="Text Placeholder 3">
            <a:extLst>
              <a:ext uri="{FF2B5EF4-FFF2-40B4-BE49-F238E27FC236}">
                <a16:creationId xmlns:a16="http://schemas.microsoft.com/office/drawing/2014/main" id="{4076FCF2-236B-6E45-8A13-AB72AA3D0373}"/>
              </a:ext>
            </a:extLst>
          </p:cNvPr>
          <p:cNvSpPr>
            <a:spLocks noGrp="1"/>
          </p:cNvSpPr>
          <p:nvPr>
            <p:ph type="body" sz="quarter" idx="20"/>
          </p:nvPr>
        </p:nvSpPr>
        <p:spPr>
          <a:xfrm>
            <a:off x="510363" y="2966519"/>
            <a:ext cx="2468527" cy="2029761"/>
          </a:xfrm>
        </p:spPr>
        <p:txBody>
          <a:bodyPr lIns="91440"/>
          <a:lstStyle>
            <a:lvl1pPr marL="0" indent="0">
              <a:buNone/>
              <a:defRPr sz="16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10" name="Text Placeholder 1">
            <a:extLst>
              <a:ext uri="{FF2B5EF4-FFF2-40B4-BE49-F238E27FC236}">
                <a16:creationId xmlns:a16="http://schemas.microsoft.com/office/drawing/2014/main" id="{E14AD892-0B50-6F4F-86A0-2412F313B906}"/>
              </a:ext>
            </a:extLst>
          </p:cNvPr>
          <p:cNvSpPr>
            <a:spLocks noGrp="1"/>
          </p:cNvSpPr>
          <p:nvPr>
            <p:ph type="body" sz="quarter" idx="22" hasCustomPrompt="1"/>
          </p:nvPr>
        </p:nvSpPr>
        <p:spPr>
          <a:xfrm>
            <a:off x="3418105" y="2097741"/>
            <a:ext cx="2468527" cy="698191"/>
          </a:xfrm>
          <a:solidFill>
            <a:schemeClr val="accent2"/>
          </a:solidFill>
        </p:spPr>
        <p:txBody>
          <a:bodyPr lIns="91440">
            <a:noAutofit/>
          </a:bodyPr>
          <a:lstStyle>
            <a:lvl1pPr marL="0" indent="0">
              <a:lnSpc>
                <a:spcPct val="100000"/>
              </a:lnSpc>
              <a:buNone/>
              <a:defRPr sz="2000" b="1" i="0">
                <a:solidFill>
                  <a:schemeClr val="bg1"/>
                </a:solidFill>
                <a:latin typeface="Poppins SemiBold" pitchFamily="2" charset="77"/>
                <a:cs typeface="Poppins SemiBold" pitchFamily="2" charset="77"/>
              </a:defRPr>
            </a:lvl1pPr>
          </a:lstStyle>
          <a:p>
            <a:r>
              <a:rPr lang="en-US"/>
              <a:t>Click to add text</a:t>
            </a:r>
          </a:p>
        </p:txBody>
      </p:sp>
      <p:sp>
        <p:nvSpPr>
          <p:cNvPr id="11" name="Text Placeholder 3">
            <a:extLst>
              <a:ext uri="{FF2B5EF4-FFF2-40B4-BE49-F238E27FC236}">
                <a16:creationId xmlns:a16="http://schemas.microsoft.com/office/drawing/2014/main" id="{CBB26D8D-F6E4-334D-9C24-54DB9F51E72D}"/>
              </a:ext>
            </a:extLst>
          </p:cNvPr>
          <p:cNvSpPr>
            <a:spLocks noGrp="1"/>
          </p:cNvSpPr>
          <p:nvPr>
            <p:ph type="body" sz="quarter" idx="23"/>
          </p:nvPr>
        </p:nvSpPr>
        <p:spPr>
          <a:xfrm>
            <a:off x="3418105" y="2966519"/>
            <a:ext cx="2468527" cy="2029761"/>
          </a:xfrm>
        </p:spPr>
        <p:txBody>
          <a:bodyPr lIns="91440"/>
          <a:lstStyle>
            <a:lvl1pPr marL="0" indent="0">
              <a:buNone/>
              <a:defRPr sz="16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17" name="Text Placeholder 1">
            <a:extLst>
              <a:ext uri="{FF2B5EF4-FFF2-40B4-BE49-F238E27FC236}">
                <a16:creationId xmlns:a16="http://schemas.microsoft.com/office/drawing/2014/main" id="{C6EF3AD3-0EE8-F14F-8BD0-7A342ABBCABE}"/>
              </a:ext>
            </a:extLst>
          </p:cNvPr>
          <p:cNvSpPr>
            <a:spLocks noGrp="1"/>
          </p:cNvSpPr>
          <p:nvPr>
            <p:ph type="body" sz="quarter" idx="24" hasCustomPrompt="1"/>
          </p:nvPr>
        </p:nvSpPr>
        <p:spPr>
          <a:xfrm>
            <a:off x="6315607" y="2097741"/>
            <a:ext cx="2468527" cy="698191"/>
          </a:xfrm>
          <a:solidFill>
            <a:schemeClr val="accent3"/>
          </a:solidFill>
        </p:spPr>
        <p:txBody>
          <a:bodyPr lIns="91440">
            <a:noAutofit/>
          </a:bodyPr>
          <a:lstStyle>
            <a:lvl1pPr marL="0" indent="0">
              <a:lnSpc>
                <a:spcPct val="100000"/>
              </a:lnSpc>
              <a:buNone/>
              <a:defRPr sz="2000" b="1" i="0">
                <a:solidFill>
                  <a:schemeClr val="bg1"/>
                </a:solidFill>
                <a:latin typeface="Poppins SemiBold" pitchFamily="2" charset="77"/>
                <a:cs typeface="Poppins SemiBold" pitchFamily="2" charset="77"/>
              </a:defRPr>
            </a:lvl1pPr>
          </a:lstStyle>
          <a:p>
            <a:r>
              <a:rPr lang="en-US"/>
              <a:t>Click to add text</a:t>
            </a:r>
          </a:p>
        </p:txBody>
      </p:sp>
      <p:sp>
        <p:nvSpPr>
          <p:cNvPr id="18" name="Text Placeholder 3">
            <a:extLst>
              <a:ext uri="{FF2B5EF4-FFF2-40B4-BE49-F238E27FC236}">
                <a16:creationId xmlns:a16="http://schemas.microsoft.com/office/drawing/2014/main" id="{DDAA39AE-022D-4848-9ECD-9DF954FDB71D}"/>
              </a:ext>
            </a:extLst>
          </p:cNvPr>
          <p:cNvSpPr>
            <a:spLocks noGrp="1"/>
          </p:cNvSpPr>
          <p:nvPr>
            <p:ph type="body" sz="quarter" idx="25"/>
          </p:nvPr>
        </p:nvSpPr>
        <p:spPr>
          <a:xfrm>
            <a:off x="6315607" y="2966519"/>
            <a:ext cx="2468527" cy="2029761"/>
          </a:xfrm>
        </p:spPr>
        <p:txBody>
          <a:bodyPr lIns="91440"/>
          <a:lstStyle>
            <a:lvl1pPr marL="0" indent="0">
              <a:buNone/>
              <a:defRPr sz="16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12" name="Text Placeholder 1">
            <a:extLst>
              <a:ext uri="{FF2B5EF4-FFF2-40B4-BE49-F238E27FC236}">
                <a16:creationId xmlns:a16="http://schemas.microsoft.com/office/drawing/2014/main" id="{EC6B03E0-944F-874C-A212-06076D07FE59}"/>
              </a:ext>
            </a:extLst>
          </p:cNvPr>
          <p:cNvSpPr>
            <a:spLocks noGrp="1"/>
          </p:cNvSpPr>
          <p:nvPr>
            <p:ph type="body" sz="quarter" idx="26" hasCustomPrompt="1"/>
          </p:nvPr>
        </p:nvSpPr>
        <p:spPr>
          <a:xfrm>
            <a:off x="9213110" y="2097741"/>
            <a:ext cx="2468527" cy="698191"/>
          </a:xfrm>
          <a:solidFill>
            <a:schemeClr val="accent4"/>
          </a:solidFill>
        </p:spPr>
        <p:txBody>
          <a:bodyPr lIns="91440">
            <a:noAutofit/>
          </a:bodyPr>
          <a:lstStyle>
            <a:lvl1pPr marL="0" indent="0">
              <a:lnSpc>
                <a:spcPct val="100000"/>
              </a:lnSpc>
              <a:buNone/>
              <a:defRPr sz="2000" b="1" i="0">
                <a:solidFill>
                  <a:schemeClr val="bg1"/>
                </a:solidFill>
                <a:latin typeface="Poppins SemiBold" pitchFamily="2" charset="77"/>
                <a:cs typeface="Poppins SemiBold" pitchFamily="2" charset="77"/>
              </a:defRPr>
            </a:lvl1pPr>
          </a:lstStyle>
          <a:p>
            <a:r>
              <a:rPr lang="en-US"/>
              <a:t>Click to add text</a:t>
            </a:r>
          </a:p>
        </p:txBody>
      </p:sp>
      <p:sp>
        <p:nvSpPr>
          <p:cNvPr id="13" name="Text Placeholder 3">
            <a:extLst>
              <a:ext uri="{FF2B5EF4-FFF2-40B4-BE49-F238E27FC236}">
                <a16:creationId xmlns:a16="http://schemas.microsoft.com/office/drawing/2014/main" id="{E89E33FC-D83B-4642-AD91-C8090541B252}"/>
              </a:ext>
            </a:extLst>
          </p:cNvPr>
          <p:cNvSpPr>
            <a:spLocks noGrp="1"/>
          </p:cNvSpPr>
          <p:nvPr>
            <p:ph type="body" sz="quarter" idx="27"/>
          </p:nvPr>
        </p:nvSpPr>
        <p:spPr>
          <a:xfrm>
            <a:off x="9213110" y="2966519"/>
            <a:ext cx="2468527" cy="2029761"/>
          </a:xfrm>
        </p:spPr>
        <p:txBody>
          <a:bodyPr lIns="91440"/>
          <a:lstStyle>
            <a:lvl1pPr marL="0" indent="0">
              <a:buNone/>
              <a:defRPr sz="16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3" name="Slide Number Placeholder 5">
            <a:extLst>
              <a:ext uri="{FF2B5EF4-FFF2-40B4-BE49-F238E27FC236}">
                <a16:creationId xmlns:a16="http://schemas.microsoft.com/office/drawing/2014/main" id="{997FCD7B-D213-82BB-477A-E97092D6B745}"/>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8121603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A2DF-72A5-7C48-AF16-FFC0A33C4608}"/>
              </a:ext>
            </a:extLst>
          </p:cNvPr>
          <p:cNvSpPr>
            <a:spLocks noGrp="1"/>
          </p:cNvSpPr>
          <p:nvPr>
            <p:ph type="title"/>
          </p:nvPr>
        </p:nvSpPr>
        <p:spPr/>
        <p:txBody>
          <a:bodyPr anchor="ctr" anchorCtr="0"/>
          <a:lstStyle/>
          <a:p>
            <a:r>
              <a:rPr lang="en-US"/>
              <a:t>Click to edit Master title style</a:t>
            </a:r>
          </a:p>
        </p:txBody>
      </p:sp>
      <p:sp>
        <p:nvSpPr>
          <p:cNvPr id="8" name="Picture Placeholder 6">
            <a:extLst>
              <a:ext uri="{FF2B5EF4-FFF2-40B4-BE49-F238E27FC236}">
                <a16:creationId xmlns:a16="http://schemas.microsoft.com/office/drawing/2014/main" id="{FBE3FE3E-718D-8C4B-BADA-609DDF3E8068}"/>
              </a:ext>
            </a:extLst>
          </p:cNvPr>
          <p:cNvSpPr>
            <a:spLocks noGrp="1"/>
          </p:cNvSpPr>
          <p:nvPr>
            <p:ph type="pic" sz="quarter" idx="16"/>
          </p:nvPr>
        </p:nvSpPr>
        <p:spPr>
          <a:xfrm>
            <a:off x="510362" y="2567333"/>
            <a:ext cx="5266751" cy="2029760"/>
          </a:xfr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12" name="Picture Placeholder 6">
            <a:extLst>
              <a:ext uri="{FF2B5EF4-FFF2-40B4-BE49-F238E27FC236}">
                <a16:creationId xmlns:a16="http://schemas.microsoft.com/office/drawing/2014/main" id="{CF6DD162-D398-3C41-87B5-BF0F7B6753D3}"/>
              </a:ext>
            </a:extLst>
          </p:cNvPr>
          <p:cNvSpPr>
            <a:spLocks noGrp="1"/>
          </p:cNvSpPr>
          <p:nvPr>
            <p:ph type="pic" sz="quarter" idx="24"/>
          </p:nvPr>
        </p:nvSpPr>
        <p:spPr>
          <a:xfrm>
            <a:off x="6414887" y="2567333"/>
            <a:ext cx="5266750" cy="2029760"/>
          </a:xfr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13" name="Text Placeholder 1">
            <a:extLst>
              <a:ext uri="{FF2B5EF4-FFF2-40B4-BE49-F238E27FC236}">
                <a16:creationId xmlns:a16="http://schemas.microsoft.com/office/drawing/2014/main" id="{0190D161-F425-0C43-BDAA-140758D37E9F}"/>
              </a:ext>
            </a:extLst>
          </p:cNvPr>
          <p:cNvSpPr>
            <a:spLocks noGrp="1"/>
          </p:cNvSpPr>
          <p:nvPr>
            <p:ph type="body" sz="quarter" idx="18" hasCustomPrompt="1"/>
          </p:nvPr>
        </p:nvSpPr>
        <p:spPr>
          <a:xfrm>
            <a:off x="510363" y="2084331"/>
            <a:ext cx="5266751" cy="442661"/>
          </a:xfrm>
          <a:solidFill>
            <a:schemeClr val="accent1"/>
          </a:solidFill>
        </p:spPr>
        <p:txBody>
          <a:bodyPr lIns="91440">
            <a:noAutofit/>
          </a:bodyPr>
          <a:lstStyle>
            <a:lvl1pPr marL="0" indent="0">
              <a:lnSpc>
                <a:spcPct val="100000"/>
              </a:lnSpc>
              <a:buNone/>
              <a:defRPr sz="2000" b="1" i="0">
                <a:solidFill>
                  <a:schemeClr val="bg1"/>
                </a:solidFill>
                <a:latin typeface="Poppins SemiBold" pitchFamily="2" charset="77"/>
                <a:cs typeface="Poppins SemiBold" pitchFamily="2" charset="77"/>
              </a:defRPr>
            </a:lvl1pPr>
          </a:lstStyle>
          <a:p>
            <a:r>
              <a:rPr lang="en-US"/>
              <a:t>Click to add text</a:t>
            </a:r>
          </a:p>
        </p:txBody>
      </p:sp>
      <p:sp>
        <p:nvSpPr>
          <p:cNvPr id="14" name="Text Placeholder 1">
            <a:extLst>
              <a:ext uri="{FF2B5EF4-FFF2-40B4-BE49-F238E27FC236}">
                <a16:creationId xmlns:a16="http://schemas.microsoft.com/office/drawing/2014/main" id="{8B76C2F8-FAED-F74F-BB0C-539436FC23B1}"/>
              </a:ext>
            </a:extLst>
          </p:cNvPr>
          <p:cNvSpPr>
            <a:spLocks noGrp="1"/>
          </p:cNvSpPr>
          <p:nvPr>
            <p:ph type="body" sz="quarter" idx="22" hasCustomPrompt="1"/>
          </p:nvPr>
        </p:nvSpPr>
        <p:spPr>
          <a:xfrm>
            <a:off x="6414886" y="2084331"/>
            <a:ext cx="5266751" cy="442661"/>
          </a:xfrm>
          <a:solidFill>
            <a:schemeClr val="accent2"/>
          </a:solidFill>
        </p:spPr>
        <p:txBody>
          <a:bodyPr lIns="91440">
            <a:noAutofit/>
          </a:bodyPr>
          <a:lstStyle>
            <a:lvl1pPr marL="0" indent="0">
              <a:lnSpc>
                <a:spcPct val="100000"/>
              </a:lnSpc>
              <a:buNone/>
              <a:defRPr sz="2000" b="1" i="0">
                <a:solidFill>
                  <a:schemeClr val="bg1"/>
                </a:solidFill>
                <a:latin typeface="Poppins SemiBold" pitchFamily="2" charset="77"/>
                <a:cs typeface="Poppins SemiBold" pitchFamily="2" charset="77"/>
              </a:defRPr>
            </a:lvl1pPr>
          </a:lstStyle>
          <a:p>
            <a:r>
              <a:rPr lang="en-US"/>
              <a:t>Click to add text</a:t>
            </a:r>
          </a:p>
        </p:txBody>
      </p:sp>
      <p:sp>
        <p:nvSpPr>
          <p:cNvPr id="3" name="Slide Number Placeholder 5">
            <a:extLst>
              <a:ext uri="{FF2B5EF4-FFF2-40B4-BE49-F238E27FC236}">
                <a16:creationId xmlns:a16="http://schemas.microsoft.com/office/drawing/2014/main" id="{BDCA33AF-60F7-EB79-4B76-D3BC587B59B7}"/>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8288542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A2DF-72A5-7C48-AF16-FFC0A33C4608}"/>
              </a:ext>
            </a:extLst>
          </p:cNvPr>
          <p:cNvSpPr>
            <a:spLocks noGrp="1"/>
          </p:cNvSpPr>
          <p:nvPr>
            <p:ph type="title"/>
          </p:nvPr>
        </p:nvSpPr>
        <p:spPr/>
        <p:txBody>
          <a:bodyPr anchor="ctr" anchorCtr="0"/>
          <a:lstStyle/>
          <a:p>
            <a:r>
              <a:rPr lang="en-US"/>
              <a:t>Click to edit Master title style</a:t>
            </a:r>
          </a:p>
        </p:txBody>
      </p:sp>
      <p:sp>
        <p:nvSpPr>
          <p:cNvPr id="4" name="Text Placeholder 1">
            <a:extLst>
              <a:ext uri="{FF2B5EF4-FFF2-40B4-BE49-F238E27FC236}">
                <a16:creationId xmlns:a16="http://schemas.microsoft.com/office/drawing/2014/main" id="{02B75CE4-FC2E-BE4E-8068-3BE5EFC9A1C0}"/>
              </a:ext>
            </a:extLst>
          </p:cNvPr>
          <p:cNvSpPr>
            <a:spLocks noGrp="1"/>
          </p:cNvSpPr>
          <p:nvPr>
            <p:ph type="body" sz="quarter" idx="18" hasCustomPrompt="1"/>
          </p:nvPr>
        </p:nvSpPr>
        <p:spPr>
          <a:xfrm>
            <a:off x="510363" y="2084331"/>
            <a:ext cx="3455255" cy="442661"/>
          </a:xfrm>
          <a:solidFill>
            <a:schemeClr val="accent1"/>
          </a:solidFill>
        </p:spPr>
        <p:txBody>
          <a:bodyPr lIns="91440">
            <a:noAutofit/>
          </a:bodyPr>
          <a:lstStyle>
            <a:lvl1pPr marL="0" indent="0">
              <a:lnSpc>
                <a:spcPct val="100000"/>
              </a:lnSpc>
              <a:buNone/>
              <a:defRPr sz="2000" b="1" i="0">
                <a:solidFill>
                  <a:schemeClr val="bg1"/>
                </a:solidFill>
                <a:latin typeface="Poppins SemiBold" pitchFamily="2" charset="77"/>
                <a:cs typeface="Poppins SemiBold" pitchFamily="2" charset="77"/>
              </a:defRPr>
            </a:lvl1pPr>
          </a:lstStyle>
          <a:p>
            <a:r>
              <a:rPr lang="en-US"/>
              <a:t>Click to add text</a:t>
            </a:r>
          </a:p>
        </p:txBody>
      </p:sp>
      <p:sp>
        <p:nvSpPr>
          <p:cNvPr id="10" name="Text Placeholder 1">
            <a:extLst>
              <a:ext uri="{FF2B5EF4-FFF2-40B4-BE49-F238E27FC236}">
                <a16:creationId xmlns:a16="http://schemas.microsoft.com/office/drawing/2014/main" id="{E14AD892-0B50-6F4F-86A0-2412F313B906}"/>
              </a:ext>
            </a:extLst>
          </p:cNvPr>
          <p:cNvSpPr>
            <a:spLocks noGrp="1"/>
          </p:cNvSpPr>
          <p:nvPr>
            <p:ph type="body" sz="quarter" idx="22" hasCustomPrompt="1"/>
          </p:nvPr>
        </p:nvSpPr>
        <p:spPr>
          <a:xfrm>
            <a:off x="4368372" y="2084331"/>
            <a:ext cx="3455255" cy="442661"/>
          </a:xfrm>
          <a:solidFill>
            <a:schemeClr val="accent2"/>
          </a:solidFill>
        </p:spPr>
        <p:txBody>
          <a:bodyPr lIns="91440">
            <a:noAutofit/>
          </a:bodyPr>
          <a:lstStyle>
            <a:lvl1pPr marL="0" indent="0">
              <a:lnSpc>
                <a:spcPct val="100000"/>
              </a:lnSpc>
              <a:buNone/>
              <a:defRPr sz="2000" b="1" i="0">
                <a:solidFill>
                  <a:schemeClr val="bg1"/>
                </a:solidFill>
                <a:latin typeface="Poppins SemiBold" pitchFamily="2" charset="77"/>
                <a:cs typeface="Poppins SemiBold" pitchFamily="2" charset="77"/>
              </a:defRPr>
            </a:lvl1pPr>
          </a:lstStyle>
          <a:p>
            <a:r>
              <a:rPr lang="en-US"/>
              <a:t>Click to add text</a:t>
            </a:r>
          </a:p>
        </p:txBody>
      </p:sp>
      <p:sp>
        <p:nvSpPr>
          <p:cNvPr id="17" name="Text Placeholder 1">
            <a:extLst>
              <a:ext uri="{FF2B5EF4-FFF2-40B4-BE49-F238E27FC236}">
                <a16:creationId xmlns:a16="http://schemas.microsoft.com/office/drawing/2014/main" id="{C6EF3AD3-0EE8-F14F-8BD0-7A342ABBCABE}"/>
              </a:ext>
            </a:extLst>
          </p:cNvPr>
          <p:cNvSpPr>
            <a:spLocks noGrp="1"/>
          </p:cNvSpPr>
          <p:nvPr>
            <p:ph type="body" sz="quarter" idx="24" hasCustomPrompt="1"/>
          </p:nvPr>
        </p:nvSpPr>
        <p:spPr>
          <a:xfrm>
            <a:off x="8226382" y="2084331"/>
            <a:ext cx="3455255" cy="442661"/>
          </a:xfrm>
          <a:solidFill>
            <a:schemeClr val="accent3"/>
          </a:solidFill>
        </p:spPr>
        <p:txBody>
          <a:bodyPr lIns="91440">
            <a:noAutofit/>
          </a:bodyPr>
          <a:lstStyle>
            <a:lvl1pPr marL="0" indent="0">
              <a:lnSpc>
                <a:spcPct val="100000"/>
              </a:lnSpc>
              <a:buNone/>
              <a:defRPr sz="2000" b="1" i="0">
                <a:solidFill>
                  <a:schemeClr val="bg1"/>
                </a:solidFill>
                <a:latin typeface="Poppins SemiBold" pitchFamily="2" charset="77"/>
                <a:cs typeface="Poppins SemiBold" pitchFamily="2" charset="77"/>
              </a:defRPr>
            </a:lvl1pPr>
          </a:lstStyle>
          <a:p>
            <a:r>
              <a:rPr lang="en-US"/>
              <a:t>Click to add text</a:t>
            </a:r>
          </a:p>
        </p:txBody>
      </p:sp>
      <p:sp>
        <p:nvSpPr>
          <p:cNvPr id="12" name="Picture Placeholder 6">
            <a:extLst>
              <a:ext uri="{FF2B5EF4-FFF2-40B4-BE49-F238E27FC236}">
                <a16:creationId xmlns:a16="http://schemas.microsoft.com/office/drawing/2014/main" id="{17987D37-A353-B142-8206-820739FD3F64}"/>
              </a:ext>
            </a:extLst>
          </p:cNvPr>
          <p:cNvSpPr>
            <a:spLocks noGrp="1"/>
          </p:cNvSpPr>
          <p:nvPr>
            <p:ph type="pic" sz="quarter" idx="16"/>
          </p:nvPr>
        </p:nvSpPr>
        <p:spPr>
          <a:xfrm>
            <a:off x="510363" y="2567333"/>
            <a:ext cx="3455254" cy="2029760"/>
          </a:xfr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13" name="Picture Placeholder 6">
            <a:extLst>
              <a:ext uri="{FF2B5EF4-FFF2-40B4-BE49-F238E27FC236}">
                <a16:creationId xmlns:a16="http://schemas.microsoft.com/office/drawing/2014/main" id="{FA3E9558-9B7C-4F42-BAE4-40144A845867}"/>
              </a:ext>
            </a:extLst>
          </p:cNvPr>
          <p:cNvSpPr>
            <a:spLocks noGrp="1"/>
          </p:cNvSpPr>
          <p:nvPr>
            <p:ph type="pic" sz="quarter" idx="25"/>
          </p:nvPr>
        </p:nvSpPr>
        <p:spPr>
          <a:xfrm>
            <a:off x="4368373" y="2567333"/>
            <a:ext cx="3455254" cy="2029760"/>
          </a:xfr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14" name="Picture Placeholder 6">
            <a:extLst>
              <a:ext uri="{FF2B5EF4-FFF2-40B4-BE49-F238E27FC236}">
                <a16:creationId xmlns:a16="http://schemas.microsoft.com/office/drawing/2014/main" id="{E24F1EC5-BDB0-384E-914B-CD6F4AB0C474}"/>
              </a:ext>
            </a:extLst>
          </p:cNvPr>
          <p:cNvSpPr>
            <a:spLocks noGrp="1"/>
          </p:cNvSpPr>
          <p:nvPr>
            <p:ph type="pic" sz="quarter" idx="26"/>
          </p:nvPr>
        </p:nvSpPr>
        <p:spPr>
          <a:xfrm>
            <a:off x="8226383" y="2567333"/>
            <a:ext cx="3455254" cy="2029760"/>
          </a:xfr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3" name="Slide Number Placeholder 5">
            <a:extLst>
              <a:ext uri="{FF2B5EF4-FFF2-40B4-BE49-F238E27FC236}">
                <a16:creationId xmlns:a16="http://schemas.microsoft.com/office/drawing/2014/main" id="{80ADD99D-BFE9-ED9C-EC85-1200F14E5696}"/>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11961107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A2DF-72A5-7C48-AF16-FFC0A33C4608}"/>
              </a:ext>
            </a:extLst>
          </p:cNvPr>
          <p:cNvSpPr>
            <a:spLocks noGrp="1"/>
          </p:cNvSpPr>
          <p:nvPr>
            <p:ph type="title"/>
          </p:nvPr>
        </p:nvSpPr>
        <p:spPr/>
        <p:txBody>
          <a:bodyPr anchor="ctr" anchorCtr="0"/>
          <a:lstStyle/>
          <a:p>
            <a:r>
              <a:rPr lang="en-US"/>
              <a:t>Click to edit Master title style</a:t>
            </a:r>
          </a:p>
        </p:txBody>
      </p:sp>
      <p:sp>
        <p:nvSpPr>
          <p:cNvPr id="4" name="Text Placeholder 1">
            <a:extLst>
              <a:ext uri="{FF2B5EF4-FFF2-40B4-BE49-F238E27FC236}">
                <a16:creationId xmlns:a16="http://schemas.microsoft.com/office/drawing/2014/main" id="{02B75CE4-FC2E-BE4E-8068-3BE5EFC9A1C0}"/>
              </a:ext>
            </a:extLst>
          </p:cNvPr>
          <p:cNvSpPr>
            <a:spLocks noGrp="1"/>
          </p:cNvSpPr>
          <p:nvPr>
            <p:ph type="body" sz="quarter" idx="18" hasCustomPrompt="1"/>
          </p:nvPr>
        </p:nvSpPr>
        <p:spPr>
          <a:xfrm>
            <a:off x="510363" y="2097741"/>
            <a:ext cx="2468527" cy="698191"/>
          </a:xfrm>
          <a:solidFill>
            <a:schemeClr val="accent1"/>
          </a:solidFill>
        </p:spPr>
        <p:txBody>
          <a:bodyPr lIns="91440">
            <a:noAutofit/>
          </a:bodyPr>
          <a:lstStyle>
            <a:lvl1pPr marL="0" indent="0">
              <a:lnSpc>
                <a:spcPct val="100000"/>
              </a:lnSpc>
              <a:buNone/>
              <a:defRPr sz="2000" b="1" i="0">
                <a:solidFill>
                  <a:schemeClr val="bg1"/>
                </a:solidFill>
                <a:latin typeface="Poppins SemiBold" pitchFamily="2" charset="77"/>
                <a:cs typeface="Poppins SemiBold" pitchFamily="2" charset="77"/>
              </a:defRPr>
            </a:lvl1pPr>
          </a:lstStyle>
          <a:p>
            <a:r>
              <a:rPr lang="en-US"/>
              <a:t>Click to add text</a:t>
            </a:r>
          </a:p>
        </p:txBody>
      </p:sp>
      <p:sp>
        <p:nvSpPr>
          <p:cNvPr id="10" name="Text Placeholder 1">
            <a:extLst>
              <a:ext uri="{FF2B5EF4-FFF2-40B4-BE49-F238E27FC236}">
                <a16:creationId xmlns:a16="http://schemas.microsoft.com/office/drawing/2014/main" id="{E14AD892-0B50-6F4F-86A0-2412F313B906}"/>
              </a:ext>
            </a:extLst>
          </p:cNvPr>
          <p:cNvSpPr>
            <a:spLocks noGrp="1"/>
          </p:cNvSpPr>
          <p:nvPr>
            <p:ph type="body" sz="quarter" idx="22" hasCustomPrompt="1"/>
          </p:nvPr>
        </p:nvSpPr>
        <p:spPr>
          <a:xfrm>
            <a:off x="3418105" y="2097741"/>
            <a:ext cx="2468527" cy="698191"/>
          </a:xfrm>
          <a:solidFill>
            <a:schemeClr val="accent2"/>
          </a:solidFill>
        </p:spPr>
        <p:txBody>
          <a:bodyPr lIns="91440">
            <a:noAutofit/>
          </a:bodyPr>
          <a:lstStyle>
            <a:lvl1pPr marL="0" indent="0">
              <a:lnSpc>
                <a:spcPct val="100000"/>
              </a:lnSpc>
              <a:buNone/>
              <a:defRPr sz="2000" b="1" i="0">
                <a:solidFill>
                  <a:schemeClr val="bg1"/>
                </a:solidFill>
                <a:latin typeface="Poppins SemiBold" pitchFamily="2" charset="77"/>
                <a:cs typeface="Poppins SemiBold" pitchFamily="2" charset="77"/>
              </a:defRPr>
            </a:lvl1pPr>
          </a:lstStyle>
          <a:p>
            <a:r>
              <a:rPr lang="en-US"/>
              <a:t>Click to add text</a:t>
            </a:r>
          </a:p>
        </p:txBody>
      </p:sp>
      <p:sp>
        <p:nvSpPr>
          <p:cNvPr id="17" name="Text Placeholder 1">
            <a:extLst>
              <a:ext uri="{FF2B5EF4-FFF2-40B4-BE49-F238E27FC236}">
                <a16:creationId xmlns:a16="http://schemas.microsoft.com/office/drawing/2014/main" id="{C6EF3AD3-0EE8-F14F-8BD0-7A342ABBCABE}"/>
              </a:ext>
            </a:extLst>
          </p:cNvPr>
          <p:cNvSpPr>
            <a:spLocks noGrp="1"/>
          </p:cNvSpPr>
          <p:nvPr>
            <p:ph type="body" sz="quarter" idx="24" hasCustomPrompt="1"/>
          </p:nvPr>
        </p:nvSpPr>
        <p:spPr>
          <a:xfrm>
            <a:off x="6315607" y="2097741"/>
            <a:ext cx="2468527" cy="698191"/>
          </a:xfrm>
          <a:solidFill>
            <a:schemeClr val="accent3"/>
          </a:solidFill>
        </p:spPr>
        <p:txBody>
          <a:bodyPr lIns="91440">
            <a:noAutofit/>
          </a:bodyPr>
          <a:lstStyle>
            <a:lvl1pPr marL="0" indent="0">
              <a:lnSpc>
                <a:spcPct val="100000"/>
              </a:lnSpc>
              <a:buNone/>
              <a:defRPr sz="2000" b="1" i="0">
                <a:solidFill>
                  <a:schemeClr val="bg1"/>
                </a:solidFill>
                <a:latin typeface="Poppins SemiBold" pitchFamily="2" charset="77"/>
                <a:cs typeface="Poppins SemiBold" pitchFamily="2" charset="77"/>
              </a:defRPr>
            </a:lvl1pPr>
          </a:lstStyle>
          <a:p>
            <a:r>
              <a:rPr lang="en-US"/>
              <a:t>Click to add text</a:t>
            </a:r>
          </a:p>
        </p:txBody>
      </p:sp>
      <p:sp>
        <p:nvSpPr>
          <p:cNvPr id="12" name="Text Placeholder 1">
            <a:extLst>
              <a:ext uri="{FF2B5EF4-FFF2-40B4-BE49-F238E27FC236}">
                <a16:creationId xmlns:a16="http://schemas.microsoft.com/office/drawing/2014/main" id="{EC6B03E0-944F-874C-A212-06076D07FE59}"/>
              </a:ext>
            </a:extLst>
          </p:cNvPr>
          <p:cNvSpPr>
            <a:spLocks noGrp="1"/>
          </p:cNvSpPr>
          <p:nvPr>
            <p:ph type="body" sz="quarter" idx="26" hasCustomPrompt="1"/>
          </p:nvPr>
        </p:nvSpPr>
        <p:spPr>
          <a:xfrm>
            <a:off x="9213110" y="2097741"/>
            <a:ext cx="2468527" cy="698191"/>
          </a:xfrm>
          <a:solidFill>
            <a:schemeClr val="accent4"/>
          </a:solidFill>
        </p:spPr>
        <p:txBody>
          <a:bodyPr lIns="91440">
            <a:noAutofit/>
          </a:bodyPr>
          <a:lstStyle>
            <a:lvl1pPr marL="0" indent="0">
              <a:lnSpc>
                <a:spcPct val="100000"/>
              </a:lnSpc>
              <a:buNone/>
              <a:defRPr sz="2000" b="1" i="0">
                <a:solidFill>
                  <a:schemeClr val="bg1"/>
                </a:solidFill>
                <a:latin typeface="Poppins SemiBold" pitchFamily="2" charset="77"/>
                <a:cs typeface="Poppins SemiBold" pitchFamily="2" charset="77"/>
              </a:defRPr>
            </a:lvl1pPr>
          </a:lstStyle>
          <a:p>
            <a:r>
              <a:rPr lang="en-US"/>
              <a:t>Click to add text</a:t>
            </a:r>
          </a:p>
        </p:txBody>
      </p:sp>
      <p:sp>
        <p:nvSpPr>
          <p:cNvPr id="14" name="Picture Placeholder 6">
            <a:extLst>
              <a:ext uri="{FF2B5EF4-FFF2-40B4-BE49-F238E27FC236}">
                <a16:creationId xmlns:a16="http://schemas.microsoft.com/office/drawing/2014/main" id="{2A2E82E6-81FB-6D4C-93AD-7A39C36015DD}"/>
              </a:ext>
            </a:extLst>
          </p:cNvPr>
          <p:cNvSpPr>
            <a:spLocks noGrp="1"/>
          </p:cNvSpPr>
          <p:nvPr>
            <p:ph type="pic" sz="quarter" idx="16"/>
          </p:nvPr>
        </p:nvSpPr>
        <p:spPr>
          <a:xfrm>
            <a:off x="510363" y="2848973"/>
            <a:ext cx="2468526" cy="2029760"/>
          </a:xfr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15" name="Picture Placeholder 6">
            <a:extLst>
              <a:ext uri="{FF2B5EF4-FFF2-40B4-BE49-F238E27FC236}">
                <a16:creationId xmlns:a16="http://schemas.microsoft.com/office/drawing/2014/main" id="{4C9A5777-A561-0843-A8B5-7FA66D6B233B}"/>
              </a:ext>
            </a:extLst>
          </p:cNvPr>
          <p:cNvSpPr>
            <a:spLocks noGrp="1"/>
          </p:cNvSpPr>
          <p:nvPr>
            <p:ph type="pic" sz="quarter" idx="28"/>
          </p:nvPr>
        </p:nvSpPr>
        <p:spPr>
          <a:xfrm>
            <a:off x="3418104" y="2848973"/>
            <a:ext cx="2468527" cy="2029760"/>
          </a:xfr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16" name="Picture Placeholder 6">
            <a:extLst>
              <a:ext uri="{FF2B5EF4-FFF2-40B4-BE49-F238E27FC236}">
                <a16:creationId xmlns:a16="http://schemas.microsoft.com/office/drawing/2014/main" id="{94463FA4-4088-A14A-9DE6-9159194FFF8F}"/>
              </a:ext>
            </a:extLst>
          </p:cNvPr>
          <p:cNvSpPr>
            <a:spLocks noGrp="1"/>
          </p:cNvSpPr>
          <p:nvPr>
            <p:ph type="pic" sz="quarter" idx="29"/>
          </p:nvPr>
        </p:nvSpPr>
        <p:spPr>
          <a:xfrm>
            <a:off x="6315608" y="2848973"/>
            <a:ext cx="2468526" cy="2029760"/>
          </a:xfr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19" name="Picture Placeholder 6">
            <a:extLst>
              <a:ext uri="{FF2B5EF4-FFF2-40B4-BE49-F238E27FC236}">
                <a16:creationId xmlns:a16="http://schemas.microsoft.com/office/drawing/2014/main" id="{0ADDCE7B-3A3C-7E4D-8C2D-DD958B2F75F5}"/>
              </a:ext>
            </a:extLst>
          </p:cNvPr>
          <p:cNvSpPr>
            <a:spLocks noGrp="1"/>
          </p:cNvSpPr>
          <p:nvPr>
            <p:ph type="pic" sz="quarter" idx="30"/>
          </p:nvPr>
        </p:nvSpPr>
        <p:spPr>
          <a:xfrm>
            <a:off x="9213111" y="2848973"/>
            <a:ext cx="2468526" cy="2029760"/>
          </a:xfr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3" name="Slide Number Placeholder 5">
            <a:extLst>
              <a:ext uri="{FF2B5EF4-FFF2-40B4-BE49-F238E27FC236}">
                <a16:creationId xmlns:a16="http://schemas.microsoft.com/office/drawing/2014/main" id="{D7410F6E-5C63-124D-59D5-C2297AABD808}"/>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417225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DE60-71C8-9E40-A14A-CB0155F0F01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383657-A6B0-4945-952A-DA114B21432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BB94FB43-661F-CA9F-3917-EC5E405AA5D1}"/>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22921993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black background with black squares&#10;&#10;AI-generated content may be incorrect.">
            <a:extLst>
              <a:ext uri="{FF2B5EF4-FFF2-40B4-BE49-F238E27FC236}">
                <a16:creationId xmlns:a16="http://schemas.microsoft.com/office/drawing/2014/main" id="{83EFF708-3B2C-379F-B5C1-51FCC8EDADD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65150"/>
          </a:xfrm>
          <a:prstGeom prst="rect">
            <a:avLst/>
          </a:prstGeom>
        </p:spPr>
      </p:pic>
      <p:sp>
        <p:nvSpPr>
          <p:cNvPr id="7" name="Title 1">
            <a:extLst>
              <a:ext uri="{FF2B5EF4-FFF2-40B4-BE49-F238E27FC236}">
                <a16:creationId xmlns:a16="http://schemas.microsoft.com/office/drawing/2014/main" id="{6B311994-72EB-3B59-A409-CECAA3C621B1}"/>
              </a:ext>
            </a:extLst>
          </p:cNvPr>
          <p:cNvSpPr>
            <a:spLocks noGrp="1"/>
          </p:cNvSpPr>
          <p:nvPr>
            <p:ph type="title"/>
          </p:nvPr>
        </p:nvSpPr>
        <p:spPr>
          <a:xfrm>
            <a:off x="510363" y="287635"/>
            <a:ext cx="11171274" cy="1325563"/>
          </a:xfrm>
        </p:spPr>
        <p:txBody>
          <a:bodyPr anchor="ctr" anchorCtr="0"/>
          <a:lstStyle/>
          <a:p>
            <a:r>
              <a:rPr lang="en-US"/>
              <a:t>Click to edit Master title style</a:t>
            </a:r>
          </a:p>
        </p:txBody>
      </p:sp>
      <p:sp>
        <p:nvSpPr>
          <p:cNvPr id="8" name="Slide Number Placeholder 5">
            <a:extLst>
              <a:ext uri="{FF2B5EF4-FFF2-40B4-BE49-F238E27FC236}">
                <a16:creationId xmlns:a16="http://schemas.microsoft.com/office/drawing/2014/main" id="{CED831B5-B1BD-BBC4-A333-20CBDA840B35}"/>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30816269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4" name="Picture 3" descr="A black background with black squares&#10;&#10;AI-generated content may be incorrect.">
            <a:extLst>
              <a:ext uri="{FF2B5EF4-FFF2-40B4-BE49-F238E27FC236}">
                <a16:creationId xmlns:a16="http://schemas.microsoft.com/office/drawing/2014/main" id="{A0A03002-1D6D-7622-FBC8-11FFB6C56FE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65150"/>
          </a:xfrm>
          <a:prstGeom prst="rect">
            <a:avLst/>
          </a:prstGeom>
        </p:spPr>
      </p:pic>
      <p:sp>
        <p:nvSpPr>
          <p:cNvPr id="5" name="Slide Number Placeholder 5">
            <a:extLst>
              <a:ext uri="{FF2B5EF4-FFF2-40B4-BE49-F238E27FC236}">
                <a16:creationId xmlns:a16="http://schemas.microsoft.com/office/drawing/2014/main" id="{22B8EB4E-0CEC-6D56-6128-B7EBBF89BA98}"/>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pic>
        <p:nvPicPr>
          <p:cNvPr id="6" name="Picture 5" descr="A black and brown text&#10;&#10;AI-generated content may be incorrect.">
            <a:extLst>
              <a:ext uri="{FF2B5EF4-FFF2-40B4-BE49-F238E27FC236}">
                <a16:creationId xmlns:a16="http://schemas.microsoft.com/office/drawing/2014/main" id="{00105595-C3E9-1FD8-303A-37EFFA0582E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31318" y="342900"/>
            <a:ext cx="2622543" cy="749298"/>
          </a:xfrm>
          <a:prstGeom prst="rect">
            <a:avLst/>
          </a:prstGeom>
        </p:spPr>
      </p:pic>
    </p:spTree>
    <p:extLst>
      <p:ext uri="{BB962C8B-B14F-4D97-AF65-F5344CB8AC3E}">
        <p14:creationId xmlns:p14="http://schemas.microsoft.com/office/powerpoint/2010/main" val="11780003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bg2"/>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2B8EB4E-0CEC-6D56-6128-B7EBBF89BA98}"/>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
        <p:nvSpPr>
          <p:cNvPr id="9" name="Freeform 8">
            <a:extLst>
              <a:ext uri="{FF2B5EF4-FFF2-40B4-BE49-F238E27FC236}">
                <a16:creationId xmlns:a16="http://schemas.microsoft.com/office/drawing/2014/main" id="{B2E621E8-323F-F64D-4808-72BF7FD10256}"/>
              </a:ext>
            </a:extLst>
          </p:cNvPr>
          <p:cNvSpPr/>
          <p:nvPr userDrawn="1"/>
        </p:nvSpPr>
        <p:spPr>
          <a:xfrm>
            <a:off x="4958499" y="-9426"/>
            <a:ext cx="7230359" cy="6881568"/>
          </a:xfrm>
          <a:custGeom>
            <a:avLst/>
            <a:gdLst>
              <a:gd name="connsiteX0" fmla="*/ 2677212 w 7230359"/>
              <a:gd name="connsiteY0" fmla="*/ 6862714 h 6862714"/>
              <a:gd name="connsiteX1" fmla="*/ 3582186 w 7230359"/>
              <a:gd name="connsiteY1" fmla="*/ 6344239 h 6862714"/>
              <a:gd name="connsiteX2" fmla="*/ 3563332 w 7230359"/>
              <a:gd name="connsiteY2" fmla="*/ 3157980 h 6862714"/>
              <a:gd name="connsiteX3" fmla="*/ 1809946 w 7230359"/>
              <a:gd name="connsiteY3" fmla="*/ 2036190 h 6862714"/>
              <a:gd name="connsiteX4" fmla="*/ 2714920 w 7230359"/>
              <a:gd name="connsiteY4" fmla="*/ 1508289 h 6862714"/>
              <a:gd name="connsiteX5" fmla="*/ 4496586 w 7230359"/>
              <a:gd name="connsiteY5" fmla="*/ 2639505 h 6862714"/>
              <a:gd name="connsiteX6" fmla="*/ 4487159 w 7230359"/>
              <a:gd name="connsiteY6" fmla="*/ 5844619 h 6862714"/>
              <a:gd name="connsiteX7" fmla="*/ 5410986 w 7230359"/>
              <a:gd name="connsiteY7" fmla="*/ 5297864 h 6862714"/>
              <a:gd name="connsiteX8" fmla="*/ 5401559 w 7230359"/>
              <a:gd name="connsiteY8" fmla="*/ 2111604 h 6862714"/>
              <a:gd name="connsiteX9" fmla="*/ 3638746 w 7230359"/>
              <a:gd name="connsiteY9" fmla="*/ 989815 h 6862714"/>
              <a:gd name="connsiteX10" fmla="*/ 4543720 w 7230359"/>
              <a:gd name="connsiteY10" fmla="*/ 452487 h 6862714"/>
              <a:gd name="connsiteX11" fmla="*/ 6325386 w 7230359"/>
              <a:gd name="connsiteY11" fmla="*/ 1583703 h 6862714"/>
              <a:gd name="connsiteX12" fmla="*/ 6325386 w 7230359"/>
              <a:gd name="connsiteY12" fmla="*/ 4779390 h 6862714"/>
              <a:gd name="connsiteX13" fmla="*/ 7230359 w 7230359"/>
              <a:gd name="connsiteY13" fmla="*/ 4242062 h 6862714"/>
              <a:gd name="connsiteX14" fmla="*/ 7230359 w 7230359"/>
              <a:gd name="connsiteY14" fmla="*/ 1046375 h 6862714"/>
              <a:gd name="connsiteX15" fmla="*/ 5571241 w 7230359"/>
              <a:gd name="connsiteY15" fmla="*/ 9427 h 6862714"/>
              <a:gd name="connsiteX16" fmla="*/ 3478491 w 7230359"/>
              <a:gd name="connsiteY16" fmla="*/ 0 h 6862714"/>
              <a:gd name="connsiteX17" fmla="*/ 0 w 7230359"/>
              <a:gd name="connsiteY17" fmla="*/ 1998483 h 6862714"/>
              <a:gd name="connsiteX18" fmla="*/ 2677212 w 7230359"/>
              <a:gd name="connsiteY18" fmla="*/ 3685881 h 6862714"/>
              <a:gd name="connsiteX19" fmla="*/ 2677212 w 7230359"/>
              <a:gd name="connsiteY19" fmla="*/ 6862714 h 6862714"/>
              <a:gd name="connsiteX0" fmla="*/ 2677212 w 7230359"/>
              <a:gd name="connsiteY0" fmla="*/ 6862714 h 6862714"/>
              <a:gd name="connsiteX1" fmla="*/ 3582186 w 7230359"/>
              <a:gd name="connsiteY1" fmla="*/ 6344239 h 6862714"/>
              <a:gd name="connsiteX2" fmla="*/ 3563332 w 7230359"/>
              <a:gd name="connsiteY2" fmla="*/ 3157980 h 6862714"/>
              <a:gd name="connsiteX3" fmla="*/ 1809946 w 7230359"/>
              <a:gd name="connsiteY3" fmla="*/ 2036190 h 6862714"/>
              <a:gd name="connsiteX4" fmla="*/ 2714920 w 7230359"/>
              <a:gd name="connsiteY4" fmla="*/ 1508289 h 6862714"/>
              <a:gd name="connsiteX5" fmla="*/ 4496586 w 7230359"/>
              <a:gd name="connsiteY5" fmla="*/ 2639505 h 6862714"/>
              <a:gd name="connsiteX6" fmla="*/ 4487159 w 7230359"/>
              <a:gd name="connsiteY6" fmla="*/ 5844619 h 6862714"/>
              <a:gd name="connsiteX7" fmla="*/ 5410986 w 7230359"/>
              <a:gd name="connsiteY7" fmla="*/ 5297864 h 6862714"/>
              <a:gd name="connsiteX8" fmla="*/ 5401559 w 7230359"/>
              <a:gd name="connsiteY8" fmla="*/ 2111604 h 6862714"/>
              <a:gd name="connsiteX9" fmla="*/ 3638746 w 7230359"/>
              <a:gd name="connsiteY9" fmla="*/ 989815 h 6862714"/>
              <a:gd name="connsiteX10" fmla="*/ 4543720 w 7230359"/>
              <a:gd name="connsiteY10" fmla="*/ 452487 h 6862714"/>
              <a:gd name="connsiteX11" fmla="*/ 6325386 w 7230359"/>
              <a:gd name="connsiteY11" fmla="*/ 1583703 h 6862714"/>
              <a:gd name="connsiteX12" fmla="*/ 6325386 w 7230359"/>
              <a:gd name="connsiteY12" fmla="*/ 4779390 h 6862714"/>
              <a:gd name="connsiteX13" fmla="*/ 7230359 w 7230359"/>
              <a:gd name="connsiteY13" fmla="*/ 4242062 h 6862714"/>
              <a:gd name="connsiteX14" fmla="*/ 7230359 w 7230359"/>
              <a:gd name="connsiteY14" fmla="*/ 1046375 h 6862714"/>
              <a:gd name="connsiteX15" fmla="*/ 5571241 w 7230359"/>
              <a:gd name="connsiteY15" fmla="*/ 9427 h 6862714"/>
              <a:gd name="connsiteX16" fmla="*/ 3478491 w 7230359"/>
              <a:gd name="connsiteY16" fmla="*/ 0 h 6862714"/>
              <a:gd name="connsiteX17" fmla="*/ 0 w 7230359"/>
              <a:gd name="connsiteY17" fmla="*/ 1998483 h 6862714"/>
              <a:gd name="connsiteX18" fmla="*/ 2677212 w 7230359"/>
              <a:gd name="connsiteY18" fmla="*/ 3695308 h 6862714"/>
              <a:gd name="connsiteX19" fmla="*/ 2677212 w 7230359"/>
              <a:gd name="connsiteY19" fmla="*/ 6862714 h 6862714"/>
              <a:gd name="connsiteX0" fmla="*/ 2677212 w 7230359"/>
              <a:gd name="connsiteY0" fmla="*/ 6872141 h 6872141"/>
              <a:gd name="connsiteX1" fmla="*/ 3582186 w 7230359"/>
              <a:gd name="connsiteY1" fmla="*/ 6344239 h 6872141"/>
              <a:gd name="connsiteX2" fmla="*/ 3563332 w 7230359"/>
              <a:gd name="connsiteY2" fmla="*/ 3157980 h 6872141"/>
              <a:gd name="connsiteX3" fmla="*/ 1809946 w 7230359"/>
              <a:gd name="connsiteY3" fmla="*/ 2036190 h 6872141"/>
              <a:gd name="connsiteX4" fmla="*/ 2714920 w 7230359"/>
              <a:gd name="connsiteY4" fmla="*/ 1508289 h 6872141"/>
              <a:gd name="connsiteX5" fmla="*/ 4496586 w 7230359"/>
              <a:gd name="connsiteY5" fmla="*/ 2639505 h 6872141"/>
              <a:gd name="connsiteX6" fmla="*/ 4487159 w 7230359"/>
              <a:gd name="connsiteY6" fmla="*/ 5844619 h 6872141"/>
              <a:gd name="connsiteX7" fmla="*/ 5410986 w 7230359"/>
              <a:gd name="connsiteY7" fmla="*/ 5297864 h 6872141"/>
              <a:gd name="connsiteX8" fmla="*/ 5401559 w 7230359"/>
              <a:gd name="connsiteY8" fmla="*/ 2111604 h 6872141"/>
              <a:gd name="connsiteX9" fmla="*/ 3638746 w 7230359"/>
              <a:gd name="connsiteY9" fmla="*/ 989815 h 6872141"/>
              <a:gd name="connsiteX10" fmla="*/ 4543720 w 7230359"/>
              <a:gd name="connsiteY10" fmla="*/ 452487 h 6872141"/>
              <a:gd name="connsiteX11" fmla="*/ 6325386 w 7230359"/>
              <a:gd name="connsiteY11" fmla="*/ 1583703 h 6872141"/>
              <a:gd name="connsiteX12" fmla="*/ 6325386 w 7230359"/>
              <a:gd name="connsiteY12" fmla="*/ 4779390 h 6872141"/>
              <a:gd name="connsiteX13" fmla="*/ 7230359 w 7230359"/>
              <a:gd name="connsiteY13" fmla="*/ 4242062 h 6872141"/>
              <a:gd name="connsiteX14" fmla="*/ 7230359 w 7230359"/>
              <a:gd name="connsiteY14" fmla="*/ 1046375 h 6872141"/>
              <a:gd name="connsiteX15" fmla="*/ 5571241 w 7230359"/>
              <a:gd name="connsiteY15" fmla="*/ 9427 h 6872141"/>
              <a:gd name="connsiteX16" fmla="*/ 3478491 w 7230359"/>
              <a:gd name="connsiteY16" fmla="*/ 0 h 6872141"/>
              <a:gd name="connsiteX17" fmla="*/ 0 w 7230359"/>
              <a:gd name="connsiteY17" fmla="*/ 1998483 h 6872141"/>
              <a:gd name="connsiteX18" fmla="*/ 2677212 w 7230359"/>
              <a:gd name="connsiteY18" fmla="*/ 3695308 h 6872141"/>
              <a:gd name="connsiteX19" fmla="*/ 2677212 w 7230359"/>
              <a:gd name="connsiteY19" fmla="*/ 6872141 h 6872141"/>
              <a:gd name="connsiteX0" fmla="*/ 2667785 w 7230359"/>
              <a:gd name="connsiteY0" fmla="*/ 6881568 h 6881568"/>
              <a:gd name="connsiteX1" fmla="*/ 3582186 w 7230359"/>
              <a:gd name="connsiteY1" fmla="*/ 6344239 h 6881568"/>
              <a:gd name="connsiteX2" fmla="*/ 3563332 w 7230359"/>
              <a:gd name="connsiteY2" fmla="*/ 3157980 h 6881568"/>
              <a:gd name="connsiteX3" fmla="*/ 1809946 w 7230359"/>
              <a:gd name="connsiteY3" fmla="*/ 2036190 h 6881568"/>
              <a:gd name="connsiteX4" fmla="*/ 2714920 w 7230359"/>
              <a:gd name="connsiteY4" fmla="*/ 1508289 h 6881568"/>
              <a:gd name="connsiteX5" fmla="*/ 4496586 w 7230359"/>
              <a:gd name="connsiteY5" fmla="*/ 2639505 h 6881568"/>
              <a:gd name="connsiteX6" fmla="*/ 4487159 w 7230359"/>
              <a:gd name="connsiteY6" fmla="*/ 5844619 h 6881568"/>
              <a:gd name="connsiteX7" fmla="*/ 5410986 w 7230359"/>
              <a:gd name="connsiteY7" fmla="*/ 5297864 h 6881568"/>
              <a:gd name="connsiteX8" fmla="*/ 5401559 w 7230359"/>
              <a:gd name="connsiteY8" fmla="*/ 2111604 h 6881568"/>
              <a:gd name="connsiteX9" fmla="*/ 3638746 w 7230359"/>
              <a:gd name="connsiteY9" fmla="*/ 989815 h 6881568"/>
              <a:gd name="connsiteX10" fmla="*/ 4543720 w 7230359"/>
              <a:gd name="connsiteY10" fmla="*/ 452487 h 6881568"/>
              <a:gd name="connsiteX11" fmla="*/ 6325386 w 7230359"/>
              <a:gd name="connsiteY11" fmla="*/ 1583703 h 6881568"/>
              <a:gd name="connsiteX12" fmla="*/ 6325386 w 7230359"/>
              <a:gd name="connsiteY12" fmla="*/ 4779390 h 6881568"/>
              <a:gd name="connsiteX13" fmla="*/ 7230359 w 7230359"/>
              <a:gd name="connsiteY13" fmla="*/ 4242062 h 6881568"/>
              <a:gd name="connsiteX14" fmla="*/ 7230359 w 7230359"/>
              <a:gd name="connsiteY14" fmla="*/ 1046375 h 6881568"/>
              <a:gd name="connsiteX15" fmla="*/ 5571241 w 7230359"/>
              <a:gd name="connsiteY15" fmla="*/ 9427 h 6881568"/>
              <a:gd name="connsiteX16" fmla="*/ 3478491 w 7230359"/>
              <a:gd name="connsiteY16" fmla="*/ 0 h 6881568"/>
              <a:gd name="connsiteX17" fmla="*/ 0 w 7230359"/>
              <a:gd name="connsiteY17" fmla="*/ 1998483 h 6881568"/>
              <a:gd name="connsiteX18" fmla="*/ 2677212 w 7230359"/>
              <a:gd name="connsiteY18" fmla="*/ 3695308 h 6881568"/>
              <a:gd name="connsiteX19" fmla="*/ 2667785 w 7230359"/>
              <a:gd name="connsiteY19" fmla="*/ 6881568 h 688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30359" h="6881568">
                <a:moveTo>
                  <a:pt x="2667785" y="6881568"/>
                </a:moveTo>
                <a:lnTo>
                  <a:pt x="3582186" y="6344239"/>
                </a:lnTo>
                <a:lnTo>
                  <a:pt x="3563332" y="3157980"/>
                </a:lnTo>
                <a:lnTo>
                  <a:pt x="1809946" y="2036190"/>
                </a:lnTo>
                <a:lnTo>
                  <a:pt x="2714920" y="1508289"/>
                </a:lnTo>
                <a:lnTo>
                  <a:pt x="4496586" y="2639505"/>
                </a:lnTo>
                <a:cubicBezTo>
                  <a:pt x="4493444" y="3707876"/>
                  <a:pt x="4490301" y="4776248"/>
                  <a:pt x="4487159" y="5844619"/>
                </a:cubicBezTo>
                <a:lnTo>
                  <a:pt x="5410986" y="5297864"/>
                </a:lnTo>
                <a:cubicBezTo>
                  <a:pt x="5407844" y="4235777"/>
                  <a:pt x="5404701" y="3173691"/>
                  <a:pt x="5401559" y="2111604"/>
                </a:cubicBezTo>
                <a:lnTo>
                  <a:pt x="3638746" y="989815"/>
                </a:lnTo>
                <a:lnTo>
                  <a:pt x="4543720" y="452487"/>
                </a:lnTo>
                <a:lnTo>
                  <a:pt x="6325386" y="1583703"/>
                </a:lnTo>
                <a:lnTo>
                  <a:pt x="6325386" y="4779390"/>
                </a:lnTo>
                <a:lnTo>
                  <a:pt x="7230359" y="4242062"/>
                </a:lnTo>
                <a:lnTo>
                  <a:pt x="7230359" y="1046375"/>
                </a:lnTo>
                <a:lnTo>
                  <a:pt x="5571241" y="9427"/>
                </a:lnTo>
                <a:lnTo>
                  <a:pt x="3478491" y="0"/>
                </a:lnTo>
                <a:lnTo>
                  <a:pt x="0" y="1998483"/>
                </a:lnTo>
                <a:lnTo>
                  <a:pt x="2677212" y="3695308"/>
                </a:lnTo>
                <a:cubicBezTo>
                  <a:pt x="2680354" y="4760537"/>
                  <a:pt x="2674070" y="5835192"/>
                  <a:pt x="2667785" y="6881568"/>
                </a:cubicBezTo>
                <a:close/>
              </a:path>
            </a:pathLst>
          </a:cu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A481A5F0-4647-5D2A-EAC7-CA13E24F2259}"/>
              </a:ext>
            </a:extLst>
          </p:cNvPr>
          <p:cNvSpPr>
            <a:spLocks noGrp="1"/>
          </p:cNvSpPr>
          <p:nvPr>
            <p:ph type="title"/>
          </p:nvPr>
        </p:nvSpPr>
        <p:spPr>
          <a:xfrm>
            <a:off x="510363" y="287635"/>
            <a:ext cx="4847450" cy="1325563"/>
          </a:xfrm>
        </p:spPr>
        <p:txBody>
          <a:bodyPr anchor="ctr" anchorCtr="0"/>
          <a:lstStyle>
            <a:lvl1pPr>
              <a:defRPr>
                <a:solidFill>
                  <a:schemeClr val="accent2"/>
                </a:solidFill>
              </a:defRPr>
            </a:lvl1pPr>
          </a:lstStyle>
          <a:p>
            <a:r>
              <a:rPr lang="en-US"/>
              <a:t>Click to edit Master title style</a:t>
            </a:r>
          </a:p>
        </p:txBody>
      </p:sp>
    </p:spTree>
    <p:extLst>
      <p:ext uri="{BB962C8B-B14F-4D97-AF65-F5344CB8AC3E}">
        <p14:creationId xmlns:p14="http://schemas.microsoft.com/office/powerpoint/2010/main" val="38306812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Blank">
    <p:bg>
      <p:bgPr>
        <a:solidFill>
          <a:schemeClr val="bg2"/>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2B8EB4E-0CEC-6D56-6128-B7EBBF89BA98}"/>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
        <p:nvSpPr>
          <p:cNvPr id="2" name="Freeform 1">
            <a:extLst>
              <a:ext uri="{FF2B5EF4-FFF2-40B4-BE49-F238E27FC236}">
                <a16:creationId xmlns:a16="http://schemas.microsoft.com/office/drawing/2014/main" id="{9A00CB0C-2EEB-DEA2-9227-9F083788803F}"/>
              </a:ext>
            </a:extLst>
          </p:cNvPr>
          <p:cNvSpPr/>
          <p:nvPr userDrawn="1"/>
        </p:nvSpPr>
        <p:spPr>
          <a:xfrm>
            <a:off x="4958499" y="-9426"/>
            <a:ext cx="7230359" cy="6881568"/>
          </a:xfrm>
          <a:custGeom>
            <a:avLst/>
            <a:gdLst>
              <a:gd name="connsiteX0" fmla="*/ 2677212 w 7230359"/>
              <a:gd name="connsiteY0" fmla="*/ 6862714 h 6862714"/>
              <a:gd name="connsiteX1" fmla="*/ 3582186 w 7230359"/>
              <a:gd name="connsiteY1" fmla="*/ 6344239 h 6862714"/>
              <a:gd name="connsiteX2" fmla="*/ 3563332 w 7230359"/>
              <a:gd name="connsiteY2" fmla="*/ 3157980 h 6862714"/>
              <a:gd name="connsiteX3" fmla="*/ 1809946 w 7230359"/>
              <a:gd name="connsiteY3" fmla="*/ 2036190 h 6862714"/>
              <a:gd name="connsiteX4" fmla="*/ 2714920 w 7230359"/>
              <a:gd name="connsiteY4" fmla="*/ 1508289 h 6862714"/>
              <a:gd name="connsiteX5" fmla="*/ 4496586 w 7230359"/>
              <a:gd name="connsiteY5" fmla="*/ 2639505 h 6862714"/>
              <a:gd name="connsiteX6" fmla="*/ 4487159 w 7230359"/>
              <a:gd name="connsiteY6" fmla="*/ 5844619 h 6862714"/>
              <a:gd name="connsiteX7" fmla="*/ 5410986 w 7230359"/>
              <a:gd name="connsiteY7" fmla="*/ 5297864 h 6862714"/>
              <a:gd name="connsiteX8" fmla="*/ 5401559 w 7230359"/>
              <a:gd name="connsiteY8" fmla="*/ 2111604 h 6862714"/>
              <a:gd name="connsiteX9" fmla="*/ 3638746 w 7230359"/>
              <a:gd name="connsiteY9" fmla="*/ 989815 h 6862714"/>
              <a:gd name="connsiteX10" fmla="*/ 4543720 w 7230359"/>
              <a:gd name="connsiteY10" fmla="*/ 452487 h 6862714"/>
              <a:gd name="connsiteX11" fmla="*/ 6325386 w 7230359"/>
              <a:gd name="connsiteY11" fmla="*/ 1583703 h 6862714"/>
              <a:gd name="connsiteX12" fmla="*/ 6325386 w 7230359"/>
              <a:gd name="connsiteY12" fmla="*/ 4779390 h 6862714"/>
              <a:gd name="connsiteX13" fmla="*/ 7230359 w 7230359"/>
              <a:gd name="connsiteY13" fmla="*/ 4242062 h 6862714"/>
              <a:gd name="connsiteX14" fmla="*/ 7230359 w 7230359"/>
              <a:gd name="connsiteY14" fmla="*/ 1046375 h 6862714"/>
              <a:gd name="connsiteX15" fmla="*/ 5571241 w 7230359"/>
              <a:gd name="connsiteY15" fmla="*/ 9427 h 6862714"/>
              <a:gd name="connsiteX16" fmla="*/ 3478491 w 7230359"/>
              <a:gd name="connsiteY16" fmla="*/ 0 h 6862714"/>
              <a:gd name="connsiteX17" fmla="*/ 0 w 7230359"/>
              <a:gd name="connsiteY17" fmla="*/ 1998483 h 6862714"/>
              <a:gd name="connsiteX18" fmla="*/ 2677212 w 7230359"/>
              <a:gd name="connsiteY18" fmla="*/ 3685881 h 6862714"/>
              <a:gd name="connsiteX19" fmla="*/ 2677212 w 7230359"/>
              <a:gd name="connsiteY19" fmla="*/ 6862714 h 6862714"/>
              <a:gd name="connsiteX0" fmla="*/ 2677212 w 7230359"/>
              <a:gd name="connsiteY0" fmla="*/ 6862714 h 6862714"/>
              <a:gd name="connsiteX1" fmla="*/ 3582186 w 7230359"/>
              <a:gd name="connsiteY1" fmla="*/ 6344239 h 6862714"/>
              <a:gd name="connsiteX2" fmla="*/ 3563332 w 7230359"/>
              <a:gd name="connsiteY2" fmla="*/ 3157980 h 6862714"/>
              <a:gd name="connsiteX3" fmla="*/ 1809946 w 7230359"/>
              <a:gd name="connsiteY3" fmla="*/ 2036190 h 6862714"/>
              <a:gd name="connsiteX4" fmla="*/ 2714920 w 7230359"/>
              <a:gd name="connsiteY4" fmla="*/ 1508289 h 6862714"/>
              <a:gd name="connsiteX5" fmla="*/ 4496586 w 7230359"/>
              <a:gd name="connsiteY5" fmla="*/ 2639505 h 6862714"/>
              <a:gd name="connsiteX6" fmla="*/ 4487159 w 7230359"/>
              <a:gd name="connsiteY6" fmla="*/ 5844619 h 6862714"/>
              <a:gd name="connsiteX7" fmla="*/ 5410986 w 7230359"/>
              <a:gd name="connsiteY7" fmla="*/ 5297864 h 6862714"/>
              <a:gd name="connsiteX8" fmla="*/ 5401559 w 7230359"/>
              <a:gd name="connsiteY8" fmla="*/ 2111604 h 6862714"/>
              <a:gd name="connsiteX9" fmla="*/ 3638746 w 7230359"/>
              <a:gd name="connsiteY9" fmla="*/ 989815 h 6862714"/>
              <a:gd name="connsiteX10" fmla="*/ 4543720 w 7230359"/>
              <a:gd name="connsiteY10" fmla="*/ 452487 h 6862714"/>
              <a:gd name="connsiteX11" fmla="*/ 6325386 w 7230359"/>
              <a:gd name="connsiteY11" fmla="*/ 1583703 h 6862714"/>
              <a:gd name="connsiteX12" fmla="*/ 6325386 w 7230359"/>
              <a:gd name="connsiteY12" fmla="*/ 4779390 h 6862714"/>
              <a:gd name="connsiteX13" fmla="*/ 7230359 w 7230359"/>
              <a:gd name="connsiteY13" fmla="*/ 4242062 h 6862714"/>
              <a:gd name="connsiteX14" fmla="*/ 7230359 w 7230359"/>
              <a:gd name="connsiteY14" fmla="*/ 1046375 h 6862714"/>
              <a:gd name="connsiteX15" fmla="*/ 5571241 w 7230359"/>
              <a:gd name="connsiteY15" fmla="*/ 9427 h 6862714"/>
              <a:gd name="connsiteX16" fmla="*/ 3478491 w 7230359"/>
              <a:gd name="connsiteY16" fmla="*/ 0 h 6862714"/>
              <a:gd name="connsiteX17" fmla="*/ 0 w 7230359"/>
              <a:gd name="connsiteY17" fmla="*/ 1998483 h 6862714"/>
              <a:gd name="connsiteX18" fmla="*/ 2677212 w 7230359"/>
              <a:gd name="connsiteY18" fmla="*/ 3695308 h 6862714"/>
              <a:gd name="connsiteX19" fmla="*/ 2677212 w 7230359"/>
              <a:gd name="connsiteY19" fmla="*/ 6862714 h 6862714"/>
              <a:gd name="connsiteX0" fmla="*/ 2677212 w 7230359"/>
              <a:gd name="connsiteY0" fmla="*/ 6872141 h 6872141"/>
              <a:gd name="connsiteX1" fmla="*/ 3582186 w 7230359"/>
              <a:gd name="connsiteY1" fmla="*/ 6344239 h 6872141"/>
              <a:gd name="connsiteX2" fmla="*/ 3563332 w 7230359"/>
              <a:gd name="connsiteY2" fmla="*/ 3157980 h 6872141"/>
              <a:gd name="connsiteX3" fmla="*/ 1809946 w 7230359"/>
              <a:gd name="connsiteY3" fmla="*/ 2036190 h 6872141"/>
              <a:gd name="connsiteX4" fmla="*/ 2714920 w 7230359"/>
              <a:gd name="connsiteY4" fmla="*/ 1508289 h 6872141"/>
              <a:gd name="connsiteX5" fmla="*/ 4496586 w 7230359"/>
              <a:gd name="connsiteY5" fmla="*/ 2639505 h 6872141"/>
              <a:gd name="connsiteX6" fmla="*/ 4487159 w 7230359"/>
              <a:gd name="connsiteY6" fmla="*/ 5844619 h 6872141"/>
              <a:gd name="connsiteX7" fmla="*/ 5410986 w 7230359"/>
              <a:gd name="connsiteY7" fmla="*/ 5297864 h 6872141"/>
              <a:gd name="connsiteX8" fmla="*/ 5401559 w 7230359"/>
              <a:gd name="connsiteY8" fmla="*/ 2111604 h 6872141"/>
              <a:gd name="connsiteX9" fmla="*/ 3638746 w 7230359"/>
              <a:gd name="connsiteY9" fmla="*/ 989815 h 6872141"/>
              <a:gd name="connsiteX10" fmla="*/ 4543720 w 7230359"/>
              <a:gd name="connsiteY10" fmla="*/ 452487 h 6872141"/>
              <a:gd name="connsiteX11" fmla="*/ 6325386 w 7230359"/>
              <a:gd name="connsiteY11" fmla="*/ 1583703 h 6872141"/>
              <a:gd name="connsiteX12" fmla="*/ 6325386 w 7230359"/>
              <a:gd name="connsiteY12" fmla="*/ 4779390 h 6872141"/>
              <a:gd name="connsiteX13" fmla="*/ 7230359 w 7230359"/>
              <a:gd name="connsiteY13" fmla="*/ 4242062 h 6872141"/>
              <a:gd name="connsiteX14" fmla="*/ 7230359 w 7230359"/>
              <a:gd name="connsiteY14" fmla="*/ 1046375 h 6872141"/>
              <a:gd name="connsiteX15" fmla="*/ 5571241 w 7230359"/>
              <a:gd name="connsiteY15" fmla="*/ 9427 h 6872141"/>
              <a:gd name="connsiteX16" fmla="*/ 3478491 w 7230359"/>
              <a:gd name="connsiteY16" fmla="*/ 0 h 6872141"/>
              <a:gd name="connsiteX17" fmla="*/ 0 w 7230359"/>
              <a:gd name="connsiteY17" fmla="*/ 1998483 h 6872141"/>
              <a:gd name="connsiteX18" fmla="*/ 2677212 w 7230359"/>
              <a:gd name="connsiteY18" fmla="*/ 3695308 h 6872141"/>
              <a:gd name="connsiteX19" fmla="*/ 2677212 w 7230359"/>
              <a:gd name="connsiteY19" fmla="*/ 6872141 h 6872141"/>
              <a:gd name="connsiteX0" fmla="*/ 2667785 w 7230359"/>
              <a:gd name="connsiteY0" fmla="*/ 6881568 h 6881568"/>
              <a:gd name="connsiteX1" fmla="*/ 3582186 w 7230359"/>
              <a:gd name="connsiteY1" fmla="*/ 6344239 h 6881568"/>
              <a:gd name="connsiteX2" fmla="*/ 3563332 w 7230359"/>
              <a:gd name="connsiteY2" fmla="*/ 3157980 h 6881568"/>
              <a:gd name="connsiteX3" fmla="*/ 1809946 w 7230359"/>
              <a:gd name="connsiteY3" fmla="*/ 2036190 h 6881568"/>
              <a:gd name="connsiteX4" fmla="*/ 2714920 w 7230359"/>
              <a:gd name="connsiteY4" fmla="*/ 1508289 h 6881568"/>
              <a:gd name="connsiteX5" fmla="*/ 4496586 w 7230359"/>
              <a:gd name="connsiteY5" fmla="*/ 2639505 h 6881568"/>
              <a:gd name="connsiteX6" fmla="*/ 4487159 w 7230359"/>
              <a:gd name="connsiteY6" fmla="*/ 5844619 h 6881568"/>
              <a:gd name="connsiteX7" fmla="*/ 5410986 w 7230359"/>
              <a:gd name="connsiteY7" fmla="*/ 5297864 h 6881568"/>
              <a:gd name="connsiteX8" fmla="*/ 5401559 w 7230359"/>
              <a:gd name="connsiteY8" fmla="*/ 2111604 h 6881568"/>
              <a:gd name="connsiteX9" fmla="*/ 3638746 w 7230359"/>
              <a:gd name="connsiteY9" fmla="*/ 989815 h 6881568"/>
              <a:gd name="connsiteX10" fmla="*/ 4543720 w 7230359"/>
              <a:gd name="connsiteY10" fmla="*/ 452487 h 6881568"/>
              <a:gd name="connsiteX11" fmla="*/ 6325386 w 7230359"/>
              <a:gd name="connsiteY11" fmla="*/ 1583703 h 6881568"/>
              <a:gd name="connsiteX12" fmla="*/ 6325386 w 7230359"/>
              <a:gd name="connsiteY12" fmla="*/ 4779390 h 6881568"/>
              <a:gd name="connsiteX13" fmla="*/ 7230359 w 7230359"/>
              <a:gd name="connsiteY13" fmla="*/ 4242062 h 6881568"/>
              <a:gd name="connsiteX14" fmla="*/ 7230359 w 7230359"/>
              <a:gd name="connsiteY14" fmla="*/ 1046375 h 6881568"/>
              <a:gd name="connsiteX15" fmla="*/ 5571241 w 7230359"/>
              <a:gd name="connsiteY15" fmla="*/ 9427 h 6881568"/>
              <a:gd name="connsiteX16" fmla="*/ 3478491 w 7230359"/>
              <a:gd name="connsiteY16" fmla="*/ 0 h 6881568"/>
              <a:gd name="connsiteX17" fmla="*/ 0 w 7230359"/>
              <a:gd name="connsiteY17" fmla="*/ 1998483 h 6881568"/>
              <a:gd name="connsiteX18" fmla="*/ 2677212 w 7230359"/>
              <a:gd name="connsiteY18" fmla="*/ 3695308 h 6881568"/>
              <a:gd name="connsiteX19" fmla="*/ 2667785 w 7230359"/>
              <a:gd name="connsiteY19" fmla="*/ 6881568 h 688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30359" h="6881568">
                <a:moveTo>
                  <a:pt x="2667785" y="6881568"/>
                </a:moveTo>
                <a:lnTo>
                  <a:pt x="3582186" y="6344239"/>
                </a:lnTo>
                <a:lnTo>
                  <a:pt x="3563332" y="3157980"/>
                </a:lnTo>
                <a:lnTo>
                  <a:pt x="1809946" y="2036190"/>
                </a:lnTo>
                <a:lnTo>
                  <a:pt x="2714920" y="1508289"/>
                </a:lnTo>
                <a:lnTo>
                  <a:pt x="4496586" y="2639505"/>
                </a:lnTo>
                <a:cubicBezTo>
                  <a:pt x="4493444" y="3707876"/>
                  <a:pt x="4490301" y="4776248"/>
                  <a:pt x="4487159" y="5844619"/>
                </a:cubicBezTo>
                <a:lnTo>
                  <a:pt x="5410986" y="5297864"/>
                </a:lnTo>
                <a:cubicBezTo>
                  <a:pt x="5407844" y="4235777"/>
                  <a:pt x="5404701" y="3173691"/>
                  <a:pt x="5401559" y="2111604"/>
                </a:cubicBezTo>
                <a:lnTo>
                  <a:pt x="3638746" y="989815"/>
                </a:lnTo>
                <a:lnTo>
                  <a:pt x="4543720" y="452487"/>
                </a:lnTo>
                <a:lnTo>
                  <a:pt x="6325386" y="1583703"/>
                </a:lnTo>
                <a:lnTo>
                  <a:pt x="6325386" y="4779390"/>
                </a:lnTo>
                <a:lnTo>
                  <a:pt x="7230359" y="4242062"/>
                </a:lnTo>
                <a:lnTo>
                  <a:pt x="7230359" y="1046375"/>
                </a:lnTo>
                <a:lnTo>
                  <a:pt x="5571241" y="9427"/>
                </a:lnTo>
                <a:lnTo>
                  <a:pt x="3478491" y="0"/>
                </a:lnTo>
                <a:lnTo>
                  <a:pt x="0" y="1998483"/>
                </a:lnTo>
                <a:lnTo>
                  <a:pt x="2677212" y="3695308"/>
                </a:lnTo>
                <a:cubicBezTo>
                  <a:pt x="2680354" y="4760537"/>
                  <a:pt x="2674070" y="5835192"/>
                  <a:pt x="2667785" y="6881568"/>
                </a:cubicBezTo>
                <a:close/>
              </a:path>
            </a:pathLst>
          </a:custGeom>
          <a:blipFill>
            <a:blip r:embed="rId2" cstate="email">
              <a:extLst>
                <a:ext uri="{28A0092B-C50C-407E-A947-70E740481C1C}">
                  <a14:useLocalDpi xmlns:a14="http://schemas.microsoft.com/office/drawing/2010/main"/>
                </a:ext>
              </a:extLst>
            </a:blip>
            <a:stretch>
              <a:fillRect b="207"/>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DC4117C2-702F-EF6E-5814-92273654ED9B}"/>
              </a:ext>
            </a:extLst>
          </p:cNvPr>
          <p:cNvSpPr>
            <a:spLocks noGrp="1"/>
          </p:cNvSpPr>
          <p:nvPr>
            <p:ph type="title"/>
          </p:nvPr>
        </p:nvSpPr>
        <p:spPr>
          <a:xfrm>
            <a:off x="510363" y="287635"/>
            <a:ext cx="4847450" cy="1325563"/>
          </a:xfrm>
        </p:spPr>
        <p:txBody>
          <a:bodyPr anchor="ctr" anchorCtr="0"/>
          <a:lstStyle>
            <a:lvl1pPr>
              <a:defRPr>
                <a:solidFill>
                  <a:schemeClr val="accent2"/>
                </a:solidFill>
              </a:defRPr>
            </a:lvl1pPr>
          </a:lstStyle>
          <a:p>
            <a:r>
              <a:rPr lang="en-US"/>
              <a:t>Click to edit Master title style</a:t>
            </a:r>
          </a:p>
        </p:txBody>
      </p:sp>
    </p:spTree>
    <p:extLst>
      <p:ext uri="{BB962C8B-B14F-4D97-AF65-F5344CB8AC3E}">
        <p14:creationId xmlns:p14="http://schemas.microsoft.com/office/powerpoint/2010/main" val="36724251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3_Blank">
    <p:bg>
      <p:bgPr>
        <a:solidFill>
          <a:schemeClr val="accent2"/>
        </a:solidFill>
        <a:effectLst/>
      </p:bgPr>
    </p:bg>
    <p:spTree>
      <p:nvGrpSpPr>
        <p:cNvPr id="1" name=""/>
        <p:cNvGrpSpPr/>
        <p:nvPr/>
      </p:nvGrpSpPr>
      <p:grpSpPr>
        <a:xfrm>
          <a:off x="0" y="0"/>
          <a:ext cx="0" cy="0"/>
          <a:chOff x="0" y="0"/>
          <a:chExt cx="0" cy="0"/>
        </a:xfrm>
      </p:grpSpPr>
      <p:pic>
        <p:nvPicPr>
          <p:cNvPr id="3" name="Picture 2" descr="A black and white pattern&#10;&#10;AI-generated content may be incorrect.">
            <a:extLst>
              <a:ext uri="{FF2B5EF4-FFF2-40B4-BE49-F238E27FC236}">
                <a16:creationId xmlns:a16="http://schemas.microsoft.com/office/drawing/2014/main" id="{7A15CEC9-26C7-7BC3-DC5D-6AD2F7A9867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12192000" cy="6861574"/>
          </a:xfrm>
          <a:prstGeom prst="rect">
            <a:avLst/>
          </a:prstGeom>
        </p:spPr>
      </p:pic>
      <p:sp>
        <p:nvSpPr>
          <p:cNvPr id="4" name="Title 4">
            <a:extLst>
              <a:ext uri="{FF2B5EF4-FFF2-40B4-BE49-F238E27FC236}">
                <a16:creationId xmlns:a16="http://schemas.microsoft.com/office/drawing/2014/main" id="{ADF4F4E5-6FAE-0B5F-68EA-D7F2F479D260}"/>
              </a:ext>
            </a:extLst>
          </p:cNvPr>
          <p:cNvSpPr>
            <a:spLocks noGrp="1"/>
          </p:cNvSpPr>
          <p:nvPr>
            <p:ph type="title" hasCustomPrompt="1"/>
          </p:nvPr>
        </p:nvSpPr>
        <p:spPr>
          <a:xfrm>
            <a:off x="507925" y="1757507"/>
            <a:ext cx="6128401" cy="2703657"/>
          </a:xfrm>
        </p:spPr>
        <p:txBody>
          <a:bodyPr lIns="0" tIns="0" rIns="0" bIns="0">
            <a:noAutofit/>
          </a:bodyPr>
          <a:lstStyle>
            <a:lvl1pPr>
              <a:defRPr sz="7200">
                <a:solidFill>
                  <a:schemeClr val="tx1"/>
                </a:solidFill>
              </a:defRPr>
            </a:lvl1pPr>
          </a:lstStyle>
          <a:p>
            <a:r>
              <a:rPr lang="en-US"/>
              <a:t>Presentation</a:t>
            </a:r>
            <a:br>
              <a:rPr lang="en-US"/>
            </a:br>
            <a:r>
              <a:rPr lang="en-US"/>
              <a:t>template </a:t>
            </a:r>
          </a:p>
        </p:txBody>
      </p:sp>
      <p:sp>
        <p:nvSpPr>
          <p:cNvPr id="5" name="Text Placeholder 8">
            <a:extLst>
              <a:ext uri="{FF2B5EF4-FFF2-40B4-BE49-F238E27FC236}">
                <a16:creationId xmlns:a16="http://schemas.microsoft.com/office/drawing/2014/main" id="{C0F43B05-AC97-75C7-1F31-8E87F180B02F}"/>
              </a:ext>
            </a:extLst>
          </p:cNvPr>
          <p:cNvSpPr>
            <a:spLocks noGrp="1"/>
          </p:cNvSpPr>
          <p:nvPr>
            <p:ph type="body" sz="quarter" idx="13" hasCustomPrompt="1"/>
          </p:nvPr>
        </p:nvSpPr>
        <p:spPr>
          <a:xfrm>
            <a:off x="508000" y="4663585"/>
            <a:ext cx="6127750" cy="731943"/>
          </a:xfrm>
        </p:spPr>
        <p:txBody>
          <a:bodyPr/>
          <a:lstStyle>
            <a:lvl1pPr marL="0" indent="0">
              <a:buNone/>
              <a:defRPr sz="1800">
                <a:solidFill>
                  <a:schemeClr val="tx1"/>
                </a:solidFill>
              </a:defRPr>
            </a:lvl1pPr>
            <a:lvl2pPr>
              <a:defRPr sz="1800"/>
            </a:lvl2pPr>
            <a:lvl3pPr>
              <a:defRPr sz="1600"/>
            </a:lvl3pPr>
            <a:lvl4pPr>
              <a:defRPr sz="1400"/>
            </a:lvl4pPr>
            <a:lvl5pPr>
              <a:defRPr sz="1400"/>
            </a:lvl5pPr>
          </a:lstStyle>
          <a:p>
            <a:pPr lvl="0"/>
            <a:r>
              <a:rPr lang="en-US"/>
              <a:t>Month XX, 2025</a:t>
            </a:r>
          </a:p>
        </p:txBody>
      </p:sp>
      <p:sp>
        <p:nvSpPr>
          <p:cNvPr id="2" name="Slide Number Placeholder 5">
            <a:extLst>
              <a:ext uri="{FF2B5EF4-FFF2-40B4-BE49-F238E27FC236}">
                <a16:creationId xmlns:a16="http://schemas.microsoft.com/office/drawing/2014/main" id="{F2D31A7A-EDB7-B247-E3FF-60383C25E5B1}"/>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17365588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3_Blank">
    <p:bg>
      <p:bgPr>
        <a:solidFill>
          <a:schemeClr val="accent1"/>
        </a:solidFill>
        <a:effectLst/>
      </p:bgPr>
    </p:bg>
    <p:spTree>
      <p:nvGrpSpPr>
        <p:cNvPr id="1" name=""/>
        <p:cNvGrpSpPr/>
        <p:nvPr/>
      </p:nvGrpSpPr>
      <p:grpSpPr>
        <a:xfrm>
          <a:off x="0" y="0"/>
          <a:ext cx="0" cy="0"/>
          <a:chOff x="0" y="0"/>
          <a:chExt cx="0" cy="0"/>
        </a:xfrm>
      </p:grpSpPr>
      <p:pic>
        <p:nvPicPr>
          <p:cNvPr id="3" name="Picture 2" descr="A black and white pattern&#10;&#10;AI-generated content may be incorrect.">
            <a:extLst>
              <a:ext uri="{FF2B5EF4-FFF2-40B4-BE49-F238E27FC236}">
                <a16:creationId xmlns:a16="http://schemas.microsoft.com/office/drawing/2014/main" id="{7A15CEC9-26C7-7BC3-DC5D-6AD2F7A9867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12192000" cy="6861574"/>
          </a:xfrm>
          <a:prstGeom prst="rect">
            <a:avLst/>
          </a:prstGeom>
        </p:spPr>
      </p:pic>
      <p:sp>
        <p:nvSpPr>
          <p:cNvPr id="4" name="Title 4">
            <a:extLst>
              <a:ext uri="{FF2B5EF4-FFF2-40B4-BE49-F238E27FC236}">
                <a16:creationId xmlns:a16="http://schemas.microsoft.com/office/drawing/2014/main" id="{ADF4F4E5-6FAE-0B5F-68EA-D7F2F479D260}"/>
              </a:ext>
            </a:extLst>
          </p:cNvPr>
          <p:cNvSpPr>
            <a:spLocks noGrp="1"/>
          </p:cNvSpPr>
          <p:nvPr>
            <p:ph type="title" hasCustomPrompt="1"/>
          </p:nvPr>
        </p:nvSpPr>
        <p:spPr>
          <a:xfrm>
            <a:off x="507925" y="1757507"/>
            <a:ext cx="6128401" cy="2703657"/>
          </a:xfrm>
        </p:spPr>
        <p:txBody>
          <a:bodyPr lIns="0" tIns="0" rIns="0" bIns="0">
            <a:noAutofit/>
          </a:bodyPr>
          <a:lstStyle>
            <a:lvl1pPr>
              <a:defRPr sz="7200">
                <a:solidFill>
                  <a:schemeClr val="tx1"/>
                </a:solidFill>
              </a:defRPr>
            </a:lvl1pPr>
          </a:lstStyle>
          <a:p>
            <a:r>
              <a:rPr lang="en-US"/>
              <a:t>Presentation</a:t>
            </a:r>
            <a:br>
              <a:rPr lang="en-US"/>
            </a:br>
            <a:r>
              <a:rPr lang="en-US"/>
              <a:t>template </a:t>
            </a:r>
          </a:p>
        </p:txBody>
      </p:sp>
      <p:sp>
        <p:nvSpPr>
          <p:cNvPr id="5" name="Text Placeholder 8">
            <a:extLst>
              <a:ext uri="{FF2B5EF4-FFF2-40B4-BE49-F238E27FC236}">
                <a16:creationId xmlns:a16="http://schemas.microsoft.com/office/drawing/2014/main" id="{C0F43B05-AC97-75C7-1F31-8E87F180B02F}"/>
              </a:ext>
            </a:extLst>
          </p:cNvPr>
          <p:cNvSpPr>
            <a:spLocks noGrp="1"/>
          </p:cNvSpPr>
          <p:nvPr>
            <p:ph type="body" sz="quarter" idx="13" hasCustomPrompt="1"/>
          </p:nvPr>
        </p:nvSpPr>
        <p:spPr>
          <a:xfrm>
            <a:off x="508000" y="4663585"/>
            <a:ext cx="6127750" cy="731943"/>
          </a:xfrm>
        </p:spPr>
        <p:txBody>
          <a:bodyPr/>
          <a:lstStyle>
            <a:lvl1pPr marL="0" indent="0">
              <a:buNone/>
              <a:defRPr sz="1800">
                <a:solidFill>
                  <a:schemeClr val="tx1"/>
                </a:solidFill>
              </a:defRPr>
            </a:lvl1pPr>
            <a:lvl2pPr>
              <a:defRPr sz="1800"/>
            </a:lvl2pPr>
            <a:lvl3pPr>
              <a:defRPr sz="1600"/>
            </a:lvl3pPr>
            <a:lvl4pPr>
              <a:defRPr sz="1400"/>
            </a:lvl4pPr>
            <a:lvl5pPr>
              <a:defRPr sz="1400"/>
            </a:lvl5pPr>
          </a:lstStyle>
          <a:p>
            <a:pPr lvl="0"/>
            <a:r>
              <a:rPr lang="en-US"/>
              <a:t>Month XX, 2025</a:t>
            </a:r>
          </a:p>
        </p:txBody>
      </p:sp>
      <p:sp>
        <p:nvSpPr>
          <p:cNvPr id="2" name="Slide Number Placeholder 5">
            <a:extLst>
              <a:ext uri="{FF2B5EF4-FFF2-40B4-BE49-F238E27FC236}">
                <a16:creationId xmlns:a16="http://schemas.microsoft.com/office/drawing/2014/main" id="{671C3AA2-7F42-81D7-4518-E6477979594D}"/>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14338450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4_Blank">
    <p:bg>
      <p:bgPr>
        <a:solidFill>
          <a:schemeClr val="bg2"/>
        </a:solidFill>
        <a:effectLst/>
      </p:bgPr>
    </p:bg>
    <p:spTree>
      <p:nvGrpSpPr>
        <p:cNvPr id="1" name=""/>
        <p:cNvGrpSpPr/>
        <p:nvPr/>
      </p:nvGrpSpPr>
      <p:grpSpPr>
        <a:xfrm>
          <a:off x="0" y="0"/>
          <a:ext cx="0" cy="0"/>
          <a:chOff x="0" y="0"/>
          <a:chExt cx="0" cy="0"/>
        </a:xfrm>
      </p:grpSpPr>
      <p:pic>
        <p:nvPicPr>
          <p:cNvPr id="3" name="Picture 2" descr="A black and white pattern&#10;&#10;AI-generated content may be incorrect.">
            <a:extLst>
              <a:ext uri="{FF2B5EF4-FFF2-40B4-BE49-F238E27FC236}">
                <a16:creationId xmlns:a16="http://schemas.microsoft.com/office/drawing/2014/main" id="{7A15CEC9-26C7-7BC3-DC5D-6AD2F7A9867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12192000" cy="6861574"/>
          </a:xfrm>
          <a:prstGeom prst="rect">
            <a:avLst/>
          </a:prstGeom>
        </p:spPr>
      </p:pic>
      <p:sp>
        <p:nvSpPr>
          <p:cNvPr id="4" name="Title 4">
            <a:extLst>
              <a:ext uri="{FF2B5EF4-FFF2-40B4-BE49-F238E27FC236}">
                <a16:creationId xmlns:a16="http://schemas.microsoft.com/office/drawing/2014/main" id="{ADF4F4E5-6FAE-0B5F-68EA-D7F2F479D260}"/>
              </a:ext>
            </a:extLst>
          </p:cNvPr>
          <p:cNvSpPr>
            <a:spLocks noGrp="1"/>
          </p:cNvSpPr>
          <p:nvPr>
            <p:ph type="title" hasCustomPrompt="1"/>
          </p:nvPr>
        </p:nvSpPr>
        <p:spPr>
          <a:xfrm>
            <a:off x="507925" y="1757507"/>
            <a:ext cx="6128401" cy="2703657"/>
          </a:xfrm>
        </p:spPr>
        <p:txBody>
          <a:bodyPr lIns="0" tIns="0" rIns="0" bIns="0">
            <a:noAutofit/>
          </a:bodyPr>
          <a:lstStyle>
            <a:lvl1pPr>
              <a:defRPr sz="7200">
                <a:solidFill>
                  <a:schemeClr val="tx1"/>
                </a:solidFill>
              </a:defRPr>
            </a:lvl1pPr>
          </a:lstStyle>
          <a:p>
            <a:r>
              <a:rPr lang="en-US"/>
              <a:t>Presentation</a:t>
            </a:r>
            <a:br>
              <a:rPr lang="en-US"/>
            </a:br>
            <a:r>
              <a:rPr lang="en-US"/>
              <a:t>template </a:t>
            </a:r>
          </a:p>
        </p:txBody>
      </p:sp>
      <p:sp>
        <p:nvSpPr>
          <p:cNvPr id="5" name="Text Placeholder 8">
            <a:extLst>
              <a:ext uri="{FF2B5EF4-FFF2-40B4-BE49-F238E27FC236}">
                <a16:creationId xmlns:a16="http://schemas.microsoft.com/office/drawing/2014/main" id="{C0F43B05-AC97-75C7-1F31-8E87F180B02F}"/>
              </a:ext>
            </a:extLst>
          </p:cNvPr>
          <p:cNvSpPr>
            <a:spLocks noGrp="1"/>
          </p:cNvSpPr>
          <p:nvPr>
            <p:ph type="body" sz="quarter" idx="13" hasCustomPrompt="1"/>
          </p:nvPr>
        </p:nvSpPr>
        <p:spPr>
          <a:xfrm>
            <a:off x="508000" y="4663585"/>
            <a:ext cx="6127750" cy="731943"/>
          </a:xfrm>
        </p:spPr>
        <p:txBody>
          <a:bodyPr/>
          <a:lstStyle>
            <a:lvl1pPr marL="0" indent="0">
              <a:buNone/>
              <a:defRPr sz="1800">
                <a:solidFill>
                  <a:schemeClr val="tx1"/>
                </a:solidFill>
              </a:defRPr>
            </a:lvl1pPr>
            <a:lvl2pPr>
              <a:defRPr sz="1800"/>
            </a:lvl2pPr>
            <a:lvl3pPr>
              <a:defRPr sz="1600"/>
            </a:lvl3pPr>
            <a:lvl4pPr>
              <a:defRPr sz="1400"/>
            </a:lvl4pPr>
            <a:lvl5pPr>
              <a:defRPr sz="1400"/>
            </a:lvl5pPr>
          </a:lstStyle>
          <a:p>
            <a:pPr lvl="0"/>
            <a:r>
              <a:rPr lang="en-US"/>
              <a:t>Month XX, 2025</a:t>
            </a:r>
          </a:p>
        </p:txBody>
      </p:sp>
      <p:sp>
        <p:nvSpPr>
          <p:cNvPr id="2" name="Slide Number Placeholder 5">
            <a:extLst>
              <a:ext uri="{FF2B5EF4-FFF2-40B4-BE49-F238E27FC236}">
                <a16:creationId xmlns:a16="http://schemas.microsoft.com/office/drawing/2014/main" id="{83A00C25-1431-B280-829F-4EE9D5575D3B}"/>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10387924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6_Blank">
    <p:bg>
      <p:bgPr>
        <a:solidFill>
          <a:schemeClr val="bg1"/>
        </a:solidFill>
        <a:effectLst/>
      </p:bgPr>
    </p:bg>
    <p:spTree>
      <p:nvGrpSpPr>
        <p:cNvPr id="1" name=""/>
        <p:cNvGrpSpPr/>
        <p:nvPr/>
      </p:nvGrpSpPr>
      <p:grpSpPr>
        <a:xfrm>
          <a:off x="0" y="0"/>
          <a:ext cx="0" cy="0"/>
          <a:chOff x="0" y="0"/>
          <a:chExt cx="0" cy="0"/>
        </a:xfrm>
      </p:grpSpPr>
      <p:pic>
        <p:nvPicPr>
          <p:cNvPr id="7" name="Picture 6" descr="A black and white pattern&#10;&#10;AI-generated content may be incorrect.">
            <a:extLst>
              <a:ext uri="{FF2B5EF4-FFF2-40B4-BE49-F238E27FC236}">
                <a16:creationId xmlns:a16="http://schemas.microsoft.com/office/drawing/2014/main" id="{DB3B9604-8071-85F9-F876-5DEA26D181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10" name="Slide Number Placeholder 5">
            <a:extLst>
              <a:ext uri="{FF2B5EF4-FFF2-40B4-BE49-F238E27FC236}">
                <a16:creationId xmlns:a16="http://schemas.microsoft.com/office/drawing/2014/main" id="{7608BDE4-9F3A-3D25-1B5F-3247B21D6628}"/>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704574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7_Blank">
    <p:bg>
      <p:bgPr>
        <a:solidFill>
          <a:schemeClr val="bg1"/>
        </a:solidFill>
        <a:effectLst/>
      </p:bgPr>
    </p:bg>
    <p:spTree>
      <p:nvGrpSpPr>
        <p:cNvPr id="1" name=""/>
        <p:cNvGrpSpPr/>
        <p:nvPr/>
      </p:nvGrpSpPr>
      <p:grpSpPr>
        <a:xfrm>
          <a:off x="0" y="0"/>
          <a:ext cx="0" cy="0"/>
          <a:chOff x="0" y="0"/>
          <a:chExt cx="0" cy="0"/>
        </a:xfrm>
      </p:grpSpPr>
      <p:pic>
        <p:nvPicPr>
          <p:cNvPr id="3" name="Picture 2" descr="A black and white pattern&#10;&#10;AI-generated content may be incorrect.">
            <a:extLst>
              <a:ext uri="{FF2B5EF4-FFF2-40B4-BE49-F238E27FC236}">
                <a16:creationId xmlns:a16="http://schemas.microsoft.com/office/drawing/2014/main" id="{B1535B67-CEC7-A45B-9E69-B0E4801533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8B9A13F4-FC91-1E92-185B-7DCC01009C9D}"/>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19987545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8_Blank">
    <p:bg>
      <p:bgPr>
        <a:solidFill>
          <a:schemeClr val="bg1"/>
        </a:solidFill>
        <a:effectLst/>
      </p:bgPr>
    </p:bg>
    <p:spTree>
      <p:nvGrpSpPr>
        <p:cNvPr id="1" name=""/>
        <p:cNvGrpSpPr/>
        <p:nvPr/>
      </p:nvGrpSpPr>
      <p:grpSpPr>
        <a:xfrm>
          <a:off x="0" y="0"/>
          <a:ext cx="0" cy="0"/>
          <a:chOff x="0" y="0"/>
          <a:chExt cx="0" cy="0"/>
        </a:xfrm>
      </p:grpSpPr>
      <p:pic>
        <p:nvPicPr>
          <p:cNvPr id="7" name="Picture 6" descr="A black background with gold lines&#10;&#10;AI-generated content may be incorrect.">
            <a:extLst>
              <a:ext uri="{FF2B5EF4-FFF2-40B4-BE49-F238E27FC236}">
                <a16:creationId xmlns:a16="http://schemas.microsoft.com/office/drawing/2014/main" id="{17BEB692-0050-7268-A767-5B871C46D8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10" name="Slide Number Placeholder 5">
            <a:extLst>
              <a:ext uri="{FF2B5EF4-FFF2-40B4-BE49-F238E27FC236}">
                <a16:creationId xmlns:a16="http://schemas.microsoft.com/office/drawing/2014/main" id="{EC9C14EF-6EC1-CD56-0569-008A9CAEE099}"/>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1953425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CEDD0-8941-0143-9DFF-794E5A92EE8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D9BA4C3-2A3A-8741-A39D-48FE1CA93B3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320EA9-7E57-794C-AA01-FADD769241E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FF78553E-8B3E-EE51-20E6-CAC30A3684AA}"/>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6394941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9_Blank">
    <p:bg>
      <p:bgPr>
        <a:solidFill>
          <a:schemeClr val="bg1"/>
        </a:solidFill>
        <a:effectLst/>
      </p:bgPr>
    </p:bg>
    <p:spTree>
      <p:nvGrpSpPr>
        <p:cNvPr id="1" name=""/>
        <p:cNvGrpSpPr/>
        <p:nvPr/>
      </p:nvGrpSpPr>
      <p:grpSpPr>
        <a:xfrm>
          <a:off x="0" y="0"/>
          <a:ext cx="0" cy="0"/>
          <a:chOff x="0" y="0"/>
          <a:chExt cx="0" cy="0"/>
        </a:xfrm>
      </p:grpSpPr>
      <p:pic>
        <p:nvPicPr>
          <p:cNvPr id="3" name="Picture 2" descr="A black and gold pattern&#10;&#10;AI-generated content may be incorrect.">
            <a:extLst>
              <a:ext uri="{FF2B5EF4-FFF2-40B4-BE49-F238E27FC236}">
                <a16:creationId xmlns:a16="http://schemas.microsoft.com/office/drawing/2014/main" id="{61A1D406-BA52-E8EC-6269-CB31607E108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096B34F5-28F8-0B12-F94F-AB6746812B6B}"/>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17236095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30_Blank">
    <p:bg>
      <p:bgPr>
        <a:solidFill>
          <a:schemeClr val="bg1"/>
        </a:solidFill>
        <a:effectLst/>
      </p:bgPr>
    </p:bg>
    <p:spTree>
      <p:nvGrpSpPr>
        <p:cNvPr id="1" name=""/>
        <p:cNvGrpSpPr/>
        <p:nvPr/>
      </p:nvGrpSpPr>
      <p:grpSpPr>
        <a:xfrm>
          <a:off x="0" y="0"/>
          <a:ext cx="0" cy="0"/>
          <a:chOff x="0" y="0"/>
          <a:chExt cx="0" cy="0"/>
        </a:xfrm>
      </p:grpSpPr>
      <p:pic>
        <p:nvPicPr>
          <p:cNvPr id="7" name="Picture 6" descr="A black background with gold lines&#10;&#10;AI-generated content may be incorrect.">
            <a:extLst>
              <a:ext uri="{FF2B5EF4-FFF2-40B4-BE49-F238E27FC236}">
                <a16:creationId xmlns:a16="http://schemas.microsoft.com/office/drawing/2014/main" id="{99B74112-D40B-4AAB-8F4D-39D6FD35DFE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79302" cy="6858000"/>
          </a:xfrm>
          <a:prstGeom prst="rect">
            <a:avLst/>
          </a:prstGeom>
        </p:spPr>
      </p:pic>
      <p:sp>
        <p:nvSpPr>
          <p:cNvPr id="10" name="Slide Number Placeholder 5">
            <a:extLst>
              <a:ext uri="{FF2B5EF4-FFF2-40B4-BE49-F238E27FC236}">
                <a16:creationId xmlns:a16="http://schemas.microsoft.com/office/drawing/2014/main" id="{0B1F73C7-EF19-735C-F200-D65574769342}"/>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20412088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1_Blank">
    <p:bg>
      <p:bgPr>
        <a:solidFill>
          <a:schemeClr val="bg1"/>
        </a:solidFill>
        <a:effectLst/>
      </p:bgPr>
    </p:bg>
    <p:spTree>
      <p:nvGrpSpPr>
        <p:cNvPr id="1" name=""/>
        <p:cNvGrpSpPr/>
        <p:nvPr/>
      </p:nvGrpSpPr>
      <p:grpSpPr>
        <a:xfrm>
          <a:off x="0" y="0"/>
          <a:ext cx="0" cy="0"/>
          <a:chOff x="0" y="0"/>
          <a:chExt cx="0" cy="0"/>
        </a:xfrm>
      </p:grpSpPr>
      <p:pic>
        <p:nvPicPr>
          <p:cNvPr id="3" name="Picture 2" descr="A black and gold pattern&#10;&#10;AI-generated content may be incorrect.">
            <a:extLst>
              <a:ext uri="{FF2B5EF4-FFF2-40B4-BE49-F238E27FC236}">
                <a16:creationId xmlns:a16="http://schemas.microsoft.com/office/drawing/2014/main" id="{A3354D6B-23C7-7035-D4B0-87C0E181778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BAF6DF0C-102B-BD7B-D0E2-B0E9CF877F39}"/>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20443912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2_Blank">
    <p:bg>
      <p:bgPr>
        <a:solidFill>
          <a:schemeClr val="bg1"/>
        </a:solidFill>
        <a:effectLst/>
      </p:bgPr>
    </p:bg>
    <p:spTree>
      <p:nvGrpSpPr>
        <p:cNvPr id="1" name=""/>
        <p:cNvGrpSpPr/>
        <p:nvPr/>
      </p:nvGrpSpPr>
      <p:grpSpPr>
        <a:xfrm>
          <a:off x="0" y="0"/>
          <a:ext cx="0" cy="0"/>
          <a:chOff x="0" y="0"/>
          <a:chExt cx="0" cy="0"/>
        </a:xfrm>
      </p:grpSpPr>
      <p:pic>
        <p:nvPicPr>
          <p:cNvPr id="7" name="Picture 6" descr="A black and white background with lines&#10;&#10;AI-generated content may be incorrect.">
            <a:extLst>
              <a:ext uri="{FF2B5EF4-FFF2-40B4-BE49-F238E27FC236}">
                <a16:creationId xmlns:a16="http://schemas.microsoft.com/office/drawing/2014/main" id="{729AD21F-060B-C455-DA20-A2458038C9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a:solidFill>
            <a:schemeClr val="bg2"/>
          </a:solidFill>
        </p:spPr>
      </p:pic>
      <p:sp>
        <p:nvSpPr>
          <p:cNvPr id="10" name="Slide Number Placeholder 5">
            <a:extLst>
              <a:ext uri="{FF2B5EF4-FFF2-40B4-BE49-F238E27FC236}">
                <a16:creationId xmlns:a16="http://schemas.microsoft.com/office/drawing/2014/main" id="{DEA92129-18FB-CA70-9F12-8AAA0FE17423}"/>
              </a:ext>
            </a:extLst>
          </p:cNvPr>
          <p:cNvSpPr>
            <a:spLocks noGrp="1"/>
          </p:cNvSpPr>
          <p:nvPr>
            <p:ph type="sldNum" sz="quarter" idx="4"/>
          </p:nvPr>
        </p:nvSpPr>
        <p:spPr>
          <a:xfrm>
            <a:off x="510363" y="6313486"/>
            <a:ext cx="2743200" cy="365125"/>
          </a:xfrm>
          <a:prstGeom prst="rect">
            <a:avLst/>
          </a:prstGeom>
          <a:noFill/>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8047808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33_Blank">
    <p:bg>
      <p:bgPr>
        <a:solidFill>
          <a:schemeClr val="bg1"/>
        </a:solidFill>
        <a:effectLst/>
      </p:bgPr>
    </p:bg>
    <p:spTree>
      <p:nvGrpSpPr>
        <p:cNvPr id="1" name=""/>
        <p:cNvGrpSpPr/>
        <p:nvPr/>
      </p:nvGrpSpPr>
      <p:grpSpPr>
        <a:xfrm>
          <a:off x="0" y="0"/>
          <a:ext cx="0" cy="0"/>
          <a:chOff x="0" y="0"/>
          <a:chExt cx="0" cy="0"/>
        </a:xfrm>
      </p:grpSpPr>
      <p:pic>
        <p:nvPicPr>
          <p:cNvPr id="7" name="Picture 6" descr="A black and white background with lines&#10;&#10;AI-generated content may be incorrect.">
            <a:extLst>
              <a:ext uri="{FF2B5EF4-FFF2-40B4-BE49-F238E27FC236}">
                <a16:creationId xmlns:a16="http://schemas.microsoft.com/office/drawing/2014/main" id="{729AD21F-060B-C455-DA20-A2458038C9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a:solidFill>
            <a:schemeClr val="accent1"/>
          </a:solidFill>
        </p:spPr>
      </p:pic>
      <p:sp>
        <p:nvSpPr>
          <p:cNvPr id="10" name="Slide Number Placeholder 5">
            <a:extLst>
              <a:ext uri="{FF2B5EF4-FFF2-40B4-BE49-F238E27FC236}">
                <a16:creationId xmlns:a16="http://schemas.microsoft.com/office/drawing/2014/main" id="{DEA92129-18FB-CA70-9F12-8AAA0FE17423}"/>
              </a:ext>
            </a:extLst>
          </p:cNvPr>
          <p:cNvSpPr>
            <a:spLocks noGrp="1"/>
          </p:cNvSpPr>
          <p:nvPr>
            <p:ph type="sldNum" sz="quarter" idx="4"/>
          </p:nvPr>
        </p:nvSpPr>
        <p:spPr>
          <a:xfrm>
            <a:off x="510363" y="6313486"/>
            <a:ext cx="2743200" cy="365125"/>
          </a:xfrm>
          <a:prstGeom prst="rect">
            <a:avLst/>
          </a:prstGeom>
          <a:noFill/>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26086440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34_Blank">
    <p:bg>
      <p:bgPr>
        <a:solidFill>
          <a:schemeClr val="bg1"/>
        </a:solidFill>
        <a:effectLst/>
      </p:bgPr>
    </p:bg>
    <p:spTree>
      <p:nvGrpSpPr>
        <p:cNvPr id="1" name=""/>
        <p:cNvGrpSpPr/>
        <p:nvPr/>
      </p:nvGrpSpPr>
      <p:grpSpPr>
        <a:xfrm>
          <a:off x="0" y="0"/>
          <a:ext cx="0" cy="0"/>
          <a:chOff x="0" y="0"/>
          <a:chExt cx="0" cy="0"/>
        </a:xfrm>
      </p:grpSpPr>
      <p:pic>
        <p:nvPicPr>
          <p:cNvPr id="7" name="Picture 6" descr="A black and white background with lines&#10;&#10;AI-generated content may be incorrect.">
            <a:extLst>
              <a:ext uri="{FF2B5EF4-FFF2-40B4-BE49-F238E27FC236}">
                <a16:creationId xmlns:a16="http://schemas.microsoft.com/office/drawing/2014/main" id="{729AD21F-060B-C455-DA20-A2458038C9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a:solidFill>
            <a:schemeClr val="accent2"/>
          </a:solidFill>
        </p:spPr>
      </p:pic>
      <p:sp>
        <p:nvSpPr>
          <p:cNvPr id="10" name="Slide Number Placeholder 5">
            <a:extLst>
              <a:ext uri="{FF2B5EF4-FFF2-40B4-BE49-F238E27FC236}">
                <a16:creationId xmlns:a16="http://schemas.microsoft.com/office/drawing/2014/main" id="{DEA92129-18FB-CA70-9F12-8AAA0FE17423}"/>
              </a:ext>
            </a:extLst>
          </p:cNvPr>
          <p:cNvSpPr>
            <a:spLocks noGrp="1"/>
          </p:cNvSpPr>
          <p:nvPr>
            <p:ph type="sldNum" sz="quarter" idx="4"/>
          </p:nvPr>
        </p:nvSpPr>
        <p:spPr>
          <a:xfrm>
            <a:off x="510363" y="6313486"/>
            <a:ext cx="2743200" cy="365125"/>
          </a:xfrm>
          <a:prstGeom prst="rect">
            <a:avLst/>
          </a:prstGeom>
          <a:noFill/>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20222973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35_Blank">
    <p:bg>
      <p:bgPr>
        <a:solidFill>
          <a:schemeClr val="bg1"/>
        </a:solidFill>
        <a:effectLst/>
      </p:bgPr>
    </p:bg>
    <p:spTree>
      <p:nvGrpSpPr>
        <p:cNvPr id="1" name=""/>
        <p:cNvGrpSpPr/>
        <p:nvPr/>
      </p:nvGrpSpPr>
      <p:grpSpPr>
        <a:xfrm>
          <a:off x="0" y="0"/>
          <a:ext cx="0" cy="0"/>
          <a:chOff x="0" y="0"/>
          <a:chExt cx="0" cy="0"/>
        </a:xfrm>
      </p:grpSpPr>
      <p:pic>
        <p:nvPicPr>
          <p:cNvPr id="3" name="Picture 2" descr="A black and white pattern&#10;&#10;AI-generated content may be incorrect.">
            <a:extLst>
              <a:ext uri="{FF2B5EF4-FFF2-40B4-BE49-F238E27FC236}">
                <a16:creationId xmlns:a16="http://schemas.microsoft.com/office/drawing/2014/main" id="{940D89FD-B989-2FB7-C1AA-21E2E58E574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2"/>
          </a:solidFill>
        </p:spPr>
      </p:pic>
      <p:sp>
        <p:nvSpPr>
          <p:cNvPr id="6" name="Slide Number Placeholder 5">
            <a:extLst>
              <a:ext uri="{FF2B5EF4-FFF2-40B4-BE49-F238E27FC236}">
                <a16:creationId xmlns:a16="http://schemas.microsoft.com/office/drawing/2014/main" id="{9B95A9CF-F7D3-3625-C81F-EE6822B63A51}"/>
              </a:ext>
            </a:extLst>
          </p:cNvPr>
          <p:cNvSpPr>
            <a:spLocks noGrp="1"/>
          </p:cNvSpPr>
          <p:nvPr>
            <p:ph type="sldNum" sz="quarter" idx="4"/>
          </p:nvPr>
        </p:nvSpPr>
        <p:spPr>
          <a:xfrm>
            <a:off x="510363" y="6313486"/>
            <a:ext cx="2743200" cy="365125"/>
          </a:xfrm>
          <a:prstGeom prst="rect">
            <a:avLst/>
          </a:prstGeom>
          <a:noFill/>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30301669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36_Blank">
    <p:bg>
      <p:bgPr>
        <a:solidFill>
          <a:schemeClr val="bg1"/>
        </a:solidFill>
        <a:effectLst/>
      </p:bgPr>
    </p:bg>
    <p:spTree>
      <p:nvGrpSpPr>
        <p:cNvPr id="1" name=""/>
        <p:cNvGrpSpPr/>
        <p:nvPr/>
      </p:nvGrpSpPr>
      <p:grpSpPr>
        <a:xfrm>
          <a:off x="0" y="0"/>
          <a:ext cx="0" cy="0"/>
          <a:chOff x="0" y="0"/>
          <a:chExt cx="0" cy="0"/>
        </a:xfrm>
      </p:grpSpPr>
      <p:pic>
        <p:nvPicPr>
          <p:cNvPr id="3" name="Picture 2" descr="A black and white pattern&#10;&#10;AI-generated content may be incorrect.">
            <a:extLst>
              <a:ext uri="{FF2B5EF4-FFF2-40B4-BE49-F238E27FC236}">
                <a16:creationId xmlns:a16="http://schemas.microsoft.com/office/drawing/2014/main" id="{940D89FD-B989-2FB7-C1AA-21E2E58E574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accent1"/>
          </a:solidFill>
        </p:spPr>
      </p:pic>
      <p:sp>
        <p:nvSpPr>
          <p:cNvPr id="6" name="Slide Number Placeholder 5">
            <a:extLst>
              <a:ext uri="{FF2B5EF4-FFF2-40B4-BE49-F238E27FC236}">
                <a16:creationId xmlns:a16="http://schemas.microsoft.com/office/drawing/2014/main" id="{9B95A9CF-F7D3-3625-C81F-EE6822B63A51}"/>
              </a:ext>
            </a:extLst>
          </p:cNvPr>
          <p:cNvSpPr>
            <a:spLocks noGrp="1"/>
          </p:cNvSpPr>
          <p:nvPr>
            <p:ph type="sldNum" sz="quarter" idx="4"/>
          </p:nvPr>
        </p:nvSpPr>
        <p:spPr>
          <a:xfrm>
            <a:off x="510363" y="6313486"/>
            <a:ext cx="2743200" cy="365125"/>
          </a:xfrm>
          <a:prstGeom prst="rect">
            <a:avLst/>
          </a:prstGeom>
          <a:noFill/>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27598111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37_Blank">
    <p:bg>
      <p:bgPr>
        <a:solidFill>
          <a:schemeClr val="bg1"/>
        </a:solidFill>
        <a:effectLst/>
      </p:bgPr>
    </p:bg>
    <p:spTree>
      <p:nvGrpSpPr>
        <p:cNvPr id="1" name=""/>
        <p:cNvGrpSpPr/>
        <p:nvPr/>
      </p:nvGrpSpPr>
      <p:grpSpPr>
        <a:xfrm>
          <a:off x="0" y="0"/>
          <a:ext cx="0" cy="0"/>
          <a:chOff x="0" y="0"/>
          <a:chExt cx="0" cy="0"/>
        </a:xfrm>
      </p:grpSpPr>
      <p:pic>
        <p:nvPicPr>
          <p:cNvPr id="3" name="Picture 2" descr="A black and white pattern&#10;&#10;AI-generated content may be incorrect.">
            <a:extLst>
              <a:ext uri="{FF2B5EF4-FFF2-40B4-BE49-F238E27FC236}">
                <a16:creationId xmlns:a16="http://schemas.microsoft.com/office/drawing/2014/main" id="{940D89FD-B989-2FB7-C1AA-21E2E58E574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accent2"/>
          </a:solidFill>
        </p:spPr>
      </p:pic>
      <p:sp>
        <p:nvSpPr>
          <p:cNvPr id="6" name="Slide Number Placeholder 5">
            <a:extLst>
              <a:ext uri="{FF2B5EF4-FFF2-40B4-BE49-F238E27FC236}">
                <a16:creationId xmlns:a16="http://schemas.microsoft.com/office/drawing/2014/main" id="{9B95A9CF-F7D3-3625-C81F-EE6822B63A51}"/>
              </a:ext>
            </a:extLst>
          </p:cNvPr>
          <p:cNvSpPr>
            <a:spLocks noGrp="1"/>
          </p:cNvSpPr>
          <p:nvPr>
            <p:ph type="sldNum" sz="quarter" idx="4"/>
          </p:nvPr>
        </p:nvSpPr>
        <p:spPr>
          <a:xfrm>
            <a:off x="510363" y="6313486"/>
            <a:ext cx="2743200" cy="365125"/>
          </a:xfrm>
          <a:prstGeom prst="rect">
            <a:avLst/>
          </a:prstGeom>
          <a:noFill/>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2407456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7_Blank">
    <p:bg>
      <p:bgPr>
        <a:solidFill>
          <a:schemeClr val="accent1"/>
        </a:solidFill>
        <a:effectLst/>
      </p:bgPr>
    </p:bg>
    <p:spTree>
      <p:nvGrpSpPr>
        <p:cNvPr id="1" name=""/>
        <p:cNvGrpSpPr/>
        <p:nvPr/>
      </p:nvGrpSpPr>
      <p:grpSpPr>
        <a:xfrm>
          <a:off x="0" y="0"/>
          <a:ext cx="0" cy="0"/>
          <a:chOff x="0" y="0"/>
          <a:chExt cx="0" cy="0"/>
        </a:xfrm>
      </p:grpSpPr>
      <p:pic>
        <p:nvPicPr>
          <p:cNvPr id="7" name="Picture 6" descr="A black and white pattern&#10;&#10;AI-generated content may be incorrect.">
            <a:extLst>
              <a:ext uri="{FF2B5EF4-FFF2-40B4-BE49-F238E27FC236}">
                <a16:creationId xmlns:a16="http://schemas.microsoft.com/office/drawing/2014/main" id="{A5CE9015-0BB3-8473-D17C-11FA3AB72D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4">
            <a:extLst>
              <a:ext uri="{FF2B5EF4-FFF2-40B4-BE49-F238E27FC236}">
                <a16:creationId xmlns:a16="http://schemas.microsoft.com/office/drawing/2014/main" id="{203BA25F-EE07-C612-B832-0A34E9D1693B}"/>
              </a:ext>
            </a:extLst>
          </p:cNvPr>
          <p:cNvSpPr>
            <a:spLocks noGrp="1"/>
          </p:cNvSpPr>
          <p:nvPr>
            <p:ph type="title" hasCustomPrompt="1"/>
          </p:nvPr>
        </p:nvSpPr>
        <p:spPr>
          <a:xfrm>
            <a:off x="507925" y="1757507"/>
            <a:ext cx="6128401" cy="2703657"/>
          </a:xfrm>
        </p:spPr>
        <p:txBody>
          <a:bodyPr lIns="0" tIns="0" rIns="0" bIns="0">
            <a:noAutofit/>
          </a:bodyPr>
          <a:lstStyle>
            <a:lvl1pPr>
              <a:defRPr sz="7200">
                <a:solidFill>
                  <a:schemeClr val="tx1"/>
                </a:solidFill>
              </a:defRPr>
            </a:lvl1pPr>
          </a:lstStyle>
          <a:p>
            <a:r>
              <a:rPr lang="en-US"/>
              <a:t>Presentation</a:t>
            </a:r>
            <a:br>
              <a:rPr lang="en-US"/>
            </a:br>
            <a:r>
              <a:rPr lang="en-US"/>
              <a:t>template </a:t>
            </a:r>
          </a:p>
        </p:txBody>
      </p:sp>
      <p:sp>
        <p:nvSpPr>
          <p:cNvPr id="9" name="Text Placeholder 8">
            <a:extLst>
              <a:ext uri="{FF2B5EF4-FFF2-40B4-BE49-F238E27FC236}">
                <a16:creationId xmlns:a16="http://schemas.microsoft.com/office/drawing/2014/main" id="{3E309DCD-3978-07E9-3681-32DE57A31920}"/>
              </a:ext>
            </a:extLst>
          </p:cNvPr>
          <p:cNvSpPr>
            <a:spLocks noGrp="1"/>
          </p:cNvSpPr>
          <p:nvPr>
            <p:ph type="body" sz="quarter" idx="13" hasCustomPrompt="1"/>
          </p:nvPr>
        </p:nvSpPr>
        <p:spPr>
          <a:xfrm>
            <a:off x="508000" y="4663585"/>
            <a:ext cx="6127750" cy="731943"/>
          </a:xfrm>
        </p:spPr>
        <p:txBody>
          <a:bodyPr/>
          <a:lstStyle>
            <a:lvl1pPr marL="0" indent="0">
              <a:buNone/>
              <a:defRPr sz="1800">
                <a:solidFill>
                  <a:schemeClr val="tx1"/>
                </a:solidFill>
              </a:defRPr>
            </a:lvl1pPr>
            <a:lvl2pPr>
              <a:defRPr sz="1800"/>
            </a:lvl2pPr>
            <a:lvl3pPr>
              <a:defRPr sz="1600"/>
            </a:lvl3pPr>
            <a:lvl4pPr>
              <a:defRPr sz="1400"/>
            </a:lvl4pPr>
            <a:lvl5pPr>
              <a:defRPr sz="1400"/>
            </a:lvl5pPr>
          </a:lstStyle>
          <a:p>
            <a:pPr lvl="0"/>
            <a:r>
              <a:rPr lang="en-US"/>
              <a:t>Month XX, 2025</a:t>
            </a:r>
          </a:p>
        </p:txBody>
      </p:sp>
      <p:sp>
        <p:nvSpPr>
          <p:cNvPr id="2" name="Slide Number Placeholder 5">
            <a:extLst>
              <a:ext uri="{FF2B5EF4-FFF2-40B4-BE49-F238E27FC236}">
                <a16:creationId xmlns:a16="http://schemas.microsoft.com/office/drawing/2014/main" id="{0E9E71F1-D3A5-DA48-0ED7-4A716DF98624}"/>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159002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BA071-532C-AC46-967D-20DFEAE8AC7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0D4509A-430F-3346-8E01-C4B0769ED8B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1F37E6-1348-1F41-9B1D-F1972D916FC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B8A82D-D6EC-9044-BA63-6257E638F76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F52B56-825D-7E4F-88CB-A4C583CDCAA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C09EA9E-2525-DA64-3502-D543CDFB3A42}"/>
              </a:ext>
            </a:extLst>
          </p:cNvPr>
          <p:cNvSpPr>
            <a:spLocks noGrp="1"/>
          </p:cNvSpPr>
          <p:nvPr>
            <p:ph type="sldNum" sz="quarter" idx="10"/>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30067817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8_Blank">
    <p:bg>
      <p:bgPr>
        <a:solidFill>
          <a:schemeClr val="accent2"/>
        </a:solidFill>
        <a:effectLst/>
      </p:bgPr>
    </p:bg>
    <p:spTree>
      <p:nvGrpSpPr>
        <p:cNvPr id="1" name=""/>
        <p:cNvGrpSpPr/>
        <p:nvPr/>
      </p:nvGrpSpPr>
      <p:grpSpPr>
        <a:xfrm>
          <a:off x="0" y="0"/>
          <a:ext cx="0" cy="0"/>
          <a:chOff x="0" y="0"/>
          <a:chExt cx="0" cy="0"/>
        </a:xfrm>
      </p:grpSpPr>
      <p:pic>
        <p:nvPicPr>
          <p:cNvPr id="7" name="Picture 6" descr="A black and white pattern&#10;&#10;AI-generated content may be incorrect.">
            <a:extLst>
              <a:ext uri="{FF2B5EF4-FFF2-40B4-BE49-F238E27FC236}">
                <a16:creationId xmlns:a16="http://schemas.microsoft.com/office/drawing/2014/main" id="{A5CE9015-0BB3-8473-D17C-11FA3AB72D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4">
            <a:extLst>
              <a:ext uri="{FF2B5EF4-FFF2-40B4-BE49-F238E27FC236}">
                <a16:creationId xmlns:a16="http://schemas.microsoft.com/office/drawing/2014/main" id="{203BA25F-EE07-C612-B832-0A34E9D1693B}"/>
              </a:ext>
            </a:extLst>
          </p:cNvPr>
          <p:cNvSpPr>
            <a:spLocks noGrp="1"/>
          </p:cNvSpPr>
          <p:nvPr>
            <p:ph type="title" hasCustomPrompt="1"/>
          </p:nvPr>
        </p:nvSpPr>
        <p:spPr>
          <a:xfrm>
            <a:off x="507925" y="1757507"/>
            <a:ext cx="6128401" cy="2703657"/>
          </a:xfrm>
        </p:spPr>
        <p:txBody>
          <a:bodyPr lIns="0" tIns="0" rIns="0" bIns="0">
            <a:noAutofit/>
          </a:bodyPr>
          <a:lstStyle>
            <a:lvl1pPr>
              <a:defRPr sz="7200">
                <a:solidFill>
                  <a:schemeClr val="tx1"/>
                </a:solidFill>
              </a:defRPr>
            </a:lvl1pPr>
          </a:lstStyle>
          <a:p>
            <a:r>
              <a:rPr lang="en-US"/>
              <a:t>Presentation</a:t>
            </a:r>
            <a:br>
              <a:rPr lang="en-US"/>
            </a:br>
            <a:r>
              <a:rPr lang="en-US"/>
              <a:t>template </a:t>
            </a:r>
          </a:p>
        </p:txBody>
      </p:sp>
      <p:sp>
        <p:nvSpPr>
          <p:cNvPr id="9" name="Text Placeholder 8">
            <a:extLst>
              <a:ext uri="{FF2B5EF4-FFF2-40B4-BE49-F238E27FC236}">
                <a16:creationId xmlns:a16="http://schemas.microsoft.com/office/drawing/2014/main" id="{3E309DCD-3978-07E9-3681-32DE57A31920}"/>
              </a:ext>
            </a:extLst>
          </p:cNvPr>
          <p:cNvSpPr>
            <a:spLocks noGrp="1"/>
          </p:cNvSpPr>
          <p:nvPr>
            <p:ph type="body" sz="quarter" idx="13" hasCustomPrompt="1"/>
          </p:nvPr>
        </p:nvSpPr>
        <p:spPr>
          <a:xfrm>
            <a:off x="508000" y="4663585"/>
            <a:ext cx="6127750" cy="731943"/>
          </a:xfrm>
        </p:spPr>
        <p:txBody>
          <a:bodyPr/>
          <a:lstStyle>
            <a:lvl1pPr marL="0" indent="0">
              <a:buNone/>
              <a:defRPr sz="1800">
                <a:solidFill>
                  <a:schemeClr val="tx1"/>
                </a:solidFill>
              </a:defRPr>
            </a:lvl1pPr>
            <a:lvl2pPr>
              <a:defRPr sz="1800"/>
            </a:lvl2pPr>
            <a:lvl3pPr>
              <a:defRPr sz="1600"/>
            </a:lvl3pPr>
            <a:lvl4pPr>
              <a:defRPr sz="1400"/>
            </a:lvl4pPr>
            <a:lvl5pPr>
              <a:defRPr sz="1400"/>
            </a:lvl5pPr>
          </a:lstStyle>
          <a:p>
            <a:pPr lvl="0"/>
            <a:r>
              <a:rPr lang="en-US"/>
              <a:t>Month XX, 2025</a:t>
            </a:r>
          </a:p>
        </p:txBody>
      </p:sp>
      <p:sp>
        <p:nvSpPr>
          <p:cNvPr id="2" name="Slide Number Placeholder 5">
            <a:extLst>
              <a:ext uri="{FF2B5EF4-FFF2-40B4-BE49-F238E27FC236}">
                <a16:creationId xmlns:a16="http://schemas.microsoft.com/office/drawing/2014/main" id="{E8DD5EAE-CC18-6E94-5847-C2CCB523B2AA}"/>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39727343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5_Blank">
    <p:bg>
      <p:bgPr>
        <a:solidFill>
          <a:schemeClr val="bg2"/>
        </a:solidFill>
        <a:effectLst/>
      </p:bgPr>
    </p:bg>
    <p:spTree>
      <p:nvGrpSpPr>
        <p:cNvPr id="1" name=""/>
        <p:cNvGrpSpPr/>
        <p:nvPr/>
      </p:nvGrpSpPr>
      <p:grpSpPr>
        <a:xfrm>
          <a:off x="0" y="0"/>
          <a:ext cx="0" cy="0"/>
          <a:chOff x="0" y="0"/>
          <a:chExt cx="0" cy="0"/>
        </a:xfrm>
      </p:grpSpPr>
      <p:pic>
        <p:nvPicPr>
          <p:cNvPr id="7" name="Picture 6" descr="A black and white pattern&#10;&#10;AI-generated content may be incorrect.">
            <a:extLst>
              <a:ext uri="{FF2B5EF4-FFF2-40B4-BE49-F238E27FC236}">
                <a16:creationId xmlns:a16="http://schemas.microsoft.com/office/drawing/2014/main" id="{A5CE9015-0BB3-8473-D17C-11FA3AB72D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4">
            <a:extLst>
              <a:ext uri="{FF2B5EF4-FFF2-40B4-BE49-F238E27FC236}">
                <a16:creationId xmlns:a16="http://schemas.microsoft.com/office/drawing/2014/main" id="{203BA25F-EE07-C612-B832-0A34E9D1693B}"/>
              </a:ext>
            </a:extLst>
          </p:cNvPr>
          <p:cNvSpPr>
            <a:spLocks noGrp="1"/>
          </p:cNvSpPr>
          <p:nvPr>
            <p:ph type="title" hasCustomPrompt="1"/>
          </p:nvPr>
        </p:nvSpPr>
        <p:spPr>
          <a:xfrm>
            <a:off x="507925" y="1757507"/>
            <a:ext cx="6128401" cy="2703657"/>
          </a:xfrm>
        </p:spPr>
        <p:txBody>
          <a:bodyPr lIns="0" tIns="0" rIns="0" bIns="0">
            <a:noAutofit/>
          </a:bodyPr>
          <a:lstStyle>
            <a:lvl1pPr>
              <a:defRPr sz="7200">
                <a:solidFill>
                  <a:schemeClr val="tx1"/>
                </a:solidFill>
              </a:defRPr>
            </a:lvl1pPr>
          </a:lstStyle>
          <a:p>
            <a:r>
              <a:rPr lang="en-US"/>
              <a:t>Presentation</a:t>
            </a:r>
            <a:br>
              <a:rPr lang="en-US"/>
            </a:br>
            <a:r>
              <a:rPr lang="en-US"/>
              <a:t>template </a:t>
            </a:r>
          </a:p>
        </p:txBody>
      </p:sp>
      <p:sp>
        <p:nvSpPr>
          <p:cNvPr id="9" name="Text Placeholder 8">
            <a:extLst>
              <a:ext uri="{FF2B5EF4-FFF2-40B4-BE49-F238E27FC236}">
                <a16:creationId xmlns:a16="http://schemas.microsoft.com/office/drawing/2014/main" id="{3E309DCD-3978-07E9-3681-32DE57A31920}"/>
              </a:ext>
            </a:extLst>
          </p:cNvPr>
          <p:cNvSpPr>
            <a:spLocks noGrp="1"/>
          </p:cNvSpPr>
          <p:nvPr>
            <p:ph type="body" sz="quarter" idx="13" hasCustomPrompt="1"/>
          </p:nvPr>
        </p:nvSpPr>
        <p:spPr>
          <a:xfrm>
            <a:off x="508000" y="4663585"/>
            <a:ext cx="6127750" cy="731943"/>
          </a:xfrm>
        </p:spPr>
        <p:txBody>
          <a:bodyPr/>
          <a:lstStyle>
            <a:lvl1pPr marL="0" indent="0">
              <a:buNone/>
              <a:defRPr sz="1800">
                <a:solidFill>
                  <a:schemeClr val="tx1"/>
                </a:solidFill>
              </a:defRPr>
            </a:lvl1pPr>
            <a:lvl2pPr>
              <a:defRPr sz="1800"/>
            </a:lvl2pPr>
            <a:lvl3pPr>
              <a:defRPr sz="1600"/>
            </a:lvl3pPr>
            <a:lvl4pPr>
              <a:defRPr sz="1400"/>
            </a:lvl4pPr>
            <a:lvl5pPr>
              <a:defRPr sz="1400"/>
            </a:lvl5pPr>
          </a:lstStyle>
          <a:p>
            <a:pPr lvl="0"/>
            <a:r>
              <a:rPr lang="en-US"/>
              <a:t>Month XX, 2025</a:t>
            </a:r>
          </a:p>
        </p:txBody>
      </p:sp>
      <p:sp>
        <p:nvSpPr>
          <p:cNvPr id="11" name="Slide Number Placeholder 5">
            <a:extLst>
              <a:ext uri="{FF2B5EF4-FFF2-40B4-BE49-F238E27FC236}">
                <a16:creationId xmlns:a16="http://schemas.microsoft.com/office/drawing/2014/main" id="{85843F33-0B22-D81C-D069-8C0A8491D0AB}"/>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7051475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accent1"/>
        </a:solidFill>
        <a:effectLst/>
      </p:bgPr>
    </p:bg>
    <p:spTree>
      <p:nvGrpSpPr>
        <p:cNvPr id="1" name=""/>
        <p:cNvGrpSpPr/>
        <p:nvPr/>
      </p:nvGrpSpPr>
      <p:grpSpPr>
        <a:xfrm>
          <a:off x="0" y="0"/>
          <a:ext cx="0" cy="0"/>
          <a:chOff x="0" y="0"/>
          <a:chExt cx="0" cy="0"/>
        </a:xfrm>
      </p:grpSpPr>
      <p:pic>
        <p:nvPicPr>
          <p:cNvPr id="26" name="Picture 25" descr="A black and white pattern&#10;&#10;AI-generated content may be incorrect.">
            <a:extLst>
              <a:ext uri="{FF2B5EF4-FFF2-40B4-BE49-F238E27FC236}">
                <a16:creationId xmlns:a16="http://schemas.microsoft.com/office/drawing/2014/main" id="{9430FB8B-A89B-2E82-F77D-988B54B410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12192000" cy="6861574"/>
          </a:xfrm>
          <a:prstGeom prst="rect">
            <a:avLst/>
          </a:prstGeom>
        </p:spPr>
      </p:pic>
      <p:sp>
        <p:nvSpPr>
          <p:cNvPr id="27" name="Freeform 26">
            <a:extLst>
              <a:ext uri="{FF2B5EF4-FFF2-40B4-BE49-F238E27FC236}">
                <a16:creationId xmlns:a16="http://schemas.microsoft.com/office/drawing/2014/main" id="{70171AAE-CAFD-5AE9-7C6C-0C04436D4168}"/>
              </a:ext>
            </a:extLst>
          </p:cNvPr>
          <p:cNvSpPr/>
          <p:nvPr userDrawn="1"/>
        </p:nvSpPr>
        <p:spPr>
          <a:xfrm>
            <a:off x="3427986" y="1083965"/>
            <a:ext cx="4688309" cy="4869709"/>
          </a:xfrm>
          <a:custGeom>
            <a:avLst/>
            <a:gdLst>
              <a:gd name="connsiteX0" fmla="*/ 0 w 4664149"/>
              <a:gd name="connsiteY0" fmla="*/ 1701209 h 4862623"/>
              <a:gd name="connsiteX1" fmla="*/ 2962940 w 4664149"/>
              <a:gd name="connsiteY1" fmla="*/ 0 h 4862623"/>
              <a:gd name="connsiteX2" fmla="*/ 4664149 w 4664149"/>
              <a:gd name="connsiteY2" fmla="*/ 1098698 h 4862623"/>
              <a:gd name="connsiteX3" fmla="*/ 4664149 w 4664149"/>
              <a:gd name="connsiteY3" fmla="*/ 3175591 h 4862623"/>
              <a:gd name="connsiteX4" fmla="*/ 1715387 w 4664149"/>
              <a:gd name="connsiteY4" fmla="*/ 4862623 h 4862623"/>
              <a:gd name="connsiteX5" fmla="*/ 1715387 w 4664149"/>
              <a:gd name="connsiteY5" fmla="*/ 2792819 h 4862623"/>
              <a:gd name="connsiteX6" fmla="*/ 0 w 4664149"/>
              <a:gd name="connsiteY6" fmla="*/ 1701209 h 4862623"/>
              <a:gd name="connsiteX0" fmla="*/ 0 w 4664149"/>
              <a:gd name="connsiteY0" fmla="*/ 1701209 h 4862623"/>
              <a:gd name="connsiteX1" fmla="*/ 2970028 w 4664149"/>
              <a:gd name="connsiteY1" fmla="*/ 0 h 4862623"/>
              <a:gd name="connsiteX2" fmla="*/ 4664149 w 4664149"/>
              <a:gd name="connsiteY2" fmla="*/ 1098698 h 4862623"/>
              <a:gd name="connsiteX3" fmla="*/ 4664149 w 4664149"/>
              <a:gd name="connsiteY3" fmla="*/ 3175591 h 4862623"/>
              <a:gd name="connsiteX4" fmla="*/ 1715387 w 4664149"/>
              <a:gd name="connsiteY4" fmla="*/ 4862623 h 4862623"/>
              <a:gd name="connsiteX5" fmla="*/ 1715387 w 4664149"/>
              <a:gd name="connsiteY5" fmla="*/ 2792819 h 4862623"/>
              <a:gd name="connsiteX6" fmla="*/ 0 w 4664149"/>
              <a:gd name="connsiteY6" fmla="*/ 1701209 h 4862623"/>
              <a:gd name="connsiteX0" fmla="*/ 0 w 4685414"/>
              <a:gd name="connsiteY0" fmla="*/ 1715386 h 4862623"/>
              <a:gd name="connsiteX1" fmla="*/ 2991293 w 4685414"/>
              <a:gd name="connsiteY1" fmla="*/ 0 h 4862623"/>
              <a:gd name="connsiteX2" fmla="*/ 4685414 w 4685414"/>
              <a:gd name="connsiteY2" fmla="*/ 1098698 h 4862623"/>
              <a:gd name="connsiteX3" fmla="*/ 4685414 w 4685414"/>
              <a:gd name="connsiteY3" fmla="*/ 3175591 h 4862623"/>
              <a:gd name="connsiteX4" fmla="*/ 1736652 w 4685414"/>
              <a:gd name="connsiteY4" fmla="*/ 4862623 h 4862623"/>
              <a:gd name="connsiteX5" fmla="*/ 1736652 w 4685414"/>
              <a:gd name="connsiteY5" fmla="*/ 2792819 h 4862623"/>
              <a:gd name="connsiteX6" fmla="*/ 0 w 4685414"/>
              <a:gd name="connsiteY6" fmla="*/ 1715386 h 4862623"/>
              <a:gd name="connsiteX0" fmla="*/ 0 w 4685414"/>
              <a:gd name="connsiteY0" fmla="*/ 1722474 h 4869711"/>
              <a:gd name="connsiteX1" fmla="*/ 2977116 w 4685414"/>
              <a:gd name="connsiteY1" fmla="*/ 0 h 4869711"/>
              <a:gd name="connsiteX2" fmla="*/ 4685414 w 4685414"/>
              <a:gd name="connsiteY2" fmla="*/ 1105786 h 4869711"/>
              <a:gd name="connsiteX3" fmla="*/ 4685414 w 4685414"/>
              <a:gd name="connsiteY3" fmla="*/ 3182679 h 4869711"/>
              <a:gd name="connsiteX4" fmla="*/ 1736652 w 4685414"/>
              <a:gd name="connsiteY4" fmla="*/ 4869711 h 4869711"/>
              <a:gd name="connsiteX5" fmla="*/ 1736652 w 4685414"/>
              <a:gd name="connsiteY5" fmla="*/ 2799907 h 4869711"/>
              <a:gd name="connsiteX6" fmla="*/ 0 w 4685414"/>
              <a:gd name="connsiteY6" fmla="*/ 1722474 h 4869711"/>
              <a:gd name="connsiteX0" fmla="*/ 0 w 4706679"/>
              <a:gd name="connsiteY0" fmla="*/ 1722474 h 4869711"/>
              <a:gd name="connsiteX1" fmla="*/ 2998381 w 4706679"/>
              <a:gd name="connsiteY1" fmla="*/ 0 h 4869711"/>
              <a:gd name="connsiteX2" fmla="*/ 4706679 w 4706679"/>
              <a:gd name="connsiteY2" fmla="*/ 1105786 h 4869711"/>
              <a:gd name="connsiteX3" fmla="*/ 4706679 w 4706679"/>
              <a:gd name="connsiteY3" fmla="*/ 3182679 h 4869711"/>
              <a:gd name="connsiteX4" fmla="*/ 1757917 w 4706679"/>
              <a:gd name="connsiteY4" fmla="*/ 4869711 h 4869711"/>
              <a:gd name="connsiteX5" fmla="*/ 1757917 w 4706679"/>
              <a:gd name="connsiteY5" fmla="*/ 2799907 h 4869711"/>
              <a:gd name="connsiteX6" fmla="*/ 0 w 4706679"/>
              <a:gd name="connsiteY6" fmla="*/ 1722474 h 4869711"/>
              <a:gd name="connsiteX0" fmla="*/ 0 w 4706679"/>
              <a:gd name="connsiteY0" fmla="*/ 1722474 h 4869711"/>
              <a:gd name="connsiteX1" fmla="*/ 2998381 w 4706679"/>
              <a:gd name="connsiteY1" fmla="*/ 0 h 4869711"/>
              <a:gd name="connsiteX2" fmla="*/ 4706679 w 4706679"/>
              <a:gd name="connsiteY2" fmla="*/ 1105786 h 4869711"/>
              <a:gd name="connsiteX3" fmla="*/ 4692391 w 4706679"/>
              <a:gd name="connsiteY3" fmla="*/ 3182679 h 4869711"/>
              <a:gd name="connsiteX4" fmla="*/ 1757917 w 4706679"/>
              <a:gd name="connsiteY4" fmla="*/ 4869711 h 4869711"/>
              <a:gd name="connsiteX5" fmla="*/ 1757917 w 4706679"/>
              <a:gd name="connsiteY5" fmla="*/ 2799907 h 4869711"/>
              <a:gd name="connsiteX6" fmla="*/ 0 w 4706679"/>
              <a:gd name="connsiteY6" fmla="*/ 1722474 h 4869711"/>
              <a:gd name="connsiteX0" fmla="*/ 0 w 4749847"/>
              <a:gd name="connsiteY0" fmla="*/ 1722474 h 4869711"/>
              <a:gd name="connsiteX1" fmla="*/ 2998381 w 4749847"/>
              <a:gd name="connsiteY1" fmla="*/ 0 h 4869711"/>
              <a:gd name="connsiteX2" fmla="*/ 4706679 w 4749847"/>
              <a:gd name="connsiteY2" fmla="*/ 1105786 h 4869711"/>
              <a:gd name="connsiteX3" fmla="*/ 4749541 w 4749847"/>
              <a:gd name="connsiteY3" fmla="*/ 3125529 h 4869711"/>
              <a:gd name="connsiteX4" fmla="*/ 1757917 w 4749847"/>
              <a:gd name="connsiteY4" fmla="*/ 4869711 h 4869711"/>
              <a:gd name="connsiteX5" fmla="*/ 1757917 w 4749847"/>
              <a:gd name="connsiteY5" fmla="*/ 2799907 h 4869711"/>
              <a:gd name="connsiteX6" fmla="*/ 0 w 4749847"/>
              <a:gd name="connsiteY6" fmla="*/ 1722474 h 4869711"/>
              <a:gd name="connsiteX0" fmla="*/ 0 w 4749954"/>
              <a:gd name="connsiteY0" fmla="*/ 1722474 h 4869711"/>
              <a:gd name="connsiteX1" fmla="*/ 2998381 w 4749954"/>
              <a:gd name="connsiteY1" fmla="*/ 0 h 4869711"/>
              <a:gd name="connsiteX2" fmla="*/ 4720966 w 4749954"/>
              <a:gd name="connsiteY2" fmla="*/ 1091499 h 4869711"/>
              <a:gd name="connsiteX3" fmla="*/ 4749541 w 4749954"/>
              <a:gd name="connsiteY3" fmla="*/ 3125529 h 4869711"/>
              <a:gd name="connsiteX4" fmla="*/ 1757917 w 4749954"/>
              <a:gd name="connsiteY4" fmla="*/ 4869711 h 4869711"/>
              <a:gd name="connsiteX5" fmla="*/ 1757917 w 4749954"/>
              <a:gd name="connsiteY5" fmla="*/ 2799907 h 4869711"/>
              <a:gd name="connsiteX6" fmla="*/ 0 w 4749954"/>
              <a:gd name="connsiteY6" fmla="*/ 1722474 h 4869711"/>
              <a:gd name="connsiteX0" fmla="*/ 0 w 4735887"/>
              <a:gd name="connsiteY0" fmla="*/ 1722474 h 4869711"/>
              <a:gd name="connsiteX1" fmla="*/ 2998381 w 4735887"/>
              <a:gd name="connsiteY1" fmla="*/ 0 h 4869711"/>
              <a:gd name="connsiteX2" fmla="*/ 4720966 w 4735887"/>
              <a:gd name="connsiteY2" fmla="*/ 1091499 h 4869711"/>
              <a:gd name="connsiteX3" fmla="*/ 4735254 w 4735887"/>
              <a:gd name="connsiteY3" fmla="*/ 3168392 h 4869711"/>
              <a:gd name="connsiteX4" fmla="*/ 1757917 w 4735887"/>
              <a:gd name="connsiteY4" fmla="*/ 4869711 h 4869711"/>
              <a:gd name="connsiteX5" fmla="*/ 1757917 w 4735887"/>
              <a:gd name="connsiteY5" fmla="*/ 2799907 h 4869711"/>
              <a:gd name="connsiteX6" fmla="*/ 0 w 4735887"/>
              <a:gd name="connsiteY6" fmla="*/ 1722474 h 4869711"/>
              <a:gd name="connsiteX0" fmla="*/ 0 w 4763843"/>
              <a:gd name="connsiteY0" fmla="*/ 1722474 h 4869711"/>
              <a:gd name="connsiteX1" fmla="*/ 2998381 w 4763843"/>
              <a:gd name="connsiteY1" fmla="*/ 0 h 4869711"/>
              <a:gd name="connsiteX2" fmla="*/ 4720966 w 4763843"/>
              <a:gd name="connsiteY2" fmla="*/ 1091499 h 4869711"/>
              <a:gd name="connsiteX3" fmla="*/ 4763535 w 4763843"/>
              <a:gd name="connsiteY3" fmla="*/ 3045844 h 4869711"/>
              <a:gd name="connsiteX4" fmla="*/ 1757917 w 4763843"/>
              <a:gd name="connsiteY4" fmla="*/ 4869711 h 4869711"/>
              <a:gd name="connsiteX5" fmla="*/ 1757917 w 4763843"/>
              <a:gd name="connsiteY5" fmla="*/ 2799907 h 4869711"/>
              <a:gd name="connsiteX6" fmla="*/ 0 w 4763843"/>
              <a:gd name="connsiteY6" fmla="*/ 1722474 h 4869711"/>
              <a:gd name="connsiteX0" fmla="*/ 0 w 4720966"/>
              <a:gd name="connsiteY0" fmla="*/ 1722474 h 4869711"/>
              <a:gd name="connsiteX1" fmla="*/ 2998381 w 4720966"/>
              <a:gd name="connsiteY1" fmla="*/ 0 h 4869711"/>
              <a:gd name="connsiteX2" fmla="*/ 4720966 w 4720966"/>
              <a:gd name="connsiteY2" fmla="*/ 1091499 h 4869711"/>
              <a:gd name="connsiteX3" fmla="*/ 4697548 w 4720966"/>
              <a:gd name="connsiteY3" fmla="*/ 3187246 h 4869711"/>
              <a:gd name="connsiteX4" fmla="*/ 1757917 w 4720966"/>
              <a:gd name="connsiteY4" fmla="*/ 4869711 h 4869711"/>
              <a:gd name="connsiteX5" fmla="*/ 1757917 w 4720966"/>
              <a:gd name="connsiteY5" fmla="*/ 2799907 h 4869711"/>
              <a:gd name="connsiteX6" fmla="*/ 0 w 4720966"/>
              <a:gd name="connsiteY6" fmla="*/ 1722474 h 4869711"/>
              <a:gd name="connsiteX0" fmla="*/ 0 w 4720966"/>
              <a:gd name="connsiteY0" fmla="*/ 1722474 h 4869711"/>
              <a:gd name="connsiteX1" fmla="*/ 2998381 w 4720966"/>
              <a:gd name="connsiteY1" fmla="*/ 0 h 4869711"/>
              <a:gd name="connsiteX2" fmla="*/ 4720966 w 4720966"/>
              <a:gd name="connsiteY2" fmla="*/ 1091499 h 4869711"/>
              <a:gd name="connsiteX3" fmla="*/ 4716402 w 4720966"/>
              <a:gd name="connsiteY3" fmla="*/ 3177819 h 4869711"/>
              <a:gd name="connsiteX4" fmla="*/ 1757917 w 4720966"/>
              <a:gd name="connsiteY4" fmla="*/ 4869711 h 4869711"/>
              <a:gd name="connsiteX5" fmla="*/ 1757917 w 4720966"/>
              <a:gd name="connsiteY5" fmla="*/ 2799907 h 4869711"/>
              <a:gd name="connsiteX6" fmla="*/ 0 w 4720966"/>
              <a:gd name="connsiteY6" fmla="*/ 1722474 h 4869711"/>
              <a:gd name="connsiteX0" fmla="*/ 0 w 4662183"/>
              <a:gd name="connsiteY0" fmla="*/ 1781257 h 4869711"/>
              <a:gd name="connsiteX1" fmla="*/ 2939598 w 4662183"/>
              <a:gd name="connsiteY1" fmla="*/ 0 h 4869711"/>
              <a:gd name="connsiteX2" fmla="*/ 4662183 w 4662183"/>
              <a:gd name="connsiteY2" fmla="*/ 1091499 h 4869711"/>
              <a:gd name="connsiteX3" fmla="*/ 4657619 w 4662183"/>
              <a:gd name="connsiteY3" fmla="*/ 3177819 h 4869711"/>
              <a:gd name="connsiteX4" fmla="*/ 1699134 w 4662183"/>
              <a:gd name="connsiteY4" fmla="*/ 4869711 h 4869711"/>
              <a:gd name="connsiteX5" fmla="*/ 1699134 w 4662183"/>
              <a:gd name="connsiteY5" fmla="*/ 2799907 h 4869711"/>
              <a:gd name="connsiteX6" fmla="*/ 0 w 4662183"/>
              <a:gd name="connsiteY6" fmla="*/ 1781257 h 4869711"/>
              <a:gd name="connsiteX0" fmla="*/ 0 w 4681777"/>
              <a:gd name="connsiteY0" fmla="*/ 1709411 h 4869711"/>
              <a:gd name="connsiteX1" fmla="*/ 2959192 w 4681777"/>
              <a:gd name="connsiteY1" fmla="*/ 0 h 4869711"/>
              <a:gd name="connsiteX2" fmla="*/ 4681777 w 4681777"/>
              <a:gd name="connsiteY2" fmla="*/ 1091499 h 4869711"/>
              <a:gd name="connsiteX3" fmla="*/ 4677213 w 4681777"/>
              <a:gd name="connsiteY3" fmla="*/ 3177819 h 4869711"/>
              <a:gd name="connsiteX4" fmla="*/ 1718728 w 4681777"/>
              <a:gd name="connsiteY4" fmla="*/ 4869711 h 4869711"/>
              <a:gd name="connsiteX5" fmla="*/ 1718728 w 4681777"/>
              <a:gd name="connsiteY5" fmla="*/ 2799907 h 4869711"/>
              <a:gd name="connsiteX6" fmla="*/ 0 w 4681777"/>
              <a:gd name="connsiteY6" fmla="*/ 1709411 h 4869711"/>
              <a:gd name="connsiteX0" fmla="*/ 0 w 4681777"/>
              <a:gd name="connsiteY0" fmla="*/ 1709411 h 4850116"/>
              <a:gd name="connsiteX1" fmla="*/ 2959192 w 4681777"/>
              <a:gd name="connsiteY1" fmla="*/ 0 h 4850116"/>
              <a:gd name="connsiteX2" fmla="*/ 4681777 w 4681777"/>
              <a:gd name="connsiteY2" fmla="*/ 1091499 h 4850116"/>
              <a:gd name="connsiteX3" fmla="*/ 4677213 w 4681777"/>
              <a:gd name="connsiteY3" fmla="*/ 3177819 h 4850116"/>
              <a:gd name="connsiteX4" fmla="*/ 1712197 w 4681777"/>
              <a:gd name="connsiteY4" fmla="*/ 4850116 h 4850116"/>
              <a:gd name="connsiteX5" fmla="*/ 1718728 w 4681777"/>
              <a:gd name="connsiteY5" fmla="*/ 2799907 h 4850116"/>
              <a:gd name="connsiteX6" fmla="*/ 0 w 4681777"/>
              <a:gd name="connsiteY6" fmla="*/ 1709411 h 4850116"/>
              <a:gd name="connsiteX0" fmla="*/ 0 w 4681777"/>
              <a:gd name="connsiteY0" fmla="*/ 1709411 h 4876242"/>
              <a:gd name="connsiteX1" fmla="*/ 2959192 w 4681777"/>
              <a:gd name="connsiteY1" fmla="*/ 0 h 4876242"/>
              <a:gd name="connsiteX2" fmla="*/ 4681777 w 4681777"/>
              <a:gd name="connsiteY2" fmla="*/ 1091499 h 4876242"/>
              <a:gd name="connsiteX3" fmla="*/ 4677213 w 4681777"/>
              <a:gd name="connsiteY3" fmla="*/ 3177819 h 4876242"/>
              <a:gd name="connsiteX4" fmla="*/ 1712197 w 4681777"/>
              <a:gd name="connsiteY4" fmla="*/ 4876242 h 4876242"/>
              <a:gd name="connsiteX5" fmla="*/ 1718728 w 4681777"/>
              <a:gd name="connsiteY5" fmla="*/ 2799907 h 4876242"/>
              <a:gd name="connsiteX6" fmla="*/ 0 w 4681777"/>
              <a:gd name="connsiteY6" fmla="*/ 1709411 h 4876242"/>
              <a:gd name="connsiteX0" fmla="*/ 0 w 4681777"/>
              <a:gd name="connsiteY0" fmla="*/ 1709411 h 4876242"/>
              <a:gd name="connsiteX1" fmla="*/ 2959192 w 4681777"/>
              <a:gd name="connsiteY1" fmla="*/ 0 h 4876242"/>
              <a:gd name="connsiteX2" fmla="*/ 4681777 w 4681777"/>
              <a:gd name="connsiteY2" fmla="*/ 1091499 h 4876242"/>
              <a:gd name="connsiteX3" fmla="*/ 4638025 w 4681777"/>
              <a:gd name="connsiteY3" fmla="*/ 3171287 h 4876242"/>
              <a:gd name="connsiteX4" fmla="*/ 1712197 w 4681777"/>
              <a:gd name="connsiteY4" fmla="*/ 4876242 h 4876242"/>
              <a:gd name="connsiteX5" fmla="*/ 1718728 w 4681777"/>
              <a:gd name="connsiteY5" fmla="*/ 2799907 h 4876242"/>
              <a:gd name="connsiteX6" fmla="*/ 0 w 4681777"/>
              <a:gd name="connsiteY6" fmla="*/ 1709411 h 4876242"/>
              <a:gd name="connsiteX0" fmla="*/ 0 w 4681777"/>
              <a:gd name="connsiteY0" fmla="*/ 1709411 h 4876242"/>
              <a:gd name="connsiteX1" fmla="*/ 2959192 w 4681777"/>
              <a:gd name="connsiteY1" fmla="*/ 0 h 4876242"/>
              <a:gd name="connsiteX2" fmla="*/ 4681777 w 4681777"/>
              <a:gd name="connsiteY2" fmla="*/ 1091499 h 4876242"/>
              <a:gd name="connsiteX3" fmla="*/ 4670682 w 4681777"/>
              <a:gd name="connsiteY3" fmla="*/ 3164755 h 4876242"/>
              <a:gd name="connsiteX4" fmla="*/ 1712197 w 4681777"/>
              <a:gd name="connsiteY4" fmla="*/ 4876242 h 4876242"/>
              <a:gd name="connsiteX5" fmla="*/ 1718728 w 4681777"/>
              <a:gd name="connsiteY5" fmla="*/ 2799907 h 4876242"/>
              <a:gd name="connsiteX6" fmla="*/ 0 w 4681777"/>
              <a:gd name="connsiteY6" fmla="*/ 1709411 h 4876242"/>
              <a:gd name="connsiteX0" fmla="*/ 0 w 4681777"/>
              <a:gd name="connsiteY0" fmla="*/ 1644096 h 4810927"/>
              <a:gd name="connsiteX1" fmla="*/ 2965723 w 4681777"/>
              <a:gd name="connsiteY1" fmla="*/ 0 h 4810927"/>
              <a:gd name="connsiteX2" fmla="*/ 4681777 w 4681777"/>
              <a:gd name="connsiteY2" fmla="*/ 1026184 h 4810927"/>
              <a:gd name="connsiteX3" fmla="*/ 4670682 w 4681777"/>
              <a:gd name="connsiteY3" fmla="*/ 3099440 h 4810927"/>
              <a:gd name="connsiteX4" fmla="*/ 1712197 w 4681777"/>
              <a:gd name="connsiteY4" fmla="*/ 4810927 h 4810927"/>
              <a:gd name="connsiteX5" fmla="*/ 1718728 w 4681777"/>
              <a:gd name="connsiteY5" fmla="*/ 2734592 h 4810927"/>
              <a:gd name="connsiteX6" fmla="*/ 0 w 4681777"/>
              <a:gd name="connsiteY6" fmla="*/ 1644096 h 4810927"/>
              <a:gd name="connsiteX0" fmla="*/ 0 w 4681777"/>
              <a:gd name="connsiteY0" fmla="*/ 1696347 h 4863178"/>
              <a:gd name="connsiteX1" fmla="*/ 2959192 w 4681777"/>
              <a:gd name="connsiteY1" fmla="*/ 0 h 4863178"/>
              <a:gd name="connsiteX2" fmla="*/ 4681777 w 4681777"/>
              <a:gd name="connsiteY2" fmla="*/ 1078435 h 4863178"/>
              <a:gd name="connsiteX3" fmla="*/ 4670682 w 4681777"/>
              <a:gd name="connsiteY3" fmla="*/ 3151691 h 4863178"/>
              <a:gd name="connsiteX4" fmla="*/ 1712197 w 4681777"/>
              <a:gd name="connsiteY4" fmla="*/ 4863178 h 4863178"/>
              <a:gd name="connsiteX5" fmla="*/ 1718728 w 4681777"/>
              <a:gd name="connsiteY5" fmla="*/ 2786843 h 4863178"/>
              <a:gd name="connsiteX6" fmla="*/ 0 w 4681777"/>
              <a:gd name="connsiteY6" fmla="*/ 1696347 h 4863178"/>
              <a:gd name="connsiteX0" fmla="*/ 0 w 4681777"/>
              <a:gd name="connsiteY0" fmla="*/ 1702878 h 4869709"/>
              <a:gd name="connsiteX1" fmla="*/ 2959192 w 4681777"/>
              <a:gd name="connsiteY1" fmla="*/ 0 h 4869709"/>
              <a:gd name="connsiteX2" fmla="*/ 4681777 w 4681777"/>
              <a:gd name="connsiteY2" fmla="*/ 1084966 h 4869709"/>
              <a:gd name="connsiteX3" fmla="*/ 4670682 w 4681777"/>
              <a:gd name="connsiteY3" fmla="*/ 3158222 h 4869709"/>
              <a:gd name="connsiteX4" fmla="*/ 1712197 w 4681777"/>
              <a:gd name="connsiteY4" fmla="*/ 4869709 h 4869709"/>
              <a:gd name="connsiteX5" fmla="*/ 1718728 w 4681777"/>
              <a:gd name="connsiteY5" fmla="*/ 2793374 h 4869709"/>
              <a:gd name="connsiteX6" fmla="*/ 0 w 4681777"/>
              <a:gd name="connsiteY6" fmla="*/ 1702878 h 4869709"/>
              <a:gd name="connsiteX0" fmla="*/ 0 w 4688309"/>
              <a:gd name="connsiteY0" fmla="*/ 1696347 h 4869709"/>
              <a:gd name="connsiteX1" fmla="*/ 2965724 w 4688309"/>
              <a:gd name="connsiteY1" fmla="*/ 0 h 4869709"/>
              <a:gd name="connsiteX2" fmla="*/ 4688309 w 4688309"/>
              <a:gd name="connsiteY2" fmla="*/ 1084966 h 4869709"/>
              <a:gd name="connsiteX3" fmla="*/ 4677214 w 4688309"/>
              <a:gd name="connsiteY3" fmla="*/ 3158222 h 4869709"/>
              <a:gd name="connsiteX4" fmla="*/ 1718729 w 4688309"/>
              <a:gd name="connsiteY4" fmla="*/ 4869709 h 4869709"/>
              <a:gd name="connsiteX5" fmla="*/ 1725260 w 4688309"/>
              <a:gd name="connsiteY5" fmla="*/ 2793374 h 4869709"/>
              <a:gd name="connsiteX6" fmla="*/ 0 w 4688309"/>
              <a:gd name="connsiteY6" fmla="*/ 1696347 h 486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8309" h="4869709">
                <a:moveTo>
                  <a:pt x="0" y="1696347"/>
                </a:moveTo>
                <a:lnTo>
                  <a:pt x="2965724" y="0"/>
                </a:lnTo>
                <a:lnTo>
                  <a:pt x="4688309" y="1084966"/>
                </a:lnTo>
                <a:cubicBezTo>
                  <a:pt x="4683546" y="1777264"/>
                  <a:pt x="4681977" y="2465924"/>
                  <a:pt x="4677214" y="3158222"/>
                </a:cubicBezTo>
                <a:lnTo>
                  <a:pt x="1718729" y="4869709"/>
                </a:lnTo>
                <a:lnTo>
                  <a:pt x="1725260" y="2793374"/>
                </a:lnTo>
                <a:lnTo>
                  <a:pt x="0" y="1696347"/>
                </a:lnTo>
                <a:close/>
              </a:path>
            </a:pathLst>
          </a:cu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a:extLst>
              <a:ext uri="{FF2B5EF4-FFF2-40B4-BE49-F238E27FC236}">
                <a16:creationId xmlns:a16="http://schemas.microsoft.com/office/drawing/2014/main" id="{B6C19198-9DFD-06F3-980F-3BB7C13E5B79}"/>
              </a:ext>
            </a:extLst>
          </p:cNvPr>
          <p:cNvSpPr>
            <a:spLocks noGrp="1"/>
          </p:cNvSpPr>
          <p:nvPr>
            <p:ph type="title"/>
          </p:nvPr>
        </p:nvSpPr>
        <p:spPr>
          <a:xfrm>
            <a:off x="510363" y="287635"/>
            <a:ext cx="11171274" cy="1325563"/>
          </a:xfrm>
        </p:spPr>
        <p:txBody>
          <a:bodyPr anchor="ctr" anchorCtr="0"/>
          <a:lstStyle>
            <a:lvl1pPr>
              <a:defRPr>
                <a:solidFill>
                  <a:schemeClr val="tx1"/>
                </a:solidFill>
              </a:defRPr>
            </a:lvl1pPr>
          </a:lstStyle>
          <a:p>
            <a:r>
              <a:rPr lang="en-US"/>
              <a:t>Click to edit Master title style</a:t>
            </a:r>
          </a:p>
        </p:txBody>
      </p:sp>
      <p:sp>
        <p:nvSpPr>
          <p:cNvPr id="30" name="Slide Number Placeholder 5">
            <a:extLst>
              <a:ext uri="{FF2B5EF4-FFF2-40B4-BE49-F238E27FC236}">
                <a16:creationId xmlns:a16="http://schemas.microsoft.com/office/drawing/2014/main" id="{5A20FED6-80BA-D295-2F98-44F5BA451977}"/>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486208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9_Blank">
    <p:bg>
      <p:bgPr>
        <a:solidFill>
          <a:schemeClr val="accent1"/>
        </a:solidFill>
        <a:effectLst/>
      </p:bgPr>
    </p:bg>
    <p:spTree>
      <p:nvGrpSpPr>
        <p:cNvPr id="1" name=""/>
        <p:cNvGrpSpPr/>
        <p:nvPr/>
      </p:nvGrpSpPr>
      <p:grpSpPr>
        <a:xfrm>
          <a:off x="0" y="0"/>
          <a:ext cx="0" cy="0"/>
          <a:chOff x="0" y="0"/>
          <a:chExt cx="0" cy="0"/>
        </a:xfrm>
      </p:grpSpPr>
      <p:pic>
        <p:nvPicPr>
          <p:cNvPr id="26" name="Picture 25" descr="A black and white pattern&#10;&#10;AI-generated content may be incorrect.">
            <a:extLst>
              <a:ext uri="{FF2B5EF4-FFF2-40B4-BE49-F238E27FC236}">
                <a16:creationId xmlns:a16="http://schemas.microsoft.com/office/drawing/2014/main" id="{9430FB8B-A89B-2E82-F77D-988B54B410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12192000" cy="6861574"/>
          </a:xfrm>
          <a:prstGeom prst="rect">
            <a:avLst/>
          </a:prstGeom>
        </p:spPr>
      </p:pic>
      <p:sp>
        <p:nvSpPr>
          <p:cNvPr id="29" name="Title 1">
            <a:extLst>
              <a:ext uri="{FF2B5EF4-FFF2-40B4-BE49-F238E27FC236}">
                <a16:creationId xmlns:a16="http://schemas.microsoft.com/office/drawing/2014/main" id="{B6C19198-9DFD-06F3-980F-3BB7C13E5B79}"/>
              </a:ext>
            </a:extLst>
          </p:cNvPr>
          <p:cNvSpPr>
            <a:spLocks noGrp="1"/>
          </p:cNvSpPr>
          <p:nvPr>
            <p:ph type="title"/>
          </p:nvPr>
        </p:nvSpPr>
        <p:spPr>
          <a:xfrm>
            <a:off x="510363" y="287635"/>
            <a:ext cx="11171274" cy="1325563"/>
          </a:xfrm>
        </p:spPr>
        <p:txBody>
          <a:bodyPr anchor="ctr" anchorCtr="0"/>
          <a:lstStyle>
            <a:lvl1pPr>
              <a:defRPr>
                <a:solidFill>
                  <a:schemeClr val="tx1"/>
                </a:solidFill>
              </a:defRPr>
            </a:lvl1pPr>
          </a:lstStyle>
          <a:p>
            <a:r>
              <a:rPr lang="en-US"/>
              <a:t>Click to edit Master title style</a:t>
            </a:r>
          </a:p>
        </p:txBody>
      </p:sp>
      <p:sp>
        <p:nvSpPr>
          <p:cNvPr id="30" name="Slide Number Placeholder 5">
            <a:extLst>
              <a:ext uri="{FF2B5EF4-FFF2-40B4-BE49-F238E27FC236}">
                <a16:creationId xmlns:a16="http://schemas.microsoft.com/office/drawing/2014/main" id="{5A20FED6-80BA-D295-2F98-44F5BA451977}"/>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31548776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0_Blank">
    <p:bg>
      <p:bgPr>
        <a:solidFill>
          <a:schemeClr val="bg2"/>
        </a:solidFill>
        <a:effectLst/>
      </p:bgPr>
    </p:bg>
    <p:spTree>
      <p:nvGrpSpPr>
        <p:cNvPr id="1" name=""/>
        <p:cNvGrpSpPr/>
        <p:nvPr/>
      </p:nvGrpSpPr>
      <p:grpSpPr>
        <a:xfrm>
          <a:off x="0" y="0"/>
          <a:ext cx="0" cy="0"/>
          <a:chOff x="0" y="0"/>
          <a:chExt cx="0" cy="0"/>
        </a:xfrm>
      </p:grpSpPr>
      <p:pic>
        <p:nvPicPr>
          <p:cNvPr id="26" name="Picture 25" descr="A black and white pattern&#10;&#10;AI-generated content may be incorrect.">
            <a:extLst>
              <a:ext uri="{FF2B5EF4-FFF2-40B4-BE49-F238E27FC236}">
                <a16:creationId xmlns:a16="http://schemas.microsoft.com/office/drawing/2014/main" id="{9430FB8B-A89B-2E82-F77D-988B54B410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12192000" cy="6861574"/>
          </a:xfrm>
          <a:prstGeom prst="rect">
            <a:avLst/>
          </a:prstGeom>
        </p:spPr>
      </p:pic>
      <p:sp>
        <p:nvSpPr>
          <p:cNvPr id="29" name="Title 1">
            <a:extLst>
              <a:ext uri="{FF2B5EF4-FFF2-40B4-BE49-F238E27FC236}">
                <a16:creationId xmlns:a16="http://schemas.microsoft.com/office/drawing/2014/main" id="{B6C19198-9DFD-06F3-980F-3BB7C13E5B79}"/>
              </a:ext>
            </a:extLst>
          </p:cNvPr>
          <p:cNvSpPr>
            <a:spLocks noGrp="1"/>
          </p:cNvSpPr>
          <p:nvPr>
            <p:ph type="title"/>
          </p:nvPr>
        </p:nvSpPr>
        <p:spPr>
          <a:xfrm>
            <a:off x="510363" y="287635"/>
            <a:ext cx="11171274" cy="1325563"/>
          </a:xfrm>
        </p:spPr>
        <p:txBody>
          <a:bodyPr anchor="ctr" anchorCtr="0"/>
          <a:lstStyle>
            <a:lvl1pPr>
              <a:defRPr>
                <a:solidFill>
                  <a:schemeClr val="tx1"/>
                </a:solidFill>
              </a:defRPr>
            </a:lvl1pPr>
          </a:lstStyle>
          <a:p>
            <a:r>
              <a:rPr lang="en-US"/>
              <a:t>Click to edit Master title style</a:t>
            </a:r>
          </a:p>
        </p:txBody>
      </p:sp>
      <p:sp>
        <p:nvSpPr>
          <p:cNvPr id="30" name="Slide Number Placeholder 5">
            <a:extLst>
              <a:ext uri="{FF2B5EF4-FFF2-40B4-BE49-F238E27FC236}">
                <a16:creationId xmlns:a16="http://schemas.microsoft.com/office/drawing/2014/main" id="{5A20FED6-80BA-D295-2F98-44F5BA451977}"/>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25043768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4_Blank">
    <p:bg>
      <p:bgPr>
        <a:solidFill>
          <a:schemeClr val="accent2"/>
        </a:solidFill>
        <a:effectLst/>
      </p:bgPr>
    </p:bg>
    <p:spTree>
      <p:nvGrpSpPr>
        <p:cNvPr id="1" name=""/>
        <p:cNvGrpSpPr/>
        <p:nvPr/>
      </p:nvGrpSpPr>
      <p:grpSpPr>
        <a:xfrm>
          <a:off x="0" y="0"/>
          <a:ext cx="0" cy="0"/>
          <a:chOff x="0" y="0"/>
          <a:chExt cx="0" cy="0"/>
        </a:xfrm>
      </p:grpSpPr>
      <p:pic>
        <p:nvPicPr>
          <p:cNvPr id="26" name="Picture 25" descr="A black and white pattern&#10;&#10;AI-generated content may be incorrect.">
            <a:extLst>
              <a:ext uri="{FF2B5EF4-FFF2-40B4-BE49-F238E27FC236}">
                <a16:creationId xmlns:a16="http://schemas.microsoft.com/office/drawing/2014/main" id="{9430FB8B-A89B-2E82-F77D-988B54B410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12192000" cy="6861574"/>
          </a:xfrm>
          <a:prstGeom prst="rect">
            <a:avLst/>
          </a:prstGeom>
        </p:spPr>
      </p:pic>
      <p:sp>
        <p:nvSpPr>
          <p:cNvPr id="29" name="Title 1">
            <a:extLst>
              <a:ext uri="{FF2B5EF4-FFF2-40B4-BE49-F238E27FC236}">
                <a16:creationId xmlns:a16="http://schemas.microsoft.com/office/drawing/2014/main" id="{B6C19198-9DFD-06F3-980F-3BB7C13E5B79}"/>
              </a:ext>
            </a:extLst>
          </p:cNvPr>
          <p:cNvSpPr>
            <a:spLocks noGrp="1"/>
          </p:cNvSpPr>
          <p:nvPr>
            <p:ph type="title"/>
          </p:nvPr>
        </p:nvSpPr>
        <p:spPr>
          <a:xfrm>
            <a:off x="510363" y="287635"/>
            <a:ext cx="11171274" cy="1325563"/>
          </a:xfrm>
        </p:spPr>
        <p:txBody>
          <a:bodyPr anchor="ctr" anchorCtr="0"/>
          <a:lstStyle>
            <a:lvl1pPr>
              <a:defRPr>
                <a:solidFill>
                  <a:schemeClr val="tx1"/>
                </a:solidFill>
              </a:defRPr>
            </a:lvl1pPr>
          </a:lstStyle>
          <a:p>
            <a:r>
              <a:rPr lang="en-US"/>
              <a:t>Click to edit Master title style</a:t>
            </a:r>
          </a:p>
        </p:txBody>
      </p:sp>
      <p:sp>
        <p:nvSpPr>
          <p:cNvPr id="30" name="Slide Number Placeholder 5">
            <a:extLst>
              <a:ext uri="{FF2B5EF4-FFF2-40B4-BE49-F238E27FC236}">
                <a16:creationId xmlns:a16="http://schemas.microsoft.com/office/drawing/2014/main" id="{5A20FED6-80BA-D295-2F98-44F5BA451977}"/>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18825205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1_Blank">
    <p:bg>
      <p:bgPr>
        <a:solidFill>
          <a:schemeClr val="accent3"/>
        </a:solidFill>
        <a:effectLst/>
      </p:bgPr>
    </p:bg>
    <p:spTree>
      <p:nvGrpSpPr>
        <p:cNvPr id="1" name=""/>
        <p:cNvGrpSpPr/>
        <p:nvPr/>
      </p:nvGrpSpPr>
      <p:grpSpPr>
        <a:xfrm>
          <a:off x="0" y="0"/>
          <a:ext cx="0" cy="0"/>
          <a:chOff x="0" y="0"/>
          <a:chExt cx="0" cy="0"/>
        </a:xfrm>
      </p:grpSpPr>
      <p:pic>
        <p:nvPicPr>
          <p:cNvPr id="26" name="Picture 25" descr="A black and white pattern&#10;&#10;AI-generated content may be incorrect.">
            <a:extLst>
              <a:ext uri="{FF2B5EF4-FFF2-40B4-BE49-F238E27FC236}">
                <a16:creationId xmlns:a16="http://schemas.microsoft.com/office/drawing/2014/main" id="{9430FB8B-A89B-2E82-F77D-988B54B410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12192000" cy="6861574"/>
          </a:xfrm>
          <a:prstGeom prst="rect">
            <a:avLst/>
          </a:prstGeom>
        </p:spPr>
      </p:pic>
      <p:sp>
        <p:nvSpPr>
          <p:cNvPr id="27" name="Freeform 26">
            <a:extLst>
              <a:ext uri="{FF2B5EF4-FFF2-40B4-BE49-F238E27FC236}">
                <a16:creationId xmlns:a16="http://schemas.microsoft.com/office/drawing/2014/main" id="{70171AAE-CAFD-5AE9-7C6C-0C04436D4168}"/>
              </a:ext>
            </a:extLst>
          </p:cNvPr>
          <p:cNvSpPr/>
          <p:nvPr userDrawn="1"/>
        </p:nvSpPr>
        <p:spPr>
          <a:xfrm>
            <a:off x="3427986" y="1083965"/>
            <a:ext cx="4688309" cy="4869709"/>
          </a:xfrm>
          <a:custGeom>
            <a:avLst/>
            <a:gdLst>
              <a:gd name="connsiteX0" fmla="*/ 0 w 4664149"/>
              <a:gd name="connsiteY0" fmla="*/ 1701209 h 4862623"/>
              <a:gd name="connsiteX1" fmla="*/ 2962940 w 4664149"/>
              <a:gd name="connsiteY1" fmla="*/ 0 h 4862623"/>
              <a:gd name="connsiteX2" fmla="*/ 4664149 w 4664149"/>
              <a:gd name="connsiteY2" fmla="*/ 1098698 h 4862623"/>
              <a:gd name="connsiteX3" fmla="*/ 4664149 w 4664149"/>
              <a:gd name="connsiteY3" fmla="*/ 3175591 h 4862623"/>
              <a:gd name="connsiteX4" fmla="*/ 1715387 w 4664149"/>
              <a:gd name="connsiteY4" fmla="*/ 4862623 h 4862623"/>
              <a:gd name="connsiteX5" fmla="*/ 1715387 w 4664149"/>
              <a:gd name="connsiteY5" fmla="*/ 2792819 h 4862623"/>
              <a:gd name="connsiteX6" fmla="*/ 0 w 4664149"/>
              <a:gd name="connsiteY6" fmla="*/ 1701209 h 4862623"/>
              <a:gd name="connsiteX0" fmla="*/ 0 w 4664149"/>
              <a:gd name="connsiteY0" fmla="*/ 1701209 h 4862623"/>
              <a:gd name="connsiteX1" fmla="*/ 2970028 w 4664149"/>
              <a:gd name="connsiteY1" fmla="*/ 0 h 4862623"/>
              <a:gd name="connsiteX2" fmla="*/ 4664149 w 4664149"/>
              <a:gd name="connsiteY2" fmla="*/ 1098698 h 4862623"/>
              <a:gd name="connsiteX3" fmla="*/ 4664149 w 4664149"/>
              <a:gd name="connsiteY3" fmla="*/ 3175591 h 4862623"/>
              <a:gd name="connsiteX4" fmla="*/ 1715387 w 4664149"/>
              <a:gd name="connsiteY4" fmla="*/ 4862623 h 4862623"/>
              <a:gd name="connsiteX5" fmla="*/ 1715387 w 4664149"/>
              <a:gd name="connsiteY5" fmla="*/ 2792819 h 4862623"/>
              <a:gd name="connsiteX6" fmla="*/ 0 w 4664149"/>
              <a:gd name="connsiteY6" fmla="*/ 1701209 h 4862623"/>
              <a:gd name="connsiteX0" fmla="*/ 0 w 4685414"/>
              <a:gd name="connsiteY0" fmla="*/ 1715386 h 4862623"/>
              <a:gd name="connsiteX1" fmla="*/ 2991293 w 4685414"/>
              <a:gd name="connsiteY1" fmla="*/ 0 h 4862623"/>
              <a:gd name="connsiteX2" fmla="*/ 4685414 w 4685414"/>
              <a:gd name="connsiteY2" fmla="*/ 1098698 h 4862623"/>
              <a:gd name="connsiteX3" fmla="*/ 4685414 w 4685414"/>
              <a:gd name="connsiteY3" fmla="*/ 3175591 h 4862623"/>
              <a:gd name="connsiteX4" fmla="*/ 1736652 w 4685414"/>
              <a:gd name="connsiteY4" fmla="*/ 4862623 h 4862623"/>
              <a:gd name="connsiteX5" fmla="*/ 1736652 w 4685414"/>
              <a:gd name="connsiteY5" fmla="*/ 2792819 h 4862623"/>
              <a:gd name="connsiteX6" fmla="*/ 0 w 4685414"/>
              <a:gd name="connsiteY6" fmla="*/ 1715386 h 4862623"/>
              <a:gd name="connsiteX0" fmla="*/ 0 w 4685414"/>
              <a:gd name="connsiteY0" fmla="*/ 1722474 h 4869711"/>
              <a:gd name="connsiteX1" fmla="*/ 2977116 w 4685414"/>
              <a:gd name="connsiteY1" fmla="*/ 0 h 4869711"/>
              <a:gd name="connsiteX2" fmla="*/ 4685414 w 4685414"/>
              <a:gd name="connsiteY2" fmla="*/ 1105786 h 4869711"/>
              <a:gd name="connsiteX3" fmla="*/ 4685414 w 4685414"/>
              <a:gd name="connsiteY3" fmla="*/ 3182679 h 4869711"/>
              <a:gd name="connsiteX4" fmla="*/ 1736652 w 4685414"/>
              <a:gd name="connsiteY4" fmla="*/ 4869711 h 4869711"/>
              <a:gd name="connsiteX5" fmla="*/ 1736652 w 4685414"/>
              <a:gd name="connsiteY5" fmla="*/ 2799907 h 4869711"/>
              <a:gd name="connsiteX6" fmla="*/ 0 w 4685414"/>
              <a:gd name="connsiteY6" fmla="*/ 1722474 h 4869711"/>
              <a:gd name="connsiteX0" fmla="*/ 0 w 4706679"/>
              <a:gd name="connsiteY0" fmla="*/ 1722474 h 4869711"/>
              <a:gd name="connsiteX1" fmla="*/ 2998381 w 4706679"/>
              <a:gd name="connsiteY1" fmla="*/ 0 h 4869711"/>
              <a:gd name="connsiteX2" fmla="*/ 4706679 w 4706679"/>
              <a:gd name="connsiteY2" fmla="*/ 1105786 h 4869711"/>
              <a:gd name="connsiteX3" fmla="*/ 4706679 w 4706679"/>
              <a:gd name="connsiteY3" fmla="*/ 3182679 h 4869711"/>
              <a:gd name="connsiteX4" fmla="*/ 1757917 w 4706679"/>
              <a:gd name="connsiteY4" fmla="*/ 4869711 h 4869711"/>
              <a:gd name="connsiteX5" fmla="*/ 1757917 w 4706679"/>
              <a:gd name="connsiteY5" fmla="*/ 2799907 h 4869711"/>
              <a:gd name="connsiteX6" fmla="*/ 0 w 4706679"/>
              <a:gd name="connsiteY6" fmla="*/ 1722474 h 4869711"/>
              <a:gd name="connsiteX0" fmla="*/ 0 w 4706679"/>
              <a:gd name="connsiteY0" fmla="*/ 1722474 h 4869711"/>
              <a:gd name="connsiteX1" fmla="*/ 2998381 w 4706679"/>
              <a:gd name="connsiteY1" fmla="*/ 0 h 4869711"/>
              <a:gd name="connsiteX2" fmla="*/ 4706679 w 4706679"/>
              <a:gd name="connsiteY2" fmla="*/ 1105786 h 4869711"/>
              <a:gd name="connsiteX3" fmla="*/ 4692391 w 4706679"/>
              <a:gd name="connsiteY3" fmla="*/ 3182679 h 4869711"/>
              <a:gd name="connsiteX4" fmla="*/ 1757917 w 4706679"/>
              <a:gd name="connsiteY4" fmla="*/ 4869711 h 4869711"/>
              <a:gd name="connsiteX5" fmla="*/ 1757917 w 4706679"/>
              <a:gd name="connsiteY5" fmla="*/ 2799907 h 4869711"/>
              <a:gd name="connsiteX6" fmla="*/ 0 w 4706679"/>
              <a:gd name="connsiteY6" fmla="*/ 1722474 h 4869711"/>
              <a:gd name="connsiteX0" fmla="*/ 0 w 4749847"/>
              <a:gd name="connsiteY0" fmla="*/ 1722474 h 4869711"/>
              <a:gd name="connsiteX1" fmla="*/ 2998381 w 4749847"/>
              <a:gd name="connsiteY1" fmla="*/ 0 h 4869711"/>
              <a:gd name="connsiteX2" fmla="*/ 4706679 w 4749847"/>
              <a:gd name="connsiteY2" fmla="*/ 1105786 h 4869711"/>
              <a:gd name="connsiteX3" fmla="*/ 4749541 w 4749847"/>
              <a:gd name="connsiteY3" fmla="*/ 3125529 h 4869711"/>
              <a:gd name="connsiteX4" fmla="*/ 1757917 w 4749847"/>
              <a:gd name="connsiteY4" fmla="*/ 4869711 h 4869711"/>
              <a:gd name="connsiteX5" fmla="*/ 1757917 w 4749847"/>
              <a:gd name="connsiteY5" fmla="*/ 2799907 h 4869711"/>
              <a:gd name="connsiteX6" fmla="*/ 0 w 4749847"/>
              <a:gd name="connsiteY6" fmla="*/ 1722474 h 4869711"/>
              <a:gd name="connsiteX0" fmla="*/ 0 w 4749954"/>
              <a:gd name="connsiteY0" fmla="*/ 1722474 h 4869711"/>
              <a:gd name="connsiteX1" fmla="*/ 2998381 w 4749954"/>
              <a:gd name="connsiteY1" fmla="*/ 0 h 4869711"/>
              <a:gd name="connsiteX2" fmla="*/ 4720966 w 4749954"/>
              <a:gd name="connsiteY2" fmla="*/ 1091499 h 4869711"/>
              <a:gd name="connsiteX3" fmla="*/ 4749541 w 4749954"/>
              <a:gd name="connsiteY3" fmla="*/ 3125529 h 4869711"/>
              <a:gd name="connsiteX4" fmla="*/ 1757917 w 4749954"/>
              <a:gd name="connsiteY4" fmla="*/ 4869711 h 4869711"/>
              <a:gd name="connsiteX5" fmla="*/ 1757917 w 4749954"/>
              <a:gd name="connsiteY5" fmla="*/ 2799907 h 4869711"/>
              <a:gd name="connsiteX6" fmla="*/ 0 w 4749954"/>
              <a:gd name="connsiteY6" fmla="*/ 1722474 h 4869711"/>
              <a:gd name="connsiteX0" fmla="*/ 0 w 4735887"/>
              <a:gd name="connsiteY0" fmla="*/ 1722474 h 4869711"/>
              <a:gd name="connsiteX1" fmla="*/ 2998381 w 4735887"/>
              <a:gd name="connsiteY1" fmla="*/ 0 h 4869711"/>
              <a:gd name="connsiteX2" fmla="*/ 4720966 w 4735887"/>
              <a:gd name="connsiteY2" fmla="*/ 1091499 h 4869711"/>
              <a:gd name="connsiteX3" fmla="*/ 4735254 w 4735887"/>
              <a:gd name="connsiteY3" fmla="*/ 3168392 h 4869711"/>
              <a:gd name="connsiteX4" fmla="*/ 1757917 w 4735887"/>
              <a:gd name="connsiteY4" fmla="*/ 4869711 h 4869711"/>
              <a:gd name="connsiteX5" fmla="*/ 1757917 w 4735887"/>
              <a:gd name="connsiteY5" fmla="*/ 2799907 h 4869711"/>
              <a:gd name="connsiteX6" fmla="*/ 0 w 4735887"/>
              <a:gd name="connsiteY6" fmla="*/ 1722474 h 4869711"/>
              <a:gd name="connsiteX0" fmla="*/ 0 w 4763843"/>
              <a:gd name="connsiteY0" fmla="*/ 1722474 h 4869711"/>
              <a:gd name="connsiteX1" fmla="*/ 2998381 w 4763843"/>
              <a:gd name="connsiteY1" fmla="*/ 0 h 4869711"/>
              <a:gd name="connsiteX2" fmla="*/ 4720966 w 4763843"/>
              <a:gd name="connsiteY2" fmla="*/ 1091499 h 4869711"/>
              <a:gd name="connsiteX3" fmla="*/ 4763535 w 4763843"/>
              <a:gd name="connsiteY3" fmla="*/ 3045844 h 4869711"/>
              <a:gd name="connsiteX4" fmla="*/ 1757917 w 4763843"/>
              <a:gd name="connsiteY4" fmla="*/ 4869711 h 4869711"/>
              <a:gd name="connsiteX5" fmla="*/ 1757917 w 4763843"/>
              <a:gd name="connsiteY5" fmla="*/ 2799907 h 4869711"/>
              <a:gd name="connsiteX6" fmla="*/ 0 w 4763843"/>
              <a:gd name="connsiteY6" fmla="*/ 1722474 h 4869711"/>
              <a:gd name="connsiteX0" fmla="*/ 0 w 4720966"/>
              <a:gd name="connsiteY0" fmla="*/ 1722474 h 4869711"/>
              <a:gd name="connsiteX1" fmla="*/ 2998381 w 4720966"/>
              <a:gd name="connsiteY1" fmla="*/ 0 h 4869711"/>
              <a:gd name="connsiteX2" fmla="*/ 4720966 w 4720966"/>
              <a:gd name="connsiteY2" fmla="*/ 1091499 h 4869711"/>
              <a:gd name="connsiteX3" fmla="*/ 4697548 w 4720966"/>
              <a:gd name="connsiteY3" fmla="*/ 3187246 h 4869711"/>
              <a:gd name="connsiteX4" fmla="*/ 1757917 w 4720966"/>
              <a:gd name="connsiteY4" fmla="*/ 4869711 h 4869711"/>
              <a:gd name="connsiteX5" fmla="*/ 1757917 w 4720966"/>
              <a:gd name="connsiteY5" fmla="*/ 2799907 h 4869711"/>
              <a:gd name="connsiteX6" fmla="*/ 0 w 4720966"/>
              <a:gd name="connsiteY6" fmla="*/ 1722474 h 4869711"/>
              <a:gd name="connsiteX0" fmla="*/ 0 w 4720966"/>
              <a:gd name="connsiteY0" fmla="*/ 1722474 h 4869711"/>
              <a:gd name="connsiteX1" fmla="*/ 2998381 w 4720966"/>
              <a:gd name="connsiteY1" fmla="*/ 0 h 4869711"/>
              <a:gd name="connsiteX2" fmla="*/ 4720966 w 4720966"/>
              <a:gd name="connsiteY2" fmla="*/ 1091499 h 4869711"/>
              <a:gd name="connsiteX3" fmla="*/ 4716402 w 4720966"/>
              <a:gd name="connsiteY3" fmla="*/ 3177819 h 4869711"/>
              <a:gd name="connsiteX4" fmla="*/ 1757917 w 4720966"/>
              <a:gd name="connsiteY4" fmla="*/ 4869711 h 4869711"/>
              <a:gd name="connsiteX5" fmla="*/ 1757917 w 4720966"/>
              <a:gd name="connsiteY5" fmla="*/ 2799907 h 4869711"/>
              <a:gd name="connsiteX6" fmla="*/ 0 w 4720966"/>
              <a:gd name="connsiteY6" fmla="*/ 1722474 h 4869711"/>
              <a:gd name="connsiteX0" fmla="*/ 0 w 4662183"/>
              <a:gd name="connsiteY0" fmla="*/ 1781257 h 4869711"/>
              <a:gd name="connsiteX1" fmla="*/ 2939598 w 4662183"/>
              <a:gd name="connsiteY1" fmla="*/ 0 h 4869711"/>
              <a:gd name="connsiteX2" fmla="*/ 4662183 w 4662183"/>
              <a:gd name="connsiteY2" fmla="*/ 1091499 h 4869711"/>
              <a:gd name="connsiteX3" fmla="*/ 4657619 w 4662183"/>
              <a:gd name="connsiteY3" fmla="*/ 3177819 h 4869711"/>
              <a:gd name="connsiteX4" fmla="*/ 1699134 w 4662183"/>
              <a:gd name="connsiteY4" fmla="*/ 4869711 h 4869711"/>
              <a:gd name="connsiteX5" fmla="*/ 1699134 w 4662183"/>
              <a:gd name="connsiteY5" fmla="*/ 2799907 h 4869711"/>
              <a:gd name="connsiteX6" fmla="*/ 0 w 4662183"/>
              <a:gd name="connsiteY6" fmla="*/ 1781257 h 4869711"/>
              <a:gd name="connsiteX0" fmla="*/ 0 w 4681777"/>
              <a:gd name="connsiteY0" fmla="*/ 1709411 h 4869711"/>
              <a:gd name="connsiteX1" fmla="*/ 2959192 w 4681777"/>
              <a:gd name="connsiteY1" fmla="*/ 0 h 4869711"/>
              <a:gd name="connsiteX2" fmla="*/ 4681777 w 4681777"/>
              <a:gd name="connsiteY2" fmla="*/ 1091499 h 4869711"/>
              <a:gd name="connsiteX3" fmla="*/ 4677213 w 4681777"/>
              <a:gd name="connsiteY3" fmla="*/ 3177819 h 4869711"/>
              <a:gd name="connsiteX4" fmla="*/ 1718728 w 4681777"/>
              <a:gd name="connsiteY4" fmla="*/ 4869711 h 4869711"/>
              <a:gd name="connsiteX5" fmla="*/ 1718728 w 4681777"/>
              <a:gd name="connsiteY5" fmla="*/ 2799907 h 4869711"/>
              <a:gd name="connsiteX6" fmla="*/ 0 w 4681777"/>
              <a:gd name="connsiteY6" fmla="*/ 1709411 h 4869711"/>
              <a:gd name="connsiteX0" fmla="*/ 0 w 4681777"/>
              <a:gd name="connsiteY0" fmla="*/ 1709411 h 4850116"/>
              <a:gd name="connsiteX1" fmla="*/ 2959192 w 4681777"/>
              <a:gd name="connsiteY1" fmla="*/ 0 h 4850116"/>
              <a:gd name="connsiteX2" fmla="*/ 4681777 w 4681777"/>
              <a:gd name="connsiteY2" fmla="*/ 1091499 h 4850116"/>
              <a:gd name="connsiteX3" fmla="*/ 4677213 w 4681777"/>
              <a:gd name="connsiteY3" fmla="*/ 3177819 h 4850116"/>
              <a:gd name="connsiteX4" fmla="*/ 1712197 w 4681777"/>
              <a:gd name="connsiteY4" fmla="*/ 4850116 h 4850116"/>
              <a:gd name="connsiteX5" fmla="*/ 1718728 w 4681777"/>
              <a:gd name="connsiteY5" fmla="*/ 2799907 h 4850116"/>
              <a:gd name="connsiteX6" fmla="*/ 0 w 4681777"/>
              <a:gd name="connsiteY6" fmla="*/ 1709411 h 4850116"/>
              <a:gd name="connsiteX0" fmla="*/ 0 w 4681777"/>
              <a:gd name="connsiteY0" fmla="*/ 1709411 h 4876242"/>
              <a:gd name="connsiteX1" fmla="*/ 2959192 w 4681777"/>
              <a:gd name="connsiteY1" fmla="*/ 0 h 4876242"/>
              <a:gd name="connsiteX2" fmla="*/ 4681777 w 4681777"/>
              <a:gd name="connsiteY2" fmla="*/ 1091499 h 4876242"/>
              <a:gd name="connsiteX3" fmla="*/ 4677213 w 4681777"/>
              <a:gd name="connsiteY3" fmla="*/ 3177819 h 4876242"/>
              <a:gd name="connsiteX4" fmla="*/ 1712197 w 4681777"/>
              <a:gd name="connsiteY4" fmla="*/ 4876242 h 4876242"/>
              <a:gd name="connsiteX5" fmla="*/ 1718728 w 4681777"/>
              <a:gd name="connsiteY5" fmla="*/ 2799907 h 4876242"/>
              <a:gd name="connsiteX6" fmla="*/ 0 w 4681777"/>
              <a:gd name="connsiteY6" fmla="*/ 1709411 h 4876242"/>
              <a:gd name="connsiteX0" fmla="*/ 0 w 4681777"/>
              <a:gd name="connsiteY0" fmla="*/ 1709411 h 4876242"/>
              <a:gd name="connsiteX1" fmla="*/ 2959192 w 4681777"/>
              <a:gd name="connsiteY1" fmla="*/ 0 h 4876242"/>
              <a:gd name="connsiteX2" fmla="*/ 4681777 w 4681777"/>
              <a:gd name="connsiteY2" fmla="*/ 1091499 h 4876242"/>
              <a:gd name="connsiteX3" fmla="*/ 4638025 w 4681777"/>
              <a:gd name="connsiteY3" fmla="*/ 3171287 h 4876242"/>
              <a:gd name="connsiteX4" fmla="*/ 1712197 w 4681777"/>
              <a:gd name="connsiteY4" fmla="*/ 4876242 h 4876242"/>
              <a:gd name="connsiteX5" fmla="*/ 1718728 w 4681777"/>
              <a:gd name="connsiteY5" fmla="*/ 2799907 h 4876242"/>
              <a:gd name="connsiteX6" fmla="*/ 0 w 4681777"/>
              <a:gd name="connsiteY6" fmla="*/ 1709411 h 4876242"/>
              <a:gd name="connsiteX0" fmla="*/ 0 w 4681777"/>
              <a:gd name="connsiteY0" fmla="*/ 1709411 h 4876242"/>
              <a:gd name="connsiteX1" fmla="*/ 2959192 w 4681777"/>
              <a:gd name="connsiteY1" fmla="*/ 0 h 4876242"/>
              <a:gd name="connsiteX2" fmla="*/ 4681777 w 4681777"/>
              <a:gd name="connsiteY2" fmla="*/ 1091499 h 4876242"/>
              <a:gd name="connsiteX3" fmla="*/ 4670682 w 4681777"/>
              <a:gd name="connsiteY3" fmla="*/ 3164755 h 4876242"/>
              <a:gd name="connsiteX4" fmla="*/ 1712197 w 4681777"/>
              <a:gd name="connsiteY4" fmla="*/ 4876242 h 4876242"/>
              <a:gd name="connsiteX5" fmla="*/ 1718728 w 4681777"/>
              <a:gd name="connsiteY5" fmla="*/ 2799907 h 4876242"/>
              <a:gd name="connsiteX6" fmla="*/ 0 w 4681777"/>
              <a:gd name="connsiteY6" fmla="*/ 1709411 h 4876242"/>
              <a:gd name="connsiteX0" fmla="*/ 0 w 4681777"/>
              <a:gd name="connsiteY0" fmla="*/ 1644096 h 4810927"/>
              <a:gd name="connsiteX1" fmla="*/ 2965723 w 4681777"/>
              <a:gd name="connsiteY1" fmla="*/ 0 h 4810927"/>
              <a:gd name="connsiteX2" fmla="*/ 4681777 w 4681777"/>
              <a:gd name="connsiteY2" fmla="*/ 1026184 h 4810927"/>
              <a:gd name="connsiteX3" fmla="*/ 4670682 w 4681777"/>
              <a:gd name="connsiteY3" fmla="*/ 3099440 h 4810927"/>
              <a:gd name="connsiteX4" fmla="*/ 1712197 w 4681777"/>
              <a:gd name="connsiteY4" fmla="*/ 4810927 h 4810927"/>
              <a:gd name="connsiteX5" fmla="*/ 1718728 w 4681777"/>
              <a:gd name="connsiteY5" fmla="*/ 2734592 h 4810927"/>
              <a:gd name="connsiteX6" fmla="*/ 0 w 4681777"/>
              <a:gd name="connsiteY6" fmla="*/ 1644096 h 4810927"/>
              <a:gd name="connsiteX0" fmla="*/ 0 w 4681777"/>
              <a:gd name="connsiteY0" fmla="*/ 1696347 h 4863178"/>
              <a:gd name="connsiteX1" fmla="*/ 2959192 w 4681777"/>
              <a:gd name="connsiteY1" fmla="*/ 0 h 4863178"/>
              <a:gd name="connsiteX2" fmla="*/ 4681777 w 4681777"/>
              <a:gd name="connsiteY2" fmla="*/ 1078435 h 4863178"/>
              <a:gd name="connsiteX3" fmla="*/ 4670682 w 4681777"/>
              <a:gd name="connsiteY3" fmla="*/ 3151691 h 4863178"/>
              <a:gd name="connsiteX4" fmla="*/ 1712197 w 4681777"/>
              <a:gd name="connsiteY4" fmla="*/ 4863178 h 4863178"/>
              <a:gd name="connsiteX5" fmla="*/ 1718728 w 4681777"/>
              <a:gd name="connsiteY5" fmla="*/ 2786843 h 4863178"/>
              <a:gd name="connsiteX6" fmla="*/ 0 w 4681777"/>
              <a:gd name="connsiteY6" fmla="*/ 1696347 h 4863178"/>
              <a:gd name="connsiteX0" fmla="*/ 0 w 4681777"/>
              <a:gd name="connsiteY0" fmla="*/ 1702878 h 4869709"/>
              <a:gd name="connsiteX1" fmla="*/ 2959192 w 4681777"/>
              <a:gd name="connsiteY1" fmla="*/ 0 h 4869709"/>
              <a:gd name="connsiteX2" fmla="*/ 4681777 w 4681777"/>
              <a:gd name="connsiteY2" fmla="*/ 1084966 h 4869709"/>
              <a:gd name="connsiteX3" fmla="*/ 4670682 w 4681777"/>
              <a:gd name="connsiteY3" fmla="*/ 3158222 h 4869709"/>
              <a:gd name="connsiteX4" fmla="*/ 1712197 w 4681777"/>
              <a:gd name="connsiteY4" fmla="*/ 4869709 h 4869709"/>
              <a:gd name="connsiteX5" fmla="*/ 1718728 w 4681777"/>
              <a:gd name="connsiteY5" fmla="*/ 2793374 h 4869709"/>
              <a:gd name="connsiteX6" fmla="*/ 0 w 4681777"/>
              <a:gd name="connsiteY6" fmla="*/ 1702878 h 4869709"/>
              <a:gd name="connsiteX0" fmla="*/ 0 w 4688309"/>
              <a:gd name="connsiteY0" fmla="*/ 1696347 h 4869709"/>
              <a:gd name="connsiteX1" fmla="*/ 2965724 w 4688309"/>
              <a:gd name="connsiteY1" fmla="*/ 0 h 4869709"/>
              <a:gd name="connsiteX2" fmla="*/ 4688309 w 4688309"/>
              <a:gd name="connsiteY2" fmla="*/ 1084966 h 4869709"/>
              <a:gd name="connsiteX3" fmla="*/ 4677214 w 4688309"/>
              <a:gd name="connsiteY3" fmla="*/ 3158222 h 4869709"/>
              <a:gd name="connsiteX4" fmla="*/ 1718729 w 4688309"/>
              <a:gd name="connsiteY4" fmla="*/ 4869709 h 4869709"/>
              <a:gd name="connsiteX5" fmla="*/ 1725260 w 4688309"/>
              <a:gd name="connsiteY5" fmla="*/ 2793374 h 4869709"/>
              <a:gd name="connsiteX6" fmla="*/ 0 w 4688309"/>
              <a:gd name="connsiteY6" fmla="*/ 1696347 h 486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8309" h="4869709">
                <a:moveTo>
                  <a:pt x="0" y="1696347"/>
                </a:moveTo>
                <a:lnTo>
                  <a:pt x="2965724" y="0"/>
                </a:lnTo>
                <a:lnTo>
                  <a:pt x="4688309" y="1084966"/>
                </a:lnTo>
                <a:cubicBezTo>
                  <a:pt x="4683546" y="1777264"/>
                  <a:pt x="4681977" y="2465924"/>
                  <a:pt x="4677214" y="3158222"/>
                </a:cubicBezTo>
                <a:lnTo>
                  <a:pt x="1718729" y="4869709"/>
                </a:lnTo>
                <a:lnTo>
                  <a:pt x="1725260" y="2793374"/>
                </a:lnTo>
                <a:lnTo>
                  <a:pt x="0" y="1696347"/>
                </a:lnTo>
                <a:close/>
              </a:path>
            </a:pathLst>
          </a:cu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a:extLst>
              <a:ext uri="{FF2B5EF4-FFF2-40B4-BE49-F238E27FC236}">
                <a16:creationId xmlns:a16="http://schemas.microsoft.com/office/drawing/2014/main" id="{B6C19198-9DFD-06F3-980F-3BB7C13E5B79}"/>
              </a:ext>
            </a:extLst>
          </p:cNvPr>
          <p:cNvSpPr>
            <a:spLocks noGrp="1"/>
          </p:cNvSpPr>
          <p:nvPr>
            <p:ph type="title"/>
          </p:nvPr>
        </p:nvSpPr>
        <p:spPr>
          <a:xfrm>
            <a:off x="510363" y="287635"/>
            <a:ext cx="11171274" cy="1325563"/>
          </a:xfrm>
        </p:spPr>
        <p:txBody>
          <a:bodyPr anchor="ctr" anchorCtr="0"/>
          <a:lstStyle>
            <a:lvl1pPr>
              <a:defRPr>
                <a:solidFill>
                  <a:schemeClr val="tx1"/>
                </a:solidFill>
              </a:defRPr>
            </a:lvl1pPr>
          </a:lstStyle>
          <a:p>
            <a:r>
              <a:rPr lang="en-US"/>
              <a:t>Click to edit Master title style</a:t>
            </a:r>
          </a:p>
        </p:txBody>
      </p:sp>
      <p:sp>
        <p:nvSpPr>
          <p:cNvPr id="4" name="Slide Number Placeholder 5">
            <a:extLst>
              <a:ext uri="{FF2B5EF4-FFF2-40B4-BE49-F238E27FC236}">
                <a16:creationId xmlns:a16="http://schemas.microsoft.com/office/drawing/2014/main" id="{3572C93F-7617-5B52-B825-90C4D0166D5C}"/>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22672158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2_Blank">
    <p:bg>
      <p:bgPr>
        <a:solidFill>
          <a:schemeClr val="accent2"/>
        </a:solidFill>
        <a:effectLst/>
      </p:bgPr>
    </p:bg>
    <p:spTree>
      <p:nvGrpSpPr>
        <p:cNvPr id="1" name=""/>
        <p:cNvGrpSpPr/>
        <p:nvPr/>
      </p:nvGrpSpPr>
      <p:grpSpPr>
        <a:xfrm>
          <a:off x="0" y="0"/>
          <a:ext cx="0" cy="0"/>
          <a:chOff x="0" y="0"/>
          <a:chExt cx="0" cy="0"/>
        </a:xfrm>
      </p:grpSpPr>
      <p:pic>
        <p:nvPicPr>
          <p:cNvPr id="26" name="Picture 25" descr="A black and white pattern&#10;&#10;AI-generated content may be incorrect.">
            <a:extLst>
              <a:ext uri="{FF2B5EF4-FFF2-40B4-BE49-F238E27FC236}">
                <a16:creationId xmlns:a16="http://schemas.microsoft.com/office/drawing/2014/main" id="{9430FB8B-A89B-2E82-F77D-988B54B410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12192000" cy="6861574"/>
          </a:xfrm>
          <a:prstGeom prst="rect">
            <a:avLst/>
          </a:prstGeom>
        </p:spPr>
      </p:pic>
      <p:sp>
        <p:nvSpPr>
          <p:cNvPr id="27" name="Freeform 26">
            <a:extLst>
              <a:ext uri="{FF2B5EF4-FFF2-40B4-BE49-F238E27FC236}">
                <a16:creationId xmlns:a16="http://schemas.microsoft.com/office/drawing/2014/main" id="{70171AAE-CAFD-5AE9-7C6C-0C04436D4168}"/>
              </a:ext>
            </a:extLst>
          </p:cNvPr>
          <p:cNvSpPr/>
          <p:nvPr userDrawn="1"/>
        </p:nvSpPr>
        <p:spPr>
          <a:xfrm>
            <a:off x="3427986" y="1083965"/>
            <a:ext cx="4688309" cy="4869709"/>
          </a:xfrm>
          <a:custGeom>
            <a:avLst/>
            <a:gdLst>
              <a:gd name="connsiteX0" fmla="*/ 0 w 4664149"/>
              <a:gd name="connsiteY0" fmla="*/ 1701209 h 4862623"/>
              <a:gd name="connsiteX1" fmla="*/ 2962940 w 4664149"/>
              <a:gd name="connsiteY1" fmla="*/ 0 h 4862623"/>
              <a:gd name="connsiteX2" fmla="*/ 4664149 w 4664149"/>
              <a:gd name="connsiteY2" fmla="*/ 1098698 h 4862623"/>
              <a:gd name="connsiteX3" fmla="*/ 4664149 w 4664149"/>
              <a:gd name="connsiteY3" fmla="*/ 3175591 h 4862623"/>
              <a:gd name="connsiteX4" fmla="*/ 1715387 w 4664149"/>
              <a:gd name="connsiteY4" fmla="*/ 4862623 h 4862623"/>
              <a:gd name="connsiteX5" fmla="*/ 1715387 w 4664149"/>
              <a:gd name="connsiteY5" fmla="*/ 2792819 h 4862623"/>
              <a:gd name="connsiteX6" fmla="*/ 0 w 4664149"/>
              <a:gd name="connsiteY6" fmla="*/ 1701209 h 4862623"/>
              <a:gd name="connsiteX0" fmla="*/ 0 w 4664149"/>
              <a:gd name="connsiteY0" fmla="*/ 1701209 h 4862623"/>
              <a:gd name="connsiteX1" fmla="*/ 2970028 w 4664149"/>
              <a:gd name="connsiteY1" fmla="*/ 0 h 4862623"/>
              <a:gd name="connsiteX2" fmla="*/ 4664149 w 4664149"/>
              <a:gd name="connsiteY2" fmla="*/ 1098698 h 4862623"/>
              <a:gd name="connsiteX3" fmla="*/ 4664149 w 4664149"/>
              <a:gd name="connsiteY3" fmla="*/ 3175591 h 4862623"/>
              <a:gd name="connsiteX4" fmla="*/ 1715387 w 4664149"/>
              <a:gd name="connsiteY4" fmla="*/ 4862623 h 4862623"/>
              <a:gd name="connsiteX5" fmla="*/ 1715387 w 4664149"/>
              <a:gd name="connsiteY5" fmla="*/ 2792819 h 4862623"/>
              <a:gd name="connsiteX6" fmla="*/ 0 w 4664149"/>
              <a:gd name="connsiteY6" fmla="*/ 1701209 h 4862623"/>
              <a:gd name="connsiteX0" fmla="*/ 0 w 4685414"/>
              <a:gd name="connsiteY0" fmla="*/ 1715386 h 4862623"/>
              <a:gd name="connsiteX1" fmla="*/ 2991293 w 4685414"/>
              <a:gd name="connsiteY1" fmla="*/ 0 h 4862623"/>
              <a:gd name="connsiteX2" fmla="*/ 4685414 w 4685414"/>
              <a:gd name="connsiteY2" fmla="*/ 1098698 h 4862623"/>
              <a:gd name="connsiteX3" fmla="*/ 4685414 w 4685414"/>
              <a:gd name="connsiteY3" fmla="*/ 3175591 h 4862623"/>
              <a:gd name="connsiteX4" fmla="*/ 1736652 w 4685414"/>
              <a:gd name="connsiteY4" fmla="*/ 4862623 h 4862623"/>
              <a:gd name="connsiteX5" fmla="*/ 1736652 w 4685414"/>
              <a:gd name="connsiteY5" fmla="*/ 2792819 h 4862623"/>
              <a:gd name="connsiteX6" fmla="*/ 0 w 4685414"/>
              <a:gd name="connsiteY6" fmla="*/ 1715386 h 4862623"/>
              <a:gd name="connsiteX0" fmla="*/ 0 w 4685414"/>
              <a:gd name="connsiteY0" fmla="*/ 1722474 h 4869711"/>
              <a:gd name="connsiteX1" fmla="*/ 2977116 w 4685414"/>
              <a:gd name="connsiteY1" fmla="*/ 0 h 4869711"/>
              <a:gd name="connsiteX2" fmla="*/ 4685414 w 4685414"/>
              <a:gd name="connsiteY2" fmla="*/ 1105786 h 4869711"/>
              <a:gd name="connsiteX3" fmla="*/ 4685414 w 4685414"/>
              <a:gd name="connsiteY3" fmla="*/ 3182679 h 4869711"/>
              <a:gd name="connsiteX4" fmla="*/ 1736652 w 4685414"/>
              <a:gd name="connsiteY4" fmla="*/ 4869711 h 4869711"/>
              <a:gd name="connsiteX5" fmla="*/ 1736652 w 4685414"/>
              <a:gd name="connsiteY5" fmla="*/ 2799907 h 4869711"/>
              <a:gd name="connsiteX6" fmla="*/ 0 w 4685414"/>
              <a:gd name="connsiteY6" fmla="*/ 1722474 h 4869711"/>
              <a:gd name="connsiteX0" fmla="*/ 0 w 4706679"/>
              <a:gd name="connsiteY0" fmla="*/ 1722474 h 4869711"/>
              <a:gd name="connsiteX1" fmla="*/ 2998381 w 4706679"/>
              <a:gd name="connsiteY1" fmla="*/ 0 h 4869711"/>
              <a:gd name="connsiteX2" fmla="*/ 4706679 w 4706679"/>
              <a:gd name="connsiteY2" fmla="*/ 1105786 h 4869711"/>
              <a:gd name="connsiteX3" fmla="*/ 4706679 w 4706679"/>
              <a:gd name="connsiteY3" fmla="*/ 3182679 h 4869711"/>
              <a:gd name="connsiteX4" fmla="*/ 1757917 w 4706679"/>
              <a:gd name="connsiteY4" fmla="*/ 4869711 h 4869711"/>
              <a:gd name="connsiteX5" fmla="*/ 1757917 w 4706679"/>
              <a:gd name="connsiteY5" fmla="*/ 2799907 h 4869711"/>
              <a:gd name="connsiteX6" fmla="*/ 0 w 4706679"/>
              <a:gd name="connsiteY6" fmla="*/ 1722474 h 4869711"/>
              <a:gd name="connsiteX0" fmla="*/ 0 w 4706679"/>
              <a:gd name="connsiteY0" fmla="*/ 1722474 h 4869711"/>
              <a:gd name="connsiteX1" fmla="*/ 2998381 w 4706679"/>
              <a:gd name="connsiteY1" fmla="*/ 0 h 4869711"/>
              <a:gd name="connsiteX2" fmla="*/ 4706679 w 4706679"/>
              <a:gd name="connsiteY2" fmla="*/ 1105786 h 4869711"/>
              <a:gd name="connsiteX3" fmla="*/ 4692391 w 4706679"/>
              <a:gd name="connsiteY3" fmla="*/ 3182679 h 4869711"/>
              <a:gd name="connsiteX4" fmla="*/ 1757917 w 4706679"/>
              <a:gd name="connsiteY4" fmla="*/ 4869711 h 4869711"/>
              <a:gd name="connsiteX5" fmla="*/ 1757917 w 4706679"/>
              <a:gd name="connsiteY5" fmla="*/ 2799907 h 4869711"/>
              <a:gd name="connsiteX6" fmla="*/ 0 w 4706679"/>
              <a:gd name="connsiteY6" fmla="*/ 1722474 h 4869711"/>
              <a:gd name="connsiteX0" fmla="*/ 0 w 4749847"/>
              <a:gd name="connsiteY0" fmla="*/ 1722474 h 4869711"/>
              <a:gd name="connsiteX1" fmla="*/ 2998381 w 4749847"/>
              <a:gd name="connsiteY1" fmla="*/ 0 h 4869711"/>
              <a:gd name="connsiteX2" fmla="*/ 4706679 w 4749847"/>
              <a:gd name="connsiteY2" fmla="*/ 1105786 h 4869711"/>
              <a:gd name="connsiteX3" fmla="*/ 4749541 w 4749847"/>
              <a:gd name="connsiteY3" fmla="*/ 3125529 h 4869711"/>
              <a:gd name="connsiteX4" fmla="*/ 1757917 w 4749847"/>
              <a:gd name="connsiteY4" fmla="*/ 4869711 h 4869711"/>
              <a:gd name="connsiteX5" fmla="*/ 1757917 w 4749847"/>
              <a:gd name="connsiteY5" fmla="*/ 2799907 h 4869711"/>
              <a:gd name="connsiteX6" fmla="*/ 0 w 4749847"/>
              <a:gd name="connsiteY6" fmla="*/ 1722474 h 4869711"/>
              <a:gd name="connsiteX0" fmla="*/ 0 w 4749954"/>
              <a:gd name="connsiteY0" fmla="*/ 1722474 h 4869711"/>
              <a:gd name="connsiteX1" fmla="*/ 2998381 w 4749954"/>
              <a:gd name="connsiteY1" fmla="*/ 0 h 4869711"/>
              <a:gd name="connsiteX2" fmla="*/ 4720966 w 4749954"/>
              <a:gd name="connsiteY2" fmla="*/ 1091499 h 4869711"/>
              <a:gd name="connsiteX3" fmla="*/ 4749541 w 4749954"/>
              <a:gd name="connsiteY3" fmla="*/ 3125529 h 4869711"/>
              <a:gd name="connsiteX4" fmla="*/ 1757917 w 4749954"/>
              <a:gd name="connsiteY4" fmla="*/ 4869711 h 4869711"/>
              <a:gd name="connsiteX5" fmla="*/ 1757917 w 4749954"/>
              <a:gd name="connsiteY5" fmla="*/ 2799907 h 4869711"/>
              <a:gd name="connsiteX6" fmla="*/ 0 w 4749954"/>
              <a:gd name="connsiteY6" fmla="*/ 1722474 h 4869711"/>
              <a:gd name="connsiteX0" fmla="*/ 0 w 4735887"/>
              <a:gd name="connsiteY0" fmla="*/ 1722474 h 4869711"/>
              <a:gd name="connsiteX1" fmla="*/ 2998381 w 4735887"/>
              <a:gd name="connsiteY1" fmla="*/ 0 h 4869711"/>
              <a:gd name="connsiteX2" fmla="*/ 4720966 w 4735887"/>
              <a:gd name="connsiteY2" fmla="*/ 1091499 h 4869711"/>
              <a:gd name="connsiteX3" fmla="*/ 4735254 w 4735887"/>
              <a:gd name="connsiteY3" fmla="*/ 3168392 h 4869711"/>
              <a:gd name="connsiteX4" fmla="*/ 1757917 w 4735887"/>
              <a:gd name="connsiteY4" fmla="*/ 4869711 h 4869711"/>
              <a:gd name="connsiteX5" fmla="*/ 1757917 w 4735887"/>
              <a:gd name="connsiteY5" fmla="*/ 2799907 h 4869711"/>
              <a:gd name="connsiteX6" fmla="*/ 0 w 4735887"/>
              <a:gd name="connsiteY6" fmla="*/ 1722474 h 4869711"/>
              <a:gd name="connsiteX0" fmla="*/ 0 w 4763843"/>
              <a:gd name="connsiteY0" fmla="*/ 1722474 h 4869711"/>
              <a:gd name="connsiteX1" fmla="*/ 2998381 w 4763843"/>
              <a:gd name="connsiteY1" fmla="*/ 0 h 4869711"/>
              <a:gd name="connsiteX2" fmla="*/ 4720966 w 4763843"/>
              <a:gd name="connsiteY2" fmla="*/ 1091499 h 4869711"/>
              <a:gd name="connsiteX3" fmla="*/ 4763535 w 4763843"/>
              <a:gd name="connsiteY3" fmla="*/ 3045844 h 4869711"/>
              <a:gd name="connsiteX4" fmla="*/ 1757917 w 4763843"/>
              <a:gd name="connsiteY4" fmla="*/ 4869711 h 4869711"/>
              <a:gd name="connsiteX5" fmla="*/ 1757917 w 4763843"/>
              <a:gd name="connsiteY5" fmla="*/ 2799907 h 4869711"/>
              <a:gd name="connsiteX6" fmla="*/ 0 w 4763843"/>
              <a:gd name="connsiteY6" fmla="*/ 1722474 h 4869711"/>
              <a:gd name="connsiteX0" fmla="*/ 0 w 4720966"/>
              <a:gd name="connsiteY0" fmla="*/ 1722474 h 4869711"/>
              <a:gd name="connsiteX1" fmla="*/ 2998381 w 4720966"/>
              <a:gd name="connsiteY1" fmla="*/ 0 h 4869711"/>
              <a:gd name="connsiteX2" fmla="*/ 4720966 w 4720966"/>
              <a:gd name="connsiteY2" fmla="*/ 1091499 h 4869711"/>
              <a:gd name="connsiteX3" fmla="*/ 4697548 w 4720966"/>
              <a:gd name="connsiteY3" fmla="*/ 3187246 h 4869711"/>
              <a:gd name="connsiteX4" fmla="*/ 1757917 w 4720966"/>
              <a:gd name="connsiteY4" fmla="*/ 4869711 h 4869711"/>
              <a:gd name="connsiteX5" fmla="*/ 1757917 w 4720966"/>
              <a:gd name="connsiteY5" fmla="*/ 2799907 h 4869711"/>
              <a:gd name="connsiteX6" fmla="*/ 0 w 4720966"/>
              <a:gd name="connsiteY6" fmla="*/ 1722474 h 4869711"/>
              <a:gd name="connsiteX0" fmla="*/ 0 w 4720966"/>
              <a:gd name="connsiteY0" fmla="*/ 1722474 h 4869711"/>
              <a:gd name="connsiteX1" fmla="*/ 2998381 w 4720966"/>
              <a:gd name="connsiteY1" fmla="*/ 0 h 4869711"/>
              <a:gd name="connsiteX2" fmla="*/ 4720966 w 4720966"/>
              <a:gd name="connsiteY2" fmla="*/ 1091499 h 4869711"/>
              <a:gd name="connsiteX3" fmla="*/ 4716402 w 4720966"/>
              <a:gd name="connsiteY3" fmla="*/ 3177819 h 4869711"/>
              <a:gd name="connsiteX4" fmla="*/ 1757917 w 4720966"/>
              <a:gd name="connsiteY4" fmla="*/ 4869711 h 4869711"/>
              <a:gd name="connsiteX5" fmla="*/ 1757917 w 4720966"/>
              <a:gd name="connsiteY5" fmla="*/ 2799907 h 4869711"/>
              <a:gd name="connsiteX6" fmla="*/ 0 w 4720966"/>
              <a:gd name="connsiteY6" fmla="*/ 1722474 h 4869711"/>
              <a:gd name="connsiteX0" fmla="*/ 0 w 4662183"/>
              <a:gd name="connsiteY0" fmla="*/ 1781257 h 4869711"/>
              <a:gd name="connsiteX1" fmla="*/ 2939598 w 4662183"/>
              <a:gd name="connsiteY1" fmla="*/ 0 h 4869711"/>
              <a:gd name="connsiteX2" fmla="*/ 4662183 w 4662183"/>
              <a:gd name="connsiteY2" fmla="*/ 1091499 h 4869711"/>
              <a:gd name="connsiteX3" fmla="*/ 4657619 w 4662183"/>
              <a:gd name="connsiteY3" fmla="*/ 3177819 h 4869711"/>
              <a:gd name="connsiteX4" fmla="*/ 1699134 w 4662183"/>
              <a:gd name="connsiteY4" fmla="*/ 4869711 h 4869711"/>
              <a:gd name="connsiteX5" fmla="*/ 1699134 w 4662183"/>
              <a:gd name="connsiteY5" fmla="*/ 2799907 h 4869711"/>
              <a:gd name="connsiteX6" fmla="*/ 0 w 4662183"/>
              <a:gd name="connsiteY6" fmla="*/ 1781257 h 4869711"/>
              <a:gd name="connsiteX0" fmla="*/ 0 w 4681777"/>
              <a:gd name="connsiteY0" fmla="*/ 1709411 h 4869711"/>
              <a:gd name="connsiteX1" fmla="*/ 2959192 w 4681777"/>
              <a:gd name="connsiteY1" fmla="*/ 0 h 4869711"/>
              <a:gd name="connsiteX2" fmla="*/ 4681777 w 4681777"/>
              <a:gd name="connsiteY2" fmla="*/ 1091499 h 4869711"/>
              <a:gd name="connsiteX3" fmla="*/ 4677213 w 4681777"/>
              <a:gd name="connsiteY3" fmla="*/ 3177819 h 4869711"/>
              <a:gd name="connsiteX4" fmla="*/ 1718728 w 4681777"/>
              <a:gd name="connsiteY4" fmla="*/ 4869711 h 4869711"/>
              <a:gd name="connsiteX5" fmla="*/ 1718728 w 4681777"/>
              <a:gd name="connsiteY5" fmla="*/ 2799907 h 4869711"/>
              <a:gd name="connsiteX6" fmla="*/ 0 w 4681777"/>
              <a:gd name="connsiteY6" fmla="*/ 1709411 h 4869711"/>
              <a:gd name="connsiteX0" fmla="*/ 0 w 4681777"/>
              <a:gd name="connsiteY0" fmla="*/ 1709411 h 4850116"/>
              <a:gd name="connsiteX1" fmla="*/ 2959192 w 4681777"/>
              <a:gd name="connsiteY1" fmla="*/ 0 h 4850116"/>
              <a:gd name="connsiteX2" fmla="*/ 4681777 w 4681777"/>
              <a:gd name="connsiteY2" fmla="*/ 1091499 h 4850116"/>
              <a:gd name="connsiteX3" fmla="*/ 4677213 w 4681777"/>
              <a:gd name="connsiteY3" fmla="*/ 3177819 h 4850116"/>
              <a:gd name="connsiteX4" fmla="*/ 1712197 w 4681777"/>
              <a:gd name="connsiteY4" fmla="*/ 4850116 h 4850116"/>
              <a:gd name="connsiteX5" fmla="*/ 1718728 w 4681777"/>
              <a:gd name="connsiteY5" fmla="*/ 2799907 h 4850116"/>
              <a:gd name="connsiteX6" fmla="*/ 0 w 4681777"/>
              <a:gd name="connsiteY6" fmla="*/ 1709411 h 4850116"/>
              <a:gd name="connsiteX0" fmla="*/ 0 w 4681777"/>
              <a:gd name="connsiteY0" fmla="*/ 1709411 h 4876242"/>
              <a:gd name="connsiteX1" fmla="*/ 2959192 w 4681777"/>
              <a:gd name="connsiteY1" fmla="*/ 0 h 4876242"/>
              <a:gd name="connsiteX2" fmla="*/ 4681777 w 4681777"/>
              <a:gd name="connsiteY2" fmla="*/ 1091499 h 4876242"/>
              <a:gd name="connsiteX3" fmla="*/ 4677213 w 4681777"/>
              <a:gd name="connsiteY3" fmla="*/ 3177819 h 4876242"/>
              <a:gd name="connsiteX4" fmla="*/ 1712197 w 4681777"/>
              <a:gd name="connsiteY4" fmla="*/ 4876242 h 4876242"/>
              <a:gd name="connsiteX5" fmla="*/ 1718728 w 4681777"/>
              <a:gd name="connsiteY5" fmla="*/ 2799907 h 4876242"/>
              <a:gd name="connsiteX6" fmla="*/ 0 w 4681777"/>
              <a:gd name="connsiteY6" fmla="*/ 1709411 h 4876242"/>
              <a:gd name="connsiteX0" fmla="*/ 0 w 4681777"/>
              <a:gd name="connsiteY0" fmla="*/ 1709411 h 4876242"/>
              <a:gd name="connsiteX1" fmla="*/ 2959192 w 4681777"/>
              <a:gd name="connsiteY1" fmla="*/ 0 h 4876242"/>
              <a:gd name="connsiteX2" fmla="*/ 4681777 w 4681777"/>
              <a:gd name="connsiteY2" fmla="*/ 1091499 h 4876242"/>
              <a:gd name="connsiteX3" fmla="*/ 4638025 w 4681777"/>
              <a:gd name="connsiteY3" fmla="*/ 3171287 h 4876242"/>
              <a:gd name="connsiteX4" fmla="*/ 1712197 w 4681777"/>
              <a:gd name="connsiteY4" fmla="*/ 4876242 h 4876242"/>
              <a:gd name="connsiteX5" fmla="*/ 1718728 w 4681777"/>
              <a:gd name="connsiteY5" fmla="*/ 2799907 h 4876242"/>
              <a:gd name="connsiteX6" fmla="*/ 0 w 4681777"/>
              <a:gd name="connsiteY6" fmla="*/ 1709411 h 4876242"/>
              <a:gd name="connsiteX0" fmla="*/ 0 w 4681777"/>
              <a:gd name="connsiteY0" fmla="*/ 1709411 h 4876242"/>
              <a:gd name="connsiteX1" fmla="*/ 2959192 w 4681777"/>
              <a:gd name="connsiteY1" fmla="*/ 0 h 4876242"/>
              <a:gd name="connsiteX2" fmla="*/ 4681777 w 4681777"/>
              <a:gd name="connsiteY2" fmla="*/ 1091499 h 4876242"/>
              <a:gd name="connsiteX3" fmla="*/ 4670682 w 4681777"/>
              <a:gd name="connsiteY3" fmla="*/ 3164755 h 4876242"/>
              <a:gd name="connsiteX4" fmla="*/ 1712197 w 4681777"/>
              <a:gd name="connsiteY4" fmla="*/ 4876242 h 4876242"/>
              <a:gd name="connsiteX5" fmla="*/ 1718728 w 4681777"/>
              <a:gd name="connsiteY5" fmla="*/ 2799907 h 4876242"/>
              <a:gd name="connsiteX6" fmla="*/ 0 w 4681777"/>
              <a:gd name="connsiteY6" fmla="*/ 1709411 h 4876242"/>
              <a:gd name="connsiteX0" fmla="*/ 0 w 4681777"/>
              <a:gd name="connsiteY0" fmla="*/ 1644096 h 4810927"/>
              <a:gd name="connsiteX1" fmla="*/ 2965723 w 4681777"/>
              <a:gd name="connsiteY1" fmla="*/ 0 h 4810927"/>
              <a:gd name="connsiteX2" fmla="*/ 4681777 w 4681777"/>
              <a:gd name="connsiteY2" fmla="*/ 1026184 h 4810927"/>
              <a:gd name="connsiteX3" fmla="*/ 4670682 w 4681777"/>
              <a:gd name="connsiteY3" fmla="*/ 3099440 h 4810927"/>
              <a:gd name="connsiteX4" fmla="*/ 1712197 w 4681777"/>
              <a:gd name="connsiteY4" fmla="*/ 4810927 h 4810927"/>
              <a:gd name="connsiteX5" fmla="*/ 1718728 w 4681777"/>
              <a:gd name="connsiteY5" fmla="*/ 2734592 h 4810927"/>
              <a:gd name="connsiteX6" fmla="*/ 0 w 4681777"/>
              <a:gd name="connsiteY6" fmla="*/ 1644096 h 4810927"/>
              <a:gd name="connsiteX0" fmla="*/ 0 w 4681777"/>
              <a:gd name="connsiteY0" fmla="*/ 1696347 h 4863178"/>
              <a:gd name="connsiteX1" fmla="*/ 2959192 w 4681777"/>
              <a:gd name="connsiteY1" fmla="*/ 0 h 4863178"/>
              <a:gd name="connsiteX2" fmla="*/ 4681777 w 4681777"/>
              <a:gd name="connsiteY2" fmla="*/ 1078435 h 4863178"/>
              <a:gd name="connsiteX3" fmla="*/ 4670682 w 4681777"/>
              <a:gd name="connsiteY3" fmla="*/ 3151691 h 4863178"/>
              <a:gd name="connsiteX4" fmla="*/ 1712197 w 4681777"/>
              <a:gd name="connsiteY4" fmla="*/ 4863178 h 4863178"/>
              <a:gd name="connsiteX5" fmla="*/ 1718728 w 4681777"/>
              <a:gd name="connsiteY5" fmla="*/ 2786843 h 4863178"/>
              <a:gd name="connsiteX6" fmla="*/ 0 w 4681777"/>
              <a:gd name="connsiteY6" fmla="*/ 1696347 h 4863178"/>
              <a:gd name="connsiteX0" fmla="*/ 0 w 4681777"/>
              <a:gd name="connsiteY0" fmla="*/ 1702878 h 4869709"/>
              <a:gd name="connsiteX1" fmla="*/ 2959192 w 4681777"/>
              <a:gd name="connsiteY1" fmla="*/ 0 h 4869709"/>
              <a:gd name="connsiteX2" fmla="*/ 4681777 w 4681777"/>
              <a:gd name="connsiteY2" fmla="*/ 1084966 h 4869709"/>
              <a:gd name="connsiteX3" fmla="*/ 4670682 w 4681777"/>
              <a:gd name="connsiteY3" fmla="*/ 3158222 h 4869709"/>
              <a:gd name="connsiteX4" fmla="*/ 1712197 w 4681777"/>
              <a:gd name="connsiteY4" fmla="*/ 4869709 h 4869709"/>
              <a:gd name="connsiteX5" fmla="*/ 1718728 w 4681777"/>
              <a:gd name="connsiteY5" fmla="*/ 2793374 h 4869709"/>
              <a:gd name="connsiteX6" fmla="*/ 0 w 4681777"/>
              <a:gd name="connsiteY6" fmla="*/ 1702878 h 4869709"/>
              <a:gd name="connsiteX0" fmla="*/ 0 w 4688309"/>
              <a:gd name="connsiteY0" fmla="*/ 1696347 h 4869709"/>
              <a:gd name="connsiteX1" fmla="*/ 2965724 w 4688309"/>
              <a:gd name="connsiteY1" fmla="*/ 0 h 4869709"/>
              <a:gd name="connsiteX2" fmla="*/ 4688309 w 4688309"/>
              <a:gd name="connsiteY2" fmla="*/ 1084966 h 4869709"/>
              <a:gd name="connsiteX3" fmla="*/ 4677214 w 4688309"/>
              <a:gd name="connsiteY3" fmla="*/ 3158222 h 4869709"/>
              <a:gd name="connsiteX4" fmla="*/ 1718729 w 4688309"/>
              <a:gd name="connsiteY4" fmla="*/ 4869709 h 4869709"/>
              <a:gd name="connsiteX5" fmla="*/ 1725260 w 4688309"/>
              <a:gd name="connsiteY5" fmla="*/ 2793374 h 4869709"/>
              <a:gd name="connsiteX6" fmla="*/ 0 w 4688309"/>
              <a:gd name="connsiteY6" fmla="*/ 1696347 h 486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8309" h="4869709">
                <a:moveTo>
                  <a:pt x="0" y="1696347"/>
                </a:moveTo>
                <a:lnTo>
                  <a:pt x="2965724" y="0"/>
                </a:lnTo>
                <a:lnTo>
                  <a:pt x="4688309" y="1084966"/>
                </a:lnTo>
                <a:cubicBezTo>
                  <a:pt x="4683546" y="1777264"/>
                  <a:pt x="4681977" y="2465924"/>
                  <a:pt x="4677214" y="3158222"/>
                </a:cubicBezTo>
                <a:lnTo>
                  <a:pt x="1718729" y="4869709"/>
                </a:lnTo>
                <a:lnTo>
                  <a:pt x="1725260" y="2793374"/>
                </a:lnTo>
                <a:lnTo>
                  <a:pt x="0" y="1696347"/>
                </a:lnTo>
                <a:close/>
              </a:path>
            </a:pathLst>
          </a:cu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a:extLst>
              <a:ext uri="{FF2B5EF4-FFF2-40B4-BE49-F238E27FC236}">
                <a16:creationId xmlns:a16="http://schemas.microsoft.com/office/drawing/2014/main" id="{B6C19198-9DFD-06F3-980F-3BB7C13E5B79}"/>
              </a:ext>
            </a:extLst>
          </p:cNvPr>
          <p:cNvSpPr>
            <a:spLocks noGrp="1"/>
          </p:cNvSpPr>
          <p:nvPr>
            <p:ph type="title"/>
          </p:nvPr>
        </p:nvSpPr>
        <p:spPr>
          <a:xfrm>
            <a:off x="510363" y="287635"/>
            <a:ext cx="11171274" cy="1325563"/>
          </a:xfrm>
        </p:spPr>
        <p:txBody>
          <a:bodyPr anchor="ctr" anchorCtr="0"/>
          <a:lstStyle>
            <a:lvl1pPr>
              <a:defRPr>
                <a:solidFill>
                  <a:schemeClr val="tx1"/>
                </a:solidFill>
              </a:defRPr>
            </a:lvl1pPr>
          </a:lstStyle>
          <a:p>
            <a:r>
              <a:rPr lang="en-US"/>
              <a:t>Click to edit Master title style</a:t>
            </a:r>
          </a:p>
        </p:txBody>
      </p:sp>
      <p:sp>
        <p:nvSpPr>
          <p:cNvPr id="2" name="Slide Number Placeholder 5">
            <a:extLst>
              <a:ext uri="{FF2B5EF4-FFF2-40B4-BE49-F238E27FC236}">
                <a16:creationId xmlns:a16="http://schemas.microsoft.com/office/drawing/2014/main" id="{255ABEE8-20EA-D6F3-052A-C4A56A8CDC79}"/>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42837810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13">
            <a:extLst>
              <a:ext uri="{FF2B5EF4-FFF2-40B4-BE49-F238E27FC236}">
                <a16:creationId xmlns:a16="http://schemas.microsoft.com/office/drawing/2014/main" id="{39C1A97B-8C98-C4E8-DC27-28E1FEC0F102}"/>
              </a:ext>
            </a:extLst>
          </p:cNvPr>
          <p:cNvSpPr>
            <a:spLocks noGrp="1" noChangeAspect="1"/>
          </p:cNvSpPr>
          <p:nvPr>
            <p:ph type="pic" sz="quarter" idx="18"/>
          </p:nvPr>
        </p:nvSpPr>
        <p:spPr>
          <a:xfrm>
            <a:off x="0" y="0"/>
            <a:ext cx="5425489" cy="6858000"/>
          </a:xfrm>
          <a:solidFill>
            <a:schemeClr val="bg2"/>
          </a:solidFill>
        </p:spPr>
        <p:txBody>
          <a:bodyPr anchor="ctr"/>
          <a:lstStyle>
            <a:lvl1pPr marL="0" indent="0" algn="ctr">
              <a:buNone/>
              <a:defRPr sz="1600"/>
            </a:lvl1pPr>
          </a:lstStyle>
          <a:p>
            <a:endParaRPr lang="en-US"/>
          </a:p>
        </p:txBody>
      </p:sp>
      <p:sp>
        <p:nvSpPr>
          <p:cNvPr id="5" name="Slide Number Placeholder 2">
            <a:extLst>
              <a:ext uri="{FF2B5EF4-FFF2-40B4-BE49-F238E27FC236}">
                <a16:creationId xmlns:a16="http://schemas.microsoft.com/office/drawing/2014/main" id="{BFB5DB27-9018-F854-E7FF-3B4B3ED46073}"/>
              </a:ext>
            </a:extLst>
          </p:cNvPr>
          <p:cNvSpPr>
            <a:spLocks noGrp="1"/>
          </p:cNvSpPr>
          <p:nvPr>
            <p:ph type="sldNum" sz="quarter" idx="10"/>
          </p:nvPr>
        </p:nvSpPr>
        <p:spPr>
          <a:xfrm>
            <a:off x="510363" y="6313486"/>
            <a:ext cx="2743200" cy="365125"/>
          </a:xfrm>
        </p:spPr>
        <p:txBody>
          <a:bodyPr/>
          <a:lstStyle/>
          <a:p>
            <a:fld id="{0246F002-FF83-614A-810B-169E974B53D7}" type="slidenum">
              <a:rPr lang="en-US" smtClean="0"/>
              <a:pPr/>
              <a:t>‹#›</a:t>
            </a:fld>
            <a:r>
              <a:rPr lang="en-US"/>
              <a:t>  </a:t>
            </a:r>
            <a:r>
              <a:rPr lang="en-US" sz="800"/>
              <a:t>© 2025 MaiaEdge</a:t>
            </a:r>
          </a:p>
        </p:txBody>
      </p:sp>
      <p:sp>
        <p:nvSpPr>
          <p:cNvPr id="7" name="Title 1">
            <a:extLst>
              <a:ext uri="{FF2B5EF4-FFF2-40B4-BE49-F238E27FC236}">
                <a16:creationId xmlns:a16="http://schemas.microsoft.com/office/drawing/2014/main" id="{46CA965E-802B-F7F9-6121-EBFF4798C9AE}"/>
              </a:ext>
            </a:extLst>
          </p:cNvPr>
          <p:cNvSpPr>
            <a:spLocks noGrp="1"/>
          </p:cNvSpPr>
          <p:nvPr>
            <p:ph type="title"/>
          </p:nvPr>
        </p:nvSpPr>
        <p:spPr>
          <a:xfrm>
            <a:off x="510363" y="287635"/>
            <a:ext cx="11171274" cy="1325563"/>
          </a:xfrm>
        </p:spPr>
        <p:txBody>
          <a:bodyPr/>
          <a:lstStyle/>
          <a:p>
            <a:r>
              <a:rPr lang="en-US"/>
              <a:t>Click to edit Master title style</a:t>
            </a:r>
          </a:p>
        </p:txBody>
      </p:sp>
      <p:sp>
        <p:nvSpPr>
          <p:cNvPr id="8" name="Content Placeholder 2">
            <a:extLst>
              <a:ext uri="{FF2B5EF4-FFF2-40B4-BE49-F238E27FC236}">
                <a16:creationId xmlns:a16="http://schemas.microsoft.com/office/drawing/2014/main" id="{DC929B53-39C0-902E-C56C-8F2E8C91E449}"/>
              </a:ext>
            </a:extLst>
          </p:cNvPr>
          <p:cNvSpPr>
            <a:spLocks noGrp="1"/>
          </p:cNvSpPr>
          <p:nvPr>
            <p:ph idx="1"/>
          </p:nvPr>
        </p:nvSpPr>
        <p:spPr>
          <a:xfrm>
            <a:off x="6096000" y="1825625"/>
            <a:ext cx="5585637" cy="4351338"/>
          </a:xfrm>
        </p:spPr>
        <p:txBody>
          <a:bodyPr/>
          <a:lstStyle>
            <a:lvl4pPr>
              <a:defRPr b="0" i="0">
                <a:latin typeface="Verdana Regular" charset="0"/>
                <a:ea typeface="Verdana Regular" charset="0"/>
              </a:defRPr>
            </a:lvl4pPr>
            <a:lvl5pPr>
              <a:defRPr b="0" i="0">
                <a:latin typeface="Verdana Regular" charset="0"/>
                <a:ea typeface="Verdana Regular"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150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9D70AF1-C345-A963-6917-1B0C8F4A40CD}"/>
              </a:ext>
            </a:extLst>
          </p:cNvPr>
          <p:cNvSpPr/>
          <p:nvPr userDrawn="1"/>
        </p:nvSpPr>
        <p:spPr>
          <a:xfrm>
            <a:off x="6350" y="0"/>
            <a:ext cx="5293783"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yellow arrow on a black background&#10;&#10;AI-generated content may be incorrect.">
            <a:extLst>
              <a:ext uri="{FF2B5EF4-FFF2-40B4-BE49-F238E27FC236}">
                <a16:creationId xmlns:a16="http://schemas.microsoft.com/office/drawing/2014/main" id="{27EC7AC6-EDD6-A038-AFBF-025F75FFA10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6350" y="0"/>
            <a:ext cx="5293783" cy="6858000"/>
          </a:xfrm>
          <a:prstGeom prst="rect">
            <a:avLst/>
          </a:prstGeom>
        </p:spPr>
      </p:pic>
      <p:sp>
        <p:nvSpPr>
          <p:cNvPr id="9" name="Slide Number Placeholder 2">
            <a:extLst>
              <a:ext uri="{FF2B5EF4-FFF2-40B4-BE49-F238E27FC236}">
                <a16:creationId xmlns:a16="http://schemas.microsoft.com/office/drawing/2014/main" id="{C097539D-B19E-48FA-6E2C-4270BB56FAE7}"/>
              </a:ext>
            </a:extLst>
          </p:cNvPr>
          <p:cNvSpPr>
            <a:spLocks noGrp="1"/>
          </p:cNvSpPr>
          <p:nvPr>
            <p:ph type="sldNum" sz="quarter" idx="10"/>
          </p:nvPr>
        </p:nvSpPr>
        <p:spPr>
          <a:xfrm>
            <a:off x="510363" y="6313486"/>
            <a:ext cx="2743200" cy="365125"/>
          </a:xfrm>
        </p:spPr>
        <p:txBody>
          <a:bodyPr/>
          <a:lstStyle/>
          <a:p>
            <a:fld id="{0246F002-FF83-614A-810B-169E974B53D7}" type="slidenum">
              <a:rPr lang="en-US" smtClean="0"/>
              <a:pPr/>
              <a:t>‹#›</a:t>
            </a:fld>
            <a:r>
              <a:rPr lang="en-US"/>
              <a:t>  </a:t>
            </a:r>
            <a:r>
              <a:rPr lang="en-US" sz="800"/>
              <a:t>© 2025 MaiaEdge</a:t>
            </a:r>
          </a:p>
        </p:txBody>
      </p:sp>
      <p:sp>
        <p:nvSpPr>
          <p:cNvPr id="10" name="Content Placeholder 2">
            <a:extLst>
              <a:ext uri="{FF2B5EF4-FFF2-40B4-BE49-F238E27FC236}">
                <a16:creationId xmlns:a16="http://schemas.microsoft.com/office/drawing/2014/main" id="{C6DE4E5D-83D6-3A7D-986C-6DC8384D91A4}"/>
              </a:ext>
            </a:extLst>
          </p:cNvPr>
          <p:cNvSpPr>
            <a:spLocks noGrp="1"/>
          </p:cNvSpPr>
          <p:nvPr>
            <p:ph idx="1"/>
          </p:nvPr>
        </p:nvSpPr>
        <p:spPr>
          <a:xfrm>
            <a:off x="6096000" y="1825625"/>
            <a:ext cx="5585637" cy="4351338"/>
          </a:xfrm>
        </p:spPr>
        <p:txBody>
          <a:bodyPr/>
          <a:lstStyle>
            <a:lvl4pPr>
              <a:defRPr b="0" i="0">
                <a:latin typeface="Verdana Regular" charset="0"/>
                <a:ea typeface="Verdana Regular" charset="0"/>
              </a:defRPr>
            </a:lvl4pPr>
            <a:lvl5pPr>
              <a:defRPr b="0" i="0">
                <a:latin typeface="Verdana Regular" charset="0"/>
                <a:ea typeface="Verdana Regular"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6BB39ABB-888A-28DE-ED1A-CF27D4E89B65}"/>
              </a:ext>
            </a:extLst>
          </p:cNvPr>
          <p:cNvSpPr>
            <a:spLocks noGrp="1"/>
          </p:cNvSpPr>
          <p:nvPr>
            <p:ph type="title"/>
          </p:nvPr>
        </p:nvSpPr>
        <p:spPr>
          <a:xfrm>
            <a:off x="510363" y="287635"/>
            <a:ext cx="4190225"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4055972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29762-9963-DE48-A043-687C244FC2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FA6ACCA9-3F0C-173E-7344-3D8A1573F96F}"/>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28297713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9D70AF1-C345-A963-6917-1B0C8F4A40CD}"/>
              </a:ext>
            </a:extLst>
          </p:cNvPr>
          <p:cNvSpPr/>
          <p:nvPr userDrawn="1"/>
        </p:nvSpPr>
        <p:spPr>
          <a:xfrm>
            <a:off x="6350" y="0"/>
            <a:ext cx="5293783"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yellow and black logo&#10;&#10;AI-generated content may be incorrect.">
            <a:extLst>
              <a:ext uri="{FF2B5EF4-FFF2-40B4-BE49-F238E27FC236}">
                <a16:creationId xmlns:a16="http://schemas.microsoft.com/office/drawing/2014/main" id="{754505A1-8451-1628-FBF7-6260F2F614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5293783" cy="6858000"/>
          </a:xfrm>
          <a:prstGeom prst="rect">
            <a:avLst/>
          </a:prstGeom>
        </p:spPr>
      </p:pic>
      <p:sp>
        <p:nvSpPr>
          <p:cNvPr id="4" name="Slide Number Placeholder 2">
            <a:extLst>
              <a:ext uri="{FF2B5EF4-FFF2-40B4-BE49-F238E27FC236}">
                <a16:creationId xmlns:a16="http://schemas.microsoft.com/office/drawing/2014/main" id="{408A68EA-4A30-5D69-B69F-0B7A60FC1E2D}"/>
              </a:ext>
            </a:extLst>
          </p:cNvPr>
          <p:cNvSpPr>
            <a:spLocks noGrp="1"/>
          </p:cNvSpPr>
          <p:nvPr>
            <p:ph type="sldNum" sz="quarter" idx="10"/>
          </p:nvPr>
        </p:nvSpPr>
        <p:spPr>
          <a:xfrm>
            <a:off x="510363" y="6313486"/>
            <a:ext cx="2743200" cy="365125"/>
          </a:xfrm>
        </p:spPr>
        <p:txBody>
          <a:bodyPr/>
          <a:lstStyle/>
          <a:p>
            <a:fld id="{0246F002-FF83-614A-810B-169E974B53D7}" type="slidenum">
              <a:rPr lang="en-US" smtClean="0"/>
              <a:pPr/>
              <a:t>‹#›</a:t>
            </a:fld>
            <a:r>
              <a:rPr lang="en-US"/>
              <a:t>  </a:t>
            </a:r>
            <a:r>
              <a:rPr lang="en-US" sz="800"/>
              <a:t>© 2025 MaiaEdge</a:t>
            </a:r>
          </a:p>
        </p:txBody>
      </p:sp>
      <p:sp>
        <p:nvSpPr>
          <p:cNvPr id="5" name="Content Placeholder 2">
            <a:extLst>
              <a:ext uri="{FF2B5EF4-FFF2-40B4-BE49-F238E27FC236}">
                <a16:creationId xmlns:a16="http://schemas.microsoft.com/office/drawing/2014/main" id="{85F70D71-33C0-AB3B-FEE2-BE4D6B3F6D10}"/>
              </a:ext>
            </a:extLst>
          </p:cNvPr>
          <p:cNvSpPr>
            <a:spLocks noGrp="1"/>
          </p:cNvSpPr>
          <p:nvPr>
            <p:ph idx="1"/>
          </p:nvPr>
        </p:nvSpPr>
        <p:spPr>
          <a:xfrm>
            <a:off x="6096000" y="1825625"/>
            <a:ext cx="5585637" cy="4351338"/>
          </a:xfrm>
        </p:spPr>
        <p:txBody>
          <a:bodyPr/>
          <a:lstStyle>
            <a:lvl4pPr>
              <a:defRPr b="0" i="0">
                <a:latin typeface="Verdana Regular" charset="0"/>
                <a:ea typeface="Verdana Regular" charset="0"/>
              </a:defRPr>
            </a:lvl4pPr>
            <a:lvl5pPr>
              <a:defRPr b="0" i="0">
                <a:latin typeface="Verdana Regular" charset="0"/>
                <a:ea typeface="Verdana Regular"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F75B8B09-46CC-209A-F9BC-D6EA1602C1DB}"/>
              </a:ext>
            </a:extLst>
          </p:cNvPr>
          <p:cNvSpPr>
            <a:spLocks noGrp="1"/>
          </p:cNvSpPr>
          <p:nvPr>
            <p:ph type="title"/>
          </p:nvPr>
        </p:nvSpPr>
        <p:spPr>
          <a:xfrm>
            <a:off x="510363" y="287635"/>
            <a:ext cx="4190225"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9437593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9D70AF1-C345-A963-6917-1B0C8F4A40CD}"/>
              </a:ext>
            </a:extLst>
          </p:cNvPr>
          <p:cNvSpPr/>
          <p:nvPr userDrawn="1"/>
        </p:nvSpPr>
        <p:spPr>
          <a:xfrm>
            <a:off x="6350" y="0"/>
            <a:ext cx="5293783"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yellow and black logo&#10;&#10;AI-generated content may be incorrect.">
            <a:extLst>
              <a:ext uri="{FF2B5EF4-FFF2-40B4-BE49-F238E27FC236}">
                <a16:creationId xmlns:a16="http://schemas.microsoft.com/office/drawing/2014/main" id="{CA3A4F00-B30C-697D-649F-C8CE878845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5293783" cy="6858000"/>
          </a:xfrm>
          <a:prstGeom prst="rect">
            <a:avLst/>
          </a:prstGeom>
        </p:spPr>
      </p:pic>
      <p:sp>
        <p:nvSpPr>
          <p:cNvPr id="10" name="Content Placeholder 2">
            <a:extLst>
              <a:ext uri="{FF2B5EF4-FFF2-40B4-BE49-F238E27FC236}">
                <a16:creationId xmlns:a16="http://schemas.microsoft.com/office/drawing/2014/main" id="{05D07EAC-11F8-CE04-20A3-D176299A502B}"/>
              </a:ext>
            </a:extLst>
          </p:cNvPr>
          <p:cNvSpPr>
            <a:spLocks noGrp="1"/>
          </p:cNvSpPr>
          <p:nvPr>
            <p:ph idx="1"/>
          </p:nvPr>
        </p:nvSpPr>
        <p:spPr>
          <a:xfrm>
            <a:off x="6096000" y="1825625"/>
            <a:ext cx="5585637" cy="4351338"/>
          </a:xfrm>
        </p:spPr>
        <p:txBody>
          <a:bodyPr/>
          <a:lstStyle>
            <a:lvl4pPr>
              <a:defRPr b="0" i="0">
                <a:latin typeface="Verdana Regular" charset="0"/>
                <a:ea typeface="Verdana Regular" charset="0"/>
              </a:defRPr>
            </a:lvl4pPr>
            <a:lvl5pPr>
              <a:defRPr b="0" i="0">
                <a:latin typeface="Verdana Regular" charset="0"/>
                <a:ea typeface="Verdana Regular"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72305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5_Blank">
    <p:spTree>
      <p:nvGrpSpPr>
        <p:cNvPr id="1" name=""/>
        <p:cNvGrpSpPr/>
        <p:nvPr/>
      </p:nvGrpSpPr>
      <p:grpSpPr>
        <a:xfrm>
          <a:off x="0" y="0"/>
          <a:ext cx="0" cy="0"/>
          <a:chOff x="0" y="0"/>
          <a:chExt cx="0" cy="0"/>
        </a:xfrm>
      </p:grpSpPr>
      <p:pic>
        <p:nvPicPr>
          <p:cNvPr id="6" name="Picture 5" descr="A black and yellow diagonal lines&#10;&#10;AI-generated content may be incorrect.">
            <a:extLst>
              <a:ext uri="{FF2B5EF4-FFF2-40B4-BE49-F238E27FC236}">
                <a16:creationId xmlns:a16="http://schemas.microsoft.com/office/drawing/2014/main" id="{8A72AA12-5921-0A02-6245-412DD5453E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7" name="Slide Number Placeholder 5">
            <a:extLst>
              <a:ext uri="{FF2B5EF4-FFF2-40B4-BE49-F238E27FC236}">
                <a16:creationId xmlns:a16="http://schemas.microsoft.com/office/drawing/2014/main" id="{BD5C5FE7-60F4-201E-E2CF-AEE0CE172118}"/>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pic>
        <p:nvPicPr>
          <p:cNvPr id="8" name="Picture 7" descr="A black and brown text&#10;&#10;AI-generated content may be incorrect.">
            <a:extLst>
              <a:ext uri="{FF2B5EF4-FFF2-40B4-BE49-F238E27FC236}">
                <a16:creationId xmlns:a16="http://schemas.microsoft.com/office/drawing/2014/main" id="{1BC1164F-DB1D-518B-0913-9F50120BDA4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31318" y="5929313"/>
            <a:ext cx="2622543" cy="749298"/>
          </a:xfrm>
          <a:prstGeom prst="rect">
            <a:avLst/>
          </a:prstGeom>
        </p:spPr>
      </p:pic>
    </p:spTree>
    <p:extLst>
      <p:ext uri="{BB962C8B-B14F-4D97-AF65-F5344CB8AC3E}">
        <p14:creationId xmlns:p14="http://schemas.microsoft.com/office/powerpoint/2010/main" val="23007153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8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488687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19_Blank">
    <p:spTree>
      <p:nvGrpSpPr>
        <p:cNvPr id="1" name=""/>
        <p:cNvGrpSpPr/>
        <p:nvPr/>
      </p:nvGrpSpPr>
      <p:grpSpPr>
        <a:xfrm>
          <a:off x="0" y="0"/>
          <a:ext cx="0" cy="0"/>
          <a:chOff x="0" y="0"/>
          <a:chExt cx="0" cy="0"/>
        </a:xfrm>
      </p:grpSpPr>
      <p:pic>
        <p:nvPicPr>
          <p:cNvPr id="5" name="Picture 4" descr="A yellow and black rectangle&#10;&#10;AI-generated content may be incorrect.">
            <a:extLst>
              <a:ext uri="{FF2B5EF4-FFF2-40B4-BE49-F238E27FC236}">
                <a16:creationId xmlns:a16="http://schemas.microsoft.com/office/drawing/2014/main" id="{93F7EDEA-4A83-C8A6-A902-586292FA5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19670" y="-725556"/>
            <a:ext cx="12192000" cy="6858000"/>
          </a:xfrm>
          <a:prstGeom prst="rect">
            <a:avLst/>
          </a:prstGeom>
        </p:spPr>
      </p:pic>
      <p:sp>
        <p:nvSpPr>
          <p:cNvPr id="6" name="Slide Number Placeholder 5">
            <a:extLst>
              <a:ext uri="{FF2B5EF4-FFF2-40B4-BE49-F238E27FC236}">
                <a16:creationId xmlns:a16="http://schemas.microsoft.com/office/drawing/2014/main" id="{2946A661-21AC-0749-4516-80E5D19809A1}"/>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pic>
        <p:nvPicPr>
          <p:cNvPr id="7" name="Picture 6" descr="A black and brown text&#10;&#10;AI-generated content may be incorrect.">
            <a:extLst>
              <a:ext uri="{FF2B5EF4-FFF2-40B4-BE49-F238E27FC236}">
                <a16:creationId xmlns:a16="http://schemas.microsoft.com/office/drawing/2014/main" id="{716797BF-A9F8-4F1E-14AD-9F85FD6E894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31318" y="5929313"/>
            <a:ext cx="2622543" cy="749298"/>
          </a:xfrm>
          <a:prstGeom prst="rect">
            <a:avLst/>
          </a:prstGeom>
        </p:spPr>
      </p:pic>
    </p:spTree>
    <p:extLst>
      <p:ext uri="{BB962C8B-B14F-4D97-AF65-F5344CB8AC3E}">
        <p14:creationId xmlns:p14="http://schemas.microsoft.com/office/powerpoint/2010/main" val="1683113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ECEE7109-31B7-BD46-8EDB-AF84974DF9F5}"/>
              </a:ext>
            </a:extLst>
          </p:cNvPr>
          <p:cNvSpPr>
            <a:spLocks noGrp="1"/>
          </p:cNvSpPr>
          <p:nvPr>
            <p:ph type="title" hasCustomPrompt="1"/>
          </p:nvPr>
        </p:nvSpPr>
        <p:spPr>
          <a:xfrm>
            <a:off x="507925" y="1757507"/>
            <a:ext cx="6128401" cy="2703657"/>
          </a:xfrm>
        </p:spPr>
        <p:txBody>
          <a:bodyPr lIns="0" tIns="0" rIns="0" bIns="0">
            <a:noAutofit/>
          </a:bodyPr>
          <a:lstStyle>
            <a:lvl1pPr>
              <a:defRPr sz="5400">
                <a:solidFill>
                  <a:schemeClr val="tx1"/>
                </a:solidFill>
              </a:defRPr>
            </a:lvl1pPr>
          </a:lstStyle>
          <a:p>
            <a:r>
              <a:rPr lang="en-US"/>
              <a:t>This is a </a:t>
            </a:r>
            <a:br>
              <a:rPr lang="en-US"/>
            </a:br>
            <a:r>
              <a:rPr lang="en-US"/>
              <a:t>section breaker</a:t>
            </a:r>
          </a:p>
        </p:txBody>
      </p:sp>
      <p:sp>
        <p:nvSpPr>
          <p:cNvPr id="2" name="Slide Number Placeholder 5">
            <a:extLst>
              <a:ext uri="{FF2B5EF4-FFF2-40B4-BE49-F238E27FC236}">
                <a16:creationId xmlns:a16="http://schemas.microsoft.com/office/drawing/2014/main" id="{E0419688-C23D-59E4-39F5-4D4DBB9AD224}"/>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1010229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CDDAC4E-930B-FAA9-3198-454A7BF3DB1D}"/>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2355665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270E7-1CBA-C84A-9C8D-F34544AEA7F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9004B4-675E-084A-9B2C-E0FE3352B3D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347416-BFE3-B049-BE13-65305C2F60D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B01BDE95-2C23-BCC8-DBEE-B81F153EA429}"/>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2236933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ABA91-4841-5048-9DA1-3D77B29AA09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7B2C7A-2755-104C-A21A-043EBE43337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23F69B-469B-DF4E-A5E4-91D4E0F086E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80A7541D-0C52-79B6-AE5E-C146B2550D4B}"/>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 2025 </a:t>
            </a:r>
            <a:r>
              <a:rPr lang="en-US" err="1"/>
              <a:t>MaiaEdge</a:t>
            </a:r>
            <a:endParaRPr lang="en-US"/>
          </a:p>
        </p:txBody>
      </p:sp>
    </p:spTree>
    <p:extLst>
      <p:ext uri="{BB962C8B-B14F-4D97-AF65-F5344CB8AC3E}">
        <p14:creationId xmlns:p14="http://schemas.microsoft.com/office/powerpoint/2010/main" val="4206533362"/>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4345E0-3007-C543-AB43-48A854E4DFEC}"/>
              </a:ext>
            </a:extLst>
          </p:cNvPr>
          <p:cNvSpPr>
            <a:spLocks noGrp="1"/>
          </p:cNvSpPr>
          <p:nvPr>
            <p:ph type="title"/>
          </p:nvPr>
        </p:nvSpPr>
        <p:spPr>
          <a:xfrm>
            <a:off x="510363" y="287635"/>
            <a:ext cx="11171274" cy="1325563"/>
          </a:xfrm>
          <a:prstGeom prst="rect">
            <a:avLst/>
          </a:prstGeom>
        </p:spPr>
        <p:txBody>
          <a:bodyPr vert="horz" lIns="0" tIns="0" rIns="0" bIns="0" rtlCol="0" anchor="ctr"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3AECF9F3-238C-A344-BDB8-0AB4D7FFD798}"/>
              </a:ext>
            </a:extLst>
          </p:cNvPr>
          <p:cNvSpPr>
            <a:spLocks noGrp="1"/>
          </p:cNvSpPr>
          <p:nvPr>
            <p:ph type="body" idx="1"/>
          </p:nvPr>
        </p:nvSpPr>
        <p:spPr>
          <a:xfrm>
            <a:off x="510363" y="1825625"/>
            <a:ext cx="11171274"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926A726B-FDA4-FFDB-3AAF-0692C44804F8}"/>
              </a:ext>
            </a:extLst>
          </p:cNvPr>
          <p:cNvSpPr>
            <a:spLocks noGrp="1"/>
          </p:cNvSpPr>
          <p:nvPr>
            <p:ph type="sldNum" sz="quarter" idx="4"/>
          </p:nvPr>
        </p:nvSpPr>
        <p:spPr>
          <a:xfrm>
            <a:off x="510363" y="6313486"/>
            <a:ext cx="2743200" cy="365125"/>
          </a:xfrm>
          <a:prstGeom prst="rect">
            <a:avLst/>
          </a:prstGeom>
        </p:spPr>
        <p:txBody>
          <a:bodyPr vert="horz" lIns="0" tIns="0" rIns="0" bIns="0" rtlCol="0" anchor="ctr"/>
          <a:lstStyle>
            <a:lvl1pPr algn="l">
              <a:defRPr sz="9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fld id="{0246F002-FF83-614A-810B-169E974B53D7}" type="slidenum">
              <a:rPr lang="en-US" smtClean="0"/>
              <a:pPr/>
              <a:t>‹#›</a:t>
            </a:fld>
            <a:r>
              <a:rPr lang="en-US"/>
              <a:t>  </a:t>
            </a:r>
            <a:r>
              <a:rPr lang="en-US" sz="800"/>
              <a:t>© 2025 </a:t>
            </a:r>
            <a:r>
              <a:rPr lang="en-US" sz="800" err="1"/>
              <a:t>MaiaEdge</a:t>
            </a:r>
            <a:endParaRPr lang="en-US" sz="800"/>
          </a:p>
        </p:txBody>
      </p:sp>
      <p:pic>
        <p:nvPicPr>
          <p:cNvPr id="5" name="Picture 4" descr="A black and brown text&#10;&#10;AI-generated content may be incorrect.">
            <a:extLst>
              <a:ext uri="{FF2B5EF4-FFF2-40B4-BE49-F238E27FC236}">
                <a16:creationId xmlns:a16="http://schemas.microsoft.com/office/drawing/2014/main" id="{F45654C8-43B6-059D-8339-91B993796C84}"/>
              </a:ext>
            </a:extLst>
          </p:cNvPr>
          <p:cNvPicPr>
            <a:picLocks noChangeAspect="1"/>
          </p:cNvPicPr>
          <p:nvPr userDrawn="1"/>
        </p:nvPicPr>
        <p:blipFill>
          <a:blip r:embed="rId67" cstate="email">
            <a:extLst>
              <a:ext uri="{28A0092B-C50C-407E-A947-70E740481C1C}">
                <a14:useLocalDpi xmlns:a14="http://schemas.microsoft.com/office/drawing/2010/main"/>
              </a:ext>
            </a:extLst>
          </a:blip>
          <a:stretch>
            <a:fillRect/>
          </a:stretch>
        </p:blipFill>
        <p:spPr>
          <a:xfrm>
            <a:off x="9231318" y="5929313"/>
            <a:ext cx="2622543" cy="749298"/>
          </a:xfrm>
          <a:prstGeom prst="rect">
            <a:avLst/>
          </a:prstGeom>
        </p:spPr>
      </p:pic>
    </p:spTree>
    <p:extLst>
      <p:ext uri="{BB962C8B-B14F-4D97-AF65-F5344CB8AC3E}">
        <p14:creationId xmlns:p14="http://schemas.microsoft.com/office/powerpoint/2010/main" val="83214172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724" r:id="rId13"/>
    <p:sldLayoutId id="2147483728" r:id="rId14"/>
    <p:sldLayoutId id="2147483723" r:id="rId15"/>
    <p:sldLayoutId id="2147483725" r:id="rId16"/>
    <p:sldLayoutId id="2147483726" r:id="rId17"/>
    <p:sldLayoutId id="2147483727" r:id="rId18"/>
    <p:sldLayoutId id="2147483650" r:id="rId19"/>
    <p:sldLayoutId id="2147483664" r:id="rId20"/>
    <p:sldLayoutId id="2147483663" r:id="rId21"/>
    <p:sldLayoutId id="2147483662" r:id="rId22"/>
    <p:sldLayoutId id="2147483661" r:id="rId23"/>
    <p:sldLayoutId id="2147483679" r:id="rId24"/>
    <p:sldLayoutId id="2147483678" r:id="rId25"/>
    <p:sldLayoutId id="2147483680" r:id="rId26"/>
    <p:sldLayoutId id="2147483683" r:id="rId27"/>
    <p:sldLayoutId id="2147483682" r:id="rId28"/>
    <p:sldLayoutId id="2147483681" r:id="rId29"/>
    <p:sldLayoutId id="2147483654" r:id="rId30"/>
    <p:sldLayoutId id="2147483655" r:id="rId31"/>
    <p:sldLayoutId id="2147483716" r:id="rId32"/>
    <p:sldLayoutId id="2147483717" r:id="rId33"/>
    <p:sldLayoutId id="2147483704" r:id="rId34"/>
    <p:sldLayoutId id="2147483711" r:id="rId35"/>
    <p:sldLayoutId id="2147483705" r:id="rId36"/>
    <p:sldLayoutId id="2147483729" r:id="rId37"/>
    <p:sldLayoutId id="2147483730" r:id="rId38"/>
    <p:sldLayoutId id="2147483731" r:id="rId39"/>
    <p:sldLayoutId id="2147483732" r:id="rId40"/>
    <p:sldLayoutId id="2147483733" r:id="rId41"/>
    <p:sldLayoutId id="2147483734" r:id="rId42"/>
    <p:sldLayoutId id="2147483735" r:id="rId43"/>
    <p:sldLayoutId id="2147483736" r:id="rId44"/>
    <p:sldLayoutId id="2147483737" r:id="rId45"/>
    <p:sldLayoutId id="2147483738" r:id="rId46"/>
    <p:sldLayoutId id="2147483739" r:id="rId47"/>
    <p:sldLayoutId id="2147483740" r:id="rId48"/>
    <p:sldLayoutId id="2147483707" r:id="rId49"/>
    <p:sldLayoutId id="2147483708" r:id="rId50"/>
    <p:sldLayoutId id="2147483706" r:id="rId51"/>
    <p:sldLayoutId id="2147483656" r:id="rId52"/>
    <p:sldLayoutId id="2147483720" r:id="rId53"/>
    <p:sldLayoutId id="2147483721" r:id="rId54"/>
    <p:sldLayoutId id="2147483722" r:id="rId55"/>
    <p:sldLayoutId id="2147483709" r:id="rId56"/>
    <p:sldLayoutId id="2147483710" r:id="rId57"/>
    <p:sldLayoutId id="2147483712" r:id="rId58"/>
    <p:sldLayoutId id="2147483713" r:id="rId59"/>
    <p:sldLayoutId id="2147483714" r:id="rId60"/>
    <p:sldLayoutId id="2147483715" r:id="rId61"/>
    <p:sldLayoutId id="2147483698" r:id="rId62"/>
    <p:sldLayoutId id="2147483718" r:id="rId63"/>
    <p:sldLayoutId id="2147483719" r:id="rId64"/>
    <p:sldLayoutId id="2147483675" r:id="rId65"/>
  </p:sldLayoutIdLst>
  <p:hf hdr="0" ftr="0" dt="0"/>
  <p:txStyles>
    <p:title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Verdana" panose="020B060403050404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0" kern="1200">
          <a:solidFill>
            <a:schemeClr val="tx2"/>
          </a:solidFill>
          <a:latin typeface="Arial" panose="020B0604020202020204" pitchFamily="34" charset="0"/>
          <a:ea typeface="Roboto Medium"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Arial" panose="020B0604020202020204" pitchFamily="34" charset="0"/>
          <a:ea typeface="Roboto Medium"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rial" panose="020B0604020202020204" pitchFamily="34" charset="0"/>
          <a:ea typeface="Roboto Medium"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Medium" panose="02000000000000000000" pitchFamily="2" charset="0"/>
          <a:ea typeface="Roboto Medium"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Medium" panose="02000000000000000000" pitchFamily="2" charset="0"/>
          <a:ea typeface="Roboto Medium"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3.xml"/><Relationship Id="rId4" Type="http://schemas.openxmlformats.org/officeDocument/2006/relationships/image" Target="../media/image27.sv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74.png"/><Relationship Id="rId3" Type="http://schemas.openxmlformats.org/officeDocument/2006/relationships/notesSlide" Target="../notesSlides/notesSlide9.xml"/><Relationship Id="rId7" Type="http://schemas.openxmlformats.org/officeDocument/2006/relationships/image" Target="../media/image37.svg"/><Relationship Id="rId12" Type="http://schemas.openxmlformats.org/officeDocument/2006/relationships/image" Target="../media/image73.png"/><Relationship Id="rId17" Type="http://schemas.openxmlformats.org/officeDocument/2006/relationships/image" Target="../media/image76.svg"/><Relationship Id="rId2" Type="http://schemas.openxmlformats.org/officeDocument/2006/relationships/slideLayout" Target="../slideLayouts/slideLayout63.xml"/><Relationship Id="rId16" Type="http://schemas.openxmlformats.org/officeDocument/2006/relationships/image" Target="../media/image75.png"/><Relationship Id="rId1" Type="http://schemas.openxmlformats.org/officeDocument/2006/relationships/tags" Target="../tags/tag3.xml"/><Relationship Id="rId6" Type="http://schemas.openxmlformats.org/officeDocument/2006/relationships/image" Target="../media/image36.png"/><Relationship Id="rId11" Type="http://schemas.openxmlformats.org/officeDocument/2006/relationships/image" Target="../media/image72.png"/><Relationship Id="rId5" Type="http://schemas.openxmlformats.org/officeDocument/2006/relationships/image" Target="../media/image70.png"/><Relationship Id="rId15" Type="http://schemas.openxmlformats.org/officeDocument/2006/relationships/image" Target="../media/image67.svg"/><Relationship Id="rId10" Type="http://schemas.openxmlformats.org/officeDocument/2006/relationships/image" Target="../media/image71.png"/><Relationship Id="rId4" Type="http://schemas.openxmlformats.org/officeDocument/2006/relationships/image" Target="../media/image69.png"/><Relationship Id="rId9" Type="http://schemas.openxmlformats.org/officeDocument/2006/relationships/image" Target="../media/image40.svg"/><Relationship Id="rId14" Type="http://schemas.openxmlformats.org/officeDocument/2006/relationships/image" Target="../media/image66.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83.png"/><Relationship Id="rId18" Type="http://schemas.openxmlformats.org/officeDocument/2006/relationships/image" Target="../media/image67.svg"/><Relationship Id="rId3" Type="http://schemas.openxmlformats.org/officeDocument/2006/relationships/notesSlide" Target="../notesSlides/notesSlide10.xml"/><Relationship Id="rId7" Type="http://schemas.openxmlformats.org/officeDocument/2006/relationships/image" Target="../media/image79.png"/><Relationship Id="rId12" Type="http://schemas.openxmlformats.org/officeDocument/2006/relationships/image" Target="../media/image82.png"/><Relationship Id="rId17" Type="http://schemas.openxmlformats.org/officeDocument/2006/relationships/image" Target="../media/image66.png"/><Relationship Id="rId2" Type="http://schemas.openxmlformats.org/officeDocument/2006/relationships/slideLayout" Target="../slideLayouts/slideLayout63.xml"/><Relationship Id="rId16" Type="http://schemas.openxmlformats.org/officeDocument/2006/relationships/image" Target="../media/image86.svg"/><Relationship Id="rId1" Type="http://schemas.openxmlformats.org/officeDocument/2006/relationships/tags" Target="../tags/tag4.xml"/><Relationship Id="rId6" Type="http://schemas.openxmlformats.org/officeDocument/2006/relationships/image" Target="../media/image78.png"/><Relationship Id="rId11" Type="http://schemas.openxmlformats.org/officeDocument/2006/relationships/image" Target="../media/image81.svg"/><Relationship Id="rId5" Type="http://schemas.openxmlformats.org/officeDocument/2006/relationships/image" Target="../media/image77.png"/><Relationship Id="rId15" Type="http://schemas.openxmlformats.org/officeDocument/2006/relationships/image" Target="../media/image85.png"/><Relationship Id="rId10" Type="http://schemas.openxmlformats.org/officeDocument/2006/relationships/image" Target="../media/image80.png"/><Relationship Id="rId19" Type="http://schemas.openxmlformats.org/officeDocument/2006/relationships/image" Target="../media/image87.png"/><Relationship Id="rId4" Type="http://schemas.openxmlformats.org/officeDocument/2006/relationships/image" Target="../media/image69.png"/><Relationship Id="rId9" Type="http://schemas.openxmlformats.org/officeDocument/2006/relationships/image" Target="../media/image37.svg"/><Relationship Id="rId14" Type="http://schemas.openxmlformats.org/officeDocument/2006/relationships/image" Target="../media/image8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91.png"/><Relationship Id="rId2" Type="http://schemas.openxmlformats.org/officeDocument/2006/relationships/slideLayout" Target="../slideLayouts/slideLayout63.xml"/><Relationship Id="rId1" Type="http://schemas.openxmlformats.org/officeDocument/2006/relationships/tags" Target="../tags/tag5.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1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63.xml"/><Relationship Id="rId4" Type="http://schemas.openxmlformats.org/officeDocument/2006/relationships/image" Target="../media/image92.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3.xml"/><Relationship Id="rId4" Type="http://schemas.openxmlformats.org/officeDocument/2006/relationships/image" Target="../media/image27.svg"/></Relationships>
</file>

<file path=ppt/slides/_rels/slide1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2.xml"/><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3.xml"/><Relationship Id="rId4" Type="http://schemas.openxmlformats.org/officeDocument/2006/relationships/image" Target="../media/image27.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63.xml"/><Relationship Id="rId4" Type="http://schemas.openxmlformats.org/officeDocument/2006/relationships/image" Target="../media/image95.png"/></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63.xml"/><Relationship Id="rId4" Type="http://schemas.openxmlformats.org/officeDocument/2006/relationships/image" Target="../media/image96.png"/></Relationships>
</file>

<file path=ppt/slides/_rels/slide2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63.xml"/><Relationship Id="rId4" Type="http://schemas.openxmlformats.org/officeDocument/2006/relationships/image" Target="../media/image92.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3.xml"/><Relationship Id="rId4" Type="http://schemas.openxmlformats.org/officeDocument/2006/relationships/image" Target="../media/image27.svg"/></Relationships>
</file>

<file path=ppt/slides/_rels/slide2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63.xml"/><Relationship Id="rId4" Type="http://schemas.openxmlformats.org/officeDocument/2006/relationships/image" Target="../media/image97.png"/></Relationships>
</file>

<file path=ppt/slides/_rels/slide2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63.xml"/><Relationship Id="rId4" Type="http://schemas.openxmlformats.org/officeDocument/2006/relationships/image" Target="../media/image98.png"/></Relationships>
</file>

<file path=ppt/slides/_rels/slide2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63.xml"/><Relationship Id="rId4" Type="http://schemas.openxmlformats.org/officeDocument/2006/relationships/image" Target="../media/image99.png"/></Relationships>
</file>

<file path=ppt/slides/_rels/slide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65.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27.svg"/><Relationship Id="rId4" Type="http://schemas.openxmlformats.org/officeDocument/2006/relationships/image" Target="../media/image30.png"/><Relationship Id="rId9"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notesSlide" Target="../notesSlides/notesSlide4.xml"/><Relationship Id="rId21" Type="http://schemas.openxmlformats.org/officeDocument/2006/relationships/image" Target="../media/image52.sv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slideLayout" Target="../slideLayouts/slideLayout65.xml"/><Relationship Id="rId16" Type="http://schemas.openxmlformats.org/officeDocument/2006/relationships/image" Target="../media/image47.png"/><Relationship Id="rId20" Type="http://schemas.openxmlformats.org/officeDocument/2006/relationships/image" Target="../media/image51.png"/><Relationship Id="rId1" Type="http://schemas.openxmlformats.org/officeDocument/2006/relationships/tags" Target="../tags/tag1.xml"/><Relationship Id="rId6" Type="http://schemas.openxmlformats.org/officeDocument/2006/relationships/image" Target="../media/image37.svg"/><Relationship Id="rId11" Type="http://schemas.openxmlformats.org/officeDocument/2006/relationships/image" Target="../media/image42.svg"/><Relationship Id="rId5" Type="http://schemas.openxmlformats.org/officeDocument/2006/relationships/image" Target="../media/image36.png"/><Relationship Id="rId15" Type="http://schemas.openxmlformats.org/officeDocument/2006/relationships/image" Target="../media/image46.png"/><Relationship Id="rId23" Type="http://schemas.openxmlformats.org/officeDocument/2006/relationships/image" Target="../media/image54.svg"/><Relationship Id="rId10" Type="http://schemas.openxmlformats.org/officeDocument/2006/relationships/image" Target="../media/image41.png"/><Relationship Id="rId19" Type="http://schemas.openxmlformats.org/officeDocument/2006/relationships/image" Target="../media/image50.svg"/><Relationship Id="rId4" Type="http://schemas.openxmlformats.org/officeDocument/2006/relationships/image" Target="../media/image35.png"/><Relationship Id="rId9" Type="http://schemas.openxmlformats.org/officeDocument/2006/relationships/image" Target="../media/image40.svg"/><Relationship Id="rId14" Type="http://schemas.openxmlformats.org/officeDocument/2006/relationships/image" Target="../media/image45.png"/><Relationship Id="rId22" Type="http://schemas.openxmlformats.org/officeDocument/2006/relationships/image" Target="../media/image53.png"/></Relationships>
</file>

<file path=ppt/slides/_rels/slide6.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55.png"/><Relationship Id="rId18" Type="http://schemas.openxmlformats.org/officeDocument/2006/relationships/image" Target="../media/image60.png"/><Relationship Id="rId3" Type="http://schemas.openxmlformats.org/officeDocument/2006/relationships/notesSlide" Target="../notesSlides/notesSlide5.xml"/><Relationship Id="rId21" Type="http://schemas.openxmlformats.org/officeDocument/2006/relationships/image" Target="../media/image49.png"/><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9.png"/><Relationship Id="rId2" Type="http://schemas.openxmlformats.org/officeDocument/2006/relationships/slideLayout" Target="../slideLayouts/slideLayout65.xml"/><Relationship Id="rId16" Type="http://schemas.openxmlformats.org/officeDocument/2006/relationships/image" Target="../media/image58.png"/><Relationship Id="rId20" Type="http://schemas.openxmlformats.org/officeDocument/2006/relationships/image" Target="../media/image40.svg"/><Relationship Id="rId1" Type="http://schemas.openxmlformats.org/officeDocument/2006/relationships/tags" Target="../tags/tag2.xml"/><Relationship Id="rId6" Type="http://schemas.openxmlformats.org/officeDocument/2006/relationships/image" Target="../media/image38.png"/><Relationship Id="rId11" Type="http://schemas.openxmlformats.org/officeDocument/2006/relationships/image" Target="../media/image47.png"/><Relationship Id="rId24" Type="http://schemas.openxmlformats.org/officeDocument/2006/relationships/image" Target="../media/image42.svg"/><Relationship Id="rId5" Type="http://schemas.openxmlformats.org/officeDocument/2006/relationships/image" Target="../media/image37.svg"/><Relationship Id="rId15" Type="http://schemas.openxmlformats.org/officeDocument/2006/relationships/image" Target="../media/image57.png"/><Relationship Id="rId23" Type="http://schemas.openxmlformats.org/officeDocument/2006/relationships/image" Target="../media/image41.png"/><Relationship Id="rId10" Type="http://schemas.openxmlformats.org/officeDocument/2006/relationships/image" Target="../media/image46.png"/><Relationship Id="rId19"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media/image45.png"/><Relationship Id="rId14" Type="http://schemas.openxmlformats.org/officeDocument/2006/relationships/image" Target="../media/image56.svg"/><Relationship Id="rId22" Type="http://schemas.openxmlformats.org/officeDocument/2006/relationships/image" Target="../media/image50.svg"/></Relationships>
</file>

<file path=ppt/slides/_rels/slide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xml"/><Relationship Id="rId1" Type="http://schemas.openxmlformats.org/officeDocument/2006/relationships/slideLayout" Target="../slideLayouts/slideLayout63.xml"/><Relationship Id="rId5" Type="http://schemas.openxmlformats.org/officeDocument/2006/relationships/image" Target="../media/image63.png"/><Relationship Id="rId4" Type="http://schemas.openxmlformats.org/officeDocument/2006/relationships/image" Target="../media/image62.png"/></Relationships>
</file>

<file path=ppt/slides/_rels/slide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xml"/><Relationship Id="rId1" Type="http://schemas.openxmlformats.org/officeDocument/2006/relationships/slideLayout" Target="../slideLayouts/slideLayout63.xml"/><Relationship Id="rId6" Type="http://schemas.openxmlformats.org/officeDocument/2006/relationships/image" Target="../media/image68.png"/><Relationship Id="rId5" Type="http://schemas.openxmlformats.org/officeDocument/2006/relationships/image" Target="../media/image67.svg"/><Relationship Id="rId4"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A2BF26-5C17-15E9-3DF1-A754907EB2C7}"/>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26EA1EA5-262A-3F99-0219-B36648D86BCE}"/>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1772" y="0"/>
            <a:ext cx="12235543" cy="6858000"/>
          </a:xfrm>
          <a:prstGeom prst="rect">
            <a:avLst/>
          </a:prstGeom>
        </p:spPr>
      </p:pic>
      <p:sp>
        <p:nvSpPr>
          <p:cNvPr id="17" name="Title 2">
            <a:extLst>
              <a:ext uri="{FF2B5EF4-FFF2-40B4-BE49-F238E27FC236}">
                <a16:creationId xmlns:a16="http://schemas.microsoft.com/office/drawing/2014/main" id="{5BFCC4B4-3C52-C283-59F7-A0E788338EF8}"/>
              </a:ext>
            </a:extLst>
          </p:cNvPr>
          <p:cNvSpPr txBox="1">
            <a:spLocks/>
          </p:cNvSpPr>
          <p:nvPr/>
        </p:nvSpPr>
        <p:spPr>
          <a:xfrm>
            <a:off x="914358" y="1378077"/>
            <a:ext cx="8380117" cy="3380582"/>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Verdana" panose="020B0604030504040204" pitchFamily="34" charset="0"/>
                <a:cs typeface="Arial" panose="020B0604020202020204" pitchFamily="34" charset="0"/>
              </a:defRPr>
            </a:lvl1pPr>
          </a:lstStyle>
          <a:p>
            <a:r>
              <a:rPr lang="en-US" sz="6600" b="0" dirty="0">
                <a:latin typeface="Tomorrow" pitchFamily="2" charset="0"/>
              </a:rPr>
              <a:t>Unlocking </a:t>
            </a:r>
            <a:br>
              <a:rPr lang="en-US" sz="6600" b="0" dirty="0">
                <a:latin typeface="Tomorrow" pitchFamily="2" charset="0"/>
              </a:rPr>
            </a:br>
            <a:r>
              <a:rPr lang="en-US" sz="6600" b="0" dirty="0">
                <a:latin typeface="Tomorrow" pitchFamily="2" charset="0"/>
              </a:rPr>
              <a:t>Trapped Value </a:t>
            </a:r>
          </a:p>
          <a:p>
            <a:r>
              <a:rPr lang="en-US" sz="6600" b="0" dirty="0">
                <a:solidFill>
                  <a:schemeClr val="bg1"/>
                </a:solidFill>
                <a:latin typeface="Tomorrow" pitchFamily="2" charset="0"/>
              </a:rPr>
              <a:t>In Fiber </a:t>
            </a:r>
          </a:p>
        </p:txBody>
      </p:sp>
      <p:sp>
        <p:nvSpPr>
          <p:cNvPr id="19" name="TextBox 18">
            <a:extLst>
              <a:ext uri="{FF2B5EF4-FFF2-40B4-BE49-F238E27FC236}">
                <a16:creationId xmlns:a16="http://schemas.microsoft.com/office/drawing/2014/main" id="{FCEC1AE2-A0D7-320E-E2A6-2C3DC18039B2}"/>
              </a:ext>
            </a:extLst>
          </p:cNvPr>
          <p:cNvSpPr txBox="1"/>
          <p:nvPr/>
        </p:nvSpPr>
        <p:spPr>
          <a:xfrm>
            <a:off x="914358" y="5732122"/>
            <a:ext cx="6612466" cy="307777"/>
          </a:xfrm>
          <a:prstGeom prst="rect">
            <a:avLst/>
          </a:prstGeom>
          <a:noFill/>
        </p:spPr>
        <p:txBody>
          <a:bodyPr wrap="square">
            <a:spAutoFit/>
          </a:bodyPr>
          <a:lstStyle/>
          <a:p>
            <a:r>
              <a:rPr lang="en-US" sz="1400" b="1" spc="300" dirty="0">
                <a:latin typeface="Lato" panose="020F0502020204030203" pitchFamily="34" charset="77"/>
              </a:rPr>
              <a:t>October 23, 2025</a:t>
            </a:r>
          </a:p>
        </p:txBody>
      </p:sp>
      <p:pic>
        <p:nvPicPr>
          <p:cNvPr id="10" name="Graphic 9">
            <a:extLst>
              <a:ext uri="{FF2B5EF4-FFF2-40B4-BE49-F238E27FC236}">
                <a16:creationId xmlns:a16="http://schemas.microsoft.com/office/drawing/2014/main" id="{B5CB674B-00C5-BFE3-64CA-E98B3E0186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4358" y="375275"/>
            <a:ext cx="2380441" cy="680126"/>
          </a:xfrm>
          <a:prstGeom prst="rect">
            <a:avLst/>
          </a:prstGeom>
        </p:spPr>
      </p:pic>
      <p:sp>
        <p:nvSpPr>
          <p:cNvPr id="2" name="TextBox 1">
            <a:extLst>
              <a:ext uri="{FF2B5EF4-FFF2-40B4-BE49-F238E27FC236}">
                <a16:creationId xmlns:a16="http://schemas.microsoft.com/office/drawing/2014/main" id="{377061B9-7F1F-06A3-A957-A8515E968BB7}"/>
              </a:ext>
            </a:extLst>
          </p:cNvPr>
          <p:cNvSpPr txBox="1"/>
          <p:nvPr/>
        </p:nvSpPr>
        <p:spPr>
          <a:xfrm>
            <a:off x="914358" y="5346664"/>
            <a:ext cx="6612466" cy="307777"/>
          </a:xfrm>
          <a:prstGeom prst="rect">
            <a:avLst/>
          </a:prstGeom>
          <a:noFill/>
        </p:spPr>
        <p:txBody>
          <a:bodyPr wrap="square">
            <a:spAutoFit/>
          </a:bodyPr>
          <a:lstStyle/>
          <a:p>
            <a:r>
              <a:rPr lang="en-US" sz="1400" b="1" spc="300" dirty="0">
                <a:latin typeface="Tomorrow" pitchFamily="2" charset="0"/>
              </a:rPr>
              <a:t>Tim Ziemer, Co-Founder / CRO</a:t>
            </a:r>
          </a:p>
        </p:txBody>
      </p:sp>
    </p:spTree>
    <p:extLst>
      <p:ext uri="{BB962C8B-B14F-4D97-AF65-F5344CB8AC3E}">
        <p14:creationId xmlns:p14="http://schemas.microsoft.com/office/powerpoint/2010/main" val="2385670713"/>
      </p:ext>
    </p:extLst>
  </p:cSld>
  <p:clrMapOvr>
    <a:masterClrMapping/>
  </p:clrMapOvr>
  <p:transition advTm="86399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2BA3C-E333-2BFE-7CB8-A93788504002}"/>
            </a:ext>
          </a:extLst>
        </p:cNvPr>
        <p:cNvGrpSpPr/>
        <p:nvPr/>
      </p:nvGrpSpPr>
      <p:grpSpPr>
        <a:xfrm>
          <a:off x="0" y="0"/>
          <a:ext cx="0" cy="0"/>
          <a:chOff x="0" y="0"/>
          <a:chExt cx="0" cy="0"/>
        </a:xfrm>
      </p:grpSpPr>
      <p:cxnSp>
        <p:nvCxnSpPr>
          <p:cNvPr id="52" name="Straight Connector 51">
            <a:extLst>
              <a:ext uri="{FF2B5EF4-FFF2-40B4-BE49-F238E27FC236}">
                <a16:creationId xmlns:a16="http://schemas.microsoft.com/office/drawing/2014/main" id="{925752EE-13C3-8C2D-B785-359CDA0513F2}"/>
              </a:ext>
            </a:extLst>
          </p:cNvPr>
          <p:cNvCxnSpPr/>
          <p:nvPr/>
        </p:nvCxnSpPr>
        <p:spPr>
          <a:xfrm>
            <a:off x="1972085" y="3090910"/>
            <a:ext cx="641502"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88" name="Picture 87">
            <a:extLst>
              <a:ext uri="{FF2B5EF4-FFF2-40B4-BE49-F238E27FC236}">
                <a16:creationId xmlns:a16="http://schemas.microsoft.com/office/drawing/2014/main" id="{AD15FB8B-D514-C1E6-331E-9B5D803D3468}"/>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059024" y="-144777"/>
            <a:ext cx="11142683" cy="7010825"/>
          </a:xfrm>
          <a:prstGeom prst="rect">
            <a:avLst/>
          </a:prstGeom>
        </p:spPr>
      </p:pic>
      <p:sp>
        <p:nvSpPr>
          <p:cNvPr id="16" name="TextBox 15">
            <a:extLst>
              <a:ext uri="{FF2B5EF4-FFF2-40B4-BE49-F238E27FC236}">
                <a16:creationId xmlns:a16="http://schemas.microsoft.com/office/drawing/2014/main" id="{8ADE9849-1706-4550-2346-38F36D0F62B3}"/>
              </a:ext>
            </a:extLst>
          </p:cNvPr>
          <p:cNvSpPr txBox="1"/>
          <p:nvPr/>
        </p:nvSpPr>
        <p:spPr>
          <a:xfrm>
            <a:off x="620560" y="623281"/>
            <a:ext cx="4817714" cy="369332"/>
          </a:xfrm>
          <a:prstGeom prst="rect">
            <a:avLst/>
          </a:prstGeom>
          <a:noFill/>
        </p:spPr>
        <p:txBody>
          <a:bodyPr wrap="square">
            <a:spAutoFit/>
          </a:bodyPr>
          <a:lstStyle/>
          <a:p>
            <a:r>
              <a:rPr lang="en-US" spc="300">
                <a:solidFill>
                  <a:schemeClr val="accent2"/>
                </a:solidFill>
                <a:latin typeface="Tomorrow"/>
                <a:ea typeface="Verdana"/>
                <a:cs typeface="Arial"/>
              </a:rPr>
              <a:t>EVOLUTION OF THE NNI</a:t>
            </a:r>
            <a:endParaRPr lang="en-US" spc="300">
              <a:solidFill>
                <a:schemeClr val="accent2"/>
              </a:solidFill>
            </a:endParaRPr>
          </a:p>
        </p:txBody>
      </p:sp>
      <p:pic>
        <p:nvPicPr>
          <p:cNvPr id="17" name="Picture 16" descr="A yellow line on a black background&#10;&#10;AI-generated content may be incorrect.">
            <a:extLst>
              <a:ext uri="{FF2B5EF4-FFF2-40B4-BE49-F238E27FC236}">
                <a16:creationId xmlns:a16="http://schemas.microsoft.com/office/drawing/2014/main" id="{658BBCBA-E598-302E-15D9-D9C4E77BB81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23159" y="3429000"/>
            <a:ext cx="5882025" cy="2596882"/>
          </a:xfrm>
          <a:prstGeom prst="rect">
            <a:avLst/>
          </a:prstGeom>
        </p:spPr>
      </p:pic>
      <p:cxnSp>
        <p:nvCxnSpPr>
          <p:cNvPr id="18" name="Straight Connector 17">
            <a:extLst>
              <a:ext uri="{FF2B5EF4-FFF2-40B4-BE49-F238E27FC236}">
                <a16:creationId xmlns:a16="http://schemas.microsoft.com/office/drawing/2014/main" id="{67D71AE5-F7F3-F3B7-C8E7-95515DF204E3}"/>
              </a:ext>
            </a:extLst>
          </p:cNvPr>
          <p:cNvCxnSpPr/>
          <p:nvPr/>
        </p:nvCxnSpPr>
        <p:spPr>
          <a:xfrm>
            <a:off x="9347963" y="3090910"/>
            <a:ext cx="641502"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9" name="Graphic 18">
            <a:extLst>
              <a:ext uri="{FF2B5EF4-FFF2-40B4-BE49-F238E27FC236}">
                <a16:creationId xmlns:a16="http://schemas.microsoft.com/office/drawing/2014/main" id="{3D4BFEF1-A314-D06E-1D77-C027F6D83A2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64193" y="2386505"/>
            <a:ext cx="1196731" cy="1408810"/>
          </a:xfrm>
          <a:prstGeom prst="rect">
            <a:avLst/>
          </a:prstGeom>
        </p:spPr>
      </p:pic>
      <p:pic>
        <p:nvPicPr>
          <p:cNvPr id="22" name="Graphic 21">
            <a:extLst>
              <a:ext uri="{FF2B5EF4-FFF2-40B4-BE49-F238E27FC236}">
                <a16:creationId xmlns:a16="http://schemas.microsoft.com/office/drawing/2014/main" id="{4D865652-20BB-8968-BE27-303EA57F1A1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91026" y="4633559"/>
            <a:ext cx="1509402" cy="1445848"/>
          </a:xfrm>
          <a:prstGeom prst="rect">
            <a:avLst/>
          </a:prstGeom>
        </p:spPr>
      </p:pic>
      <p:grpSp>
        <p:nvGrpSpPr>
          <p:cNvPr id="33" name="Group 32">
            <a:extLst>
              <a:ext uri="{FF2B5EF4-FFF2-40B4-BE49-F238E27FC236}">
                <a16:creationId xmlns:a16="http://schemas.microsoft.com/office/drawing/2014/main" id="{969A3266-64C6-2BD3-4AFE-4C5DC8B55CE4}"/>
              </a:ext>
            </a:extLst>
          </p:cNvPr>
          <p:cNvGrpSpPr/>
          <p:nvPr/>
        </p:nvGrpSpPr>
        <p:grpSpPr>
          <a:xfrm>
            <a:off x="2264382" y="1060130"/>
            <a:ext cx="7405321" cy="4176809"/>
            <a:chOff x="1604996" y="1975175"/>
            <a:chExt cx="5594457" cy="3155431"/>
          </a:xfrm>
        </p:grpSpPr>
        <p:pic>
          <p:nvPicPr>
            <p:cNvPr id="34" name="Graphic 15">
              <a:extLst>
                <a:ext uri="{FF2B5EF4-FFF2-40B4-BE49-F238E27FC236}">
                  <a16:creationId xmlns:a16="http://schemas.microsoft.com/office/drawing/2014/main" id="{CBFE6739-1513-4F97-5423-EDB7FCE07981}"/>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5500167" y="2654887"/>
              <a:ext cx="1699286" cy="1699286"/>
            </a:xfrm>
            <a:prstGeom prst="rect">
              <a:avLst/>
            </a:prstGeom>
          </p:spPr>
        </p:pic>
        <p:pic>
          <p:nvPicPr>
            <p:cNvPr id="36" name="Graphic 6">
              <a:extLst>
                <a:ext uri="{FF2B5EF4-FFF2-40B4-BE49-F238E27FC236}">
                  <a16:creationId xmlns:a16="http://schemas.microsoft.com/office/drawing/2014/main" id="{5BC77C29-D0E2-645A-6283-482130FC4EE7}"/>
                </a:ext>
              </a:extLst>
            </p:cNvPr>
            <p:cNvPicPr>
              <a:picLocks noChangeAspect="1"/>
            </p:cNvPicPr>
            <p:nvPr/>
          </p:nvPicPr>
          <p:blipFill>
            <a:blip r:embed="rId11" cstate="email">
              <a:alphaModFix amt="10000"/>
              <a:extLst>
                <a:ext uri="{28A0092B-C50C-407E-A947-70E740481C1C}">
                  <a14:useLocalDpi xmlns:a14="http://schemas.microsoft.com/office/drawing/2010/main"/>
                </a:ext>
              </a:extLst>
            </a:blip>
            <a:srcRect/>
            <a:stretch/>
          </p:blipFill>
          <p:spPr>
            <a:xfrm>
              <a:off x="2842651" y="1975175"/>
              <a:ext cx="1699286" cy="1699286"/>
            </a:xfrm>
            <a:prstGeom prst="rect">
              <a:avLst/>
            </a:prstGeom>
          </p:spPr>
        </p:pic>
        <p:pic>
          <p:nvPicPr>
            <p:cNvPr id="37" name="Graphic 9">
              <a:extLst>
                <a:ext uri="{FF2B5EF4-FFF2-40B4-BE49-F238E27FC236}">
                  <a16:creationId xmlns:a16="http://schemas.microsoft.com/office/drawing/2014/main" id="{AFB428F7-85FE-45F8-D9D3-750A596DBD92}"/>
                </a:ext>
              </a:extLst>
            </p:cNvPr>
            <p:cNvPicPr>
              <a:picLocks noChangeAspect="1"/>
            </p:cNvPicPr>
            <p:nvPr/>
          </p:nvPicPr>
          <p:blipFill>
            <a:blip r:embed="rId11" cstate="email">
              <a:alphaModFix amt="10000"/>
              <a:extLst>
                <a:ext uri="{28A0092B-C50C-407E-A947-70E740481C1C}">
                  <a14:useLocalDpi xmlns:a14="http://schemas.microsoft.com/office/drawing/2010/main"/>
                </a:ext>
              </a:extLst>
            </a:blip>
            <a:srcRect/>
            <a:stretch/>
          </p:blipFill>
          <p:spPr>
            <a:xfrm>
              <a:off x="4281844" y="1975175"/>
              <a:ext cx="1699286" cy="1699286"/>
            </a:xfrm>
            <a:prstGeom prst="rect">
              <a:avLst/>
            </a:prstGeom>
          </p:spPr>
        </p:pic>
        <p:pic>
          <p:nvPicPr>
            <p:cNvPr id="40" name="Graphic 13">
              <a:extLst>
                <a:ext uri="{FF2B5EF4-FFF2-40B4-BE49-F238E27FC236}">
                  <a16:creationId xmlns:a16="http://schemas.microsoft.com/office/drawing/2014/main" id="{8A99CCC5-0777-B750-0DD0-CB7508A268DB}"/>
                </a:ext>
              </a:extLst>
            </p:cNvPr>
            <p:cNvPicPr>
              <a:picLocks noChangeAspect="1"/>
            </p:cNvPicPr>
            <p:nvPr/>
          </p:nvPicPr>
          <p:blipFill>
            <a:blip r:embed="rId11" cstate="email">
              <a:alphaModFix amt="10000"/>
              <a:extLst>
                <a:ext uri="{28A0092B-C50C-407E-A947-70E740481C1C}">
                  <a14:useLocalDpi xmlns:a14="http://schemas.microsoft.com/office/drawing/2010/main"/>
                </a:ext>
              </a:extLst>
            </a:blip>
            <a:srcRect/>
            <a:stretch/>
          </p:blipFill>
          <p:spPr>
            <a:xfrm>
              <a:off x="2842652" y="3431320"/>
              <a:ext cx="1699286" cy="1699286"/>
            </a:xfrm>
            <a:prstGeom prst="rect">
              <a:avLst/>
            </a:prstGeom>
          </p:spPr>
        </p:pic>
        <p:pic>
          <p:nvPicPr>
            <p:cNvPr id="41" name="Graphic 17">
              <a:extLst>
                <a:ext uri="{FF2B5EF4-FFF2-40B4-BE49-F238E27FC236}">
                  <a16:creationId xmlns:a16="http://schemas.microsoft.com/office/drawing/2014/main" id="{AC39D63B-4446-C3E1-6B58-7968AA0C7126}"/>
                </a:ext>
              </a:extLst>
            </p:cNvPr>
            <p:cNvPicPr>
              <a:picLocks noChangeAspect="1"/>
            </p:cNvPicPr>
            <p:nvPr/>
          </p:nvPicPr>
          <p:blipFill>
            <a:blip r:embed="rId11" cstate="email">
              <a:alphaModFix amt="10000"/>
              <a:extLst>
                <a:ext uri="{28A0092B-C50C-407E-A947-70E740481C1C}">
                  <a14:useLocalDpi xmlns:a14="http://schemas.microsoft.com/office/drawing/2010/main"/>
                </a:ext>
              </a:extLst>
            </a:blip>
            <a:srcRect/>
            <a:stretch/>
          </p:blipFill>
          <p:spPr>
            <a:xfrm>
              <a:off x="4290515" y="3431320"/>
              <a:ext cx="1699286" cy="1699286"/>
            </a:xfrm>
            <a:prstGeom prst="rect">
              <a:avLst/>
            </a:prstGeom>
          </p:spPr>
        </p:pic>
        <p:pic>
          <p:nvPicPr>
            <p:cNvPr id="48" name="Graphic 19">
              <a:extLst>
                <a:ext uri="{FF2B5EF4-FFF2-40B4-BE49-F238E27FC236}">
                  <a16:creationId xmlns:a16="http://schemas.microsoft.com/office/drawing/2014/main" id="{1432BD58-2EF7-2308-8722-9C642C742945}"/>
                </a:ext>
              </a:extLst>
            </p:cNvPr>
            <p:cNvPicPr>
              <a:picLocks noChangeAspect="1"/>
            </p:cNvPicPr>
            <p:nvPr/>
          </p:nvPicPr>
          <p:blipFill>
            <a:blip r:embed="rId12" cstate="email">
              <a:extLst>
                <a:ext uri="{28A0092B-C50C-407E-A947-70E740481C1C}">
                  <a14:useLocalDpi xmlns:a14="http://schemas.microsoft.com/office/drawing/2010/main"/>
                </a:ext>
              </a:extLst>
            </a:blip>
            <a:srcRect/>
            <a:stretch/>
          </p:blipFill>
          <p:spPr>
            <a:xfrm>
              <a:off x="1604996" y="2654887"/>
              <a:ext cx="1699286" cy="1699286"/>
            </a:xfrm>
            <a:prstGeom prst="rect">
              <a:avLst/>
            </a:prstGeom>
          </p:spPr>
        </p:pic>
      </p:grpSp>
      <p:pic>
        <p:nvPicPr>
          <p:cNvPr id="54" name="Graphic 53">
            <a:extLst>
              <a:ext uri="{FF2B5EF4-FFF2-40B4-BE49-F238E27FC236}">
                <a16:creationId xmlns:a16="http://schemas.microsoft.com/office/drawing/2014/main" id="{4BB86B92-BDF8-F6FB-F4EE-5554FDDE36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6218" y="2386505"/>
            <a:ext cx="1196731" cy="1408810"/>
          </a:xfrm>
          <a:prstGeom prst="rect">
            <a:avLst/>
          </a:prstGeom>
        </p:spPr>
      </p:pic>
      <p:sp>
        <p:nvSpPr>
          <p:cNvPr id="57" name="TextBox 56">
            <a:extLst>
              <a:ext uri="{FF2B5EF4-FFF2-40B4-BE49-F238E27FC236}">
                <a16:creationId xmlns:a16="http://schemas.microsoft.com/office/drawing/2014/main" id="{09F60048-802C-DEBD-A62C-63DA3E705F2B}"/>
              </a:ext>
            </a:extLst>
          </p:cNvPr>
          <p:cNvSpPr txBox="1"/>
          <p:nvPr/>
        </p:nvSpPr>
        <p:spPr>
          <a:xfrm>
            <a:off x="601614" y="5312821"/>
            <a:ext cx="4431768" cy="1200329"/>
          </a:xfrm>
          <a:prstGeom prst="rect">
            <a:avLst/>
          </a:prstGeom>
          <a:noFill/>
        </p:spPr>
        <p:txBody>
          <a:bodyPr wrap="square">
            <a:spAutoFit/>
          </a:bodyPr>
          <a:lstStyle/>
          <a:p>
            <a:r>
              <a:rPr lang="en-US" dirty="0">
                <a:solidFill>
                  <a:schemeClr val="tx2"/>
                </a:solidFill>
                <a:latin typeface="Tomorrow" pitchFamily="2" charset="0"/>
              </a:rPr>
              <a:t>Standard Ethernet NNI </a:t>
            </a:r>
            <a:br>
              <a:rPr lang="en-US" dirty="0">
                <a:solidFill>
                  <a:schemeClr val="tx2"/>
                </a:solidFill>
                <a:latin typeface="Tomorrow" pitchFamily="2" charset="0"/>
              </a:rPr>
            </a:br>
            <a:r>
              <a:rPr lang="en-US" dirty="0">
                <a:solidFill>
                  <a:schemeClr val="bg2"/>
                </a:solidFill>
                <a:latin typeface="Tomorrow" pitchFamily="2" charset="0"/>
              </a:rPr>
              <a:t>&gt;&gt;&gt; IP Based And Cloud Native NNI</a:t>
            </a:r>
            <a:br>
              <a:rPr lang="en-US" dirty="0">
                <a:solidFill>
                  <a:schemeClr val="tx2"/>
                </a:solidFill>
                <a:latin typeface="Tomorrow" pitchFamily="2" charset="0"/>
              </a:rPr>
            </a:br>
            <a:r>
              <a:rPr lang="en-US" dirty="0">
                <a:solidFill>
                  <a:schemeClr val="accent2"/>
                </a:solidFill>
                <a:latin typeface="Tomorrow" pitchFamily="2" charset="0"/>
              </a:rPr>
              <a:t>&gt;&gt;&gt;&gt;&gt;&gt; MaiaEdge</a:t>
            </a:r>
          </a:p>
          <a:p>
            <a:pPr lvl="0"/>
            <a:endParaRPr lang="en-US" dirty="0">
              <a:latin typeface="Tomorrow" pitchFamily="2" charset="0"/>
            </a:endParaRPr>
          </a:p>
        </p:txBody>
      </p:sp>
      <p:pic>
        <p:nvPicPr>
          <p:cNvPr id="67" name="Picture 66">
            <a:extLst>
              <a:ext uri="{FF2B5EF4-FFF2-40B4-BE49-F238E27FC236}">
                <a16:creationId xmlns:a16="http://schemas.microsoft.com/office/drawing/2014/main" id="{B837012F-5141-78C3-1637-2E1888D86387}"/>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086015" y="3407431"/>
            <a:ext cx="936919" cy="277825"/>
          </a:xfrm>
          <a:prstGeom prst="rect">
            <a:avLst/>
          </a:prstGeom>
        </p:spPr>
      </p:pic>
      <p:pic>
        <p:nvPicPr>
          <p:cNvPr id="68" name="Picture 67">
            <a:extLst>
              <a:ext uri="{FF2B5EF4-FFF2-40B4-BE49-F238E27FC236}">
                <a16:creationId xmlns:a16="http://schemas.microsoft.com/office/drawing/2014/main" id="{3E269A78-08C0-6D02-321B-5729DAEA1A7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901986" y="3407431"/>
            <a:ext cx="936919" cy="277825"/>
          </a:xfrm>
          <a:prstGeom prst="rect">
            <a:avLst/>
          </a:prstGeom>
        </p:spPr>
      </p:pic>
      <p:grpSp>
        <p:nvGrpSpPr>
          <p:cNvPr id="70" name="Group 69">
            <a:extLst>
              <a:ext uri="{FF2B5EF4-FFF2-40B4-BE49-F238E27FC236}">
                <a16:creationId xmlns:a16="http://schemas.microsoft.com/office/drawing/2014/main" id="{2AF60E1A-E370-4261-64EF-C6F89831E145}"/>
              </a:ext>
            </a:extLst>
          </p:cNvPr>
          <p:cNvGrpSpPr/>
          <p:nvPr/>
        </p:nvGrpSpPr>
        <p:grpSpPr>
          <a:xfrm>
            <a:off x="8214674" y="2900439"/>
            <a:ext cx="668947" cy="504414"/>
            <a:chOff x="8883508" y="5075754"/>
            <a:chExt cx="1019698" cy="768896"/>
          </a:xfrm>
        </p:grpSpPr>
        <p:grpSp>
          <p:nvGrpSpPr>
            <p:cNvPr id="58" name="Group 57">
              <a:extLst>
                <a:ext uri="{FF2B5EF4-FFF2-40B4-BE49-F238E27FC236}">
                  <a16:creationId xmlns:a16="http://schemas.microsoft.com/office/drawing/2014/main" id="{988372CE-3557-D2F8-5F4A-6CA3AE4E20E0}"/>
                </a:ext>
              </a:extLst>
            </p:cNvPr>
            <p:cNvGrpSpPr/>
            <p:nvPr/>
          </p:nvGrpSpPr>
          <p:grpSpPr>
            <a:xfrm>
              <a:off x="8883508" y="5075754"/>
              <a:ext cx="980453" cy="768896"/>
              <a:chOff x="8390647" y="711562"/>
              <a:chExt cx="2908097" cy="2280604"/>
            </a:xfrm>
          </p:grpSpPr>
          <p:pic>
            <p:nvPicPr>
              <p:cNvPr id="59" name="Graphic 58">
                <a:extLst>
                  <a:ext uri="{FF2B5EF4-FFF2-40B4-BE49-F238E27FC236}">
                    <a16:creationId xmlns:a16="http://schemas.microsoft.com/office/drawing/2014/main" id="{86B2ADC7-E0EF-8CFB-4599-A36E1248466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390647" y="711562"/>
                <a:ext cx="2908097" cy="1821535"/>
              </a:xfrm>
              <a:prstGeom prst="rect">
                <a:avLst/>
              </a:prstGeom>
            </p:spPr>
          </p:pic>
          <p:sp>
            <p:nvSpPr>
              <p:cNvPr id="60" name="Rectangle 59">
                <a:extLst>
                  <a:ext uri="{FF2B5EF4-FFF2-40B4-BE49-F238E27FC236}">
                    <a16:creationId xmlns:a16="http://schemas.microsoft.com/office/drawing/2014/main" id="{AC1ADFA1-45DB-E8E0-C7DB-41D5090B9D6F}"/>
                  </a:ext>
                </a:extLst>
              </p:cNvPr>
              <p:cNvSpPr/>
              <p:nvPr/>
            </p:nvSpPr>
            <p:spPr>
              <a:xfrm>
                <a:off x="8854497" y="2274743"/>
                <a:ext cx="2096286" cy="7174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9CF84AF9-CCB7-5B80-B79C-A21B8835C027}"/>
                  </a:ext>
                </a:extLst>
              </p:cNvPr>
              <p:cNvGrpSpPr/>
              <p:nvPr/>
            </p:nvGrpSpPr>
            <p:grpSpPr>
              <a:xfrm>
                <a:off x="9143884" y="1796716"/>
                <a:ext cx="1676173" cy="995535"/>
                <a:chOff x="9143884" y="1557320"/>
                <a:chExt cx="1676173" cy="1234931"/>
              </a:xfrm>
            </p:grpSpPr>
            <p:sp>
              <p:nvSpPr>
                <p:cNvPr id="62" name="Rectangle 61">
                  <a:extLst>
                    <a:ext uri="{FF2B5EF4-FFF2-40B4-BE49-F238E27FC236}">
                      <a16:creationId xmlns:a16="http://schemas.microsoft.com/office/drawing/2014/main" id="{4DCA4800-9C89-11C2-9E3F-F1AC027BA94A}"/>
                    </a:ext>
                  </a:extLst>
                </p:cNvPr>
                <p:cNvSpPr/>
                <p:nvPr/>
              </p:nvSpPr>
              <p:spPr>
                <a:xfrm>
                  <a:off x="9143884" y="2074827"/>
                  <a:ext cx="191967" cy="71742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7C739E36-F371-1740-851B-1A3E6D06FC49}"/>
                    </a:ext>
                  </a:extLst>
                </p:cNvPr>
                <p:cNvSpPr/>
                <p:nvPr/>
              </p:nvSpPr>
              <p:spPr>
                <a:xfrm>
                  <a:off x="9515740" y="1841293"/>
                  <a:ext cx="191967" cy="95095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B2E2DEE-FA0A-F5B0-5331-C2812ACAA011}"/>
                    </a:ext>
                  </a:extLst>
                </p:cNvPr>
                <p:cNvSpPr/>
                <p:nvPr/>
              </p:nvSpPr>
              <p:spPr>
                <a:xfrm>
                  <a:off x="9887596" y="2005201"/>
                  <a:ext cx="191967" cy="7870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00AE8B5-E500-F7D0-13FD-F249A99A5515}"/>
                    </a:ext>
                  </a:extLst>
                </p:cNvPr>
                <p:cNvSpPr/>
                <p:nvPr/>
              </p:nvSpPr>
              <p:spPr>
                <a:xfrm>
                  <a:off x="10259452" y="1841293"/>
                  <a:ext cx="191967" cy="95095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D7BE192E-3881-06EA-78E6-B92B3CAB013D}"/>
                    </a:ext>
                  </a:extLst>
                </p:cNvPr>
                <p:cNvSpPr/>
                <p:nvPr/>
              </p:nvSpPr>
              <p:spPr>
                <a:xfrm>
                  <a:off x="10631308" y="1557320"/>
                  <a:ext cx="188749" cy="1234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9" name="TextBox 68">
              <a:extLst>
                <a:ext uri="{FF2B5EF4-FFF2-40B4-BE49-F238E27FC236}">
                  <a16:creationId xmlns:a16="http://schemas.microsoft.com/office/drawing/2014/main" id="{33C83A65-8BCB-2F6E-61F2-CE3A7B5EDA3A}"/>
                </a:ext>
              </a:extLst>
            </p:cNvPr>
            <p:cNvSpPr txBox="1"/>
            <p:nvPr/>
          </p:nvSpPr>
          <p:spPr>
            <a:xfrm>
              <a:off x="8931585" y="5209725"/>
              <a:ext cx="971621" cy="328409"/>
            </a:xfrm>
            <a:prstGeom prst="rect">
              <a:avLst/>
            </a:prstGeom>
            <a:noFill/>
          </p:spPr>
          <p:txBody>
            <a:bodyPr wrap="square">
              <a:spAutoFit/>
            </a:bodyPr>
            <a:lstStyle/>
            <a:p>
              <a:pPr algn="ctr"/>
              <a:r>
                <a:rPr lang="en-US" sz="800" spc="100">
                  <a:solidFill>
                    <a:schemeClr val="tx2"/>
                  </a:solidFill>
                  <a:latin typeface="Tomorrow" pitchFamily="2" charset="0"/>
                </a:rPr>
                <a:t>PCE</a:t>
              </a:r>
              <a:endParaRPr lang="en-US" sz="1100" spc="100">
                <a:latin typeface="Tomorrow" pitchFamily="2" charset="0"/>
              </a:endParaRPr>
            </a:p>
          </p:txBody>
        </p:sp>
      </p:grpSp>
      <p:grpSp>
        <p:nvGrpSpPr>
          <p:cNvPr id="71" name="Group 70">
            <a:extLst>
              <a:ext uri="{FF2B5EF4-FFF2-40B4-BE49-F238E27FC236}">
                <a16:creationId xmlns:a16="http://schemas.microsoft.com/office/drawing/2014/main" id="{17F9682A-64A2-A46A-6953-362B4900292C}"/>
              </a:ext>
            </a:extLst>
          </p:cNvPr>
          <p:cNvGrpSpPr/>
          <p:nvPr/>
        </p:nvGrpSpPr>
        <p:grpSpPr>
          <a:xfrm>
            <a:off x="3054571" y="2886645"/>
            <a:ext cx="668947" cy="504414"/>
            <a:chOff x="8883508" y="5075754"/>
            <a:chExt cx="1019698" cy="768896"/>
          </a:xfrm>
        </p:grpSpPr>
        <p:grpSp>
          <p:nvGrpSpPr>
            <p:cNvPr id="72" name="Group 71">
              <a:extLst>
                <a:ext uri="{FF2B5EF4-FFF2-40B4-BE49-F238E27FC236}">
                  <a16:creationId xmlns:a16="http://schemas.microsoft.com/office/drawing/2014/main" id="{D5C5E87B-C35E-B8AE-8B22-0C26A7444C84}"/>
                </a:ext>
              </a:extLst>
            </p:cNvPr>
            <p:cNvGrpSpPr/>
            <p:nvPr/>
          </p:nvGrpSpPr>
          <p:grpSpPr>
            <a:xfrm>
              <a:off x="8883508" y="5075754"/>
              <a:ext cx="980453" cy="768896"/>
              <a:chOff x="8390647" y="711562"/>
              <a:chExt cx="2908097" cy="2280604"/>
            </a:xfrm>
          </p:grpSpPr>
          <p:pic>
            <p:nvPicPr>
              <p:cNvPr id="74" name="Graphic 73">
                <a:extLst>
                  <a:ext uri="{FF2B5EF4-FFF2-40B4-BE49-F238E27FC236}">
                    <a16:creationId xmlns:a16="http://schemas.microsoft.com/office/drawing/2014/main" id="{D4E1F009-9685-A7D4-9AD9-67BA8F6131D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390647" y="711562"/>
                <a:ext cx="2908097" cy="1821535"/>
              </a:xfrm>
              <a:prstGeom prst="rect">
                <a:avLst/>
              </a:prstGeom>
            </p:spPr>
          </p:pic>
          <p:sp>
            <p:nvSpPr>
              <p:cNvPr id="75" name="Rectangle 74">
                <a:extLst>
                  <a:ext uri="{FF2B5EF4-FFF2-40B4-BE49-F238E27FC236}">
                    <a16:creationId xmlns:a16="http://schemas.microsoft.com/office/drawing/2014/main" id="{004D03B6-65D9-6F67-0692-497094F66DBA}"/>
                  </a:ext>
                </a:extLst>
              </p:cNvPr>
              <p:cNvSpPr/>
              <p:nvPr/>
            </p:nvSpPr>
            <p:spPr>
              <a:xfrm>
                <a:off x="8854497" y="2274743"/>
                <a:ext cx="2096286" cy="7174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F6BFC863-A051-2958-611F-828FA53E6FF4}"/>
                  </a:ext>
                </a:extLst>
              </p:cNvPr>
              <p:cNvGrpSpPr/>
              <p:nvPr/>
            </p:nvGrpSpPr>
            <p:grpSpPr>
              <a:xfrm>
                <a:off x="9143884" y="1796716"/>
                <a:ext cx="1676173" cy="995535"/>
                <a:chOff x="9143884" y="1557320"/>
                <a:chExt cx="1676173" cy="1234931"/>
              </a:xfrm>
            </p:grpSpPr>
            <p:sp>
              <p:nvSpPr>
                <p:cNvPr id="77" name="Rectangle 76">
                  <a:extLst>
                    <a:ext uri="{FF2B5EF4-FFF2-40B4-BE49-F238E27FC236}">
                      <a16:creationId xmlns:a16="http://schemas.microsoft.com/office/drawing/2014/main" id="{CA7AEDB4-800C-39AC-D695-171BEA76767C}"/>
                    </a:ext>
                  </a:extLst>
                </p:cNvPr>
                <p:cNvSpPr/>
                <p:nvPr/>
              </p:nvSpPr>
              <p:spPr>
                <a:xfrm>
                  <a:off x="9143884" y="2074827"/>
                  <a:ext cx="191967" cy="71742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4A766662-EFAE-1F23-70B2-B474356B0183}"/>
                    </a:ext>
                  </a:extLst>
                </p:cNvPr>
                <p:cNvSpPr/>
                <p:nvPr/>
              </p:nvSpPr>
              <p:spPr>
                <a:xfrm>
                  <a:off x="9515740" y="1841293"/>
                  <a:ext cx="191967" cy="95095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D99DE015-15FF-6D7B-9E81-7538CA01D952}"/>
                    </a:ext>
                  </a:extLst>
                </p:cNvPr>
                <p:cNvSpPr/>
                <p:nvPr/>
              </p:nvSpPr>
              <p:spPr>
                <a:xfrm>
                  <a:off x="9887596" y="2005201"/>
                  <a:ext cx="191967" cy="7870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76AD0BB5-3DEC-B34F-7A43-3A4327913F9B}"/>
                    </a:ext>
                  </a:extLst>
                </p:cNvPr>
                <p:cNvSpPr/>
                <p:nvPr/>
              </p:nvSpPr>
              <p:spPr>
                <a:xfrm>
                  <a:off x="10259452" y="1841293"/>
                  <a:ext cx="191967" cy="95095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46C30313-E353-9EF3-C5AC-02A1A5E745CE}"/>
                    </a:ext>
                  </a:extLst>
                </p:cNvPr>
                <p:cNvSpPr/>
                <p:nvPr/>
              </p:nvSpPr>
              <p:spPr>
                <a:xfrm>
                  <a:off x="10631308" y="1557320"/>
                  <a:ext cx="188749" cy="1234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3" name="TextBox 72">
              <a:extLst>
                <a:ext uri="{FF2B5EF4-FFF2-40B4-BE49-F238E27FC236}">
                  <a16:creationId xmlns:a16="http://schemas.microsoft.com/office/drawing/2014/main" id="{CFB64EE4-2B27-91B2-A141-254AF28525FA}"/>
                </a:ext>
              </a:extLst>
            </p:cNvPr>
            <p:cNvSpPr txBox="1"/>
            <p:nvPr/>
          </p:nvSpPr>
          <p:spPr>
            <a:xfrm>
              <a:off x="8931585" y="5209725"/>
              <a:ext cx="971621" cy="328409"/>
            </a:xfrm>
            <a:prstGeom prst="rect">
              <a:avLst/>
            </a:prstGeom>
            <a:noFill/>
          </p:spPr>
          <p:txBody>
            <a:bodyPr wrap="square">
              <a:spAutoFit/>
            </a:bodyPr>
            <a:lstStyle/>
            <a:p>
              <a:pPr algn="ctr"/>
              <a:r>
                <a:rPr lang="en-US" sz="800" spc="100">
                  <a:solidFill>
                    <a:schemeClr val="tx2"/>
                  </a:solidFill>
                  <a:latin typeface="Tomorrow" pitchFamily="2" charset="0"/>
                </a:rPr>
                <a:t>PCE</a:t>
              </a:r>
              <a:endParaRPr lang="en-US" sz="1100" spc="100">
                <a:latin typeface="Tomorrow" pitchFamily="2" charset="0"/>
              </a:endParaRPr>
            </a:p>
          </p:txBody>
        </p:sp>
      </p:grpSp>
      <p:grpSp>
        <p:nvGrpSpPr>
          <p:cNvPr id="87" name="Group 86">
            <a:extLst>
              <a:ext uri="{FF2B5EF4-FFF2-40B4-BE49-F238E27FC236}">
                <a16:creationId xmlns:a16="http://schemas.microsoft.com/office/drawing/2014/main" id="{984CD7A6-EB00-A79C-3AFF-6F82018C8317}"/>
              </a:ext>
            </a:extLst>
          </p:cNvPr>
          <p:cNvGrpSpPr/>
          <p:nvPr/>
        </p:nvGrpSpPr>
        <p:grpSpPr>
          <a:xfrm>
            <a:off x="3787409" y="594709"/>
            <a:ext cx="4345426" cy="4345426"/>
            <a:chOff x="3787409" y="594709"/>
            <a:chExt cx="4345426" cy="4345426"/>
          </a:xfrm>
        </p:grpSpPr>
        <p:pic>
          <p:nvPicPr>
            <p:cNvPr id="82" name="Graphic 81">
              <a:extLst>
                <a:ext uri="{FF2B5EF4-FFF2-40B4-BE49-F238E27FC236}">
                  <a16:creationId xmlns:a16="http://schemas.microsoft.com/office/drawing/2014/main" id="{FDF306EA-EC3A-8325-356E-5D5523F981F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787409" y="594709"/>
              <a:ext cx="4345426" cy="4345426"/>
            </a:xfrm>
            <a:prstGeom prst="rect">
              <a:avLst/>
            </a:prstGeom>
          </p:spPr>
        </p:pic>
        <p:sp>
          <p:nvSpPr>
            <p:cNvPr id="84" name="TextBox 83">
              <a:extLst>
                <a:ext uri="{FF2B5EF4-FFF2-40B4-BE49-F238E27FC236}">
                  <a16:creationId xmlns:a16="http://schemas.microsoft.com/office/drawing/2014/main" id="{53F39E65-884A-C02E-96C8-A6F0876E519A}"/>
                </a:ext>
              </a:extLst>
            </p:cNvPr>
            <p:cNvSpPr txBox="1"/>
            <p:nvPr/>
          </p:nvSpPr>
          <p:spPr>
            <a:xfrm>
              <a:off x="4291156" y="2698835"/>
              <a:ext cx="3509141" cy="584775"/>
            </a:xfrm>
            <a:prstGeom prst="rect">
              <a:avLst/>
            </a:prstGeom>
            <a:noFill/>
          </p:spPr>
          <p:txBody>
            <a:bodyPr wrap="square">
              <a:spAutoFit/>
            </a:bodyPr>
            <a:lstStyle/>
            <a:p>
              <a:pPr algn="ctr"/>
              <a:r>
                <a:rPr lang="en-US" sz="1600" spc="100">
                  <a:latin typeface="Tomorrow" pitchFamily="2" charset="0"/>
                </a:rPr>
                <a:t>DIRECT </a:t>
              </a:r>
              <a:br>
                <a:rPr lang="en-US" sz="1600" spc="100">
                  <a:latin typeface="Tomorrow" pitchFamily="2" charset="0"/>
                </a:rPr>
              </a:br>
              <a:r>
                <a:rPr lang="en-US" sz="1600" spc="100">
                  <a:latin typeface="Tomorrow" pitchFamily="2" charset="0"/>
                </a:rPr>
                <a:t>INTERNET ACCESS</a:t>
              </a:r>
              <a:endParaRPr lang="en-US" sz="1600" spc="100"/>
            </a:p>
          </p:txBody>
        </p:sp>
      </p:grpSp>
      <p:cxnSp>
        <p:nvCxnSpPr>
          <p:cNvPr id="86" name="Straight Connector 85">
            <a:extLst>
              <a:ext uri="{FF2B5EF4-FFF2-40B4-BE49-F238E27FC236}">
                <a16:creationId xmlns:a16="http://schemas.microsoft.com/office/drawing/2014/main" id="{C856E26B-8F3A-8E88-D1E2-2B405309581A}"/>
              </a:ext>
            </a:extLst>
          </p:cNvPr>
          <p:cNvCxnSpPr/>
          <p:nvPr/>
        </p:nvCxnSpPr>
        <p:spPr>
          <a:xfrm>
            <a:off x="3902652" y="3538847"/>
            <a:ext cx="415437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B2C09E15-6D2D-594B-3101-039D90119C92}"/>
              </a:ext>
            </a:extLst>
          </p:cNvPr>
          <p:cNvGrpSpPr/>
          <p:nvPr/>
        </p:nvGrpSpPr>
        <p:grpSpPr>
          <a:xfrm>
            <a:off x="8618221" y="4384580"/>
            <a:ext cx="2332915" cy="1109511"/>
            <a:chOff x="8618221" y="4384580"/>
            <a:chExt cx="2332915" cy="1109511"/>
          </a:xfrm>
        </p:grpSpPr>
        <p:sp>
          <p:nvSpPr>
            <p:cNvPr id="3" name="TextBox 2">
              <a:extLst>
                <a:ext uri="{FF2B5EF4-FFF2-40B4-BE49-F238E27FC236}">
                  <a16:creationId xmlns:a16="http://schemas.microsoft.com/office/drawing/2014/main" id="{BCE5C707-D661-65DA-E7CB-F3D95D87D415}"/>
                </a:ext>
              </a:extLst>
            </p:cNvPr>
            <p:cNvSpPr txBox="1"/>
            <p:nvPr/>
          </p:nvSpPr>
          <p:spPr>
            <a:xfrm>
              <a:off x="8653969" y="4384580"/>
              <a:ext cx="2289430" cy="369332"/>
            </a:xfrm>
            <a:prstGeom prst="rect">
              <a:avLst/>
            </a:prstGeom>
            <a:noFill/>
          </p:spPr>
          <p:txBody>
            <a:bodyPr wrap="square">
              <a:spAutoFit/>
            </a:bodyPr>
            <a:lstStyle/>
            <a:p>
              <a:r>
                <a:rPr lang="en-US" dirty="0">
                  <a:solidFill>
                    <a:schemeClr val="accent2"/>
                  </a:solidFill>
                  <a:latin typeface="Tomorrow" pitchFamily="2" charset="0"/>
                </a:rPr>
                <a:t>Automated</a:t>
              </a:r>
              <a:endParaRPr lang="en-US" dirty="0"/>
            </a:p>
          </p:txBody>
        </p:sp>
        <p:sp>
          <p:nvSpPr>
            <p:cNvPr id="5" name="TextBox 4">
              <a:extLst>
                <a:ext uri="{FF2B5EF4-FFF2-40B4-BE49-F238E27FC236}">
                  <a16:creationId xmlns:a16="http://schemas.microsoft.com/office/drawing/2014/main" id="{9481E7A5-D85C-DFE8-F5DA-BA0B413DD7AA}"/>
                </a:ext>
              </a:extLst>
            </p:cNvPr>
            <p:cNvSpPr txBox="1"/>
            <p:nvPr/>
          </p:nvSpPr>
          <p:spPr>
            <a:xfrm>
              <a:off x="8618221" y="4750892"/>
              <a:ext cx="2332915" cy="369332"/>
            </a:xfrm>
            <a:prstGeom prst="rect">
              <a:avLst/>
            </a:prstGeom>
            <a:noFill/>
          </p:spPr>
          <p:txBody>
            <a:bodyPr wrap="square">
              <a:spAutoFit/>
            </a:bodyPr>
            <a:lstStyle/>
            <a:p>
              <a:r>
                <a:rPr lang="en-US" dirty="0">
                  <a:solidFill>
                    <a:schemeClr val="accent2"/>
                  </a:solidFill>
                  <a:latin typeface="Tomorrow" pitchFamily="2" charset="0"/>
                </a:rPr>
                <a:t>End to End Visibility</a:t>
              </a:r>
              <a:endParaRPr lang="en-US" dirty="0"/>
            </a:p>
          </p:txBody>
        </p:sp>
        <p:sp>
          <p:nvSpPr>
            <p:cNvPr id="6" name="TextBox 5">
              <a:extLst>
                <a:ext uri="{FF2B5EF4-FFF2-40B4-BE49-F238E27FC236}">
                  <a16:creationId xmlns:a16="http://schemas.microsoft.com/office/drawing/2014/main" id="{68479767-B3F9-F004-8056-D8B8D5813EA9}"/>
                </a:ext>
              </a:extLst>
            </p:cNvPr>
            <p:cNvSpPr txBox="1"/>
            <p:nvPr/>
          </p:nvSpPr>
          <p:spPr>
            <a:xfrm>
              <a:off x="8636005" y="5124759"/>
              <a:ext cx="1235953" cy="369332"/>
            </a:xfrm>
            <a:prstGeom prst="rect">
              <a:avLst/>
            </a:prstGeom>
            <a:noFill/>
          </p:spPr>
          <p:txBody>
            <a:bodyPr wrap="square">
              <a:spAutoFit/>
            </a:bodyPr>
            <a:lstStyle/>
            <a:p>
              <a:r>
                <a:rPr lang="en-US" dirty="0">
                  <a:solidFill>
                    <a:schemeClr val="accent2"/>
                  </a:solidFill>
                  <a:latin typeface="Tomorrow" pitchFamily="2" charset="0"/>
                </a:rPr>
                <a:t>Secure</a:t>
              </a:r>
              <a:endParaRPr lang="en-US" dirty="0"/>
            </a:p>
          </p:txBody>
        </p:sp>
      </p:grpSp>
    </p:spTree>
    <p:custDataLst>
      <p:tags r:id="rId1"/>
    </p:custDataLst>
    <p:extLst>
      <p:ext uri="{BB962C8B-B14F-4D97-AF65-F5344CB8AC3E}">
        <p14:creationId xmlns:p14="http://schemas.microsoft.com/office/powerpoint/2010/main" val="2987076385"/>
      </p:ext>
    </p:extLst>
  </p:cSld>
  <p:clrMapOvr>
    <a:masterClrMapping/>
  </p:clrMapOvr>
  <p:transition advTm="86399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22"/>
                                        </p:tgtEl>
                                        <p:attrNameLst>
                                          <p:attrName>ppt_x</p:attrName>
                                        </p:attrNameLst>
                                      </p:cBhvr>
                                      <p:tavLst>
                                        <p:tav tm="0">
                                          <p:val>
                                            <p:strVal val="ppt_x"/>
                                          </p:val>
                                        </p:tav>
                                        <p:tav tm="100000">
                                          <p:val>
                                            <p:strVal val="ppt_x"/>
                                          </p:val>
                                        </p:tav>
                                      </p:tavLst>
                                    </p:anim>
                                    <p:anim calcmode="lin" valueType="num">
                                      <p:cBhvr additive="base">
                                        <p:cTn id="23" dur="500"/>
                                        <p:tgtEl>
                                          <p:spTgt spid="22"/>
                                        </p:tgtEl>
                                        <p:attrNameLst>
                                          <p:attrName>ppt_y</p:attrName>
                                        </p:attrNameLst>
                                      </p:cBhvr>
                                      <p:tavLst>
                                        <p:tav tm="0">
                                          <p:val>
                                            <p:strVal val="ppt_y"/>
                                          </p:val>
                                        </p:tav>
                                        <p:tav tm="100000">
                                          <p:val>
                                            <p:strVal val="1+ppt_h/2"/>
                                          </p:val>
                                        </p:tav>
                                      </p:tavLst>
                                    </p:anim>
                                    <p:set>
                                      <p:cBhvr>
                                        <p:cTn id="24" dur="1" fill="hold">
                                          <p:stCondLst>
                                            <p:cond delay="499"/>
                                          </p:stCondLst>
                                        </p:cTn>
                                        <p:tgtEl>
                                          <p:spTgt spid="22"/>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17"/>
                                        </p:tgtEl>
                                        <p:attrNameLst>
                                          <p:attrName>ppt_x</p:attrName>
                                        </p:attrNameLst>
                                      </p:cBhvr>
                                      <p:tavLst>
                                        <p:tav tm="0">
                                          <p:val>
                                            <p:strVal val="ppt_x"/>
                                          </p:val>
                                        </p:tav>
                                        <p:tav tm="100000">
                                          <p:val>
                                            <p:strVal val="ppt_x"/>
                                          </p:val>
                                        </p:tav>
                                      </p:tavLst>
                                    </p:anim>
                                    <p:anim calcmode="lin" valueType="num">
                                      <p:cBhvr additive="base">
                                        <p:cTn id="27" dur="500"/>
                                        <p:tgtEl>
                                          <p:spTgt spid="17"/>
                                        </p:tgtEl>
                                        <p:attrNameLst>
                                          <p:attrName>ppt_y</p:attrName>
                                        </p:attrNameLst>
                                      </p:cBhvr>
                                      <p:tavLst>
                                        <p:tav tm="0">
                                          <p:val>
                                            <p:strVal val="ppt_y"/>
                                          </p:val>
                                        </p:tav>
                                        <p:tav tm="100000">
                                          <p:val>
                                            <p:strVal val="1+ppt_h/2"/>
                                          </p:val>
                                        </p:tav>
                                      </p:tavLst>
                                    </p:anim>
                                    <p:set>
                                      <p:cBhvr>
                                        <p:cTn id="28" dur="1" fill="hold">
                                          <p:stCondLst>
                                            <p:cond delay="499"/>
                                          </p:stCondLst>
                                        </p:cTn>
                                        <p:tgtEl>
                                          <p:spTgt spid="17"/>
                                        </p:tgtEl>
                                        <p:attrNameLst>
                                          <p:attrName>style.visibility</p:attrName>
                                        </p:attrNameLst>
                                      </p:cBhvr>
                                      <p:to>
                                        <p:strVal val="hidden"/>
                                      </p:to>
                                    </p:set>
                                  </p:childTnLst>
                                </p:cTn>
                              </p:par>
                              <p:par>
                                <p:cTn id="29" presetID="2" presetClass="entr" presetSubtype="4" fill="hold"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additive="base">
                                        <p:cTn id="31" dur="500" fill="hold"/>
                                        <p:tgtEl>
                                          <p:spTgt spid="86"/>
                                        </p:tgtEl>
                                        <p:attrNameLst>
                                          <p:attrName>ppt_x</p:attrName>
                                        </p:attrNameLst>
                                      </p:cBhvr>
                                      <p:tavLst>
                                        <p:tav tm="0">
                                          <p:val>
                                            <p:strVal val="#ppt_x"/>
                                          </p:val>
                                        </p:tav>
                                        <p:tav tm="100000">
                                          <p:val>
                                            <p:strVal val="#ppt_x"/>
                                          </p:val>
                                        </p:tav>
                                      </p:tavLst>
                                    </p:anim>
                                    <p:anim calcmode="lin" valueType="num">
                                      <p:cBhvr additive="base">
                                        <p:cTn id="32" dur="500" fill="hold"/>
                                        <p:tgtEl>
                                          <p:spTgt spid="8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7"/>
                                        </p:tgtEl>
                                        <p:attrNameLst>
                                          <p:attrName>style.visibility</p:attrName>
                                        </p:attrNameLst>
                                      </p:cBhvr>
                                      <p:to>
                                        <p:strVal val="visible"/>
                                      </p:to>
                                    </p:set>
                                    <p:anim calcmode="lin" valueType="num">
                                      <p:cBhvr additive="base">
                                        <p:cTn id="35" dur="500" fill="hold"/>
                                        <p:tgtEl>
                                          <p:spTgt spid="87"/>
                                        </p:tgtEl>
                                        <p:attrNameLst>
                                          <p:attrName>ppt_x</p:attrName>
                                        </p:attrNameLst>
                                      </p:cBhvr>
                                      <p:tavLst>
                                        <p:tav tm="0">
                                          <p:val>
                                            <p:strVal val="#ppt_x"/>
                                          </p:val>
                                        </p:tav>
                                        <p:tav tm="100000">
                                          <p:val>
                                            <p:strVal val="#ppt_x"/>
                                          </p:val>
                                        </p:tav>
                                      </p:tavLst>
                                    </p:anim>
                                    <p:anim calcmode="lin" valueType="num">
                                      <p:cBhvr additive="base">
                                        <p:cTn id="36"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1BCC475C-D62C-2584-DFEE-575C9C95B62B}"/>
              </a:ext>
            </a:extLst>
          </p:cNvPr>
          <p:cNvCxnSpPr/>
          <p:nvPr/>
        </p:nvCxnSpPr>
        <p:spPr>
          <a:xfrm>
            <a:off x="1849536" y="3566159"/>
            <a:ext cx="812956"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DE8A2D3F-5722-D11B-84F3-F80AA73169A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049317" y="115533"/>
            <a:ext cx="11142683" cy="7010825"/>
          </a:xfrm>
          <a:prstGeom prst="rect">
            <a:avLst/>
          </a:prstGeom>
        </p:spPr>
      </p:pic>
      <p:sp>
        <p:nvSpPr>
          <p:cNvPr id="3" name="TextBox 2">
            <a:extLst>
              <a:ext uri="{FF2B5EF4-FFF2-40B4-BE49-F238E27FC236}">
                <a16:creationId xmlns:a16="http://schemas.microsoft.com/office/drawing/2014/main" id="{D37682DF-6D71-3D11-B5A5-C52E05AA9E79}"/>
              </a:ext>
            </a:extLst>
          </p:cNvPr>
          <p:cNvSpPr txBox="1"/>
          <p:nvPr/>
        </p:nvSpPr>
        <p:spPr>
          <a:xfrm>
            <a:off x="620560" y="623281"/>
            <a:ext cx="4817714" cy="369332"/>
          </a:xfrm>
          <a:prstGeom prst="rect">
            <a:avLst/>
          </a:prstGeom>
          <a:noFill/>
        </p:spPr>
        <p:txBody>
          <a:bodyPr wrap="square">
            <a:spAutoFit/>
          </a:bodyPr>
          <a:lstStyle/>
          <a:p>
            <a:r>
              <a:rPr lang="en-US" spc="300">
                <a:solidFill>
                  <a:schemeClr val="accent2"/>
                </a:solidFill>
                <a:latin typeface="Tomorrow"/>
                <a:ea typeface="Verdana"/>
                <a:cs typeface="Arial"/>
              </a:rPr>
              <a:t>SERVICE NNI</a:t>
            </a:r>
            <a:endParaRPr lang="en-US" spc="300">
              <a:solidFill>
                <a:schemeClr val="accent2"/>
              </a:solidFill>
            </a:endParaRPr>
          </a:p>
        </p:txBody>
      </p:sp>
      <p:grpSp>
        <p:nvGrpSpPr>
          <p:cNvPr id="8" name="Group 7">
            <a:extLst>
              <a:ext uri="{FF2B5EF4-FFF2-40B4-BE49-F238E27FC236}">
                <a16:creationId xmlns:a16="http://schemas.microsoft.com/office/drawing/2014/main" id="{7827F385-A336-01A4-405E-3F9404B10D7B}"/>
              </a:ext>
            </a:extLst>
          </p:cNvPr>
          <p:cNvGrpSpPr/>
          <p:nvPr/>
        </p:nvGrpSpPr>
        <p:grpSpPr>
          <a:xfrm>
            <a:off x="2219955" y="992613"/>
            <a:ext cx="9384540" cy="5293144"/>
            <a:chOff x="1604996" y="1975175"/>
            <a:chExt cx="5594457" cy="3155431"/>
          </a:xfrm>
        </p:grpSpPr>
        <p:pic>
          <p:nvPicPr>
            <p:cNvPr id="9" name="Graphic 15">
              <a:extLst>
                <a:ext uri="{FF2B5EF4-FFF2-40B4-BE49-F238E27FC236}">
                  <a16:creationId xmlns:a16="http://schemas.microsoft.com/office/drawing/2014/main" id="{59A48FDF-E0B6-B214-FCFA-2E7AC9823A82}"/>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5500167" y="2654887"/>
              <a:ext cx="1699286" cy="1699286"/>
            </a:xfrm>
            <a:prstGeom prst="rect">
              <a:avLst/>
            </a:prstGeom>
          </p:spPr>
        </p:pic>
        <p:pic>
          <p:nvPicPr>
            <p:cNvPr id="10" name="Graphic 6">
              <a:extLst>
                <a:ext uri="{FF2B5EF4-FFF2-40B4-BE49-F238E27FC236}">
                  <a16:creationId xmlns:a16="http://schemas.microsoft.com/office/drawing/2014/main" id="{6245446A-52B6-3D27-2CD8-DA87117CA05D}"/>
                </a:ext>
              </a:extLst>
            </p:cNvPr>
            <p:cNvPicPr>
              <a:picLocks noChangeAspect="1"/>
            </p:cNvPicPr>
            <p:nvPr/>
          </p:nvPicPr>
          <p:blipFill>
            <a:blip r:embed="rId6" cstate="email">
              <a:alphaModFix amt="10000"/>
              <a:extLst>
                <a:ext uri="{28A0092B-C50C-407E-A947-70E740481C1C}">
                  <a14:useLocalDpi xmlns:a14="http://schemas.microsoft.com/office/drawing/2010/main"/>
                </a:ext>
              </a:extLst>
            </a:blip>
            <a:srcRect/>
            <a:stretch/>
          </p:blipFill>
          <p:spPr>
            <a:xfrm>
              <a:off x="2842651" y="1975175"/>
              <a:ext cx="1699286" cy="1699286"/>
            </a:xfrm>
            <a:prstGeom prst="rect">
              <a:avLst/>
            </a:prstGeom>
          </p:spPr>
        </p:pic>
        <p:pic>
          <p:nvPicPr>
            <p:cNvPr id="11" name="Graphic 9">
              <a:extLst>
                <a:ext uri="{FF2B5EF4-FFF2-40B4-BE49-F238E27FC236}">
                  <a16:creationId xmlns:a16="http://schemas.microsoft.com/office/drawing/2014/main" id="{827FF6B8-1813-0FCB-B2A2-1BCD32A39A4A}"/>
                </a:ext>
              </a:extLst>
            </p:cNvPr>
            <p:cNvPicPr>
              <a:picLocks noChangeAspect="1"/>
            </p:cNvPicPr>
            <p:nvPr/>
          </p:nvPicPr>
          <p:blipFill>
            <a:blip r:embed="rId6" cstate="email">
              <a:alphaModFix amt="10000"/>
              <a:extLst>
                <a:ext uri="{28A0092B-C50C-407E-A947-70E740481C1C}">
                  <a14:useLocalDpi xmlns:a14="http://schemas.microsoft.com/office/drawing/2010/main"/>
                </a:ext>
              </a:extLst>
            </a:blip>
            <a:srcRect/>
            <a:stretch/>
          </p:blipFill>
          <p:spPr>
            <a:xfrm>
              <a:off x="4281844" y="1975175"/>
              <a:ext cx="1699286" cy="1699286"/>
            </a:xfrm>
            <a:prstGeom prst="rect">
              <a:avLst/>
            </a:prstGeom>
          </p:spPr>
        </p:pic>
        <p:pic>
          <p:nvPicPr>
            <p:cNvPr id="12" name="Graphic 13">
              <a:extLst>
                <a:ext uri="{FF2B5EF4-FFF2-40B4-BE49-F238E27FC236}">
                  <a16:creationId xmlns:a16="http://schemas.microsoft.com/office/drawing/2014/main" id="{4E01955D-C040-B0A5-A018-2014AA1D732B}"/>
                </a:ext>
              </a:extLst>
            </p:cNvPr>
            <p:cNvPicPr>
              <a:picLocks noChangeAspect="1"/>
            </p:cNvPicPr>
            <p:nvPr/>
          </p:nvPicPr>
          <p:blipFill>
            <a:blip r:embed="rId6" cstate="email">
              <a:alphaModFix amt="10000"/>
              <a:extLst>
                <a:ext uri="{28A0092B-C50C-407E-A947-70E740481C1C}">
                  <a14:useLocalDpi xmlns:a14="http://schemas.microsoft.com/office/drawing/2010/main"/>
                </a:ext>
              </a:extLst>
            </a:blip>
            <a:srcRect/>
            <a:stretch/>
          </p:blipFill>
          <p:spPr>
            <a:xfrm>
              <a:off x="2842652" y="3431320"/>
              <a:ext cx="1699286" cy="1699286"/>
            </a:xfrm>
            <a:prstGeom prst="rect">
              <a:avLst/>
            </a:prstGeom>
          </p:spPr>
        </p:pic>
        <p:pic>
          <p:nvPicPr>
            <p:cNvPr id="13" name="Graphic 17">
              <a:extLst>
                <a:ext uri="{FF2B5EF4-FFF2-40B4-BE49-F238E27FC236}">
                  <a16:creationId xmlns:a16="http://schemas.microsoft.com/office/drawing/2014/main" id="{3030E126-BB72-188B-8743-0E6CC85FB3CB}"/>
                </a:ext>
              </a:extLst>
            </p:cNvPr>
            <p:cNvPicPr>
              <a:picLocks noChangeAspect="1"/>
            </p:cNvPicPr>
            <p:nvPr/>
          </p:nvPicPr>
          <p:blipFill>
            <a:blip r:embed="rId6" cstate="email">
              <a:alphaModFix amt="10000"/>
              <a:extLst>
                <a:ext uri="{28A0092B-C50C-407E-A947-70E740481C1C}">
                  <a14:useLocalDpi xmlns:a14="http://schemas.microsoft.com/office/drawing/2010/main"/>
                </a:ext>
              </a:extLst>
            </a:blip>
            <a:srcRect/>
            <a:stretch/>
          </p:blipFill>
          <p:spPr>
            <a:xfrm>
              <a:off x="4290515" y="3431320"/>
              <a:ext cx="1699286" cy="1699286"/>
            </a:xfrm>
            <a:prstGeom prst="rect">
              <a:avLst/>
            </a:prstGeom>
          </p:spPr>
        </p:pic>
        <p:pic>
          <p:nvPicPr>
            <p:cNvPr id="14" name="Graphic 19">
              <a:extLst>
                <a:ext uri="{FF2B5EF4-FFF2-40B4-BE49-F238E27FC236}">
                  <a16:creationId xmlns:a16="http://schemas.microsoft.com/office/drawing/2014/main" id="{89D36277-B5E4-25AF-EE72-56C40C8422D6}"/>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604996" y="2654887"/>
              <a:ext cx="1699286" cy="1699286"/>
            </a:xfrm>
            <a:prstGeom prst="rect">
              <a:avLst/>
            </a:prstGeom>
          </p:spPr>
        </p:pic>
      </p:grpSp>
      <p:pic>
        <p:nvPicPr>
          <p:cNvPr id="16" name="Graphic 15">
            <a:extLst>
              <a:ext uri="{FF2B5EF4-FFF2-40B4-BE49-F238E27FC236}">
                <a16:creationId xmlns:a16="http://schemas.microsoft.com/office/drawing/2014/main" id="{2D2D46E3-0D6F-F5D9-2301-6670C3EB9FE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7504" y="2673488"/>
            <a:ext cx="1516581" cy="1785342"/>
          </a:xfrm>
          <a:prstGeom prst="rect">
            <a:avLst/>
          </a:prstGeom>
        </p:spPr>
      </p:pic>
      <p:pic>
        <p:nvPicPr>
          <p:cNvPr id="42" name="Graphic 41">
            <a:extLst>
              <a:ext uri="{FF2B5EF4-FFF2-40B4-BE49-F238E27FC236}">
                <a16:creationId xmlns:a16="http://schemas.microsoft.com/office/drawing/2014/main" id="{10AFD28C-3169-BA2B-1FA3-73A88290934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27019" y="1630514"/>
            <a:ext cx="3871290" cy="3871290"/>
          </a:xfrm>
          <a:prstGeom prst="rect">
            <a:avLst/>
          </a:prstGeom>
        </p:spPr>
      </p:pic>
      <p:pic>
        <p:nvPicPr>
          <p:cNvPr id="43" name="Picture 42" descr="A black background with a black square&#10;&#10;AI-generated content may be incorrect.">
            <a:extLst>
              <a:ext uri="{FF2B5EF4-FFF2-40B4-BE49-F238E27FC236}">
                <a16:creationId xmlns:a16="http://schemas.microsoft.com/office/drawing/2014/main" id="{C181B375-AB0F-F1F7-B93F-8F1F565515B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047345" y="3347065"/>
            <a:ext cx="1487282" cy="427593"/>
          </a:xfrm>
          <a:prstGeom prst="rect">
            <a:avLst/>
          </a:prstGeom>
        </p:spPr>
      </p:pic>
      <p:pic>
        <p:nvPicPr>
          <p:cNvPr id="44" name="Picture 43" descr="A black and white logo&#10;&#10;AI-generated content may be incorrect.">
            <a:extLst>
              <a:ext uri="{FF2B5EF4-FFF2-40B4-BE49-F238E27FC236}">
                <a16:creationId xmlns:a16="http://schemas.microsoft.com/office/drawing/2014/main" id="{D4A0F0DF-4736-1E77-A855-DE023B02440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833865" y="3983277"/>
            <a:ext cx="561861" cy="336456"/>
          </a:xfrm>
          <a:prstGeom prst="rect">
            <a:avLst/>
          </a:prstGeom>
        </p:spPr>
      </p:pic>
      <p:pic>
        <p:nvPicPr>
          <p:cNvPr id="45" name="Picture 44" descr="A black background with text&#10;&#10;AI-generated content may be incorrect.">
            <a:extLst>
              <a:ext uri="{FF2B5EF4-FFF2-40B4-BE49-F238E27FC236}">
                <a16:creationId xmlns:a16="http://schemas.microsoft.com/office/drawing/2014/main" id="{72E6A47D-3069-8D93-DB0F-7B574A999F25}"/>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854071" y="3658462"/>
            <a:ext cx="1193686" cy="795790"/>
          </a:xfrm>
          <a:prstGeom prst="rect">
            <a:avLst/>
          </a:prstGeom>
        </p:spPr>
      </p:pic>
      <p:grpSp>
        <p:nvGrpSpPr>
          <p:cNvPr id="82" name="Group 81">
            <a:extLst>
              <a:ext uri="{FF2B5EF4-FFF2-40B4-BE49-F238E27FC236}">
                <a16:creationId xmlns:a16="http://schemas.microsoft.com/office/drawing/2014/main" id="{B142263B-FDC4-708D-0F09-531D79C0B875}"/>
              </a:ext>
            </a:extLst>
          </p:cNvPr>
          <p:cNvGrpSpPr/>
          <p:nvPr/>
        </p:nvGrpSpPr>
        <p:grpSpPr>
          <a:xfrm>
            <a:off x="3743917" y="2327329"/>
            <a:ext cx="2818231" cy="2818231"/>
            <a:chOff x="4312063" y="2570551"/>
            <a:chExt cx="2223860" cy="2223860"/>
          </a:xfrm>
        </p:grpSpPr>
        <p:pic>
          <p:nvPicPr>
            <p:cNvPr id="47" name="Graphic 46">
              <a:extLst>
                <a:ext uri="{FF2B5EF4-FFF2-40B4-BE49-F238E27FC236}">
                  <a16:creationId xmlns:a16="http://schemas.microsoft.com/office/drawing/2014/main" id="{B11FA960-30E7-0646-6E66-BEAA27D5D7F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312063" y="2570551"/>
              <a:ext cx="2223860" cy="2223860"/>
            </a:xfrm>
            <a:prstGeom prst="rect">
              <a:avLst/>
            </a:prstGeom>
          </p:spPr>
        </p:pic>
        <p:sp>
          <p:nvSpPr>
            <p:cNvPr id="79" name="TextBox 78">
              <a:extLst>
                <a:ext uri="{FF2B5EF4-FFF2-40B4-BE49-F238E27FC236}">
                  <a16:creationId xmlns:a16="http://schemas.microsoft.com/office/drawing/2014/main" id="{E8005C7E-2A0F-2D05-770B-95B38A99BC5A}"/>
                </a:ext>
              </a:extLst>
            </p:cNvPr>
            <p:cNvSpPr txBox="1"/>
            <p:nvPr/>
          </p:nvSpPr>
          <p:spPr>
            <a:xfrm>
              <a:off x="4805001" y="3557026"/>
              <a:ext cx="825931" cy="461665"/>
            </a:xfrm>
            <a:prstGeom prst="rect">
              <a:avLst/>
            </a:prstGeom>
            <a:noFill/>
          </p:spPr>
          <p:txBody>
            <a:bodyPr wrap="square">
              <a:spAutoFit/>
            </a:bodyPr>
            <a:lstStyle/>
            <a:p>
              <a:r>
                <a:rPr lang="en-US" sz="800" spc="100">
                  <a:latin typeface="Tomorrow" pitchFamily="2" charset="0"/>
                </a:rPr>
                <a:t>DIRECT </a:t>
              </a:r>
              <a:br>
                <a:rPr lang="en-US" sz="800" spc="100">
                  <a:latin typeface="Tomorrow" pitchFamily="2" charset="0"/>
                </a:rPr>
              </a:br>
              <a:r>
                <a:rPr lang="en-US" sz="800" spc="100">
                  <a:latin typeface="Tomorrow" pitchFamily="2" charset="0"/>
                </a:rPr>
                <a:t>INTERNET </a:t>
              </a:r>
              <a:br>
                <a:rPr lang="en-US" sz="800" spc="100">
                  <a:latin typeface="Tomorrow" pitchFamily="2" charset="0"/>
                </a:rPr>
              </a:br>
              <a:r>
                <a:rPr lang="en-US" sz="800" spc="100">
                  <a:latin typeface="Tomorrow" pitchFamily="2" charset="0"/>
                </a:rPr>
                <a:t>ACCESS</a:t>
              </a:r>
              <a:endParaRPr lang="en-US" sz="800" spc="100"/>
            </a:p>
          </p:txBody>
        </p:sp>
      </p:grpSp>
      <p:grpSp>
        <p:nvGrpSpPr>
          <p:cNvPr id="30" name="Group 29">
            <a:extLst>
              <a:ext uri="{FF2B5EF4-FFF2-40B4-BE49-F238E27FC236}">
                <a16:creationId xmlns:a16="http://schemas.microsoft.com/office/drawing/2014/main" id="{73A8D5EE-F9DB-2A18-A113-0FF291A360BB}"/>
              </a:ext>
            </a:extLst>
          </p:cNvPr>
          <p:cNvGrpSpPr/>
          <p:nvPr/>
        </p:nvGrpSpPr>
        <p:grpSpPr>
          <a:xfrm>
            <a:off x="3221338" y="3307300"/>
            <a:ext cx="847736" cy="639229"/>
            <a:chOff x="8883508" y="5075754"/>
            <a:chExt cx="1019698" cy="768896"/>
          </a:xfrm>
        </p:grpSpPr>
        <p:grpSp>
          <p:nvGrpSpPr>
            <p:cNvPr id="31" name="Group 30">
              <a:extLst>
                <a:ext uri="{FF2B5EF4-FFF2-40B4-BE49-F238E27FC236}">
                  <a16:creationId xmlns:a16="http://schemas.microsoft.com/office/drawing/2014/main" id="{C2D26501-E9AA-0AB2-0849-149DE2DD6ED9}"/>
                </a:ext>
              </a:extLst>
            </p:cNvPr>
            <p:cNvGrpSpPr/>
            <p:nvPr/>
          </p:nvGrpSpPr>
          <p:grpSpPr>
            <a:xfrm>
              <a:off x="8883508" y="5075754"/>
              <a:ext cx="980453" cy="768896"/>
              <a:chOff x="8390647" y="711562"/>
              <a:chExt cx="2908097" cy="2280604"/>
            </a:xfrm>
          </p:grpSpPr>
          <p:pic>
            <p:nvPicPr>
              <p:cNvPr id="33" name="Graphic 32">
                <a:extLst>
                  <a:ext uri="{FF2B5EF4-FFF2-40B4-BE49-F238E27FC236}">
                    <a16:creationId xmlns:a16="http://schemas.microsoft.com/office/drawing/2014/main" id="{71B42A0E-5B15-EB2C-A079-F2949E18B06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390647" y="711562"/>
                <a:ext cx="2908097" cy="1821535"/>
              </a:xfrm>
              <a:prstGeom prst="rect">
                <a:avLst/>
              </a:prstGeom>
            </p:spPr>
          </p:pic>
          <p:sp>
            <p:nvSpPr>
              <p:cNvPr id="34" name="Rectangle 33">
                <a:extLst>
                  <a:ext uri="{FF2B5EF4-FFF2-40B4-BE49-F238E27FC236}">
                    <a16:creationId xmlns:a16="http://schemas.microsoft.com/office/drawing/2014/main" id="{5AE1E297-8A13-A0D6-27DB-19BB994FCCB8}"/>
                  </a:ext>
                </a:extLst>
              </p:cNvPr>
              <p:cNvSpPr/>
              <p:nvPr/>
            </p:nvSpPr>
            <p:spPr>
              <a:xfrm>
                <a:off x="8854497" y="2274743"/>
                <a:ext cx="2096286" cy="7174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B2D87AA8-5AA0-BB8A-E562-2DE903F08A02}"/>
                  </a:ext>
                </a:extLst>
              </p:cNvPr>
              <p:cNvGrpSpPr/>
              <p:nvPr/>
            </p:nvGrpSpPr>
            <p:grpSpPr>
              <a:xfrm>
                <a:off x="9143884" y="1796716"/>
                <a:ext cx="1676173" cy="995535"/>
                <a:chOff x="9143884" y="1557320"/>
                <a:chExt cx="1676173" cy="1234931"/>
              </a:xfrm>
            </p:grpSpPr>
            <p:sp>
              <p:nvSpPr>
                <p:cNvPr id="36" name="Rectangle 35">
                  <a:extLst>
                    <a:ext uri="{FF2B5EF4-FFF2-40B4-BE49-F238E27FC236}">
                      <a16:creationId xmlns:a16="http://schemas.microsoft.com/office/drawing/2014/main" id="{61F262A7-9593-1E4C-B5C1-02E4385D610C}"/>
                    </a:ext>
                  </a:extLst>
                </p:cNvPr>
                <p:cNvSpPr/>
                <p:nvPr/>
              </p:nvSpPr>
              <p:spPr>
                <a:xfrm>
                  <a:off x="9143884" y="2074827"/>
                  <a:ext cx="191967" cy="71742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B0A7D93-124B-8EF6-55F3-9166EB71A2A2}"/>
                    </a:ext>
                  </a:extLst>
                </p:cNvPr>
                <p:cNvSpPr/>
                <p:nvPr/>
              </p:nvSpPr>
              <p:spPr>
                <a:xfrm>
                  <a:off x="9515740" y="1841293"/>
                  <a:ext cx="191967" cy="95095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B5BB96B-3F9D-34CE-A6D6-F11E4A3386CD}"/>
                    </a:ext>
                  </a:extLst>
                </p:cNvPr>
                <p:cNvSpPr/>
                <p:nvPr/>
              </p:nvSpPr>
              <p:spPr>
                <a:xfrm>
                  <a:off x="9887596" y="2005201"/>
                  <a:ext cx="191967" cy="7870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45E00D4-BDE4-117F-3D48-B2CE2B89CFD9}"/>
                    </a:ext>
                  </a:extLst>
                </p:cNvPr>
                <p:cNvSpPr/>
                <p:nvPr/>
              </p:nvSpPr>
              <p:spPr>
                <a:xfrm>
                  <a:off x="10259452" y="1841293"/>
                  <a:ext cx="191967" cy="95095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4B219E8-52E2-2BD1-E2D4-A010C1EB5CD8}"/>
                    </a:ext>
                  </a:extLst>
                </p:cNvPr>
                <p:cNvSpPr/>
                <p:nvPr/>
              </p:nvSpPr>
              <p:spPr>
                <a:xfrm>
                  <a:off x="10631308" y="1557320"/>
                  <a:ext cx="188749" cy="1234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TextBox 31">
              <a:extLst>
                <a:ext uri="{FF2B5EF4-FFF2-40B4-BE49-F238E27FC236}">
                  <a16:creationId xmlns:a16="http://schemas.microsoft.com/office/drawing/2014/main" id="{1BBEAFA3-71F7-BEA4-A536-809A3F0E895A}"/>
                </a:ext>
              </a:extLst>
            </p:cNvPr>
            <p:cNvSpPr txBox="1"/>
            <p:nvPr/>
          </p:nvSpPr>
          <p:spPr>
            <a:xfrm>
              <a:off x="8931585" y="5209725"/>
              <a:ext cx="971621" cy="328409"/>
            </a:xfrm>
            <a:prstGeom prst="rect">
              <a:avLst/>
            </a:prstGeom>
            <a:noFill/>
          </p:spPr>
          <p:txBody>
            <a:bodyPr wrap="square">
              <a:spAutoFit/>
            </a:bodyPr>
            <a:lstStyle/>
            <a:p>
              <a:pPr algn="ctr"/>
              <a:r>
                <a:rPr lang="en-US" sz="800" spc="100">
                  <a:solidFill>
                    <a:schemeClr val="tx2"/>
                  </a:solidFill>
                  <a:latin typeface="Tomorrow" pitchFamily="2" charset="0"/>
                </a:rPr>
                <a:t>PCE</a:t>
              </a:r>
              <a:endParaRPr lang="en-US" sz="1100" spc="100">
                <a:latin typeface="Tomorrow" pitchFamily="2" charset="0"/>
              </a:endParaRPr>
            </a:p>
          </p:txBody>
        </p:sp>
      </p:grpSp>
      <p:grpSp>
        <p:nvGrpSpPr>
          <p:cNvPr id="52" name="Group 51">
            <a:extLst>
              <a:ext uri="{FF2B5EF4-FFF2-40B4-BE49-F238E27FC236}">
                <a16:creationId xmlns:a16="http://schemas.microsoft.com/office/drawing/2014/main" id="{7B79CA00-1C89-B96B-6667-8E031DB91FA3}"/>
              </a:ext>
            </a:extLst>
          </p:cNvPr>
          <p:cNvGrpSpPr/>
          <p:nvPr/>
        </p:nvGrpSpPr>
        <p:grpSpPr>
          <a:xfrm>
            <a:off x="5154772" y="3672099"/>
            <a:ext cx="1490858" cy="773037"/>
            <a:chOff x="4803858" y="3149526"/>
            <a:chExt cx="1176433" cy="610002"/>
          </a:xfrm>
        </p:grpSpPr>
        <p:sp>
          <p:nvSpPr>
            <p:cNvPr id="51" name="Rectangle 50">
              <a:extLst>
                <a:ext uri="{FF2B5EF4-FFF2-40B4-BE49-F238E27FC236}">
                  <a16:creationId xmlns:a16="http://schemas.microsoft.com/office/drawing/2014/main" id="{4B37DF56-B3F4-FC52-02DD-6CB95B8ADFD5}"/>
                </a:ext>
              </a:extLst>
            </p:cNvPr>
            <p:cNvSpPr/>
            <p:nvPr/>
          </p:nvSpPr>
          <p:spPr>
            <a:xfrm>
              <a:off x="5016952" y="3429000"/>
              <a:ext cx="85887" cy="1326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33B6DBE-B12C-976B-71EA-1013A45E39F5}"/>
                </a:ext>
              </a:extLst>
            </p:cNvPr>
            <p:cNvSpPr/>
            <p:nvPr/>
          </p:nvSpPr>
          <p:spPr>
            <a:xfrm>
              <a:off x="5733287" y="3429000"/>
              <a:ext cx="85887" cy="1326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descr="A yellow rectangles on a black background&#10;&#10;AI-generated content may be incorrect.">
              <a:extLst>
                <a:ext uri="{FF2B5EF4-FFF2-40B4-BE49-F238E27FC236}">
                  <a16:creationId xmlns:a16="http://schemas.microsoft.com/office/drawing/2014/main" id="{85A1B203-33A7-6B78-3466-2EE31342595F}"/>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803858" y="3149526"/>
              <a:ext cx="1176433" cy="610002"/>
            </a:xfrm>
            <a:prstGeom prst="rect">
              <a:avLst/>
            </a:prstGeom>
          </p:spPr>
        </p:pic>
      </p:grpSp>
      <p:grpSp>
        <p:nvGrpSpPr>
          <p:cNvPr id="53" name="Group 52">
            <a:extLst>
              <a:ext uri="{FF2B5EF4-FFF2-40B4-BE49-F238E27FC236}">
                <a16:creationId xmlns:a16="http://schemas.microsoft.com/office/drawing/2014/main" id="{46E70D93-F5E4-72C1-934F-12005C5BC8A2}"/>
              </a:ext>
            </a:extLst>
          </p:cNvPr>
          <p:cNvGrpSpPr/>
          <p:nvPr/>
        </p:nvGrpSpPr>
        <p:grpSpPr>
          <a:xfrm>
            <a:off x="2876516" y="3691704"/>
            <a:ext cx="1490858" cy="773037"/>
            <a:chOff x="4803858" y="3149526"/>
            <a:chExt cx="1176433" cy="610002"/>
          </a:xfrm>
        </p:grpSpPr>
        <p:sp>
          <p:nvSpPr>
            <p:cNvPr id="54" name="Rectangle 53">
              <a:extLst>
                <a:ext uri="{FF2B5EF4-FFF2-40B4-BE49-F238E27FC236}">
                  <a16:creationId xmlns:a16="http://schemas.microsoft.com/office/drawing/2014/main" id="{1AA1A5B7-2A91-B0E2-3A46-A35999849F48}"/>
                </a:ext>
              </a:extLst>
            </p:cNvPr>
            <p:cNvSpPr/>
            <p:nvPr/>
          </p:nvSpPr>
          <p:spPr>
            <a:xfrm>
              <a:off x="5016952" y="3429000"/>
              <a:ext cx="85887" cy="1326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54FE06E2-E3D7-DC51-10C2-7E3EF396F6EA}"/>
                </a:ext>
              </a:extLst>
            </p:cNvPr>
            <p:cNvSpPr/>
            <p:nvPr/>
          </p:nvSpPr>
          <p:spPr>
            <a:xfrm>
              <a:off x="5733287" y="3429000"/>
              <a:ext cx="85887" cy="1326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descr="A yellow rectangles on a black background&#10;&#10;AI-generated content may be incorrect.">
              <a:extLst>
                <a:ext uri="{FF2B5EF4-FFF2-40B4-BE49-F238E27FC236}">
                  <a16:creationId xmlns:a16="http://schemas.microsoft.com/office/drawing/2014/main" id="{2EB8A6F1-E0C4-903A-6808-5F2469EFE152}"/>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803858" y="3149526"/>
              <a:ext cx="1176433" cy="610002"/>
            </a:xfrm>
            <a:prstGeom prst="rect">
              <a:avLst/>
            </a:prstGeom>
          </p:spPr>
        </p:pic>
      </p:grpSp>
      <p:grpSp>
        <p:nvGrpSpPr>
          <p:cNvPr id="68" name="Group 67">
            <a:extLst>
              <a:ext uri="{FF2B5EF4-FFF2-40B4-BE49-F238E27FC236}">
                <a16:creationId xmlns:a16="http://schemas.microsoft.com/office/drawing/2014/main" id="{AA14541B-B2D3-CE67-E7FF-DD7DAC6F16B4}"/>
              </a:ext>
            </a:extLst>
          </p:cNvPr>
          <p:cNvGrpSpPr/>
          <p:nvPr/>
        </p:nvGrpSpPr>
        <p:grpSpPr>
          <a:xfrm>
            <a:off x="5479160" y="3291843"/>
            <a:ext cx="847736" cy="583195"/>
            <a:chOff x="8883508" y="5075754"/>
            <a:chExt cx="1019698" cy="701496"/>
          </a:xfrm>
        </p:grpSpPr>
        <p:grpSp>
          <p:nvGrpSpPr>
            <p:cNvPr id="69" name="Group 68">
              <a:extLst>
                <a:ext uri="{FF2B5EF4-FFF2-40B4-BE49-F238E27FC236}">
                  <a16:creationId xmlns:a16="http://schemas.microsoft.com/office/drawing/2014/main" id="{BCCF189A-87A2-F828-A2CE-F6FE7BF7D15B}"/>
                </a:ext>
              </a:extLst>
            </p:cNvPr>
            <p:cNvGrpSpPr/>
            <p:nvPr/>
          </p:nvGrpSpPr>
          <p:grpSpPr>
            <a:xfrm>
              <a:off x="8883508" y="5075754"/>
              <a:ext cx="980453" cy="701496"/>
              <a:chOff x="8390647" y="711562"/>
              <a:chExt cx="2908097" cy="2080689"/>
            </a:xfrm>
          </p:grpSpPr>
          <p:pic>
            <p:nvPicPr>
              <p:cNvPr id="71" name="Graphic 70">
                <a:extLst>
                  <a:ext uri="{FF2B5EF4-FFF2-40B4-BE49-F238E27FC236}">
                    <a16:creationId xmlns:a16="http://schemas.microsoft.com/office/drawing/2014/main" id="{4659E2ED-C27E-4F1E-203A-5605492224A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390647" y="711562"/>
                <a:ext cx="2908097" cy="1821535"/>
              </a:xfrm>
              <a:prstGeom prst="rect">
                <a:avLst/>
              </a:prstGeom>
            </p:spPr>
          </p:pic>
          <p:sp>
            <p:nvSpPr>
              <p:cNvPr id="72" name="Rectangle 71">
                <a:extLst>
                  <a:ext uri="{FF2B5EF4-FFF2-40B4-BE49-F238E27FC236}">
                    <a16:creationId xmlns:a16="http://schemas.microsoft.com/office/drawing/2014/main" id="{4DFFB79E-FE90-9C75-FC41-788F68C76E65}"/>
                  </a:ext>
                </a:extLst>
              </p:cNvPr>
              <p:cNvSpPr/>
              <p:nvPr/>
            </p:nvSpPr>
            <p:spPr>
              <a:xfrm>
                <a:off x="8854495" y="2368959"/>
                <a:ext cx="2096286" cy="2067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F3C7C458-6B50-1D12-2D84-60ADBDFFB964}"/>
                  </a:ext>
                </a:extLst>
              </p:cNvPr>
              <p:cNvGrpSpPr/>
              <p:nvPr/>
            </p:nvGrpSpPr>
            <p:grpSpPr>
              <a:xfrm>
                <a:off x="9143884" y="1796716"/>
                <a:ext cx="1676173" cy="995535"/>
                <a:chOff x="9143884" y="1557320"/>
                <a:chExt cx="1676173" cy="1234931"/>
              </a:xfrm>
            </p:grpSpPr>
            <p:sp>
              <p:nvSpPr>
                <p:cNvPr id="74" name="Rectangle 73">
                  <a:extLst>
                    <a:ext uri="{FF2B5EF4-FFF2-40B4-BE49-F238E27FC236}">
                      <a16:creationId xmlns:a16="http://schemas.microsoft.com/office/drawing/2014/main" id="{0852BE20-A8DC-D34E-CAEF-DFEE3FF3710A}"/>
                    </a:ext>
                  </a:extLst>
                </p:cNvPr>
                <p:cNvSpPr/>
                <p:nvPr/>
              </p:nvSpPr>
              <p:spPr>
                <a:xfrm>
                  <a:off x="9143884" y="2074827"/>
                  <a:ext cx="191967" cy="71742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1CD716DF-6D61-4248-B5E5-7B8F88CC5A34}"/>
                    </a:ext>
                  </a:extLst>
                </p:cNvPr>
                <p:cNvSpPr/>
                <p:nvPr/>
              </p:nvSpPr>
              <p:spPr>
                <a:xfrm>
                  <a:off x="9515740" y="1841293"/>
                  <a:ext cx="191967" cy="95095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78094CD-37BD-91AF-E940-8127BBBBBEB1}"/>
                    </a:ext>
                  </a:extLst>
                </p:cNvPr>
                <p:cNvSpPr/>
                <p:nvPr/>
              </p:nvSpPr>
              <p:spPr>
                <a:xfrm>
                  <a:off x="9887596" y="2005201"/>
                  <a:ext cx="191967" cy="7870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0E160D13-FF84-6254-2371-DD93F3E39722}"/>
                    </a:ext>
                  </a:extLst>
                </p:cNvPr>
                <p:cNvSpPr/>
                <p:nvPr/>
              </p:nvSpPr>
              <p:spPr>
                <a:xfrm>
                  <a:off x="10259452" y="1841293"/>
                  <a:ext cx="191967" cy="95095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703E94A7-3044-BFFD-A43F-E56A1B67DBC2}"/>
                    </a:ext>
                  </a:extLst>
                </p:cNvPr>
                <p:cNvSpPr/>
                <p:nvPr/>
              </p:nvSpPr>
              <p:spPr>
                <a:xfrm>
                  <a:off x="10631308" y="1557320"/>
                  <a:ext cx="188749" cy="1234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0" name="TextBox 69">
              <a:extLst>
                <a:ext uri="{FF2B5EF4-FFF2-40B4-BE49-F238E27FC236}">
                  <a16:creationId xmlns:a16="http://schemas.microsoft.com/office/drawing/2014/main" id="{6459D64C-E41E-8A8D-9D23-D3C2803E9891}"/>
                </a:ext>
              </a:extLst>
            </p:cNvPr>
            <p:cNvSpPr txBox="1"/>
            <p:nvPr/>
          </p:nvSpPr>
          <p:spPr>
            <a:xfrm>
              <a:off x="8931585" y="5209725"/>
              <a:ext cx="971621" cy="328409"/>
            </a:xfrm>
            <a:prstGeom prst="rect">
              <a:avLst/>
            </a:prstGeom>
            <a:noFill/>
          </p:spPr>
          <p:txBody>
            <a:bodyPr wrap="square">
              <a:spAutoFit/>
            </a:bodyPr>
            <a:lstStyle/>
            <a:p>
              <a:pPr algn="ctr"/>
              <a:r>
                <a:rPr lang="en-US" sz="800" spc="100">
                  <a:solidFill>
                    <a:schemeClr val="tx2"/>
                  </a:solidFill>
                  <a:latin typeface="Tomorrow" pitchFamily="2" charset="0"/>
                </a:rPr>
                <a:t>PCE</a:t>
              </a:r>
              <a:endParaRPr lang="en-US" sz="1100" spc="100">
                <a:latin typeface="Tomorrow" pitchFamily="2" charset="0"/>
              </a:endParaRPr>
            </a:p>
          </p:txBody>
        </p:sp>
      </p:grpSp>
      <p:cxnSp>
        <p:nvCxnSpPr>
          <p:cNvPr id="80" name="Straight Connector 79">
            <a:extLst>
              <a:ext uri="{FF2B5EF4-FFF2-40B4-BE49-F238E27FC236}">
                <a16:creationId xmlns:a16="http://schemas.microsoft.com/office/drawing/2014/main" id="{86B7B60D-626A-E979-6EEC-23B5F3C2A31B}"/>
              </a:ext>
            </a:extLst>
          </p:cNvPr>
          <p:cNvCxnSpPr>
            <a:cxnSpLocks/>
          </p:cNvCxnSpPr>
          <p:nvPr/>
        </p:nvCxnSpPr>
        <p:spPr>
          <a:xfrm>
            <a:off x="4207453" y="4151506"/>
            <a:ext cx="118636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9B8D77A-BCA7-A65F-8A55-813B427225B5}"/>
              </a:ext>
            </a:extLst>
          </p:cNvPr>
          <p:cNvSpPr txBox="1"/>
          <p:nvPr/>
        </p:nvSpPr>
        <p:spPr>
          <a:xfrm>
            <a:off x="3013843" y="2233198"/>
            <a:ext cx="2204757" cy="369332"/>
          </a:xfrm>
          <a:prstGeom prst="rect">
            <a:avLst/>
          </a:prstGeom>
          <a:noFill/>
        </p:spPr>
        <p:txBody>
          <a:bodyPr wrap="square">
            <a:spAutoFit/>
          </a:bodyPr>
          <a:lstStyle/>
          <a:p>
            <a:r>
              <a:rPr lang="en-US" dirty="0">
                <a:solidFill>
                  <a:schemeClr val="accent2"/>
                </a:solidFill>
                <a:latin typeface="Tomorrow" pitchFamily="2" charset="0"/>
              </a:rPr>
              <a:t>Sovereign</a:t>
            </a:r>
            <a:endParaRPr lang="en-US" dirty="0"/>
          </a:p>
        </p:txBody>
      </p:sp>
    </p:spTree>
    <p:custDataLst>
      <p:tags r:id="rId1"/>
    </p:custDataLst>
    <p:extLst>
      <p:ext uri="{BB962C8B-B14F-4D97-AF65-F5344CB8AC3E}">
        <p14:creationId xmlns:p14="http://schemas.microsoft.com/office/powerpoint/2010/main" val="2324796536"/>
      </p:ext>
    </p:extLst>
  </p:cSld>
  <p:clrMapOvr>
    <a:masterClrMapping/>
  </p:clrMapOvr>
  <p:transition advTm="86399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wipe(left)">
                                      <p:cBhvr>
                                        <p:cTn id="11" dur="500"/>
                                        <p:tgtEl>
                                          <p:spTgt spid="8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63A11-F4DD-094C-E074-D94982B85ED2}"/>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175E595C-62C8-7D40-0900-D757DFE462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972" y="1192220"/>
            <a:ext cx="4436165" cy="4657973"/>
          </a:xfrm>
          <a:prstGeom prst="rect">
            <a:avLst/>
          </a:prstGeom>
        </p:spPr>
      </p:pic>
      <p:pic>
        <p:nvPicPr>
          <p:cNvPr id="16" name="Picture 15">
            <a:extLst>
              <a:ext uri="{FF2B5EF4-FFF2-40B4-BE49-F238E27FC236}">
                <a16:creationId xmlns:a16="http://schemas.microsoft.com/office/drawing/2014/main" id="{C2485514-AD0E-C691-E379-C7B147C1B13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71864" y="1192220"/>
            <a:ext cx="3896136" cy="4481327"/>
          </a:xfrm>
          <a:prstGeom prst="rect">
            <a:avLst/>
          </a:prstGeom>
        </p:spPr>
      </p:pic>
      <p:pic>
        <p:nvPicPr>
          <p:cNvPr id="21" name="Picture 20">
            <a:extLst>
              <a:ext uri="{FF2B5EF4-FFF2-40B4-BE49-F238E27FC236}">
                <a16:creationId xmlns:a16="http://schemas.microsoft.com/office/drawing/2014/main" id="{CD04357C-D7C0-F90B-C4E1-32E88FE01C71}"/>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361058" y="1556876"/>
            <a:ext cx="11469883" cy="1224223"/>
          </a:xfrm>
          <a:prstGeom prst="rect">
            <a:avLst/>
          </a:prstGeom>
        </p:spPr>
      </p:pic>
      <p:sp>
        <p:nvSpPr>
          <p:cNvPr id="5" name="TextBox 4">
            <a:extLst>
              <a:ext uri="{FF2B5EF4-FFF2-40B4-BE49-F238E27FC236}">
                <a16:creationId xmlns:a16="http://schemas.microsoft.com/office/drawing/2014/main" id="{822C2B4D-88BF-0D61-4D34-9DBEAD96C709}"/>
              </a:ext>
            </a:extLst>
          </p:cNvPr>
          <p:cNvSpPr txBox="1"/>
          <p:nvPr/>
        </p:nvSpPr>
        <p:spPr>
          <a:xfrm>
            <a:off x="620560" y="623281"/>
            <a:ext cx="4817714" cy="369332"/>
          </a:xfrm>
          <a:prstGeom prst="rect">
            <a:avLst/>
          </a:prstGeom>
          <a:noFill/>
        </p:spPr>
        <p:txBody>
          <a:bodyPr wrap="square">
            <a:spAutoFit/>
          </a:bodyPr>
          <a:lstStyle/>
          <a:p>
            <a:r>
              <a:rPr lang="en-US" spc="300">
                <a:solidFill>
                  <a:schemeClr val="accent2"/>
                </a:solidFill>
                <a:latin typeface="Tomorrow"/>
                <a:ea typeface="Verdana"/>
                <a:cs typeface="Arial"/>
              </a:rPr>
              <a:t>VISIBILITY</a:t>
            </a:r>
            <a:endParaRPr lang="en-US" spc="300">
              <a:solidFill>
                <a:schemeClr val="accent2"/>
              </a:solidFill>
            </a:endParaRPr>
          </a:p>
        </p:txBody>
      </p:sp>
      <p:pic>
        <p:nvPicPr>
          <p:cNvPr id="3" name="Picture 2" descr="A screenshot of a computer&#10;&#10;AI-generated content may be incorrect.">
            <a:extLst>
              <a:ext uri="{FF2B5EF4-FFF2-40B4-BE49-F238E27FC236}">
                <a16:creationId xmlns:a16="http://schemas.microsoft.com/office/drawing/2014/main" id="{538C7A8A-9F5B-F5FE-FD05-2276C4D2A40D}"/>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 y="2980706"/>
            <a:ext cx="12198690" cy="3880386"/>
          </a:xfrm>
          <a:prstGeom prst="rect">
            <a:avLst/>
          </a:prstGeom>
        </p:spPr>
      </p:pic>
    </p:spTree>
    <p:custDataLst>
      <p:tags r:id="rId1"/>
    </p:custDataLst>
    <p:extLst>
      <p:ext uri="{BB962C8B-B14F-4D97-AF65-F5344CB8AC3E}">
        <p14:creationId xmlns:p14="http://schemas.microsoft.com/office/powerpoint/2010/main" val="4071505498"/>
      </p:ext>
    </p:extLst>
  </p:cSld>
  <p:clrMapOvr>
    <a:masterClrMapping/>
  </p:clrMapOvr>
  <p:transition advTm="86399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50"/>
                                        <p:tgtEl>
                                          <p:spTgt spid="14"/>
                                        </p:tgtEl>
                                      </p:cBhvr>
                                    </p:animEffect>
                                    <p:set>
                                      <p:cBhvr>
                                        <p:cTn id="17" dur="1" fill="hold">
                                          <p:stCondLst>
                                            <p:cond delay="249"/>
                                          </p:stCondLst>
                                        </p:cTn>
                                        <p:tgtEl>
                                          <p:spTgt spid="14"/>
                                        </p:tgtEl>
                                        <p:attrNameLst>
                                          <p:attrName>style.visibility</p:attrName>
                                        </p:attrNameLst>
                                      </p:cBhvr>
                                      <p:to>
                                        <p:strVal val="hidden"/>
                                      </p:to>
                                    </p:set>
                                  </p:childTnLst>
                                </p:cTn>
                              </p:par>
                              <p:par>
                                <p:cTn id="18" presetID="53" presetClass="exit" presetSubtype="32" fill="hold" nodeType="withEffect">
                                  <p:stCondLst>
                                    <p:cond delay="0"/>
                                  </p:stCondLst>
                                  <p:childTnLst>
                                    <p:anim calcmode="lin" valueType="num">
                                      <p:cBhvr>
                                        <p:cTn id="19" dur="250"/>
                                        <p:tgtEl>
                                          <p:spTgt spid="16"/>
                                        </p:tgtEl>
                                        <p:attrNameLst>
                                          <p:attrName>ppt_w</p:attrName>
                                        </p:attrNameLst>
                                      </p:cBhvr>
                                      <p:tavLst>
                                        <p:tav tm="0">
                                          <p:val>
                                            <p:strVal val="ppt_w"/>
                                          </p:val>
                                        </p:tav>
                                        <p:tav tm="100000">
                                          <p:val>
                                            <p:fltVal val="0"/>
                                          </p:val>
                                        </p:tav>
                                      </p:tavLst>
                                    </p:anim>
                                    <p:anim calcmode="lin" valueType="num">
                                      <p:cBhvr>
                                        <p:cTn id="20" dur="250"/>
                                        <p:tgtEl>
                                          <p:spTgt spid="16"/>
                                        </p:tgtEl>
                                        <p:attrNameLst>
                                          <p:attrName>ppt_h</p:attrName>
                                        </p:attrNameLst>
                                      </p:cBhvr>
                                      <p:tavLst>
                                        <p:tav tm="0">
                                          <p:val>
                                            <p:strVal val="ppt_h"/>
                                          </p:val>
                                        </p:tav>
                                        <p:tav tm="100000">
                                          <p:val>
                                            <p:fltVal val="0"/>
                                          </p:val>
                                        </p:tav>
                                      </p:tavLst>
                                    </p:anim>
                                    <p:animEffect transition="out" filter="fade">
                                      <p:cBhvr>
                                        <p:cTn id="21" dur="250"/>
                                        <p:tgtEl>
                                          <p:spTgt spid="16"/>
                                        </p:tgtEl>
                                      </p:cBhvr>
                                    </p:animEffect>
                                    <p:set>
                                      <p:cBhvr>
                                        <p:cTn id="22" dur="1" fill="hold">
                                          <p:stCondLst>
                                            <p:cond delay="249"/>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p:tgtEl>
                                          <p:spTgt spid="21"/>
                                        </p:tgtEl>
                                        <p:attrNameLst>
                                          <p:attrName>ppt_y</p:attrName>
                                        </p:attrNameLst>
                                      </p:cBhvr>
                                      <p:tavLst>
                                        <p:tav tm="0">
                                          <p:val>
                                            <p:strVal val="#ppt_y+#ppt_h*1.125000"/>
                                          </p:val>
                                        </p:tav>
                                        <p:tav tm="100000">
                                          <p:val>
                                            <p:strVal val="#ppt_y"/>
                                          </p:val>
                                        </p:tav>
                                      </p:tavLst>
                                    </p:anim>
                                    <p:animEffect transition="in" filter="wipe(up)">
                                      <p:cBhvr>
                                        <p:cTn id="28" dur="5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DE8BB-0A8E-F06F-510F-5255BFDE33BD}"/>
            </a:ext>
          </a:extLst>
        </p:cNvPr>
        <p:cNvGrpSpPr/>
        <p:nvPr/>
      </p:nvGrpSpPr>
      <p:grpSpPr>
        <a:xfrm>
          <a:off x="0" y="0"/>
          <a:ext cx="0" cy="0"/>
          <a:chOff x="0" y="0"/>
          <a:chExt cx="0" cy="0"/>
        </a:xfrm>
      </p:grpSpPr>
      <p:pic>
        <p:nvPicPr>
          <p:cNvPr id="10" name="Graphic 9">
            <a:extLst>
              <a:ext uri="{FF2B5EF4-FFF2-40B4-BE49-F238E27FC236}">
                <a16:creationId xmlns:a16="http://schemas.microsoft.com/office/drawing/2014/main" id="{05420A45-6F80-4DD6-C261-5CE1D5F341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4358" y="375275"/>
            <a:ext cx="2380441" cy="680126"/>
          </a:xfrm>
          <a:prstGeom prst="rect">
            <a:avLst/>
          </a:prstGeom>
        </p:spPr>
      </p:pic>
      <p:pic>
        <p:nvPicPr>
          <p:cNvPr id="2" name="Picture 1">
            <a:extLst>
              <a:ext uri="{FF2B5EF4-FFF2-40B4-BE49-F238E27FC236}">
                <a16:creationId xmlns:a16="http://schemas.microsoft.com/office/drawing/2014/main" id="{E959D171-0F8A-E7B7-6399-6717619BCE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219453374"/>
      </p:ext>
    </p:extLst>
  </p:cSld>
  <p:clrMapOvr>
    <a:masterClrMapping/>
  </p:clrMapOvr>
  <p:transition advTm="86399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2BF26-5C17-15E9-3DF1-A754907EB2C7}"/>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26EA1EA5-262A-3F99-0219-B36648D86BCE}"/>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2235543" cy="6858000"/>
          </a:xfrm>
          <a:prstGeom prst="rect">
            <a:avLst/>
          </a:prstGeom>
        </p:spPr>
      </p:pic>
      <p:sp>
        <p:nvSpPr>
          <p:cNvPr id="17" name="Title 2">
            <a:extLst>
              <a:ext uri="{FF2B5EF4-FFF2-40B4-BE49-F238E27FC236}">
                <a16:creationId xmlns:a16="http://schemas.microsoft.com/office/drawing/2014/main" id="{5BFCC4B4-3C52-C283-59F7-A0E788338EF8}"/>
              </a:ext>
            </a:extLst>
          </p:cNvPr>
          <p:cNvSpPr txBox="1">
            <a:spLocks/>
          </p:cNvSpPr>
          <p:nvPr/>
        </p:nvSpPr>
        <p:spPr>
          <a:xfrm>
            <a:off x="1513468" y="2159392"/>
            <a:ext cx="9165063" cy="3380582"/>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Verdana" panose="020B0604030504040204" pitchFamily="34" charset="0"/>
                <a:cs typeface="Arial" panose="020B0604020202020204" pitchFamily="34" charset="0"/>
              </a:defRPr>
            </a:lvl1pPr>
          </a:lstStyle>
          <a:p>
            <a:r>
              <a:rPr lang="en-US" sz="6600" b="0" dirty="0">
                <a:latin typeface="Tomorrow" pitchFamily="2" charset="0"/>
              </a:rPr>
              <a:t>Frictionless Sales:</a:t>
            </a:r>
          </a:p>
          <a:p>
            <a:r>
              <a:rPr lang="en-US" sz="5400" b="0" dirty="0">
                <a:solidFill>
                  <a:schemeClr val="bg1"/>
                </a:solidFill>
                <a:latin typeface="Tomorrow" pitchFamily="2" charset="0"/>
              </a:rPr>
              <a:t>Connectbase Integration</a:t>
            </a:r>
          </a:p>
        </p:txBody>
      </p:sp>
      <p:pic>
        <p:nvPicPr>
          <p:cNvPr id="10" name="Graphic 9">
            <a:extLst>
              <a:ext uri="{FF2B5EF4-FFF2-40B4-BE49-F238E27FC236}">
                <a16:creationId xmlns:a16="http://schemas.microsoft.com/office/drawing/2014/main" id="{B5CB674B-00C5-BFE3-64CA-E98B3E0186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4358" y="375275"/>
            <a:ext cx="2380441" cy="680126"/>
          </a:xfrm>
          <a:prstGeom prst="rect">
            <a:avLst/>
          </a:prstGeom>
        </p:spPr>
      </p:pic>
    </p:spTree>
    <p:extLst>
      <p:ext uri="{BB962C8B-B14F-4D97-AF65-F5344CB8AC3E}">
        <p14:creationId xmlns:p14="http://schemas.microsoft.com/office/powerpoint/2010/main" val="1609613404"/>
      </p:ext>
    </p:extLst>
  </p:cSld>
  <p:clrMapOvr>
    <a:masterClrMapping/>
  </p:clrMapOvr>
  <p:transition advTm="8639900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79BE35-FBBF-504A-6DD3-2156793C72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
            <a:ext cx="12192000" cy="6858000"/>
          </a:xfrm>
          <a:prstGeom prst="rect">
            <a:avLst/>
          </a:prstGeom>
        </p:spPr>
      </p:pic>
    </p:spTree>
    <p:extLst>
      <p:ext uri="{BB962C8B-B14F-4D97-AF65-F5344CB8AC3E}">
        <p14:creationId xmlns:p14="http://schemas.microsoft.com/office/powerpoint/2010/main" val="220533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CB102-419B-F905-D03E-93FF5183A79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140BBD0C-0C97-B6B1-2B39-F5AC102110E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5436709" cy="7010825"/>
          </a:xfrm>
          <a:prstGeom prst="rect">
            <a:avLst/>
          </a:prstGeom>
        </p:spPr>
      </p:pic>
      <p:grpSp>
        <p:nvGrpSpPr>
          <p:cNvPr id="13" name="Group 12">
            <a:extLst>
              <a:ext uri="{FF2B5EF4-FFF2-40B4-BE49-F238E27FC236}">
                <a16:creationId xmlns:a16="http://schemas.microsoft.com/office/drawing/2014/main" id="{86D4FC71-4272-2353-7037-58B4B2E31109}"/>
              </a:ext>
            </a:extLst>
          </p:cNvPr>
          <p:cNvGrpSpPr/>
          <p:nvPr/>
        </p:nvGrpSpPr>
        <p:grpSpPr>
          <a:xfrm>
            <a:off x="5242534" y="0"/>
            <a:ext cx="7003522" cy="6878437"/>
            <a:chOff x="5782528" y="0"/>
            <a:chExt cx="6463528" cy="6878437"/>
          </a:xfrm>
        </p:grpSpPr>
        <p:sp>
          <p:nvSpPr>
            <p:cNvPr id="12" name="Rectangle 11">
              <a:extLst>
                <a:ext uri="{FF2B5EF4-FFF2-40B4-BE49-F238E27FC236}">
                  <a16:creationId xmlns:a16="http://schemas.microsoft.com/office/drawing/2014/main" id="{7237B73A-1EA0-61B0-D4B8-DD21F1985C03}"/>
                </a:ext>
              </a:extLst>
            </p:cNvPr>
            <p:cNvSpPr/>
            <p:nvPr/>
          </p:nvSpPr>
          <p:spPr>
            <a:xfrm>
              <a:off x="9014641" y="0"/>
              <a:ext cx="3231415" cy="687843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BA588B7-9899-84CD-2902-C49E262B10DB}"/>
                </a:ext>
              </a:extLst>
            </p:cNvPr>
            <p:cNvSpPr/>
            <p:nvPr/>
          </p:nvSpPr>
          <p:spPr>
            <a:xfrm>
              <a:off x="5782528" y="0"/>
              <a:ext cx="3231416" cy="687843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 Placeholder 5">
            <a:extLst>
              <a:ext uri="{FF2B5EF4-FFF2-40B4-BE49-F238E27FC236}">
                <a16:creationId xmlns:a16="http://schemas.microsoft.com/office/drawing/2014/main" id="{A1F0F62D-417C-4805-B931-B52D871BA608}"/>
              </a:ext>
            </a:extLst>
          </p:cNvPr>
          <p:cNvSpPr txBox="1">
            <a:spLocks/>
          </p:cNvSpPr>
          <p:nvPr/>
        </p:nvSpPr>
        <p:spPr>
          <a:xfrm>
            <a:off x="2601384" y="3429000"/>
            <a:ext cx="2283706" cy="26239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b="1" i="0" kern="1200">
                <a:solidFill>
                  <a:schemeClr val="tx2"/>
                </a:solidFill>
                <a:latin typeface="Arial" panose="020B0604020202020204" pitchFamily="34" charset="0"/>
                <a:ea typeface="Roboto Medium"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Arial" panose="020B0604020202020204" pitchFamily="34" charset="0"/>
                <a:ea typeface="Roboto Medium"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rial" panose="020B0604020202020204" pitchFamily="34" charset="0"/>
                <a:ea typeface="Roboto Medium"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Medium" panose="02000000000000000000" pitchFamily="2" charset="0"/>
                <a:ea typeface="Roboto Medium"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Medium" panose="02000000000000000000" pitchFamily="2" charset="0"/>
                <a:ea typeface="Roboto Medium"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None/>
            </a:pPr>
            <a:r>
              <a:rPr lang="en-US" sz="1400" b="0">
                <a:latin typeface="Tomorrow" pitchFamily="2" charset="0"/>
              </a:rPr>
              <a:t>Monetize dark/underused strands with on-demand private paths and per-tenant VLAN slices.</a:t>
            </a:r>
          </a:p>
          <a:p>
            <a:pPr marL="0" indent="0">
              <a:lnSpc>
                <a:spcPct val="115000"/>
              </a:lnSpc>
              <a:spcAft>
                <a:spcPts val="800"/>
              </a:spcAft>
              <a:buNone/>
            </a:pPr>
            <a:r>
              <a:rPr lang="en-US" sz="1400" b="0">
                <a:latin typeface="Tomorrow" pitchFamily="2" charset="0"/>
              </a:rPr>
              <a:t>Turn spare metro rings and interconnects into recurring revenue without changing core routing.</a:t>
            </a:r>
          </a:p>
        </p:txBody>
      </p:sp>
      <p:sp>
        <p:nvSpPr>
          <p:cNvPr id="3" name="Text Placeholder 7">
            <a:extLst>
              <a:ext uri="{FF2B5EF4-FFF2-40B4-BE49-F238E27FC236}">
                <a16:creationId xmlns:a16="http://schemas.microsoft.com/office/drawing/2014/main" id="{EDB0B37E-17C6-FB41-EAE6-EE8B2EB94ED8}"/>
              </a:ext>
            </a:extLst>
          </p:cNvPr>
          <p:cNvSpPr txBox="1">
            <a:spLocks/>
          </p:cNvSpPr>
          <p:nvPr/>
        </p:nvSpPr>
        <p:spPr>
          <a:xfrm>
            <a:off x="5696532" y="3429000"/>
            <a:ext cx="2648675" cy="24562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b="1" i="0" kern="1200">
                <a:solidFill>
                  <a:schemeClr val="tx2"/>
                </a:solidFill>
                <a:latin typeface="Arial" panose="020B0604020202020204" pitchFamily="34" charset="0"/>
                <a:ea typeface="Roboto Medium"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Arial" panose="020B0604020202020204" pitchFamily="34" charset="0"/>
                <a:ea typeface="Roboto Medium"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rial" panose="020B0604020202020204" pitchFamily="34" charset="0"/>
                <a:ea typeface="Roboto Medium"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Medium" panose="02000000000000000000" pitchFamily="2" charset="0"/>
                <a:ea typeface="Roboto Medium"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Medium" panose="02000000000000000000" pitchFamily="2" charset="0"/>
                <a:ea typeface="Roboto Medium"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None/>
            </a:pPr>
            <a:r>
              <a:rPr lang="en-US" sz="1400" b="0">
                <a:latin typeface="Tomorrow" pitchFamily="2" charset="0"/>
              </a:rPr>
              <a:t>Offer tenant-to-tenant and tenant-to-cloud paths in minutes—“fabric in a box” with deterministic L2 slices.</a:t>
            </a:r>
          </a:p>
          <a:p>
            <a:pPr marL="0" indent="0">
              <a:lnSpc>
                <a:spcPct val="115000"/>
              </a:lnSpc>
              <a:spcAft>
                <a:spcPts val="800"/>
              </a:spcAft>
              <a:buNone/>
            </a:pPr>
            <a:r>
              <a:rPr lang="en-US" sz="1400" b="0">
                <a:latin typeface="Tomorrow" pitchFamily="2" charset="0"/>
              </a:rPr>
              <a:t>Replace manual cross-connect workflows with API-driven logical cross-connects and SLA visibility.</a:t>
            </a:r>
          </a:p>
          <a:p>
            <a:pPr marL="0" indent="0">
              <a:buNone/>
            </a:pPr>
            <a:endParaRPr lang="en-US" sz="1400" b="0">
              <a:latin typeface="Tomorrow" pitchFamily="2" charset="0"/>
            </a:endParaRPr>
          </a:p>
        </p:txBody>
      </p:sp>
      <p:sp>
        <p:nvSpPr>
          <p:cNvPr id="4" name="Text Placeholder 9">
            <a:extLst>
              <a:ext uri="{FF2B5EF4-FFF2-40B4-BE49-F238E27FC236}">
                <a16:creationId xmlns:a16="http://schemas.microsoft.com/office/drawing/2014/main" id="{56612D12-F55E-3825-2E55-68F04B34E92A}"/>
              </a:ext>
            </a:extLst>
          </p:cNvPr>
          <p:cNvSpPr txBox="1">
            <a:spLocks/>
          </p:cNvSpPr>
          <p:nvPr/>
        </p:nvSpPr>
        <p:spPr>
          <a:xfrm>
            <a:off x="9004496" y="3429000"/>
            <a:ext cx="2648675" cy="24562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b="1" i="0" kern="1200">
                <a:solidFill>
                  <a:schemeClr val="tx2"/>
                </a:solidFill>
                <a:latin typeface="Arial" panose="020B0604020202020204" pitchFamily="34" charset="0"/>
                <a:ea typeface="Roboto Medium"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Arial" panose="020B0604020202020204" pitchFamily="34" charset="0"/>
                <a:ea typeface="Roboto Medium"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rial" panose="020B0604020202020204" pitchFamily="34" charset="0"/>
                <a:ea typeface="Roboto Medium"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Medium" panose="02000000000000000000" pitchFamily="2" charset="0"/>
                <a:ea typeface="Roboto Medium"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Roboto Medium" panose="02000000000000000000" pitchFamily="2" charset="0"/>
                <a:ea typeface="Roboto Medium"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None/>
            </a:pPr>
            <a:r>
              <a:rPr lang="en-US" sz="1400" b="0" kern="100">
                <a:latin typeface="Tomorrow" pitchFamily="2" charset="0"/>
                <a:ea typeface="Aptos" panose="020B0004020202020204" pitchFamily="34" charset="0"/>
                <a:cs typeface="Times New Roman" panose="02020603050405020304" pitchFamily="18" charset="0"/>
              </a:rPr>
              <a:t>Stich POPs, leased lines, DIA and third party fabrics into one controllable end to end service.</a:t>
            </a:r>
          </a:p>
          <a:p>
            <a:pPr marL="0" indent="0">
              <a:lnSpc>
                <a:spcPct val="115000"/>
              </a:lnSpc>
              <a:spcAft>
                <a:spcPts val="800"/>
              </a:spcAft>
              <a:buNone/>
            </a:pPr>
            <a:r>
              <a:rPr lang="en-US" sz="1400" b="0" kern="100">
                <a:latin typeface="Tomorrow" pitchFamily="2" charset="0"/>
                <a:ea typeface="Aptos" panose="020B0004020202020204" pitchFamily="34" charset="0"/>
                <a:cs typeface="Times New Roman" panose="02020603050405020304" pitchFamily="18" charset="0"/>
              </a:rPr>
              <a:t>Expand reach and launch differentiated Services (voice, security, cloud) without owning fiber.  </a:t>
            </a:r>
          </a:p>
          <a:p>
            <a:pPr marL="0" indent="0">
              <a:buNone/>
            </a:pPr>
            <a:endParaRPr lang="en-US" sz="1400" b="0">
              <a:latin typeface="Tomorrow" pitchFamily="2" charset="0"/>
            </a:endParaRPr>
          </a:p>
        </p:txBody>
      </p:sp>
      <p:sp>
        <p:nvSpPr>
          <p:cNvPr id="5" name="TextBox 4">
            <a:extLst>
              <a:ext uri="{FF2B5EF4-FFF2-40B4-BE49-F238E27FC236}">
                <a16:creationId xmlns:a16="http://schemas.microsoft.com/office/drawing/2014/main" id="{ADDB79C2-96D2-823D-6958-09EB6E178DFD}"/>
              </a:ext>
            </a:extLst>
          </p:cNvPr>
          <p:cNvSpPr txBox="1"/>
          <p:nvPr/>
        </p:nvSpPr>
        <p:spPr>
          <a:xfrm>
            <a:off x="620560" y="623281"/>
            <a:ext cx="4817714" cy="369332"/>
          </a:xfrm>
          <a:prstGeom prst="rect">
            <a:avLst/>
          </a:prstGeom>
          <a:noFill/>
        </p:spPr>
        <p:txBody>
          <a:bodyPr wrap="square">
            <a:spAutoFit/>
          </a:bodyPr>
          <a:lstStyle/>
          <a:p>
            <a:r>
              <a:rPr lang="en-US" spc="300">
                <a:solidFill>
                  <a:schemeClr val="accent2"/>
                </a:solidFill>
                <a:latin typeface="Tomorrow"/>
                <a:ea typeface="Verdana"/>
                <a:cs typeface="Arial"/>
              </a:rPr>
              <a:t>WHO IS THIS FOR</a:t>
            </a:r>
            <a:endParaRPr lang="en-US" spc="300">
              <a:solidFill>
                <a:schemeClr val="accent2"/>
              </a:solidFill>
            </a:endParaRPr>
          </a:p>
        </p:txBody>
      </p:sp>
      <p:sp>
        <p:nvSpPr>
          <p:cNvPr id="6" name="TextBox 5">
            <a:extLst>
              <a:ext uri="{FF2B5EF4-FFF2-40B4-BE49-F238E27FC236}">
                <a16:creationId xmlns:a16="http://schemas.microsoft.com/office/drawing/2014/main" id="{5E996587-CA51-248D-492C-641AFAECEA67}"/>
              </a:ext>
            </a:extLst>
          </p:cNvPr>
          <p:cNvSpPr txBox="1"/>
          <p:nvPr/>
        </p:nvSpPr>
        <p:spPr>
          <a:xfrm>
            <a:off x="2597201" y="2445553"/>
            <a:ext cx="2385510" cy="646331"/>
          </a:xfrm>
          <a:prstGeom prst="rect">
            <a:avLst/>
          </a:prstGeom>
          <a:noFill/>
        </p:spPr>
        <p:txBody>
          <a:bodyPr wrap="square" rtlCol="0">
            <a:spAutoFit/>
          </a:bodyPr>
          <a:lstStyle/>
          <a:p>
            <a:r>
              <a:rPr lang="en-US">
                <a:solidFill>
                  <a:schemeClr val="accent2"/>
                </a:solidFill>
                <a:latin typeface="Tomorrow" pitchFamily="2" charset="0"/>
              </a:rPr>
              <a:t>FIBER </a:t>
            </a:r>
            <a:br>
              <a:rPr lang="en-US">
                <a:solidFill>
                  <a:schemeClr val="accent2"/>
                </a:solidFill>
                <a:latin typeface="Tomorrow" pitchFamily="2" charset="0"/>
              </a:rPr>
            </a:br>
            <a:r>
              <a:rPr lang="en-US">
                <a:solidFill>
                  <a:schemeClr val="accent2"/>
                </a:solidFill>
                <a:latin typeface="Tomorrow" pitchFamily="2" charset="0"/>
              </a:rPr>
              <a:t>OPERATORS</a:t>
            </a:r>
          </a:p>
        </p:txBody>
      </p:sp>
      <p:sp>
        <p:nvSpPr>
          <p:cNvPr id="7" name="TextBox 6">
            <a:extLst>
              <a:ext uri="{FF2B5EF4-FFF2-40B4-BE49-F238E27FC236}">
                <a16:creationId xmlns:a16="http://schemas.microsoft.com/office/drawing/2014/main" id="{B82AD3C9-711B-32C6-E914-765EFB57A20A}"/>
              </a:ext>
            </a:extLst>
          </p:cNvPr>
          <p:cNvSpPr txBox="1"/>
          <p:nvPr/>
        </p:nvSpPr>
        <p:spPr>
          <a:xfrm>
            <a:off x="5696532" y="2445553"/>
            <a:ext cx="2385510" cy="646331"/>
          </a:xfrm>
          <a:prstGeom prst="rect">
            <a:avLst/>
          </a:prstGeom>
          <a:noFill/>
        </p:spPr>
        <p:txBody>
          <a:bodyPr wrap="square" rtlCol="0">
            <a:spAutoFit/>
          </a:bodyPr>
          <a:lstStyle/>
          <a:p>
            <a:r>
              <a:rPr lang="en-US">
                <a:solidFill>
                  <a:schemeClr val="bg1"/>
                </a:solidFill>
                <a:latin typeface="Tomorrow" pitchFamily="2" charset="0"/>
              </a:rPr>
              <a:t>COLOCATION / DATA CENTERS</a:t>
            </a:r>
          </a:p>
        </p:txBody>
      </p:sp>
      <p:sp>
        <p:nvSpPr>
          <p:cNvPr id="8" name="TextBox 7">
            <a:extLst>
              <a:ext uri="{FF2B5EF4-FFF2-40B4-BE49-F238E27FC236}">
                <a16:creationId xmlns:a16="http://schemas.microsoft.com/office/drawing/2014/main" id="{14C2AF98-DA0D-B1B0-622A-07EA68FE4CFA}"/>
              </a:ext>
            </a:extLst>
          </p:cNvPr>
          <p:cNvSpPr txBox="1"/>
          <p:nvPr/>
        </p:nvSpPr>
        <p:spPr>
          <a:xfrm>
            <a:off x="9004496" y="2445553"/>
            <a:ext cx="3111032" cy="861774"/>
          </a:xfrm>
          <a:prstGeom prst="rect">
            <a:avLst/>
          </a:prstGeom>
          <a:noFill/>
        </p:spPr>
        <p:txBody>
          <a:bodyPr wrap="square" rtlCol="0">
            <a:spAutoFit/>
          </a:bodyPr>
          <a:lstStyle/>
          <a:p>
            <a:r>
              <a:rPr lang="en-US">
                <a:solidFill>
                  <a:schemeClr val="bg1"/>
                </a:solidFill>
                <a:latin typeface="Tomorrow" pitchFamily="2" charset="0"/>
              </a:rPr>
              <a:t>VIRTUAL/</a:t>
            </a:r>
            <a:br>
              <a:rPr lang="en-US">
                <a:solidFill>
                  <a:schemeClr val="bg1"/>
                </a:solidFill>
                <a:latin typeface="Tomorrow" pitchFamily="2" charset="0"/>
              </a:rPr>
            </a:br>
            <a:r>
              <a:rPr lang="en-US">
                <a:solidFill>
                  <a:schemeClr val="bg1"/>
                </a:solidFill>
                <a:latin typeface="Tomorrow" pitchFamily="2" charset="0"/>
              </a:rPr>
              <a:t>NON-FIBER PROVIDERS </a:t>
            </a:r>
            <a:br>
              <a:rPr lang="en-US">
                <a:solidFill>
                  <a:schemeClr val="bg1"/>
                </a:solidFill>
                <a:latin typeface="Tomorrow" pitchFamily="2" charset="0"/>
              </a:rPr>
            </a:br>
            <a:r>
              <a:rPr lang="en-US" sz="1400">
                <a:solidFill>
                  <a:schemeClr val="bg1"/>
                </a:solidFill>
                <a:latin typeface="Tomorrow" pitchFamily="2" charset="0"/>
              </a:rPr>
              <a:t>(VNOs, MSPs)</a:t>
            </a:r>
            <a:endParaRPr lang="en-US">
              <a:solidFill>
                <a:schemeClr val="bg1"/>
              </a:solidFill>
              <a:latin typeface="Tomorrow" pitchFamily="2" charset="0"/>
            </a:endParaRPr>
          </a:p>
        </p:txBody>
      </p:sp>
    </p:spTree>
    <p:extLst>
      <p:ext uri="{BB962C8B-B14F-4D97-AF65-F5344CB8AC3E}">
        <p14:creationId xmlns:p14="http://schemas.microsoft.com/office/powerpoint/2010/main" val="1510875484"/>
      </p:ext>
    </p:extLst>
  </p:cSld>
  <p:clrMapOvr>
    <a:masterClrMapping/>
  </p:clrMapOvr>
  <p:transition advTm="86399000">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CC61AD-5B93-4A24-4E65-C7721DF6C8B0}"/>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4DF1245D-EEBD-0375-04A8-3B19BC416B9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2235543" cy="6858000"/>
          </a:xfrm>
          <a:prstGeom prst="rect">
            <a:avLst/>
          </a:prstGeom>
        </p:spPr>
      </p:pic>
      <p:sp>
        <p:nvSpPr>
          <p:cNvPr id="17" name="Title 2">
            <a:extLst>
              <a:ext uri="{FF2B5EF4-FFF2-40B4-BE49-F238E27FC236}">
                <a16:creationId xmlns:a16="http://schemas.microsoft.com/office/drawing/2014/main" id="{956E1E98-1559-602C-1052-6FF9C17358F8}"/>
              </a:ext>
            </a:extLst>
          </p:cNvPr>
          <p:cNvSpPr txBox="1">
            <a:spLocks/>
          </p:cNvSpPr>
          <p:nvPr/>
        </p:nvSpPr>
        <p:spPr>
          <a:xfrm>
            <a:off x="914358" y="1050666"/>
            <a:ext cx="11578484" cy="3380582"/>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Verdana" panose="020B0604030504040204" pitchFamily="34" charset="0"/>
                <a:cs typeface="Arial" panose="020B0604020202020204" pitchFamily="34" charset="0"/>
              </a:defRPr>
            </a:lvl1pPr>
          </a:lstStyle>
          <a:p>
            <a:pPr>
              <a:lnSpc>
                <a:spcPts val="16000"/>
              </a:lnSpc>
            </a:pPr>
            <a:r>
              <a:rPr lang="en-US" sz="16600" b="0" spc="-150">
                <a:latin typeface="Tomorrow" pitchFamily="2" charset="0"/>
              </a:rPr>
              <a:t>Thank </a:t>
            </a:r>
            <a:br>
              <a:rPr lang="en-US" sz="16600" b="0" spc="-150">
                <a:latin typeface="Tomorrow" pitchFamily="2" charset="0"/>
              </a:rPr>
            </a:br>
            <a:r>
              <a:rPr lang="en-US" sz="16600" b="0" spc="-150">
                <a:latin typeface="Tomorrow" pitchFamily="2" charset="0"/>
              </a:rPr>
              <a:t>You</a:t>
            </a:r>
          </a:p>
        </p:txBody>
      </p:sp>
      <p:pic>
        <p:nvPicPr>
          <p:cNvPr id="10" name="Graphic 9">
            <a:extLst>
              <a:ext uri="{FF2B5EF4-FFF2-40B4-BE49-F238E27FC236}">
                <a16:creationId xmlns:a16="http://schemas.microsoft.com/office/drawing/2014/main" id="{70294FAC-6961-8B5F-AA74-47C66397B1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4358" y="5262971"/>
            <a:ext cx="2695741" cy="770212"/>
          </a:xfrm>
          <a:prstGeom prst="rect">
            <a:avLst/>
          </a:prstGeom>
        </p:spPr>
      </p:pic>
    </p:spTree>
    <p:extLst>
      <p:ext uri="{BB962C8B-B14F-4D97-AF65-F5344CB8AC3E}">
        <p14:creationId xmlns:p14="http://schemas.microsoft.com/office/powerpoint/2010/main" val="885908285"/>
      </p:ext>
    </p:extLst>
  </p:cSld>
  <p:clrMapOvr>
    <a:masterClrMapping/>
  </p:clrMapOvr>
  <p:transition advTm="8639900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5550B6-4023-4BEC-4C23-937DBE3037BD}"/>
              </a:ext>
            </a:extLst>
          </p:cNvPr>
          <p:cNvSpPr>
            <a:spLocks noGrp="1"/>
          </p:cNvSpPr>
          <p:nvPr>
            <p:ph type="title"/>
          </p:nvPr>
        </p:nvSpPr>
        <p:spPr/>
        <p:txBody>
          <a:bodyPr/>
          <a:lstStyle/>
          <a:p>
            <a:r>
              <a:rPr lang="en-US" dirty="0">
                <a:latin typeface="Tomorrow" pitchFamily="2" charset="0"/>
              </a:rPr>
              <a:t>Back Up</a:t>
            </a:r>
          </a:p>
        </p:txBody>
      </p:sp>
    </p:spTree>
    <p:extLst>
      <p:ext uri="{BB962C8B-B14F-4D97-AF65-F5344CB8AC3E}">
        <p14:creationId xmlns:p14="http://schemas.microsoft.com/office/powerpoint/2010/main" val="1647057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2BF26-5C17-15E9-3DF1-A754907EB2C7}"/>
            </a:ext>
          </a:extLst>
        </p:cNvPr>
        <p:cNvGrpSpPr/>
        <p:nvPr/>
      </p:nvGrpSpPr>
      <p:grpSpPr>
        <a:xfrm>
          <a:off x="0" y="0"/>
          <a:ext cx="0" cy="0"/>
          <a:chOff x="0" y="0"/>
          <a:chExt cx="0" cy="0"/>
        </a:xfrm>
      </p:grpSpPr>
      <p:pic>
        <p:nvPicPr>
          <p:cNvPr id="10" name="Graphic 9">
            <a:extLst>
              <a:ext uri="{FF2B5EF4-FFF2-40B4-BE49-F238E27FC236}">
                <a16:creationId xmlns:a16="http://schemas.microsoft.com/office/drawing/2014/main" id="{B5CB674B-00C5-BFE3-64CA-E98B3E0186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4358" y="375275"/>
            <a:ext cx="2380441" cy="680126"/>
          </a:xfrm>
          <a:prstGeom prst="rect">
            <a:avLst/>
          </a:prstGeom>
        </p:spPr>
      </p:pic>
      <p:pic>
        <p:nvPicPr>
          <p:cNvPr id="2" name="Picture 1">
            <a:extLst>
              <a:ext uri="{FF2B5EF4-FFF2-40B4-BE49-F238E27FC236}">
                <a16:creationId xmlns:a16="http://schemas.microsoft.com/office/drawing/2014/main" id="{9972C351-AA34-193B-2DE4-40FCD5CED8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2635"/>
            <a:ext cx="12308719" cy="6855365"/>
          </a:xfrm>
          <a:prstGeom prst="rect">
            <a:avLst/>
          </a:prstGeom>
        </p:spPr>
      </p:pic>
    </p:spTree>
    <p:extLst>
      <p:ext uri="{BB962C8B-B14F-4D97-AF65-F5344CB8AC3E}">
        <p14:creationId xmlns:p14="http://schemas.microsoft.com/office/powerpoint/2010/main" val="2070696804"/>
      </p:ext>
    </p:extLst>
  </p:cSld>
  <p:clrMapOvr>
    <a:masterClrMapping/>
  </p:clrMapOvr>
  <p:transition advTm="86399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2B7FD-22FF-C066-A30B-F8E28B40DF5E}"/>
            </a:ext>
          </a:extLst>
        </p:cNvPr>
        <p:cNvGrpSpPr/>
        <p:nvPr/>
      </p:nvGrpSpPr>
      <p:grpSpPr>
        <a:xfrm>
          <a:off x="0" y="0"/>
          <a:ext cx="0" cy="0"/>
          <a:chOff x="0" y="0"/>
          <a:chExt cx="0" cy="0"/>
        </a:xfrm>
      </p:grpSpPr>
      <p:pic>
        <p:nvPicPr>
          <p:cNvPr id="11" name="Picture 10" descr="A black and white image of a black and white image of a black and white image of a black and white image of a black and white image of a black and white image of a black and&#10;&#10;AI-generated content may be incorrect.">
            <a:extLst>
              <a:ext uri="{FF2B5EF4-FFF2-40B4-BE49-F238E27FC236}">
                <a16:creationId xmlns:a16="http://schemas.microsoft.com/office/drawing/2014/main" id="{83F1C14A-E136-86D3-4312-478727095A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415" y="-69533"/>
            <a:ext cx="12268829" cy="6997065"/>
          </a:xfrm>
          <a:prstGeom prst="rect">
            <a:avLst/>
          </a:prstGeom>
        </p:spPr>
      </p:pic>
      <p:sp>
        <p:nvSpPr>
          <p:cNvPr id="12" name="TextBox 11">
            <a:extLst>
              <a:ext uri="{FF2B5EF4-FFF2-40B4-BE49-F238E27FC236}">
                <a16:creationId xmlns:a16="http://schemas.microsoft.com/office/drawing/2014/main" id="{670AC069-5FC7-9BBA-57F2-4B5AC15E2FAB}"/>
              </a:ext>
            </a:extLst>
          </p:cNvPr>
          <p:cNvSpPr txBox="1"/>
          <p:nvPr/>
        </p:nvSpPr>
        <p:spPr>
          <a:xfrm>
            <a:off x="902065" y="1806171"/>
            <a:ext cx="10616999" cy="4524315"/>
          </a:xfrm>
          <a:prstGeom prst="rect">
            <a:avLst/>
          </a:prstGeom>
          <a:noFill/>
        </p:spPr>
        <p:txBody>
          <a:bodyPr wrap="square" lIns="91440" tIns="45720" rIns="91440" bIns="45720" rtlCol="0" anchor="t">
            <a:spAutoFit/>
          </a:bodyPr>
          <a:lstStyle/>
          <a:p>
            <a:pPr>
              <a:lnSpc>
                <a:spcPct val="80000"/>
              </a:lnSpc>
            </a:pPr>
            <a:r>
              <a:rPr lang="en-US" sz="2000" dirty="0">
                <a:solidFill>
                  <a:schemeClr val="accent1"/>
                </a:solidFill>
                <a:latin typeface="Tomorrow Light" pitchFamily="2" charset="0"/>
              </a:rPr>
              <a:t>“Ecosystems are the key; Part of the core value”</a:t>
            </a:r>
          </a:p>
          <a:p>
            <a:pPr>
              <a:lnSpc>
                <a:spcPct val="80000"/>
              </a:lnSpc>
            </a:pPr>
            <a:endParaRPr lang="en-US" sz="2000" dirty="0">
              <a:solidFill>
                <a:schemeClr val="accent1"/>
              </a:solidFill>
              <a:latin typeface="Tomorrow Light" pitchFamily="2" charset="0"/>
            </a:endParaRPr>
          </a:p>
          <a:p>
            <a:pPr>
              <a:lnSpc>
                <a:spcPct val="80000"/>
              </a:lnSpc>
            </a:pPr>
            <a:r>
              <a:rPr lang="en-US" sz="2000" dirty="0">
                <a:solidFill>
                  <a:schemeClr val="accent1"/>
                </a:solidFill>
                <a:latin typeface="Tomorrow Light" pitchFamily="2" charset="0"/>
              </a:rPr>
              <a:t>“Many want seamless interoperability between carriers (this has always been an issue)”</a:t>
            </a:r>
          </a:p>
          <a:p>
            <a:pPr>
              <a:lnSpc>
                <a:spcPct val="80000"/>
              </a:lnSpc>
            </a:pPr>
            <a:endParaRPr lang="en-US" sz="2000" dirty="0">
              <a:solidFill>
                <a:schemeClr val="accent1"/>
              </a:solidFill>
              <a:latin typeface="Tomorrow Light" pitchFamily="2" charset="0"/>
            </a:endParaRPr>
          </a:p>
          <a:p>
            <a:pPr>
              <a:lnSpc>
                <a:spcPct val="80000"/>
              </a:lnSpc>
            </a:pPr>
            <a:r>
              <a:rPr lang="en-US" sz="2000" dirty="0">
                <a:solidFill>
                  <a:schemeClr val="accent1"/>
                </a:solidFill>
                <a:latin typeface="Tomorrow Light" pitchFamily="2" charset="0"/>
              </a:rPr>
              <a:t>“Seen success with overlays; not so much with Federation”</a:t>
            </a:r>
          </a:p>
          <a:p>
            <a:pPr>
              <a:lnSpc>
                <a:spcPct val="80000"/>
              </a:lnSpc>
            </a:pPr>
            <a:endParaRPr lang="en-US" sz="2000" dirty="0">
              <a:solidFill>
                <a:schemeClr val="accent1"/>
              </a:solidFill>
              <a:latin typeface="Tomorrow Light" pitchFamily="2" charset="0"/>
            </a:endParaRPr>
          </a:p>
          <a:p>
            <a:pPr>
              <a:lnSpc>
                <a:spcPct val="80000"/>
              </a:lnSpc>
            </a:pPr>
            <a:r>
              <a:rPr lang="en-US" sz="2000" dirty="0">
                <a:solidFill>
                  <a:schemeClr val="accent1"/>
                </a:solidFill>
                <a:latin typeface="Tomorrow Light" pitchFamily="2" charset="0"/>
              </a:rPr>
              <a:t>“Focus on end to end service”</a:t>
            </a:r>
          </a:p>
          <a:p>
            <a:pPr>
              <a:lnSpc>
                <a:spcPct val="80000"/>
              </a:lnSpc>
            </a:pPr>
            <a:endParaRPr lang="en-US" sz="2000" dirty="0">
              <a:solidFill>
                <a:schemeClr val="accent1"/>
              </a:solidFill>
              <a:latin typeface="Tomorrow Light" pitchFamily="2" charset="0"/>
            </a:endParaRPr>
          </a:p>
          <a:p>
            <a:pPr>
              <a:lnSpc>
                <a:spcPct val="80000"/>
              </a:lnSpc>
            </a:pPr>
            <a:r>
              <a:rPr lang="en-US" sz="2000" dirty="0">
                <a:solidFill>
                  <a:schemeClr val="accent1"/>
                </a:solidFill>
                <a:latin typeface="Tomorrow Light" pitchFamily="2" charset="0"/>
              </a:rPr>
              <a:t>“Simple for end users, must be agile”</a:t>
            </a:r>
          </a:p>
          <a:p>
            <a:pPr>
              <a:lnSpc>
                <a:spcPct val="80000"/>
              </a:lnSpc>
            </a:pPr>
            <a:endParaRPr lang="en-US" sz="2000" dirty="0">
              <a:solidFill>
                <a:schemeClr val="accent1"/>
              </a:solidFill>
              <a:latin typeface="Tomorrow Light" pitchFamily="2" charset="0"/>
            </a:endParaRPr>
          </a:p>
          <a:p>
            <a:pPr>
              <a:lnSpc>
                <a:spcPct val="80000"/>
              </a:lnSpc>
            </a:pPr>
            <a:r>
              <a:rPr lang="en-US" sz="2000" dirty="0">
                <a:solidFill>
                  <a:schemeClr val="accent1"/>
                </a:solidFill>
                <a:latin typeface="Tomorrow Light" pitchFamily="2" charset="0"/>
              </a:rPr>
              <a:t>“Everything must be automated”</a:t>
            </a:r>
          </a:p>
          <a:p>
            <a:pPr>
              <a:lnSpc>
                <a:spcPct val="80000"/>
              </a:lnSpc>
            </a:pPr>
            <a:endParaRPr lang="en-US" sz="2000" dirty="0">
              <a:solidFill>
                <a:schemeClr val="accent1"/>
              </a:solidFill>
              <a:latin typeface="Tomorrow Light" pitchFamily="2" charset="0"/>
            </a:endParaRPr>
          </a:p>
          <a:p>
            <a:pPr>
              <a:lnSpc>
                <a:spcPct val="80000"/>
              </a:lnSpc>
            </a:pPr>
            <a:r>
              <a:rPr lang="en-US" sz="2000" dirty="0">
                <a:solidFill>
                  <a:schemeClr val="accent1"/>
                </a:solidFill>
                <a:latin typeface="Tomorrow Light" pitchFamily="2" charset="0"/>
              </a:rPr>
              <a:t>“Global </a:t>
            </a:r>
            <a:r>
              <a:rPr lang="en-US" sz="2000" dirty="0" err="1">
                <a:solidFill>
                  <a:schemeClr val="accent1"/>
                </a:solidFill>
                <a:latin typeface="Tomorrow Light" pitchFamily="2" charset="0"/>
              </a:rPr>
              <a:t>CSPas</a:t>
            </a:r>
            <a:r>
              <a:rPr lang="en-US" sz="2000" dirty="0">
                <a:solidFill>
                  <a:schemeClr val="accent1"/>
                </a:solidFill>
                <a:latin typeface="Tomorrow Light" pitchFamily="2" charset="0"/>
              </a:rPr>
              <a:t> are only ‘Global’ because they know how to partner effectively”</a:t>
            </a:r>
          </a:p>
          <a:p>
            <a:pPr>
              <a:lnSpc>
                <a:spcPct val="80000"/>
              </a:lnSpc>
            </a:pPr>
            <a:endParaRPr lang="en-US" sz="2000" dirty="0">
              <a:solidFill>
                <a:schemeClr val="accent1"/>
              </a:solidFill>
              <a:latin typeface="Tomorrow Light" pitchFamily="2" charset="0"/>
            </a:endParaRPr>
          </a:p>
          <a:p>
            <a:pPr>
              <a:lnSpc>
                <a:spcPct val="80000"/>
              </a:lnSpc>
            </a:pPr>
            <a:r>
              <a:rPr lang="en-US" sz="2000" dirty="0">
                <a:solidFill>
                  <a:schemeClr val="accent1"/>
                </a:solidFill>
                <a:latin typeface="Tomorrow Light" pitchFamily="2" charset="0"/>
              </a:rPr>
              <a:t>“Enable products above the network level”</a:t>
            </a:r>
          </a:p>
          <a:p>
            <a:pPr>
              <a:lnSpc>
                <a:spcPct val="80000"/>
              </a:lnSpc>
            </a:pPr>
            <a:endParaRPr lang="en-US" sz="2000" dirty="0">
              <a:solidFill>
                <a:schemeClr val="accent1"/>
              </a:solidFill>
              <a:latin typeface="Tomorrow Light" pitchFamily="2" charset="0"/>
            </a:endParaRPr>
          </a:p>
          <a:p>
            <a:pPr>
              <a:lnSpc>
                <a:spcPct val="80000"/>
              </a:lnSpc>
            </a:pPr>
            <a:r>
              <a:rPr lang="en-US" sz="2000" dirty="0">
                <a:solidFill>
                  <a:schemeClr val="accent1"/>
                </a:solidFill>
                <a:latin typeface="Tomorrow Light" pitchFamily="2" charset="0"/>
              </a:rPr>
              <a:t>”No Proof-points to what happened in interoperability during failure”</a:t>
            </a:r>
          </a:p>
          <a:p>
            <a:pPr>
              <a:lnSpc>
                <a:spcPct val="80000"/>
              </a:lnSpc>
            </a:pPr>
            <a:r>
              <a:rPr lang="en-US" sz="2000" dirty="0">
                <a:solidFill>
                  <a:schemeClr val="accent1"/>
                </a:solidFill>
                <a:latin typeface="Tomorrow Light" pitchFamily="2" charset="0"/>
              </a:rPr>
              <a:t> </a:t>
            </a:r>
            <a:endParaRPr lang="en-US" sz="4400" dirty="0">
              <a:solidFill>
                <a:schemeClr val="accent1"/>
              </a:solidFill>
              <a:latin typeface="Tomorrow Thin" pitchFamily="2" charset="77"/>
            </a:endParaRPr>
          </a:p>
        </p:txBody>
      </p:sp>
      <p:sp>
        <p:nvSpPr>
          <p:cNvPr id="2" name="TextBox 1">
            <a:extLst>
              <a:ext uri="{FF2B5EF4-FFF2-40B4-BE49-F238E27FC236}">
                <a16:creationId xmlns:a16="http://schemas.microsoft.com/office/drawing/2014/main" id="{1F19190B-3216-421D-6547-EABA5881B115}"/>
              </a:ext>
            </a:extLst>
          </p:cNvPr>
          <p:cNvSpPr txBox="1"/>
          <p:nvPr/>
        </p:nvSpPr>
        <p:spPr>
          <a:xfrm>
            <a:off x="620560" y="623281"/>
            <a:ext cx="2930671" cy="369332"/>
          </a:xfrm>
          <a:prstGeom prst="rect">
            <a:avLst/>
          </a:prstGeom>
          <a:noFill/>
        </p:spPr>
        <p:txBody>
          <a:bodyPr wrap="square">
            <a:spAutoFit/>
          </a:bodyPr>
          <a:lstStyle/>
          <a:p>
            <a:r>
              <a:rPr lang="en-US" spc="300" dirty="0">
                <a:solidFill>
                  <a:schemeClr val="accent2"/>
                </a:solidFill>
                <a:latin typeface="Tomorrow"/>
                <a:ea typeface="Verdana"/>
                <a:cs typeface="Arial"/>
              </a:rPr>
              <a:t>ITW May 2025</a:t>
            </a:r>
            <a:endParaRPr lang="en-US" spc="300" dirty="0">
              <a:solidFill>
                <a:schemeClr val="accent2"/>
              </a:solidFill>
            </a:endParaRPr>
          </a:p>
        </p:txBody>
      </p:sp>
    </p:spTree>
    <p:extLst>
      <p:ext uri="{BB962C8B-B14F-4D97-AF65-F5344CB8AC3E}">
        <p14:creationId xmlns:p14="http://schemas.microsoft.com/office/powerpoint/2010/main" val="1143474519"/>
      </p:ext>
    </p:extLst>
  </p:cSld>
  <p:clrMapOvr>
    <a:masterClrMapping/>
  </p:clrMapOvr>
  <p:transition advTm="86399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additive="base">
                                        <p:cTn id="13"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 calcmode="lin" valueType="num">
                                      <p:cBhvr additive="base">
                                        <p:cTn id="19"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6" end="6"/>
                                            </p:txEl>
                                          </p:spTgt>
                                        </p:tgtEl>
                                        <p:attrNameLst>
                                          <p:attrName>style.visibility</p:attrName>
                                        </p:attrNameLst>
                                      </p:cBhvr>
                                      <p:to>
                                        <p:strVal val="visible"/>
                                      </p:to>
                                    </p:set>
                                    <p:anim calcmode="lin" valueType="num">
                                      <p:cBhvr additive="base">
                                        <p:cTn id="25"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8" end="8"/>
                                            </p:txEl>
                                          </p:spTgt>
                                        </p:tgtEl>
                                        <p:attrNameLst>
                                          <p:attrName>style.visibility</p:attrName>
                                        </p:attrNameLst>
                                      </p:cBhvr>
                                      <p:to>
                                        <p:strVal val="visible"/>
                                      </p:to>
                                    </p:set>
                                    <p:anim calcmode="lin" valueType="num">
                                      <p:cBhvr additive="base">
                                        <p:cTn id="31"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10" end="10"/>
                                            </p:txEl>
                                          </p:spTgt>
                                        </p:tgtEl>
                                        <p:attrNameLst>
                                          <p:attrName>style.visibility</p:attrName>
                                        </p:attrNameLst>
                                      </p:cBhvr>
                                      <p:to>
                                        <p:strVal val="visible"/>
                                      </p:to>
                                    </p:set>
                                    <p:anim calcmode="lin" valueType="num">
                                      <p:cBhvr additive="base">
                                        <p:cTn id="37" dur="500" fill="hold"/>
                                        <p:tgtEl>
                                          <p:spTgt spid="12">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xEl>
                                              <p:pRg st="12" end="12"/>
                                            </p:txEl>
                                          </p:spTgt>
                                        </p:tgtEl>
                                        <p:attrNameLst>
                                          <p:attrName>style.visibility</p:attrName>
                                        </p:attrNameLst>
                                      </p:cBhvr>
                                      <p:to>
                                        <p:strVal val="visible"/>
                                      </p:to>
                                    </p:set>
                                    <p:anim calcmode="lin" valueType="num">
                                      <p:cBhvr additive="base">
                                        <p:cTn id="43" dur="500" fill="hold"/>
                                        <p:tgtEl>
                                          <p:spTgt spid="12">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xEl>
                                              <p:pRg st="14" end="14"/>
                                            </p:txEl>
                                          </p:spTgt>
                                        </p:tgtEl>
                                        <p:attrNameLst>
                                          <p:attrName>style.visibility</p:attrName>
                                        </p:attrNameLst>
                                      </p:cBhvr>
                                      <p:to>
                                        <p:strVal val="visible"/>
                                      </p:to>
                                    </p:set>
                                    <p:anim calcmode="lin" valueType="num">
                                      <p:cBhvr additive="base">
                                        <p:cTn id="49" dur="500" fill="hold"/>
                                        <p:tgtEl>
                                          <p:spTgt spid="12">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
                                            <p:txEl>
                                              <p:pRg st="16" end="16"/>
                                            </p:txEl>
                                          </p:spTgt>
                                        </p:tgtEl>
                                        <p:attrNameLst>
                                          <p:attrName>style.visibility</p:attrName>
                                        </p:attrNameLst>
                                      </p:cBhvr>
                                      <p:to>
                                        <p:strVal val="visible"/>
                                      </p:to>
                                    </p:set>
                                    <p:anim calcmode="lin" valueType="num">
                                      <p:cBhvr additive="base">
                                        <p:cTn id="55" dur="500" fill="hold"/>
                                        <p:tgtEl>
                                          <p:spTgt spid="12">
                                            <p:txEl>
                                              <p:pRg st="16" end="1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2BF26-5C17-15E9-3DF1-A754907EB2C7}"/>
            </a:ext>
          </a:extLst>
        </p:cNvPr>
        <p:cNvGrpSpPr/>
        <p:nvPr/>
      </p:nvGrpSpPr>
      <p:grpSpPr>
        <a:xfrm>
          <a:off x="0" y="0"/>
          <a:ext cx="0" cy="0"/>
          <a:chOff x="0" y="0"/>
          <a:chExt cx="0" cy="0"/>
        </a:xfrm>
      </p:grpSpPr>
      <p:pic>
        <p:nvPicPr>
          <p:cNvPr id="10" name="Graphic 9">
            <a:extLst>
              <a:ext uri="{FF2B5EF4-FFF2-40B4-BE49-F238E27FC236}">
                <a16:creationId xmlns:a16="http://schemas.microsoft.com/office/drawing/2014/main" id="{B5CB674B-00C5-BFE3-64CA-E98B3E0186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4358" y="375275"/>
            <a:ext cx="2380441" cy="680126"/>
          </a:xfrm>
          <a:prstGeom prst="rect">
            <a:avLst/>
          </a:prstGeom>
        </p:spPr>
      </p:pic>
      <p:pic>
        <p:nvPicPr>
          <p:cNvPr id="3" name="Picture 2">
            <a:extLst>
              <a:ext uri="{FF2B5EF4-FFF2-40B4-BE49-F238E27FC236}">
                <a16:creationId xmlns:a16="http://schemas.microsoft.com/office/drawing/2014/main" id="{BCB64D4B-60F8-5F20-E37B-BDEB611C3F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
            <a:ext cx="12277514" cy="6851822"/>
          </a:xfrm>
          <a:prstGeom prst="rect">
            <a:avLst/>
          </a:prstGeom>
        </p:spPr>
      </p:pic>
    </p:spTree>
    <p:extLst>
      <p:ext uri="{BB962C8B-B14F-4D97-AF65-F5344CB8AC3E}">
        <p14:creationId xmlns:p14="http://schemas.microsoft.com/office/powerpoint/2010/main" val="4006680872"/>
      </p:ext>
    </p:extLst>
  </p:cSld>
  <p:clrMapOvr>
    <a:masterClrMapping/>
  </p:clrMapOvr>
  <p:transition advTm="8639900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2BF26-5C17-15E9-3DF1-A754907EB2C7}"/>
            </a:ext>
          </a:extLst>
        </p:cNvPr>
        <p:cNvGrpSpPr/>
        <p:nvPr/>
      </p:nvGrpSpPr>
      <p:grpSpPr>
        <a:xfrm>
          <a:off x="0" y="0"/>
          <a:ext cx="0" cy="0"/>
          <a:chOff x="0" y="0"/>
          <a:chExt cx="0" cy="0"/>
        </a:xfrm>
      </p:grpSpPr>
      <p:pic>
        <p:nvPicPr>
          <p:cNvPr id="10" name="Graphic 9">
            <a:extLst>
              <a:ext uri="{FF2B5EF4-FFF2-40B4-BE49-F238E27FC236}">
                <a16:creationId xmlns:a16="http://schemas.microsoft.com/office/drawing/2014/main" id="{B5CB674B-00C5-BFE3-64CA-E98B3E0186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4358" y="375275"/>
            <a:ext cx="2380441" cy="680126"/>
          </a:xfrm>
          <a:prstGeom prst="rect">
            <a:avLst/>
          </a:prstGeom>
        </p:spPr>
      </p:pic>
      <p:pic>
        <p:nvPicPr>
          <p:cNvPr id="2" name="Picture 1">
            <a:extLst>
              <a:ext uri="{FF2B5EF4-FFF2-40B4-BE49-F238E27FC236}">
                <a16:creationId xmlns:a16="http://schemas.microsoft.com/office/drawing/2014/main" id="{75BABBD5-2EE2-3B02-0A80-6997AEE703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2346506824"/>
      </p:ext>
    </p:extLst>
  </p:cSld>
  <p:clrMapOvr>
    <a:masterClrMapping/>
  </p:clrMapOvr>
  <p:transition advTm="8639900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2BF26-5C17-15E9-3DF1-A754907EB2C7}"/>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26EA1EA5-262A-3F99-0219-B36648D86BCE}"/>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2235543" cy="6858000"/>
          </a:xfrm>
          <a:prstGeom prst="rect">
            <a:avLst/>
          </a:prstGeom>
        </p:spPr>
      </p:pic>
      <p:sp>
        <p:nvSpPr>
          <p:cNvPr id="17" name="Title 2">
            <a:extLst>
              <a:ext uri="{FF2B5EF4-FFF2-40B4-BE49-F238E27FC236}">
                <a16:creationId xmlns:a16="http://schemas.microsoft.com/office/drawing/2014/main" id="{5BFCC4B4-3C52-C283-59F7-A0E788338EF8}"/>
              </a:ext>
            </a:extLst>
          </p:cNvPr>
          <p:cNvSpPr txBox="1">
            <a:spLocks/>
          </p:cNvSpPr>
          <p:nvPr/>
        </p:nvSpPr>
        <p:spPr>
          <a:xfrm>
            <a:off x="1013212" y="2840533"/>
            <a:ext cx="10707526" cy="2041905"/>
          </a:xfrm>
          <a:prstGeom prst="rect">
            <a:avLst/>
          </a:prstGeom>
        </p:spPr>
        <p:txBody>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Verdana" panose="020B0604030504040204" pitchFamily="34" charset="0"/>
                <a:cs typeface="Arial" panose="020B0604020202020204" pitchFamily="34" charset="0"/>
              </a:defRPr>
            </a:lvl1pPr>
          </a:lstStyle>
          <a:p>
            <a:r>
              <a:rPr lang="en-US" sz="5400" b="0" dirty="0">
                <a:solidFill>
                  <a:schemeClr val="bg1"/>
                </a:solidFill>
                <a:latin typeface="Tomorrow" pitchFamily="2" charset="0"/>
              </a:rPr>
              <a:t>See how your customer feels…</a:t>
            </a:r>
          </a:p>
        </p:txBody>
      </p:sp>
      <p:pic>
        <p:nvPicPr>
          <p:cNvPr id="10" name="Graphic 9">
            <a:extLst>
              <a:ext uri="{FF2B5EF4-FFF2-40B4-BE49-F238E27FC236}">
                <a16:creationId xmlns:a16="http://schemas.microsoft.com/office/drawing/2014/main" id="{B5CB674B-00C5-BFE3-64CA-E98B3E0186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4358" y="375275"/>
            <a:ext cx="2380441" cy="680126"/>
          </a:xfrm>
          <a:prstGeom prst="rect">
            <a:avLst/>
          </a:prstGeom>
        </p:spPr>
      </p:pic>
    </p:spTree>
    <p:extLst>
      <p:ext uri="{BB962C8B-B14F-4D97-AF65-F5344CB8AC3E}">
        <p14:creationId xmlns:p14="http://schemas.microsoft.com/office/powerpoint/2010/main" val="3842702968"/>
      </p:ext>
    </p:extLst>
  </p:cSld>
  <p:clrMapOvr>
    <a:masterClrMapping/>
  </p:clrMapOvr>
  <p:transition advTm="8639900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2BF26-5C17-15E9-3DF1-A754907EB2C7}"/>
            </a:ext>
          </a:extLst>
        </p:cNvPr>
        <p:cNvGrpSpPr/>
        <p:nvPr/>
      </p:nvGrpSpPr>
      <p:grpSpPr>
        <a:xfrm>
          <a:off x="0" y="0"/>
          <a:ext cx="0" cy="0"/>
          <a:chOff x="0" y="0"/>
          <a:chExt cx="0" cy="0"/>
        </a:xfrm>
      </p:grpSpPr>
      <p:pic>
        <p:nvPicPr>
          <p:cNvPr id="10" name="Graphic 9">
            <a:extLst>
              <a:ext uri="{FF2B5EF4-FFF2-40B4-BE49-F238E27FC236}">
                <a16:creationId xmlns:a16="http://schemas.microsoft.com/office/drawing/2014/main" id="{B5CB674B-00C5-BFE3-64CA-E98B3E0186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4358" y="375275"/>
            <a:ext cx="2380441" cy="680126"/>
          </a:xfrm>
          <a:prstGeom prst="rect">
            <a:avLst/>
          </a:prstGeom>
        </p:spPr>
      </p:pic>
      <p:pic>
        <p:nvPicPr>
          <p:cNvPr id="3" name="Picture 2">
            <a:extLst>
              <a:ext uri="{FF2B5EF4-FFF2-40B4-BE49-F238E27FC236}">
                <a16:creationId xmlns:a16="http://schemas.microsoft.com/office/drawing/2014/main" id="{9912F244-7C35-65B4-CC20-27995DCB18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2302149252"/>
      </p:ext>
    </p:extLst>
  </p:cSld>
  <p:clrMapOvr>
    <a:masterClrMapping/>
  </p:clrMapOvr>
  <p:transition advTm="86399000">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2BF26-5C17-15E9-3DF1-A754907EB2C7}"/>
            </a:ext>
          </a:extLst>
        </p:cNvPr>
        <p:cNvGrpSpPr/>
        <p:nvPr/>
      </p:nvGrpSpPr>
      <p:grpSpPr>
        <a:xfrm>
          <a:off x="0" y="0"/>
          <a:ext cx="0" cy="0"/>
          <a:chOff x="0" y="0"/>
          <a:chExt cx="0" cy="0"/>
        </a:xfrm>
      </p:grpSpPr>
      <p:pic>
        <p:nvPicPr>
          <p:cNvPr id="10" name="Graphic 9">
            <a:extLst>
              <a:ext uri="{FF2B5EF4-FFF2-40B4-BE49-F238E27FC236}">
                <a16:creationId xmlns:a16="http://schemas.microsoft.com/office/drawing/2014/main" id="{B5CB674B-00C5-BFE3-64CA-E98B3E0186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4358" y="375275"/>
            <a:ext cx="2380441" cy="680126"/>
          </a:xfrm>
          <a:prstGeom prst="rect">
            <a:avLst/>
          </a:prstGeom>
        </p:spPr>
      </p:pic>
      <p:pic>
        <p:nvPicPr>
          <p:cNvPr id="2" name="Picture 1">
            <a:extLst>
              <a:ext uri="{FF2B5EF4-FFF2-40B4-BE49-F238E27FC236}">
                <a16:creationId xmlns:a16="http://schemas.microsoft.com/office/drawing/2014/main" id="{4AABC793-4730-9D69-F400-FBEE779BFB3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68807019"/>
      </p:ext>
    </p:extLst>
  </p:cSld>
  <p:clrMapOvr>
    <a:masterClrMapping/>
  </p:clrMapOvr>
  <p:transition advTm="8639900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2BF26-5C17-15E9-3DF1-A754907EB2C7}"/>
            </a:ext>
          </a:extLst>
        </p:cNvPr>
        <p:cNvGrpSpPr/>
        <p:nvPr/>
      </p:nvGrpSpPr>
      <p:grpSpPr>
        <a:xfrm>
          <a:off x="0" y="0"/>
          <a:ext cx="0" cy="0"/>
          <a:chOff x="0" y="0"/>
          <a:chExt cx="0" cy="0"/>
        </a:xfrm>
      </p:grpSpPr>
      <p:pic>
        <p:nvPicPr>
          <p:cNvPr id="10" name="Graphic 9">
            <a:extLst>
              <a:ext uri="{FF2B5EF4-FFF2-40B4-BE49-F238E27FC236}">
                <a16:creationId xmlns:a16="http://schemas.microsoft.com/office/drawing/2014/main" id="{B5CB674B-00C5-BFE3-64CA-E98B3E0186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4358" y="375275"/>
            <a:ext cx="2380441" cy="680126"/>
          </a:xfrm>
          <a:prstGeom prst="rect">
            <a:avLst/>
          </a:prstGeom>
        </p:spPr>
      </p:pic>
      <p:pic>
        <p:nvPicPr>
          <p:cNvPr id="3" name="Picture 2">
            <a:extLst>
              <a:ext uri="{FF2B5EF4-FFF2-40B4-BE49-F238E27FC236}">
                <a16:creationId xmlns:a16="http://schemas.microsoft.com/office/drawing/2014/main" id="{46158551-0B7F-9097-F8D1-1BE6413362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546" y="-86497"/>
            <a:ext cx="12151454" cy="6944497"/>
          </a:xfrm>
          <a:prstGeom prst="rect">
            <a:avLst/>
          </a:prstGeom>
        </p:spPr>
      </p:pic>
    </p:spTree>
    <p:extLst>
      <p:ext uri="{BB962C8B-B14F-4D97-AF65-F5344CB8AC3E}">
        <p14:creationId xmlns:p14="http://schemas.microsoft.com/office/powerpoint/2010/main" val="2042514287"/>
      </p:ext>
    </p:extLst>
  </p:cSld>
  <p:clrMapOvr>
    <a:masterClrMapping/>
  </p:clrMapOvr>
  <p:transition advTm="86399000">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386C49-5C28-E5BA-A678-9690EEC34570}"/>
            </a:ext>
          </a:extLst>
        </p:cNvPr>
        <p:cNvGrpSpPr/>
        <p:nvPr/>
      </p:nvGrpSpPr>
      <p:grpSpPr>
        <a:xfrm>
          <a:off x="0" y="0"/>
          <a:ext cx="0" cy="0"/>
          <a:chOff x="0" y="0"/>
          <a:chExt cx="0" cy="0"/>
        </a:xfrm>
      </p:grpSpPr>
      <p:pic>
        <p:nvPicPr>
          <p:cNvPr id="27" name="Picture 26">
            <a:extLst>
              <a:ext uri="{FF2B5EF4-FFF2-40B4-BE49-F238E27FC236}">
                <a16:creationId xmlns:a16="http://schemas.microsoft.com/office/drawing/2014/main" id="{3914571B-9D3B-9C2A-9A8C-509159F8DC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3242" y="-175986"/>
            <a:ext cx="11142683" cy="7209971"/>
          </a:xfrm>
          <a:prstGeom prst="rect">
            <a:avLst/>
          </a:prstGeom>
        </p:spPr>
      </p:pic>
      <p:sp>
        <p:nvSpPr>
          <p:cNvPr id="2" name="Rectangle 1">
            <a:extLst>
              <a:ext uri="{FF2B5EF4-FFF2-40B4-BE49-F238E27FC236}">
                <a16:creationId xmlns:a16="http://schemas.microsoft.com/office/drawing/2014/main" id="{E4D8A56B-B18F-4567-8C15-6F752A3AF929}"/>
              </a:ext>
            </a:extLst>
          </p:cNvPr>
          <p:cNvSpPr/>
          <p:nvPr/>
        </p:nvSpPr>
        <p:spPr>
          <a:xfrm>
            <a:off x="8837142" y="0"/>
            <a:ext cx="3354858"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yellow and black rectangle&#10;&#10;AI-generated content may be incorrect.">
            <a:extLst>
              <a:ext uri="{FF2B5EF4-FFF2-40B4-BE49-F238E27FC236}">
                <a16:creationId xmlns:a16="http://schemas.microsoft.com/office/drawing/2014/main" id="{6AB3C9C5-FADE-6E1D-2D77-D4F6014B6B46}"/>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823901" y="0"/>
            <a:ext cx="3381340" cy="5507665"/>
          </a:xfrm>
          <a:prstGeom prst="rect">
            <a:avLst/>
          </a:prstGeom>
        </p:spPr>
      </p:pic>
      <p:sp>
        <p:nvSpPr>
          <p:cNvPr id="25" name="TextBox 24">
            <a:extLst>
              <a:ext uri="{FF2B5EF4-FFF2-40B4-BE49-F238E27FC236}">
                <a16:creationId xmlns:a16="http://schemas.microsoft.com/office/drawing/2014/main" id="{AE4E20C1-0324-3638-BE67-5189B5823D81}"/>
              </a:ext>
            </a:extLst>
          </p:cNvPr>
          <p:cNvSpPr txBox="1"/>
          <p:nvPr/>
        </p:nvSpPr>
        <p:spPr>
          <a:xfrm>
            <a:off x="9625181" y="1010776"/>
            <a:ext cx="2240514" cy="1405000"/>
          </a:xfrm>
          <a:prstGeom prst="rect">
            <a:avLst/>
          </a:prstGeom>
          <a:noFill/>
        </p:spPr>
        <p:txBody>
          <a:bodyPr wrap="square" rtlCol="0">
            <a:spAutoFit/>
          </a:bodyPr>
          <a:lstStyle/>
          <a:p>
            <a:pPr>
              <a:spcAft>
                <a:spcPts val="600"/>
              </a:spcAft>
            </a:pPr>
            <a:r>
              <a:rPr lang="en-US" sz="1400" spc="100">
                <a:solidFill>
                  <a:schemeClr val="bg1"/>
                </a:solidFill>
                <a:latin typeface="Tomorrow" pitchFamily="2" charset="0"/>
              </a:rPr>
              <a:t>INVENTED </a:t>
            </a:r>
            <a:br>
              <a:rPr lang="en-US" sz="1400" spc="100">
                <a:solidFill>
                  <a:schemeClr val="bg1"/>
                </a:solidFill>
                <a:latin typeface="Tomorrow" pitchFamily="2" charset="0"/>
              </a:rPr>
            </a:br>
            <a:r>
              <a:rPr lang="en-US" sz="1400" spc="100">
                <a:solidFill>
                  <a:schemeClr val="bg1"/>
                </a:solidFill>
                <a:latin typeface="Tomorrow" pitchFamily="2" charset="0"/>
              </a:rPr>
              <a:t>SESSION BORDER CONTROLLERS</a:t>
            </a:r>
          </a:p>
          <a:p>
            <a:pPr>
              <a:lnSpc>
                <a:spcPct val="110000"/>
              </a:lnSpc>
              <a:spcAft>
                <a:spcPts val="600"/>
              </a:spcAft>
            </a:pPr>
            <a:r>
              <a:rPr lang="en-US" sz="1200">
                <a:latin typeface="Tomorrow" pitchFamily="2" charset="0"/>
              </a:rPr>
              <a:t>Acme Packet used by 90% of the global 100 Carriers and largest Enterprises</a:t>
            </a:r>
          </a:p>
        </p:txBody>
      </p:sp>
      <p:pic>
        <p:nvPicPr>
          <p:cNvPr id="5" name="Picture 4">
            <a:extLst>
              <a:ext uri="{FF2B5EF4-FFF2-40B4-BE49-F238E27FC236}">
                <a16:creationId xmlns:a16="http://schemas.microsoft.com/office/drawing/2014/main" id="{DEDD4A38-2D35-A22B-4CDD-AB5BC0AC1E6A}"/>
              </a:ext>
            </a:extLst>
          </p:cNvPr>
          <p:cNvPicPr preferRelativeResize="0">
            <a:picLocks/>
          </p:cNvPicPr>
          <p:nvPr/>
        </p:nvPicPr>
        <p:blipFill>
          <a:blip r:embed="rId5" cstate="email">
            <a:extLst>
              <a:ext uri="{28A0092B-C50C-407E-A947-70E740481C1C}">
                <a14:useLocalDpi xmlns:a14="http://schemas.microsoft.com/office/drawing/2010/main"/>
              </a:ext>
            </a:extLst>
          </a:blip>
          <a:srcRect/>
          <a:stretch/>
        </p:blipFill>
        <p:spPr>
          <a:xfrm>
            <a:off x="620560" y="2032413"/>
            <a:ext cx="1396587" cy="1396587"/>
          </a:xfrm>
          <a:prstGeom prst="ellipse">
            <a:avLst/>
          </a:prstGeom>
          <a:effectLst/>
        </p:spPr>
      </p:pic>
      <p:pic>
        <p:nvPicPr>
          <p:cNvPr id="7" name="Picture 6">
            <a:extLst>
              <a:ext uri="{FF2B5EF4-FFF2-40B4-BE49-F238E27FC236}">
                <a16:creationId xmlns:a16="http://schemas.microsoft.com/office/drawing/2014/main" id="{4E2D5DB1-6D64-DFCC-0F10-4BEB956B0162}"/>
              </a:ext>
            </a:extLst>
          </p:cNvPr>
          <p:cNvPicPr preferRelativeResize="0">
            <a:picLocks/>
          </p:cNvPicPr>
          <p:nvPr/>
        </p:nvPicPr>
        <p:blipFill>
          <a:blip r:embed="rId6" cstate="email">
            <a:extLst>
              <a:ext uri="{28A0092B-C50C-407E-A947-70E740481C1C}">
                <a14:useLocalDpi xmlns:a14="http://schemas.microsoft.com/office/drawing/2010/main"/>
              </a:ext>
            </a:extLst>
          </a:blip>
          <a:srcRect/>
          <a:stretch/>
        </p:blipFill>
        <p:spPr>
          <a:xfrm>
            <a:off x="2658194" y="2032413"/>
            <a:ext cx="1396587" cy="1396587"/>
          </a:xfrm>
          <a:prstGeom prst="ellipse">
            <a:avLst/>
          </a:prstGeom>
          <a:effectLst/>
        </p:spPr>
      </p:pic>
      <p:pic>
        <p:nvPicPr>
          <p:cNvPr id="9" name="Picture 8">
            <a:extLst>
              <a:ext uri="{FF2B5EF4-FFF2-40B4-BE49-F238E27FC236}">
                <a16:creationId xmlns:a16="http://schemas.microsoft.com/office/drawing/2014/main" id="{9FBFE61A-9F9D-616A-2DAC-7CD7901C64F2}"/>
              </a:ext>
            </a:extLst>
          </p:cNvPr>
          <p:cNvPicPr preferRelativeResize="0">
            <a:picLocks/>
          </p:cNvPicPr>
          <p:nvPr/>
        </p:nvPicPr>
        <p:blipFill>
          <a:blip r:embed="rId7" cstate="email">
            <a:extLst>
              <a:ext uri="{28A0092B-C50C-407E-A947-70E740481C1C}">
                <a14:useLocalDpi xmlns:a14="http://schemas.microsoft.com/office/drawing/2010/main"/>
              </a:ext>
            </a:extLst>
          </a:blip>
          <a:srcRect l="-1" b="-1"/>
          <a:stretch>
            <a:fillRect/>
          </a:stretch>
        </p:blipFill>
        <p:spPr>
          <a:xfrm>
            <a:off x="4693140" y="2032413"/>
            <a:ext cx="1396587" cy="1396587"/>
          </a:xfrm>
          <a:prstGeom prst="ellipse">
            <a:avLst/>
          </a:prstGeom>
          <a:effectLst/>
        </p:spPr>
      </p:pic>
      <p:pic>
        <p:nvPicPr>
          <p:cNvPr id="10" name="Picture 9">
            <a:extLst>
              <a:ext uri="{FF2B5EF4-FFF2-40B4-BE49-F238E27FC236}">
                <a16:creationId xmlns:a16="http://schemas.microsoft.com/office/drawing/2014/main" id="{E7B37610-23E2-91BC-B556-0877A3AFE04D}"/>
              </a:ext>
            </a:extLst>
          </p:cNvPr>
          <p:cNvPicPr preferRelativeResize="0">
            <a:picLocks/>
          </p:cNvPicPr>
          <p:nvPr/>
        </p:nvPicPr>
        <p:blipFill>
          <a:blip r:embed="rId8" cstate="email">
            <a:extLst>
              <a:ext uri="{28A0092B-C50C-407E-A947-70E740481C1C}">
                <a14:useLocalDpi xmlns:a14="http://schemas.microsoft.com/office/drawing/2010/main"/>
              </a:ext>
            </a:extLst>
          </a:blip>
          <a:srcRect/>
          <a:stretch/>
        </p:blipFill>
        <p:spPr>
          <a:xfrm>
            <a:off x="6637373" y="2032413"/>
            <a:ext cx="1396587" cy="1396587"/>
          </a:xfrm>
          <a:prstGeom prst="ellipse">
            <a:avLst/>
          </a:prstGeom>
          <a:effectLst/>
        </p:spPr>
      </p:pic>
      <p:sp>
        <p:nvSpPr>
          <p:cNvPr id="8" name="TextBox 7">
            <a:extLst>
              <a:ext uri="{FF2B5EF4-FFF2-40B4-BE49-F238E27FC236}">
                <a16:creationId xmlns:a16="http://schemas.microsoft.com/office/drawing/2014/main" id="{040B146D-503D-3CD0-51A5-5ADD64F99020}"/>
              </a:ext>
            </a:extLst>
          </p:cNvPr>
          <p:cNvSpPr txBox="1"/>
          <p:nvPr/>
        </p:nvSpPr>
        <p:spPr>
          <a:xfrm>
            <a:off x="620560" y="623281"/>
            <a:ext cx="2930671" cy="369332"/>
          </a:xfrm>
          <a:prstGeom prst="rect">
            <a:avLst/>
          </a:prstGeom>
          <a:noFill/>
        </p:spPr>
        <p:txBody>
          <a:bodyPr wrap="square">
            <a:spAutoFit/>
          </a:bodyPr>
          <a:lstStyle/>
          <a:p>
            <a:r>
              <a:rPr lang="en-US" spc="300">
                <a:solidFill>
                  <a:schemeClr val="accent2"/>
                </a:solidFill>
                <a:latin typeface="Tomorrow"/>
                <a:ea typeface="Verdana"/>
                <a:cs typeface="Arial"/>
              </a:rPr>
              <a:t>OUR TEAM</a:t>
            </a:r>
            <a:endParaRPr lang="en-US" spc="300">
              <a:solidFill>
                <a:schemeClr val="accent2"/>
              </a:solidFill>
            </a:endParaRPr>
          </a:p>
        </p:txBody>
      </p:sp>
      <p:sp>
        <p:nvSpPr>
          <p:cNvPr id="12" name="TextBox 11">
            <a:extLst>
              <a:ext uri="{FF2B5EF4-FFF2-40B4-BE49-F238E27FC236}">
                <a16:creationId xmlns:a16="http://schemas.microsoft.com/office/drawing/2014/main" id="{161BEF7D-6DB3-43D9-7D1D-23EF34BF782C}"/>
              </a:ext>
            </a:extLst>
          </p:cNvPr>
          <p:cNvSpPr txBox="1"/>
          <p:nvPr/>
        </p:nvSpPr>
        <p:spPr>
          <a:xfrm>
            <a:off x="620560" y="3582465"/>
            <a:ext cx="1626911" cy="651332"/>
          </a:xfrm>
          <a:prstGeom prst="rect">
            <a:avLst/>
          </a:prstGeom>
          <a:noFill/>
        </p:spPr>
        <p:txBody>
          <a:bodyPr wrap="square" rtlCol="0">
            <a:spAutoFit/>
          </a:bodyPr>
          <a:lstStyle/>
          <a:p>
            <a:pPr>
              <a:lnSpc>
                <a:spcPct val="110000"/>
              </a:lnSpc>
            </a:pPr>
            <a:r>
              <a:rPr lang="en-US" sz="1200">
                <a:latin typeface="Tomorrow" pitchFamily="2" charset="0"/>
              </a:rPr>
              <a:t>ANDY ORY</a:t>
            </a:r>
            <a:br>
              <a:rPr lang="en-US" sz="1200">
                <a:latin typeface="Tomorrow" pitchFamily="2" charset="0"/>
              </a:rPr>
            </a:br>
            <a:r>
              <a:rPr lang="en-US" sz="1100">
                <a:latin typeface="Lato" panose="020F0502020204030203" pitchFamily="34" charset="77"/>
              </a:rPr>
              <a:t>Executive Chairman</a:t>
            </a:r>
            <a:endParaRPr lang="en-US" sz="1200">
              <a:latin typeface="Tomorrow" pitchFamily="2" charset="0"/>
            </a:endParaRPr>
          </a:p>
          <a:p>
            <a:pPr>
              <a:lnSpc>
                <a:spcPct val="110000"/>
              </a:lnSpc>
            </a:pPr>
            <a:endParaRPr lang="en-US" sz="1100">
              <a:latin typeface="Lato" panose="020F0502020204030203" pitchFamily="34" charset="77"/>
            </a:endParaRPr>
          </a:p>
        </p:txBody>
      </p:sp>
      <p:sp>
        <p:nvSpPr>
          <p:cNvPr id="13" name="TextBox 12">
            <a:extLst>
              <a:ext uri="{FF2B5EF4-FFF2-40B4-BE49-F238E27FC236}">
                <a16:creationId xmlns:a16="http://schemas.microsoft.com/office/drawing/2014/main" id="{266F4914-081E-D49B-4E9D-6BB9709A0C1A}"/>
              </a:ext>
            </a:extLst>
          </p:cNvPr>
          <p:cNvSpPr txBox="1"/>
          <p:nvPr/>
        </p:nvSpPr>
        <p:spPr>
          <a:xfrm>
            <a:off x="2658194" y="3582066"/>
            <a:ext cx="2137326" cy="464807"/>
          </a:xfrm>
          <a:prstGeom prst="rect">
            <a:avLst/>
          </a:prstGeom>
          <a:noFill/>
        </p:spPr>
        <p:txBody>
          <a:bodyPr wrap="square" rtlCol="0">
            <a:spAutoFit/>
          </a:bodyPr>
          <a:lstStyle/>
          <a:p>
            <a:pPr>
              <a:lnSpc>
                <a:spcPct val="110000"/>
              </a:lnSpc>
            </a:pPr>
            <a:r>
              <a:rPr lang="en-US" sz="1200">
                <a:latin typeface="Tomorrow" pitchFamily="2" charset="0"/>
              </a:rPr>
              <a:t>PATRICK MELAMPY</a:t>
            </a:r>
          </a:p>
          <a:p>
            <a:pPr>
              <a:lnSpc>
                <a:spcPct val="110000"/>
              </a:lnSpc>
            </a:pPr>
            <a:r>
              <a:rPr lang="en-US" sz="1100">
                <a:latin typeface="Lato" panose="020F0502020204030203" pitchFamily="34" charset="77"/>
              </a:rPr>
              <a:t>CFO &amp; Board member</a:t>
            </a:r>
            <a:endParaRPr lang="en-US" sz="1200">
              <a:latin typeface="Tomorrow" pitchFamily="2" charset="0"/>
            </a:endParaRPr>
          </a:p>
        </p:txBody>
      </p:sp>
      <p:sp>
        <p:nvSpPr>
          <p:cNvPr id="14" name="TextBox 13">
            <a:extLst>
              <a:ext uri="{FF2B5EF4-FFF2-40B4-BE49-F238E27FC236}">
                <a16:creationId xmlns:a16="http://schemas.microsoft.com/office/drawing/2014/main" id="{72BF06B0-4190-C177-1F4E-3BF3B07CA885}"/>
              </a:ext>
            </a:extLst>
          </p:cNvPr>
          <p:cNvSpPr txBox="1"/>
          <p:nvPr/>
        </p:nvSpPr>
        <p:spPr>
          <a:xfrm>
            <a:off x="4693140" y="3582065"/>
            <a:ext cx="1698333" cy="461665"/>
          </a:xfrm>
          <a:prstGeom prst="rect">
            <a:avLst/>
          </a:prstGeom>
          <a:noFill/>
        </p:spPr>
        <p:txBody>
          <a:bodyPr wrap="square" rtlCol="0">
            <a:spAutoFit/>
          </a:bodyPr>
          <a:lstStyle/>
          <a:p>
            <a:r>
              <a:rPr lang="en-US" sz="1200">
                <a:latin typeface="Tomorrow" pitchFamily="2" charset="0"/>
              </a:rPr>
              <a:t>ABILASH MENON</a:t>
            </a:r>
          </a:p>
          <a:p>
            <a:r>
              <a:rPr lang="en-US" sz="1100">
                <a:latin typeface="Lato" panose="020F0502020204030203" pitchFamily="34" charset="77"/>
              </a:rPr>
              <a:t>CEO &amp; Co-Founder</a:t>
            </a:r>
          </a:p>
        </p:txBody>
      </p:sp>
      <p:sp>
        <p:nvSpPr>
          <p:cNvPr id="15" name="TextBox 14">
            <a:extLst>
              <a:ext uri="{FF2B5EF4-FFF2-40B4-BE49-F238E27FC236}">
                <a16:creationId xmlns:a16="http://schemas.microsoft.com/office/drawing/2014/main" id="{E5787040-D5CA-1CCA-8717-89659D618B6C}"/>
              </a:ext>
            </a:extLst>
          </p:cNvPr>
          <p:cNvSpPr txBox="1"/>
          <p:nvPr/>
        </p:nvSpPr>
        <p:spPr>
          <a:xfrm>
            <a:off x="6637373" y="3582064"/>
            <a:ext cx="1698333" cy="446276"/>
          </a:xfrm>
          <a:prstGeom prst="rect">
            <a:avLst/>
          </a:prstGeom>
          <a:noFill/>
        </p:spPr>
        <p:txBody>
          <a:bodyPr wrap="square" rtlCol="0">
            <a:spAutoFit/>
          </a:bodyPr>
          <a:lstStyle/>
          <a:p>
            <a:r>
              <a:rPr lang="en-US" sz="1200">
                <a:latin typeface="Tomorrow" pitchFamily="2" charset="0"/>
              </a:rPr>
              <a:t>TIMOTHY ZIEMER</a:t>
            </a:r>
            <a:br>
              <a:rPr lang="en-US" sz="1200">
                <a:latin typeface="Tomorrow" pitchFamily="2" charset="0"/>
              </a:rPr>
            </a:br>
            <a:r>
              <a:rPr lang="en-US" sz="1100">
                <a:latin typeface="Lato" panose="020F0502020204030203" pitchFamily="34" charset="77"/>
              </a:rPr>
              <a:t>CRO &amp; Co-Founder</a:t>
            </a:r>
          </a:p>
        </p:txBody>
      </p:sp>
      <p:sp>
        <p:nvSpPr>
          <p:cNvPr id="16" name="TextBox 15">
            <a:extLst>
              <a:ext uri="{FF2B5EF4-FFF2-40B4-BE49-F238E27FC236}">
                <a16:creationId xmlns:a16="http://schemas.microsoft.com/office/drawing/2014/main" id="{7500B291-839A-53F4-3FB2-3399920D2ABC}"/>
              </a:ext>
            </a:extLst>
          </p:cNvPr>
          <p:cNvSpPr txBox="1"/>
          <p:nvPr/>
        </p:nvSpPr>
        <p:spPr>
          <a:xfrm>
            <a:off x="6637373" y="4281887"/>
            <a:ext cx="2333972" cy="769441"/>
          </a:xfrm>
          <a:prstGeom prst="rect">
            <a:avLst/>
          </a:prstGeom>
          <a:noFill/>
        </p:spPr>
        <p:txBody>
          <a:bodyPr wrap="square">
            <a:spAutoFit/>
          </a:bodyPr>
          <a:lstStyle/>
          <a:p>
            <a:r>
              <a:rPr lang="en-US" sz="1100">
                <a:latin typeface="Tomorrow" pitchFamily="2" charset="0"/>
              </a:rPr>
              <a:t>Acme Packet, Oracle</a:t>
            </a:r>
          </a:p>
          <a:p>
            <a:r>
              <a:rPr lang="en-US" sz="1100">
                <a:latin typeface="Tomorrow" pitchFamily="2" charset="0"/>
              </a:rPr>
              <a:t>128 Technology, Juniper</a:t>
            </a:r>
          </a:p>
          <a:p>
            <a:endParaRPr lang="en-US" sz="1100">
              <a:latin typeface="Tomorrow" pitchFamily="2" charset="0"/>
            </a:endParaRPr>
          </a:p>
          <a:p>
            <a:endParaRPr lang="en-US" sz="1100">
              <a:latin typeface="Tomorrow" pitchFamily="2" charset="0"/>
            </a:endParaRPr>
          </a:p>
        </p:txBody>
      </p:sp>
      <p:sp>
        <p:nvSpPr>
          <p:cNvPr id="18" name="TextBox 17">
            <a:extLst>
              <a:ext uri="{FF2B5EF4-FFF2-40B4-BE49-F238E27FC236}">
                <a16:creationId xmlns:a16="http://schemas.microsoft.com/office/drawing/2014/main" id="{2867B1F2-5F66-DAC9-7447-07D21900A5DF}"/>
              </a:ext>
            </a:extLst>
          </p:cNvPr>
          <p:cNvSpPr txBox="1"/>
          <p:nvPr/>
        </p:nvSpPr>
        <p:spPr>
          <a:xfrm>
            <a:off x="4693140" y="4281887"/>
            <a:ext cx="2000133" cy="769441"/>
          </a:xfrm>
          <a:prstGeom prst="rect">
            <a:avLst/>
          </a:prstGeom>
          <a:noFill/>
        </p:spPr>
        <p:txBody>
          <a:bodyPr wrap="square">
            <a:spAutoFit/>
          </a:bodyPr>
          <a:lstStyle/>
          <a:p>
            <a:r>
              <a:rPr lang="en-US" sz="1100">
                <a:latin typeface="Tomorrow" pitchFamily="2" charset="0"/>
              </a:rPr>
              <a:t>Cisco, 128 Technology, Juniper</a:t>
            </a:r>
          </a:p>
          <a:p>
            <a:endParaRPr lang="en-US" sz="1100">
              <a:latin typeface="Tomorrow" pitchFamily="2" charset="0"/>
            </a:endParaRPr>
          </a:p>
          <a:p>
            <a:endParaRPr lang="en-US" sz="1100">
              <a:latin typeface="Tomorrow" pitchFamily="2" charset="0"/>
            </a:endParaRPr>
          </a:p>
        </p:txBody>
      </p:sp>
      <p:sp>
        <p:nvSpPr>
          <p:cNvPr id="20" name="TextBox 19">
            <a:extLst>
              <a:ext uri="{FF2B5EF4-FFF2-40B4-BE49-F238E27FC236}">
                <a16:creationId xmlns:a16="http://schemas.microsoft.com/office/drawing/2014/main" id="{C0365F34-A17D-0B16-13FE-361B47ADB781}"/>
              </a:ext>
            </a:extLst>
          </p:cNvPr>
          <p:cNvSpPr txBox="1"/>
          <p:nvPr/>
        </p:nvSpPr>
        <p:spPr>
          <a:xfrm>
            <a:off x="628684" y="4281887"/>
            <a:ext cx="2333972" cy="769441"/>
          </a:xfrm>
          <a:prstGeom prst="rect">
            <a:avLst/>
          </a:prstGeom>
          <a:noFill/>
        </p:spPr>
        <p:txBody>
          <a:bodyPr wrap="square">
            <a:spAutoFit/>
          </a:bodyPr>
          <a:lstStyle/>
          <a:p>
            <a:r>
              <a:rPr lang="en-US" sz="1100">
                <a:latin typeface="Tomorrow" pitchFamily="2" charset="0"/>
              </a:rPr>
              <a:t>Acme Packet, Oracle</a:t>
            </a:r>
          </a:p>
          <a:p>
            <a:r>
              <a:rPr lang="en-US" sz="1100">
                <a:latin typeface="Tomorrow" pitchFamily="2" charset="0"/>
              </a:rPr>
              <a:t>128 Technology, Juniper</a:t>
            </a:r>
          </a:p>
          <a:p>
            <a:endParaRPr lang="en-US" sz="1100">
              <a:latin typeface="Tomorrow" pitchFamily="2" charset="0"/>
            </a:endParaRPr>
          </a:p>
          <a:p>
            <a:endParaRPr lang="en-US" sz="1100">
              <a:latin typeface="Tomorrow" pitchFamily="2" charset="0"/>
            </a:endParaRPr>
          </a:p>
        </p:txBody>
      </p:sp>
      <p:sp>
        <p:nvSpPr>
          <p:cNvPr id="19" name="TextBox 18">
            <a:extLst>
              <a:ext uri="{FF2B5EF4-FFF2-40B4-BE49-F238E27FC236}">
                <a16:creationId xmlns:a16="http://schemas.microsoft.com/office/drawing/2014/main" id="{E13468DE-E0B8-996D-5FCA-9AE0550B6DED}"/>
              </a:ext>
            </a:extLst>
          </p:cNvPr>
          <p:cNvSpPr txBox="1"/>
          <p:nvPr/>
        </p:nvSpPr>
        <p:spPr>
          <a:xfrm>
            <a:off x="2658194" y="4281887"/>
            <a:ext cx="2333972" cy="769441"/>
          </a:xfrm>
          <a:prstGeom prst="rect">
            <a:avLst/>
          </a:prstGeom>
          <a:noFill/>
        </p:spPr>
        <p:txBody>
          <a:bodyPr wrap="square">
            <a:spAutoFit/>
          </a:bodyPr>
          <a:lstStyle/>
          <a:p>
            <a:r>
              <a:rPr lang="en-US" sz="1100">
                <a:latin typeface="Tomorrow" pitchFamily="2" charset="0"/>
              </a:rPr>
              <a:t>Acme Packet, Oracle</a:t>
            </a:r>
          </a:p>
          <a:p>
            <a:r>
              <a:rPr lang="en-US" sz="1100">
                <a:latin typeface="Tomorrow" pitchFamily="2" charset="0"/>
              </a:rPr>
              <a:t>128 Technology, Juniper</a:t>
            </a:r>
          </a:p>
          <a:p>
            <a:endParaRPr lang="en-US" sz="1100">
              <a:latin typeface="Tomorrow" pitchFamily="2" charset="0"/>
            </a:endParaRPr>
          </a:p>
          <a:p>
            <a:endParaRPr lang="en-US" sz="1100">
              <a:latin typeface="Tomorrow" pitchFamily="2" charset="0"/>
            </a:endParaRPr>
          </a:p>
        </p:txBody>
      </p:sp>
      <p:sp>
        <p:nvSpPr>
          <p:cNvPr id="24" name="TextBox 23">
            <a:extLst>
              <a:ext uri="{FF2B5EF4-FFF2-40B4-BE49-F238E27FC236}">
                <a16:creationId xmlns:a16="http://schemas.microsoft.com/office/drawing/2014/main" id="{D5EC69A8-9F47-900B-58CE-67DD931EF0B8}"/>
              </a:ext>
            </a:extLst>
          </p:cNvPr>
          <p:cNvSpPr txBox="1"/>
          <p:nvPr/>
        </p:nvSpPr>
        <p:spPr>
          <a:xfrm>
            <a:off x="9569395" y="2767747"/>
            <a:ext cx="2193848" cy="1705082"/>
          </a:xfrm>
          <a:prstGeom prst="rect">
            <a:avLst/>
          </a:prstGeom>
          <a:noFill/>
        </p:spPr>
        <p:txBody>
          <a:bodyPr wrap="square" rtlCol="0">
            <a:spAutoFit/>
          </a:bodyPr>
          <a:lstStyle/>
          <a:p>
            <a:pPr>
              <a:spcAft>
                <a:spcPts val="600"/>
              </a:spcAft>
            </a:pPr>
            <a:r>
              <a:rPr lang="en-US" sz="1400" spc="100">
                <a:solidFill>
                  <a:schemeClr val="bg1"/>
                </a:solidFill>
                <a:latin typeface="Tomorrow" pitchFamily="2" charset="0"/>
              </a:rPr>
              <a:t>INVENTED SECURE </a:t>
            </a:r>
            <a:br>
              <a:rPr lang="en-US" sz="1400" spc="100">
                <a:solidFill>
                  <a:schemeClr val="bg1"/>
                </a:solidFill>
                <a:latin typeface="Tomorrow" pitchFamily="2" charset="0"/>
              </a:rPr>
            </a:br>
            <a:r>
              <a:rPr lang="en-US" sz="1400" spc="100">
                <a:solidFill>
                  <a:schemeClr val="bg1"/>
                </a:solidFill>
                <a:latin typeface="Tomorrow" pitchFamily="2" charset="0"/>
              </a:rPr>
              <a:t>VECTOR ROUTING </a:t>
            </a:r>
          </a:p>
          <a:p>
            <a:pPr>
              <a:lnSpc>
                <a:spcPct val="110000"/>
              </a:lnSpc>
              <a:spcAft>
                <a:spcPts val="600"/>
              </a:spcAft>
            </a:pPr>
            <a:r>
              <a:rPr lang="en-US" sz="1200">
                <a:latin typeface="Tomorrow" pitchFamily="2" charset="0"/>
              </a:rPr>
              <a:t>128 Technology largest acquisition in  history </a:t>
            </a:r>
            <a:br>
              <a:rPr lang="en-US" sz="1200">
                <a:latin typeface="Tomorrow" pitchFamily="2" charset="0"/>
              </a:rPr>
            </a:br>
            <a:r>
              <a:rPr lang="en-US" sz="1200">
                <a:latin typeface="Tomorrow" pitchFamily="2" charset="0"/>
              </a:rPr>
              <a:t>of Juniper; routing technology for MIST</a:t>
            </a:r>
          </a:p>
          <a:p>
            <a:endParaRPr lang="en-US" sz="1400">
              <a:latin typeface="Tomorrow" pitchFamily="2" charset="0"/>
            </a:endParaRPr>
          </a:p>
        </p:txBody>
      </p:sp>
      <p:pic>
        <p:nvPicPr>
          <p:cNvPr id="11" name="Graphic 10">
            <a:extLst>
              <a:ext uri="{FF2B5EF4-FFF2-40B4-BE49-F238E27FC236}">
                <a16:creationId xmlns:a16="http://schemas.microsoft.com/office/drawing/2014/main" id="{33A5F36B-5792-3712-3A79-2604B17469D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76098" y="5956256"/>
            <a:ext cx="2380441" cy="680126"/>
          </a:xfrm>
          <a:prstGeom prst="rect">
            <a:avLst/>
          </a:prstGeom>
        </p:spPr>
      </p:pic>
      <p:sp>
        <p:nvSpPr>
          <p:cNvPr id="3" name="Rectangle 2">
            <a:extLst>
              <a:ext uri="{FF2B5EF4-FFF2-40B4-BE49-F238E27FC236}">
                <a16:creationId xmlns:a16="http://schemas.microsoft.com/office/drawing/2014/main" id="{EB0777C3-DD8E-6F6D-878F-E373CCAD557C}"/>
              </a:ext>
            </a:extLst>
          </p:cNvPr>
          <p:cNvSpPr/>
          <p:nvPr/>
        </p:nvSpPr>
        <p:spPr>
          <a:xfrm>
            <a:off x="11763243" y="4710223"/>
            <a:ext cx="428757" cy="111641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4736763"/>
      </p:ext>
    </p:extLst>
  </p:cSld>
  <p:clrMapOvr>
    <a:masterClrMapping/>
  </p:clrMapOvr>
  <p:transition advTm="86399000">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854D0B0-6ABB-BFC5-4585-A80CE8BB84AC}"/>
            </a:ext>
          </a:extLst>
        </p:cNvPr>
        <p:cNvGrpSpPr/>
        <p:nvPr/>
      </p:nvGrpSpPr>
      <p:grpSpPr>
        <a:xfrm>
          <a:off x="0" y="0"/>
          <a:ext cx="0" cy="0"/>
          <a:chOff x="0" y="0"/>
          <a:chExt cx="0" cy="0"/>
        </a:xfrm>
      </p:grpSpPr>
      <p:pic>
        <p:nvPicPr>
          <p:cNvPr id="11" name="Picture 10" descr="A black and white image of a black and white image of a black and white image of a black and white image of a black and white image of a black and white image of a black and&#10;&#10;AI-generated content may be incorrect.">
            <a:extLst>
              <a:ext uri="{FF2B5EF4-FFF2-40B4-BE49-F238E27FC236}">
                <a16:creationId xmlns:a16="http://schemas.microsoft.com/office/drawing/2014/main" id="{AC4EB980-A67E-C3E9-FC75-111E76006F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415" y="-69533"/>
            <a:ext cx="12268829" cy="6997065"/>
          </a:xfrm>
          <a:prstGeom prst="rect">
            <a:avLst/>
          </a:prstGeom>
        </p:spPr>
      </p:pic>
      <p:sp>
        <p:nvSpPr>
          <p:cNvPr id="12" name="TextBox 11">
            <a:extLst>
              <a:ext uri="{FF2B5EF4-FFF2-40B4-BE49-F238E27FC236}">
                <a16:creationId xmlns:a16="http://schemas.microsoft.com/office/drawing/2014/main" id="{7CBAA94D-9CD2-5326-A71E-D3BEB9196DAB}"/>
              </a:ext>
            </a:extLst>
          </p:cNvPr>
          <p:cNvSpPr txBox="1"/>
          <p:nvPr/>
        </p:nvSpPr>
        <p:spPr>
          <a:xfrm>
            <a:off x="620560" y="1933695"/>
            <a:ext cx="9985358" cy="3884140"/>
          </a:xfrm>
          <a:prstGeom prst="rect">
            <a:avLst/>
          </a:prstGeom>
          <a:noFill/>
        </p:spPr>
        <p:txBody>
          <a:bodyPr wrap="square" lIns="91440" tIns="45720" rIns="91440" bIns="45720" rtlCol="0" anchor="t">
            <a:spAutoFit/>
          </a:bodyPr>
          <a:lstStyle/>
          <a:p>
            <a:pPr>
              <a:lnSpc>
                <a:spcPct val="80000"/>
              </a:lnSpc>
            </a:pPr>
            <a:r>
              <a:rPr lang="en-US" sz="8800">
                <a:solidFill>
                  <a:schemeClr val="accent1"/>
                </a:solidFill>
                <a:latin typeface="Tomorrow Light" pitchFamily="2" charset="0"/>
              </a:rPr>
              <a:t>Instant Private </a:t>
            </a:r>
            <a:br>
              <a:rPr lang="en-US" sz="8800">
                <a:solidFill>
                  <a:schemeClr val="accent1"/>
                </a:solidFill>
                <a:latin typeface="Tomorrow Light" pitchFamily="2" charset="0"/>
              </a:rPr>
            </a:br>
            <a:r>
              <a:rPr lang="en-US" sz="8800">
                <a:solidFill>
                  <a:schemeClr val="accent1"/>
                </a:solidFill>
                <a:latin typeface="Tomorrow Light" pitchFamily="2" charset="0"/>
              </a:rPr>
              <a:t>Connectivity,</a:t>
            </a:r>
            <a:r>
              <a:rPr lang="en-US" sz="8800">
                <a:solidFill>
                  <a:schemeClr val="bg1"/>
                </a:solidFill>
                <a:latin typeface="Tomorrow Light" pitchFamily="2" charset="0"/>
              </a:rPr>
              <a:t> Anywhere.</a:t>
            </a:r>
            <a:br>
              <a:rPr lang="en-US" sz="8000">
                <a:solidFill>
                  <a:schemeClr val="bg1"/>
                </a:solidFill>
                <a:latin typeface="Tomorrow Light" pitchFamily="2" charset="0"/>
              </a:rPr>
            </a:br>
            <a:endParaRPr lang="en-US" sz="4400">
              <a:solidFill>
                <a:schemeClr val="accent1"/>
              </a:solidFill>
              <a:latin typeface="Tomorrow Thin" pitchFamily="2" charset="77"/>
            </a:endParaRPr>
          </a:p>
        </p:txBody>
      </p:sp>
      <p:sp>
        <p:nvSpPr>
          <p:cNvPr id="3" name="TextBox 2">
            <a:extLst>
              <a:ext uri="{FF2B5EF4-FFF2-40B4-BE49-F238E27FC236}">
                <a16:creationId xmlns:a16="http://schemas.microsoft.com/office/drawing/2014/main" id="{BFA1B6DB-7457-80C0-5764-F364BD9D4CFB}"/>
              </a:ext>
            </a:extLst>
          </p:cNvPr>
          <p:cNvSpPr txBox="1"/>
          <p:nvPr/>
        </p:nvSpPr>
        <p:spPr>
          <a:xfrm>
            <a:off x="8298816" y="5051829"/>
            <a:ext cx="2966077" cy="941082"/>
          </a:xfrm>
          <a:prstGeom prst="rect">
            <a:avLst/>
          </a:prstGeom>
          <a:noFill/>
        </p:spPr>
        <p:txBody>
          <a:bodyPr wrap="square">
            <a:spAutoFit/>
          </a:bodyPr>
          <a:lstStyle/>
          <a:p>
            <a:r>
              <a:rPr lang="en-US">
                <a:solidFill>
                  <a:schemeClr val="bg1"/>
                </a:solidFill>
                <a:latin typeface="Lato Light" panose="020F0302020204030203" pitchFamily="34" charset="77"/>
                <a:ea typeface="+mn-lt"/>
                <a:cs typeface="+mn-lt"/>
              </a:rPr>
              <a:t>From underutilized fiber </a:t>
            </a:r>
            <a:br>
              <a:rPr lang="en-US">
                <a:solidFill>
                  <a:schemeClr val="bg1"/>
                </a:solidFill>
                <a:latin typeface="Lato Light" panose="020F0302020204030203" pitchFamily="34" charset="77"/>
                <a:ea typeface="+mn-lt"/>
                <a:cs typeface="+mn-lt"/>
              </a:rPr>
            </a:br>
            <a:r>
              <a:rPr lang="en-US">
                <a:solidFill>
                  <a:schemeClr val="bg1"/>
                </a:solidFill>
                <a:latin typeface="Lato Light" panose="020F0302020204030203" pitchFamily="34" charset="77"/>
                <a:ea typeface="+mn-lt"/>
                <a:cs typeface="+mn-lt"/>
              </a:rPr>
              <a:t>to instant private paths — </a:t>
            </a:r>
            <a:r>
              <a:rPr lang="en-US" i="1">
                <a:solidFill>
                  <a:schemeClr val="bg1"/>
                </a:solidFill>
                <a:latin typeface="Lato" panose="020F0502020204030203" pitchFamily="34" charset="77"/>
                <a:ea typeface="+mn-lt"/>
                <a:cs typeface="+mn-lt"/>
              </a:rPr>
              <a:t>ready to sell, ready to scale.</a:t>
            </a:r>
            <a:endParaRPr lang="en-US" i="1">
              <a:solidFill>
                <a:schemeClr val="bg1"/>
              </a:solidFill>
              <a:latin typeface="Lato" panose="020F0502020204030203" pitchFamily="34" charset="77"/>
              <a:ea typeface="Calibri"/>
              <a:cs typeface="Calibri"/>
            </a:endParaRPr>
          </a:p>
        </p:txBody>
      </p:sp>
      <p:sp>
        <p:nvSpPr>
          <p:cNvPr id="2" name="TextBox 1">
            <a:extLst>
              <a:ext uri="{FF2B5EF4-FFF2-40B4-BE49-F238E27FC236}">
                <a16:creationId xmlns:a16="http://schemas.microsoft.com/office/drawing/2014/main" id="{9BEBC02E-E21F-626C-AF72-EF0077873CF7}"/>
              </a:ext>
            </a:extLst>
          </p:cNvPr>
          <p:cNvSpPr txBox="1"/>
          <p:nvPr/>
        </p:nvSpPr>
        <p:spPr>
          <a:xfrm>
            <a:off x="620560" y="623281"/>
            <a:ext cx="2930671" cy="369332"/>
          </a:xfrm>
          <a:prstGeom prst="rect">
            <a:avLst/>
          </a:prstGeom>
          <a:noFill/>
        </p:spPr>
        <p:txBody>
          <a:bodyPr wrap="square">
            <a:spAutoFit/>
          </a:bodyPr>
          <a:lstStyle/>
          <a:p>
            <a:r>
              <a:rPr lang="en-US" spc="300">
                <a:solidFill>
                  <a:schemeClr val="accent2"/>
                </a:solidFill>
                <a:latin typeface="Tomorrow"/>
                <a:ea typeface="Verdana"/>
                <a:cs typeface="Arial"/>
              </a:rPr>
              <a:t>OUR VISION</a:t>
            </a:r>
            <a:endParaRPr lang="en-US" spc="300">
              <a:solidFill>
                <a:schemeClr val="accent2"/>
              </a:solidFill>
            </a:endParaRPr>
          </a:p>
        </p:txBody>
      </p:sp>
    </p:spTree>
    <p:extLst>
      <p:ext uri="{BB962C8B-B14F-4D97-AF65-F5344CB8AC3E}">
        <p14:creationId xmlns:p14="http://schemas.microsoft.com/office/powerpoint/2010/main" val="4213577959"/>
      </p:ext>
    </p:extLst>
  </p:cSld>
  <p:clrMapOvr>
    <a:masterClrMapping/>
  </p:clrMapOvr>
  <p:transition advTm="86399000">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274125-E8BC-319E-CB4C-A2FF7F29B236}"/>
            </a:ext>
          </a:extLst>
        </p:cNvPr>
        <p:cNvGrpSpPr/>
        <p:nvPr/>
      </p:nvGrpSpPr>
      <p:grpSpPr>
        <a:xfrm>
          <a:off x="0" y="0"/>
          <a:ext cx="0" cy="0"/>
          <a:chOff x="0" y="0"/>
          <a:chExt cx="0" cy="0"/>
        </a:xfrm>
      </p:grpSpPr>
      <p:cxnSp>
        <p:nvCxnSpPr>
          <p:cNvPr id="42" name="Straight Connector 41">
            <a:extLst>
              <a:ext uri="{FF2B5EF4-FFF2-40B4-BE49-F238E27FC236}">
                <a16:creationId xmlns:a16="http://schemas.microsoft.com/office/drawing/2014/main" id="{E5E8E230-5374-7511-64EA-8171E42C6F5D}"/>
              </a:ext>
            </a:extLst>
          </p:cNvPr>
          <p:cNvCxnSpPr/>
          <p:nvPr/>
        </p:nvCxnSpPr>
        <p:spPr>
          <a:xfrm>
            <a:off x="6956390" y="3509357"/>
            <a:ext cx="48463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2ED0CB3-452E-EF6F-D085-6673AF3C76EC}"/>
              </a:ext>
            </a:extLst>
          </p:cNvPr>
          <p:cNvCxnSpPr/>
          <p:nvPr/>
        </p:nvCxnSpPr>
        <p:spPr>
          <a:xfrm>
            <a:off x="1384176" y="3509357"/>
            <a:ext cx="484632"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53" name="Picture 52" descr="A yellow line on a black background&#10;&#10;AI-generated content may be incorrect.">
            <a:extLst>
              <a:ext uri="{FF2B5EF4-FFF2-40B4-BE49-F238E27FC236}">
                <a16:creationId xmlns:a16="http://schemas.microsoft.com/office/drawing/2014/main" id="{060D31CB-FC44-E25A-1F9C-E78130EE27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53772" y="3764772"/>
            <a:ext cx="4443661" cy="1961852"/>
          </a:xfrm>
          <a:prstGeom prst="rect">
            <a:avLst/>
          </a:prstGeom>
        </p:spPr>
      </p:pic>
      <p:pic>
        <p:nvPicPr>
          <p:cNvPr id="39" name="Graphic 38">
            <a:extLst>
              <a:ext uri="{FF2B5EF4-FFF2-40B4-BE49-F238E27FC236}">
                <a16:creationId xmlns:a16="http://schemas.microsoft.com/office/drawing/2014/main" id="{D3263395-3C7D-FD27-6D38-54EAC04220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70837" y="2977204"/>
            <a:ext cx="904088" cy="1064306"/>
          </a:xfrm>
          <a:prstGeom prst="rect">
            <a:avLst/>
          </a:prstGeom>
        </p:spPr>
      </p:pic>
      <p:sp>
        <p:nvSpPr>
          <p:cNvPr id="2" name="Rectangle 1">
            <a:extLst>
              <a:ext uri="{FF2B5EF4-FFF2-40B4-BE49-F238E27FC236}">
                <a16:creationId xmlns:a16="http://schemas.microsoft.com/office/drawing/2014/main" id="{19573E6F-39CB-F857-BD8C-BA8171F85843}"/>
              </a:ext>
            </a:extLst>
          </p:cNvPr>
          <p:cNvSpPr/>
          <p:nvPr/>
        </p:nvSpPr>
        <p:spPr>
          <a:xfrm>
            <a:off x="8851544" y="0"/>
            <a:ext cx="3354858"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ECB1CD6-AD44-3A8D-B86C-2379D48409E9}"/>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8832598" y="-351971"/>
            <a:ext cx="3392750" cy="7209971"/>
          </a:xfrm>
          <a:prstGeom prst="rect">
            <a:avLst/>
          </a:prstGeom>
        </p:spPr>
      </p:pic>
      <p:sp>
        <p:nvSpPr>
          <p:cNvPr id="8" name="TextBox 7">
            <a:extLst>
              <a:ext uri="{FF2B5EF4-FFF2-40B4-BE49-F238E27FC236}">
                <a16:creationId xmlns:a16="http://schemas.microsoft.com/office/drawing/2014/main" id="{C3A16293-3376-0808-FFB9-D47D463C1163}"/>
              </a:ext>
            </a:extLst>
          </p:cNvPr>
          <p:cNvSpPr txBox="1"/>
          <p:nvPr/>
        </p:nvSpPr>
        <p:spPr>
          <a:xfrm>
            <a:off x="620560" y="623281"/>
            <a:ext cx="4817714" cy="369332"/>
          </a:xfrm>
          <a:prstGeom prst="rect">
            <a:avLst/>
          </a:prstGeom>
          <a:noFill/>
        </p:spPr>
        <p:txBody>
          <a:bodyPr wrap="square">
            <a:spAutoFit/>
          </a:bodyPr>
          <a:lstStyle/>
          <a:p>
            <a:r>
              <a:rPr lang="en-US" spc="300">
                <a:solidFill>
                  <a:schemeClr val="accent2"/>
                </a:solidFill>
                <a:latin typeface="Tomorrow"/>
                <a:ea typeface="Verdana"/>
                <a:cs typeface="Arial"/>
              </a:rPr>
              <a:t>EVOLUTION OF THE NNI</a:t>
            </a:r>
            <a:endParaRPr lang="en-US" spc="300">
              <a:solidFill>
                <a:schemeClr val="accent2"/>
              </a:solidFill>
            </a:endParaRPr>
          </a:p>
        </p:txBody>
      </p:sp>
      <p:pic>
        <p:nvPicPr>
          <p:cNvPr id="24" name="Graphic 23">
            <a:extLst>
              <a:ext uri="{FF2B5EF4-FFF2-40B4-BE49-F238E27FC236}">
                <a16:creationId xmlns:a16="http://schemas.microsoft.com/office/drawing/2014/main" id="{7226B6E6-D3A7-0309-8735-CF8F083A8FF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91518" y="4776219"/>
            <a:ext cx="1140300" cy="1092287"/>
          </a:xfrm>
          <a:prstGeom prst="rect">
            <a:avLst/>
          </a:prstGeom>
        </p:spPr>
      </p:pic>
      <p:grpSp>
        <p:nvGrpSpPr>
          <p:cNvPr id="45" name="Group 44">
            <a:extLst>
              <a:ext uri="{FF2B5EF4-FFF2-40B4-BE49-F238E27FC236}">
                <a16:creationId xmlns:a16="http://schemas.microsoft.com/office/drawing/2014/main" id="{6C10CE68-E175-F917-6ADA-71517160C328}"/>
              </a:ext>
            </a:extLst>
          </p:cNvPr>
          <p:cNvGrpSpPr/>
          <p:nvPr/>
        </p:nvGrpSpPr>
        <p:grpSpPr>
          <a:xfrm>
            <a:off x="4236990" y="4683845"/>
            <a:ext cx="435654" cy="271672"/>
            <a:chOff x="4236990" y="4552458"/>
            <a:chExt cx="435654" cy="271672"/>
          </a:xfrm>
        </p:grpSpPr>
        <p:pic>
          <p:nvPicPr>
            <p:cNvPr id="32" name="Graphic 31">
              <a:extLst>
                <a:ext uri="{FF2B5EF4-FFF2-40B4-BE49-F238E27FC236}">
                  <a16:creationId xmlns:a16="http://schemas.microsoft.com/office/drawing/2014/main" id="{CEEA5D33-C887-3B93-458A-E35600EB8EF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236990" y="4552458"/>
              <a:ext cx="279905" cy="271672"/>
            </a:xfrm>
            <a:prstGeom prst="rect">
              <a:avLst/>
            </a:prstGeom>
          </p:spPr>
        </p:pic>
        <p:pic>
          <p:nvPicPr>
            <p:cNvPr id="33" name="Graphic 32">
              <a:extLst>
                <a:ext uri="{FF2B5EF4-FFF2-40B4-BE49-F238E27FC236}">
                  <a16:creationId xmlns:a16="http://schemas.microsoft.com/office/drawing/2014/main" id="{A3E1DD97-EC67-D4F5-4AAD-EB32DA47F91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92739" y="4552458"/>
              <a:ext cx="279905" cy="271672"/>
            </a:xfrm>
            <a:prstGeom prst="rect">
              <a:avLst/>
            </a:prstGeom>
          </p:spPr>
        </p:pic>
      </p:grpSp>
      <p:grpSp>
        <p:nvGrpSpPr>
          <p:cNvPr id="51" name="Group 50">
            <a:extLst>
              <a:ext uri="{FF2B5EF4-FFF2-40B4-BE49-F238E27FC236}">
                <a16:creationId xmlns:a16="http://schemas.microsoft.com/office/drawing/2014/main" id="{059FCABF-1EF2-46CC-CECA-760E9F5C055A}"/>
              </a:ext>
            </a:extLst>
          </p:cNvPr>
          <p:cNvGrpSpPr/>
          <p:nvPr/>
        </p:nvGrpSpPr>
        <p:grpSpPr>
          <a:xfrm>
            <a:off x="1604996" y="1975175"/>
            <a:ext cx="5594457" cy="3155431"/>
            <a:chOff x="1604996" y="1975175"/>
            <a:chExt cx="5594457" cy="3155431"/>
          </a:xfrm>
        </p:grpSpPr>
        <p:pic>
          <p:nvPicPr>
            <p:cNvPr id="16" name="Graphic 15">
              <a:extLst>
                <a:ext uri="{FF2B5EF4-FFF2-40B4-BE49-F238E27FC236}">
                  <a16:creationId xmlns:a16="http://schemas.microsoft.com/office/drawing/2014/main" id="{C5F9080A-EA49-793F-80B5-81723180BC63}"/>
                </a:ext>
              </a:extLst>
            </p:cNvPr>
            <p:cNvPicPr>
              <a:picLocks noChangeAspect="1"/>
            </p:cNvPicPr>
            <p:nvPr/>
          </p:nvPicPr>
          <p:blipFill>
            <a:blip r:embed="rId12" cstate="email">
              <a:extLst>
                <a:ext uri="{28A0092B-C50C-407E-A947-70E740481C1C}">
                  <a14:useLocalDpi xmlns:a14="http://schemas.microsoft.com/office/drawing/2010/main"/>
                </a:ext>
              </a:extLst>
            </a:blip>
            <a:srcRect/>
            <a:stretch/>
          </p:blipFill>
          <p:spPr>
            <a:xfrm>
              <a:off x="5500167" y="2654887"/>
              <a:ext cx="1699286" cy="1699286"/>
            </a:xfrm>
            <a:prstGeom prst="rect">
              <a:avLst/>
            </a:prstGeom>
          </p:spPr>
        </p:pic>
        <p:pic>
          <p:nvPicPr>
            <p:cNvPr id="7" name="Graphic 6">
              <a:extLst>
                <a:ext uri="{FF2B5EF4-FFF2-40B4-BE49-F238E27FC236}">
                  <a16:creationId xmlns:a16="http://schemas.microsoft.com/office/drawing/2014/main" id="{EE3C7F52-3B6E-71AD-8454-A106796D653D}"/>
                </a:ext>
              </a:extLst>
            </p:cNvPr>
            <p:cNvPicPr>
              <a:picLocks noChangeAspect="1"/>
            </p:cNvPicPr>
            <p:nvPr/>
          </p:nvPicPr>
          <p:blipFill>
            <a:blip r:embed="rId13" cstate="email">
              <a:extLst>
                <a:ext uri="{28A0092B-C50C-407E-A947-70E740481C1C}">
                  <a14:useLocalDpi xmlns:a14="http://schemas.microsoft.com/office/drawing/2010/main"/>
                </a:ext>
              </a:extLst>
            </a:blip>
            <a:srcRect/>
            <a:stretch/>
          </p:blipFill>
          <p:spPr>
            <a:xfrm>
              <a:off x="2842651" y="1975175"/>
              <a:ext cx="1699286" cy="1699286"/>
            </a:xfrm>
            <a:prstGeom prst="rect">
              <a:avLst/>
            </a:prstGeom>
          </p:spPr>
        </p:pic>
        <p:pic>
          <p:nvPicPr>
            <p:cNvPr id="10" name="Graphic 9">
              <a:extLst>
                <a:ext uri="{FF2B5EF4-FFF2-40B4-BE49-F238E27FC236}">
                  <a16:creationId xmlns:a16="http://schemas.microsoft.com/office/drawing/2014/main" id="{138BE5EE-89EF-8B3B-7B9E-4ADEB8911FC1}"/>
                </a:ext>
              </a:extLst>
            </p:cNvPr>
            <p:cNvPicPr>
              <a:picLocks noChangeAspect="1"/>
            </p:cNvPicPr>
            <p:nvPr/>
          </p:nvPicPr>
          <p:blipFill>
            <a:blip r:embed="rId14" cstate="email">
              <a:extLst>
                <a:ext uri="{28A0092B-C50C-407E-A947-70E740481C1C}">
                  <a14:useLocalDpi xmlns:a14="http://schemas.microsoft.com/office/drawing/2010/main"/>
                </a:ext>
              </a:extLst>
            </a:blip>
            <a:srcRect/>
            <a:stretch/>
          </p:blipFill>
          <p:spPr>
            <a:xfrm>
              <a:off x="4281844" y="1975175"/>
              <a:ext cx="1699286" cy="1699286"/>
            </a:xfrm>
            <a:prstGeom prst="rect">
              <a:avLst/>
            </a:prstGeom>
          </p:spPr>
        </p:pic>
        <p:pic>
          <p:nvPicPr>
            <p:cNvPr id="14" name="Graphic 13">
              <a:extLst>
                <a:ext uri="{FF2B5EF4-FFF2-40B4-BE49-F238E27FC236}">
                  <a16:creationId xmlns:a16="http://schemas.microsoft.com/office/drawing/2014/main" id="{B3D973BC-CA60-5374-2165-381DEB71FCEB}"/>
                </a:ext>
              </a:extLst>
            </p:cNvPr>
            <p:cNvPicPr>
              <a:picLocks noChangeAspect="1"/>
            </p:cNvPicPr>
            <p:nvPr/>
          </p:nvPicPr>
          <p:blipFill>
            <a:blip r:embed="rId15" cstate="email">
              <a:extLst>
                <a:ext uri="{28A0092B-C50C-407E-A947-70E740481C1C}">
                  <a14:useLocalDpi xmlns:a14="http://schemas.microsoft.com/office/drawing/2010/main"/>
                </a:ext>
              </a:extLst>
            </a:blip>
            <a:srcRect/>
            <a:stretch/>
          </p:blipFill>
          <p:spPr>
            <a:xfrm>
              <a:off x="2842652" y="3431320"/>
              <a:ext cx="1699286" cy="1699286"/>
            </a:xfrm>
            <a:prstGeom prst="rect">
              <a:avLst/>
            </a:prstGeom>
          </p:spPr>
        </p:pic>
        <p:pic>
          <p:nvPicPr>
            <p:cNvPr id="18" name="Graphic 17">
              <a:extLst>
                <a:ext uri="{FF2B5EF4-FFF2-40B4-BE49-F238E27FC236}">
                  <a16:creationId xmlns:a16="http://schemas.microsoft.com/office/drawing/2014/main" id="{9CB96494-DE49-EEE1-D81F-2E988569DD43}"/>
                </a:ext>
              </a:extLst>
            </p:cNvPr>
            <p:cNvPicPr>
              <a:picLocks noChangeAspect="1"/>
            </p:cNvPicPr>
            <p:nvPr/>
          </p:nvPicPr>
          <p:blipFill>
            <a:blip r:embed="rId16" cstate="email">
              <a:extLst>
                <a:ext uri="{28A0092B-C50C-407E-A947-70E740481C1C}">
                  <a14:useLocalDpi xmlns:a14="http://schemas.microsoft.com/office/drawing/2010/main"/>
                </a:ext>
              </a:extLst>
            </a:blip>
            <a:srcRect/>
            <a:stretch/>
          </p:blipFill>
          <p:spPr>
            <a:xfrm>
              <a:off x="4290515" y="3431320"/>
              <a:ext cx="1699286" cy="1699286"/>
            </a:xfrm>
            <a:prstGeom prst="rect">
              <a:avLst/>
            </a:prstGeom>
          </p:spPr>
        </p:pic>
        <p:pic>
          <p:nvPicPr>
            <p:cNvPr id="20" name="Graphic 19">
              <a:extLst>
                <a:ext uri="{FF2B5EF4-FFF2-40B4-BE49-F238E27FC236}">
                  <a16:creationId xmlns:a16="http://schemas.microsoft.com/office/drawing/2014/main" id="{7C0C7F94-A0FE-D75E-F03B-9B37D5B354F8}"/>
                </a:ext>
              </a:extLst>
            </p:cNvPr>
            <p:cNvPicPr>
              <a:picLocks noChangeAspect="1"/>
            </p:cNvPicPr>
            <p:nvPr/>
          </p:nvPicPr>
          <p:blipFill>
            <a:blip r:embed="rId17" cstate="email">
              <a:extLst>
                <a:ext uri="{28A0092B-C50C-407E-A947-70E740481C1C}">
                  <a14:useLocalDpi xmlns:a14="http://schemas.microsoft.com/office/drawing/2010/main"/>
                </a:ext>
              </a:extLst>
            </a:blip>
            <a:srcRect/>
            <a:stretch/>
          </p:blipFill>
          <p:spPr>
            <a:xfrm>
              <a:off x="1604996" y="2654887"/>
              <a:ext cx="1699286" cy="1699286"/>
            </a:xfrm>
            <a:prstGeom prst="rect">
              <a:avLst/>
            </a:prstGeom>
          </p:spPr>
        </p:pic>
      </p:grpSp>
      <p:pic>
        <p:nvPicPr>
          <p:cNvPr id="26" name="Graphic 25">
            <a:extLst>
              <a:ext uri="{FF2B5EF4-FFF2-40B4-BE49-F238E27FC236}">
                <a16:creationId xmlns:a16="http://schemas.microsoft.com/office/drawing/2014/main" id="{ACA4AA26-5028-35FD-1328-C04E098E94D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238739" y="2902153"/>
            <a:ext cx="431800" cy="419100"/>
          </a:xfrm>
          <a:prstGeom prst="rect">
            <a:avLst/>
          </a:prstGeom>
        </p:spPr>
      </p:pic>
      <p:pic>
        <p:nvPicPr>
          <p:cNvPr id="30" name="Graphic 29">
            <a:extLst>
              <a:ext uri="{FF2B5EF4-FFF2-40B4-BE49-F238E27FC236}">
                <a16:creationId xmlns:a16="http://schemas.microsoft.com/office/drawing/2014/main" id="{AF391B6A-7583-7D84-48E4-0660CDB39B42}"/>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84138" y="3633079"/>
            <a:ext cx="929641" cy="309881"/>
          </a:xfrm>
          <a:prstGeom prst="rect">
            <a:avLst/>
          </a:prstGeom>
        </p:spPr>
      </p:pic>
      <p:sp>
        <p:nvSpPr>
          <p:cNvPr id="47" name="TextBox 46">
            <a:extLst>
              <a:ext uri="{FF2B5EF4-FFF2-40B4-BE49-F238E27FC236}">
                <a16:creationId xmlns:a16="http://schemas.microsoft.com/office/drawing/2014/main" id="{742EC6BB-F6C2-2F57-801A-90F8D1520AE7}"/>
              </a:ext>
            </a:extLst>
          </p:cNvPr>
          <p:cNvSpPr txBox="1"/>
          <p:nvPr/>
        </p:nvSpPr>
        <p:spPr>
          <a:xfrm>
            <a:off x="601614" y="5451983"/>
            <a:ext cx="4817714" cy="369332"/>
          </a:xfrm>
          <a:prstGeom prst="rect">
            <a:avLst/>
          </a:prstGeom>
          <a:noFill/>
        </p:spPr>
        <p:txBody>
          <a:bodyPr wrap="square">
            <a:spAutoFit/>
          </a:bodyPr>
          <a:lstStyle/>
          <a:p>
            <a:pPr lvl="0"/>
            <a:r>
              <a:rPr lang="en-US">
                <a:latin typeface="Tomorrow" pitchFamily="2" charset="0"/>
              </a:rPr>
              <a:t>Standard Ethernet NNI</a:t>
            </a:r>
          </a:p>
        </p:txBody>
      </p:sp>
      <p:pic>
        <p:nvPicPr>
          <p:cNvPr id="49" name="Graphic 48">
            <a:extLst>
              <a:ext uri="{FF2B5EF4-FFF2-40B4-BE49-F238E27FC236}">
                <a16:creationId xmlns:a16="http://schemas.microsoft.com/office/drawing/2014/main" id="{4B0CB1A8-016C-C2E9-C158-F3651B174FF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884990" y="3633079"/>
            <a:ext cx="929641" cy="309881"/>
          </a:xfrm>
          <a:prstGeom prst="rect">
            <a:avLst/>
          </a:prstGeom>
        </p:spPr>
      </p:pic>
      <p:pic>
        <p:nvPicPr>
          <p:cNvPr id="22" name="Graphic 21">
            <a:extLst>
              <a:ext uri="{FF2B5EF4-FFF2-40B4-BE49-F238E27FC236}">
                <a16:creationId xmlns:a16="http://schemas.microsoft.com/office/drawing/2014/main" id="{92BC35B2-71F4-D37C-0FD5-96DE9865240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1834" y="2977204"/>
            <a:ext cx="904088" cy="1064306"/>
          </a:xfrm>
          <a:prstGeom prst="rect">
            <a:avLst/>
          </a:prstGeom>
        </p:spPr>
      </p:pic>
      <p:pic>
        <p:nvPicPr>
          <p:cNvPr id="27" name="Graphic 26">
            <a:extLst>
              <a:ext uri="{FF2B5EF4-FFF2-40B4-BE49-F238E27FC236}">
                <a16:creationId xmlns:a16="http://schemas.microsoft.com/office/drawing/2014/main" id="{D4C1DA63-D1FA-EF71-7DCF-6440F4885DA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133910" y="2894658"/>
            <a:ext cx="431800" cy="419100"/>
          </a:xfrm>
          <a:prstGeom prst="rect">
            <a:avLst/>
          </a:prstGeom>
        </p:spPr>
      </p:pic>
      <p:sp>
        <p:nvSpPr>
          <p:cNvPr id="13" name="TextBox 12">
            <a:extLst>
              <a:ext uri="{FF2B5EF4-FFF2-40B4-BE49-F238E27FC236}">
                <a16:creationId xmlns:a16="http://schemas.microsoft.com/office/drawing/2014/main" id="{D6FDCA51-75DD-CE19-D876-BAC8CA1D2AD3}"/>
              </a:ext>
            </a:extLst>
          </p:cNvPr>
          <p:cNvSpPr txBox="1"/>
          <p:nvPr/>
        </p:nvSpPr>
        <p:spPr>
          <a:xfrm>
            <a:off x="9569394" y="632462"/>
            <a:ext cx="2344699" cy="4801314"/>
          </a:xfrm>
          <a:prstGeom prst="rect">
            <a:avLst/>
          </a:prstGeom>
          <a:noFill/>
        </p:spPr>
        <p:txBody>
          <a:bodyPr wrap="square" rtlCol="0">
            <a:spAutoFit/>
          </a:bodyPr>
          <a:lstStyle/>
          <a:p>
            <a:pPr>
              <a:spcAft>
                <a:spcPts val="600"/>
              </a:spcAft>
            </a:pPr>
            <a:r>
              <a:rPr lang="en-US" sz="1400" spc="100">
                <a:solidFill>
                  <a:schemeClr val="bg1"/>
                </a:solidFill>
                <a:latin typeface="Tomorrow" pitchFamily="2" charset="0"/>
              </a:rPr>
              <a:t>Provisioning </a:t>
            </a:r>
            <a:br>
              <a:rPr lang="en-US" sz="1400" spc="100">
                <a:solidFill>
                  <a:schemeClr val="bg1"/>
                </a:solidFill>
                <a:latin typeface="Tomorrow" pitchFamily="2" charset="0"/>
              </a:rPr>
            </a:br>
            <a:r>
              <a:rPr lang="en-US" sz="1400" spc="100">
                <a:solidFill>
                  <a:schemeClr val="bg1"/>
                </a:solidFill>
                <a:latin typeface="Tomorrow" pitchFamily="2" charset="0"/>
              </a:rPr>
              <a:t>cycles may take </a:t>
            </a:r>
            <a:br>
              <a:rPr lang="en-US" sz="1400" spc="100">
                <a:solidFill>
                  <a:schemeClr val="bg1"/>
                </a:solidFill>
                <a:latin typeface="Tomorrow" pitchFamily="2" charset="0"/>
              </a:rPr>
            </a:br>
            <a:r>
              <a:rPr lang="en-US" sz="1400" spc="100">
                <a:solidFill>
                  <a:schemeClr val="bg1"/>
                </a:solidFill>
                <a:latin typeface="Tomorrow" pitchFamily="2" charset="0"/>
              </a:rPr>
              <a:t>up to </a:t>
            </a:r>
            <a:r>
              <a:rPr lang="en-US" sz="1400" spc="100">
                <a:latin typeface="Tomorrow" pitchFamily="2" charset="0"/>
              </a:rPr>
              <a:t>6 months</a:t>
            </a:r>
          </a:p>
          <a:p>
            <a:pPr>
              <a:spcAft>
                <a:spcPts val="600"/>
              </a:spcAft>
            </a:pPr>
            <a:endParaRPr lang="en-US" sz="1400" spc="100">
              <a:solidFill>
                <a:schemeClr val="bg1"/>
              </a:solidFill>
              <a:latin typeface="Tomorrow" pitchFamily="2" charset="0"/>
            </a:endParaRPr>
          </a:p>
          <a:p>
            <a:pPr>
              <a:spcAft>
                <a:spcPts val="600"/>
              </a:spcAft>
            </a:pPr>
            <a:r>
              <a:rPr lang="en-US" sz="1400" spc="100">
                <a:solidFill>
                  <a:schemeClr val="bg1"/>
                </a:solidFill>
                <a:latin typeface="Tomorrow" pitchFamily="2" charset="0"/>
              </a:rPr>
              <a:t>Cross-connect requests and </a:t>
            </a:r>
            <a:br>
              <a:rPr lang="en-US" sz="1400" spc="100">
                <a:solidFill>
                  <a:schemeClr val="bg1"/>
                </a:solidFill>
                <a:latin typeface="Tomorrow" pitchFamily="2" charset="0"/>
              </a:rPr>
            </a:br>
            <a:r>
              <a:rPr lang="en-US" sz="1400" spc="100">
                <a:solidFill>
                  <a:schemeClr val="bg1"/>
                </a:solidFill>
                <a:latin typeface="Tomorrow" pitchFamily="2" charset="0"/>
              </a:rPr>
              <a:t>manual LOAs need </a:t>
            </a:r>
            <a:r>
              <a:rPr lang="en-US" sz="1400" spc="100">
                <a:latin typeface="Tomorrow" pitchFamily="2" charset="0"/>
              </a:rPr>
              <a:t>dedicated resources</a:t>
            </a:r>
          </a:p>
          <a:p>
            <a:pPr>
              <a:spcAft>
                <a:spcPts val="600"/>
              </a:spcAft>
            </a:pPr>
            <a:endParaRPr lang="en-US" sz="1400" spc="100">
              <a:solidFill>
                <a:schemeClr val="bg1"/>
              </a:solidFill>
              <a:latin typeface="Tomorrow" pitchFamily="2" charset="0"/>
            </a:endParaRPr>
          </a:p>
          <a:p>
            <a:pPr>
              <a:spcAft>
                <a:spcPts val="600"/>
              </a:spcAft>
            </a:pPr>
            <a:r>
              <a:rPr lang="en-US" sz="1400" spc="100">
                <a:solidFill>
                  <a:schemeClr val="bg1"/>
                </a:solidFill>
                <a:latin typeface="Tomorrow" pitchFamily="2" charset="0"/>
              </a:rPr>
              <a:t>Service activations require:</a:t>
            </a:r>
          </a:p>
          <a:p>
            <a:pPr marL="285750" indent="-285750">
              <a:spcAft>
                <a:spcPts val="600"/>
              </a:spcAft>
              <a:buFont typeface="Arial" panose="020B0604020202020204" pitchFamily="34" charset="0"/>
              <a:buChar char="•"/>
            </a:pPr>
            <a:r>
              <a:rPr lang="en-US" sz="1400" spc="100">
                <a:latin typeface="Tomorrow" pitchFamily="2" charset="0"/>
              </a:rPr>
              <a:t>On-site work</a:t>
            </a:r>
          </a:p>
          <a:p>
            <a:pPr marL="285750" indent="-285750">
              <a:spcAft>
                <a:spcPts val="600"/>
              </a:spcAft>
              <a:buFont typeface="Arial" panose="020B0604020202020204" pitchFamily="34" charset="0"/>
              <a:buChar char="•"/>
            </a:pPr>
            <a:r>
              <a:rPr lang="en-US" sz="1400" spc="100">
                <a:latin typeface="Tomorrow" pitchFamily="2" charset="0"/>
              </a:rPr>
              <a:t>Multiple device shipments</a:t>
            </a:r>
          </a:p>
          <a:p>
            <a:pPr marL="285750" indent="-285750">
              <a:spcAft>
                <a:spcPts val="600"/>
              </a:spcAft>
              <a:buFont typeface="Arial" panose="020B0604020202020204" pitchFamily="34" charset="0"/>
              <a:buChar char="•"/>
            </a:pPr>
            <a:r>
              <a:rPr lang="en-US" sz="1400" spc="100">
                <a:latin typeface="Tomorrow" pitchFamily="2" charset="0"/>
              </a:rPr>
              <a:t>Complex, </a:t>
            </a:r>
            <a:br>
              <a:rPr lang="en-US" sz="1400" spc="100">
                <a:latin typeface="Tomorrow" pitchFamily="2" charset="0"/>
              </a:rPr>
            </a:br>
            <a:r>
              <a:rPr lang="en-US" sz="1400" spc="100">
                <a:latin typeface="Tomorrow" pitchFamily="2" charset="0"/>
              </a:rPr>
              <a:t>error-prone configurations</a:t>
            </a:r>
          </a:p>
          <a:p>
            <a:pPr>
              <a:spcAft>
                <a:spcPts val="600"/>
              </a:spcAft>
            </a:pPr>
            <a:endParaRPr lang="en-US" sz="1400" spc="100">
              <a:solidFill>
                <a:schemeClr val="bg1"/>
              </a:solidFill>
              <a:latin typeface="Tomorrow" pitchFamily="2" charset="0"/>
            </a:endParaRPr>
          </a:p>
        </p:txBody>
      </p:sp>
      <p:pic>
        <p:nvPicPr>
          <p:cNvPr id="4" name="Graphic 3">
            <a:extLst>
              <a:ext uri="{FF2B5EF4-FFF2-40B4-BE49-F238E27FC236}">
                <a16:creationId xmlns:a16="http://schemas.microsoft.com/office/drawing/2014/main" id="{2B39E6E6-614D-CB3C-76B8-3A055C75432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246495" y="3060927"/>
            <a:ext cx="929641" cy="309881"/>
          </a:xfrm>
          <a:prstGeom prst="rect">
            <a:avLst/>
          </a:prstGeom>
        </p:spPr>
      </p:pic>
      <p:pic>
        <p:nvPicPr>
          <p:cNvPr id="5" name="Graphic 4">
            <a:extLst>
              <a:ext uri="{FF2B5EF4-FFF2-40B4-BE49-F238E27FC236}">
                <a16:creationId xmlns:a16="http://schemas.microsoft.com/office/drawing/2014/main" id="{7C7841FB-8A97-D9F4-9D67-3B69F7378262}"/>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3927918" y="2954150"/>
            <a:ext cx="929641" cy="309881"/>
          </a:xfrm>
          <a:prstGeom prst="rect">
            <a:avLst/>
          </a:prstGeom>
        </p:spPr>
      </p:pic>
      <p:pic>
        <p:nvPicPr>
          <p:cNvPr id="6" name="Graphic 5">
            <a:extLst>
              <a:ext uri="{FF2B5EF4-FFF2-40B4-BE49-F238E27FC236}">
                <a16:creationId xmlns:a16="http://schemas.microsoft.com/office/drawing/2014/main" id="{15578C3F-7366-C4E5-8C3C-6A6FE0E49AE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749441" y="3066925"/>
            <a:ext cx="929641" cy="309881"/>
          </a:xfrm>
          <a:prstGeom prst="rect">
            <a:avLst/>
          </a:prstGeom>
        </p:spPr>
      </p:pic>
      <p:pic>
        <p:nvPicPr>
          <p:cNvPr id="9" name="Graphic 8">
            <a:extLst>
              <a:ext uri="{FF2B5EF4-FFF2-40B4-BE49-F238E27FC236}">
                <a16:creationId xmlns:a16="http://schemas.microsoft.com/office/drawing/2014/main" id="{719ECEF8-127F-24EC-8EF7-64BE9E55C77F}"/>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726920" y="3066924"/>
            <a:ext cx="929641" cy="309881"/>
          </a:xfrm>
          <a:prstGeom prst="rect">
            <a:avLst/>
          </a:prstGeom>
        </p:spPr>
      </p:pic>
    </p:spTree>
    <p:custDataLst>
      <p:tags r:id="rId1"/>
    </p:custDataLst>
    <p:extLst>
      <p:ext uri="{BB962C8B-B14F-4D97-AF65-F5344CB8AC3E}">
        <p14:creationId xmlns:p14="http://schemas.microsoft.com/office/powerpoint/2010/main" val="1120425121"/>
      </p:ext>
    </p:extLst>
  </p:cSld>
  <p:clrMapOvr>
    <a:masterClrMapping/>
  </p:clrMapOvr>
  <p:transition advTm="86399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10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200"/>
                                        <p:tgtEl>
                                          <p:spTgt spid="42"/>
                                        </p:tgtEl>
                                        <p:attrNameLst>
                                          <p:attrName>ppt_x</p:attrName>
                                        </p:attrNameLst>
                                      </p:cBhvr>
                                      <p:tavLst>
                                        <p:tav tm="0">
                                          <p:val>
                                            <p:strVal val="#ppt_x-#ppt_w*1.125000"/>
                                          </p:val>
                                        </p:tav>
                                        <p:tav tm="100000">
                                          <p:val>
                                            <p:strVal val="#ppt_x"/>
                                          </p:val>
                                        </p:tav>
                                      </p:tavLst>
                                    </p:anim>
                                    <p:animEffect transition="in" filter="wipe(right)">
                                      <p:cBhvr>
                                        <p:cTn id="16" dur="200"/>
                                        <p:tgtEl>
                                          <p:spTgt spid="42"/>
                                        </p:tgtEl>
                                      </p:cBhvr>
                                    </p:animEffect>
                                  </p:childTnLst>
                                </p:cTn>
                              </p:par>
                              <p:par>
                                <p:cTn id="17" presetID="10"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childTnLst>
                                </p:cTn>
                              </p:par>
                              <p:par>
                                <p:cTn id="20" presetID="12" presetClass="entr" presetSubtype="2"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200"/>
                                        <p:tgtEl>
                                          <p:spTgt spid="41"/>
                                        </p:tgtEl>
                                        <p:attrNameLst>
                                          <p:attrName>ppt_x</p:attrName>
                                        </p:attrNameLst>
                                      </p:cBhvr>
                                      <p:tavLst>
                                        <p:tav tm="0">
                                          <p:val>
                                            <p:strVal val="#ppt_x+#ppt_w*1.125000"/>
                                          </p:val>
                                        </p:tav>
                                        <p:tav tm="100000">
                                          <p:val>
                                            <p:strVal val="#ppt_x"/>
                                          </p:val>
                                        </p:tav>
                                      </p:tavLst>
                                    </p:anim>
                                    <p:animEffect transition="in" filter="wipe(left)">
                                      <p:cBhvr>
                                        <p:cTn id="23" dur="200"/>
                                        <p:tgtEl>
                                          <p:spTgt spid="41"/>
                                        </p:tgtEl>
                                      </p:cBhvr>
                                    </p:animEffect>
                                  </p:childTnLst>
                                </p:cTn>
                              </p:par>
                              <p:par>
                                <p:cTn id="24" presetID="10"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par>
                                <p:cTn id="41" presetID="10"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nodeType="clickEffect">
                                  <p:stCondLst>
                                    <p:cond delay="0"/>
                                  </p:stCondLst>
                                  <p:childTnLst>
                                    <p:anim calcmode="lin" valueType="num">
                                      <p:cBhvr additive="base">
                                        <p:cTn id="53" dur="500"/>
                                        <p:tgtEl>
                                          <p:spTgt spid="6"/>
                                        </p:tgtEl>
                                        <p:attrNameLst>
                                          <p:attrName>ppt_x</p:attrName>
                                        </p:attrNameLst>
                                      </p:cBhvr>
                                      <p:tavLst>
                                        <p:tav tm="0">
                                          <p:val>
                                            <p:strVal val="ppt_x"/>
                                          </p:val>
                                        </p:tav>
                                        <p:tav tm="100000">
                                          <p:val>
                                            <p:strVal val="ppt_x"/>
                                          </p:val>
                                        </p:tav>
                                      </p:tavLst>
                                    </p:anim>
                                    <p:anim calcmode="lin" valueType="num">
                                      <p:cBhvr additive="base">
                                        <p:cTn id="54" dur="500"/>
                                        <p:tgtEl>
                                          <p:spTgt spid="6"/>
                                        </p:tgtEl>
                                        <p:attrNameLst>
                                          <p:attrName>ppt_y</p:attrName>
                                        </p:attrNameLst>
                                      </p:cBhvr>
                                      <p:tavLst>
                                        <p:tav tm="0">
                                          <p:val>
                                            <p:strVal val="ppt_y"/>
                                          </p:val>
                                        </p:tav>
                                        <p:tav tm="100000">
                                          <p:val>
                                            <p:strVal val="1+ppt_h/2"/>
                                          </p:val>
                                        </p:tav>
                                      </p:tavLst>
                                    </p:anim>
                                    <p:set>
                                      <p:cBhvr>
                                        <p:cTn id="55" dur="1" fill="hold">
                                          <p:stCondLst>
                                            <p:cond delay="499"/>
                                          </p:stCondLst>
                                        </p:cTn>
                                        <p:tgtEl>
                                          <p:spTgt spid="6"/>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5"/>
                                        </p:tgtEl>
                                        <p:attrNameLst>
                                          <p:attrName>ppt_x</p:attrName>
                                        </p:attrNameLst>
                                      </p:cBhvr>
                                      <p:tavLst>
                                        <p:tav tm="0">
                                          <p:val>
                                            <p:strVal val="ppt_x"/>
                                          </p:val>
                                        </p:tav>
                                        <p:tav tm="100000">
                                          <p:val>
                                            <p:strVal val="ppt_x"/>
                                          </p:val>
                                        </p:tav>
                                      </p:tavLst>
                                    </p:anim>
                                    <p:anim calcmode="lin" valueType="num">
                                      <p:cBhvr additive="base">
                                        <p:cTn id="58" dur="500"/>
                                        <p:tgtEl>
                                          <p:spTgt spid="5"/>
                                        </p:tgtEl>
                                        <p:attrNameLst>
                                          <p:attrName>ppt_y</p:attrName>
                                        </p:attrNameLst>
                                      </p:cBhvr>
                                      <p:tavLst>
                                        <p:tav tm="0">
                                          <p:val>
                                            <p:strVal val="ppt_y"/>
                                          </p:val>
                                        </p:tav>
                                        <p:tav tm="100000">
                                          <p:val>
                                            <p:strVal val="1+ppt_h/2"/>
                                          </p:val>
                                        </p:tav>
                                      </p:tavLst>
                                    </p:anim>
                                    <p:set>
                                      <p:cBhvr>
                                        <p:cTn id="59" dur="1" fill="hold">
                                          <p:stCondLst>
                                            <p:cond delay="499"/>
                                          </p:stCondLst>
                                        </p:cTn>
                                        <p:tgtEl>
                                          <p:spTgt spid="5"/>
                                        </p:tgtEl>
                                        <p:attrNameLst>
                                          <p:attrName>style.visibility</p:attrName>
                                        </p:attrNameLst>
                                      </p:cBhvr>
                                      <p:to>
                                        <p:strVal val="hidden"/>
                                      </p:to>
                                    </p:set>
                                  </p:childTnLst>
                                </p:cTn>
                              </p:par>
                              <p:par>
                                <p:cTn id="60" presetID="2" presetClass="exit" presetSubtype="4" fill="hold" nodeType="withEffect">
                                  <p:stCondLst>
                                    <p:cond delay="0"/>
                                  </p:stCondLst>
                                  <p:childTnLst>
                                    <p:anim calcmode="lin" valueType="num">
                                      <p:cBhvr additive="base">
                                        <p:cTn id="61" dur="500"/>
                                        <p:tgtEl>
                                          <p:spTgt spid="4"/>
                                        </p:tgtEl>
                                        <p:attrNameLst>
                                          <p:attrName>ppt_x</p:attrName>
                                        </p:attrNameLst>
                                      </p:cBhvr>
                                      <p:tavLst>
                                        <p:tav tm="0">
                                          <p:val>
                                            <p:strVal val="ppt_x"/>
                                          </p:val>
                                        </p:tav>
                                        <p:tav tm="100000">
                                          <p:val>
                                            <p:strVal val="ppt_x"/>
                                          </p:val>
                                        </p:tav>
                                      </p:tavLst>
                                    </p:anim>
                                    <p:anim calcmode="lin" valueType="num">
                                      <p:cBhvr additive="base">
                                        <p:cTn id="62" dur="500"/>
                                        <p:tgtEl>
                                          <p:spTgt spid="4"/>
                                        </p:tgtEl>
                                        <p:attrNameLst>
                                          <p:attrName>ppt_y</p:attrName>
                                        </p:attrNameLst>
                                      </p:cBhvr>
                                      <p:tavLst>
                                        <p:tav tm="0">
                                          <p:val>
                                            <p:strVal val="ppt_y"/>
                                          </p:val>
                                        </p:tav>
                                        <p:tav tm="100000">
                                          <p:val>
                                            <p:strVal val="1+ppt_h/2"/>
                                          </p:val>
                                        </p:tav>
                                      </p:tavLst>
                                    </p:anim>
                                    <p:set>
                                      <p:cBhvr>
                                        <p:cTn id="63" dur="1" fill="hold">
                                          <p:stCondLst>
                                            <p:cond delay="499"/>
                                          </p:stCondLst>
                                        </p:cTn>
                                        <p:tgtEl>
                                          <p:spTgt spid="4"/>
                                        </p:tgtEl>
                                        <p:attrNameLst>
                                          <p:attrName>style.visibility</p:attrName>
                                        </p:attrNameLst>
                                      </p:cBhvr>
                                      <p:to>
                                        <p:strVal val="hidden"/>
                                      </p:to>
                                    </p:set>
                                  </p:childTnLst>
                                </p:cTn>
                              </p:par>
                              <p:par>
                                <p:cTn id="64" presetID="2" presetClass="exit" presetSubtype="4" fill="hold" nodeType="withEffect">
                                  <p:stCondLst>
                                    <p:cond delay="0"/>
                                  </p:stCondLst>
                                  <p:childTnLst>
                                    <p:anim calcmode="lin" valueType="num">
                                      <p:cBhvr additive="base">
                                        <p:cTn id="65" dur="500"/>
                                        <p:tgtEl>
                                          <p:spTgt spid="9"/>
                                        </p:tgtEl>
                                        <p:attrNameLst>
                                          <p:attrName>ppt_x</p:attrName>
                                        </p:attrNameLst>
                                      </p:cBhvr>
                                      <p:tavLst>
                                        <p:tav tm="0">
                                          <p:val>
                                            <p:strVal val="ppt_x"/>
                                          </p:val>
                                        </p:tav>
                                        <p:tav tm="100000">
                                          <p:val>
                                            <p:strVal val="ppt_x"/>
                                          </p:val>
                                        </p:tav>
                                      </p:tavLst>
                                    </p:anim>
                                    <p:anim calcmode="lin" valueType="num">
                                      <p:cBhvr additive="base">
                                        <p:cTn id="66" dur="500"/>
                                        <p:tgtEl>
                                          <p:spTgt spid="9"/>
                                        </p:tgtEl>
                                        <p:attrNameLst>
                                          <p:attrName>ppt_y</p:attrName>
                                        </p:attrNameLst>
                                      </p:cBhvr>
                                      <p:tavLst>
                                        <p:tav tm="0">
                                          <p:val>
                                            <p:strVal val="ppt_y"/>
                                          </p:val>
                                        </p:tav>
                                        <p:tav tm="100000">
                                          <p:val>
                                            <p:strVal val="1+ppt_h/2"/>
                                          </p:val>
                                        </p:tav>
                                      </p:tavLst>
                                    </p:anim>
                                    <p:set>
                                      <p:cBhvr>
                                        <p:cTn id="67" dur="1" fill="hold">
                                          <p:stCondLst>
                                            <p:cond delay="499"/>
                                          </p:stCondLst>
                                        </p:cTn>
                                        <p:tgtEl>
                                          <p:spTgt spid="9"/>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wipe(down)">
                                      <p:cBhvr>
                                        <p:cTn id="72" dur="500"/>
                                        <p:tgtEl>
                                          <p:spTgt spid="53"/>
                                        </p:tgtEl>
                                      </p:cBhvr>
                                    </p:animEffect>
                                  </p:childTnLst>
                                </p:cTn>
                              </p:par>
                              <p:par>
                                <p:cTn id="73" presetID="10" presetClass="entr" presetSubtype="0"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par>
                                <p:cTn id="76" presetID="53" presetClass="entr" presetSubtype="16" fill="hold" nodeType="with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500" fill="hold"/>
                                        <p:tgtEl>
                                          <p:spTgt spid="45"/>
                                        </p:tgtEl>
                                        <p:attrNameLst>
                                          <p:attrName>ppt_w</p:attrName>
                                        </p:attrNameLst>
                                      </p:cBhvr>
                                      <p:tavLst>
                                        <p:tav tm="0">
                                          <p:val>
                                            <p:fltVal val="0"/>
                                          </p:val>
                                        </p:tav>
                                        <p:tav tm="100000">
                                          <p:val>
                                            <p:strVal val="#ppt_w"/>
                                          </p:val>
                                        </p:tav>
                                      </p:tavLst>
                                    </p:anim>
                                    <p:anim calcmode="lin" valueType="num">
                                      <p:cBhvr>
                                        <p:cTn id="79" dur="500" fill="hold"/>
                                        <p:tgtEl>
                                          <p:spTgt spid="45"/>
                                        </p:tgtEl>
                                        <p:attrNameLst>
                                          <p:attrName>ppt_h</p:attrName>
                                        </p:attrNameLst>
                                      </p:cBhvr>
                                      <p:tavLst>
                                        <p:tav tm="0">
                                          <p:val>
                                            <p:fltVal val="0"/>
                                          </p:val>
                                        </p:tav>
                                        <p:tav tm="100000">
                                          <p:val>
                                            <p:strVal val="#ppt_h"/>
                                          </p:val>
                                        </p:tav>
                                      </p:tavLst>
                                    </p:anim>
                                    <p:animEffect transition="in" filter="fade">
                                      <p:cBhvr>
                                        <p:cTn id="80" dur="500"/>
                                        <p:tgtEl>
                                          <p:spTgt spid="45"/>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nodeType="click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500" fill="hold"/>
                                        <p:tgtEl>
                                          <p:spTgt spid="30"/>
                                        </p:tgtEl>
                                        <p:attrNameLst>
                                          <p:attrName>ppt_w</p:attrName>
                                        </p:attrNameLst>
                                      </p:cBhvr>
                                      <p:tavLst>
                                        <p:tav tm="0">
                                          <p:val>
                                            <p:fltVal val="0"/>
                                          </p:val>
                                        </p:tav>
                                        <p:tav tm="100000">
                                          <p:val>
                                            <p:strVal val="#ppt_w"/>
                                          </p:val>
                                        </p:tav>
                                      </p:tavLst>
                                    </p:anim>
                                    <p:anim calcmode="lin" valueType="num">
                                      <p:cBhvr>
                                        <p:cTn id="86" dur="500" fill="hold"/>
                                        <p:tgtEl>
                                          <p:spTgt spid="30"/>
                                        </p:tgtEl>
                                        <p:attrNameLst>
                                          <p:attrName>ppt_h</p:attrName>
                                        </p:attrNameLst>
                                      </p:cBhvr>
                                      <p:tavLst>
                                        <p:tav tm="0">
                                          <p:val>
                                            <p:fltVal val="0"/>
                                          </p:val>
                                        </p:tav>
                                        <p:tav tm="100000">
                                          <p:val>
                                            <p:strVal val="#ppt_h"/>
                                          </p:val>
                                        </p:tav>
                                      </p:tavLst>
                                    </p:anim>
                                    <p:animEffect transition="in" filter="fade">
                                      <p:cBhvr>
                                        <p:cTn id="87" dur="500"/>
                                        <p:tgtEl>
                                          <p:spTgt spid="30"/>
                                        </p:tgtEl>
                                      </p:cBhvr>
                                    </p:animEffect>
                                  </p:childTnLst>
                                </p:cTn>
                              </p:par>
                              <p:par>
                                <p:cTn id="88" presetID="53" presetClass="entr" presetSubtype="16" fill="hold" nodeType="withEffect">
                                  <p:stCondLst>
                                    <p:cond delay="0"/>
                                  </p:stCondLst>
                                  <p:childTnLst>
                                    <p:set>
                                      <p:cBhvr>
                                        <p:cTn id="89" dur="1" fill="hold">
                                          <p:stCondLst>
                                            <p:cond delay="0"/>
                                          </p:stCondLst>
                                        </p:cTn>
                                        <p:tgtEl>
                                          <p:spTgt spid="49"/>
                                        </p:tgtEl>
                                        <p:attrNameLst>
                                          <p:attrName>style.visibility</p:attrName>
                                        </p:attrNameLst>
                                      </p:cBhvr>
                                      <p:to>
                                        <p:strVal val="visible"/>
                                      </p:to>
                                    </p:set>
                                    <p:anim calcmode="lin" valueType="num">
                                      <p:cBhvr>
                                        <p:cTn id="90" dur="500" fill="hold"/>
                                        <p:tgtEl>
                                          <p:spTgt spid="49"/>
                                        </p:tgtEl>
                                        <p:attrNameLst>
                                          <p:attrName>ppt_w</p:attrName>
                                        </p:attrNameLst>
                                      </p:cBhvr>
                                      <p:tavLst>
                                        <p:tav tm="0">
                                          <p:val>
                                            <p:fltVal val="0"/>
                                          </p:val>
                                        </p:tav>
                                        <p:tav tm="100000">
                                          <p:val>
                                            <p:strVal val="#ppt_w"/>
                                          </p:val>
                                        </p:tav>
                                      </p:tavLst>
                                    </p:anim>
                                    <p:anim calcmode="lin" valueType="num">
                                      <p:cBhvr>
                                        <p:cTn id="91" dur="500" fill="hold"/>
                                        <p:tgtEl>
                                          <p:spTgt spid="49"/>
                                        </p:tgtEl>
                                        <p:attrNameLst>
                                          <p:attrName>ppt_h</p:attrName>
                                        </p:attrNameLst>
                                      </p:cBhvr>
                                      <p:tavLst>
                                        <p:tav tm="0">
                                          <p:val>
                                            <p:fltVal val="0"/>
                                          </p:val>
                                        </p:tav>
                                        <p:tav tm="100000">
                                          <p:val>
                                            <p:strVal val="#ppt_h"/>
                                          </p:val>
                                        </p:tav>
                                      </p:tavLst>
                                    </p:anim>
                                    <p:animEffect transition="in" filter="fade">
                                      <p:cBhvr>
                                        <p:cTn id="92" dur="500"/>
                                        <p:tgtEl>
                                          <p:spTgt spid="49"/>
                                        </p:tgtEl>
                                      </p:cBhvr>
                                    </p:animEffect>
                                  </p:childTnLst>
                                </p:cTn>
                              </p:par>
                              <p:par>
                                <p:cTn id="93" presetID="53" presetClass="entr" presetSubtype="16" fill="hold"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childTnLst>
                                </p:cTn>
                              </p:par>
                              <p:par>
                                <p:cTn id="98" presetID="53" presetClass="entr" presetSubtype="16" fill="hold" nodeType="withEffect">
                                  <p:stCondLst>
                                    <p:cond delay="0"/>
                                  </p:stCondLst>
                                  <p:childTnLst>
                                    <p:set>
                                      <p:cBhvr>
                                        <p:cTn id="99" dur="1" fill="hold">
                                          <p:stCondLst>
                                            <p:cond delay="0"/>
                                          </p:stCondLst>
                                        </p:cTn>
                                        <p:tgtEl>
                                          <p:spTgt spid="26"/>
                                        </p:tgtEl>
                                        <p:attrNameLst>
                                          <p:attrName>style.visibility</p:attrName>
                                        </p:attrNameLst>
                                      </p:cBhvr>
                                      <p:to>
                                        <p:strVal val="visible"/>
                                      </p:to>
                                    </p:set>
                                    <p:anim calcmode="lin" valueType="num">
                                      <p:cBhvr>
                                        <p:cTn id="100" dur="500" fill="hold"/>
                                        <p:tgtEl>
                                          <p:spTgt spid="26"/>
                                        </p:tgtEl>
                                        <p:attrNameLst>
                                          <p:attrName>ppt_w</p:attrName>
                                        </p:attrNameLst>
                                      </p:cBhvr>
                                      <p:tavLst>
                                        <p:tav tm="0">
                                          <p:val>
                                            <p:fltVal val="0"/>
                                          </p:val>
                                        </p:tav>
                                        <p:tav tm="100000">
                                          <p:val>
                                            <p:strVal val="#ppt_w"/>
                                          </p:val>
                                        </p:tav>
                                      </p:tavLst>
                                    </p:anim>
                                    <p:anim calcmode="lin" valueType="num">
                                      <p:cBhvr>
                                        <p:cTn id="101" dur="500" fill="hold"/>
                                        <p:tgtEl>
                                          <p:spTgt spid="26"/>
                                        </p:tgtEl>
                                        <p:attrNameLst>
                                          <p:attrName>ppt_h</p:attrName>
                                        </p:attrNameLst>
                                      </p:cBhvr>
                                      <p:tavLst>
                                        <p:tav tm="0">
                                          <p:val>
                                            <p:fltVal val="0"/>
                                          </p:val>
                                        </p:tav>
                                        <p:tav tm="100000">
                                          <p:val>
                                            <p:strVal val="#ppt_h"/>
                                          </p:val>
                                        </p:tav>
                                      </p:tavLst>
                                    </p:anim>
                                    <p:animEffect transition="in" filter="fade">
                                      <p:cBhvr>
                                        <p:cTn id="102" dur="500"/>
                                        <p:tgtEl>
                                          <p:spTgt spid="2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fade">
                                      <p:cBhvr>
                                        <p:cTn id="10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F3D44C-7531-3993-37D6-DE543B0D24C7}"/>
            </a:ext>
          </a:extLst>
        </p:cNvPr>
        <p:cNvGrpSpPr/>
        <p:nvPr/>
      </p:nvGrpSpPr>
      <p:grpSpPr>
        <a:xfrm>
          <a:off x="0" y="0"/>
          <a:ext cx="0" cy="0"/>
          <a:chOff x="0" y="0"/>
          <a:chExt cx="0" cy="0"/>
        </a:xfrm>
      </p:grpSpPr>
      <p:cxnSp>
        <p:nvCxnSpPr>
          <p:cNvPr id="42" name="Straight Connector 41">
            <a:extLst>
              <a:ext uri="{FF2B5EF4-FFF2-40B4-BE49-F238E27FC236}">
                <a16:creationId xmlns:a16="http://schemas.microsoft.com/office/drawing/2014/main" id="{B9969DB2-EE12-E55B-8EE2-05BA538A8196}"/>
              </a:ext>
            </a:extLst>
          </p:cNvPr>
          <p:cNvCxnSpPr/>
          <p:nvPr/>
        </p:nvCxnSpPr>
        <p:spPr>
          <a:xfrm>
            <a:off x="6956390" y="3509357"/>
            <a:ext cx="48463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B018043-56E1-DC39-5664-4DE9D7258124}"/>
              </a:ext>
            </a:extLst>
          </p:cNvPr>
          <p:cNvCxnSpPr/>
          <p:nvPr/>
        </p:nvCxnSpPr>
        <p:spPr>
          <a:xfrm>
            <a:off x="1384176" y="3509357"/>
            <a:ext cx="484632"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9" name="Graphic 38">
            <a:extLst>
              <a:ext uri="{FF2B5EF4-FFF2-40B4-BE49-F238E27FC236}">
                <a16:creationId xmlns:a16="http://schemas.microsoft.com/office/drawing/2014/main" id="{3E6B5AB5-DAE2-BFD9-DB0A-503060CEA4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70837" y="2977204"/>
            <a:ext cx="904088" cy="1064306"/>
          </a:xfrm>
          <a:prstGeom prst="rect">
            <a:avLst/>
          </a:prstGeom>
        </p:spPr>
      </p:pic>
      <p:sp>
        <p:nvSpPr>
          <p:cNvPr id="2" name="Rectangle 1">
            <a:extLst>
              <a:ext uri="{FF2B5EF4-FFF2-40B4-BE49-F238E27FC236}">
                <a16:creationId xmlns:a16="http://schemas.microsoft.com/office/drawing/2014/main" id="{8D922D47-4570-824A-C6F3-13291946FC9A}"/>
              </a:ext>
            </a:extLst>
          </p:cNvPr>
          <p:cNvSpPr/>
          <p:nvPr/>
        </p:nvSpPr>
        <p:spPr>
          <a:xfrm>
            <a:off x="8851544" y="0"/>
            <a:ext cx="3354858"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78300DD-2DCF-8484-1B7B-0143AD8E328C}"/>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832598" y="-351971"/>
            <a:ext cx="3392750" cy="7209971"/>
          </a:xfrm>
          <a:prstGeom prst="rect">
            <a:avLst/>
          </a:prstGeom>
        </p:spPr>
      </p:pic>
      <p:sp>
        <p:nvSpPr>
          <p:cNvPr id="8" name="TextBox 7">
            <a:extLst>
              <a:ext uri="{FF2B5EF4-FFF2-40B4-BE49-F238E27FC236}">
                <a16:creationId xmlns:a16="http://schemas.microsoft.com/office/drawing/2014/main" id="{A0922FFE-0381-D140-B03E-98504129FE1E}"/>
              </a:ext>
            </a:extLst>
          </p:cNvPr>
          <p:cNvSpPr txBox="1"/>
          <p:nvPr/>
        </p:nvSpPr>
        <p:spPr>
          <a:xfrm>
            <a:off x="620560" y="623281"/>
            <a:ext cx="4817714" cy="369332"/>
          </a:xfrm>
          <a:prstGeom prst="rect">
            <a:avLst/>
          </a:prstGeom>
          <a:noFill/>
        </p:spPr>
        <p:txBody>
          <a:bodyPr wrap="square">
            <a:spAutoFit/>
          </a:bodyPr>
          <a:lstStyle/>
          <a:p>
            <a:r>
              <a:rPr lang="en-US" spc="300">
                <a:solidFill>
                  <a:schemeClr val="accent2"/>
                </a:solidFill>
                <a:latin typeface="Tomorrow"/>
                <a:ea typeface="Verdana"/>
                <a:cs typeface="Arial"/>
              </a:rPr>
              <a:t>EVOLUTION OF THE NNI</a:t>
            </a:r>
            <a:endParaRPr lang="en-US" spc="300">
              <a:solidFill>
                <a:schemeClr val="accent2"/>
              </a:solidFill>
            </a:endParaRPr>
          </a:p>
        </p:txBody>
      </p:sp>
      <p:grpSp>
        <p:nvGrpSpPr>
          <p:cNvPr id="51" name="Group 50">
            <a:extLst>
              <a:ext uri="{FF2B5EF4-FFF2-40B4-BE49-F238E27FC236}">
                <a16:creationId xmlns:a16="http://schemas.microsoft.com/office/drawing/2014/main" id="{D876D5CF-C40E-5DE6-B760-550D97BA8321}"/>
              </a:ext>
            </a:extLst>
          </p:cNvPr>
          <p:cNvGrpSpPr/>
          <p:nvPr/>
        </p:nvGrpSpPr>
        <p:grpSpPr>
          <a:xfrm>
            <a:off x="1604996" y="1975175"/>
            <a:ext cx="5594457" cy="3155431"/>
            <a:chOff x="1604996" y="1975175"/>
            <a:chExt cx="5594457" cy="3155431"/>
          </a:xfrm>
        </p:grpSpPr>
        <p:pic>
          <p:nvPicPr>
            <p:cNvPr id="16" name="Graphic 15">
              <a:extLst>
                <a:ext uri="{FF2B5EF4-FFF2-40B4-BE49-F238E27FC236}">
                  <a16:creationId xmlns:a16="http://schemas.microsoft.com/office/drawing/2014/main" id="{2A3F48CD-410B-F5E7-B6E0-626DD191A9B9}"/>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5500167" y="2654887"/>
              <a:ext cx="1699286" cy="1699286"/>
            </a:xfrm>
            <a:prstGeom prst="rect">
              <a:avLst/>
            </a:prstGeom>
          </p:spPr>
        </p:pic>
        <p:pic>
          <p:nvPicPr>
            <p:cNvPr id="7" name="Graphic 6">
              <a:extLst>
                <a:ext uri="{FF2B5EF4-FFF2-40B4-BE49-F238E27FC236}">
                  <a16:creationId xmlns:a16="http://schemas.microsoft.com/office/drawing/2014/main" id="{DFE5CCD7-A37B-5530-9DCE-C31D395EB22F}"/>
                </a:ext>
              </a:extLst>
            </p:cNvPr>
            <p:cNvPicPr>
              <a:picLocks noChangeAspect="1"/>
            </p:cNvPicPr>
            <p:nvPr/>
          </p:nvPicPr>
          <p:blipFill>
            <a:blip r:embed="rId8" cstate="email">
              <a:alphaModFix amt="3000"/>
              <a:extLst>
                <a:ext uri="{28A0092B-C50C-407E-A947-70E740481C1C}">
                  <a14:useLocalDpi xmlns:a14="http://schemas.microsoft.com/office/drawing/2010/main"/>
                </a:ext>
              </a:extLst>
            </a:blip>
            <a:srcRect/>
            <a:stretch/>
          </p:blipFill>
          <p:spPr>
            <a:xfrm>
              <a:off x="2842651" y="1975175"/>
              <a:ext cx="1699286" cy="1699286"/>
            </a:xfrm>
            <a:prstGeom prst="rect">
              <a:avLst/>
            </a:prstGeom>
          </p:spPr>
        </p:pic>
        <p:pic>
          <p:nvPicPr>
            <p:cNvPr id="10" name="Graphic 9">
              <a:extLst>
                <a:ext uri="{FF2B5EF4-FFF2-40B4-BE49-F238E27FC236}">
                  <a16:creationId xmlns:a16="http://schemas.microsoft.com/office/drawing/2014/main" id="{7A21EBC0-D87C-F45F-EB2E-68F32234AA32}"/>
                </a:ext>
              </a:extLst>
            </p:cNvPr>
            <p:cNvPicPr>
              <a:picLocks noChangeAspect="1"/>
            </p:cNvPicPr>
            <p:nvPr/>
          </p:nvPicPr>
          <p:blipFill>
            <a:blip r:embed="rId9" cstate="email">
              <a:alphaModFix amt="3000"/>
              <a:extLst>
                <a:ext uri="{28A0092B-C50C-407E-A947-70E740481C1C}">
                  <a14:useLocalDpi xmlns:a14="http://schemas.microsoft.com/office/drawing/2010/main"/>
                </a:ext>
              </a:extLst>
            </a:blip>
            <a:srcRect/>
            <a:stretch/>
          </p:blipFill>
          <p:spPr>
            <a:xfrm>
              <a:off x="4281844" y="1975175"/>
              <a:ext cx="1699286" cy="1699286"/>
            </a:xfrm>
            <a:prstGeom prst="rect">
              <a:avLst/>
            </a:prstGeom>
          </p:spPr>
        </p:pic>
        <p:pic>
          <p:nvPicPr>
            <p:cNvPr id="14" name="Graphic 13">
              <a:extLst>
                <a:ext uri="{FF2B5EF4-FFF2-40B4-BE49-F238E27FC236}">
                  <a16:creationId xmlns:a16="http://schemas.microsoft.com/office/drawing/2014/main" id="{E9BC4907-7936-BD9D-E2D0-C21BBE607360}"/>
                </a:ext>
              </a:extLst>
            </p:cNvPr>
            <p:cNvPicPr>
              <a:picLocks noChangeAspect="1"/>
            </p:cNvPicPr>
            <p:nvPr/>
          </p:nvPicPr>
          <p:blipFill>
            <a:blip r:embed="rId10" cstate="email">
              <a:alphaModFix amt="3000"/>
              <a:extLst>
                <a:ext uri="{28A0092B-C50C-407E-A947-70E740481C1C}">
                  <a14:useLocalDpi xmlns:a14="http://schemas.microsoft.com/office/drawing/2010/main"/>
                </a:ext>
              </a:extLst>
            </a:blip>
            <a:srcRect/>
            <a:stretch/>
          </p:blipFill>
          <p:spPr>
            <a:xfrm>
              <a:off x="2842652" y="3431320"/>
              <a:ext cx="1699286" cy="1699286"/>
            </a:xfrm>
            <a:prstGeom prst="rect">
              <a:avLst/>
            </a:prstGeom>
          </p:spPr>
        </p:pic>
        <p:pic>
          <p:nvPicPr>
            <p:cNvPr id="18" name="Graphic 17">
              <a:extLst>
                <a:ext uri="{FF2B5EF4-FFF2-40B4-BE49-F238E27FC236}">
                  <a16:creationId xmlns:a16="http://schemas.microsoft.com/office/drawing/2014/main" id="{D06D9192-28F9-69BD-AB5B-52C4D511E57B}"/>
                </a:ext>
              </a:extLst>
            </p:cNvPr>
            <p:cNvPicPr>
              <a:picLocks noChangeAspect="1"/>
            </p:cNvPicPr>
            <p:nvPr/>
          </p:nvPicPr>
          <p:blipFill>
            <a:blip r:embed="rId11" cstate="email">
              <a:alphaModFix amt="3000"/>
              <a:extLst>
                <a:ext uri="{28A0092B-C50C-407E-A947-70E740481C1C}">
                  <a14:useLocalDpi xmlns:a14="http://schemas.microsoft.com/office/drawing/2010/main"/>
                </a:ext>
              </a:extLst>
            </a:blip>
            <a:srcRect/>
            <a:stretch/>
          </p:blipFill>
          <p:spPr>
            <a:xfrm>
              <a:off x="4290515" y="3431320"/>
              <a:ext cx="1699286" cy="1699286"/>
            </a:xfrm>
            <a:prstGeom prst="rect">
              <a:avLst/>
            </a:prstGeom>
          </p:spPr>
        </p:pic>
        <p:pic>
          <p:nvPicPr>
            <p:cNvPr id="20" name="Graphic 19">
              <a:extLst>
                <a:ext uri="{FF2B5EF4-FFF2-40B4-BE49-F238E27FC236}">
                  <a16:creationId xmlns:a16="http://schemas.microsoft.com/office/drawing/2014/main" id="{72AED67F-615C-9E7C-4958-51BF72F04F92}"/>
                </a:ext>
              </a:extLst>
            </p:cNvPr>
            <p:cNvPicPr>
              <a:picLocks noChangeAspect="1"/>
            </p:cNvPicPr>
            <p:nvPr/>
          </p:nvPicPr>
          <p:blipFill>
            <a:blip r:embed="rId12" cstate="email">
              <a:extLst>
                <a:ext uri="{28A0092B-C50C-407E-A947-70E740481C1C}">
                  <a14:useLocalDpi xmlns:a14="http://schemas.microsoft.com/office/drawing/2010/main"/>
                </a:ext>
              </a:extLst>
            </a:blip>
            <a:srcRect/>
            <a:stretch/>
          </p:blipFill>
          <p:spPr>
            <a:xfrm>
              <a:off x="1604996" y="2654887"/>
              <a:ext cx="1699286" cy="1699286"/>
            </a:xfrm>
            <a:prstGeom prst="rect">
              <a:avLst/>
            </a:prstGeom>
          </p:spPr>
        </p:pic>
      </p:grpSp>
      <p:sp>
        <p:nvSpPr>
          <p:cNvPr id="47" name="TextBox 46">
            <a:extLst>
              <a:ext uri="{FF2B5EF4-FFF2-40B4-BE49-F238E27FC236}">
                <a16:creationId xmlns:a16="http://schemas.microsoft.com/office/drawing/2014/main" id="{23BCF636-013A-BC02-BA53-70FADBCCABC1}"/>
              </a:ext>
            </a:extLst>
          </p:cNvPr>
          <p:cNvSpPr txBox="1"/>
          <p:nvPr/>
        </p:nvSpPr>
        <p:spPr>
          <a:xfrm>
            <a:off x="601613" y="5454526"/>
            <a:ext cx="7133311" cy="923330"/>
          </a:xfrm>
          <a:prstGeom prst="rect">
            <a:avLst/>
          </a:prstGeom>
          <a:noFill/>
        </p:spPr>
        <p:txBody>
          <a:bodyPr wrap="square">
            <a:spAutoFit/>
          </a:bodyPr>
          <a:lstStyle/>
          <a:p>
            <a:r>
              <a:rPr lang="en-US">
                <a:latin typeface="Tomorrow" pitchFamily="2" charset="0"/>
              </a:rPr>
              <a:t>Standard Ethernet NNI </a:t>
            </a:r>
            <a:br>
              <a:rPr lang="en-US">
                <a:latin typeface="Tomorrow" pitchFamily="2" charset="0"/>
              </a:rPr>
            </a:br>
            <a:r>
              <a:rPr lang="en-US">
                <a:solidFill>
                  <a:schemeClr val="bg2"/>
                </a:solidFill>
                <a:latin typeface="Tomorrow" pitchFamily="2" charset="0"/>
              </a:rPr>
              <a:t>&gt;&gt;&gt; IP Based And Cloud Native NNI</a:t>
            </a:r>
          </a:p>
          <a:p>
            <a:pPr lvl="0"/>
            <a:endParaRPr lang="en-US">
              <a:latin typeface="Tomorrow" pitchFamily="2" charset="0"/>
            </a:endParaRPr>
          </a:p>
        </p:txBody>
      </p:sp>
      <p:pic>
        <p:nvPicPr>
          <p:cNvPr id="22" name="Graphic 21">
            <a:extLst>
              <a:ext uri="{FF2B5EF4-FFF2-40B4-BE49-F238E27FC236}">
                <a16:creationId xmlns:a16="http://schemas.microsoft.com/office/drawing/2014/main" id="{9D52D286-9249-61F6-7801-1410AAA7D3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1834" y="2977204"/>
            <a:ext cx="904088" cy="1064306"/>
          </a:xfrm>
          <a:prstGeom prst="rect">
            <a:avLst/>
          </a:prstGeom>
        </p:spPr>
      </p:pic>
      <p:pic>
        <p:nvPicPr>
          <p:cNvPr id="4" name="Graphic 3">
            <a:extLst>
              <a:ext uri="{FF2B5EF4-FFF2-40B4-BE49-F238E27FC236}">
                <a16:creationId xmlns:a16="http://schemas.microsoft.com/office/drawing/2014/main" id="{097705E2-82B2-0323-A051-83907EA5B3D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411033" y="1604507"/>
            <a:ext cx="3881891" cy="3881891"/>
          </a:xfrm>
          <a:prstGeom prst="rect">
            <a:avLst/>
          </a:prstGeom>
        </p:spPr>
      </p:pic>
      <p:pic>
        <p:nvPicPr>
          <p:cNvPr id="5" name="Picture 4" descr="A black background with a black square&#10;&#10;AI-generated content may be incorrect.">
            <a:extLst>
              <a:ext uri="{FF2B5EF4-FFF2-40B4-BE49-F238E27FC236}">
                <a16:creationId xmlns:a16="http://schemas.microsoft.com/office/drawing/2014/main" id="{1AD3D4F7-F02A-21AF-144F-9B184DD5DF84}"/>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819839" y="3464035"/>
            <a:ext cx="1173611" cy="337413"/>
          </a:xfrm>
          <a:prstGeom prst="rect">
            <a:avLst/>
          </a:prstGeom>
        </p:spPr>
      </p:pic>
      <p:pic>
        <p:nvPicPr>
          <p:cNvPr id="6" name="Picture 5" descr="A black and white logo&#10;&#10;AI-generated content may be incorrect.">
            <a:extLst>
              <a:ext uri="{FF2B5EF4-FFF2-40B4-BE49-F238E27FC236}">
                <a16:creationId xmlns:a16="http://schemas.microsoft.com/office/drawing/2014/main" id="{A00567A3-7D95-3507-DFE6-371EECA61524}"/>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3500773" y="3949630"/>
            <a:ext cx="443363" cy="265497"/>
          </a:xfrm>
          <a:prstGeom prst="rect">
            <a:avLst/>
          </a:prstGeom>
        </p:spPr>
      </p:pic>
      <p:pic>
        <p:nvPicPr>
          <p:cNvPr id="9" name="Picture 8" descr="A black background with text&#10;&#10;AI-generated content may be incorrect.">
            <a:extLst>
              <a:ext uri="{FF2B5EF4-FFF2-40B4-BE49-F238E27FC236}">
                <a16:creationId xmlns:a16="http://schemas.microsoft.com/office/drawing/2014/main" id="{29170935-E174-E417-94DD-3E652EB4829E}"/>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564851" y="3748020"/>
            <a:ext cx="941935" cy="627956"/>
          </a:xfrm>
          <a:prstGeom prst="rect">
            <a:avLst/>
          </a:prstGeom>
        </p:spPr>
      </p:pic>
      <p:pic>
        <p:nvPicPr>
          <p:cNvPr id="11" name="Picture 10" descr="A black background with a black square&#10;&#10;AI-generated content may be incorrect.">
            <a:extLst>
              <a:ext uri="{FF2B5EF4-FFF2-40B4-BE49-F238E27FC236}">
                <a16:creationId xmlns:a16="http://schemas.microsoft.com/office/drawing/2014/main" id="{FF5DD54B-50E4-9C09-2D91-AAAF2C0A64C4}"/>
              </a:ext>
            </a:extLst>
          </p:cNvPr>
          <p:cNvPicPr>
            <a:picLocks noChangeAspect="1"/>
          </p:cNvPicPr>
          <p:nvPr/>
        </p:nvPicPr>
        <p:blipFill>
          <a:blip r:embed="rId18" cstate="email">
            <a:extLst>
              <a:ext uri="{28A0092B-C50C-407E-A947-70E740481C1C}">
                <a14:useLocalDpi xmlns:a14="http://schemas.microsoft.com/office/drawing/2010/main"/>
              </a:ext>
            </a:extLst>
          </a:blip>
          <a:srcRect/>
          <a:stretch>
            <a:fillRect/>
          </a:stretch>
        </p:blipFill>
        <p:spPr>
          <a:xfrm>
            <a:off x="4413891" y="2971354"/>
            <a:ext cx="708731" cy="337468"/>
          </a:xfrm>
          <a:prstGeom prst="rect">
            <a:avLst/>
          </a:prstGeom>
        </p:spPr>
      </p:pic>
      <p:pic>
        <p:nvPicPr>
          <p:cNvPr id="24" name="Graphic 23">
            <a:extLst>
              <a:ext uri="{FF2B5EF4-FFF2-40B4-BE49-F238E27FC236}">
                <a16:creationId xmlns:a16="http://schemas.microsoft.com/office/drawing/2014/main" id="{1CD738F0-30D6-F3B9-261A-5C28D3BDA6A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422735" y="3706304"/>
            <a:ext cx="642047" cy="615013"/>
          </a:xfrm>
          <a:prstGeom prst="rect">
            <a:avLst/>
          </a:prstGeom>
        </p:spPr>
      </p:pic>
      <p:pic>
        <p:nvPicPr>
          <p:cNvPr id="12" name="Graphic 11">
            <a:extLst>
              <a:ext uri="{FF2B5EF4-FFF2-40B4-BE49-F238E27FC236}">
                <a16:creationId xmlns:a16="http://schemas.microsoft.com/office/drawing/2014/main" id="{E430C1E0-BA9F-0859-1B42-CA6FF9AF58E9}"/>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735613" y="3706304"/>
            <a:ext cx="642047" cy="615013"/>
          </a:xfrm>
          <a:prstGeom prst="rect">
            <a:avLst/>
          </a:prstGeom>
        </p:spPr>
      </p:pic>
      <p:pic>
        <p:nvPicPr>
          <p:cNvPr id="26" name="Graphic 25">
            <a:extLst>
              <a:ext uri="{FF2B5EF4-FFF2-40B4-BE49-F238E27FC236}">
                <a16:creationId xmlns:a16="http://schemas.microsoft.com/office/drawing/2014/main" id="{8D6A585E-B4BC-AA38-B1F4-56CEC083F3BD}"/>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358140" y="4250632"/>
            <a:ext cx="431800" cy="419100"/>
          </a:xfrm>
          <a:prstGeom prst="rect">
            <a:avLst/>
          </a:prstGeom>
        </p:spPr>
      </p:pic>
      <p:pic>
        <p:nvPicPr>
          <p:cNvPr id="15" name="Graphic 14">
            <a:extLst>
              <a:ext uri="{FF2B5EF4-FFF2-40B4-BE49-F238E27FC236}">
                <a16:creationId xmlns:a16="http://schemas.microsoft.com/office/drawing/2014/main" id="{D9327C3C-F240-DC5A-087C-9E2181381207}"/>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945860" y="4250632"/>
            <a:ext cx="431800" cy="419100"/>
          </a:xfrm>
          <a:prstGeom prst="rect">
            <a:avLst/>
          </a:prstGeom>
        </p:spPr>
      </p:pic>
      <p:pic>
        <p:nvPicPr>
          <p:cNvPr id="17" name="Graphic 16">
            <a:extLst>
              <a:ext uri="{FF2B5EF4-FFF2-40B4-BE49-F238E27FC236}">
                <a16:creationId xmlns:a16="http://schemas.microsoft.com/office/drawing/2014/main" id="{71A3549E-0FED-FCEF-E335-2A0F2E195890}"/>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051926" y="4061998"/>
            <a:ext cx="431801" cy="419100"/>
          </a:xfrm>
          <a:prstGeom prst="rect">
            <a:avLst/>
          </a:prstGeom>
        </p:spPr>
      </p:pic>
      <p:pic>
        <p:nvPicPr>
          <p:cNvPr id="44" name="Graphic 43">
            <a:extLst>
              <a:ext uri="{FF2B5EF4-FFF2-40B4-BE49-F238E27FC236}">
                <a16:creationId xmlns:a16="http://schemas.microsoft.com/office/drawing/2014/main" id="{85B2ECFE-4FD3-0299-4D16-904F3EC1B65D}"/>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6287270" y="4061998"/>
            <a:ext cx="431801" cy="419100"/>
          </a:xfrm>
          <a:prstGeom prst="rect">
            <a:avLst/>
          </a:prstGeom>
        </p:spPr>
      </p:pic>
      <p:sp>
        <p:nvSpPr>
          <p:cNvPr id="46" name="TextBox 45">
            <a:extLst>
              <a:ext uri="{FF2B5EF4-FFF2-40B4-BE49-F238E27FC236}">
                <a16:creationId xmlns:a16="http://schemas.microsoft.com/office/drawing/2014/main" id="{D16AA4FA-E890-2F22-4DA6-78F6D72700EE}"/>
              </a:ext>
            </a:extLst>
          </p:cNvPr>
          <p:cNvSpPr txBox="1"/>
          <p:nvPr/>
        </p:nvSpPr>
        <p:spPr>
          <a:xfrm>
            <a:off x="9569394" y="640963"/>
            <a:ext cx="2344699" cy="3708708"/>
          </a:xfrm>
          <a:prstGeom prst="rect">
            <a:avLst/>
          </a:prstGeom>
          <a:noFill/>
        </p:spPr>
        <p:txBody>
          <a:bodyPr wrap="square" rtlCol="0">
            <a:spAutoFit/>
          </a:bodyPr>
          <a:lstStyle/>
          <a:p>
            <a:pPr>
              <a:spcAft>
                <a:spcPts val="600"/>
              </a:spcAft>
            </a:pPr>
            <a:r>
              <a:rPr lang="en-US" sz="1400" spc="100" dirty="0">
                <a:solidFill>
                  <a:schemeClr val="bg1"/>
                </a:solidFill>
                <a:latin typeface="Tomorrow" pitchFamily="2" charset="0"/>
              </a:rPr>
              <a:t>Many Fiber providers </a:t>
            </a:r>
            <a:r>
              <a:rPr lang="en-US" sz="1400" spc="100" dirty="0">
                <a:latin typeface="Tomorrow" pitchFamily="2" charset="0"/>
              </a:rPr>
              <a:t>don’t </a:t>
            </a:r>
            <a:br>
              <a:rPr lang="en-US" sz="1400" spc="100" dirty="0">
                <a:latin typeface="Tomorrow" pitchFamily="2" charset="0"/>
              </a:rPr>
            </a:br>
            <a:r>
              <a:rPr lang="en-US" sz="1400" spc="100" dirty="0">
                <a:latin typeface="Tomorrow" pitchFamily="2" charset="0"/>
              </a:rPr>
              <a:t>offer these </a:t>
            </a:r>
            <a:br>
              <a:rPr lang="en-US" sz="1400" spc="100" dirty="0">
                <a:latin typeface="Tomorrow" pitchFamily="2" charset="0"/>
              </a:rPr>
            </a:br>
            <a:r>
              <a:rPr lang="en-US" sz="1400" spc="100" dirty="0">
                <a:latin typeface="Tomorrow" pitchFamily="2" charset="0"/>
              </a:rPr>
              <a:t>services today</a:t>
            </a:r>
          </a:p>
          <a:p>
            <a:pPr>
              <a:spcAft>
                <a:spcPts val="600"/>
              </a:spcAft>
            </a:pPr>
            <a:endParaRPr lang="en-US" sz="1400" spc="100" dirty="0">
              <a:solidFill>
                <a:schemeClr val="bg1"/>
              </a:solidFill>
              <a:latin typeface="Tomorrow" pitchFamily="2" charset="0"/>
            </a:endParaRPr>
          </a:p>
          <a:p>
            <a:pPr>
              <a:spcAft>
                <a:spcPts val="600"/>
              </a:spcAft>
            </a:pPr>
            <a:r>
              <a:rPr lang="en-US" sz="1400" spc="100" dirty="0">
                <a:latin typeface="Tomorrow" pitchFamily="2" charset="0"/>
              </a:rPr>
              <a:t>First-mile and </a:t>
            </a:r>
            <a:br>
              <a:rPr lang="en-US" sz="1400" spc="100" dirty="0">
                <a:latin typeface="Tomorrow" pitchFamily="2" charset="0"/>
              </a:rPr>
            </a:br>
            <a:r>
              <a:rPr lang="en-US" sz="1400" spc="100" dirty="0">
                <a:latin typeface="Tomorrow" pitchFamily="2" charset="0"/>
              </a:rPr>
              <a:t>last-mile challenges</a:t>
            </a:r>
          </a:p>
          <a:p>
            <a:pPr>
              <a:spcAft>
                <a:spcPts val="600"/>
              </a:spcAft>
            </a:pPr>
            <a:endParaRPr lang="en-US" sz="1400" spc="100" dirty="0">
              <a:solidFill>
                <a:schemeClr val="bg1"/>
              </a:solidFill>
              <a:latin typeface="Tomorrow" pitchFamily="2" charset="0"/>
            </a:endParaRPr>
          </a:p>
          <a:p>
            <a:pPr>
              <a:spcAft>
                <a:spcPts val="600"/>
              </a:spcAft>
            </a:pPr>
            <a:r>
              <a:rPr lang="en-US" sz="1400" spc="100" dirty="0">
                <a:latin typeface="Tomorrow" pitchFamily="2" charset="0"/>
              </a:rPr>
              <a:t>Multiple relationship </a:t>
            </a:r>
            <a:br>
              <a:rPr lang="en-US" sz="1400" spc="100" dirty="0">
                <a:latin typeface="Tomorrow" pitchFamily="2" charset="0"/>
              </a:rPr>
            </a:br>
            <a:r>
              <a:rPr lang="en-US" sz="1400" spc="100" dirty="0">
                <a:latin typeface="Tomorrow" pitchFamily="2" charset="0"/>
              </a:rPr>
              <a:t>issues: </a:t>
            </a:r>
            <a:br>
              <a:rPr lang="en-US" sz="1400" spc="100" dirty="0">
                <a:latin typeface="Tomorrow" pitchFamily="2" charset="0"/>
              </a:rPr>
            </a:br>
            <a:r>
              <a:rPr lang="en-US" sz="1400" spc="100" dirty="0">
                <a:solidFill>
                  <a:schemeClr val="bg1"/>
                </a:solidFill>
                <a:latin typeface="Tomorrow" pitchFamily="2" charset="0"/>
              </a:rPr>
              <a:t>Who owns the customer?</a:t>
            </a:r>
          </a:p>
          <a:p>
            <a:pPr>
              <a:spcAft>
                <a:spcPts val="600"/>
              </a:spcAft>
            </a:pPr>
            <a:r>
              <a:rPr lang="en-US" sz="1400" spc="100" dirty="0" err="1">
                <a:solidFill>
                  <a:schemeClr val="bg1"/>
                </a:solidFill>
                <a:latin typeface="Tomorrow" pitchFamily="2" charset="0"/>
              </a:rPr>
              <a:t>dualportals</a:t>
            </a:r>
            <a:r>
              <a:rPr lang="en-US" sz="1400" spc="100" dirty="0">
                <a:solidFill>
                  <a:schemeClr val="bg1"/>
                </a:solidFill>
                <a:latin typeface="Tomorrow" pitchFamily="2" charset="0"/>
              </a:rPr>
              <a:t>/</a:t>
            </a:r>
            <a:br>
              <a:rPr lang="en-US" sz="1400" spc="100" dirty="0">
                <a:solidFill>
                  <a:schemeClr val="bg1"/>
                </a:solidFill>
                <a:latin typeface="Tomorrow" pitchFamily="2" charset="0"/>
              </a:rPr>
            </a:br>
            <a:r>
              <a:rPr lang="en-US" sz="1400" spc="100" dirty="0">
                <a:solidFill>
                  <a:schemeClr val="bg1"/>
                </a:solidFill>
                <a:latin typeface="Tomorrow" pitchFamily="2" charset="0"/>
              </a:rPr>
              <a:t>contracts without </a:t>
            </a:r>
            <a:br>
              <a:rPr lang="en-US" sz="1400" spc="100" dirty="0">
                <a:solidFill>
                  <a:schemeClr val="bg1"/>
                </a:solidFill>
                <a:latin typeface="Tomorrow" pitchFamily="2" charset="0"/>
              </a:rPr>
            </a:br>
            <a:r>
              <a:rPr lang="en-US" sz="1400" spc="100" dirty="0">
                <a:solidFill>
                  <a:schemeClr val="bg1"/>
                </a:solidFill>
                <a:latin typeface="Tomorrow" pitchFamily="2" charset="0"/>
              </a:rPr>
              <a:t>API integration</a:t>
            </a:r>
          </a:p>
        </p:txBody>
      </p:sp>
    </p:spTree>
    <p:custDataLst>
      <p:tags r:id="rId1"/>
    </p:custDataLst>
    <p:extLst>
      <p:ext uri="{BB962C8B-B14F-4D97-AF65-F5344CB8AC3E}">
        <p14:creationId xmlns:p14="http://schemas.microsoft.com/office/powerpoint/2010/main" val="243815233"/>
      </p:ext>
    </p:extLst>
  </p:cSld>
  <p:clrMapOvr>
    <a:masterClrMapping/>
  </p:clrMapOvr>
  <p:transition advTm="86399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John Lennon: 40-40 - Berkeley B-Side">
            <a:extLst>
              <a:ext uri="{FF2B5EF4-FFF2-40B4-BE49-F238E27FC236}">
                <a16:creationId xmlns:a16="http://schemas.microsoft.com/office/drawing/2014/main" id="{5301A6C7-24D0-798D-4356-8CCFF59C2983}"/>
              </a:ext>
            </a:extLst>
          </p:cNvPr>
          <p:cNvPicPr>
            <a:picLocks noChangeAspect="1" noChangeArrowheads="1"/>
          </p:cNvPicPr>
          <p:nvPr/>
        </p:nvPicPr>
        <p:blipFill rotWithShape="1">
          <a:blip r:embed="rId3" cstate="email">
            <a:alphaModFix/>
            <a:extLst>
              <a:ext uri="{28A0092B-C50C-407E-A947-70E740481C1C}">
                <a14:useLocalDpi xmlns:a14="http://schemas.microsoft.com/office/drawing/2010/main"/>
              </a:ext>
            </a:extLst>
          </a:blip>
          <a:srcRect l="-23856" t="-10578" r="-11449" b="1099"/>
          <a:stretch>
            <a:fillRect/>
          </a:stretch>
        </p:blipFill>
        <p:spPr bwMode="auto">
          <a:xfrm>
            <a:off x="-304801" y="-140675"/>
            <a:ext cx="12192001" cy="69986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ack and white pattern&#10;&#10;AI-generated content may be incorrect.">
            <a:extLst>
              <a:ext uri="{FF2B5EF4-FFF2-40B4-BE49-F238E27FC236}">
                <a16:creationId xmlns:a16="http://schemas.microsoft.com/office/drawing/2014/main" id="{F0F712E4-5F62-1F76-09F3-E40A2FD8D1B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 y="0"/>
            <a:ext cx="12192001" cy="6858000"/>
          </a:xfrm>
          <a:prstGeom prst="rect">
            <a:avLst/>
          </a:prstGeom>
        </p:spPr>
      </p:pic>
      <p:pic>
        <p:nvPicPr>
          <p:cNvPr id="15" name="Picture 14" descr="A yellow letter m on a black background&#10;&#10;AI-generated content may be incorrect.">
            <a:extLst>
              <a:ext uri="{FF2B5EF4-FFF2-40B4-BE49-F238E27FC236}">
                <a16:creationId xmlns:a16="http://schemas.microsoft.com/office/drawing/2014/main" id="{2665B407-02F5-3E68-482D-B57C351B61E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615" y="1037493"/>
            <a:ext cx="2174631" cy="2174631"/>
          </a:xfrm>
          <a:prstGeom prst="rect">
            <a:avLst/>
          </a:prstGeom>
        </p:spPr>
      </p:pic>
      <p:pic>
        <p:nvPicPr>
          <p:cNvPr id="2" name="Picture 1" descr="A yellow letter m on a black background&#10;&#10;AI-generated content may be incorrect.">
            <a:extLst>
              <a:ext uri="{FF2B5EF4-FFF2-40B4-BE49-F238E27FC236}">
                <a16:creationId xmlns:a16="http://schemas.microsoft.com/office/drawing/2014/main" id="{13D62FB8-0002-DF35-7170-D7C5C4C582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12569" y="3732567"/>
            <a:ext cx="2174631" cy="2174631"/>
          </a:xfrm>
          <a:prstGeom prst="rect">
            <a:avLst/>
          </a:prstGeom>
        </p:spPr>
      </p:pic>
      <p:sp>
        <p:nvSpPr>
          <p:cNvPr id="3" name="TextBox 2">
            <a:extLst>
              <a:ext uri="{FF2B5EF4-FFF2-40B4-BE49-F238E27FC236}">
                <a16:creationId xmlns:a16="http://schemas.microsoft.com/office/drawing/2014/main" id="{DB9E1B5D-55B7-E994-6AEF-45D22721036D}"/>
              </a:ext>
            </a:extLst>
          </p:cNvPr>
          <p:cNvSpPr txBox="1"/>
          <p:nvPr/>
        </p:nvSpPr>
        <p:spPr>
          <a:xfrm>
            <a:off x="614128" y="4296662"/>
            <a:ext cx="2289430" cy="523220"/>
          </a:xfrm>
          <a:prstGeom prst="rect">
            <a:avLst/>
          </a:prstGeom>
          <a:noFill/>
        </p:spPr>
        <p:txBody>
          <a:bodyPr wrap="square">
            <a:spAutoFit/>
          </a:bodyPr>
          <a:lstStyle/>
          <a:p>
            <a:r>
              <a:rPr lang="en-US" sz="2800" dirty="0">
                <a:solidFill>
                  <a:schemeClr val="accent2"/>
                </a:solidFill>
                <a:latin typeface="Tomorrow" pitchFamily="2" charset="0"/>
              </a:rPr>
              <a:t>Automated</a:t>
            </a:r>
            <a:endParaRPr lang="en-US" sz="2800" dirty="0"/>
          </a:p>
        </p:txBody>
      </p:sp>
      <p:sp>
        <p:nvSpPr>
          <p:cNvPr id="5" name="TextBox 4">
            <a:extLst>
              <a:ext uri="{FF2B5EF4-FFF2-40B4-BE49-F238E27FC236}">
                <a16:creationId xmlns:a16="http://schemas.microsoft.com/office/drawing/2014/main" id="{45EDEC09-A631-B2D3-D9A0-BBF37AC91E7D}"/>
              </a:ext>
            </a:extLst>
          </p:cNvPr>
          <p:cNvSpPr txBox="1"/>
          <p:nvPr/>
        </p:nvSpPr>
        <p:spPr>
          <a:xfrm>
            <a:off x="616124" y="4749861"/>
            <a:ext cx="2204757" cy="523220"/>
          </a:xfrm>
          <a:prstGeom prst="rect">
            <a:avLst/>
          </a:prstGeom>
          <a:noFill/>
        </p:spPr>
        <p:txBody>
          <a:bodyPr wrap="square">
            <a:spAutoFit/>
          </a:bodyPr>
          <a:lstStyle/>
          <a:p>
            <a:r>
              <a:rPr lang="en-US" sz="2800" dirty="0">
                <a:solidFill>
                  <a:schemeClr val="accent2"/>
                </a:solidFill>
                <a:latin typeface="Tomorrow" pitchFamily="2" charset="0"/>
              </a:rPr>
              <a:t>Sovereign</a:t>
            </a:r>
            <a:endParaRPr lang="en-US" sz="2800" dirty="0"/>
          </a:p>
        </p:txBody>
      </p:sp>
      <p:sp>
        <p:nvSpPr>
          <p:cNvPr id="6" name="TextBox 5">
            <a:extLst>
              <a:ext uri="{FF2B5EF4-FFF2-40B4-BE49-F238E27FC236}">
                <a16:creationId xmlns:a16="http://schemas.microsoft.com/office/drawing/2014/main" id="{E82F71AA-48C1-3CD1-8D48-FE7C3E3DD424}"/>
              </a:ext>
            </a:extLst>
          </p:cNvPr>
          <p:cNvSpPr txBox="1"/>
          <p:nvPr/>
        </p:nvSpPr>
        <p:spPr>
          <a:xfrm>
            <a:off x="616124" y="5211863"/>
            <a:ext cx="3900458" cy="523220"/>
          </a:xfrm>
          <a:prstGeom prst="rect">
            <a:avLst/>
          </a:prstGeom>
          <a:noFill/>
        </p:spPr>
        <p:txBody>
          <a:bodyPr wrap="square">
            <a:spAutoFit/>
          </a:bodyPr>
          <a:lstStyle/>
          <a:p>
            <a:r>
              <a:rPr lang="en-US" sz="2800" dirty="0">
                <a:solidFill>
                  <a:schemeClr val="accent2"/>
                </a:solidFill>
                <a:latin typeface="Tomorrow" pitchFamily="2" charset="0"/>
              </a:rPr>
              <a:t>Visibility End to End</a:t>
            </a:r>
            <a:endParaRPr lang="en-US" sz="2800" dirty="0"/>
          </a:p>
        </p:txBody>
      </p:sp>
      <p:sp>
        <p:nvSpPr>
          <p:cNvPr id="7" name="TextBox 6">
            <a:extLst>
              <a:ext uri="{FF2B5EF4-FFF2-40B4-BE49-F238E27FC236}">
                <a16:creationId xmlns:a16="http://schemas.microsoft.com/office/drawing/2014/main" id="{880574E7-958D-258E-A44F-E484AFBB8A02}"/>
              </a:ext>
            </a:extLst>
          </p:cNvPr>
          <p:cNvSpPr txBox="1"/>
          <p:nvPr/>
        </p:nvSpPr>
        <p:spPr>
          <a:xfrm>
            <a:off x="616124" y="5700536"/>
            <a:ext cx="2332915" cy="523220"/>
          </a:xfrm>
          <a:prstGeom prst="rect">
            <a:avLst/>
          </a:prstGeom>
          <a:noFill/>
        </p:spPr>
        <p:txBody>
          <a:bodyPr wrap="square">
            <a:spAutoFit/>
          </a:bodyPr>
          <a:lstStyle/>
          <a:p>
            <a:r>
              <a:rPr lang="en-US" sz="2800" dirty="0">
                <a:solidFill>
                  <a:schemeClr val="accent2"/>
                </a:solidFill>
                <a:latin typeface="Tomorrow" pitchFamily="2" charset="0"/>
              </a:rPr>
              <a:t>Secure</a:t>
            </a:r>
            <a:endParaRPr lang="en-US" sz="2800" dirty="0"/>
          </a:p>
        </p:txBody>
      </p:sp>
      <p:sp>
        <p:nvSpPr>
          <p:cNvPr id="8" name="TextBox 7">
            <a:extLst>
              <a:ext uri="{FF2B5EF4-FFF2-40B4-BE49-F238E27FC236}">
                <a16:creationId xmlns:a16="http://schemas.microsoft.com/office/drawing/2014/main" id="{ADC835B3-D28A-5D25-9568-FBCE76C88177}"/>
              </a:ext>
            </a:extLst>
          </p:cNvPr>
          <p:cNvSpPr txBox="1"/>
          <p:nvPr/>
        </p:nvSpPr>
        <p:spPr>
          <a:xfrm>
            <a:off x="614128" y="3807989"/>
            <a:ext cx="2289430" cy="523220"/>
          </a:xfrm>
          <a:prstGeom prst="rect">
            <a:avLst/>
          </a:prstGeom>
          <a:noFill/>
        </p:spPr>
        <p:txBody>
          <a:bodyPr wrap="square">
            <a:spAutoFit/>
          </a:bodyPr>
          <a:lstStyle/>
          <a:p>
            <a:r>
              <a:rPr lang="en-US" sz="2800" dirty="0">
                <a:solidFill>
                  <a:schemeClr val="accent2"/>
                </a:solidFill>
                <a:latin typeface="Tomorrow" pitchFamily="2" charset="0"/>
              </a:rPr>
              <a:t>Normalized</a:t>
            </a:r>
            <a:endParaRPr lang="en-US" sz="2800" dirty="0"/>
          </a:p>
        </p:txBody>
      </p:sp>
    </p:spTree>
    <p:extLst>
      <p:ext uri="{BB962C8B-B14F-4D97-AF65-F5344CB8AC3E}">
        <p14:creationId xmlns:p14="http://schemas.microsoft.com/office/powerpoint/2010/main" val="2930001164"/>
      </p:ext>
    </p:extLst>
  </p:cSld>
  <p:clrMapOvr>
    <a:masterClrMapping/>
  </p:clrMapOvr>
  <p:transition advTm="86399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F7A5A-A47D-44AA-148B-5C8787889BA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75D62B1-E2B2-956D-D594-BBBBF4B75510}"/>
              </a:ext>
            </a:extLst>
          </p:cNvPr>
          <p:cNvSpPr>
            <a:spLocks noGrp="1"/>
          </p:cNvSpPr>
          <p:nvPr>
            <p:ph idx="1"/>
          </p:nvPr>
        </p:nvSpPr>
        <p:spPr/>
        <p:txBody>
          <a:bodyPr/>
          <a:lstStyle/>
          <a:p>
            <a:endParaRPr lang="en-US"/>
          </a:p>
        </p:txBody>
      </p:sp>
      <p:sp>
        <p:nvSpPr>
          <p:cNvPr id="4" name="Content Placeholder 3">
            <a:extLst>
              <a:ext uri="{FF2B5EF4-FFF2-40B4-BE49-F238E27FC236}">
                <a16:creationId xmlns:a16="http://schemas.microsoft.com/office/drawing/2014/main" id="{0E982E0F-99AD-E927-3E88-FB20C1BCABBC}"/>
              </a:ext>
            </a:extLst>
          </p:cNvPr>
          <p:cNvSpPr>
            <a:spLocks noGrp="1"/>
          </p:cNvSpPr>
          <p:nvPr>
            <p:ph idx="13"/>
          </p:nvPr>
        </p:nvSpPr>
        <p:spPr/>
        <p:txBody>
          <a:bodyPr/>
          <a:lstStyle/>
          <a:p>
            <a:endParaRPr lang="en-US"/>
          </a:p>
        </p:txBody>
      </p:sp>
      <p:sp>
        <p:nvSpPr>
          <p:cNvPr id="5" name="Slide Number Placeholder 4">
            <a:extLst>
              <a:ext uri="{FF2B5EF4-FFF2-40B4-BE49-F238E27FC236}">
                <a16:creationId xmlns:a16="http://schemas.microsoft.com/office/drawing/2014/main" id="{E98555CD-B630-C306-76E5-735BC0AD17BC}"/>
              </a:ext>
            </a:extLst>
          </p:cNvPr>
          <p:cNvSpPr>
            <a:spLocks noGrp="1"/>
          </p:cNvSpPr>
          <p:nvPr>
            <p:ph type="sldNum" sz="quarter" idx="4"/>
          </p:nvPr>
        </p:nvSpPr>
        <p:spPr/>
        <p:txBody>
          <a:bodyPr/>
          <a:lstStyle/>
          <a:p>
            <a:fld id="{0246F002-FF83-614A-810B-169E974B53D7}" type="slidenum">
              <a:rPr lang="en-US" smtClean="0"/>
              <a:pPr/>
              <a:t>8</a:t>
            </a:fld>
            <a:r>
              <a:rPr lang="en-US"/>
              <a:t>  © 2025 MaiaEdge</a:t>
            </a:r>
          </a:p>
        </p:txBody>
      </p:sp>
      <p:pic>
        <p:nvPicPr>
          <p:cNvPr id="7" name="Picture 6">
            <a:extLst>
              <a:ext uri="{FF2B5EF4-FFF2-40B4-BE49-F238E27FC236}">
                <a16:creationId xmlns:a16="http://schemas.microsoft.com/office/drawing/2014/main" id="{5F7C1137-72BF-6729-3367-2F144DFC67D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68269" y="-146304"/>
            <a:ext cx="12826197" cy="7205471"/>
          </a:xfrm>
          <a:prstGeom prst="rect">
            <a:avLst/>
          </a:prstGeom>
        </p:spPr>
      </p:pic>
    </p:spTree>
    <p:extLst>
      <p:ext uri="{BB962C8B-B14F-4D97-AF65-F5344CB8AC3E}">
        <p14:creationId xmlns:p14="http://schemas.microsoft.com/office/powerpoint/2010/main" val="4257517993"/>
      </p:ext>
    </p:extLst>
  </p:cSld>
  <p:clrMapOvr>
    <a:masterClrMapping/>
  </p:clrMapOvr>
  <p:transition advTm="863990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0B293-48B1-B7E1-6984-7C51BCEA72A0}"/>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41A33386-6940-FAE3-C0BD-AE9DEE002E70}"/>
              </a:ext>
            </a:extLst>
          </p:cNvPr>
          <p:cNvSpPr/>
          <p:nvPr/>
        </p:nvSpPr>
        <p:spPr>
          <a:xfrm>
            <a:off x="-26769" y="0"/>
            <a:ext cx="3354858"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63E0CF1-EFE6-628C-9F57-B05F77928CAD}"/>
              </a:ext>
            </a:extLst>
          </p:cNvPr>
          <p:cNvSpPr/>
          <p:nvPr/>
        </p:nvSpPr>
        <p:spPr>
          <a:xfrm>
            <a:off x="3321068" y="0"/>
            <a:ext cx="4431946" cy="687843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06AC169F-480E-2AE8-6D58-4AE452C9433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4606" y="242055"/>
            <a:ext cx="3367226" cy="6636382"/>
          </a:xfrm>
          <a:prstGeom prst="rect">
            <a:avLst/>
          </a:prstGeom>
        </p:spPr>
      </p:pic>
      <p:sp>
        <p:nvSpPr>
          <p:cNvPr id="26" name="TextBox 25">
            <a:extLst>
              <a:ext uri="{FF2B5EF4-FFF2-40B4-BE49-F238E27FC236}">
                <a16:creationId xmlns:a16="http://schemas.microsoft.com/office/drawing/2014/main" id="{AFD78D7E-6C8B-2CE0-575A-71D11A379596}"/>
              </a:ext>
            </a:extLst>
          </p:cNvPr>
          <p:cNvSpPr txBox="1"/>
          <p:nvPr/>
        </p:nvSpPr>
        <p:spPr>
          <a:xfrm>
            <a:off x="466062" y="640963"/>
            <a:ext cx="2380441" cy="1200329"/>
          </a:xfrm>
          <a:prstGeom prst="rect">
            <a:avLst/>
          </a:prstGeom>
          <a:noFill/>
        </p:spPr>
        <p:txBody>
          <a:bodyPr wrap="square" rtlCol="0">
            <a:spAutoFit/>
          </a:bodyPr>
          <a:lstStyle/>
          <a:p>
            <a:r>
              <a:rPr lang="en-US" sz="2400">
                <a:solidFill>
                  <a:schemeClr val="bg1"/>
                </a:solidFill>
                <a:latin typeface="Tomorrow" pitchFamily="2" charset="0"/>
              </a:rPr>
              <a:t>INSTANT PRIVATE CONNECTIONS</a:t>
            </a:r>
          </a:p>
        </p:txBody>
      </p:sp>
      <p:sp>
        <p:nvSpPr>
          <p:cNvPr id="28" name="TextBox 27">
            <a:extLst>
              <a:ext uri="{FF2B5EF4-FFF2-40B4-BE49-F238E27FC236}">
                <a16:creationId xmlns:a16="http://schemas.microsoft.com/office/drawing/2014/main" id="{F349E78E-64BA-A9C7-9392-11F63ED8DCAF}"/>
              </a:ext>
            </a:extLst>
          </p:cNvPr>
          <p:cNvSpPr txBox="1"/>
          <p:nvPr/>
        </p:nvSpPr>
        <p:spPr>
          <a:xfrm>
            <a:off x="466061" y="2130746"/>
            <a:ext cx="2647995" cy="738664"/>
          </a:xfrm>
          <a:prstGeom prst="rect">
            <a:avLst/>
          </a:prstGeom>
          <a:noFill/>
        </p:spPr>
        <p:txBody>
          <a:bodyPr wrap="square">
            <a:spAutoFit/>
          </a:bodyPr>
          <a:lstStyle/>
          <a:p>
            <a:r>
              <a:rPr lang="en-US" sz="1400">
                <a:latin typeface="Tomorrow" pitchFamily="2" charset="0"/>
                <a:ea typeface="Calibri"/>
                <a:cs typeface="Calibri"/>
              </a:rPr>
              <a:t>Infrastructure-as-a-service push-button easy and hardwire simple. </a:t>
            </a:r>
          </a:p>
        </p:txBody>
      </p:sp>
      <p:grpSp>
        <p:nvGrpSpPr>
          <p:cNvPr id="31" name="Group 30">
            <a:extLst>
              <a:ext uri="{FF2B5EF4-FFF2-40B4-BE49-F238E27FC236}">
                <a16:creationId xmlns:a16="http://schemas.microsoft.com/office/drawing/2014/main" id="{7AE22F88-DB88-B4DD-D765-56EFD50F4FEA}"/>
              </a:ext>
            </a:extLst>
          </p:cNvPr>
          <p:cNvGrpSpPr/>
          <p:nvPr/>
        </p:nvGrpSpPr>
        <p:grpSpPr>
          <a:xfrm>
            <a:off x="8390647" y="917157"/>
            <a:ext cx="2908097" cy="2280604"/>
            <a:chOff x="8390647" y="711562"/>
            <a:chExt cx="2908097" cy="2280604"/>
          </a:xfrm>
        </p:grpSpPr>
        <p:pic>
          <p:nvPicPr>
            <p:cNvPr id="32" name="Graphic 31">
              <a:extLst>
                <a:ext uri="{FF2B5EF4-FFF2-40B4-BE49-F238E27FC236}">
                  <a16:creationId xmlns:a16="http://schemas.microsoft.com/office/drawing/2014/main" id="{E0DA627B-A590-8CAB-7319-E10E9A6A6A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90647" y="711562"/>
              <a:ext cx="2908097" cy="1821535"/>
            </a:xfrm>
            <a:prstGeom prst="rect">
              <a:avLst/>
            </a:prstGeom>
          </p:spPr>
        </p:pic>
        <p:sp>
          <p:nvSpPr>
            <p:cNvPr id="33" name="Rectangle 32">
              <a:extLst>
                <a:ext uri="{FF2B5EF4-FFF2-40B4-BE49-F238E27FC236}">
                  <a16:creationId xmlns:a16="http://schemas.microsoft.com/office/drawing/2014/main" id="{15298F90-087D-BCB4-5A97-9E58A1C6B406}"/>
                </a:ext>
              </a:extLst>
            </p:cNvPr>
            <p:cNvSpPr/>
            <p:nvPr/>
          </p:nvSpPr>
          <p:spPr>
            <a:xfrm>
              <a:off x="9001495" y="2274743"/>
              <a:ext cx="1949287" cy="7174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B3E433F6-E41B-3D65-D55E-1E4284009031}"/>
                </a:ext>
              </a:extLst>
            </p:cNvPr>
            <p:cNvGrpSpPr/>
            <p:nvPr/>
          </p:nvGrpSpPr>
          <p:grpSpPr>
            <a:xfrm>
              <a:off x="9143884" y="1796716"/>
              <a:ext cx="1676173" cy="995535"/>
              <a:chOff x="9143884" y="1557320"/>
              <a:chExt cx="1676173" cy="1234931"/>
            </a:xfrm>
          </p:grpSpPr>
          <p:sp>
            <p:nvSpPr>
              <p:cNvPr id="35" name="Rectangle 34">
                <a:extLst>
                  <a:ext uri="{FF2B5EF4-FFF2-40B4-BE49-F238E27FC236}">
                    <a16:creationId xmlns:a16="http://schemas.microsoft.com/office/drawing/2014/main" id="{1B832222-BCC2-CA6B-9D02-0B8638517B86}"/>
                  </a:ext>
                </a:extLst>
              </p:cNvPr>
              <p:cNvSpPr/>
              <p:nvPr/>
            </p:nvSpPr>
            <p:spPr>
              <a:xfrm>
                <a:off x="9143884" y="2074827"/>
                <a:ext cx="191967" cy="71742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2175F3B-F8C5-40F0-E6DC-8A3181813CAE}"/>
                  </a:ext>
                </a:extLst>
              </p:cNvPr>
              <p:cNvSpPr/>
              <p:nvPr/>
            </p:nvSpPr>
            <p:spPr>
              <a:xfrm>
                <a:off x="9515740" y="1841293"/>
                <a:ext cx="191967" cy="95095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4E64ADF-EEFF-016D-04FA-D44AE67A86F6}"/>
                  </a:ext>
                </a:extLst>
              </p:cNvPr>
              <p:cNvSpPr/>
              <p:nvPr/>
            </p:nvSpPr>
            <p:spPr>
              <a:xfrm>
                <a:off x="9887596" y="2005201"/>
                <a:ext cx="191967" cy="7870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E05A94D-AECA-EEF0-1EEA-ECA7EE1099ED}"/>
                  </a:ext>
                </a:extLst>
              </p:cNvPr>
              <p:cNvSpPr/>
              <p:nvPr/>
            </p:nvSpPr>
            <p:spPr>
              <a:xfrm>
                <a:off x="10259452" y="1841293"/>
                <a:ext cx="191967" cy="95095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6A0C33F-7CC0-DF5D-7BB7-198153424978}"/>
                  </a:ext>
                </a:extLst>
              </p:cNvPr>
              <p:cNvSpPr/>
              <p:nvPr/>
            </p:nvSpPr>
            <p:spPr>
              <a:xfrm>
                <a:off x="10631308" y="1557320"/>
                <a:ext cx="188749" cy="1234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55" name="Picture 54" descr="A yellow rectangles on a black background&#10;&#10;AI-generated content may be incorrect.">
            <a:extLst>
              <a:ext uri="{FF2B5EF4-FFF2-40B4-BE49-F238E27FC236}">
                <a16:creationId xmlns:a16="http://schemas.microsoft.com/office/drawing/2014/main" id="{6A7FC6EC-9663-D13C-6239-01B309DDBFD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44782" y="1417032"/>
            <a:ext cx="4177464" cy="2166092"/>
          </a:xfrm>
          <a:prstGeom prst="rect">
            <a:avLst/>
          </a:prstGeom>
        </p:spPr>
      </p:pic>
      <p:sp>
        <p:nvSpPr>
          <p:cNvPr id="57" name="TextBox 56">
            <a:extLst>
              <a:ext uri="{FF2B5EF4-FFF2-40B4-BE49-F238E27FC236}">
                <a16:creationId xmlns:a16="http://schemas.microsoft.com/office/drawing/2014/main" id="{2FD0244B-FE49-0365-DE22-3D076A861772}"/>
              </a:ext>
            </a:extLst>
          </p:cNvPr>
          <p:cNvSpPr txBox="1"/>
          <p:nvPr/>
        </p:nvSpPr>
        <p:spPr>
          <a:xfrm>
            <a:off x="8264897" y="3455026"/>
            <a:ext cx="3629332" cy="2755626"/>
          </a:xfrm>
          <a:prstGeom prst="rect">
            <a:avLst/>
          </a:prstGeom>
          <a:noFill/>
        </p:spPr>
        <p:txBody>
          <a:bodyPr wrap="square" rtlCol="0">
            <a:spAutoFit/>
          </a:bodyPr>
          <a:lstStyle/>
          <a:p>
            <a:pPr>
              <a:lnSpc>
                <a:spcPct val="120000"/>
              </a:lnSpc>
            </a:pPr>
            <a:r>
              <a:rPr lang="en-US" dirty="0">
                <a:latin typeface="Tomorrow" pitchFamily="2" charset="0"/>
              </a:rPr>
              <a:t>PATH COMPUTATION ENGINE</a:t>
            </a:r>
          </a:p>
          <a:p>
            <a:pPr marL="285750" indent="-285750">
              <a:lnSpc>
                <a:spcPct val="120000"/>
              </a:lnSpc>
              <a:buFont typeface="Arial" panose="020B0604020202020204" pitchFamily="34" charset="0"/>
              <a:buChar char="•"/>
            </a:pPr>
            <a:endParaRPr lang="en-US" sz="1600" dirty="0">
              <a:latin typeface="Tomorrow" pitchFamily="2" charset="0"/>
            </a:endParaRPr>
          </a:p>
          <a:p>
            <a:pPr marL="285750" indent="-285750">
              <a:lnSpc>
                <a:spcPct val="120000"/>
              </a:lnSpc>
              <a:buFont typeface="Arial" panose="020B0604020202020204" pitchFamily="34" charset="0"/>
              <a:buChar char="•"/>
            </a:pPr>
            <a:r>
              <a:rPr lang="en-US" sz="1600" dirty="0">
                <a:latin typeface="Tomorrow" pitchFamily="2" charset="0"/>
              </a:rPr>
              <a:t>Carrier Neutral NNI Engine</a:t>
            </a:r>
          </a:p>
          <a:p>
            <a:pPr marL="285750" indent="-285750">
              <a:lnSpc>
                <a:spcPct val="120000"/>
              </a:lnSpc>
              <a:buFont typeface="Arial" panose="020B0604020202020204" pitchFamily="34" charset="0"/>
              <a:buChar char="•"/>
            </a:pPr>
            <a:r>
              <a:rPr lang="en-US" sz="1600" dirty="0">
                <a:latin typeface="Tomorrow" pitchFamily="2" charset="0"/>
              </a:rPr>
              <a:t>Cloud-Native Orchestration</a:t>
            </a:r>
          </a:p>
          <a:p>
            <a:pPr marL="285750" indent="-285750">
              <a:lnSpc>
                <a:spcPct val="120000"/>
              </a:lnSpc>
              <a:buFont typeface="Arial" panose="020B0604020202020204" pitchFamily="34" charset="0"/>
              <a:buChar char="•"/>
            </a:pPr>
            <a:r>
              <a:rPr lang="en-US" sz="1600" dirty="0">
                <a:latin typeface="Tomorrow" pitchFamily="2" charset="0"/>
              </a:rPr>
              <a:t>Real-time Path Computation</a:t>
            </a:r>
          </a:p>
          <a:p>
            <a:pPr marL="285750" indent="-285750">
              <a:lnSpc>
                <a:spcPct val="120000"/>
              </a:lnSpc>
              <a:buFont typeface="Arial" panose="020B0604020202020204" pitchFamily="34" charset="0"/>
              <a:buChar char="•"/>
            </a:pPr>
            <a:r>
              <a:rPr lang="en-US" sz="1600" dirty="0">
                <a:latin typeface="Tomorrow" pitchFamily="2" charset="0"/>
              </a:rPr>
              <a:t>Analytics</a:t>
            </a:r>
          </a:p>
          <a:p>
            <a:pPr marL="285750" indent="-285750">
              <a:lnSpc>
                <a:spcPct val="120000"/>
              </a:lnSpc>
              <a:buFont typeface="Arial" panose="020B0604020202020204" pitchFamily="34" charset="0"/>
              <a:buChar char="•"/>
            </a:pPr>
            <a:r>
              <a:rPr lang="en-US" sz="1600" dirty="0">
                <a:latin typeface="Tomorrow" pitchFamily="2" charset="0"/>
              </a:rPr>
              <a:t>Multi-Tennant </a:t>
            </a:r>
          </a:p>
          <a:p>
            <a:pPr marL="285750" indent="-285750">
              <a:lnSpc>
                <a:spcPct val="120000"/>
              </a:lnSpc>
              <a:buFont typeface="Arial" panose="020B0604020202020204" pitchFamily="34" charset="0"/>
              <a:buChar char="•"/>
            </a:pPr>
            <a:r>
              <a:rPr lang="en-US" sz="1600" dirty="0">
                <a:latin typeface="Tomorrow" pitchFamily="2" charset="0"/>
              </a:rPr>
              <a:t>End-to-End</a:t>
            </a:r>
          </a:p>
          <a:p>
            <a:pPr marL="285750" indent="-285750">
              <a:lnSpc>
                <a:spcPct val="120000"/>
              </a:lnSpc>
              <a:buFont typeface="Arial" panose="020B0604020202020204" pitchFamily="34" charset="0"/>
              <a:buChar char="•"/>
            </a:pPr>
            <a:r>
              <a:rPr lang="en-US" sz="1600" dirty="0">
                <a:latin typeface="Tomorrow" pitchFamily="2" charset="0"/>
              </a:rPr>
              <a:t>AI-driven insights</a:t>
            </a:r>
          </a:p>
        </p:txBody>
      </p:sp>
      <p:sp>
        <p:nvSpPr>
          <p:cNvPr id="59" name="TextBox 58">
            <a:extLst>
              <a:ext uri="{FF2B5EF4-FFF2-40B4-BE49-F238E27FC236}">
                <a16:creationId xmlns:a16="http://schemas.microsoft.com/office/drawing/2014/main" id="{F43BCE2F-AC2A-6B5B-D6A9-0D6969711372}"/>
              </a:ext>
            </a:extLst>
          </p:cNvPr>
          <p:cNvSpPr txBox="1"/>
          <p:nvPr/>
        </p:nvSpPr>
        <p:spPr>
          <a:xfrm>
            <a:off x="3830057" y="3455026"/>
            <a:ext cx="3629332" cy="1869230"/>
          </a:xfrm>
          <a:prstGeom prst="rect">
            <a:avLst/>
          </a:prstGeom>
          <a:noFill/>
        </p:spPr>
        <p:txBody>
          <a:bodyPr wrap="square" rtlCol="0">
            <a:spAutoFit/>
          </a:bodyPr>
          <a:lstStyle/>
          <a:p>
            <a:pPr>
              <a:lnSpc>
                <a:spcPct val="120000"/>
              </a:lnSpc>
            </a:pPr>
            <a:r>
              <a:rPr lang="en-US">
                <a:latin typeface="Tomorrow" pitchFamily="2" charset="0"/>
              </a:rPr>
              <a:t>PATH  BORDER CONTROLER</a:t>
            </a:r>
          </a:p>
          <a:p>
            <a:pPr marL="285750" indent="-285750">
              <a:lnSpc>
                <a:spcPct val="120000"/>
              </a:lnSpc>
              <a:buFont typeface="Arial" panose="020B0604020202020204" pitchFamily="34" charset="0"/>
              <a:buChar char="•"/>
            </a:pPr>
            <a:endParaRPr lang="en-US" sz="1600">
              <a:latin typeface="Tomorrow" pitchFamily="2" charset="0"/>
            </a:endParaRPr>
          </a:p>
          <a:p>
            <a:pPr marL="285750" indent="-285750">
              <a:lnSpc>
                <a:spcPct val="120000"/>
              </a:lnSpc>
              <a:buFont typeface="Arial" panose="020B0604020202020204" pitchFamily="34" charset="0"/>
              <a:buChar char="•"/>
            </a:pPr>
            <a:r>
              <a:rPr lang="en-US" sz="1600">
                <a:latin typeface="Tomorrow" pitchFamily="2" charset="0"/>
              </a:rPr>
              <a:t>Dual 100 Gbps Interfaces</a:t>
            </a:r>
          </a:p>
          <a:p>
            <a:pPr marL="285750" indent="-285750">
              <a:lnSpc>
                <a:spcPct val="120000"/>
              </a:lnSpc>
              <a:buFont typeface="Arial" panose="020B0604020202020204" pitchFamily="34" charset="0"/>
              <a:buChar char="•"/>
            </a:pPr>
            <a:r>
              <a:rPr lang="en-US" sz="1600">
                <a:latin typeface="Tomorrow" pitchFamily="2" charset="0"/>
              </a:rPr>
              <a:t>Merges Layer 2 and 3 functionality</a:t>
            </a:r>
          </a:p>
          <a:p>
            <a:pPr marL="285750" indent="-285750">
              <a:lnSpc>
                <a:spcPct val="120000"/>
              </a:lnSpc>
              <a:buFont typeface="Arial" panose="020B0604020202020204" pitchFamily="34" charset="0"/>
              <a:buChar char="•"/>
            </a:pPr>
            <a:r>
              <a:rPr lang="en-US" sz="1600">
                <a:latin typeface="Tomorrow" pitchFamily="2" charset="0"/>
              </a:rPr>
              <a:t>Plug and Play Network Edge</a:t>
            </a:r>
          </a:p>
        </p:txBody>
      </p:sp>
    </p:spTree>
    <p:extLst>
      <p:ext uri="{BB962C8B-B14F-4D97-AF65-F5344CB8AC3E}">
        <p14:creationId xmlns:p14="http://schemas.microsoft.com/office/powerpoint/2010/main" val="3657962155"/>
      </p:ext>
    </p:extLst>
  </p:cSld>
  <p:clrMapOvr>
    <a:masterClrMapping/>
  </p:clrMapOvr>
  <p:transition advTm="86399000">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0.9|1.2|0.9|0.9|1.2|1.2|1.2"/>
</p:tagLst>
</file>

<file path=ppt/tags/tag2.xml><?xml version="1.0" encoding="utf-8"?>
<p:tagLst xmlns:a="http://schemas.openxmlformats.org/drawingml/2006/main" xmlns:r="http://schemas.openxmlformats.org/officeDocument/2006/relationships" xmlns:p="http://schemas.openxmlformats.org/presentationml/2006/main">
  <p:tag name="TIMING" val="|1.1"/>
</p:tagLst>
</file>

<file path=ppt/tags/tag3.xml><?xml version="1.0" encoding="utf-8"?>
<p:tagLst xmlns:a="http://schemas.openxmlformats.org/drawingml/2006/main" xmlns:r="http://schemas.openxmlformats.org/officeDocument/2006/relationships" xmlns:p="http://schemas.openxmlformats.org/presentationml/2006/main">
  <p:tag name="TIMING" val="|0.9|1.3|1.3"/>
</p:tagLst>
</file>

<file path=ppt/tags/tag4.xml><?xml version="1.0" encoding="utf-8"?>
<p:tagLst xmlns:a="http://schemas.openxmlformats.org/drawingml/2006/main" xmlns:r="http://schemas.openxmlformats.org/officeDocument/2006/relationships" xmlns:p="http://schemas.openxmlformats.org/presentationml/2006/main">
  <p:tag name="TIMING" val="|0.8"/>
</p:tagLst>
</file>

<file path=ppt/tags/tag5.xml><?xml version="1.0" encoding="utf-8"?>
<p:tagLst xmlns:a="http://schemas.openxmlformats.org/drawingml/2006/main" xmlns:r="http://schemas.openxmlformats.org/officeDocument/2006/relationships" xmlns:p="http://schemas.openxmlformats.org/presentationml/2006/main">
  <p:tag name="TIMING" val="|0.8|0.9|1|1.2|1"/>
</p:tagLst>
</file>

<file path=ppt/theme/theme1.xml><?xml version="1.0" encoding="utf-8"?>
<a:theme xmlns:a="http://schemas.openxmlformats.org/drawingml/2006/main" name="Office Theme">
  <a:themeElements>
    <a:clrScheme name="MaiaEdge">
      <a:dk1>
        <a:srgbClr val="1C180D"/>
      </a:dk1>
      <a:lt1>
        <a:srgbClr val="FFFFFF"/>
      </a:lt1>
      <a:dk2>
        <a:srgbClr val="1C180D"/>
      </a:dk2>
      <a:lt2>
        <a:srgbClr val="D3D0C9"/>
      </a:lt2>
      <a:accent1>
        <a:srgbClr val="FFC200"/>
      </a:accent1>
      <a:accent2>
        <a:srgbClr val="FF9300"/>
      </a:accent2>
      <a:accent3>
        <a:srgbClr val="D3D0C9"/>
      </a:accent3>
      <a:accent4>
        <a:srgbClr val="1C180D"/>
      </a:accent4>
      <a:accent5>
        <a:srgbClr val="FF1851"/>
      </a:accent5>
      <a:accent6>
        <a:srgbClr val="FFA92E"/>
      </a:accent6>
      <a:hlink>
        <a:srgbClr val="0000FF"/>
      </a:hlink>
      <a:folHlink>
        <a:srgbClr val="FF185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2572</Words>
  <Application>Microsoft Macintosh PowerPoint</Application>
  <PresentationFormat>Widescreen</PresentationFormat>
  <Paragraphs>207</Paragraphs>
  <Slides>25</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Arial</vt:lpstr>
      <vt:lpstr>Calibri</vt:lpstr>
      <vt:lpstr>Calibri Bold</vt:lpstr>
      <vt:lpstr>fkGroteskNeue</vt:lpstr>
      <vt:lpstr>Lato</vt:lpstr>
      <vt:lpstr>Lato Light</vt:lpstr>
      <vt:lpstr>Poppins SemiBold</vt:lpstr>
      <vt:lpstr>Roboto Medium</vt:lpstr>
      <vt:lpstr>Tomorrow</vt:lpstr>
      <vt:lpstr>Tomorrow Light</vt:lpstr>
      <vt:lpstr>Tomorrow Thin</vt:lpstr>
      <vt:lpstr>Verdana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 Up</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Carla Zetina</dc:creator>
  <cp:lastModifiedBy>tim ziemer</cp:lastModifiedBy>
  <cp:revision>2</cp:revision>
  <cp:lastPrinted>2021-12-02T16:18:19Z</cp:lastPrinted>
  <dcterms:created xsi:type="dcterms:W3CDTF">2021-07-25T23:34:15Z</dcterms:created>
  <dcterms:modified xsi:type="dcterms:W3CDTF">2025-10-17T02:21:02Z</dcterms:modified>
</cp:coreProperties>
</file>