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7" r:id="rId4"/>
    <p:sldMasterId id="2147483681" r:id="rId5"/>
  </p:sldMasterIdLst>
  <p:notesMasterIdLst>
    <p:notesMasterId r:id="rId12"/>
  </p:notesMasterIdLst>
  <p:sldIdLst>
    <p:sldId id="272" r:id="rId6"/>
    <p:sldId id="345" r:id="rId7"/>
    <p:sldId id="347" r:id="rId8"/>
    <p:sldId id="348" r:id="rId9"/>
    <p:sldId id="305" r:id="rId10"/>
    <p:sldId id="336" r:id="rId11"/>
  </p:sldIdLst>
  <p:sldSz cx="18288000" cy="102885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0713"/>
    <a:srgbClr val="E20613"/>
    <a:srgbClr val="7477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3FE382-72A8-43B2-825C-229F39BAB266}" v="4" dt="2024-09-20T13:21:34.81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99" autoAdjust="0"/>
    <p:restoredTop sz="94660"/>
  </p:normalViewPr>
  <p:slideViewPr>
    <p:cSldViewPr snapToGrid="0">
      <p:cViewPr varScale="1">
        <p:scale>
          <a:sx n="52" d="100"/>
          <a:sy n="52" d="100"/>
        </p:scale>
        <p:origin x="15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race Dinan" userId="29ae32d27949aad6" providerId="LiveId" clId="{053FE382-72A8-43B2-825C-229F39BAB266}"/>
    <pc:docChg chg="delSld modSld">
      <pc:chgData name="Grace Dinan" userId="29ae32d27949aad6" providerId="LiveId" clId="{053FE382-72A8-43B2-825C-229F39BAB266}" dt="2024-09-20T13:21:55.331" v="132" actId="255"/>
      <pc:docMkLst>
        <pc:docMk/>
      </pc:docMkLst>
      <pc:sldChg chg="del">
        <pc:chgData name="Grace Dinan" userId="29ae32d27949aad6" providerId="LiveId" clId="{053FE382-72A8-43B2-825C-229F39BAB266}" dt="2024-09-20T13:08:02.734" v="0" actId="47"/>
        <pc:sldMkLst>
          <pc:docMk/>
          <pc:sldMk cId="541053480" sldId="256"/>
        </pc:sldMkLst>
      </pc:sldChg>
      <pc:sldChg chg="del">
        <pc:chgData name="Grace Dinan" userId="29ae32d27949aad6" providerId="LiveId" clId="{053FE382-72A8-43B2-825C-229F39BAB266}" dt="2024-09-20T13:14:46.370" v="115" actId="47"/>
        <pc:sldMkLst>
          <pc:docMk/>
          <pc:sldMk cId="0" sldId="257"/>
        </pc:sldMkLst>
      </pc:sldChg>
      <pc:sldChg chg="del">
        <pc:chgData name="Grace Dinan" userId="29ae32d27949aad6" providerId="LiveId" clId="{053FE382-72A8-43B2-825C-229F39BAB266}" dt="2024-09-20T13:12:56.184" v="98" actId="47"/>
        <pc:sldMkLst>
          <pc:docMk/>
          <pc:sldMk cId="1636975075" sldId="258"/>
        </pc:sldMkLst>
      </pc:sldChg>
      <pc:sldChg chg="del">
        <pc:chgData name="Grace Dinan" userId="29ae32d27949aad6" providerId="LiveId" clId="{053FE382-72A8-43B2-825C-229F39BAB266}" dt="2024-09-20T13:12:56.184" v="98" actId="47"/>
        <pc:sldMkLst>
          <pc:docMk/>
          <pc:sldMk cId="2790681709" sldId="259"/>
        </pc:sldMkLst>
      </pc:sldChg>
      <pc:sldChg chg="del">
        <pc:chgData name="Grace Dinan" userId="29ae32d27949aad6" providerId="LiveId" clId="{053FE382-72A8-43B2-825C-229F39BAB266}" dt="2024-09-20T13:15:03.917" v="122" actId="47"/>
        <pc:sldMkLst>
          <pc:docMk/>
          <pc:sldMk cId="3557064004" sldId="260"/>
        </pc:sldMkLst>
      </pc:sldChg>
      <pc:sldChg chg="del">
        <pc:chgData name="Grace Dinan" userId="29ae32d27949aad6" providerId="LiveId" clId="{053FE382-72A8-43B2-825C-229F39BAB266}" dt="2024-09-20T13:16:29.661" v="125" actId="47"/>
        <pc:sldMkLst>
          <pc:docMk/>
          <pc:sldMk cId="3318864367" sldId="261"/>
        </pc:sldMkLst>
      </pc:sldChg>
      <pc:sldChg chg="del">
        <pc:chgData name="Grace Dinan" userId="29ae32d27949aad6" providerId="LiveId" clId="{053FE382-72A8-43B2-825C-229F39BAB266}" dt="2024-09-20T13:16:29.661" v="125" actId="47"/>
        <pc:sldMkLst>
          <pc:docMk/>
          <pc:sldMk cId="1813457405" sldId="262"/>
        </pc:sldMkLst>
      </pc:sldChg>
      <pc:sldChg chg="del">
        <pc:chgData name="Grace Dinan" userId="29ae32d27949aad6" providerId="LiveId" clId="{053FE382-72A8-43B2-825C-229F39BAB266}" dt="2024-09-20T13:16:29.661" v="125" actId="47"/>
        <pc:sldMkLst>
          <pc:docMk/>
          <pc:sldMk cId="3622573527" sldId="263"/>
        </pc:sldMkLst>
      </pc:sldChg>
      <pc:sldChg chg="del">
        <pc:chgData name="Grace Dinan" userId="29ae32d27949aad6" providerId="LiveId" clId="{053FE382-72A8-43B2-825C-229F39BAB266}" dt="2024-09-20T13:16:29.661" v="125" actId="47"/>
        <pc:sldMkLst>
          <pc:docMk/>
          <pc:sldMk cId="422501838" sldId="264"/>
        </pc:sldMkLst>
      </pc:sldChg>
      <pc:sldChg chg="del">
        <pc:chgData name="Grace Dinan" userId="29ae32d27949aad6" providerId="LiveId" clId="{053FE382-72A8-43B2-825C-229F39BAB266}" dt="2024-09-20T13:13:22.469" v="100" actId="47"/>
        <pc:sldMkLst>
          <pc:docMk/>
          <pc:sldMk cId="1366836268" sldId="265"/>
        </pc:sldMkLst>
      </pc:sldChg>
      <pc:sldChg chg="del">
        <pc:chgData name="Grace Dinan" userId="29ae32d27949aad6" providerId="LiveId" clId="{053FE382-72A8-43B2-825C-229F39BAB266}" dt="2024-09-20T13:13:22.469" v="100" actId="47"/>
        <pc:sldMkLst>
          <pc:docMk/>
          <pc:sldMk cId="3154427696" sldId="266"/>
        </pc:sldMkLst>
      </pc:sldChg>
      <pc:sldChg chg="del">
        <pc:chgData name="Grace Dinan" userId="29ae32d27949aad6" providerId="LiveId" clId="{053FE382-72A8-43B2-825C-229F39BAB266}" dt="2024-09-20T13:14:40.261" v="113" actId="47"/>
        <pc:sldMkLst>
          <pc:docMk/>
          <pc:sldMk cId="791538040" sldId="267"/>
        </pc:sldMkLst>
      </pc:sldChg>
      <pc:sldChg chg="addSp modSp mod">
        <pc:chgData name="Grace Dinan" userId="29ae32d27949aad6" providerId="LiveId" clId="{053FE382-72A8-43B2-825C-229F39BAB266}" dt="2024-09-20T13:12:17.542" v="95" actId="20577"/>
        <pc:sldMkLst>
          <pc:docMk/>
          <pc:sldMk cId="3963986471" sldId="272"/>
        </pc:sldMkLst>
        <pc:spChg chg="mod">
          <ac:chgData name="Grace Dinan" userId="29ae32d27949aad6" providerId="LiveId" clId="{053FE382-72A8-43B2-825C-229F39BAB266}" dt="2024-09-20T13:12:17.542" v="95" actId="20577"/>
          <ac:spMkLst>
            <pc:docMk/>
            <pc:sldMk cId="3963986471" sldId="272"/>
            <ac:spMk id="2" creationId="{C4505164-6233-5DFB-9B1B-125946AA827F}"/>
          </ac:spMkLst>
        </pc:spChg>
        <pc:spChg chg="mod">
          <ac:chgData name="Grace Dinan" userId="29ae32d27949aad6" providerId="LiveId" clId="{053FE382-72A8-43B2-825C-229F39BAB266}" dt="2024-09-20T13:09:09.828" v="4" actId="1076"/>
          <ac:spMkLst>
            <pc:docMk/>
            <pc:sldMk cId="3963986471" sldId="272"/>
            <ac:spMk id="22" creationId="{3EC1BD9C-3E29-CA8F-6234-C7AB51F9A868}"/>
          </ac:spMkLst>
        </pc:spChg>
        <pc:picChg chg="add mod">
          <ac:chgData name="Grace Dinan" userId="29ae32d27949aad6" providerId="LiveId" clId="{053FE382-72A8-43B2-825C-229F39BAB266}" dt="2024-09-20T13:08:50.528" v="2" actId="1076"/>
          <ac:picMkLst>
            <pc:docMk/>
            <pc:sldMk cId="3963986471" sldId="272"/>
            <ac:picMk id="3" creationId="{5BEB9FD1-91E9-D3A8-32FA-90294AD88089}"/>
          </ac:picMkLst>
        </pc:picChg>
        <pc:picChg chg="mod">
          <ac:chgData name="Grace Dinan" userId="29ae32d27949aad6" providerId="LiveId" clId="{053FE382-72A8-43B2-825C-229F39BAB266}" dt="2024-09-20T13:08:57.223" v="3" actId="1076"/>
          <ac:picMkLst>
            <pc:docMk/>
            <pc:sldMk cId="3963986471" sldId="272"/>
            <ac:picMk id="21" creationId="{155D2F1D-F3A7-95D9-7CD8-B14B82447471}"/>
          </ac:picMkLst>
        </pc:picChg>
      </pc:sldChg>
      <pc:sldChg chg="del">
        <pc:chgData name="Grace Dinan" userId="29ae32d27949aad6" providerId="LiveId" clId="{053FE382-72A8-43B2-825C-229F39BAB266}" dt="2024-09-20T13:12:46.806" v="97" actId="47"/>
        <pc:sldMkLst>
          <pc:docMk/>
          <pc:sldMk cId="4002955075" sldId="274"/>
        </pc:sldMkLst>
      </pc:sldChg>
      <pc:sldChg chg="del">
        <pc:chgData name="Grace Dinan" userId="29ae32d27949aad6" providerId="LiveId" clId="{053FE382-72A8-43B2-825C-229F39BAB266}" dt="2024-09-20T13:12:38.413" v="96" actId="47"/>
        <pc:sldMkLst>
          <pc:docMk/>
          <pc:sldMk cId="3692126582" sldId="275"/>
        </pc:sldMkLst>
      </pc:sldChg>
      <pc:sldChg chg="del">
        <pc:chgData name="Grace Dinan" userId="29ae32d27949aad6" providerId="LiveId" clId="{053FE382-72A8-43B2-825C-229F39BAB266}" dt="2024-09-20T13:12:38.413" v="96" actId="47"/>
        <pc:sldMkLst>
          <pc:docMk/>
          <pc:sldMk cId="2429783374" sldId="277"/>
        </pc:sldMkLst>
      </pc:sldChg>
      <pc:sldChg chg="del">
        <pc:chgData name="Grace Dinan" userId="29ae32d27949aad6" providerId="LiveId" clId="{053FE382-72A8-43B2-825C-229F39BAB266}" dt="2024-09-20T13:13:49.974" v="106" actId="47"/>
        <pc:sldMkLst>
          <pc:docMk/>
          <pc:sldMk cId="3365664701" sldId="279"/>
        </pc:sldMkLst>
      </pc:sldChg>
      <pc:sldChg chg="del">
        <pc:chgData name="Grace Dinan" userId="29ae32d27949aad6" providerId="LiveId" clId="{053FE382-72A8-43B2-825C-229F39BAB266}" dt="2024-09-20T13:08:02.734" v="0" actId="47"/>
        <pc:sldMkLst>
          <pc:docMk/>
          <pc:sldMk cId="4014947972" sldId="280"/>
        </pc:sldMkLst>
      </pc:sldChg>
      <pc:sldChg chg="del">
        <pc:chgData name="Grace Dinan" userId="29ae32d27949aad6" providerId="LiveId" clId="{053FE382-72A8-43B2-825C-229F39BAB266}" dt="2024-09-20T13:16:19.402" v="124" actId="47"/>
        <pc:sldMkLst>
          <pc:docMk/>
          <pc:sldMk cId="480989222" sldId="281"/>
        </pc:sldMkLst>
      </pc:sldChg>
      <pc:sldChg chg="del">
        <pc:chgData name="Grace Dinan" userId="29ae32d27949aad6" providerId="LiveId" clId="{053FE382-72A8-43B2-825C-229F39BAB266}" dt="2024-09-20T13:12:46.806" v="97" actId="47"/>
        <pc:sldMkLst>
          <pc:docMk/>
          <pc:sldMk cId="4072631810" sldId="282"/>
        </pc:sldMkLst>
      </pc:sldChg>
      <pc:sldChg chg="del">
        <pc:chgData name="Grace Dinan" userId="29ae32d27949aad6" providerId="LiveId" clId="{053FE382-72A8-43B2-825C-229F39BAB266}" dt="2024-09-20T13:12:46.806" v="97" actId="47"/>
        <pc:sldMkLst>
          <pc:docMk/>
          <pc:sldMk cId="3397647404" sldId="284"/>
        </pc:sldMkLst>
      </pc:sldChg>
      <pc:sldChg chg="del">
        <pc:chgData name="Grace Dinan" userId="29ae32d27949aad6" providerId="LiveId" clId="{053FE382-72A8-43B2-825C-229F39BAB266}" dt="2024-09-20T13:12:46.806" v="97" actId="47"/>
        <pc:sldMkLst>
          <pc:docMk/>
          <pc:sldMk cId="1050721018" sldId="285"/>
        </pc:sldMkLst>
      </pc:sldChg>
      <pc:sldChg chg="del">
        <pc:chgData name="Grace Dinan" userId="29ae32d27949aad6" providerId="LiveId" clId="{053FE382-72A8-43B2-825C-229F39BAB266}" dt="2024-09-20T13:13:22.469" v="100" actId="47"/>
        <pc:sldMkLst>
          <pc:docMk/>
          <pc:sldMk cId="3437986539" sldId="286"/>
        </pc:sldMkLst>
      </pc:sldChg>
      <pc:sldChg chg="del">
        <pc:chgData name="Grace Dinan" userId="29ae32d27949aad6" providerId="LiveId" clId="{053FE382-72A8-43B2-825C-229F39BAB266}" dt="2024-09-20T13:08:02.734" v="0" actId="47"/>
        <pc:sldMkLst>
          <pc:docMk/>
          <pc:sldMk cId="1490387114" sldId="288"/>
        </pc:sldMkLst>
      </pc:sldChg>
      <pc:sldChg chg="del">
        <pc:chgData name="Grace Dinan" userId="29ae32d27949aad6" providerId="LiveId" clId="{053FE382-72A8-43B2-825C-229F39BAB266}" dt="2024-09-20T13:14:56.852" v="120" actId="47"/>
        <pc:sldMkLst>
          <pc:docMk/>
          <pc:sldMk cId="3059752818" sldId="289"/>
        </pc:sldMkLst>
      </pc:sldChg>
      <pc:sldChg chg="del">
        <pc:chgData name="Grace Dinan" userId="29ae32d27949aad6" providerId="LiveId" clId="{053FE382-72A8-43B2-825C-229F39BAB266}" dt="2024-09-20T13:13:41.057" v="104" actId="47"/>
        <pc:sldMkLst>
          <pc:docMk/>
          <pc:sldMk cId="3879541467" sldId="294"/>
        </pc:sldMkLst>
      </pc:sldChg>
      <pc:sldChg chg="del">
        <pc:chgData name="Grace Dinan" userId="29ae32d27949aad6" providerId="LiveId" clId="{053FE382-72A8-43B2-825C-229F39BAB266}" dt="2024-09-20T13:13:42.511" v="105" actId="47"/>
        <pc:sldMkLst>
          <pc:docMk/>
          <pc:sldMk cId="751206609" sldId="298"/>
        </pc:sldMkLst>
      </pc:sldChg>
      <pc:sldChg chg="del">
        <pc:chgData name="Grace Dinan" userId="29ae32d27949aad6" providerId="LiveId" clId="{053FE382-72A8-43B2-825C-229F39BAB266}" dt="2024-09-20T13:13:52.163" v="108" actId="47"/>
        <pc:sldMkLst>
          <pc:docMk/>
          <pc:sldMk cId="3400386824" sldId="302"/>
        </pc:sldMkLst>
      </pc:sldChg>
      <pc:sldChg chg="del">
        <pc:chgData name="Grace Dinan" userId="29ae32d27949aad6" providerId="LiveId" clId="{053FE382-72A8-43B2-825C-229F39BAB266}" dt="2024-09-20T13:13:51.110" v="107" actId="47"/>
        <pc:sldMkLst>
          <pc:docMk/>
          <pc:sldMk cId="3915403463" sldId="303"/>
        </pc:sldMkLst>
      </pc:sldChg>
      <pc:sldChg chg="del">
        <pc:chgData name="Grace Dinan" userId="29ae32d27949aad6" providerId="LiveId" clId="{053FE382-72A8-43B2-825C-229F39BAB266}" dt="2024-09-20T13:14:31.909" v="110" actId="47"/>
        <pc:sldMkLst>
          <pc:docMk/>
          <pc:sldMk cId="691440544" sldId="304"/>
        </pc:sldMkLst>
      </pc:sldChg>
      <pc:sldChg chg="del">
        <pc:chgData name="Grace Dinan" userId="29ae32d27949aad6" providerId="LiveId" clId="{053FE382-72A8-43B2-825C-229F39BAB266}" dt="2024-09-20T13:14:34.522" v="111" actId="47"/>
        <pc:sldMkLst>
          <pc:docMk/>
          <pc:sldMk cId="640452271" sldId="306"/>
        </pc:sldMkLst>
      </pc:sldChg>
      <pc:sldChg chg="del">
        <pc:chgData name="Grace Dinan" userId="29ae32d27949aad6" providerId="LiveId" clId="{053FE382-72A8-43B2-825C-229F39BAB266}" dt="2024-09-20T13:08:02.734" v="0" actId="47"/>
        <pc:sldMkLst>
          <pc:docMk/>
          <pc:sldMk cId="3579645256" sldId="310"/>
        </pc:sldMkLst>
      </pc:sldChg>
      <pc:sldChg chg="del">
        <pc:chgData name="Grace Dinan" userId="29ae32d27949aad6" providerId="LiveId" clId="{053FE382-72A8-43B2-825C-229F39BAB266}" dt="2024-09-20T13:12:56.184" v="98" actId="47"/>
        <pc:sldMkLst>
          <pc:docMk/>
          <pc:sldMk cId="2632068855" sldId="312"/>
        </pc:sldMkLst>
      </pc:sldChg>
      <pc:sldChg chg="del">
        <pc:chgData name="Grace Dinan" userId="29ae32d27949aad6" providerId="LiveId" clId="{053FE382-72A8-43B2-825C-229F39BAB266}" dt="2024-09-20T13:12:46.806" v="97" actId="47"/>
        <pc:sldMkLst>
          <pc:docMk/>
          <pc:sldMk cId="660408763" sldId="323"/>
        </pc:sldMkLst>
      </pc:sldChg>
      <pc:sldChg chg="del">
        <pc:chgData name="Grace Dinan" userId="29ae32d27949aad6" providerId="LiveId" clId="{053FE382-72A8-43B2-825C-229F39BAB266}" dt="2024-09-20T13:15:19.452" v="123" actId="47"/>
        <pc:sldMkLst>
          <pc:docMk/>
          <pc:sldMk cId="2129164495" sldId="324"/>
        </pc:sldMkLst>
      </pc:sldChg>
      <pc:sldChg chg="del">
        <pc:chgData name="Grace Dinan" userId="29ae32d27949aad6" providerId="LiveId" clId="{053FE382-72A8-43B2-825C-229F39BAB266}" dt="2024-09-20T13:08:02.734" v="0" actId="47"/>
        <pc:sldMkLst>
          <pc:docMk/>
          <pc:sldMk cId="3504963315" sldId="332"/>
        </pc:sldMkLst>
      </pc:sldChg>
      <pc:sldChg chg="del">
        <pc:chgData name="Grace Dinan" userId="29ae32d27949aad6" providerId="LiveId" clId="{053FE382-72A8-43B2-825C-229F39BAB266}" dt="2024-09-20T13:12:38.413" v="96" actId="47"/>
        <pc:sldMkLst>
          <pc:docMk/>
          <pc:sldMk cId="2687043925" sldId="333"/>
        </pc:sldMkLst>
      </pc:sldChg>
      <pc:sldChg chg="del">
        <pc:chgData name="Grace Dinan" userId="29ae32d27949aad6" providerId="LiveId" clId="{053FE382-72A8-43B2-825C-229F39BAB266}" dt="2024-09-20T13:13:39.798" v="103" actId="47"/>
        <pc:sldMkLst>
          <pc:docMk/>
          <pc:sldMk cId="4029010393" sldId="334"/>
        </pc:sldMkLst>
      </pc:sldChg>
      <pc:sldChg chg="del">
        <pc:chgData name="Grace Dinan" userId="29ae32d27949aad6" providerId="LiveId" clId="{053FE382-72A8-43B2-825C-229F39BAB266}" dt="2024-09-20T13:14:25.231" v="109" actId="47"/>
        <pc:sldMkLst>
          <pc:docMk/>
          <pc:sldMk cId="3614471680" sldId="335"/>
        </pc:sldMkLst>
      </pc:sldChg>
      <pc:sldChg chg="del">
        <pc:chgData name="Grace Dinan" userId="29ae32d27949aad6" providerId="LiveId" clId="{053FE382-72A8-43B2-825C-229F39BAB266}" dt="2024-09-20T13:15:03.232" v="121" actId="47"/>
        <pc:sldMkLst>
          <pc:docMk/>
          <pc:sldMk cId="2309061608" sldId="337"/>
        </pc:sldMkLst>
      </pc:sldChg>
      <pc:sldChg chg="del">
        <pc:chgData name="Grace Dinan" userId="29ae32d27949aad6" providerId="LiveId" clId="{053FE382-72A8-43B2-825C-229F39BAB266}" dt="2024-09-20T13:15:19.452" v="123" actId="47"/>
        <pc:sldMkLst>
          <pc:docMk/>
          <pc:sldMk cId="3528309044" sldId="341"/>
        </pc:sldMkLst>
      </pc:sldChg>
      <pc:sldChg chg="del">
        <pc:chgData name="Grace Dinan" userId="29ae32d27949aad6" providerId="LiveId" clId="{053FE382-72A8-43B2-825C-229F39BAB266}" dt="2024-09-20T13:12:38.413" v="96" actId="47"/>
        <pc:sldMkLst>
          <pc:docMk/>
          <pc:sldMk cId="2461402431" sldId="342"/>
        </pc:sldMkLst>
      </pc:sldChg>
      <pc:sldChg chg="del">
        <pc:chgData name="Grace Dinan" userId="29ae32d27949aad6" providerId="LiveId" clId="{053FE382-72A8-43B2-825C-229F39BAB266}" dt="2024-09-20T13:16:19.402" v="124" actId="47"/>
        <pc:sldMkLst>
          <pc:docMk/>
          <pc:sldMk cId="2700826890" sldId="343"/>
        </pc:sldMkLst>
      </pc:sldChg>
      <pc:sldChg chg="addSp modSp mod">
        <pc:chgData name="Grace Dinan" userId="29ae32d27949aad6" providerId="LiveId" clId="{053FE382-72A8-43B2-825C-229F39BAB266}" dt="2024-09-20T13:21:11.567" v="130" actId="14100"/>
        <pc:sldMkLst>
          <pc:docMk/>
          <pc:sldMk cId="1038099835" sldId="345"/>
        </pc:sldMkLst>
        <pc:picChg chg="add mod">
          <ac:chgData name="Grace Dinan" userId="29ae32d27949aad6" providerId="LiveId" clId="{053FE382-72A8-43B2-825C-229F39BAB266}" dt="2024-09-20T13:21:11.567" v="130" actId="14100"/>
          <ac:picMkLst>
            <pc:docMk/>
            <pc:sldMk cId="1038099835" sldId="345"/>
            <ac:picMk id="7" creationId="{3CFFB70F-5D44-CF79-79A2-49E8B58F31BE}"/>
          </ac:picMkLst>
        </pc:picChg>
      </pc:sldChg>
      <pc:sldChg chg="del">
        <pc:chgData name="Grace Dinan" userId="29ae32d27949aad6" providerId="LiveId" clId="{053FE382-72A8-43B2-825C-229F39BAB266}" dt="2024-09-20T13:13:03.375" v="99" actId="47"/>
        <pc:sldMkLst>
          <pc:docMk/>
          <pc:sldMk cId="315825090" sldId="346"/>
        </pc:sldMkLst>
      </pc:sldChg>
      <pc:sldChg chg="addSp modSp mod">
        <pc:chgData name="Grace Dinan" userId="29ae32d27949aad6" providerId="LiveId" clId="{053FE382-72A8-43B2-825C-229F39BAB266}" dt="2024-09-20T13:21:55.331" v="132" actId="255"/>
        <pc:sldMkLst>
          <pc:docMk/>
          <pc:sldMk cId="3123665301" sldId="347"/>
        </pc:sldMkLst>
        <pc:spChg chg="mod">
          <ac:chgData name="Grace Dinan" userId="29ae32d27949aad6" providerId="LiveId" clId="{053FE382-72A8-43B2-825C-229F39BAB266}" dt="2024-09-20T13:21:55.331" v="132" actId="255"/>
          <ac:spMkLst>
            <pc:docMk/>
            <pc:sldMk cId="3123665301" sldId="347"/>
            <ac:spMk id="5" creationId="{B5C4AE73-AB21-C7A9-5847-073499C555D1}"/>
          </ac:spMkLst>
        </pc:spChg>
        <pc:picChg chg="add mod">
          <ac:chgData name="Grace Dinan" userId="29ae32d27949aad6" providerId="LiveId" clId="{053FE382-72A8-43B2-825C-229F39BAB266}" dt="2024-09-20T13:21:34.818" v="131"/>
          <ac:picMkLst>
            <pc:docMk/>
            <pc:sldMk cId="3123665301" sldId="347"/>
            <ac:picMk id="2" creationId="{52523EC6-8174-36C7-30B1-7719A761D448}"/>
          </ac:picMkLst>
        </pc:picChg>
      </pc:sldChg>
      <pc:sldChg chg="del">
        <pc:chgData name="Grace Dinan" userId="29ae32d27949aad6" providerId="LiveId" clId="{053FE382-72A8-43B2-825C-229F39BAB266}" dt="2024-09-20T13:13:35.038" v="101" actId="47"/>
        <pc:sldMkLst>
          <pc:docMk/>
          <pc:sldMk cId="747562231" sldId="349"/>
        </pc:sldMkLst>
      </pc:sldChg>
      <pc:sldChg chg="del">
        <pc:chgData name="Grace Dinan" userId="29ae32d27949aad6" providerId="LiveId" clId="{053FE382-72A8-43B2-825C-229F39BAB266}" dt="2024-09-20T13:13:37.385" v="102" actId="47"/>
        <pc:sldMkLst>
          <pc:docMk/>
          <pc:sldMk cId="2691556243" sldId="350"/>
        </pc:sldMkLst>
      </pc:sldChg>
      <pc:sldChg chg="del">
        <pc:chgData name="Grace Dinan" userId="29ae32d27949aad6" providerId="LiveId" clId="{053FE382-72A8-43B2-825C-229F39BAB266}" dt="2024-09-20T13:14:37.352" v="112" actId="47"/>
        <pc:sldMkLst>
          <pc:docMk/>
          <pc:sldMk cId="2686945759" sldId="351"/>
        </pc:sldMkLst>
      </pc:sldChg>
      <pc:sldChg chg="del">
        <pc:chgData name="Grace Dinan" userId="29ae32d27949aad6" providerId="LiveId" clId="{053FE382-72A8-43B2-825C-229F39BAB266}" dt="2024-09-20T13:14:41.717" v="114" actId="47"/>
        <pc:sldMkLst>
          <pc:docMk/>
          <pc:sldMk cId="1096357707" sldId="352"/>
        </pc:sldMkLst>
      </pc:sldChg>
      <pc:sldChg chg="del">
        <pc:chgData name="Grace Dinan" userId="29ae32d27949aad6" providerId="LiveId" clId="{053FE382-72A8-43B2-825C-229F39BAB266}" dt="2024-09-20T13:14:48.091" v="116" actId="47"/>
        <pc:sldMkLst>
          <pc:docMk/>
          <pc:sldMk cId="1226311184" sldId="353"/>
        </pc:sldMkLst>
      </pc:sldChg>
      <pc:sldChg chg="del">
        <pc:chgData name="Grace Dinan" userId="29ae32d27949aad6" providerId="LiveId" clId="{053FE382-72A8-43B2-825C-229F39BAB266}" dt="2024-09-20T13:14:49.521" v="117" actId="47"/>
        <pc:sldMkLst>
          <pc:docMk/>
          <pc:sldMk cId="3805914949" sldId="354"/>
        </pc:sldMkLst>
      </pc:sldChg>
      <pc:sldChg chg="del">
        <pc:chgData name="Grace Dinan" userId="29ae32d27949aad6" providerId="LiveId" clId="{053FE382-72A8-43B2-825C-229F39BAB266}" dt="2024-09-20T13:14:53.480" v="118" actId="47"/>
        <pc:sldMkLst>
          <pc:docMk/>
          <pc:sldMk cId="4055953875" sldId="355"/>
        </pc:sldMkLst>
      </pc:sldChg>
      <pc:sldChg chg="del">
        <pc:chgData name="Grace Dinan" userId="29ae32d27949aad6" providerId="LiveId" clId="{053FE382-72A8-43B2-825C-229F39BAB266}" dt="2024-09-20T13:14:55.228" v="119" actId="47"/>
        <pc:sldMkLst>
          <pc:docMk/>
          <pc:sldMk cId="3860718690" sldId="356"/>
        </pc:sldMkLst>
      </pc:sldChg>
      <pc:sldChg chg="del">
        <pc:chgData name="Grace Dinan" userId="29ae32d27949aad6" providerId="LiveId" clId="{053FE382-72A8-43B2-825C-229F39BAB266}" dt="2024-09-20T13:15:19.452" v="123" actId="47"/>
        <pc:sldMkLst>
          <pc:docMk/>
          <pc:sldMk cId="3575157530" sldId="357"/>
        </pc:sldMkLst>
      </pc:sldChg>
      <pc:sldChg chg="del">
        <pc:chgData name="Grace Dinan" userId="29ae32d27949aad6" providerId="LiveId" clId="{053FE382-72A8-43B2-825C-229F39BAB266}" dt="2024-09-20T13:15:19.452" v="123" actId="47"/>
        <pc:sldMkLst>
          <pc:docMk/>
          <pc:sldMk cId="3017383586" sldId="358"/>
        </pc:sldMkLst>
      </pc:sldChg>
      <pc:sldChg chg="del">
        <pc:chgData name="Grace Dinan" userId="29ae32d27949aad6" providerId="LiveId" clId="{053FE382-72A8-43B2-825C-229F39BAB266}" dt="2024-09-20T13:15:19.452" v="123" actId="47"/>
        <pc:sldMkLst>
          <pc:docMk/>
          <pc:sldMk cId="3275655714" sldId="359"/>
        </pc:sldMkLst>
      </pc:sldChg>
      <pc:sldChg chg="del">
        <pc:chgData name="Grace Dinan" userId="29ae32d27949aad6" providerId="LiveId" clId="{053FE382-72A8-43B2-825C-229F39BAB266}" dt="2024-09-20T13:15:19.452" v="123" actId="47"/>
        <pc:sldMkLst>
          <pc:docMk/>
          <pc:sldMk cId="670214864" sldId="36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BB1F2B-F7D1-4433-B295-2DABC8220CD7}" type="datetimeFigureOut">
              <a:t>9/20/2024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1E5796-22C0-4D04-BD5F-E8E5055AA30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5405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286000" y="1683804"/>
            <a:ext cx="13716000" cy="3581953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da-DK" err="1"/>
              <a:t>Click</a:t>
            </a:r>
            <a:r>
              <a:rPr lang="da-DK"/>
              <a:t> to </a:t>
            </a:r>
            <a:r>
              <a:rPr lang="da-DK" err="1"/>
              <a:t>edit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286000" y="5403891"/>
            <a:ext cx="13716000" cy="2484026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da-DK" err="1"/>
              <a:t>Click</a:t>
            </a:r>
            <a:r>
              <a:rPr lang="da-DK"/>
              <a:t> to </a:t>
            </a:r>
            <a:r>
              <a:rPr lang="da-DK" err="1"/>
              <a:t>edit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6F2E5-7D84-B54F-B697-F46D7C17AD98}" type="datetimeFigureOut">
              <a:rPr lang="en-US" noProof="0" smtClean="0"/>
              <a:t>9/20/2024</a:t>
            </a:fld>
            <a:endParaRPr lang="en-US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0AB21-FDB5-8145-86E6-F5215AEA6483}" type="slidenum">
              <a:rPr lang="en-US" noProof="0" smtClean="0"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403214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9">
            <a:extLst>
              <a:ext uri="{FF2B5EF4-FFF2-40B4-BE49-F238E27FC236}">
                <a16:creationId xmlns:a16="http://schemas.microsoft.com/office/drawing/2014/main" id="{37D0C249-5E38-9649-90D1-C3D75FA1615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50095" y="2738860"/>
            <a:ext cx="15747206" cy="684095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5"/>
            <a:r>
              <a:rPr lang="en-GB"/>
              <a:t>Sixth level</a:t>
            </a:r>
            <a:endParaRPr lang="en-US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6C2414B6-FE08-B8E3-9D62-3A945F66EBCC}"/>
              </a:ext>
            </a:extLst>
          </p:cNvPr>
          <p:cNvCxnSpPr>
            <a:cxnSpLocks/>
          </p:cNvCxnSpPr>
          <p:nvPr userDrawn="1"/>
        </p:nvCxnSpPr>
        <p:spPr>
          <a:xfrm>
            <a:off x="1998134" y="1759529"/>
            <a:ext cx="13953066" cy="0"/>
          </a:xfrm>
          <a:prstGeom prst="line">
            <a:avLst/>
          </a:prstGeom>
          <a:ln w="6350">
            <a:solidFill>
              <a:srgbClr val="7378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85AAFB10-6CE4-9955-CA8E-09361EA3C1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98134" y="1051368"/>
            <a:ext cx="13953066" cy="40512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664850385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BA9055-D0BC-5CFA-0C89-E7AAEDDB92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3804"/>
            <a:ext cx="13716000" cy="3581953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4429C2C-AC0C-6C29-3C2E-799DE0EFC4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891"/>
            <a:ext cx="13716000" cy="2484026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E12EB6-EBED-094D-DC37-9D50DE872C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B72B9-D040-884E-9126-BAE23E30A637}" type="datetimeFigureOut">
              <a:rPr lang="en-US" smtClean="0"/>
              <a:t>9/20/2024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9604B3-B0B4-8328-333D-2FDB8E20B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E47EAD-F3B0-3C98-00B4-FD54AB1588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FB8BE-4A54-0141-AA1B-FA8A0838F1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7722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F7788F-ED2B-971F-3591-0E0596B324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60A966-775C-6A61-606B-11DD840FEF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E34B72-1176-65F3-E473-DC14A19A9D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B72B9-D040-884E-9126-BAE23E30A637}" type="datetimeFigureOut">
              <a:rPr lang="en-US" smtClean="0"/>
              <a:t>9/20/2024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81E627-1EEB-067A-16E7-DE58D9B36E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D4ABA8-83A3-A8F2-B343-CB17EDB54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FB8BE-4A54-0141-AA1B-FA8A0838F1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1636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2EDCE-0ABD-5065-F341-B90464B63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7775" y="2565004"/>
            <a:ext cx="15773400" cy="4279766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E23B02-7A8A-FDFF-A573-EF0AD0C52B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7775" y="6885258"/>
            <a:ext cx="15773400" cy="2250628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82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82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2E18EB-6AAC-D287-5BA2-F3429F38E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B72B9-D040-884E-9126-BAE23E30A637}" type="datetimeFigureOut">
              <a:rPr lang="en-US" smtClean="0"/>
              <a:t>9/20/2024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D0186A-578A-4716-95DE-45320FC82A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815980-192A-3C3C-A3DD-025757AEF3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FB8BE-4A54-0141-AA1B-FA8A0838F1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6449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E11296-707A-86C8-1381-E70653FE41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1D3BF4-A832-B863-1D9D-0B291C94A30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7300" y="2738860"/>
            <a:ext cx="7772400" cy="652801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0A4E5E-E3F1-9BF8-D092-CFE8458C0A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58300" y="2738860"/>
            <a:ext cx="7772400" cy="652801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39AA699-A401-F413-2D4F-1FF0C7B22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B72B9-D040-884E-9126-BAE23E30A637}" type="datetimeFigureOut">
              <a:rPr lang="en-US" smtClean="0"/>
              <a:t>9/20/2024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3F76CD-9417-4F85-B3A0-5CFC3261C4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8A055D-A17E-7FD6-6ABC-4D977AA529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FB8BE-4A54-0141-AA1B-FA8A0838F1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5625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CB0CC8-C163-C416-8CE8-2AD411D307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82" y="547773"/>
            <a:ext cx="15773400" cy="1988651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87D703-3E4B-82EF-F5B6-CB2096D17D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9683" y="2522134"/>
            <a:ext cx="7736681" cy="1236059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151080-6F1E-F56F-331A-EF0ED8713B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59683" y="3758193"/>
            <a:ext cx="7736681" cy="552773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1AC9853-49F4-4741-1E35-FB2443FB5CE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258300" y="2522134"/>
            <a:ext cx="7774782" cy="1236059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7A10323-98AF-9B57-6A7E-26751695347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9258300" y="3758193"/>
            <a:ext cx="7774782" cy="552773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5B7A931-07B6-8FFA-CDBE-788E4B0D67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B72B9-D040-884E-9126-BAE23E30A637}" type="datetimeFigureOut">
              <a:rPr lang="en-US" smtClean="0"/>
              <a:t>9/20/2024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06317A9-2A20-734B-71CE-D7C07884C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CA6DA5C-3802-4110-1CA8-BBCAA4F199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FB8BE-4A54-0141-AA1B-FA8A0838F1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1324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BCB7E1-A3C3-1280-B0CC-68B87053BF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68222AF-E888-A549-AB45-135C472CAB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B72B9-D040-884E-9126-BAE23E30A637}" type="datetimeFigureOut">
              <a:rPr lang="en-US" smtClean="0"/>
              <a:t>9/20/2024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04490B9-2A62-4D5E-C951-3F72F3574A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2D8B369-2A46-49D8-E8DD-327130EA1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FB8BE-4A54-0141-AA1B-FA8A0838F1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6148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6930749-371E-61E0-2FD5-A9FE77FD1E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B72B9-D040-884E-9126-BAE23E30A637}" type="datetimeFigureOut">
              <a:rPr lang="en-US" smtClean="0"/>
              <a:t>9/20/2024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AF435B9-DCD8-7A75-F390-66048B20C5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A8C9AE-6B99-C723-F412-BD37D5C977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FB8BE-4A54-0141-AA1B-FA8A0838F1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42739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A46686-705E-EB5B-F029-0F5680F915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83" y="685906"/>
            <a:ext cx="5898356" cy="2400671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50445-4DB6-1E32-24B5-533828569F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4782" y="1481367"/>
            <a:ext cx="9258300" cy="7311566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834725-7C05-E634-21F5-B56B440ACB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9683" y="3086576"/>
            <a:ext cx="5898356" cy="5718265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CC4C66-D2D9-017E-A2C9-9830AF9025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B72B9-D040-884E-9126-BAE23E30A637}" type="datetimeFigureOut">
              <a:rPr lang="en-US" smtClean="0"/>
              <a:t>9/20/2024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1C3B0A-2EC0-1364-07D5-17F030EC7E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AF1F4C-A0F2-CB4E-E2F0-D70E70789B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FB8BE-4A54-0141-AA1B-FA8A0838F1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1249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CE62D9-F145-B91E-EF23-032992BE7F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83" y="685906"/>
            <a:ext cx="5898356" cy="2400671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957AF9C-0419-3F87-2014-08D59681F8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774782" y="1481367"/>
            <a:ext cx="9258300" cy="7311566"/>
          </a:xfrm>
        </p:spPr>
        <p:txBody>
          <a:bodyPr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790B8EF-0FC6-D208-2AB6-D7DAB02F7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9683" y="3086576"/>
            <a:ext cx="5898356" cy="5718265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31EA17-D21A-04E8-AAC8-2E0C69445E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B72B9-D040-884E-9126-BAE23E30A637}" type="datetimeFigureOut">
              <a:rPr lang="en-US" smtClean="0"/>
              <a:t>9/20/2024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5F3237-4450-63FE-79B1-B6B5779DE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530510-09A0-6AEF-B390-D6012098B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FB8BE-4A54-0141-AA1B-FA8A0838F1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6394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</a:lstStyle>
          <a:p>
            <a:pPr lvl="0"/>
            <a:r>
              <a:rPr lang="en-US" noProof="0"/>
              <a:t>First Level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6F2E5-7D84-B54F-B697-F46D7C17AD98}" type="datetimeFigureOut">
              <a:rPr lang="en-US" noProof="0" smtClean="0"/>
              <a:t>9/20/2024</a:t>
            </a:fld>
            <a:endParaRPr lang="en-US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0AB21-FDB5-8145-86E6-F5215AEA6483}" type="slidenum">
              <a:rPr lang="en-US" noProof="0" smtClean="0"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3544502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4308A1-7771-C7E6-05A7-B191605DDD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578C6D5-0FF6-9CFC-DF55-3C81E5ED26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8AB30F-AB2E-C7AA-760E-0135F84313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B72B9-D040-884E-9126-BAE23E30A637}" type="datetimeFigureOut">
              <a:rPr lang="en-US" smtClean="0"/>
              <a:t>9/20/2024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EC2590-C524-35E7-5716-F98F6AA348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B80249-C487-9344-1F22-89608022C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FB8BE-4A54-0141-AA1B-FA8A0838F1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4608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D8A75D9-085E-CBC3-8AB8-CCDF4D892C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3087350" y="547772"/>
            <a:ext cx="3943350" cy="8719103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CF91AFE-CA7D-59E7-3703-8E9EBFA581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257300" y="547772"/>
            <a:ext cx="11601450" cy="8719103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C28B99-4E15-2256-CCED-E3DA747B5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B72B9-D040-884E-9126-BAE23E30A637}" type="datetimeFigureOut">
              <a:rPr lang="en-US" smtClean="0"/>
              <a:t>9/20/2024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0EA62B-F932-4871-86BA-D14F71B093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4C5119-5057-F26D-BD90-A68372239C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FB8BE-4A54-0141-AA1B-FA8A0838F1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988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247775" y="2565004"/>
            <a:ext cx="15773400" cy="4279766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 noProof="0"/>
              <a:t>Click to edit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247775" y="6885258"/>
            <a:ext cx="15773400" cy="2250628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82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82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6F2E5-7D84-B54F-B697-F46D7C17AD98}" type="datetimeFigureOut">
              <a:rPr lang="en-US" noProof="0" smtClean="0"/>
              <a:t>9/20/2024</a:t>
            </a:fld>
            <a:endParaRPr lang="en-US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0AB21-FDB5-8145-86E6-F5215AEA6483}" type="slidenum">
              <a:rPr lang="en-US" noProof="0" smtClean="0"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914702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257300" y="3266479"/>
            <a:ext cx="7772400" cy="6000396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/>
            </a:lvl1pPr>
            <a:lvl2pPr>
              <a:lnSpc>
                <a:spcPct val="100000"/>
              </a:lnSpc>
              <a:spcBef>
                <a:spcPts val="0"/>
              </a:spcBef>
              <a:defRPr/>
            </a:lvl2pPr>
            <a:lvl3pPr>
              <a:lnSpc>
                <a:spcPct val="100000"/>
              </a:lnSpc>
              <a:spcBef>
                <a:spcPts val="0"/>
              </a:spcBef>
              <a:defRPr/>
            </a:lvl3pPr>
            <a:lvl4pPr>
              <a:lnSpc>
                <a:spcPct val="100000"/>
              </a:lnSpc>
              <a:spcBef>
                <a:spcPts val="0"/>
              </a:spcBef>
              <a:defRPr/>
            </a:lvl4pPr>
            <a:lvl5pPr>
              <a:lnSpc>
                <a:spcPct val="100000"/>
              </a:lnSpc>
              <a:spcBef>
                <a:spcPts val="0"/>
              </a:spcBef>
              <a:defRPr/>
            </a:lvl5pPr>
          </a:lstStyle>
          <a:p>
            <a:pPr lvl="0"/>
            <a:r>
              <a:rPr lang="en-US" noProof="0"/>
              <a:t>First Level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9258300" y="3266479"/>
            <a:ext cx="7772400" cy="6000396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/>
            </a:lvl1pPr>
            <a:lvl2pPr>
              <a:lnSpc>
                <a:spcPct val="100000"/>
              </a:lnSpc>
              <a:spcBef>
                <a:spcPts val="0"/>
              </a:spcBef>
              <a:defRPr/>
            </a:lvl2pPr>
            <a:lvl3pPr>
              <a:lnSpc>
                <a:spcPct val="100000"/>
              </a:lnSpc>
              <a:spcBef>
                <a:spcPts val="0"/>
              </a:spcBef>
              <a:defRPr/>
            </a:lvl3pPr>
            <a:lvl4pPr>
              <a:lnSpc>
                <a:spcPct val="100000"/>
              </a:lnSpc>
              <a:spcBef>
                <a:spcPts val="0"/>
              </a:spcBef>
              <a:defRPr/>
            </a:lvl4pPr>
            <a:lvl5pPr>
              <a:lnSpc>
                <a:spcPct val="100000"/>
              </a:lnSpc>
              <a:spcBef>
                <a:spcPts val="0"/>
              </a:spcBef>
              <a:defRPr/>
            </a:lvl5pPr>
          </a:lstStyle>
          <a:p>
            <a:pPr lvl="0"/>
            <a:r>
              <a:rPr lang="en-US" noProof="0"/>
              <a:t>First Level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6F2E5-7D84-B54F-B697-F46D7C17AD98}" type="datetimeFigureOut">
              <a:rPr lang="en-US" noProof="0" smtClean="0"/>
              <a:t>9/20/2024</a:t>
            </a:fld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0AB21-FDB5-8145-86E6-F5215AEA6483}" type="slidenum">
              <a:rPr lang="en-US" noProof="0" smtClean="0"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344280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a-DK" err="1"/>
              <a:t>Click</a:t>
            </a:r>
            <a:r>
              <a:rPr lang="da-DK"/>
              <a:t> to </a:t>
            </a:r>
            <a:r>
              <a:rPr lang="da-DK" err="1"/>
              <a:t>edit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6F2E5-7D84-B54F-B697-F46D7C17AD98}" type="datetimeFigureOut">
              <a:rPr lang="en-US" noProof="0" smtClean="0"/>
              <a:t>9/20/2024</a:t>
            </a:fld>
            <a:endParaRPr lang="en-US" noProof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noProof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0AB21-FDB5-8145-86E6-F5215AEA6483}" type="slidenum">
              <a:rPr lang="en-US" noProof="0" smtClean="0"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7135544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6F2E5-7D84-B54F-B697-F46D7C17AD98}" type="datetimeFigureOut">
              <a:rPr lang="da-DK" smtClean="0"/>
              <a:t>20-09-2024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0AB21-FDB5-8145-86E6-F5215AEA6483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9832761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4">
            <a:extLst>
              <a:ext uri="{FF2B5EF4-FFF2-40B4-BE49-F238E27FC236}">
                <a16:creationId xmlns:a16="http://schemas.microsoft.com/office/drawing/2014/main" id="{2D9F1A0C-10CB-8ED5-4F0E-84DD3A8A5857}"/>
              </a:ext>
            </a:extLst>
          </p:cNvPr>
          <p:cNvSpPr/>
          <p:nvPr userDrawn="1"/>
        </p:nvSpPr>
        <p:spPr>
          <a:xfrm>
            <a:off x="11227981" y="4253023"/>
            <a:ext cx="7060019" cy="60355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6F2E5-7D84-B54F-B697-F46D7C17AD98}" type="datetimeFigureOut">
              <a:rPr lang="da-DK" smtClean="0"/>
              <a:t>20-09-2024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0AB21-FDB5-8145-86E6-F5215AEA6483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775048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with tex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Communication toolkit | EASME">
            <a:extLst>
              <a:ext uri="{FF2B5EF4-FFF2-40B4-BE49-F238E27FC236}">
                <a16:creationId xmlns:a16="http://schemas.microsoft.com/office/drawing/2014/main" id="{523FF363-A2EF-4B38-A9B8-5D24743C8F1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826" y="9467042"/>
            <a:ext cx="924950" cy="616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FB42336F-2880-0F9A-F687-7F7B1287760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4787" y="150901"/>
            <a:ext cx="2263214" cy="1316939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A7EBD18C-F0C6-8767-0490-FD77FEB9E2B8}"/>
              </a:ext>
            </a:extLst>
          </p:cNvPr>
          <p:cNvSpPr txBox="1">
            <a:spLocks/>
          </p:cNvSpPr>
          <p:nvPr userDrawn="1"/>
        </p:nvSpPr>
        <p:spPr>
          <a:xfrm>
            <a:off x="16925544" y="9535998"/>
            <a:ext cx="894003" cy="547772"/>
          </a:xfrm>
          <a:prstGeom prst="rect">
            <a:avLst/>
          </a:prstGeom>
        </p:spPr>
        <p:txBody>
          <a:bodyPr vert="horz" lIns="137160" tIns="68580" rIns="137160" bIns="68580" rtlCol="0" anchor="ctr"/>
          <a:lstStyle>
            <a:defPPr>
              <a:defRPr lang="en-US"/>
            </a:defPPr>
            <a:lvl1pPr marL="0" algn="r" defTabSz="914400" rtl="0" eaLnBrk="1" latinLnBrk="0" hangingPunct="1">
              <a:defRPr sz="1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1E44034-86AE-42A5-904F-03E940F6324C}" type="slidenum">
              <a:rPr lang="en-GB" sz="2400" smtClean="0">
                <a:latin typeface="Gotham light"/>
              </a:rPr>
              <a:pPr/>
              <a:t>‹#›</a:t>
            </a:fld>
            <a:endParaRPr lang="en-GB" sz="2400" dirty="0">
              <a:latin typeface="Gotham light"/>
            </a:endParaRPr>
          </a:p>
        </p:txBody>
      </p:sp>
      <p:sp>
        <p:nvSpPr>
          <p:cNvPr id="4" name="Datumsplatzhalter 2">
            <a:extLst>
              <a:ext uri="{FF2B5EF4-FFF2-40B4-BE49-F238E27FC236}">
                <a16:creationId xmlns:a16="http://schemas.microsoft.com/office/drawing/2014/main" id="{3771FBE3-697A-B200-89F2-FB962174A4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861456" y="9535998"/>
            <a:ext cx="3510644" cy="547772"/>
          </a:xfrm>
        </p:spPr>
        <p:txBody>
          <a:bodyPr/>
          <a:lstStyle>
            <a:lvl1pPr>
              <a:defRPr sz="1800">
                <a:latin typeface="Gotham light"/>
              </a:defRPr>
            </a:lvl1pPr>
          </a:lstStyle>
          <a:p>
            <a:fld id="{66104E64-9325-40CC-95AA-BAA6F1E41131}" type="datetime1">
              <a:rPr lang="en-GB" smtClean="0"/>
              <a:t>20/09/2024</a:t>
            </a:fld>
            <a:endParaRPr lang="en-GB" dirty="0"/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5315C072-86F8-5BC1-FAF1-F3E77CD426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773"/>
            <a:ext cx="15026055" cy="1988651"/>
          </a:xfrm>
        </p:spPr>
        <p:txBody>
          <a:bodyPr>
            <a:normAutofit/>
          </a:bodyPr>
          <a:lstStyle>
            <a:lvl1pPr>
              <a:defRPr sz="5400">
                <a:latin typeface="Gotham black" pitchFamily="50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2A312110-596C-EBA5-D36C-F7D34071FAE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57300" y="2738860"/>
            <a:ext cx="15773400" cy="6528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sz="4200">
                <a:solidFill>
                  <a:schemeClr val="tx2"/>
                </a:solidFill>
                <a:latin typeface="Gotham light"/>
              </a:defRPr>
            </a:lvl1pPr>
            <a:lvl2pPr>
              <a:defRPr sz="4200">
                <a:solidFill>
                  <a:schemeClr val="tx2"/>
                </a:solidFill>
                <a:latin typeface="Gotham light"/>
              </a:defRPr>
            </a:lvl2pPr>
            <a:lvl3pPr>
              <a:defRPr sz="4200">
                <a:solidFill>
                  <a:schemeClr val="tx2"/>
                </a:solidFill>
                <a:latin typeface="Gotham light"/>
              </a:defRPr>
            </a:lvl3pPr>
            <a:lvl4pPr>
              <a:defRPr sz="4200">
                <a:solidFill>
                  <a:schemeClr val="tx2"/>
                </a:solidFill>
                <a:latin typeface="Gotham light"/>
              </a:defRPr>
            </a:lvl4pPr>
            <a:lvl5pPr>
              <a:defRPr sz="4200">
                <a:solidFill>
                  <a:schemeClr val="tx2"/>
                </a:solidFill>
                <a:latin typeface="Gotham light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1744005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network&#10;&#10;Description automatically generated">
            <a:extLst>
              <a:ext uri="{FF2B5EF4-FFF2-40B4-BE49-F238E27FC236}">
                <a16:creationId xmlns:a16="http://schemas.microsoft.com/office/drawing/2014/main" id="{9899B4A7-E4D4-AC2C-E45D-F40AC4F5E12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-3816"/>
            <a:ext cx="18281330" cy="102924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1EAFA87-1B3D-4949-8E5F-FD8F976D75D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3175" y="4242974"/>
            <a:ext cx="7893420" cy="1378837"/>
          </a:xfrm>
          <a:prstGeom prst="rect">
            <a:avLst/>
          </a:prstGeom>
        </p:spPr>
        <p:txBody>
          <a:bodyPr wrap="none" tIns="108000" anchor="t" anchorCtr="0">
            <a:noAutofit/>
          </a:bodyPr>
          <a:lstStyle>
            <a:lvl1pPr algn="l">
              <a:lnSpc>
                <a:spcPts val="5100"/>
              </a:lnSpc>
              <a:defRPr sz="6000" b="1" i="0" cap="all" spc="-150" baseline="0">
                <a:solidFill>
                  <a:schemeClr val="bg1"/>
                </a:solidFill>
                <a:latin typeface="Helvetica" pitchFamily="2" charset="0"/>
              </a:defRPr>
            </a:lvl1pPr>
          </a:lstStyle>
          <a:p>
            <a:r>
              <a:rPr lang="en-GB"/>
              <a:t>Divider</a:t>
            </a:r>
            <a:br>
              <a:rPr lang="en-GB"/>
            </a:br>
            <a:r>
              <a:rPr lang="en-GB"/>
              <a:t>title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4EBE9D8-E745-C849-975D-E97394A04F5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663177" y="5793589"/>
            <a:ext cx="4138865" cy="27076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400" b="0" i="0" kern="400" spc="-75" baseline="0">
                <a:solidFill>
                  <a:schemeClr val="bg1"/>
                </a:solidFill>
                <a:latin typeface="Helvetica Light" panose="020B0403020202020204" pitchFamily="34" charset="0"/>
              </a:defRPr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GB"/>
              <a:t>Subtitle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80595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BC ACC BG">
            <a:extLst>
              <a:ext uri="{FF2B5EF4-FFF2-40B4-BE49-F238E27FC236}">
                <a16:creationId xmlns:a16="http://schemas.microsoft.com/office/drawing/2014/main" id="{C2F3C3DC-903E-E186-AE79-AA3051E60B9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8288000" cy="10288588"/>
          </a:xfrm>
          <a:custGeom>
            <a:avLst/>
            <a:gdLst/>
            <a:ahLst/>
            <a:cxnLst/>
            <a:rect l="l" t="t" r="r" b="b"/>
            <a:pathLst>
              <a:path w="18288000" h="10287000" extrusionOk="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2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137139" tIns="68550" rIns="137139" bIns="685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lang="en-US" sz="2700" b="0" i="0" u="none" strike="noStrike" cap="none" noProof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7300" y="1569486"/>
            <a:ext cx="15773400" cy="16969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err="1"/>
              <a:t>Click</a:t>
            </a:r>
            <a:r>
              <a:rPr lang="da-DK"/>
              <a:t> to </a:t>
            </a:r>
            <a:r>
              <a:rPr lang="da-DK" err="1"/>
              <a:t>edit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7300" y="3760573"/>
            <a:ext cx="15773400" cy="55706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First Level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</a:t>
            </a:r>
            <a:r>
              <a:rPr lang="da-DK" err="1"/>
              <a:t>level</a:t>
            </a:r>
            <a:endParaRPr lang="da-DK"/>
          </a:p>
          <a:p>
            <a:pPr lvl="3"/>
            <a:r>
              <a:rPr lang="da-DK"/>
              <a:t>Forth Level</a:t>
            </a:r>
          </a:p>
          <a:p>
            <a:pPr lvl="4"/>
            <a:r>
              <a:rPr lang="da-DK"/>
              <a:t>Fifth </a:t>
            </a:r>
            <a:r>
              <a:rPr lang="da-DK" err="1"/>
              <a:t>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7300" y="9535998"/>
            <a:ext cx="4114800" cy="5477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82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3E6F2E5-7D84-B54F-B697-F46D7C17AD98}" type="datetimeFigureOut">
              <a:rPr lang="en-US" smtClean="0"/>
              <a:pPr/>
              <a:t>9/20/2024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57900" y="9535998"/>
            <a:ext cx="6172200" cy="5477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82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915900" y="9535998"/>
            <a:ext cx="4114800" cy="5477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82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5350AB21-FDB5-8145-86E6-F5215AEA648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199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3" r:id="rId5"/>
    <p:sldLayoutId id="2147483664" r:id="rId6"/>
    <p:sldLayoutId id="2147483665" r:id="rId7"/>
    <p:sldLayoutId id="2147483678" r:id="rId8"/>
    <p:sldLayoutId id="2147483679" r:id="rId9"/>
    <p:sldLayoutId id="2147483680" r:id="rId10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342900" indent="-342900" algn="l" defTabSz="13716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4200" kern="1200">
          <a:solidFill>
            <a:srgbClr val="FF0000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1028700" indent="-342900" algn="l" defTabSz="13716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3600" kern="1200">
          <a:solidFill>
            <a:srgbClr val="747779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714500" indent="-342900" algn="l" defTabSz="13716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2400300" indent="-342900" algn="l" defTabSz="13716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3086100" indent="-342900" algn="l" defTabSz="13716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699F15-0527-535A-690D-CD666ED6C0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773"/>
            <a:ext cx="15773400" cy="19886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A98241-4E81-F210-7835-0026DB6B94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860"/>
            <a:ext cx="15773400" cy="6528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BB57F0-0BE7-08CF-C347-7E00D0FFEF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57300" y="9535998"/>
            <a:ext cx="4114800" cy="5477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1BB72B9-D040-884E-9126-BAE23E30A637}" type="datetimeFigureOut">
              <a:rPr lang="en-US" smtClean="0"/>
              <a:t>9/20/2024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BF3835-7D5C-B25A-8A23-E959BBE7E5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57900" y="9535998"/>
            <a:ext cx="6172200" cy="5477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962E2D-EE96-CC53-25F5-A222529316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5998"/>
            <a:ext cx="4114800" cy="5477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61FB8BE-4A54-0141-AA1B-FA8A0838F1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150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505164-6233-5DFB-9B1B-125946AA82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4667" y="1502337"/>
            <a:ext cx="15305139" cy="1696993"/>
          </a:xfrm>
        </p:spPr>
        <p:txBody>
          <a:bodyPr>
            <a:normAutofit fontScale="90000"/>
          </a:bodyPr>
          <a:lstStyle/>
          <a:p>
            <a:r>
              <a:rPr lang="en-IE" sz="4900" dirty="0">
                <a:latin typeface="Calibri"/>
                <a:ea typeface="Calibri"/>
                <a:cs typeface="Calibri"/>
              </a:rPr>
              <a:t>Foundation for XR and AI-Powered Galleries</a:t>
            </a:r>
            <a:br>
              <a:rPr lang="en-IE" sz="4900" dirty="0">
                <a:latin typeface="Calibri"/>
                <a:ea typeface="Calibri"/>
                <a:cs typeface="Calibri"/>
              </a:rPr>
            </a:br>
            <a:r>
              <a:rPr lang="en-IE" sz="4900" dirty="0">
                <a:latin typeface="Calibri"/>
                <a:ea typeface="Calibri"/>
                <a:cs typeface="Calibri"/>
              </a:rPr>
              <a:t>2023 IBC Accelerator</a:t>
            </a:r>
            <a:br>
              <a:rPr lang="en-IE" dirty="0">
                <a:latin typeface="Calibri"/>
                <a:ea typeface="Calibri"/>
                <a:cs typeface="Calibri"/>
              </a:rPr>
            </a:br>
            <a:r>
              <a:rPr lang="en-IE" b="1" dirty="0">
                <a:solidFill>
                  <a:srgbClr val="E20713"/>
                </a:solidFill>
                <a:latin typeface="Calibri"/>
                <a:ea typeface="Calibri"/>
                <a:cs typeface="Calibri"/>
              </a:rPr>
              <a:t>GALLERY AGNOSTIC MEDIA PRODUCTION</a:t>
            </a:r>
            <a:endParaRPr lang="en-IE" b="1" dirty="0">
              <a:solidFill>
                <a:srgbClr val="E20713"/>
              </a:solidFill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155D2F1D-F3A7-95D9-7CD8-B14B824474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300" y="3458164"/>
            <a:ext cx="10993407" cy="6069881"/>
          </a:xfrm>
          <a:prstGeom prst="rect">
            <a:avLst/>
          </a:prstGeom>
          <a:ln>
            <a:noFill/>
          </a:ln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3EC1BD9C-3E29-CA8F-6234-C7AB51F9A868}"/>
              </a:ext>
            </a:extLst>
          </p:cNvPr>
          <p:cNvSpPr txBox="1"/>
          <p:nvPr/>
        </p:nvSpPr>
        <p:spPr>
          <a:xfrm>
            <a:off x="510502" y="6153040"/>
            <a:ext cx="2364873" cy="1055608"/>
          </a:xfrm>
          <a:prstGeom prst="roundRect">
            <a:avLst/>
          </a:prstGeom>
          <a:solidFill>
            <a:srgbClr val="E20713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</a:rPr>
              <a:t>Device</a:t>
            </a:r>
          </a:p>
          <a:p>
            <a:pPr algn="ctr"/>
            <a:r>
              <a:rPr lang="en-US" sz="2800" b="1" dirty="0">
                <a:solidFill>
                  <a:schemeClr val="bg1"/>
                </a:solidFill>
              </a:rPr>
              <a:t>Integration</a:t>
            </a: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5BEB9FD1-91E9-D3A8-32FA-90294AD880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56736" y="3361562"/>
            <a:ext cx="6731264" cy="3431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39864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8" descr="A diagram of a computer network&#10;&#10;Description automatically generated">
            <a:extLst>
              <a:ext uri="{FF2B5EF4-FFF2-40B4-BE49-F238E27FC236}">
                <a16:creationId xmlns:a16="http://schemas.microsoft.com/office/drawing/2014/main" id="{56636EEE-1E66-0788-5611-62499000DBC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31" r="1590" b="19613"/>
          <a:stretch/>
        </p:blipFill>
        <p:spPr>
          <a:xfrm>
            <a:off x="5923174" y="5479897"/>
            <a:ext cx="11738798" cy="3824357"/>
          </a:xfrm>
          <a:prstGeom prst="rect">
            <a:avLst/>
          </a:prstGeom>
        </p:spPr>
      </p:pic>
      <p:pic>
        <p:nvPicPr>
          <p:cNvPr id="3" name="Picture 2" descr="A group of people standing in a green room&#10;&#10;Description automatically generated">
            <a:extLst>
              <a:ext uri="{FF2B5EF4-FFF2-40B4-BE49-F238E27FC236}">
                <a16:creationId xmlns:a16="http://schemas.microsoft.com/office/drawing/2014/main" id="{1CF9BCE8-B26D-2C7D-FC56-D6300C0AC7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382" y="5710357"/>
            <a:ext cx="4486938" cy="33634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4" name="Pladsholder til indhold 4">
            <a:extLst>
              <a:ext uri="{FF2B5EF4-FFF2-40B4-BE49-F238E27FC236}">
                <a16:creationId xmlns:a16="http://schemas.microsoft.com/office/drawing/2014/main" id="{5BB6FD1E-18E3-C703-3973-FEDC38DEB7E5}"/>
              </a:ext>
            </a:extLst>
          </p:cNvPr>
          <p:cNvSpPr txBox="1">
            <a:spLocks/>
          </p:cNvSpPr>
          <p:nvPr/>
        </p:nvSpPr>
        <p:spPr>
          <a:xfrm>
            <a:off x="1181885" y="3100697"/>
            <a:ext cx="15711733" cy="5570607"/>
          </a:xfrm>
          <a:prstGeom prst="rect">
            <a:avLst/>
          </a:prstGeom>
        </p:spPr>
        <p:txBody>
          <a:bodyPr/>
          <a:lstStyle>
            <a:lvl1pPr marL="342900" indent="-342900" algn="l" defTabSz="13716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4200" kern="1200">
                <a:solidFill>
                  <a:srgbClr val="FF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1028700" indent="-342900" algn="l" defTabSz="13716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3600" kern="1200">
                <a:solidFill>
                  <a:srgbClr val="747779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714500" indent="-342900" algn="l" defTabSz="13716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2400300" indent="-342900" algn="l" defTabSz="13716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3086100" indent="-342900" algn="l" defTabSz="13716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+mn-lt"/>
              </a:rPr>
              <a:t>FVV Live: </a:t>
            </a:r>
            <a:r>
              <a:rPr lang="en-GB" dirty="0">
                <a:solidFill>
                  <a:schemeClr val="tx1"/>
                </a:solidFill>
                <a:latin typeface="+mn-lt"/>
              </a:rPr>
              <a:t>9 Stereo cameras capture the scene (RGB+D)</a:t>
            </a:r>
          </a:p>
          <a:p>
            <a:r>
              <a:rPr lang="en-GB" dirty="0">
                <a:solidFill>
                  <a:schemeClr val="tx1"/>
                </a:solidFill>
                <a:latin typeface="+mn-lt"/>
              </a:rPr>
              <a:t>Green Screen setup to segment people</a:t>
            </a:r>
          </a:p>
          <a:p>
            <a:r>
              <a:rPr lang="en-GB" dirty="0">
                <a:solidFill>
                  <a:schemeClr val="tx1"/>
                </a:solidFill>
                <a:latin typeface="+mn-lt"/>
              </a:rPr>
              <a:t>Remote rendering approach</a:t>
            </a:r>
          </a:p>
        </p:txBody>
      </p:sp>
      <p:sp>
        <p:nvSpPr>
          <p:cNvPr id="6" name="Titel 3">
            <a:extLst>
              <a:ext uri="{FF2B5EF4-FFF2-40B4-BE49-F238E27FC236}">
                <a16:creationId xmlns:a16="http://schemas.microsoft.com/office/drawing/2014/main" id="{0D186A79-42BA-5F60-B710-60CFB350E870}"/>
              </a:ext>
            </a:extLst>
          </p:cNvPr>
          <p:cNvSpPr txBox="1">
            <a:spLocks/>
          </p:cNvSpPr>
          <p:nvPr/>
        </p:nvSpPr>
        <p:spPr>
          <a:xfrm>
            <a:off x="1257300" y="1907173"/>
            <a:ext cx="15773400" cy="1696993"/>
          </a:xfrm>
          <a:prstGeom prst="rect">
            <a:avLst/>
          </a:prstGeom>
        </p:spPr>
        <p:txBody>
          <a:bodyPr/>
          <a:lstStyle>
            <a:lvl1pPr algn="l" defTabSz="13716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dirty="0">
                <a:latin typeface="+mj-lt"/>
              </a:rPr>
              <a:t>3D Human integration in Unity</a:t>
            </a:r>
          </a:p>
        </p:txBody>
      </p:sp>
      <p:pic>
        <p:nvPicPr>
          <p:cNvPr id="7" name="Picture 6" descr="A logo with a light shining on it&#10;&#10;Description automatically generated">
            <a:extLst>
              <a:ext uri="{FF2B5EF4-FFF2-40B4-BE49-F238E27FC236}">
                <a16:creationId xmlns:a16="http://schemas.microsoft.com/office/drawing/2014/main" id="{3CFFB70F-5D44-CF79-79A2-49E8B58F31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47219" y="1927862"/>
            <a:ext cx="2660801" cy="167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0998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F96442-3B9C-7F42-1AA0-38D6218DA502}"/>
              </a:ext>
            </a:extLst>
          </p:cNvPr>
          <p:cNvSpPr txBox="1">
            <a:spLocks/>
          </p:cNvSpPr>
          <p:nvPr/>
        </p:nvSpPr>
        <p:spPr>
          <a:xfrm>
            <a:off x="11904292" y="3760573"/>
            <a:ext cx="5126408" cy="5570607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342900" indent="-342900" algn="l" defTabSz="13716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4200" kern="1200">
                <a:solidFill>
                  <a:srgbClr val="FF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1028700" indent="-342900" algn="l" defTabSz="13716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3600" kern="1200">
                <a:solidFill>
                  <a:srgbClr val="747779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714500" indent="-342900" algn="l" defTabSz="13716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2400300" indent="-342900" algn="l" defTabSz="13716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3086100" indent="-342900" algn="l" defTabSz="13716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solidFill>
                  <a:schemeClr val="tx1"/>
                </a:solidFill>
                <a:latin typeface="+mn-lt"/>
              </a:rPr>
              <a:t>The video received is played on a billboard inside of a Unity scene</a:t>
            </a:r>
          </a:p>
          <a:p>
            <a:endParaRPr lang="en-GB" sz="1900" dirty="0">
              <a:solidFill>
                <a:schemeClr val="tx1"/>
              </a:solidFill>
              <a:latin typeface="+mn-lt"/>
            </a:endParaRPr>
          </a:p>
          <a:p>
            <a:r>
              <a:rPr lang="en-GB" dirty="0">
                <a:solidFill>
                  <a:schemeClr val="tx1"/>
                </a:solidFill>
                <a:latin typeface="+mn-lt"/>
              </a:rPr>
              <a:t>The server takes the direction from the user to the billboard to render the virtual view</a:t>
            </a:r>
          </a:p>
        </p:txBody>
      </p:sp>
      <p:pic>
        <p:nvPicPr>
          <p:cNvPr id="4" name="Content Placeholder 6" descr="A diagram of a diagram of a diagram&#10;&#10;Description automatically generated">
            <a:extLst>
              <a:ext uri="{FF2B5EF4-FFF2-40B4-BE49-F238E27FC236}">
                <a16:creationId xmlns:a16="http://schemas.microsoft.com/office/drawing/2014/main" id="{7CD52307-AF23-1947-7C6A-50613F4F49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300" y="4043795"/>
            <a:ext cx="10365762" cy="5004162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B5C4AE73-AB21-C7A9-5847-073499C555D1}"/>
              </a:ext>
            </a:extLst>
          </p:cNvPr>
          <p:cNvSpPr txBox="1">
            <a:spLocks/>
          </p:cNvSpPr>
          <p:nvPr/>
        </p:nvSpPr>
        <p:spPr>
          <a:xfrm>
            <a:off x="1257300" y="1569486"/>
            <a:ext cx="15773400" cy="1696993"/>
          </a:xfrm>
          <a:prstGeom prst="rect">
            <a:avLst/>
          </a:prstGeom>
        </p:spPr>
        <p:txBody>
          <a:bodyPr anchor="ctr"/>
          <a:lstStyle>
            <a:lvl1pPr algn="l" defTabSz="13716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sz="4400" dirty="0">
                <a:latin typeface="+mj-lt"/>
              </a:rPr>
              <a:t>Rendering a coherent view yields volumetric sensation</a:t>
            </a:r>
          </a:p>
        </p:txBody>
      </p:sp>
      <p:pic>
        <p:nvPicPr>
          <p:cNvPr id="2" name="Picture 1" descr="A logo with a light shining on it&#10;&#10;Description automatically generated">
            <a:extLst>
              <a:ext uri="{FF2B5EF4-FFF2-40B4-BE49-F238E27FC236}">
                <a16:creationId xmlns:a16="http://schemas.microsoft.com/office/drawing/2014/main" id="{52523EC6-8174-36C7-30B1-7719A761D4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47219" y="1927862"/>
            <a:ext cx="2660801" cy="167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6653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D4AD5739-FAB9-8CB8-BDB7-7F4614A1E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164" y="1578397"/>
            <a:ext cx="11654880" cy="1696993"/>
          </a:xfrm>
        </p:spPr>
        <p:txBody>
          <a:bodyPr>
            <a:normAutofit/>
          </a:bodyPr>
          <a:lstStyle/>
          <a:p>
            <a:r>
              <a:rPr lang="en-US" sz="5400" dirty="0"/>
              <a:t>Volumetric Video XR Studio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BB5DF49-8463-96F3-572E-BC66F76E5F2D}"/>
              </a:ext>
            </a:extLst>
          </p:cNvPr>
          <p:cNvSpPr txBox="1"/>
          <p:nvPr/>
        </p:nvSpPr>
        <p:spPr>
          <a:xfrm>
            <a:off x="1257300" y="3266479"/>
            <a:ext cx="7227107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Distributed solution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Provides scalability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Easy to assemble with commodity-based hardware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Easy to use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AI-based spatial camera calibration solution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E5150D2-F78B-3E06-D4F6-DF9AA1E281FE}"/>
              </a:ext>
            </a:extLst>
          </p:cNvPr>
          <p:cNvSpPr/>
          <p:nvPr/>
        </p:nvSpPr>
        <p:spPr>
          <a:xfrm>
            <a:off x="3369599" y="5411337"/>
            <a:ext cx="2006221" cy="696036"/>
          </a:xfrm>
          <a:prstGeom prst="roundRect">
            <a:avLst/>
          </a:prstGeom>
          <a:ln w="28575">
            <a:prstDash val="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Can be mini-pc, laptop…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A4F6032-7389-1012-59A5-02F5E7075664}"/>
              </a:ext>
            </a:extLst>
          </p:cNvPr>
          <p:cNvGrpSpPr/>
          <p:nvPr/>
        </p:nvGrpSpPr>
        <p:grpSpPr>
          <a:xfrm>
            <a:off x="1257300" y="5869797"/>
            <a:ext cx="2564074" cy="685334"/>
            <a:chOff x="1257300" y="5869797"/>
            <a:chExt cx="2564074" cy="685334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39225015-D988-1C3E-A028-5E1446FDD7EA}"/>
                </a:ext>
              </a:extLst>
            </p:cNvPr>
            <p:cNvSpPr/>
            <p:nvPr/>
          </p:nvSpPr>
          <p:spPr>
            <a:xfrm>
              <a:off x="2402007" y="5936776"/>
              <a:ext cx="1419367" cy="614149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Processing unit</a:t>
              </a:r>
            </a:p>
          </p:txBody>
        </p:sp>
        <p:pic>
          <p:nvPicPr>
            <p:cNvPr id="8" name="Picture 7" descr="A white device with a black background&#10;&#10;Description automatically generated">
              <a:extLst>
                <a:ext uri="{FF2B5EF4-FFF2-40B4-BE49-F238E27FC236}">
                  <a16:creationId xmlns:a16="http://schemas.microsoft.com/office/drawing/2014/main" id="{86699CC3-896E-0DB4-3D75-6B426BAA2B2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57300" y="5923128"/>
              <a:ext cx="632003" cy="632003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4FF5BADC-7B45-B7F5-0ED2-21D995713A86}"/>
                </a:ext>
              </a:extLst>
            </p:cNvPr>
            <p:cNvCxnSpPr>
              <a:stCxn id="8" idx="3"/>
              <a:endCxn id="3" idx="1"/>
            </p:cNvCxnSpPr>
            <p:nvPr/>
          </p:nvCxnSpPr>
          <p:spPr>
            <a:xfrm>
              <a:off x="1889303" y="6239130"/>
              <a:ext cx="512704" cy="4721"/>
            </a:xfrm>
            <a:prstGeom prst="line">
              <a:avLst/>
            </a:prstGeom>
            <a:ln w="57150"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4509927-CDDD-2418-5E09-D5C03889CD71}"/>
                </a:ext>
              </a:extLst>
            </p:cNvPr>
            <p:cNvSpPr txBox="1"/>
            <p:nvPr/>
          </p:nvSpPr>
          <p:spPr>
            <a:xfrm>
              <a:off x="1790942" y="5869797"/>
              <a:ext cx="61106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USB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9467095-F1DF-9D27-55D3-87AED42412B0}"/>
              </a:ext>
            </a:extLst>
          </p:cNvPr>
          <p:cNvGrpSpPr/>
          <p:nvPr/>
        </p:nvGrpSpPr>
        <p:grpSpPr>
          <a:xfrm>
            <a:off x="1242254" y="6746813"/>
            <a:ext cx="2564074" cy="685334"/>
            <a:chOff x="1257300" y="5869797"/>
            <a:chExt cx="2564074" cy="685334"/>
          </a:xfrm>
        </p:grpSpPr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91B4A846-4C41-664D-5059-69A381FC3068}"/>
                </a:ext>
              </a:extLst>
            </p:cNvPr>
            <p:cNvSpPr/>
            <p:nvPr/>
          </p:nvSpPr>
          <p:spPr>
            <a:xfrm>
              <a:off x="2402007" y="5936776"/>
              <a:ext cx="1419367" cy="614149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Processing unit</a:t>
              </a:r>
            </a:p>
          </p:txBody>
        </p:sp>
        <p:pic>
          <p:nvPicPr>
            <p:cNvPr id="15" name="Picture 14" descr="A white device with a black background&#10;&#10;Description automatically generated">
              <a:extLst>
                <a:ext uri="{FF2B5EF4-FFF2-40B4-BE49-F238E27FC236}">
                  <a16:creationId xmlns:a16="http://schemas.microsoft.com/office/drawing/2014/main" id="{512DBB80-F66D-0F12-72C5-0CB56D9A34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57300" y="5923128"/>
              <a:ext cx="632003" cy="632003"/>
            </a:xfrm>
            <a:prstGeom prst="rect">
              <a:avLst/>
            </a:prstGeom>
          </p:spPr>
        </p:pic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420BDD09-02FF-6F70-BEC2-A9EC916962B9}"/>
                </a:ext>
              </a:extLst>
            </p:cNvPr>
            <p:cNvCxnSpPr>
              <a:stCxn id="15" idx="3"/>
              <a:endCxn id="14" idx="1"/>
            </p:cNvCxnSpPr>
            <p:nvPr/>
          </p:nvCxnSpPr>
          <p:spPr>
            <a:xfrm>
              <a:off x="1889303" y="6239130"/>
              <a:ext cx="512704" cy="4721"/>
            </a:xfrm>
            <a:prstGeom prst="line">
              <a:avLst/>
            </a:prstGeom>
            <a:ln w="57150"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4E9A42F-80F6-9650-4564-971B800562C0}"/>
                </a:ext>
              </a:extLst>
            </p:cNvPr>
            <p:cNvSpPr txBox="1"/>
            <p:nvPr/>
          </p:nvSpPr>
          <p:spPr>
            <a:xfrm>
              <a:off x="1790942" y="5869797"/>
              <a:ext cx="61106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USB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8B1B6BF-D21C-E035-353F-2C8D1E8FB237}"/>
              </a:ext>
            </a:extLst>
          </p:cNvPr>
          <p:cNvGrpSpPr/>
          <p:nvPr/>
        </p:nvGrpSpPr>
        <p:grpSpPr>
          <a:xfrm>
            <a:off x="1257300" y="7901426"/>
            <a:ext cx="2564074" cy="685334"/>
            <a:chOff x="1257300" y="5869797"/>
            <a:chExt cx="2564074" cy="685334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8A01FF4B-5E7B-98D4-3E33-F4F2D52857C7}"/>
                </a:ext>
              </a:extLst>
            </p:cNvPr>
            <p:cNvSpPr/>
            <p:nvPr/>
          </p:nvSpPr>
          <p:spPr>
            <a:xfrm>
              <a:off x="2402007" y="5936776"/>
              <a:ext cx="1419367" cy="614149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Processing unit</a:t>
              </a:r>
            </a:p>
          </p:txBody>
        </p:sp>
        <p:pic>
          <p:nvPicPr>
            <p:cNvPr id="20" name="Picture 19" descr="A white device with a black background&#10;&#10;Description automatically generated">
              <a:extLst>
                <a:ext uri="{FF2B5EF4-FFF2-40B4-BE49-F238E27FC236}">
                  <a16:creationId xmlns:a16="http://schemas.microsoft.com/office/drawing/2014/main" id="{980B8AD5-BACE-DA11-2781-132B18F7C62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57300" y="5923128"/>
              <a:ext cx="632003" cy="632003"/>
            </a:xfrm>
            <a:prstGeom prst="rect">
              <a:avLst/>
            </a:prstGeom>
          </p:spPr>
        </p:pic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C1F4FC91-E012-319B-46BC-F98F1A5FEF50}"/>
                </a:ext>
              </a:extLst>
            </p:cNvPr>
            <p:cNvCxnSpPr>
              <a:stCxn id="20" idx="3"/>
              <a:endCxn id="19" idx="1"/>
            </p:cNvCxnSpPr>
            <p:nvPr/>
          </p:nvCxnSpPr>
          <p:spPr>
            <a:xfrm>
              <a:off x="1889303" y="6239130"/>
              <a:ext cx="512704" cy="4721"/>
            </a:xfrm>
            <a:prstGeom prst="line">
              <a:avLst/>
            </a:prstGeom>
            <a:ln w="57150"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99B9561-7061-4785-E9DC-1902E896B5DB}"/>
                </a:ext>
              </a:extLst>
            </p:cNvPr>
            <p:cNvSpPr txBox="1"/>
            <p:nvPr/>
          </p:nvSpPr>
          <p:spPr>
            <a:xfrm>
              <a:off x="1790942" y="5869797"/>
              <a:ext cx="61106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USB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70A66011-B13A-952F-F01A-8A72B7E5A287}"/>
              </a:ext>
            </a:extLst>
          </p:cNvPr>
          <p:cNvGrpSpPr/>
          <p:nvPr/>
        </p:nvGrpSpPr>
        <p:grpSpPr>
          <a:xfrm>
            <a:off x="3068388" y="7560380"/>
            <a:ext cx="56512" cy="304161"/>
            <a:chOff x="6387151" y="7116145"/>
            <a:chExt cx="56512" cy="304161"/>
          </a:xfrm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A878419A-880A-8B5B-7B22-1147571FE162}"/>
                </a:ext>
              </a:extLst>
            </p:cNvPr>
            <p:cNvSpPr/>
            <p:nvPr/>
          </p:nvSpPr>
          <p:spPr>
            <a:xfrm>
              <a:off x="6387152" y="7116145"/>
              <a:ext cx="56511" cy="56511"/>
            </a:xfrm>
            <a:prstGeom prst="ellipse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D2AA740A-86C5-9584-8194-E5969F038791}"/>
                </a:ext>
              </a:extLst>
            </p:cNvPr>
            <p:cNvSpPr/>
            <p:nvPr/>
          </p:nvSpPr>
          <p:spPr>
            <a:xfrm>
              <a:off x="6387151" y="7239970"/>
              <a:ext cx="56511" cy="56511"/>
            </a:xfrm>
            <a:prstGeom prst="ellipse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E575265B-9DF9-1464-3F55-365F2BEDBC83}"/>
                </a:ext>
              </a:extLst>
            </p:cNvPr>
            <p:cNvSpPr/>
            <p:nvPr/>
          </p:nvSpPr>
          <p:spPr>
            <a:xfrm>
              <a:off x="6387151" y="7363795"/>
              <a:ext cx="56511" cy="56511"/>
            </a:xfrm>
            <a:prstGeom prst="ellipse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9" name="Picture 28" descr="A close-up of a switch&#10;&#10;Description automatically generated">
            <a:extLst>
              <a:ext uri="{FF2B5EF4-FFF2-40B4-BE49-F238E27FC236}">
                <a16:creationId xmlns:a16="http://schemas.microsoft.com/office/drawing/2014/main" id="{9C008D48-1EEC-C6D5-51FB-190BE54192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0853" y="6847359"/>
            <a:ext cx="1421309" cy="947539"/>
          </a:xfrm>
          <a:prstGeom prst="rect">
            <a:avLst/>
          </a:prstGeom>
        </p:spPr>
      </p:pic>
      <p:cxnSp>
        <p:nvCxnSpPr>
          <p:cNvPr id="31" name="Connector: Elbow 30">
            <a:extLst>
              <a:ext uri="{FF2B5EF4-FFF2-40B4-BE49-F238E27FC236}">
                <a16:creationId xmlns:a16="http://schemas.microsoft.com/office/drawing/2014/main" id="{39CF4690-2E1E-F047-6AD6-B8745B1F40C6}"/>
              </a:ext>
            </a:extLst>
          </p:cNvPr>
          <p:cNvCxnSpPr>
            <a:stCxn id="3" idx="3"/>
            <a:endCxn id="29" idx="1"/>
          </p:cNvCxnSpPr>
          <p:nvPr/>
        </p:nvCxnSpPr>
        <p:spPr>
          <a:xfrm>
            <a:off x="3821374" y="6243851"/>
            <a:ext cx="1049479" cy="1077278"/>
          </a:xfrm>
          <a:prstGeom prst="bentConnector3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Connector: Elbow 32">
            <a:extLst>
              <a:ext uri="{FF2B5EF4-FFF2-40B4-BE49-F238E27FC236}">
                <a16:creationId xmlns:a16="http://schemas.microsoft.com/office/drawing/2014/main" id="{E295E15A-B08B-3FB3-CD05-63068A532F1B}"/>
              </a:ext>
            </a:extLst>
          </p:cNvPr>
          <p:cNvCxnSpPr>
            <a:stCxn id="14" idx="3"/>
            <a:endCxn id="29" idx="1"/>
          </p:cNvCxnSpPr>
          <p:nvPr/>
        </p:nvCxnSpPr>
        <p:spPr>
          <a:xfrm>
            <a:off x="3806328" y="7120867"/>
            <a:ext cx="1064525" cy="200262"/>
          </a:xfrm>
          <a:prstGeom prst="bentConnector3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Connector: Elbow 34">
            <a:extLst>
              <a:ext uri="{FF2B5EF4-FFF2-40B4-BE49-F238E27FC236}">
                <a16:creationId xmlns:a16="http://schemas.microsoft.com/office/drawing/2014/main" id="{323052FC-75A8-2C99-DB6A-AED9AB7F308E}"/>
              </a:ext>
            </a:extLst>
          </p:cNvPr>
          <p:cNvCxnSpPr>
            <a:stCxn id="19" idx="3"/>
            <a:endCxn id="29" idx="1"/>
          </p:cNvCxnSpPr>
          <p:nvPr/>
        </p:nvCxnSpPr>
        <p:spPr>
          <a:xfrm flipV="1">
            <a:off x="3821374" y="7321129"/>
            <a:ext cx="1049479" cy="954351"/>
          </a:xfrm>
          <a:prstGeom prst="bentConnector3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B317B321-D386-785E-32EF-7AC01E83781F}"/>
              </a:ext>
            </a:extLst>
          </p:cNvPr>
          <p:cNvSpPr txBox="1"/>
          <p:nvPr/>
        </p:nvSpPr>
        <p:spPr>
          <a:xfrm>
            <a:off x="4521633" y="6629126"/>
            <a:ext cx="2119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Local Area Network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82B77D48-8395-7F20-8C0F-10DECAAE5402}"/>
              </a:ext>
            </a:extLst>
          </p:cNvPr>
          <p:cNvGrpSpPr/>
          <p:nvPr/>
        </p:nvGrpSpPr>
        <p:grpSpPr>
          <a:xfrm>
            <a:off x="6827289" y="5879322"/>
            <a:ext cx="2882900" cy="2882900"/>
            <a:chOff x="7341639" y="6147185"/>
            <a:chExt cx="2882900" cy="2882900"/>
          </a:xfrm>
        </p:grpSpPr>
        <p:pic>
          <p:nvPicPr>
            <p:cNvPr id="38" name="Picture 37" descr="A computer with a colorful screen&#10;&#10;Description automatically generated">
              <a:extLst>
                <a:ext uri="{FF2B5EF4-FFF2-40B4-BE49-F238E27FC236}">
                  <a16:creationId xmlns:a16="http://schemas.microsoft.com/office/drawing/2014/main" id="{30D6D0A2-DB90-BA19-3ED1-A8BC6A3E9EC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341639" y="6147185"/>
              <a:ext cx="2882900" cy="2882900"/>
            </a:xfrm>
            <a:prstGeom prst="rect">
              <a:avLst/>
            </a:prstGeom>
          </p:spPr>
        </p:pic>
        <p:pic>
          <p:nvPicPr>
            <p:cNvPr id="43" name="Picture 42" descr="A screenshot of a computer&#10;&#10;Description automatically generated">
              <a:extLst>
                <a:ext uri="{FF2B5EF4-FFF2-40B4-BE49-F238E27FC236}">
                  <a16:creationId xmlns:a16="http://schemas.microsoft.com/office/drawing/2014/main" id="{5E1BED1C-85D0-A7FA-0D72-141A28E9B57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786775" y="6800144"/>
              <a:ext cx="1963649" cy="1101282"/>
            </a:xfrm>
            <a:prstGeom prst="rect">
              <a:avLst/>
            </a:prstGeom>
          </p:spPr>
        </p:pic>
      </p:grp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41ED12EC-6AC8-70D3-7606-697B2B2A9A4D}"/>
              </a:ext>
            </a:extLst>
          </p:cNvPr>
          <p:cNvCxnSpPr>
            <a:stCxn id="29" idx="3"/>
            <a:endCxn id="38" idx="1"/>
          </p:cNvCxnSpPr>
          <p:nvPr/>
        </p:nvCxnSpPr>
        <p:spPr>
          <a:xfrm flipV="1">
            <a:off x="6292162" y="7320772"/>
            <a:ext cx="535127" cy="35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83B33548-0E81-E225-52D6-91A27C9B02A4}"/>
              </a:ext>
            </a:extLst>
          </p:cNvPr>
          <p:cNvSpPr txBox="1"/>
          <p:nvPr/>
        </p:nvSpPr>
        <p:spPr>
          <a:xfrm>
            <a:off x="7421424" y="5759355"/>
            <a:ext cx="16656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VolCap</a:t>
            </a:r>
            <a:r>
              <a:rPr lang="en-US" dirty="0"/>
              <a:t>: Studio</a:t>
            </a:r>
          </a:p>
          <a:p>
            <a:pPr algn="ctr"/>
            <a:r>
              <a:rPr lang="en-US" dirty="0"/>
              <a:t>Application</a:t>
            </a:r>
          </a:p>
        </p:txBody>
      </p:sp>
      <p:pic>
        <p:nvPicPr>
          <p:cNvPr id="5" name="Picture 4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9B8E8AD5-F25E-CE38-FA5B-06E18FC5677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33956" y="2017830"/>
            <a:ext cx="4141864" cy="818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0229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6C6C3B15-8B58-21A2-6D20-95532D312570}"/>
              </a:ext>
            </a:extLst>
          </p:cNvPr>
          <p:cNvSpPr/>
          <p:nvPr/>
        </p:nvSpPr>
        <p:spPr>
          <a:xfrm>
            <a:off x="0" y="3338932"/>
            <a:ext cx="18288000" cy="6948863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72279" b="-120318"/>
            </a:stretch>
          </a:blipFill>
        </p:spPr>
        <p:txBody>
          <a:bodyPr/>
          <a:lstStyle/>
          <a:p>
            <a:pPr defTabSz="1371600"/>
            <a:endParaRPr lang="en-GB" dirty="0">
              <a:solidFill>
                <a:prstClr val="black"/>
              </a:solidFill>
              <a:latin typeface="Aptos" panose="02110004020202020204"/>
            </a:endParaRPr>
          </a:p>
        </p:txBody>
      </p:sp>
      <p:pic>
        <p:nvPicPr>
          <p:cNvPr id="4" name="Picture 3" descr="A diagram of a computer program&#10;&#10;Description automatically generated">
            <a:extLst>
              <a:ext uri="{FF2B5EF4-FFF2-40B4-BE49-F238E27FC236}">
                <a16:creationId xmlns:a16="http://schemas.microsoft.com/office/drawing/2014/main" id="{DE7F424E-91B4-98E9-20AA-0EC24AB150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618" y="794"/>
            <a:ext cx="16337535" cy="8197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0009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794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defTabSz="1371600"/>
            <a:endParaRPr lang="en-GB" dirty="0">
              <a:solidFill>
                <a:prstClr val="black"/>
              </a:solidFill>
              <a:latin typeface="Aptos" panose="02110004020202020204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9D48CD1-183F-0E2A-3895-327C909FA07F}"/>
              </a:ext>
            </a:extLst>
          </p:cNvPr>
          <p:cNvSpPr txBox="1"/>
          <p:nvPr/>
        </p:nvSpPr>
        <p:spPr>
          <a:xfrm>
            <a:off x="1202266" y="2155555"/>
            <a:ext cx="16413041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371600"/>
            <a:r>
              <a:rPr lang="en-US" sz="3300" b="1" dirty="0">
                <a:solidFill>
                  <a:srgbClr val="E20713"/>
                </a:solidFill>
                <a:latin typeface="Aptos" panose="02110004020202020204"/>
              </a:rPr>
              <a:t>Presenter Voice Driven Automation </a:t>
            </a:r>
            <a:r>
              <a:rPr lang="en-US" sz="3300" dirty="0">
                <a:solidFill>
                  <a:srgbClr val="747779"/>
                </a:solidFill>
                <a:latin typeface="Aptos" panose="02110004020202020204"/>
              </a:rPr>
              <a:t>: Deeper Device Integration enabling New UI</a:t>
            </a:r>
          </a:p>
        </p:txBody>
      </p:sp>
      <p:pic>
        <p:nvPicPr>
          <p:cNvPr id="8" name="Picture 7" descr="A diagram of a computer&#10;&#10;Description automatically generated">
            <a:extLst>
              <a:ext uri="{FF2B5EF4-FFF2-40B4-BE49-F238E27FC236}">
                <a16:creationId xmlns:a16="http://schemas.microsoft.com/office/drawing/2014/main" id="{CE63A496-EA02-4E6A-A9E1-2A586418437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6216"/>
          <a:stretch/>
        </p:blipFill>
        <p:spPr>
          <a:xfrm>
            <a:off x="3378429" y="2976980"/>
            <a:ext cx="9432891" cy="5545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9784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-tema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-tema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-t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6A17B40C952764FB16810D060306002" ma:contentTypeVersion="15" ma:contentTypeDescription="Create a new document." ma:contentTypeScope="" ma:versionID="e323b205accaffebb41274e9e8d075af">
  <xsd:schema xmlns:xsd="http://www.w3.org/2001/XMLSchema" xmlns:xs="http://www.w3.org/2001/XMLSchema" xmlns:p="http://schemas.microsoft.com/office/2006/metadata/properties" xmlns:ns2="ee2e2065-a011-4228-88be-eefd4015fe2a" xmlns:ns3="9b57fc03-3c54-4f5b-8cd4-1b5cda318cab" targetNamespace="http://schemas.microsoft.com/office/2006/metadata/properties" ma:root="true" ma:fieldsID="082eeaef97aa863cbea10540f58c33c4" ns2:_="" ns3:_="">
    <xsd:import namespace="ee2e2065-a011-4228-88be-eefd4015fe2a"/>
    <xsd:import namespace="9b57fc03-3c54-4f5b-8cd4-1b5cda318ca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e2e2065-a011-4228-88be-eefd4015fe2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be72f847-d03d-479c-8df1-d11966d06a8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57fc03-3c54-4f5b-8cd4-1b5cda318cab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263ae644-3077-4f73-a56f-ed551ce3a984}" ma:internalName="TaxCatchAll" ma:showField="CatchAllData" ma:web="9b57fc03-3c54-4f5b-8cd4-1b5cda318ca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e2e2065-a011-4228-88be-eefd4015fe2a">
      <Terms xmlns="http://schemas.microsoft.com/office/infopath/2007/PartnerControls"/>
    </lcf76f155ced4ddcb4097134ff3c332f>
    <TaxCatchAll xmlns="9b57fc03-3c54-4f5b-8cd4-1b5cda318cab" xsi:nil="true"/>
  </documentManagement>
</p:properties>
</file>

<file path=customXml/itemProps1.xml><?xml version="1.0" encoding="utf-8"?>
<ds:datastoreItem xmlns:ds="http://schemas.openxmlformats.org/officeDocument/2006/customXml" ds:itemID="{8F6EEB13-54BB-41ED-9FC3-1067023F2982}"/>
</file>

<file path=customXml/itemProps2.xml><?xml version="1.0" encoding="utf-8"?>
<ds:datastoreItem xmlns:ds="http://schemas.openxmlformats.org/officeDocument/2006/customXml" ds:itemID="{83676A0A-A7AC-4A83-B534-1D10607F961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2687957-FA44-43AF-ABA6-42E32F776A75}">
  <ds:schemaRefs>
    <ds:schemaRef ds:uri="http://schemas.microsoft.com/office/2006/documentManagement/types"/>
    <ds:schemaRef ds:uri="http://www.w3.org/XML/1998/namespace"/>
    <ds:schemaRef ds:uri="56e50116-0aac-4abb-9e8e-3de64e239922"/>
    <ds:schemaRef ds:uri="http://purl.org/dc/elements/1.1/"/>
    <ds:schemaRef ds:uri="http://purl.org/dc/dcmitype/"/>
    <ds:schemaRef ds:uri="http://schemas.microsoft.com/office/infopath/2007/PartnerControls"/>
    <ds:schemaRef ds:uri="2c169ae4-a051-4aaa-afde-803ef601b35a"/>
    <ds:schemaRef ds:uri="http://schemas.openxmlformats.org/package/2006/metadata/core-properties"/>
    <ds:schemaRef ds:uri="http://schemas.microsoft.com/office/2006/metadata/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7845</TotalTime>
  <Words>136</Words>
  <Application>Microsoft Office PowerPoint</Application>
  <PresentationFormat>Custom</PresentationFormat>
  <Paragraphs>28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Aptos</vt:lpstr>
      <vt:lpstr>Aptos Display</vt:lpstr>
      <vt:lpstr>Arial</vt:lpstr>
      <vt:lpstr>Calibri</vt:lpstr>
      <vt:lpstr>Gotham black</vt:lpstr>
      <vt:lpstr>Gotham light</vt:lpstr>
      <vt:lpstr>Helvetica</vt:lpstr>
      <vt:lpstr>Helvetica Light</vt:lpstr>
      <vt:lpstr>Office-tema</vt:lpstr>
      <vt:lpstr>Office Theme</vt:lpstr>
      <vt:lpstr>Foundation for XR and AI-Powered Galleries 2023 IBC Accelerator GALLERY AGNOSTIC MEDIA PRODUCTION</vt:lpstr>
      <vt:lpstr>PowerPoint Presentation</vt:lpstr>
      <vt:lpstr>PowerPoint Presentation</vt:lpstr>
      <vt:lpstr>Volumetric Video XR Studio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Evolution of the Control Room</dc:title>
  <dc:creator>Niels Borg</dc:creator>
  <cp:lastModifiedBy>Grace Dinan</cp:lastModifiedBy>
  <cp:revision>2046</cp:revision>
  <dcterms:created xsi:type="dcterms:W3CDTF">2024-08-25T17:28:07Z</dcterms:created>
  <dcterms:modified xsi:type="dcterms:W3CDTF">2024-09-20T13:22:04Z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0x01010086A17B40C952764FB16810D060306002</vt:lpwstr>
  </property>
  <property fmtid="{D5CDD505-2E9C-101B-9397-08002B2CF9AE}" pid="3" name="Order">
    <vt:r8>44300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  <property fmtid="{D5CDD505-2E9C-101B-9397-08002B2CF9AE}" pid="10" name="_ExtendedDescription">
    <vt:lpwstr/>
  </property>
  <property fmtid="{D5CDD505-2E9C-101B-9397-08002B2CF9AE}" pid="11" name="TriggerFlowInfo">
    <vt:lpwstr/>
  </property>
  <property fmtid="{D5CDD505-2E9C-101B-9397-08002B2CF9AE}" pid="12" name="MediaServiceImageTags">
    <vt:lpwstr/>
  </property>
</Properties>
</file>