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74" r:id="rId4"/>
    <p:sldId id="279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0C8"/>
    <a:srgbClr val="9E213D"/>
    <a:srgbClr val="830E44"/>
    <a:srgbClr val="711D00"/>
    <a:srgbClr val="EEEEF0"/>
    <a:srgbClr val="FAFAFA"/>
    <a:srgbClr val="A7ABB6"/>
    <a:srgbClr val="F2F2F2"/>
    <a:srgbClr val="D19C51"/>
    <a:srgbClr val="F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19"/>
    <p:restoredTop sz="90476"/>
  </p:normalViewPr>
  <p:slideViewPr>
    <p:cSldViewPr snapToGrid="0" showGuides="1">
      <p:cViewPr varScale="1">
        <p:scale>
          <a:sx n="59" d="100"/>
          <a:sy n="59" d="100"/>
        </p:scale>
        <p:origin x="130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10A3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E-8440-BFB8-546CCE8766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E-8440-BFB8-546CCE8766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BE-8440-BFB8-546CCE876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9400783"/>
        <c:axId val="1870196287"/>
      </c:barChart>
      <c:catAx>
        <c:axId val="187940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196287"/>
        <c:crosses val="autoZero"/>
        <c:auto val="1"/>
        <c:lblAlgn val="ctr"/>
        <c:lblOffset val="100"/>
        <c:noMultiLvlLbl val="0"/>
      </c:catAx>
      <c:valAx>
        <c:axId val="187019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40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41F6D-650A-475B-AB2C-AD72EBC04632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4BAB2-48B0-4A63-92C3-1539FB59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4BAB2-48B0-4A63-92C3-1539FB59B8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563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961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336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222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384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84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29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411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429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900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156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392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775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21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672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588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674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571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81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315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766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323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745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908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B055F4-66E9-9149-BF1A-7609417E9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00" y="420071"/>
            <a:ext cx="3519455" cy="674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6C560-30DD-D94D-B866-ACCA5F9DF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897" y="303989"/>
            <a:ext cx="588998" cy="9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25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98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448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96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979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BFBB7-2E1E-A343-AEF8-187896DB956F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6300" y="420290"/>
            <a:ext cx="3519455" cy="673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51E875-2CA1-3644-AE55-0EDCE64EA061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897" y="303989"/>
            <a:ext cx="588998" cy="918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D5EE27-46E0-B56A-9012-31304F3391BB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015"/>
            <a:ext cx="1219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0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50" r:id="rId2"/>
    <p:sldLayoutId id="2147483690" r:id="rId3"/>
    <p:sldLayoutId id="214748365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83" r:id="rId11"/>
    <p:sldLayoutId id="2147483684" r:id="rId12"/>
    <p:sldLayoutId id="2147483662" r:id="rId13"/>
    <p:sldLayoutId id="2147483687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81" r:id="rId27"/>
    <p:sldLayoutId id="2147483689" r:id="rId28"/>
    <p:sldLayoutId id="214748367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8BB5AF-8625-00E9-0FF5-E261FF82AD34}"/>
              </a:ext>
            </a:extLst>
          </p:cNvPr>
          <p:cNvSpPr/>
          <p:nvPr/>
        </p:nvSpPr>
        <p:spPr>
          <a:xfrm>
            <a:off x="7783" y="447598"/>
            <a:ext cx="6864655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4044BC5B-CA68-0458-37D2-1BE85523629A}"/>
              </a:ext>
            </a:extLst>
          </p:cNvPr>
          <p:cNvSpPr/>
          <p:nvPr/>
        </p:nvSpPr>
        <p:spPr>
          <a:xfrm flipV="1">
            <a:off x="6638222" y="810257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7E8E4-EAFC-CD43-34F4-7FDDF2B4FCA2}"/>
              </a:ext>
            </a:extLst>
          </p:cNvPr>
          <p:cNvSpPr txBox="1"/>
          <p:nvPr/>
        </p:nvSpPr>
        <p:spPr>
          <a:xfrm>
            <a:off x="657618" y="44855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Operations, Best Practices, Process Safety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85EF77-4810-A9C4-0E57-89B884C66636}"/>
              </a:ext>
            </a:extLst>
          </p:cNvPr>
          <p:cNvSpPr txBox="1"/>
          <p:nvPr/>
        </p:nvSpPr>
        <p:spPr>
          <a:xfrm>
            <a:off x="687650" y="1860115"/>
            <a:ext cx="45719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Title of your presentation [Arial – 28 pt, Bold]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D2C6F22D-A5E9-8C2D-F26C-78C91ADFB16E}"/>
              </a:ext>
            </a:extLst>
          </p:cNvPr>
          <p:cNvSpPr txBox="1"/>
          <p:nvPr/>
        </p:nvSpPr>
        <p:spPr>
          <a:xfrm>
            <a:off x="687650" y="3860354"/>
            <a:ext cx="7277119" cy="353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710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Speaker [Arial – 24 pt, Bold]</a:t>
            </a:r>
            <a:endParaRPr lang="en-AE" sz="2400" dirty="0">
              <a:solidFill>
                <a:srgbClr val="710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ED94A58-868B-D267-2AC6-D26AF053EBA0}"/>
              </a:ext>
            </a:extLst>
          </p:cNvPr>
          <p:cNvSpPr txBox="1"/>
          <p:nvPr/>
        </p:nvSpPr>
        <p:spPr>
          <a:xfrm>
            <a:off x="687650" y="4389249"/>
            <a:ext cx="7271299" cy="304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Position of Speaker [Arial – 20 pt]</a:t>
            </a:r>
            <a:endParaRPr lang="en-A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5B48308-CACB-985A-F85E-01A641A255FB}"/>
              </a:ext>
            </a:extLst>
          </p:cNvPr>
          <p:cNvSpPr txBox="1"/>
          <p:nvPr/>
        </p:nvSpPr>
        <p:spPr>
          <a:xfrm>
            <a:off x="675006" y="4869960"/>
            <a:ext cx="7283943" cy="3367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Company Name of Speaker [Arial – 18 pt]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61E02-9FC3-1ADB-7332-CDF315B44613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4270E2-1FAF-EEB0-900C-8E3061BEE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017" y="1921867"/>
            <a:ext cx="2969463" cy="32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0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69726B7-DA2C-D442-8A06-7E3E42C466D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4" b="31436"/>
          <a:stretch/>
        </p:blipFill>
        <p:spPr>
          <a:xfrm>
            <a:off x="784302" y="2891835"/>
            <a:ext cx="11407698" cy="3027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B11170-EB0B-E544-8FFF-2268828AC50E}"/>
              </a:ext>
            </a:extLst>
          </p:cNvPr>
          <p:cNvSpPr txBox="1"/>
          <p:nvPr/>
        </p:nvSpPr>
        <p:spPr>
          <a:xfrm>
            <a:off x="3895281" y="1333009"/>
            <a:ext cx="7512417" cy="2308324"/>
          </a:xfrm>
          <a:prstGeom prst="rect">
            <a:avLst/>
          </a:prstGeom>
          <a:noFill/>
        </p:spPr>
        <p:txBody>
          <a:bodyPr wrap="square" lIns="0" rIns="0" numCol="2" spcCol="36576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sem.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vel,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suffered alteration in some </a:t>
            </a: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form, by injected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humour.It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long 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88B006-6FC1-484F-B9B8-652B666EB75A}"/>
              </a:ext>
            </a:extLst>
          </p:cNvPr>
          <p:cNvCxnSpPr/>
          <p:nvPr/>
        </p:nvCxnSpPr>
        <p:spPr>
          <a:xfrm>
            <a:off x="3612995" y="1435075"/>
            <a:ext cx="0" cy="11820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6B07FD-2895-D3A9-D3B5-5292EF7368A4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8E8296-DC71-346A-2FE3-7D443182DD8B}"/>
              </a:ext>
            </a:extLst>
          </p:cNvPr>
          <p:cNvSpPr/>
          <p:nvPr/>
        </p:nvSpPr>
        <p:spPr>
          <a:xfrm>
            <a:off x="7784" y="447598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8B36F39-793A-6F47-8A19-201D50562214}"/>
              </a:ext>
            </a:extLst>
          </p:cNvPr>
          <p:cNvSpPr/>
          <p:nvPr/>
        </p:nvSpPr>
        <p:spPr>
          <a:xfrm flipV="1">
            <a:off x="3661066" y="816929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C7226-C22A-37CE-CE23-4E1CCD0A24AF}"/>
              </a:ext>
            </a:extLst>
          </p:cNvPr>
          <p:cNvSpPr txBox="1"/>
          <p:nvPr/>
        </p:nvSpPr>
        <p:spPr>
          <a:xfrm>
            <a:off x="657618" y="448550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9519C9E-966C-FF94-4517-6788FDEC05C3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51774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F0DE272-2F7A-D04E-805D-203468B43B7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r="12097"/>
          <a:stretch>
            <a:fillRect/>
          </a:stretch>
        </p:blipFill>
        <p:spPr>
          <a:xfrm>
            <a:off x="780585" y="2366196"/>
            <a:ext cx="3400890" cy="318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E8A6F8-8450-52F8-B225-F622AC8460C6}"/>
              </a:ext>
            </a:extLst>
          </p:cNvPr>
          <p:cNvSpPr txBox="1"/>
          <p:nvPr/>
        </p:nvSpPr>
        <p:spPr>
          <a:xfrm>
            <a:off x="4505325" y="2305140"/>
            <a:ext cx="3069757" cy="3399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7C05E-DE5F-9257-6BC4-67FCB249188B}"/>
              </a:ext>
            </a:extLst>
          </p:cNvPr>
          <p:cNvSpPr txBox="1"/>
          <p:nvPr/>
        </p:nvSpPr>
        <p:spPr>
          <a:xfrm>
            <a:off x="8182175" y="2305140"/>
            <a:ext cx="3069757" cy="3399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9F81F-6B2B-0D2E-477A-DDACF0BB33FE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C82F1-436E-38D3-9DE5-89BB298D8DC4}"/>
              </a:ext>
            </a:extLst>
          </p:cNvPr>
          <p:cNvSpPr/>
          <p:nvPr/>
        </p:nvSpPr>
        <p:spPr>
          <a:xfrm>
            <a:off x="7784" y="447598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B7977FD0-5B55-3386-629B-ADEC9742FCDF}"/>
              </a:ext>
            </a:extLst>
          </p:cNvPr>
          <p:cNvSpPr/>
          <p:nvPr/>
        </p:nvSpPr>
        <p:spPr>
          <a:xfrm flipV="1">
            <a:off x="3661066" y="816929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802B85-FBEB-0D4C-6428-CF5766628DD5}"/>
              </a:ext>
            </a:extLst>
          </p:cNvPr>
          <p:cNvSpPr txBox="1"/>
          <p:nvPr/>
        </p:nvSpPr>
        <p:spPr>
          <a:xfrm>
            <a:off x="657618" y="448550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4560A2-0D79-744B-EC71-782F10ABDDD1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304173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352423-F8FD-F8E3-3053-58A96108FDA9}"/>
              </a:ext>
            </a:extLst>
          </p:cNvPr>
          <p:cNvSpPr txBox="1"/>
          <p:nvPr/>
        </p:nvSpPr>
        <p:spPr>
          <a:xfrm>
            <a:off x="656372" y="5297636"/>
            <a:ext cx="2682806" cy="74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buClr>
                <a:schemeClr val="accent1"/>
              </a:buCl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639F3A-C692-04F6-4CF0-37AF761AFA66}"/>
              </a:ext>
            </a:extLst>
          </p:cNvPr>
          <p:cNvCxnSpPr>
            <a:cxnSpLocks/>
          </p:cNvCxnSpPr>
          <p:nvPr/>
        </p:nvCxnSpPr>
        <p:spPr>
          <a:xfrm>
            <a:off x="756733" y="5152745"/>
            <a:ext cx="883920" cy="0"/>
          </a:xfrm>
          <a:prstGeom prst="line">
            <a:avLst/>
          </a:prstGeom>
          <a:ln w="38100">
            <a:solidFill>
              <a:srgbClr val="830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1C03BA0-B061-10E3-931C-4E697F27EC74}"/>
              </a:ext>
            </a:extLst>
          </p:cNvPr>
          <p:cNvSpPr txBox="1"/>
          <p:nvPr/>
        </p:nvSpPr>
        <p:spPr>
          <a:xfrm>
            <a:off x="769435" y="2250265"/>
            <a:ext cx="3037102" cy="15526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403DDA-E0F0-8754-D878-5EAFD0E2C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192861"/>
              </p:ext>
            </p:extLst>
          </p:nvPr>
        </p:nvGraphicFramePr>
        <p:xfrm>
          <a:off x="4148486" y="1417457"/>
          <a:ext cx="6997566" cy="3218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522">
                  <a:extLst>
                    <a:ext uri="{9D8B030D-6E8A-4147-A177-3AD203B41FA5}">
                      <a16:colId xmlns:a16="http://schemas.microsoft.com/office/drawing/2014/main" val="1023682059"/>
                    </a:ext>
                  </a:extLst>
                </a:gridCol>
                <a:gridCol w="2332522">
                  <a:extLst>
                    <a:ext uri="{9D8B030D-6E8A-4147-A177-3AD203B41FA5}">
                      <a16:colId xmlns:a16="http://schemas.microsoft.com/office/drawing/2014/main" val="3326994782"/>
                    </a:ext>
                  </a:extLst>
                </a:gridCol>
                <a:gridCol w="2332522">
                  <a:extLst>
                    <a:ext uri="{9D8B030D-6E8A-4147-A177-3AD203B41FA5}">
                      <a16:colId xmlns:a16="http://schemas.microsoft.com/office/drawing/2014/main" val="3653988332"/>
                    </a:ext>
                  </a:extLst>
                </a:gridCol>
              </a:tblGrid>
              <a:tr h="4446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925012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018957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73278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533850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3055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32667B-C611-BFEE-C043-05F6C4CA175B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21187-DA5E-411F-8D0D-FAA85D13318A}"/>
              </a:ext>
            </a:extLst>
          </p:cNvPr>
          <p:cNvSpPr/>
          <p:nvPr/>
        </p:nvSpPr>
        <p:spPr>
          <a:xfrm>
            <a:off x="7784" y="447598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EC79A3F-A5CE-B299-CFC9-D740F593DE51}"/>
              </a:ext>
            </a:extLst>
          </p:cNvPr>
          <p:cNvSpPr/>
          <p:nvPr/>
        </p:nvSpPr>
        <p:spPr>
          <a:xfrm flipV="1">
            <a:off x="3661066" y="816929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ECF94E-39C6-5D73-24D5-E4BA8BFFEF89}"/>
              </a:ext>
            </a:extLst>
          </p:cNvPr>
          <p:cNvSpPr txBox="1"/>
          <p:nvPr/>
        </p:nvSpPr>
        <p:spPr>
          <a:xfrm>
            <a:off x="657618" y="448550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DF22E71-0017-3942-CC47-C6A856B2464A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62412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CE0462-A08A-8ECC-CD1D-D4599F29C8D4}"/>
              </a:ext>
            </a:extLst>
          </p:cNvPr>
          <p:cNvSpPr txBox="1"/>
          <p:nvPr/>
        </p:nvSpPr>
        <p:spPr>
          <a:xfrm>
            <a:off x="656372" y="5297636"/>
            <a:ext cx="2682806" cy="74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buClr>
                <a:schemeClr val="accent1"/>
              </a:buCl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399675-152E-5B00-B99F-D21A86695FA8}"/>
              </a:ext>
            </a:extLst>
          </p:cNvPr>
          <p:cNvCxnSpPr>
            <a:cxnSpLocks/>
          </p:cNvCxnSpPr>
          <p:nvPr/>
        </p:nvCxnSpPr>
        <p:spPr>
          <a:xfrm>
            <a:off x="756733" y="5152745"/>
            <a:ext cx="883920" cy="0"/>
          </a:xfrm>
          <a:prstGeom prst="line">
            <a:avLst/>
          </a:prstGeom>
          <a:ln w="38100">
            <a:solidFill>
              <a:srgbClr val="830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AEC4E10-36AD-150F-7D5D-E5A5DA58756F}"/>
              </a:ext>
            </a:extLst>
          </p:cNvPr>
          <p:cNvSpPr txBox="1"/>
          <p:nvPr/>
        </p:nvSpPr>
        <p:spPr>
          <a:xfrm>
            <a:off x="758283" y="2250265"/>
            <a:ext cx="3048253" cy="15526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0455A7E-7EEA-2EA4-C0DA-B341F10A4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203954"/>
              </p:ext>
            </p:extLst>
          </p:nvPr>
        </p:nvGraphicFramePr>
        <p:xfrm>
          <a:off x="5465196" y="1369377"/>
          <a:ext cx="5735587" cy="428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3C2027-C7E5-8562-2194-B9AF4B57B6E5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EC8406-73B4-47A0-F389-ED210A51E04F}"/>
              </a:ext>
            </a:extLst>
          </p:cNvPr>
          <p:cNvSpPr/>
          <p:nvPr/>
        </p:nvSpPr>
        <p:spPr>
          <a:xfrm>
            <a:off x="7784" y="447598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E1C7DC3-9743-97CB-463D-20AA2118AFDF}"/>
              </a:ext>
            </a:extLst>
          </p:cNvPr>
          <p:cNvSpPr/>
          <p:nvPr/>
        </p:nvSpPr>
        <p:spPr>
          <a:xfrm flipV="1">
            <a:off x="3661066" y="816929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A4C389-25BF-F7C2-A690-CF8F62E54E8B}"/>
              </a:ext>
            </a:extLst>
          </p:cNvPr>
          <p:cNvSpPr txBox="1"/>
          <p:nvPr/>
        </p:nvSpPr>
        <p:spPr>
          <a:xfrm>
            <a:off x="657618" y="448550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C00BDDA-48BB-D8AD-16D2-F04D977B3955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726160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umbh Sans">
      <a:majorFont>
        <a:latin typeface="Italiana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. Presentation" id="{F27298FD-0A4A-C840-A4DD-3E1EA66FFEFC}" vid="{A7909F7C-4DB0-F84D-B04B-EB0D864BBA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2666E02-8729-EA4E-9265-6276D3B8D376}">
  <we:reference id="wa200001396" version="4.1.3.0" store="en-US" storeType="OMEX"/>
  <we:alternateReferences>
    <we:reference id="wa200001396" version="4.1.3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3082FFE-C462-504D-B8E9-E53427F8F71A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4883</TotalTime>
  <Words>682</Words>
  <Application>Microsoft Office PowerPoint</Application>
  <PresentationFormat>Widescreen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typeersky</dc:creator>
  <cp:lastModifiedBy>fathima jazeera</cp:lastModifiedBy>
  <cp:revision>206</cp:revision>
  <cp:lastPrinted>2024-12-15T08:16:51Z</cp:lastPrinted>
  <dcterms:created xsi:type="dcterms:W3CDTF">2022-12-17T10:51:25Z</dcterms:created>
  <dcterms:modified xsi:type="dcterms:W3CDTF">2025-08-21T11:57:33Z</dcterms:modified>
</cp:coreProperties>
</file>