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60" r:id="rId3"/>
    <p:sldId id="274" r:id="rId4"/>
    <p:sldId id="279" r:id="rId5"/>
    <p:sldId id="28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C0C8"/>
    <a:srgbClr val="9E213D"/>
    <a:srgbClr val="830E44"/>
    <a:srgbClr val="711D00"/>
    <a:srgbClr val="EEEEF0"/>
    <a:srgbClr val="FAFAFA"/>
    <a:srgbClr val="A7ABB6"/>
    <a:srgbClr val="F2F2F2"/>
    <a:srgbClr val="D19C51"/>
    <a:srgbClr val="FB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19"/>
    <p:restoredTop sz="90476"/>
  </p:normalViewPr>
  <p:slideViewPr>
    <p:cSldViewPr snapToGrid="0" showGuides="1">
      <p:cViewPr varScale="1">
        <p:scale>
          <a:sx n="59" d="100"/>
          <a:sy n="59" d="100"/>
        </p:scale>
        <p:origin x="1308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10A37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BE-8440-BFB8-546CCE8766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BE-8440-BFB8-546CCE87660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BE-8440-BFB8-546CCE8766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79400783"/>
        <c:axId val="1870196287"/>
      </c:barChart>
      <c:catAx>
        <c:axId val="1879400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0196287"/>
        <c:crosses val="autoZero"/>
        <c:auto val="1"/>
        <c:lblAlgn val="ctr"/>
        <c:lblOffset val="100"/>
        <c:noMultiLvlLbl val="0"/>
      </c:catAx>
      <c:valAx>
        <c:axId val="1870196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9400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41F6D-650A-475B-AB2C-AD72EBC04632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4BAB2-48B0-4A63-92C3-1539FB59B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66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4BAB2-48B0-4A63-92C3-1539FB59B8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2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5634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9614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336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2227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3847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846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9292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4112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4294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9003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21561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3926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47753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72108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6723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5882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56744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5715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6817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3156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7669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3238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7456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9088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B055F4-66E9-9149-BF1A-7609417E9F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300" y="420071"/>
            <a:ext cx="3519455" cy="6740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A6C560-30DD-D94D-B866-ACCA5F9DF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897" y="303989"/>
            <a:ext cx="588998" cy="91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259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77984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4487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5966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9791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BBFBB7-2E1E-A343-AEF8-187896DB956F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6300" y="420290"/>
            <a:ext cx="3519455" cy="6736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51E875-2CA1-3644-AE55-0EDCE64EA061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897" y="303989"/>
            <a:ext cx="588998" cy="9181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FB6A02-D9EB-1D95-F709-FF7853C9D46C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4015"/>
            <a:ext cx="121920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0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50" r:id="rId2"/>
    <p:sldLayoutId id="2147483690" r:id="rId3"/>
    <p:sldLayoutId id="2147483657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83" r:id="rId11"/>
    <p:sldLayoutId id="2147483684" r:id="rId12"/>
    <p:sldLayoutId id="2147483662" r:id="rId13"/>
    <p:sldLayoutId id="2147483687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81" r:id="rId27"/>
    <p:sldLayoutId id="2147483689" r:id="rId28"/>
    <p:sldLayoutId id="2147483679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58BB5AF-8625-00E9-0FF5-E261FF82AD34}"/>
              </a:ext>
            </a:extLst>
          </p:cNvPr>
          <p:cNvSpPr/>
          <p:nvPr/>
        </p:nvSpPr>
        <p:spPr>
          <a:xfrm>
            <a:off x="7783" y="467320"/>
            <a:ext cx="6864655" cy="654011"/>
          </a:xfrm>
          <a:prstGeom prst="rect">
            <a:avLst/>
          </a:prstGeom>
          <a:gradFill flip="none" rotWithShape="1">
            <a:gsLst>
              <a:gs pos="0">
                <a:srgbClr val="711D00"/>
              </a:gs>
              <a:gs pos="23000">
                <a:srgbClr val="830E4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pPr marL="0" algn="l" defTabSz="914400" rtl="0" eaLnBrk="1" latinLnBrk="0" hangingPunct="1"/>
            <a:endParaRPr lang="en-US" sz="1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4044BC5B-CA68-0458-37D2-1BE85523629A}"/>
              </a:ext>
            </a:extLst>
          </p:cNvPr>
          <p:cNvSpPr/>
          <p:nvPr/>
        </p:nvSpPr>
        <p:spPr>
          <a:xfrm flipV="1">
            <a:off x="6638222" y="1114603"/>
            <a:ext cx="234216" cy="173684"/>
          </a:xfrm>
          <a:prstGeom prst="rtTriangle">
            <a:avLst/>
          </a:prstGeom>
          <a:solidFill>
            <a:srgbClr val="9E2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27E8E4-EAFC-CD43-34F4-7FDDF2B4FCA2}"/>
              </a:ext>
            </a:extLst>
          </p:cNvPr>
          <p:cNvSpPr txBox="1"/>
          <p:nvPr/>
        </p:nvSpPr>
        <p:spPr>
          <a:xfrm>
            <a:off x="657618" y="468272"/>
            <a:ext cx="54383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Processing, Liquefaction and LNG Storage</a:t>
            </a:r>
          </a:p>
          <a:p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Regas Terminals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85EF77-4810-A9C4-0E57-89B884C66636}"/>
              </a:ext>
            </a:extLst>
          </p:cNvPr>
          <p:cNvSpPr txBox="1"/>
          <p:nvPr/>
        </p:nvSpPr>
        <p:spPr>
          <a:xfrm>
            <a:off x="687650" y="1860115"/>
            <a:ext cx="45719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Title of your presentation [Arial – 28 pt, Bold]</a:t>
            </a:r>
            <a:endParaRPr lang="en-C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D2C6F22D-A5E9-8C2D-F26C-78C91ADFB16E}"/>
              </a:ext>
            </a:extLst>
          </p:cNvPr>
          <p:cNvSpPr txBox="1"/>
          <p:nvPr/>
        </p:nvSpPr>
        <p:spPr>
          <a:xfrm>
            <a:off x="687650" y="3860354"/>
            <a:ext cx="7277119" cy="3530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710A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Speaker [Arial – 24 pt, Bold]</a:t>
            </a:r>
            <a:endParaRPr lang="en-AE" sz="2400" dirty="0">
              <a:solidFill>
                <a:srgbClr val="710A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7ED94A58-868B-D267-2AC6-D26AF053EBA0}"/>
              </a:ext>
            </a:extLst>
          </p:cNvPr>
          <p:cNvSpPr txBox="1"/>
          <p:nvPr/>
        </p:nvSpPr>
        <p:spPr>
          <a:xfrm>
            <a:off x="687650" y="4389249"/>
            <a:ext cx="7271299" cy="3048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Position of Speaker [Arial – 20 pt]</a:t>
            </a:r>
            <a:endParaRPr lang="en-A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A5B48308-CACB-985A-F85E-01A641A255FB}"/>
              </a:ext>
            </a:extLst>
          </p:cNvPr>
          <p:cNvSpPr txBox="1"/>
          <p:nvPr/>
        </p:nvSpPr>
        <p:spPr>
          <a:xfrm>
            <a:off x="675006" y="4869960"/>
            <a:ext cx="7283943" cy="3367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Company Name of Speaker [Arial – 18 pt]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361E02-9FC3-1ADB-7332-CDF315B44613}"/>
              </a:ext>
            </a:extLst>
          </p:cNvPr>
          <p:cNvSpPr txBox="1"/>
          <p:nvPr/>
        </p:nvSpPr>
        <p:spPr>
          <a:xfrm>
            <a:off x="656372" y="6433637"/>
            <a:ext cx="60989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lng2026.com</a:t>
            </a:r>
            <a:endParaRPr lang="en-QA" sz="12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C86267C-1CBB-C724-E311-FA2AF2CA0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1403" y="1984662"/>
            <a:ext cx="3319713" cy="322207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9707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69726B7-DA2C-D442-8A06-7E3E42C466DF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4" b="31436"/>
          <a:stretch/>
        </p:blipFill>
        <p:spPr>
          <a:xfrm>
            <a:off x="784302" y="2891835"/>
            <a:ext cx="11407698" cy="30277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BB11170-EB0B-E544-8FFF-2268828AC50E}"/>
              </a:ext>
            </a:extLst>
          </p:cNvPr>
          <p:cNvSpPr txBox="1"/>
          <p:nvPr/>
        </p:nvSpPr>
        <p:spPr>
          <a:xfrm>
            <a:off x="3895281" y="1333009"/>
            <a:ext cx="7512417" cy="2308324"/>
          </a:xfrm>
          <a:prstGeom prst="rect">
            <a:avLst/>
          </a:prstGeom>
          <a:noFill/>
        </p:spPr>
        <p:txBody>
          <a:bodyPr wrap="square" lIns="0" rIns="0" numCol="2" spcCol="36576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sem.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pede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vel,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suffered alteration in some </a:t>
            </a: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0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form, by injected </a:t>
            </a:r>
            <a:r>
              <a:rPr lang="en-US" sz="1000" dirty="0" err="1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humour.It</a:t>
            </a:r>
            <a:r>
              <a:rPr lang="en-US" sz="10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long established fact that a reader will be distracted by the readable content of a page when looking at its layout. The point of using Lorem Ipsum is that it has a more-or-less normal distribution of letters, as opposed to using 'Content here, content here', making it look like readable English.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</a:t>
            </a: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88B006-6FC1-484F-B9B8-652B666EB75A}"/>
              </a:ext>
            </a:extLst>
          </p:cNvPr>
          <p:cNvCxnSpPr/>
          <p:nvPr/>
        </p:nvCxnSpPr>
        <p:spPr>
          <a:xfrm>
            <a:off x="3612995" y="1435075"/>
            <a:ext cx="0" cy="11820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36B07FD-2895-D3A9-D3B5-5292EF7368A4}"/>
              </a:ext>
            </a:extLst>
          </p:cNvPr>
          <p:cNvSpPr txBox="1"/>
          <p:nvPr/>
        </p:nvSpPr>
        <p:spPr>
          <a:xfrm>
            <a:off x="656372" y="6433637"/>
            <a:ext cx="60989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lng2026.com</a:t>
            </a:r>
            <a:endParaRPr lang="en-QA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2A3720-4876-AD9F-9776-69944557D12D}"/>
              </a:ext>
            </a:extLst>
          </p:cNvPr>
          <p:cNvSpPr/>
          <p:nvPr/>
        </p:nvSpPr>
        <p:spPr>
          <a:xfrm>
            <a:off x="7784" y="468272"/>
            <a:ext cx="3887498" cy="369331"/>
          </a:xfrm>
          <a:prstGeom prst="rect">
            <a:avLst/>
          </a:prstGeom>
          <a:gradFill flip="none" rotWithShape="1">
            <a:gsLst>
              <a:gs pos="0">
                <a:srgbClr val="711D00"/>
              </a:gs>
              <a:gs pos="23000">
                <a:srgbClr val="830E4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pPr marL="0" algn="l" defTabSz="914400" rtl="0" eaLnBrk="1" latinLnBrk="0" hangingPunct="1"/>
            <a:endParaRPr lang="en-US" sz="1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044518C7-25CC-6F0C-664F-5023529E30D9}"/>
              </a:ext>
            </a:extLst>
          </p:cNvPr>
          <p:cNvSpPr/>
          <p:nvPr/>
        </p:nvSpPr>
        <p:spPr>
          <a:xfrm flipV="1">
            <a:off x="3661066" y="837603"/>
            <a:ext cx="234216" cy="173684"/>
          </a:xfrm>
          <a:prstGeom prst="rtTriangle">
            <a:avLst/>
          </a:prstGeom>
          <a:solidFill>
            <a:srgbClr val="9E2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D238A3-24A2-64DC-3106-64647A8EF262}"/>
              </a:ext>
            </a:extLst>
          </p:cNvPr>
          <p:cNvSpPr txBox="1"/>
          <p:nvPr/>
        </p:nvSpPr>
        <p:spPr>
          <a:xfrm>
            <a:off x="657618" y="469224"/>
            <a:ext cx="32376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Placeholder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AD5021BB-F0ED-FD1F-10D8-A967EA07D979}"/>
              </a:ext>
            </a:extLst>
          </p:cNvPr>
          <p:cNvSpPr txBox="1">
            <a:spLocks/>
          </p:cNvSpPr>
          <p:nvPr/>
        </p:nvSpPr>
        <p:spPr>
          <a:xfrm>
            <a:off x="656372" y="1333009"/>
            <a:ext cx="4229100" cy="14567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1517745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F0DE272-2F7A-D04E-805D-203468B43B7B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7" r="12097"/>
          <a:stretch>
            <a:fillRect/>
          </a:stretch>
        </p:blipFill>
        <p:spPr>
          <a:xfrm>
            <a:off x="747132" y="2366196"/>
            <a:ext cx="3434343" cy="31813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E8A6F8-8450-52F8-B225-F622AC8460C6}"/>
              </a:ext>
            </a:extLst>
          </p:cNvPr>
          <p:cNvSpPr txBox="1"/>
          <p:nvPr/>
        </p:nvSpPr>
        <p:spPr>
          <a:xfrm>
            <a:off x="4505325" y="2305140"/>
            <a:ext cx="3069757" cy="3399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</a:t>
            </a:r>
          </a:p>
          <a:p>
            <a:pPr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Aenean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Aenean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Aenean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Aenean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</a:t>
            </a: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B7C05E-DE5F-9257-6BC4-67FCB249188B}"/>
              </a:ext>
            </a:extLst>
          </p:cNvPr>
          <p:cNvSpPr txBox="1"/>
          <p:nvPr/>
        </p:nvSpPr>
        <p:spPr>
          <a:xfrm>
            <a:off x="8182175" y="2305140"/>
            <a:ext cx="3069757" cy="3399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</a:t>
            </a:r>
          </a:p>
          <a:p>
            <a:pPr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Aenean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Aenean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Aenean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Aenean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</a:t>
            </a: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59F81F-6B2B-0D2E-477A-DDACF0BB33FE}"/>
              </a:ext>
            </a:extLst>
          </p:cNvPr>
          <p:cNvSpPr txBox="1"/>
          <p:nvPr/>
        </p:nvSpPr>
        <p:spPr>
          <a:xfrm>
            <a:off x="656372" y="6433637"/>
            <a:ext cx="60989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lng2026.com</a:t>
            </a:r>
            <a:endParaRPr lang="en-QA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8C07E8-8E2E-2E8C-3968-A835C4C6E1EB}"/>
              </a:ext>
            </a:extLst>
          </p:cNvPr>
          <p:cNvSpPr/>
          <p:nvPr/>
        </p:nvSpPr>
        <p:spPr>
          <a:xfrm>
            <a:off x="7784" y="468272"/>
            <a:ext cx="3887498" cy="369331"/>
          </a:xfrm>
          <a:prstGeom prst="rect">
            <a:avLst/>
          </a:prstGeom>
          <a:gradFill flip="none" rotWithShape="1">
            <a:gsLst>
              <a:gs pos="0">
                <a:srgbClr val="711D00"/>
              </a:gs>
              <a:gs pos="23000">
                <a:srgbClr val="830E4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pPr marL="0" algn="l" defTabSz="914400" rtl="0" eaLnBrk="1" latinLnBrk="0" hangingPunct="1"/>
            <a:endParaRPr lang="en-US" sz="1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2DA188A1-E485-314E-AB9D-5796DE11B80E}"/>
              </a:ext>
            </a:extLst>
          </p:cNvPr>
          <p:cNvSpPr/>
          <p:nvPr/>
        </p:nvSpPr>
        <p:spPr>
          <a:xfrm flipV="1">
            <a:off x="3661066" y="837603"/>
            <a:ext cx="234216" cy="173684"/>
          </a:xfrm>
          <a:prstGeom prst="rtTriangle">
            <a:avLst/>
          </a:prstGeom>
          <a:solidFill>
            <a:srgbClr val="9E2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77BD29-C97B-AC7B-7805-570D6DCAC5D5}"/>
              </a:ext>
            </a:extLst>
          </p:cNvPr>
          <p:cNvSpPr txBox="1"/>
          <p:nvPr/>
        </p:nvSpPr>
        <p:spPr>
          <a:xfrm>
            <a:off x="657618" y="469224"/>
            <a:ext cx="32376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Placeholder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8DC531-42E0-DD59-A07B-8EB62D6E16F0}"/>
              </a:ext>
            </a:extLst>
          </p:cNvPr>
          <p:cNvSpPr txBox="1">
            <a:spLocks/>
          </p:cNvSpPr>
          <p:nvPr/>
        </p:nvSpPr>
        <p:spPr>
          <a:xfrm>
            <a:off x="656372" y="1333009"/>
            <a:ext cx="4229100" cy="14567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3041730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D352423-F8FD-F8E3-3053-58A96108FDA9}"/>
              </a:ext>
            </a:extLst>
          </p:cNvPr>
          <p:cNvSpPr txBox="1"/>
          <p:nvPr/>
        </p:nvSpPr>
        <p:spPr>
          <a:xfrm>
            <a:off x="656372" y="5297636"/>
            <a:ext cx="2682806" cy="741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200000"/>
              </a:lnSpc>
              <a:buClr>
                <a:schemeClr val="accent1"/>
              </a:buCl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Lorem ipsum dolor sit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endParaRPr lang="en-US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3639F3A-C692-04F6-4CF0-37AF761AFA66}"/>
              </a:ext>
            </a:extLst>
          </p:cNvPr>
          <p:cNvCxnSpPr>
            <a:cxnSpLocks/>
          </p:cNvCxnSpPr>
          <p:nvPr/>
        </p:nvCxnSpPr>
        <p:spPr>
          <a:xfrm>
            <a:off x="756733" y="5152745"/>
            <a:ext cx="883920" cy="0"/>
          </a:xfrm>
          <a:prstGeom prst="line">
            <a:avLst/>
          </a:prstGeom>
          <a:ln w="38100">
            <a:solidFill>
              <a:srgbClr val="830E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1C03BA0-B061-10E3-931C-4E697F27EC74}"/>
              </a:ext>
            </a:extLst>
          </p:cNvPr>
          <p:cNvSpPr txBox="1"/>
          <p:nvPr/>
        </p:nvSpPr>
        <p:spPr>
          <a:xfrm>
            <a:off x="769435" y="2250265"/>
            <a:ext cx="3037102" cy="15526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</a:t>
            </a: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8403DDA-E0F0-8754-D878-5EAFD0E2C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192861"/>
              </p:ext>
            </p:extLst>
          </p:nvPr>
        </p:nvGraphicFramePr>
        <p:xfrm>
          <a:off x="4148486" y="1417457"/>
          <a:ext cx="6997566" cy="3218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2522">
                  <a:extLst>
                    <a:ext uri="{9D8B030D-6E8A-4147-A177-3AD203B41FA5}">
                      <a16:colId xmlns:a16="http://schemas.microsoft.com/office/drawing/2014/main" val="1023682059"/>
                    </a:ext>
                  </a:extLst>
                </a:gridCol>
                <a:gridCol w="2332522">
                  <a:extLst>
                    <a:ext uri="{9D8B030D-6E8A-4147-A177-3AD203B41FA5}">
                      <a16:colId xmlns:a16="http://schemas.microsoft.com/office/drawing/2014/main" val="3326994782"/>
                    </a:ext>
                  </a:extLst>
                </a:gridCol>
                <a:gridCol w="2332522">
                  <a:extLst>
                    <a:ext uri="{9D8B030D-6E8A-4147-A177-3AD203B41FA5}">
                      <a16:colId xmlns:a16="http://schemas.microsoft.com/office/drawing/2014/main" val="3653988332"/>
                    </a:ext>
                  </a:extLst>
                </a:gridCol>
              </a:tblGrid>
              <a:tr h="44467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Title</a:t>
                      </a:r>
                      <a:endParaRPr lang="en-AE" dirty="0"/>
                    </a:p>
                  </a:txBody>
                  <a:tcPr>
                    <a:solidFill>
                      <a:srgbClr val="710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Title</a:t>
                      </a:r>
                      <a:endParaRPr lang="en-AE" dirty="0"/>
                    </a:p>
                  </a:txBody>
                  <a:tcPr>
                    <a:solidFill>
                      <a:srgbClr val="710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Title</a:t>
                      </a:r>
                      <a:endParaRPr lang="en-AE" dirty="0"/>
                    </a:p>
                  </a:txBody>
                  <a:tcPr>
                    <a:solidFill>
                      <a:srgbClr val="710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925012"/>
                  </a:ext>
                </a:extLst>
              </a:tr>
              <a:tr h="693402"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018957"/>
                  </a:ext>
                </a:extLst>
              </a:tr>
              <a:tr h="693402"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873278"/>
                  </a:ext>
                </a:extLst>
              </a:tr>
              <a:tr h="693402"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533850"/>
                  </a:ext>
                </a:extLst>
              </a:tr>
              <a:tr h="693402"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43055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032667B-C611-BFEE-C043-05F6C4CA175B}"/>
              </a:ext>
            </a:extLst>
          </p:cNvPr>
          <p:cNvSpPr txBox="1"/>
          <p:nvPr/>
        </p:nvSpPr>
        <p:spPr>
          <a:xfrm>
            <a:off x="656372" y="6433637"/>
            <a:ext cx="60989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lng2026.com</a:t>
            </a:r>
            <a:endParaRPr lang="en-QA" sz="1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614329-FBA3-D9C6-C8DA-FE71641CDD45}"/>
              </a:ext>
            </a:extLst>
          </p:cNvPr>
          <p:cNvSpPr/>
          <p:nvPr/>
        </p:nvSpPr>
        <p:spPr>
          <a:xfrm>
            <a:off x="7784" y="468272"/>
            <a:ext cx="3887498" cy="369331"/>
          </a:xfrm>
          <a:prstGeom prst="rect">
            <a:avLst/>
          </a:prstGeom>
          <a:gradFill flip="none" rotWithShape="1">
            <a:gsLst>
              <a:gs pos="0">
                <a:srgbClr val="711D00"/>
              </a:gs>
              <a:gs pos="23000">
                <a:srgbClr val="830E4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pPr marL="0" algn="l" defTabSz="914400" rtl="0" eaLnBrk="1" latinLnBrk="0" hangingPunct="1"/>
            <a:endParaRPr lang="en-US" sz="1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1D51F7A6-6446-4B20-5098-82996DFAC2E3}"/>
              </a:ext>
            </a:extLst>
          </p:cNvPr>
          <p:cNvSpPr/>
          <p:nvPr/>
        </p:nvSpPr>
        <p:spPr>
          <a:xfrm flipV="1">
            <a:off x="3661066" y="837603"/>
            <a:ext cx="234216" cy="173684"/>
          </a:xfrm>
          <a:prstGeom prst="rtTriangle">
            <a:avLst/>
          </a:prstGeom>
          <a:solidFill>
            <a:srgbClr val="9E2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0B5063-5DAD-6420-C384-6468155A8857}"/>
              </a:ext>
            </a:extLst>
          </p:cNvPr>
          <p:cNvSpPr txBox="1"/>
          <p:nvPr/>
        </p:nvSpPr>
        <p:spPr>
          <a:xfrm>
            <a:off x="657618" y="469224"/>
            <a:ext cx="32376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Placeholder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82D6154-40F9-5EE3-213C-4D68D5539D39}"/>
              </a:ext>
            </a:extLst>
          </p:cNvPr>
          <p:cNvSpPr txBox="1">
            <a:spLocks/>
          </p:cNvSpPr>
          <p:nvPr/>
        </p:nvSpPr>
        <p:spPr>
          <a:xfrm>
            <a:off x="656372" y="1333009"/>
            <a:ext cx="4229100" cy="14567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2624126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CE0462-A08A-8ECC-CD1D-D4599F29C8D4}"/>
              </a:ext>
            </a:extLst>
          </p:cNvPr>
          <p:cNvSpPr txBox="1"/>
          <p:nvPr/>
        </p:nvSpPr>
        <p:spPr>
          <a:xfrm>
            <a:off x="656372" y="5297636"/>
            <a:ext cx="2682806" cy="741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200000"/>
              </a:lnSpc>
              <a:buClr>
                <a:schemeClr val="accent1"/>
              </a:buCl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Lorem ipsum dolor sit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endParaRPr lang="en-US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5399675-152E-5B00-B99F-D21A86695FA8}"/>
              </a:ext>
            </a:extLst>
          </p:cNvPr>
          <p:cNvCxnSpPr>
            <a:cxnSpLocks/>
          </p:cNvCxnSpPr>
          <p:nvPr/>
        </p:nvCxnSpPr>
        <p:spPr>
          <a:xfrm>
            <a:off x="756733" y="5152745"/>
            <a:ext cx="883920" cy="0"/>
          </a:xfrm>
          <a:prstGeom prst="line">
            <a:avLst/>
          </a:prstGeom>
          <a:ln w="38100">
            <a:solidFill>
              <a:srgbClr val="830E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AEC4E10-36AD-150F-7D5D-E5A5DA58756F}"/>
              </a:ext>
            </a:extLst>
          </p:cNvPr>
          <p:cNvSpPr txBox="1"/>
          <p:nvPr/>
        </p:nvSpPr>
        <p:spPr>
          <a:xfrm>
            <a:off x="758283" y="2250265"/>
            <a:ext cx="3048253" cy="15526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</a:t>
            </a: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60455A7E-7EEA-2EA4-C0DA-B341F10A44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9203954"/>
              </p:ext>
            </p:extLst>
          </p:nvPr>
        </p:nvGraphicFramePr>
        <p:xfrm>
          <a:off x="5465196" y="1369377"/>
          <a:ext cx="5735587" cy="4285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83C2027-C7E5-8562-2194-B9AF4B57B6E5}"/>
              </a:ext>
            </a:extLst>
          </p:cNvPr>
          <p:cNvSpPr txBox="1"/>
          <p:nvPr/>
        </p:nvSpPr>
        <p:spPr>
          <a:xfrm>
            <a:off x="656372" y="6433637"/>
            <a:ext cx="60989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lng2026.com</a:t>
            </a:r>
            <a:endParaRPr lang="en-QA" sz="1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7AC23B-3AFA-3B8E-D888-62560B97F08D}"/>
              </a:ext>
            </a:extLst>
          </p:cNvPr>
          <p:cNvSpPr/>
          <p:nvPr/>
        </p:nvSpPr>
        <p:spPr>
          <a:xfrm>
            <a:off x="7784" y="468272"/>
            <a:ext cx="3887498" cy="369331"/>
          </a:xfrm>
          <a:prstGeom prst="rect">
            <a:avLst/>
          </a:prstGeom>
          <a:gradFill flip="none" rotWithShape="1">
            <a:gsLst>
              <a:gs pos="0">
                <a:srgbClr val="711D00"/>
              </a:gs>
              <a:gs pos="23000">
                <a:srgbClr val="830E4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pPr marL="0" algn="l" defTabSz="914400" rtl="0" eaLnBrk="1" latinLnBrk="0" hangingPunct="1"/>
            <a:endParaRPr lang="en-US" sz="1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0103F539-FE52-DF59-F166-4C0AE890F8A1}"/>
              </a:ext>
            </a:extLst>
          </p:cNvPr>
          <p:cNvSpPr/>
          <p:nvPr/>
        </p:nvSpPr>
        <p:spPr>
          <a:xfrm flipV="1">
            <a:off x="3661066" y="837603"/>
            <a:ext cx="234216" cy="173684"/>
          </a:xfrm>
          <a:prstGeom prst="rtTriangle">
            <a:avLst/>
          </a:prstGeom>
          <a:solidFill>
            <a:srgbClr val="9E2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013232-F5FA-94C9-A917-8787046687D8}"/>
              </a:ext>
            </a:extLst>
          </p:cNvPr>
          <p:cNvSpPr txBox="1"/>
          <p:nvPr/>
        </p:nvSpPr>
        <p:spPr>
          <a:xfrm>
            <a:off x="657618" y="469224"/>
            <a:ext cx="32376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Placeholder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A4B2A78-FD1C-016C-E4B4-52C767E79E77}"/>
              </a:ext>
            </a:extLst>
          </p:cNvPr>
          <p:cNvSpPr txBox="1">
            <a:spLocks/>
          </p:cNvSpPr>
          <p:nvPr/>
        </p:nvSpPr>
        <p:spPr>
          <a:xfrm>
            <a:off x="656372" y="1333009"/>
            <a:ext cx="4229100" cy="14567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1726160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Kumbh Sans">
      <a:majorFont>
        <a:latin typeface="Italiana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1. Presentation" id="{F27298FD-0A4A-C840-A4DD-3E1EA66FFEFC}" vid="{A7909F7C-4DB0-F84D-B04B-EB0D864BBA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62666E02-8729-EA4E-9265-6276D3B8D376}">
  <we:reference id="wa200001396" version="4.1.3.0" store="en-US" storeType="OMEX"/>
  <we:alternateReferences>
    <we:reference id="wa200001396" version="4.1.3.0" store="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23082FFE-C462-504D-B8E9-E53427F8F71A}">
  <we:reference id="wa104379997" version="2.0.0.0" store="en-US" storeType="OMEX"/>
  <we:alternateReferences>
    <we:reference id="wa104379997" version="2.0.0.0" store="wa10437999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4891</TotalTime>
  <Words>685</Words>
  <Application>Microsoft Office PowerPoint</Application>
  <PresentationFormat>Widescreen</PresentationFormat>
  <Paragraphs>43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typeersky</dc:creator>
  <cp:lastModifiedBy>fathima jazeera</cp:lastModifiedBy>
  <cp:revision>213</cp:revision>
  <cp:lastPrinted>2024-12-15T08:16:51Z</cp:lastPrinted>
  <dcterms:created xsi:type="dcterms:W3CDTF">2022-12-17T10:51:25Z</dcterms:created>
  <dcterms:modified xsi:type="dcterms:W3CDTF">2025-08-21T11:58:19Z</dcterms:modified>
</cp:coreProperties>
</file>