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A5C5A-8BAA-F73A-C9CC-57F0400BCC3E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0" y="423849"/>
            <a:ext cx="6864655" cy="654010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0439" y="1071187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49835" y="424800"/>
            <a:ext cx="543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and Applications of LNG </a:t>
            </a:r>
          </a:p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(Viability of Emerging Applications)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30F2A05-057A-F0B6-7E01-26C98956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49" y="1959660"/>
            <a:ext cx="3196540" cy="31965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FBDAD7D1-4F76-5F4F-9B86-F6AAC69383A6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27CA6-482F-2F1F-30C5-FEB0197544CA}"/>
              </a:ext>
            </a:extLst>
          </p:cNvPr>
          <p:cNvSpPr/>
          <p:nvPr/>
        </p:nvSpPr>
        <p:spPr>
          <a:xfrm>
            <a:off x="7784" y="423849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95BD891-2107-8348-149D-E9A02E1BB1BF}"/>
              </a:ext>
            </a:extLst>
          </p:cNvPr>
          <p:cNvSpPr/>
          <p:nvPr/>
        </p:nvSpPr>
        <p:spPr>
          <a:xfrm flipV="1">
            <a:off x="3661066" y="793180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316B2-19E0-3073-1A6B-042F0DB07A72}"/>
              </a:ext>
            </a:extLst>
          </p:cNvPr>
          <p:cNvSpPr txBox="1"/>
          <p:nvPr/>
        </p:nvSpPr>
        <p:spPr>
          <a:xfrm>
            <a:off x="657618" y="424801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69434" y="2366196"/>
            <a:ext cx="3412041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52214-D3A7-7274-A540-C1C5F869BA40}"/>
              </a:ext>
            </a:extLst>
          </p:cNvPr>
          <p:cNvSpPr/>
          <p:nvPr/>
        </p:nvSpPr>
        <p:spPr>
          <a:xfrm>
            <a:off x="7784" y="423849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1F8D1CE-7820-866B-4936-E29729A21D76}"/>
              </a:ext>
            </a:extLst>
          </p:cNvPr>
          <p:cNvSpPr/>
          <p:nvPr/>
        </p:nvSpPr>
        <p:spPr>
          <a:xfrm flipV="1">
            <a:off x="3661066" y="793180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E68E-4EE6-1FE8-F063-2D3CC95F155B}"/>
              </a:ext>
            </a:extLst>
          </p:cNvPr>
          <p:cNvSpPr txBox="1"/>
          <p:nvPr/>
        </p:nvSpPr>
        <p:spPr>
          <a:xfrm>
            <a:off x="657618" y="424801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FA19A3-3B05-928E-BA38-F3BAD0A2BBB4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F1D3-21C5-990C-4442-DCA64A2B49CB}"/>
              </a:ext>
            </a:extLst>
          </p:cNvPr>
          <p:cNvSpPr/>
          <p:nvPr/>
        </p:nvSpPr>
        <p:spPr>
          <a:xfrm>
            <a:off x="7784" y="423849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384CBB4-68D7-F5C0-EAC7-34EBE07E2980}"/>
              </a:ext>
            </a:extLst>
          </p:cNvPr>
          <p:cNvSpPr/>
          <p:nvPr/>
        </p:nvSpPr>
        <p:spPr>
          <a:xfrm flipV="1">
            <a:off x="3661066" y="793180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25361-9883-FF69-530B-9A7B4C776A5E}"/>
              </a:ext>
            </a:extLst>
          </p:cNvPr>
          <p:cNvSpPr txBox="1"/>
          <p:nvPr/>
        </p:nvSpPr>
        <p:spPr>
          <a:xfrm>
            <a:off x="657618" y="424801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E2864D-BB2F-E9CB-AE9C-C90C678E028E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69435" y="2250265"/>
            <a:ext cx="3037102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2EA19C-82AC-7608-CF6B-32062EA2722C}"/>
              </a:ext>
            </a:extLst>
          </p:cNvPr>
          <p:cNvSpPr/>
          <p:nvPr/>
        </p:nvSpPr>
        <p:spPr>
          <a:xfrm>
            <a:off x="7784" y="423849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BD8F9B7-3794-8E30-64A8-ED892F1172E1}"/>
              </a:ext>
            </a:extLst>
          </p:cNvPr>
          <p:cNvSpPr/>
          <p:nvPr/>
        </p:nvSpPr>
        <p:spPr>
          <a:xfrm flipV="1">
            <a:off x="3661066" y="793180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0DFCF-250E-2D27-200C-E3AA0EF88A5C}"/>
              </a:ext>
            </a:extLst>
          </p:cNvPr>
          <p:cNvSpPr txBox="1"/>
          <p:nvPr/>
        </p:nvSpPr>
        <p:spPr>
          <a:xfrm>
            <a:off x="657618" y="424801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8800CE2-1CBF-EEC1-C9E5-1D17919A3005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4903</TotalTime>
  <Words>686</Words>
  <Application>Microsoft Office PowerPoint</Application>
  <PresentationFormat>Widescreen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216</cp:revision>
  <cp:lastPrinted>2024-12-15T08:16:51Z</cp:lastPrinted>
  <dcterms:created xsi:type="dcterms:W3CDTF">2022-12-17T10:51:25Z</dcterms:created>
  <dcterms:modified xsi:type="dcterms:W3CDTF">2025-08-21T11:58:41Z</dcterms:modified>
</cp:coreProperties>
</file>