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7"/>
  </p:handoutMasterIdLst>
  <p:sldIdLst>
    <p:sldId id="271" r:id="rId5"/>
    <p:sldId id="273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1E66"/>
    <a:srgbClr val="007EE5"/>
    <a:srgbClr val="5DFFC4"/>
    <a:srgbClr val="FFA520"/>
    <a:srgbClr val="E4017E"/>
    <a:srgbClr val="E7037E"/>
    <a:srgbClr val="372681"/>
    <a:srgbClr val="2D2472"/>
    <a:srgbClr val="372581"/>
    <a:srgbClr val="F9A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585551-2825-4B79-8CC0-8B9A42C1C3B9}" v="11" dt="2025-02-14T12:42:19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8"/>
    <p:restoredTop sz="95652" autoAdjust="0"/>
  </p:normalViewPr>
  <p:slideViewPr>
    <p:cSldViewPr snapToGrid="0" snapToObjects="1">
      <p:cViewPr varScale="1">
        <p:scale>
          <a:sx n="141" d="100"/>
          <a:sy n="141" d="100"/>
        </p:scale>
        <p:origin x="1086" y="132"/>
      </p:cViewPr>
      <p:guideLst>
        <p:guide orient="horz" pos="12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23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ele Mesadri - AVIXA" userId="107e4f87-4473-45f9-b616-94c582cc76f4" providerId="ADAL" clId="{5F585551-2825-4B79-8CC0-8B9A42C1C3B9}"/>
    <pc:docChg chg="undo custSel addSld delSld modSld">
      <pc:chgData name="Franciele Mesadri - AVIXA" userId="107e4f87-4473-45f9-b616-94c582cc76f4" providerId="ADAL" clId="{5F585551-2825-4B79-8CC0-8B9A42C1C3B9}" dt="2025-02-14T12:42:57.909" v="299" actId="1037"/>
      <pc:docMkLst>
        <pc:docMk/>
      </pc:docMkLst>
      <pc:sldChg chg="del">
        <pc:chgData name="Franciele Mesadri - AVIXA" userId="107e4f87-4473-45f9-b616-94c582cc76f4" providerId="ADAL" clId="{5F585551-2825-4B79-8CC0-8B9A42C1C3B9}" dt="2025-02-14T12:35:06.992" v="111" actId="47"/>
        <pc:sldMkLst>
          <pc:docMk/>
          <pc:sldMk cId="2288256549" sldId="272"/>
        </pc:sldMkLst>
      </pc:sldChg>
      <pc:sldChg chg="addSp delSp modSp add mod">
        <pc:chgData name="Franciele Mesadri - AVIXA" userId="107e4f87-4473-45f9-b616-94c582cc76f4" providerId="ADAL" clId="{5F585551-2825-4B79-8CC0-8B9A42C1C3B9}" dt="2025-02-14T12:42:57.909" v="299" actId="1037"/>
        <pc:sldMkLst>
          <pc:docMk/>
          <pc:sldMk cId="3504904756" sldId="273"/>
        </pc:sldMkLst>
        <pc:spChg chg="add mod">
          <ac:chgData name="Franciele Mesadri - AVIXA" userId="107e4f87-4473-45f9-b616-94c582cc76f4" providerId="ADAL" clId="{5F585551-2825-4B79-8CC0-8B9A42C1C3B9}" dt="2025-02-14T12:35:40.602" v="144" actId="1038"/>
          <ac:spMkLst>
            <pc:docMk/>
            <pc:sldMk cId="3504904756" sldId="273"/>
            <ac:spMk id="5" creationId="{0BDF5621-7598-2029-DAE1-E273FA4512A4}"/>
          </ac:spMkLst>
        </pc:spChg>
        <pc:spChg chg="add mod">
          <ac:chgData name="Franciele Mesadri - AVIXA" userId="107e4f87-4473-45f9-b616-94c582cc76f4" providerId="ADAL" clId="{5F585551-2825-4B79-8CC0-8B9A42C1C3B9}" dt="2025-02-14T12:42:28.624" v="293" actId="1035"/>
          <ac:spMkLst>
            <pc:docMk/>
            <pc:sldMk cId="3504904756" sldId="273"/>
            <ac:spMk id="10" creationId="{87C1E27F-7BEA-53C5-2052-3153147E1533}"/>
          </ac:spMkLst>
        </pc:spChg>
        <pc:spChg chg="add mod">
          <ac:chgData name="Franciele Mesadri - AVIXA" userId="107e4f87-4473-45f9-b616-94c582cc76f4" providerId="ADAL" clId="{5F585551-2825-4B79-8CC0-8B9A42C1C3B9}" dt="2025-02-14T12:41:18.463" v="282" actId="14100"/>
          <ac:spMkLst>
            <pc:docMk/>
            <pc:sldMk cId="3504904756" sldId="273"/>
            <ac:spMk id="12" creationId="{D5B5DBBF-6FCB-95B8-454F-2926614A58B2}"/>
          </ac:spMkLst>
        </pc:spChg>
        <pc:spChg chg="mod">
          <ac:chgData name="Franciele Mesadri - AVIXA" userId="107e4f87-4473-45f9-b616-94c582cc76f4" providerId="ADAL" clId="{5F585551-2825-4B79-8CC0-8B9A42C1C3B9}" dt="2025-02-14T12:38:35.057" v="242" actId="1076"/>
          <ac:spMkLst>
            <pc:docMk/>
            <pc:sldMk cId="3504904756" sldId="273"/>
            <ac:spMk id="15" creationId="{0CB12A1E-753E-7E8B-1612-6808187ADDAD}"/>
          </ac:spMkLst>
        </pc:spChg>
        <pc:spChg chg="mod">
          <ac:chgData name="Franciele Mesadri - AVIXA" userId="107e4f87-4473-45f9-b616-94c582cc76f4" providerId="ADAL" clId="{5F585551-2825-4B79-8CC0-8B9A42C1C3B9}" dt="2025-02-14T12:42:55.425" v="297" actId="1037"/>
          <ac:spMkLst>
            <pc:docMk/>
            <pc:sldMk cId="3504904756" sldId="273"/>
            <ac:spMk id="16" creationId="{63B24533-C9EE-0DA6-045B-F9CD53FF1777}"/>
          </ac:spMkLst>
        </pc:spChg>
        <pc:spChg chg="mod">
          <ac:chgData name="Franciele Mesadri - AVIXA" userId="107e4f87-4473-45f9-b616-94c582cc76f4" providerId="ADAL" clId="{5F585551-2825-4B79-8CC0-8B9A42C1C3B9}" dt="2025-02-14T12:42:57.909" v="299" actId="1037"/>
          <ac:spMkLst>
            <pc:docMk/>
            <pc:sldMk cId="3504904756" sldId="273"/>
            <ac:spMk id="17" creationId="{BFD42B0F-F52D-ED29-D38A-FA5657D012C2}"/>
          </ac:spMkLst>
        </pc:spChg>
        <pc:spChg chg="del mod">
          <ac:chgData name="Franciele Mesadri - AVIXA" userId="107e4f87-4473-45f9-b616-94c582cc76f4" providerId="ADAL" clId="{5F585551-2825-4B79-8CC0-8B9A42C1C3B9}" dt="2025-02-14T12:30:18.749" v="26" actId="478"/>
          <ac:spMkLst>
            <pc:docMk/>
            <pc:sldMk cId="3504904756" sldId="273"/>
            <ac:spMk id="34" creationId="{F43DA720-0632-0077-466B-F4A915AF48EB}"/>
          </ac:spMkLst>
        </pc:spChg>
        <pc:spChg chg="del mod">
          <ac:chgData name="Franciele Mesadri - AVIXA" userId="107e4f87-4473-45f9-b616-94c582cc76f4" providerId="ADAL" clId="{5F585551-2825-4B79-8CC0-8B9A42C1C3B9}" dt="2025-02-14T12:41:01.916" v="279" actId="478"/>
          <ac:spMkLst>
            <pc:docMk/>
            <pc:sldMk cId="3504904756" sldId="273"/>
            <ac:spMk id="38" creationId="{CB3C141F-D506-732F-678B-6BC7A85B4872}"/>
          </ac:spMkLst>
        </pc:spChg>
        <pc:picChg chg="add mod">
          <ac:chgData name="Franciele Mesadri - AVIXA" userId="107e4f87-4473-45f9-b616-94c582cc76f4" providerId="ADAL" clId="{5F585551-2825-4B79-8CC0-8B9A42C1C3B9}" dt="2025-02-14T12:34:50.358" v="110" actId="1076"/>
          <ac:picMkLst>
            <pc:docMk/>
            <pc:sldMk cId="3504904756" sldId="273"/>
            <ac:picMk id="3" creationId="{CF268E1B-0904-5673-52DE-3CF4C582034E}"/>
          </ac:picMkLst>
        </pc:picChg>
        <pc:picChg chg="add mod">
          <ac:chgData name="Franciele Mesadri - AVIXA" userId="107e4f87-4473-45f9-b616-94c582cc76f4" providerId="ADAL" clId="{5F585551-2825-4B79-8CC0-8B9A42C1C3B9}" dt="2025-02-14T12:39:45.423" v="274" actId="1037"/>
          <ac:picMkLst>
            <pc:docMk/>
            <pc:sldMk cId="3504904756" sldId="273"/>
            <ac:picMk id="6" creationId="{78B7B171-51C1-49CA-46BA-F5B70183E8ED}"/>
          </ac:picMkLst>
        </pc:picChg>
        <pc:picChg chg="add mod">
          <ac:chgData name="Franciele Mesadri - AVIXA" userId="107e4f87-4473-45f9-b616-94c582cc76f4" providerId="ADAL" clId="{5F585551-2825-4B79-8CC0-8B9A42C1C3B9}" dt="2025-02-14T12:38:03.519" v="201" actId="1076"/>
          <ac:picMkLst>
            <pc:docMk/>
            <pc:sldMk cId="3504904756" sldId="273"/>
            <ac:picMk id="7" creationId="{9394B8A6-A1E7-12E2-33D5-353C26BBC2C8}"/>
          </ac:picMkLst>
        </pc:picChg>
        <pc:picChg chg="add mod">
          <ac:chgData name="Franciele Mesadri - AVIXA" userId="107e4f87-4473-45f9-b616-94c582cc76f4" providerId="ADAL" clId="{5F585551-2825-4B79-8CC0-8B9A42C1C3B9}" dt="2025-02-14T12:39:26.919" v="271" actId="1076"/>
          <ac:picMkLst>
            <pc:docMk/>
            <pc:sldMk cId="3504904756" sldId="273"/>
            <ac:picMk id="8" creationId="{A4C01D93-A4F0-CCB1-9A40-94682B858F47}"/>
          </ac:picMkLst>
        </pc:picChg>
        <pc:picChg chg="add mod">
          <ac:chgData name="Franciele Mesadri - AVIXA" userId="107e4f87-4473-45f9-b616-94c582cc76f4" providerId="ADAL" clId="{5F585551-2825-4B79-8CC0-8B9A42C1C3B9}" dt="2025-02-14T12:40:29.783" v="278" actId="14100"/>
          <ac:picMkLst>
            <pc:docMk/>
            <pc:sldMk cId="3504904756" sldId="273"/>
            <ac:picMk id="11" creationId="{6FC31DD9-841B-B127-52C3-2AAF4706935C}"/>
          </ac:picMkLst>
        </pc:picChg>
        <pc:picChg chg="mod">
          <ac:chgData name="Franciele Mesadri - AVIXA" userId="107e4f87-4473-45f9-b616-94c582cc76f4" providerId="ADAL" clId="{5F585551-2825-4B79-8CC0-8B9A42C1C3B9}" dt="2025-02-14T12:38:03.519" v="201" actId="1076"/>
          <ac:picMkLst>
            <pc:docMk/>
            <pc:sldMk cId="3504904756" sldId="273"/>
            <ac:picMk id="18" creationId="{C68366E4-86A4-870D-0A2E-CA64DC29CF3F}"/>
          </ac:picMkLst>
        </pc:picChg>
        <pc:picChg chg="mod">
          <ac:chgData name="Franciele Mesadri - AVIXA" userId="107e4f87-4473-45f9-b616-94c582cc76f4" providerId="ADAL" clId="{5F585551-2825-4B79-8CC0-8B9A42C1C3B9}" dt="2025-02-14T12:38:10.182" v="206" actId="1035"/>
          <ac:picMkLst>
            <pc:docMk/>
            <pc:sldMk cId="3504904756" sldId="273"/>
            <ac:picMk id="19" creationId="{A0A1EB25-A8F5-7DD8-4BFF-D56B716CCD7C}"/>
          </ac:picMkLst>
        </pc:picChg>
        <pc:picChg chg="del mod">
          <ac:chgData name="Franciele Mesadri - AVIXA" userId="107e4f87-4473-45f9-b616-94c582cc76f4" providerId="ADAL" clId="{5F585551-2825-4B79-8CC0-8B9A42C1C3B9}" dt="2025-02-14T12:33:19.885" v="69" actId="478"/>
          <ac:picMkLst>
            <pc:docMk/>
            <pc:sldMk cId="3504904756" sldId="273"/>
            <ac:picMk id="20" creationId="{3C131D8B-22E9-37AD-5CC3-948CCD29362A}"/>
          </ac:picMkLst>
        </pc:picChg>
        <pc:picChg chg="del">
          <ac:chgData name="Franciele Mesadri - AVIXA" userId="107e4f87-4473-45f9-b616-94c582cc76f4" providerId="ADAL" clId="{5F585551-2825-4B79-8CC0-8B9A42C1C3B9}" dt="2025-02-14T12:28:26.009" v="6" actId="478"/>
          <ac:picMkLst>
            <pc:docMk/>
            <pc:sldMk cId="3504904756" sldId="273"/>
            <ac:picMk id="22" creationId="{08FAF89C-6766-FB75-85B5-462508325680}"/>
          </ac:picMkLst>
        </pc:picChg>
        <pc:picChg chg="del">
          <ac:chgData name="Franciele Mesadri - AVIXA" userId="107e4f87-4473-45f9-b616-94c582cc76f4" providerId="ADAL" clId="{5F585551-2825-4B79-8CC0-8B9A42C1C3B9}" dt="2025-02-14T12:36:48.166" v="182" actId="478"/>
          <ac:picMkLst>
            <pc:docMk/>
            <pc:sldMk cId="3504904756" sldId="273"/>
            <ac:picMk id="24" creationId="{F80B22A0-3759-3649-371B-A2A76F5187BB}"/>
          </ac:picMkLst>
        </pc:picChg>
        <pc:picChg chg="del mod">
          <ac:chgData name="Franciele Mesadri - AVIXA" userId="107e4f87-4473-45f9-b616-94c582cc76f4" providerId="ADAL" clId="{5F585551-2825-4B79-8CC0-8B9A42C1C3B9}" dt="2025-02-14T12:33:06.555" v="66" actId="478"/>
          <ac:picMkLst>
            <pc:docMk/>
            <pc:sldMk cId="3504904756" sldId="273"/>
            <ac:picMk id="36" creationId="{90A2B1B7-D630-227D-09A7-8905F8DA5E55}"/>
          </ac:picMkLst>
        </pc:picChg>
        <pc:picChg chg="del mod">
          <ac:chgData name="Franciele Mesadri - AVIXA" userId="107e4f87-4473-45f9-b616-94c582cc76f4" providerId="ADAL" clId="{5F585551-2825-4B79-8CC0-8B9A42C1C3B9}" dt="2025-02-14T12:33:18.317" v="68" actId="478"/>
          <ac:picMkLst>
            <pc:docMk/>
            <pc:sldMk cId="3504904756" sldId="273"/>
            <ac:picMk id="37" creationId="{DB90A852-2E4A-8BC6-EACE-2DF5B87F1E2C}"/>
          </ac:picMkLst>
        </pc:picChg>
      </pc:sldChg>
    </pc:docChg>
  </pc:docChgLst>
  <pc:docChgLst>
    <pc:chgData name="Franciele Mesadri - AVIXA" userId="107e4f87-4473-45f9-b616-94c582cc76f4" providerId="ADAL" clId="{5EC00D8D-2205-4ADB-9FC3-A65F79D19BC1}"/>
    <pc:docChg chg="undo custSel addSld modSld">
      <pc:chgData name="Franciele Mesadri - AVIXA" userId="107e4f87-4473-45f9-b616-94c582cc76f4" providerId="ADAL" clId="{5EC00D8D-2205-4ADB-9FC3-A65F79D19BC1}" dt="2025-01-29T20:00:06.284" v="60" actId="6549"/>
      <pc:docMkLst>
        <pc:docMk/>
      </pc:docMkLst>
      <pc:sldChg chg="addSp delSp mod">
        <pc:chgData name="Franciele Mesadri - AVIXA" userId="107e4f87-4473-45f9-b616-94c582cc76f4" providerId="ADAL" clId="{5EC00D8D-2205-4ADB-9FC3-A65F79D19BC1}" dt="2025-01-29T19:57:45.684" v="1" actId="478"/>
        <pc:sldMkLst>
          <pc:docMk/>
          <pc:sldMk cId="2404499232" sldId="271"/>
        </pc:sldMkLst>
        <pc:picChg chg="add del">
          <ac:chgData name="Franciele Mesadri - AVIXA" userId="107e4f87-4473-45f9-b616-94c582cc76f4" providerId="ADAL" clId="{5EC00D8D-2205-4ADB-9FC3-A65F79D19BC1}" dt="2025-01-29T19:57:45.684" v="1" actId="478"/>
          <ac:picMkLst>
            <pc:docMk/>
            <pc:sldMk cId="2404499232" sldId="271"/>
            <ac:picMk id="8" creationId="{B43ADF06-4AA3-E184-553C-DB6E3B9F8800}"/>
          </ac:picMkLst>
        </pc:picChg>
      </pc:sldChg>
      <pc:sldChg chg="delSp modSp add mod">
        <pc:chgData name="Franciele Mesadri - AVIXA" userId="107e4f87-4473-45f9-b616-94c582cc76f4" providerId="ADAL" clId="{5EC00D8D-2205-4ADB-9FC3-A65F79D19BC1}" dt="2025-01-29T20:00:06.284" v="60" actId="6549"/>
        <pc:sldMkLst>
          <pc:docMk/>
          <pc:sldMk cId="2288256549" sldId="2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66472B-5757-2FC3-B79C-B847D991B6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711BB-AF87-786B-5EAA-F4C54AD4AA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35C94-7874-4B6F-BC78-ADB14D931F01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33543-13A1-A05E-D3AC-2DF37AB6C7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3F31E-1800-51CC-51B9-6257FE81A3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98B44-16AA-45C8-BB20-45B2BEEC04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98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e with Picture-3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7D7945E-6B07-7DF0-1C02-B90A0D9D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99" y="205979"/>
            <a:ext cx="7646875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F827860-6490-3AE7-C9EA-9F2CCB278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0453" y="1208088"/>
            <a:ext cx="3621186" cy="36083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8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sz="2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D1DD23-8283-F4B5-5DB3-5C238DB59D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0287" y="1208088"/>
            <a:ext cx="3621087" cy="362108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6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emf"/><Relationship Id="rId7" Type="http://schemas.openxmlformats.org/officeDocument/2006/relationships/hyperlink" Target="mailto:rramos@avixa.or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.jpe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3ADF06-4AA3-E184-553C-DB6E3B9F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94501" y="3430772"/>
            <a:ext cx="1459024" cy="1459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F177BC-5EF2-2F8A-760F-CF7DD45095D4}"/>
              </a:ext>
            </a:extLst>
          </p:cNvPr>
          <p:cNvSpPr txBox="1"/>
          <p:nvPr/>
        </p:nvSpPr>
        <p:spPr>
          <a:xfrm>
            <a:off x="925029" y="2717723"/>
            <a:ext cx="29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Pisos de </a:t>
            </a:r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exhibición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15702-B313-3126-FB01-E856074E8137}"/>
              </a:ext>
            </a:extLst>
          </p:cNvPr>
          <p:cNvSpPr txBox="1"/>
          <p:nvPr/>
        </p:nvSpPr>
        <p:spPr>
          <a:xfrm>
            <a:off x="3735564" y="2717723"/>
            <a:ext cx="29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Patrocinadores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5F3152-0686-C7BB-D1E6-1914F724CF0E}"/>
              </a:ext>
            </a:extLst>
          </p:cNvPr>
          <p:cNvSpPr txBox="1"/>
          <p:nvPr/>
        </p:nvSpPr>
        <p:spPr>
          <a:xfrm>
            <a:off x="6230679" y="2717723"/>
            <a:ext cx="29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Oradores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39B63-88E0-EE14-BA1A-DBB0D879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27" y="2807998"/>
            <a:ext cx="423368" cy="162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7141FA-FEFF-0276-640B-161A577A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678" y="2807998"/>
            <a:ext cx="423368" cy="162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05446B-4CED-6063-F76A-9DE8DE29E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885" y="2810380"/>
            <a:ext cx="423368" cy="1628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3A0FC5-6CAB-EDEC-D15E-2F1AAFBB15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5" t="10198" b="69268"/>
          <a:stretch/>
        </p:blipFill>
        <p:spPr>
          <a:xfrm>
            <a:off x="3251618" y="287624"/>
            <a:ext cx="2366020" cy="779006"/>
          </a:xfrm>
          <a:prstGeom prst="rect">
            <a:avLst/>
          </a:prstGeom>
        </p:spPr>
      </p:pic>
      <p:pic>
        <p:nvPicPr>
          <p:cNvPr id="24" name="Picture 23" descr="A person pointing at a large screen&#10;&#10;Description automatically generated">
            <a:extLst>
              <a:ext uri="{FF2B5EF4-FFF2-40B4-BE49-F238E27FC236}">
                <a16:creationId xmlns:a16="http://schemas.microsoft.com/office/drawing/2014/main" id="{960E572B-D8B4-A992-BFC6-45A26B0A4D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534"/>
          <a:stretch/>
        </p:blipFill>
        <p:spPr>
          <a:xfrm>
            <a:off x="6884414" y="0"/>
            <a:ext cx="1969111" cy="104318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5E6A672-13AD-B674-570B-53E2D3B24364}"/>
              </a:ext>
            </a:extLst>
          </p:cNvPr>
          <p:cNvGrpSpPr/>
          <p:nvPr/>
        </p:nvGrpSpPr>
        <p:grpSpPr>
          <a:xfrm>
            <a:off x="3126122" y="3616777"/>
            <a:ext cx="3410535" cy="1087014"/>
            <a:chOff x="3533549" y="3707218"/>
            <a:chExt cx="3410535" cy="10870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FFC0AE-56AC-95F7-DC2F-5B1EDB683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005" t="4686" r="8671" b="41844"/>
            <a:stretch/>
          </p:blipFill>
          <p:spPr>
            <a:xfrm>
              <a:off x="3533549" y="3707218"/>
              <a:ext cx="1050593" cy="10870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4C28F0-80FE-497D-4F99-2A0F8132AA5D}"/>
                </a:ext>
              </a:extLst>
            </p:cNvPr>
            <p:cNvSpPr txBox="1"/>
            <p:nvPr/>
          </p:nvSpPr>
          <p:spPr>
            <a:xfrm>
              <a:off x="4673966" y="3832050"/>
              <a:ext cx="22701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Ricardo Ramos</a:t>
              </a:r>
            </a:p>
            <a:p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Sales Manager, LatAm</a:t>
              </a:r>
            </a:p>
            <a:p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rramos@avixa.org</a:t>
              </a:r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</p:grpSp>
      <p:pic>
        <p:nvPicPr>
          <p:cNvPr id="33" name="Picture 32" descr="A group of people walking in a room&#10;&#10;Description automatically generated">
            <a:extLst>
              <a:ext uri="{FF2B5EF4-FFF2-40B4-BE49-F238E27FC236}">
                <a16:creationId xmlns:a16="http://schemas.microsoft.com/office/drawing/2014/main" id="{9C6606A1-70A3-8BD4-52F3-C395E94149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71" r="8279"/>
          <a:stretch/>
        </p:blipFill>
        <p:spPr>
          <a:xfrm>
            <a:off x="0" y="3430772"/>
            <a:ext cx="2169042" cy="17127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0CF3512-5D68-910E-A8EA-9FD9BDC74265}"/>
              </a:ext>
            </a:extLst>
          </p:cNvPr>
          <p:cNvSpPr txBox="1"/>
          <p:nvPr/>
        </p:nvSpPr>
        <p:spPr>
          <a:xfrm>
            <a:off x="467512" y="1472279"/>
            <a:ext cx="869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Conoce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las </a:t>
            </a:r>
            <a:r>
              <a:rPr lang="en-US" sz="3200" dirty="0" err="1">
                <a:solidFill>
                  <a:srgbClr val="341E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oportunidades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disponibles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InfoComm América Latina 2025: 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7C14392-6446-FC6B-18C6-5BE83E0BC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135" y="1533840"/>
            <a:ext cx="1843963" cy="48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6DC428-3218-1E74-61A9-2D40DB7B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56" y="2167997"/>
            <a:ext cx="567259" cy="21817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5739D0A-2EAB-6691-C37A-E86F93A0F89B}"/>
              </a:ext>
            </a:extLst>
          </p:cNvPr>
          <p:cNvSpPr/>
          <p:nvPr/>
        </p:nvSpPr>
        <p:spPr>
          <a:xfrm>
            <a:off x="4149662" y="2475363"/>
            <a:ext cx="3108960" cy="27432"/>
          </a:xfrm>
          <a:prstGeom prst="rect">
            <a:avLst/>
          </a:prstGeom>
          <a:solidFill>
            <a:srgbClr val="341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8E3526-3C95-93DA-1963-0237B87B80A7}"/>
              </a:ext>
            </a:extLst>
          </p:cNvPr>
          <p:cNvSpPr txBox="1"/>
          <p:nvPr/>
        </p:nvSpPr>
        <p:spPr>
          <a:xfrm>
            <a:off x="9625263" y="23444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99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CEAF-5375-1CC4-98CD-3775A524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CB12A1E-753E-7E8B-1612-6808187ADDAD}"/>
              </a:ext>
            </a:extLst>
          </p:cNvPr>
          <p:cNvSpPr txBox="1"/>
          <p:nvPr/>
        </p:nvSpPr>
        <p:spPr>
          <a:xfrm>
            <a:off x="4377075" y="3840077"/>
            <a:ext cx="29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Expositor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24533-C9EE-0DA6-045B-F9CD53FF1777}"/>
              </a:ext>
            </a:extLst>
          </p:cNvPr>
          <p:cNvSpPr txBox="1"/>
          <p:nvPr/>
        </p:nvSpPr>
        <p:spPr>
          <a:xfrm>
            <a:off x="4558454" y="4205388"/>
            <a:ext cx="29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Patrocinador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D42B0F-F52D-ED29-D38A-FA5657D012C2}"/>
              </a:ext>
            </a:extLst>
          </p:cNvPr>
          <p:cNvSpPr txBox="1"/>
          <p:nvPr/>
        </p:nvSpPr>
        <p:spPr>
          <a:xfrm>
            <a:off x="4614298" y="4570700"/>
            <a:ext cx="29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Conferencista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8366E4-86A4-870D-0A2E-CA64DC29C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684" y="3958702"/>
            <a:ext cx="423368" cy="162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A1EB25-A8F5-7DD8-4BFF-D56B716C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98" y="4308875"/>
            <a:ext cx="423368" cy="16283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F889B39-CA07-DC88-3BDC-35A8C56B84B9}"/>
              </a:ext>
            </a:extLst>
          </p:cNvPr>
          <p:cNvSpPr txBox="1"/>
          <p:nvPr/>
        </p:nvSpPr>
        <p:spPr>
          <a:xfrm>
            <a:off x="9625263" y="23444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CF268E1B-0904-5673-52DE-3CF4C5820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787" y="-167277"/>
            <a:ext cx="4266722" cy="24946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BDF5621-7598-2029-DAE1-E273FA4512A4}"/>
              </a:ext>
            </a:extLst>
          </p:cNvPr>
          <p:cNvSpPr txBox="1"/>
          <p:nvPr/>
        </p:nvSpPr>
        <p:spPr>
          <a:xfrm>
            <a:off x="1000029" y="2327380"/>
            <a:ext cx="82005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300" b="0" i="0" u="none" strike="noStrike" baseline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Reuniendo a toda la comunidad latinoamericana </a:t>
            </a:r>
          </a:p>
          <a:p>
            <a:pPr algn="l"/>
            <a:r>
              <a:rPr lang="es-ES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s-ES" sz="2300" b="0" i="0" u="none" strike="noStrike" baseline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 construir una industria AV más sólida.</a:t>
            </a:r>
            <a:endParaRPr lang="en-US" sz="23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35">
            <a:extLst>
              <a:ext uri="{FF2B5EF4-FFF2-40B4-BE49-F238E27FC236}">
                <a16:creationId xmlns:a16="http://schemas.microsoft.com/office/drawing/2014/main" id="{78B7B171-51C1-49CA-46BA-F5B70183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84" y="2320607"/>
            <a:ext cx="1716074" cy="488740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9394B8A6-A1E7-12E2-33D5-353C26BBC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625" y="4663781"/>
            <a:ext cx="423368" cy="162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01D93-A4F0-CCB1-9A40-94682B85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63631" y="3497678"/>
            <a:ext cx="1459024" cy="145902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7C1E27F-7BEA-53C5-2052-3153147E1533}"/>
              </a:ext>
            </a:extLst>
          </p:cNvPr>
          <p:cNvSpPr txBox="1"/>
          <p:nvPr/>
        </p:nvSpPr>
        <p:spPr>
          <a:xfrm>
            <a:off x="3632558" y="3520634"/>
            <a:ext cx="49038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Oportunidades como:</a:t>
            </a:r>
          </a:p>
        </p:txBody>
      </p:sp>
      <p:pic>
        <p:nvPicPr>
          <p:cNvPr id="11" name="Picture 23" descr="A person pointing at a large screen&#10;&#10;Description automatically generated">
            <a:extLst>
              <a:ext uri="{FF2B5EF4-FFF2-40B4-BE49-F238E27FC236}">
                <a16:creationId xmlns:a16="http://schemas.microsoft.com/office/drawing/2014/main" id="{6FC31DD9-841B-B127-52C3-2AAF470693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534"/>
          <a:stretch/>
        </p:blipFill>
        <p:spPr>
          <a:xfrm>
            <a:off x="0" y="3600101"/>
            <a:ext cx="2913321" cy="1543399"/>
          </a:xfrm>
          <a:prstGeom prst="rect">
            <a:avLst/>
          </a:prstGeom>
        </p:spPr>
      </p:pic>
      <p:sp>
        <p:nvSpPr>
          <p:cNvPr id="12" name="Rectangle 37">
            <a:extLst>
              <a:ext uri="{FF2B5EF4-FFF2-40B4-BE49-F238E27FC236}">
                <a16:creationId xmlns:a16="http://schemas.microsoft.com/office/drawing/2014/main" id="{D5B5DBBF-6FCB-95B8-454F-2926614A58B2}"/>
              </a:ext>
            </a:extLst>
          </p:cNvPr>
          <p:cNvSpPr/>
          <p:nvPr/>
        </p:nvSpPr>
        <p:spPr>
          <a:xfrm>
            <a:off x="3905821" y="3106939"/>
            <a:ext cx="3477111" cy="45719"/>
          </a:xfrm>
          <a:prstGeom prst="rect">
            <a:avLst/>
          </a:prstGeom>
          <a:solidFill>
            <a:srgbClr val="341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04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a78e7b-5995-4794-8748-9d71281adbb5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17677945-23bb-4566-8460-ca502834bbfc" xsi:nil="true"/>
    <SharedWithUsers xmlns="7696a4fa-9f23-4c8d-b1b9-bef3b7589eda">
      <UserInfo>
        <DisplayName>All Expositions</DisplayName>
        <AccountId>201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6AB4B336F834ABDAC81988082E5CE" ma:contentTypeVersion="18" ma:contentTypeDescription="Create a new document." ma:contentTypeScope="" ma:versionID="ea240d9bd18aa104c6eeffd79bef1962">
  <xsd:schema xmlns:xsd="http://www.w3.org/2001/XMLSchema" xmlns:xs="http://www.w3.org/2001/XMLSchema" xmlns:p="http://schemas.microsoft.com/office/2006/metadata/properties" xmlns:ns1="http://schemas.microsoft.com/sharepoint/v3" xmlns:ns2="3ca78e7b-5995-4794-8748-9d71281adbb5" xmlns:ns3="7696a4fa-9f23-4c8d-b1b9-bef3b7589eda" xmlns:ns4="17677945-23bb-4566-8460-ca502834bbfc" targetNamespace="http://schemas.microsoft.com/office/2006/metadata/properties" ma:root="true" ma:fieldsID="3a07eb9db1f416db35bffe4e428845fd" ns1:_="" ns2:_="" ns3:_="" ns4:_="">
    <xsd:import namespace="http://schemas.microsoft.com/sharepoint/v3"/>
    <xsd:import namespace="3ca78e7b-5995-4794-8748-9d71281adbb5"/>
    <xsd:import namespace="7696a4fa-9f23-4c8d-b1b9-bef3b7589eda"/>
    <xsd:import namespace="17677945-23bb-4566-8460-ca502834bb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78e7b-5995-4794-8748-9d71281ad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753fd25-09c3-4e8e-9655-281f1f522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6a4fa-9f23-4c8d-b1b9-bef3b7589e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77945-23bb-4566-8460-ca502834bbfc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6a722e20-e99b-40ee-bdd1-61d5f66cdfea}" ma:internalName="TaxCatchAll" ma:showField="CatchAllData" ma:web="7696a4fa-9f23-4c8d-b1b9-bef3b7589e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BFFF3E-9A5C-42DA-93CA-100D3C9CE142}">
  <ds:schemaRefs>
    <ds:schemaRef ds:uri="http://schemas.microsoft.com/sharepoint/v3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7677945-23bb-4566-8460-ca502834bbfc"/>
    <ds:schemaRef ds:uri="http://schemas.microsoft.com/office/2006/metadata/properties"/>
    <ds:schemaRef ds:uri="7696a4fa-9f23-4c8d-b1b9-bef3b7589eda"/>
    <ds:schemaRef ds:uri="http://schemas.microsoft.com/office/2006/documentManagement/types"/>
    <ds:schemaRef ds:uri="3ca78e7b-5995-4794-8748-9d71281adbb5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433AF31-4667-4F90-8710-7B98252CCB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a78e7b-5995-4794-8748-9d71281adbb5"/>
    <ds:schemaRef ds:uri="7696a4fa-9f23-4c8d-b1b9-bef3b7589eda"/>
    <ds:schemaRef ds:uri="17677945-23bb-4566-8460-ca502834bb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03561D-608F-4451-8417-563A80CD5C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6590</TotalTime>
  <Words>46</Words>
  <Application>Microsoft Office PowerPoint</Application>
  <PresentationFormat>Apresentação na tela (16:9)</PresentationFormat>
  <Paragraphs>14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10" baseType="lpstr">
      <vt:lpstr>Arial</vt:lpstr>
      <vt:lpstr>Arial Rounded MT Bold</vt:lpstr>
      <vt:lpstr>Calibri</vt:lpstr>
      <vt:lpstr>Gotham Bold</vt:lpstr>
      <vt:lpstr>Gotham Book</vt:lpstr>
      <vt:lpstr>Gotham Medium</vt:lpstr>
      <vt:lpstr>Verdana</vt:lpstr>
      <vt:lpstr>Office Theme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Bell</dc:creator>
  <cp:lastModifiedBy>Franciele Mesadri - AVIXA</cp:lastModifiedBy>
  <cp:revision>56</cp:revision>
  <dcterms:created xsi:type="dcterms:W3CDTF">2013-01-08T11:55:43Z</dcterms:created>
  <dcterms:modified xsi:type="dcterms:W3CDTF">2025-02-14T12:43:07Z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0x0101007796AB4B336F834ABDAC81988082E5CE</vt:lpwstr>
  </property>
  <property fmtid="{D5CDD505-2E9C-101B-9397-08002B2CF9AE}" pid="3" name="MediaServiceImageTags">
    <vt:lpwstr/>
  </property>
  <property fmtid="{D5CDD505-2E9C-101B-9397-08002B2CF9AE}" pid="4" name="MSIP_Label_652a707f-c67a-4013-904e-108e8edbbebe_Enabled">
    <vt:lpwstr>true</vt:lpwstr>
  </property>
  <property fmtid="{D5CDD505-2E9C-101B-9397-08002B2CF9AE}" pid="5" name="MSIP_Label_652a707f-c67a-4013-904e-108e8edbbebe_SetDate">
    <vt:lpwstr>2024-09-18T01:46:16Z</vt:lpwstr>
  </property>
  <property fmtid="{D5CDD505-2E9C-101B-9397-08002B2CF9AE}" pid="6" name="MSIP_Label_652a707f-c67a-4013-904e-108e8edbbebe_Method">
    <vt:lpwstr>Standard</vt:lpwstr>
  </property>
  <property fmtid="{D5CDD505-2E9C-101B-9397-08002B2CF9AE}" pid="7" name="MSIP_Label_652a707f-c67a-4013-904e-108e8edbbebe_Name">
    <vt:lpwstr>defa4170-0d19-0005-0004-bc88714345d2</vt:lpwstr>
  </property>
  <property fmtid="{D5CDD505-2E9C-101B-9397-08002B2CF9AE}" pid="8" name="MSIP_Label_652a707f-c67a-4013-904e-108e8edbbebe_SiteId">
    <vt:lpwstr>74428f9f-9847-47b4-8a55-f36c2b377ec2</vt:lpwstr>
  </property>
  <property fmtid="{D5CDD505-2E9C-101B-9397-08002B2CF9AE}" pid="9" name="MSIP_Label_652a707f-c67a-4013-904e-108e8edbbebe_ActionId">
    <vt:lpwstr>c8e3aff6-a3a9-47bd-baed-bd186b24924e</vt:lpwstr>
  </property>
  <property fmtid="{D5CDD505-2E9C-101B-9397-08002B2CF9AE}" pid="10" name="MSIP_Label_652a707f-c67a-4013-904e-108e8edbbebe_ContentBits">
    <vt:lpwstr>0</vt:lpwstr>
  </property>
</Properties>
</file>