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4"/>
  </p:sldMasterIdLst>
  <p:notesMasterIdLst>
    <p:notesMasterId r:id="rId19"/>
  </p:notesMasterIdLst>
  <p:sldIdLst>
    <p:sldId id="314" r:id="rId5"/>
    <p:sldId id="321" r:id="rId6"/>
    <p:sldId id="296" r:id="rId7"/>
    <p:sldId id="312" r:id="rId8"/>
    <p:sldId id="313" r:id="rId9"/>
    <p:sldId id="310" r:id="rId10"/>
    <p:sldId id="304" r:id="rId11"/>
    <p:sldId id="298" r:id="rId12"/>
    <p:sldId id="318" r:id="rId13"/>
    <p:sldId id="317" r:id="rId14"/>
    <p:sldId id="319" r:id="rId15"/>
    <p:sldId id="299" r:id="rId16"/>
    <p:sldId id="320" r:id="rId17"/>
    <p:sldId id="306" r:id="rId18"/>
  </p:sldIdLst>
  <p:sldSz cx="12192000" cy="6858000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Space Mon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P8PStJSRmR1ifEze/HPKS+D0G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00"/>
    <a:srgbClr val="FFFFFF"/>
    <a:srgbClr val="FFEB00"/>
    <a:srgbClr val="1C1C1C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26869-A9D5-4B78-BF75-BC4F6C7FAE61}" v="13" dt="2025-05-08T12:53:02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43" Type="http://customschemas.google.com/relationships/presentationmetadata" Target="metadata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Open Sans" pitchFamily="2" charset="0"/>
        <a:ea typeface="Open Sans" pitchFamily="2" charset="0"/>
        <a:cs typeface="Open Sans" pitchFamily="2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2946D4-1CB5-D3DB-E2C5-758090BA4C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15988C3-765A-401A-1ADB-E73FFE686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0D5DD5-52C1-33AA-C61A-8784DE0D6704}"/>
              </a:ext>
            </a:extLst>
          </p:cNvPr>
          <p:cNvSpPr/>
          <p:nvPr userDrawn="1"/>
        </p:nvSpPr>
        <p:spPr>
          <a:xfrm>
            <a:off x="2210683" y="4388328"/>
            <a:ext cx="8013972" cy="528056"/>
          </a:xfrm>
          <a:prstGeom prst="rect">
            <a:avLst/>
          </a:prstGeom>
          <a:solidFill>
            <a:schemeClr val="tx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7;p22">
            <a:extLst>
              <a:ext uri="{FF2B5EF4-FFF2-40B4-BE49-F238E27FC236}">
                <a16:creationId xmlns:a16="http://schemas.microsoft.com/office/drawing/2014/main" id="{621B51DE-32F2-E843-B411-24CF81985039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0" y="4207027"/>
            <a:ext cx="12192000" cy="58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400" b="1" i="0" cap="all" baseline="0">
                <a:solidFill>
                  <a:schemeClr val="bg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Where COMMERCIAL AI COMES TO LIFE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188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ight Grey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C93F6B-B17D-874F-3902-F5565FC75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" r="1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70809-62E3-39E5-7B41-CEA3A4D7C3B9}"/>
              </a:ext>
            </a:extLst>
          </p:cNvPr>
          <p:cNvSpPr/>
          <p:nvPr userDrawn="1"/>
        </p:nvSpPr>
        <p:spPr>
          <a:xfrm>
            <a:off x="610671" y="439741"/>
            <a:ext cx="10970658" cy="54866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1008768" y="1481958"/>
            <a:ext cx="10184749" cy="405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004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00"/>
              <a:buFont typeface="Arial"/>
              <a:buChar char="•"/>
              <a:defRPr sz="2400" b="0" i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</a:t>
            </a: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719415-0A1F-36B5-EFA9-39EA2B5668DC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AACDA89-F806-4F95-C57D-412E06AC0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295314-08C5-27BC-1D1B-CD0C9A35A962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442040-476D-C326-D63D-BE6CBB6DDFA5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5941380-DDD0-BEA6-1289-4E5722A1A5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ED71B9-B62C-47CB-364F-FB4FE8CDBED8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5C7C7-E3F1-7095-EBC6-031F56F9C249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3A9781-942A-6B5D-84AC-7DD228E22604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96B16E1-FA12-E0F7-6A5F-0C8BC37B5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08768" y="516390"/>
            <a:ext cx="10184749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</a:t>
            </a:r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27D1D1-FB94-D068-75C9-F62AAF1C297F}"/>
              </a:ext>
            </a:extLst>
          </p:cNvPr>
          <p:cNvCxnSpPr>
            <a:cxnSpLocks/>
          </p:cNvCxnSpPr>
          <p:nvPr userDrawn="1"/>
        </p:nvCxnSpPr>
        <p:spPr>
          <a:xfrm>
            <a:off x="1008768" y="1236141"/>
            <a:ext cx="4803192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ight Grey Bkgd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C93F6B-B17D-874F-3902-F5565FC75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" r="1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70809-62E3-39E5-7B41-CEA3A4D7C3B9}"/>
              </a:ext>
            </a:extLst>
          </p:cNvPr>
          <p:cNvSpPr/>
          <p:nvPr userDrawn="1"/>
        </p:nvSpPr>
        <p:spPr>
          <a:xfrm>
            <a:off x="610671" y="439741"/>
            <a:ext cx="10970658" cy="5486670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1008768" y="1576556"/>
            <a:ext cx="4887535" cy="396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00"/>
              <a:buFontTx/>
              <a:buNone/>
              <a:defRPr sz="2400" b="0" i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</a:t>
            </a: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719415-0A1F-36B5-EFA9-39EA2B5668DC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AACDA89-F806-4F95-C57D-412E06AC0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295314-08C5-27BC-1D1B-CD0C9A35A962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442040-476D-C326-D63D-BE6CBB6DDFA5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5941380-DDD0-BEA6-1289-4E5722A1A5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ED71B9-B62C-47CB-364F-FB4FE8CDBED8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5C7C7-E3F1-7095-EBC6-031F56F9C249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3A9781-942A-6B5D-84AC-7DD228E22604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96B16E1-FA12-E0F7-6A5F-0C8BC37B5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008768" y="516390"/>
            <a:ext cx="10184749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</a:t>
            </a:r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27D1D1-FB94-D068-75C9-F62AAF1C297F}"/>
              </a:ext>
            </a:extLst>
          </p:cNvPr>
          <p:cNvCxnSpPr>
            <a:cxnSpLocks/>
          </p:cNvCxnSpPr>
          <p:nvPr userDrawn="1"/>
        </p:nvCxnSpPr>
        <p:spPr>
          <a:xfrm>
            <a:off x="1008768" y="1236141"/>
            <a:ext cx="4803192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E0FBEB58-F570-066B-36B4-C312997A9F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35221" y="1698750"/>
            <a:ext cx="2449368" cy="26876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21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7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453" y="452436"/>
            <a:ext cx="10939093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1463" y="1426886"/>
            <a:ext cx="10939093" cy="4133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004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00"/>
              <a:buFont typeface="Arial"/>
              <a:buChar char="•"/>
              <a:defRPr sz="2400" b="0" i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27D1D1-FB94-D068-75C9-F62AAF1C297F}"/>
              </a:ext>
            </a:extLst>
          </p:cNvPr>
          <p:cNvCxnSpPr>
            <a:cxnSpLocks/>
          </p:cNvCxnSpPr>
          <p:nvPr userDrawn="1"/>
        </p:nvCxnSpPr>
        <p:spPr>
          <a:xfrm>
            <a:off x="618839" y="1214227"/>
            <a:ext cx="4911588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F7C7290-62D6-C129-7806-9B817E41EA0B}"/>
              </a:ext>
            </a:extLst>
          </p:cNvPr>
          <p:cNvSpPr/>
          <p:nvPr userDrawn="1"/>
        </p:nvSpPr>
        <p:spPr>
          <a:xfrm>
            <a:off x="0" y="5926410"/>
            <a:ext cx="12192000" cy="9315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EFBFEE6-D57D-55FA-5BB3-ADBDE6CA1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995" b="38421"/>
          <a:stretch/>
        </p:blipFill>
        <p:spPr>
          <a:xfrm>
            <a:off x="0" y="5926410"/>
            <a:ext cx="12192000" cy="9315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764A4B-3416-02FF-7D5C-6F4B72FD056A}"/>
              </a:ext>
            </a:extLst>
          </p:cNvPr>
          <p:cNvSpPr/>
          <p:nvPr userDrawn="1"/>
        </p:nvSpPr>
        <p:spPr>
          <a:xfrm>
            <a:off x="0" y="5926410"/>
            <a:ext cx="3685309" cy="93158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050C44-E01C-6C7A-4A99-056D46D56329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981E972-7809-C32D-D722-53517A78C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A8D519-B3B3-9AEE-CE1E-1015CEEA3288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3C365D-7BF8-7E7A-3AF0-610C8E8696A2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C8B9917F-0E2A-4120-476D-54B91A0317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36F64C-1E04-895D-855A-352D3CD92F61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5FCD89-50A9-D317-9EED-C37485F5993A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652151-07F4-EAA2-DAAC-1C7F1D18E042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5D96B3F-A142-DD99-7D72-A64674266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450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Bkgd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1962DA83-4C7E-41C1-931B-B846DC8AA4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9553" y="1693506"/>
            <a:ext cx="2647177" cy="26471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21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453" y="452436"/>
            <a:ext cx="10939093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1463" y="1587069"/>
            <a:ext cx="6157709" cy="388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2000"/>
              <a:buFontTx/>
              <a:buNone/>
              <a:defRPr sz="2400" b="0" i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27D1D1-FB94-D068-75C9-F62AAF1C297F}"/>
              </a:ext>
            </a:extLst>
          </p:cNvPr>
          <p:cNvCxnSpPr>
            <a:cxnSpLocks/>
          </p:cNvCxnSpPr>
          <p:nvPr userDrawn="1"/>
        </p:nvCxnSpPr>
        <p:spPr>
          <a:xfrm>
            <a:off x="618839" y="1214227"/>
            <a:ext cx="4911588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F7C7290-62D6-C129-7806-9B817E41EA0B}"/>
              </a:ext>
            </a:extLst>
          </p:cNvPr>
          <p:cNvSpPr/>
          <p:nvPr userDrawn="1"/>
        </p:nvSpPr>
        <p:spPr>
          <a:xfrm>
            <a:off x="0" y="5926410"/>
            <a:ext cx="12192000" cy="9315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EFBFEE6-D57D-55FA-5BB3-ADBDE6CA1A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995" b="38421"/>
          <a:stretch/>
        </p:blipFill>
        <p:spPr>
          <a:xfrm>
            <a:off x="0" y="5926410"/>
            <a:ext cx="12192000" cy="9315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764A4B-3416-02FF-7D5C-6F4B72FD056A}"/>
              </a:ext>
            </a:extLst>
          </p:cNvPr>
          <p:cNvSpPr/>
          <p:nvPr userDrawn="1"/>
        </p:nvSpPr>
        <p:spPr>
          <a:xfrm>
            <a:off x="0" y="5926410"/>
            <a:ext cx="3685309" cy="93158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050C44-E01C-6C7A-4A99-056D46D56329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981E972-7809-C32D-D722-53517A78C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A8D519-B3B3-9AEE-CE1E-1015CEEA3288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3C365D-7BF8-7E7A-3AF0-610C8E8696A2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C8B9917F-0E2A-4120-476D-54B91A0317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36F64C-1E04-895D-855A-352D3CD92F61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5FCD89-50A9-D317-9EED-C37485F5993A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652151-07F4-EAA2-DAAC-1C7F1D18E042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5D96B3F-A142-DD99-7D72-A64674266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168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69EF0-559E-33EB-DF1C-869C3D9A65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A13D93-7F73-2635-5F1E-3FB575C4C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on 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39B086-486C-F462-8E92-9F1883456B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6AAEA7-3623-A7FE-EFDE-E07340E87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1167744" y="1110998"/>
            <a:ext cx="9869555" cy="405145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4782" y="2570379"/>
            <a:ext cx="8232340" cy="13181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800" b="1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5710082-A29E-1DF3-90B1-FBE6EC3315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579" y="616323"/>
            <a:ext cx="1936755" cy="144944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A4CC75-ECB5-43CD-7F9E-B97CB5A00B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4389" y="5451252"/>
            <a:ext cx="2353550" cy="9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0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on Whit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7D7F49-113D-AA5C-DEE8-58A62605A5E7}"/>
              </a:ext>
            </a:extLst>
          </p:cNvPr>
          <p:cNvSpPr/>
          <p:nvPr userDrawn="1"/>
        </p:nvSpPr>
        <p:spPr>
          <a:xfrm>
            <a:off x="1167744" y="1110998"/>
            <a:ext cx="9869555" cy="405145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5710082-A29E-1DF3-90B1-FBE6EC331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579" y="616323"/>
            <a:ext cx="1936755" cy="1449442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FA25161-23EF-F2F3-89AB-1A7ED9D8EE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782" y="2570379"/>
            <a:ext cx="8232340" cy="131811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800" b="1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6B8263-49EB-972F-59D0-C440504692AA}"/>
              </a:ext>
            </a:extLst>
          </p:cNvPr>
          <p:cNvSpPr/>
          <p:nvPr userDrawn="1"/>
        </p:nvSpPr>
        <p:spPr>
          <a:xfrm>
            <a:off x="9147477" y="5162453"/>
            <a:ext cx="2899980" cy="1530577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488CC36-6D9D-FB59-32BA-7DA4A083E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4389" y="5451252"/>
            <a:ext cx="2353550" cy="9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on Dark Bkgd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959E52-3794-2DE1-5CA7-0837308140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876834E-085C-E2E9-88F2-D5C4F1FE0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42FD97-2CE0-C8D5-2C2A-4AED2BEE2D97}"/>
              </a:ext>
            </a:extLst>
          </p:cNvPr>
          <p:cNvSpPr/>
          <p:nvPr userDrawn="1"/>
        </p:nvSpPr>
        <p:spPr>
          <a:xfrm>
            <a:off x="646331" y="637822"/>
            <a:ext cx="8550831" cy="43308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86" y="1114649"/>
            <a:ext cx="6936471" cy="117050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E91CFF-1654-F07C-2289-6E8E231608D4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3A6F304-EF23-71BF-8443-D4A2F5664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90C2DF-0414-3870-1A9E-E473DC024FC6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BCF95D3-2839-0DE6-D8B3-49389D48E74F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3C59C1E4-A7D3-C73B-801C-E0F5892702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BAA8DA9-8024-6C8B-7656-1A7FB57DA6E1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158F63-1A9C-E233-4113-CD0DE0514B29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D9BC37-DDDA-8F46-1D15-CD142015B9D0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8EA5DDD6-EE9B-0429-08E8-A00431CC8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D3C2678-B891-2606-689C-1A8CFE2AB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86" y="2535944"/>
            <a:ext cx="6936471" cy="208490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6681135-9BF1-BF46-99E7-157190688D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21535" y="3394075"/>
            <a:ext cx="3124200" cy="244316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21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AB2E04-29C8-2F5C-4705-601FCC4A13E0}"/>
              </a:ext>
            </a:extLst>
          </p:cNvPr>
          <p:cNvSpPr/>
          <p:nvPr userDrawn="1"/>
        </p:nvSpPr>
        <p:spPr>
          <a:xfrm>
            <a:off x="8415119" y="3384450"/>
            <a:ext cx="783424" cy="158539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9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on Light Bkgd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D2B5A2-46E1-2A45-9F62-5DDFA5A11BC0}"/>
              </a:ext>
            </a:extLst>
          </p:cNvPr>
          <p:cNvSpPr/>
          <p:nvPr/>
        </p:nvSpPr>
        <p:spPr>
          <a:xfrm>
            <a:off x="638448" y="637822"/>
            <a:ext cx="8243405" cy="2768477"/>
          </a:xfrm>
          <a:prstGeom prst="rect">
            <a:avLst/>
          </a:prstGeom>
          <a:solidFill>
            <a:srgbClr val="EDEDED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4577BD2-6BF0-2A44-A1EC-00CCDD729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9003" y="1473286"/>
            <a:ext cx="7409135" cy="10975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1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DEE7398-8886-5330-2EEF-B0B7714026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52366" y="3141504"/>
            <a:ext cx="3667118" cy="228405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21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4B6DB-DCC9-4943-9A4E-A792C3EEF66C}"/>
              </a:ext>
            </a:extLst>
          </p:cNvPr>
          <p:cNvSpPr txBox="1"/>
          <p:nvPr/>
        </p:nvSpPr>
        <p:spPr>
          <a:xfrm>
            <a:off x="10967387" y="6435965"/>
            <a:ext cx="928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solidFill>
                  <a:schemeClr val="accent1"/>
                </a:solidFill>
                <a:latin typeface="Space Mono" panose="02000509040000020004" pitchFamily="49" charset="0"/>
                <a:ea typeface="Open Sans" pitchFamily="2" charset="0"/>
                <a:cs typeface="Open Sans" pitchFamily="2" charset="0"/>
              </a:rPr>
              <a:t>‹#›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49BADA-A7A6-8483-5BD1-00C1A7EFDFFE}"/>
              </a:ext>
            </a:extLst>
          </p:cNvPr>
          <p:cNvSpPr/>
          <p:nvPr userDrawn="1"/>
        </p:nvSpPr>
        <p:spPr>
          <a:xfrm>
            <a:off x="0" y="5926410"/>
            <a:ext cx="12192000" cy="9315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16F00D0C-E264-7575-5325-2B847544E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995" b="38421"/>
          <a:stretch/>
        </p:blipFill>
        <p:spPr>
          <a:xfrm>
            <a:off x="0" y="5925635"/>
            <a:ext cx="12192000" cy="9315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287E33E-DF36-D7FE-4F7C-4CA8012BC3A9}"/>
              </a:ext>
            </a:extLst>
          </p:cNvPr>
          <p:cNvSpPr/>
          <p:nvPr userDrawn="1"/>
        </p:nvSpPr>
        <p:spPr>
          <a:xfrm>
            <a:off x="0" y="5926410"/>
            <a:ext cx="3685309" cy="931589"/>
          </a:xfrm>
          <a:prstGeom prst="rect">
            <a:avLst/>
          </a:prstGeom>
          <a:gradFill>
            <a:gsLst>
              <a:gs pos="52000">
                <a:srgbClr val="000000"/>
              </a:gs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F116A86-29EC-7C40-0030-9BDC450F9A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438" y="6118753"/>
            <a:ext cx="1328198" cy="54690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338462B-962A-9FC4-052B-91D82F85CE73}"/>
              </a:ext>
            </a:extLst>
          </p:cNvPr>
          <p:cNvGrpSpPr/>
          <p:nvPr userDrawn="1"/>
        </p:nvGrpSpPr>
        <p:grpSpPr>
          <a:xfrm>
            <a:off x="148637" y="6037481"/>
            <a:ext cx="860131" cy="661768"/>
            <a:chOff x="805499" y="4918135"/>
            <a:chExt cx="1105851" cy="85082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542F397-A0BD-E098-349A-F56BA06607E9}"/>
                </a:ext>
              </a:extLst>
            </p:cNvPr>
            <p:cNvSpPr/>
            <p:nvPr userDrawn="1"/>
          </p:nvSpPr>
          <p:spPr>
            <a:xfrm>
              <a:off x="889343" y="4980364"/>
              <a:ext cx="938161" cy="7885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82A5434-0D28-7A25-1165-04EEC3FFC7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5499" y="4918135"/>
              <a:ext cx="1105851" cy="827605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BBF41F3-46E3-42DB-6990-86593EDEC2B8}"/>
              </a:ext>
            </a:extLst>
          </p:cNvPr>
          <p:cNvSpPr/>
          <p:nvPr userDrawn="1"/>
        </p:nvSpPr>
        <p:spPr>
          <a:xfrm>
            <a:off x="246551" y="6630537"/>
            <a:ext cx="661435" cy="21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85138E-5F54-892C-F369-0AF7E594F4CE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845387-55C4-A377-044D-23AC1CB08E8A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B89A1BE-3530-BA12-B467-349E2E9DF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837A36E-88A2-70BC-A564-1CC12F0F5E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9002" y="3761014"/>
            <a:ext cx="6372739" cy="16237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6BDF2-9CEB-F26F-CAE0-405141FE4F7F}"/>
              </a:ext>
            </a:extLst>
          </p:cNvPr>
          <p:cNvSpPr/>
          <p:nvPr userDrawn="1"/>
        </p:nvSpPr>
        <p:spPr>
          <a:xfrm>
            <a:off x="7847748" y="3136886"/>
            <a:ext cx="1037634" cy="26988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5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97505E-FC3D-9861-2A30-F8AFF4F79C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49055D-AAF6-A1AE-29FB-AC812FF9D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8FB4FA1-3709-F6F1-B4A3-45FA45334586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B43702A-83B4-4FAF-A6FE-8A2D19303D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4D98AC-882B-CC19-60D4-6EF226F9D8E7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F6B26B-D089-F96E-BBD5-1B83F54BECDB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3E7EB281-878B-E501-4B8E-D5ECA068ED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B12EAF-C9A4-4918-93CB-0D4A8C2C83BE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9EC42BE-3509-60E4-FE7C-74554B528EBF}"/>
              </a:ext>
            </a:extLst>
          </p:cNvPr>
          <p:cNvSpPr/>
          <p:nvPr userDrawn="1"/>
        </p:nvSpPr>
        <p:spPr>
          <a:xfrm>
            <a:off x="758235" y="556106"/>
            <a:ext cx="9981643" cy="525828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2510DD0-2604-4645-8C82-15BBDED0A9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376" y="959071"/>
            <a:ext cx="906978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D6C6A6E-26D7-654A-83FD-B647BE83E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5366" y="5562886"/>
            <a:ext cx="2978400" cy="3077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00:00 – 00:00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2248E5E-AB0C-D533-44A8-7698C8D710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1158" y="4165213"/>
            <a:ext cx="3049133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39E6BF5-DCC8-439B-4283-E1C361851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158" y="4664695"/>
            <a:ext cx="3049133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A51B7EB-5DC7-1487-FFBB-ACF672CA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4923" y="4165213"/>
            <a:ext cx="3049133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4383E3CB-4F07-F90B-3AED-0B1B04DA6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54923" y="4664695"/>
            <a:ext cx="3049133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469F52F0-A5D9-F62C-7840-DE794EC27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5366" y="5885616"/>
            <a:ext cx="2978400" cy="3077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400">
                <a:latin typeface="Courier" pitchFamily="2" charset="0"/>
              </a:defRPr>
            </a:lvl2pPr>
            <a:lvl3pPr marL="914400" indent="0">
              <a:buNone/>
              <a:defRPr sz="2400">
                <a:latin typeface="Courier" pitchFamily="2" charset="0"/>
              </a:defRPr>
            </a:lvl3pPr>
            <a:lvl4pPr marL="1371600" indent="0">
              <a:buNone/>
              <a:defRPr sz="2400">
                <a:latin typeface="Courier" pitchFamily="2" charset="0"/>
              </a:defRPr>
            </a:lvl4pPr>
            <a:lvl5pPr marL="1828800" indent="0">
              <a:buNone/>
              <a:defRPr sz="2400">
                <a:latin typeface="Courier" pitchFamily="2" charset="0"/>
              </a:defRPr>
            </a:lvl5pPr>
          </a:lstStyle>
          <a:p>
            <a:pPr lvl="0"/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61405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C93F6B-B17D-874F-3902-F5565FC75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" r="1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453" y="452436"/>
            <a:ext cx="10939093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1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1463" y="1426885"/>
            <a:ext cx="10939093" cy="435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004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400" b="0" i="0" baseline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719415-0A1F-36B5-EFA9-39EA2B5668DC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AACDA89-F806-4F95-C57D-412E06AC0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295314-08C5-27BC-1D1B-CD0C9A35A962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442040-476D-C326-D63D-BE6CBB6DDFA5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5941380-DDD0-BEA6-1289-4E5722A1A5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ED71B9-B62C-47CB-364F-FB4FE8CDBED8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5C7C7-E3F1-7095-EBC6-031F56F9C249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3A9781-942A-6B5D-84AC-7DD228E22604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96B16E1-FA12-E0F7-6A5F-0C8BC37B5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5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ark Bkgd Yellow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C93F6B-B17D-874F-3902-F5565FC75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" r="1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453" y="452436"/>
            <a:ext cx="10939093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1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1463" y="1426885"/>
            <a:ext cx="10939093" cy="435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2004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400" b="0" i="0" baseline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719415-0A1F-36B5-EFA9-39EA2B5668DC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AACDA89-F806-4F95-C57D-412E06AC0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295314-08C5-27BC-1D1B-CD0C9A35A962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442040-476D-C326-D63D-BE6CBB6DDFA5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5941380-DDD0-BEA6-1289-4E5722A1A5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ED71B9-B62C-47CB-364F-FB4FE8CDBED8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5C7C7-E3F1-7095-EBC6-031F56F9C249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3A9781-942A-6B5D-84AC-7DD228E22604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96B16E1-FA12-E0F7-6A5F-0C8BC37B5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27D1D1-FB94-D068-75C9-F62AAF1C297F}"/>
              </a:ext>
            </a:extLst>
          </p:cNvPr>
          <p:cNvCxnSpPr>
            <a:cxnSpLocks/>
          </p:cNvCxnSpPr>
          <p:nvPr userDrawn="1"/>
        </p:nvCxnSpPr>
        <p:spPr>
          <a:xfrm>
            <a:off x="618839" y="1214227"/>
            <a:ext cx="4911588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8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ark Bkgd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4C93F6B-B17D-874F-3902-F5565FC75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" r="1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27;p23">
            <a:extLst>
              <a:ext uri="{FF2B5EF4-FFF2-40B4-BE49-F238E27FC236}">
                <a16:creationId xmlns:a16="http://schemas.microsoft.com/office/drawing/2014/main" id="{64E434A6-AA62-6D86-1427-CD5AA981A1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6453" y="452436"/>
            <a:ext cx="10939093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600" b="1" i="0" cap="none" baseline="0">
                <a:solidFill>
                  <a:schemeClr val="tx1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8;p23">
            <a:extLst>
              <a:ext uri="{FF2B5EF4-FFF2-40B4-BE49-F238E27FC236}">
                <a16:creationId xmlns:a16="http://schemas.microsoft.com/office/drawing/2014/main" id="{FA2BE47B-4D27-92D7-A906-9B038EDAF4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1464" y="1679328"/>
            <a:ext cx="5201268" cy="410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Tx/>
              <a:buNone/>
              <a:defRPr sz="2400" b="0" i="0" baseline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Space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ourier"/>
                <a:ea typeface="Courier"/>
                <a:cs typeface="Courier"/>
                <a:sym typeface="Courie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719415-0A1F-36B5-EFA9-39EA2B5668DC}"/>
              </a:ext>
            </a:extLst>
          </p:cNvPr>
          <p:cNvGrpSpPr/>
          <p:nvPr userDrawn="1"/>
        </p:nvGrpSpPr>
        <p:grpSpPr>
          <a:xfrm>
            <a:off x="148637" y="6037481"/>
            <a:ext cx="2298999" cy="661768"/>
            <a:chOff x="148637" y="5848429"/>
            <a:chExt cx="2955770" cy="85082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AACDA89-F806-4F95-C57D-412E06AC0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96773" y="5952919"/>
              <a:ext cx="1707634" cy="70314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295314-08C5-27BC-1D1B-CD0C9A35A962}"/>
                </a:ext>
              </a:extLst>
            </p:cNvPr>
            <p:cNvGrpSpPr/>
            <p:nvPr userDrawn="1"/>
          </p:nvGrpSpPr>
          <p:grpSpPr>
            <a:xfrm>
              <a:off x="148637" y="5848429"/>
              <a:ext cx="1105851" cy="850820"/>
              <a:chOff x="805499" y="4918135"/>
              <a:chExt cx="1105851" cy="85082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3442040-476D-C326-D63D-BE6CBB6DDFA5}"/>
                  </a:ext>
                </a:extLst>
              </p:cNvPr>
              <p:cNvSpPr/>
              <p:nvPr userDrawn="1"/>
            </p:nvSpPr>
            <p:spPr>
              <a:xfrm>
                <a:off x="889343" y="4980364"/>
                <a:ext cx="938161" cy="7885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5941380-DDD0-BEA6-1289-4E5722A1A5C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5499" y="4918135"/>
                <a:ext cx="1105851" cy="82760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ED71B9-B62C-47CB-364F-FB4FE8CDBED8}"/>
                </a:ext>
              </a:extLst>
            </p:cNvPr>
            <p:cNvSpPr/>
            <p:nvPr userDrawn="1"/>
          </p:nvSpPr>
          <p:spPr>
            <a:xfrm>
              <a:off x="274523" y="6610908"/>
              <a:ext cx="850392" cy="274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5C7C7-E3F1-7095-EBC6-031F56F9C249}"/>
              </a:ext>
            </a:extLst>
          </p:cNvPr>
          <p:cNvGrpSpPr/>
          <p:nvPr userDrawn="1"/>
        </p:nvGrpSpPr>
        <p:grpSpPr>
          <a:xfrm>
            <a:off x="11092039" y="6456219"/>
            <a:ext cx="856673" cy="154372"/>
            <a:chOff x="10624808" y="6210517"/>
            <a:chExt cx="1208289" cy="2177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3A9781-942A-6B5D-84AC-7DD228E22604}"/>
                </a:ext>
              </a:extLst>
            </p:cNvPr>
            <p:cNvSpPr/>
            <p:nvPr userDrawn="1"/>
          </p:nvSpPr>
          <p:spPr>
            <a:xfrm>
              <a:off x="10626725" y="6210517"/>
              <a:ext cx="1204611" cy="217733"/>
            </a:xfrm>
            <a:prstGeom prst="rect">
              <a:avLst/>
            </a:prstGeom>
            <a:solidFill>
              <a:srgbClr val="F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96B16E1-FA12-E0F7-6A5F-0C8BC37B5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24808" y="6234872"/>
              <a:ext cx="1208289" cy="180678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27D1D1-FB94-D068-75C9-F62AAF1C297F}"/>
              </a:ext>
            </a:extLst>
          </p:cNvPr>
          <p:cNvCxnSpPr>
            <a:cxnSpLocks/>
          </p:cNvCxnSpPr>
          <p:nvPr userDrawn="1"/>
        </p:nvCxnSpPr>
        <p:spPr>
          <a:xfrm>
            <a:off x="618839" y="1214227"/>
            <a:ext cx="4911588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A8BE77F5-B794-D713-40FD-536D77854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4196" y="1945454"/>
            <a:ext cx="2555833" cy="24778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 sz="21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0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1" r:id="rId2"/>
    <p:sldLayoutId id="2147483744" r:id="rId3"/>
    <p:sldLayoutId id="2147483688" r:id="rId4"/>
    <p:sldLayoutId id="2147483740" r:id="rId5"/>
    <p:sldLayoutId id="2147483664" r:id="rId6"/>
    <p:sldLayoutId id="2147483746" r:id="rId7"/>
    <p:sldLayoutId id="2147483747" r:id="rId8"/>
    <p:sldLayoutId id="2147483750" r:id="rId9"/>
    <p:sldLayoutId id="2147483748" r:id="rId10"/>
    <p:sldLayoutId id="2147483751" r:id="rId11"/>
    <p:sldLayoutId id="2147483749" r:id="rId12"/>
    <p:sldLayoutId id="2147483752" r:id="rId13"/>
    <p:sldLayoutId id="21474837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26A82-416D-544E-FD30-2E102302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6BB2362-8255-BC9B-6EDF-6AD653BB76F5}"/>
              </a:ext>
            </a:extLst>
          </p:cNvPr>
          <p:cNvSpPr/>
          <p:nvPr/>
        </p:nvSpPr>
        <p:spPr>
          <a:xfrm>
            <a:off x="8313124" y="5488592"/>
            <a:ext cx="3275902" cy="77529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06954C-F473-C414-6659-C8400553E193}"/>
              </a:ext>
            </a:extLst>
          </p:cNvPr>
          <p:cNvCxnSpPr>
            <a:cxnSpLocks/>
          </p:cNvCxnSpPr>
          <p:nvPr/>
        </p:nvCxnSpPr>
        <p:spPr>
          <a:xfrm>
            <a:off x="1265376" y="1613544"/>
            <a:ext cx="1051400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5C93E44-D9A0-6538-CD03-5209404AD0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B6C45973-F469-D926-345B-88A794DF8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00:00 – 00:00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F58D9E-2573-6174-02C7-050AD8971E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5DE35118-E743-573A-B2CC-C91F155CF6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Title, Company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795021F6-5DCD-EF9D-3894-61D8FC0F02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Name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8FECA1D-EC2C-193A-45C7-DDCC147F1B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Title, Company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C09141A5-F61D-EF4B-7B30-6B0EAEE5A9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Location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FB3247E-9B3F-91A1-3A99-611379E739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00" r="16700"/>
          <a:stretch/>
        </p:blipFill>
        <p:spPr>
          <a:xfrm>
            <a:off x="2231158" y="2230510"/>
            <a:ext cx="1716741" cy="1716741"/>
          </a:xfrm>
          <a:prstGeom prst="ellipse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3E9EFEA-F655-1C77-31E8-5CFBD25B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0" r="16660"/>
          <a:stretch/>
        </p:blipFill>
        <p:spPr>
          <a:xfrm>
            <a:off x="6328029" y="2230510"/>
            <a:ext cx="1716741" cy="1716741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495FF5-7993-E8F9-7075-C66FC798E077}"/>
              </a:ext>
            </a:extLst>
          </p:cNvPr>
          <p:cNvSpPr txBox="1"/>
          <p:nvPr/>
        </p:nvSpPr>
        <p:spPr>
          <a:xfrm>
            <a:off x="7969095" y="888580"/>
            <a:ext cx="23660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8B00"/>
              </a:buClr>
            </a:pPr>
            <a:r>
              <a:rPr lang="en-GB" b="1">
                <a:solidFill>
                  <a:srgbClr val="FF8B00"/>
                </a:solidFill>
                <a:latin typeface="+mj-lt"/>
              </a:rPr>
              <a:t>To change speaker image: 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Right click on image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Select Change Picture and select source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Choose correct headshot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Job done!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endParaRPr lang="en-GB">
              <a:solidFill>
                <a:srgbClr val="FF8B00"/>
              </a:solidFill>
              <a:latin typeface="+mj-lt"/>
            </a:endParaRP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endParaRPr lang="en-GB">
              <a:solidFill>
                <a:srgbClr val="FF8B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93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1E30A1-E159-67DD-08F6-BAD991BB1E1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Bullet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BBC5B-5A5B-587C-B09E-16C3CE077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– Light Grey Background</a:t>
            </a:r>
          </a:p>
        </p:txBody>
      </p:sp>
    </p:spTree>
    <p:extLst>
      <p:ext uri="{BB962C8B-B14F-4D97-AF65-F5344CB8AC3E}">
        <p14:creationId xmlns:p14="http://schemas.microsoft.com/office/powerpoint/2010/main" val="199795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233F17-A27B-9D39-0096-A17564D2EE8A}"/>
              </a:ext>
            </a:extLst>
          </p:cNvPr>
          <p:cNvSpPr/>
          <p:nvPr/>
        </p:nvSpPr>
        <p:spPr>
          <a:xfrm>
            <a:off x="8907046" y="3614461"/>
            <a:ext cx="2449369" cy="1651222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AD6073-D0E2-6E08-EC7F-29F053C5146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08768" y="1576556"/>
            <a:ext cx="5979261" cy="3962393"/>
          </a:xfrm>
        </p:spPr>
        <p:txBody>
          <a:bodyPr/>
          <a:lstStyle/>
          <a:p>
            <a:r>
              <a:rPr lang="en-US"/>
              <a:t>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8DD11-91C5-26B6-8240-D4656B35F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– Light Grey with Photo</a:t>
            </a:r>
          </a:p>
        </p:txBody>
      </p:sp>
      <p:pic>
        <p:nvPicPr>
          <p:cNvPr id="7" name="Picture Placeholder 6" descr="A person standing on a stage&#10;&#10;AI-generated content may be incorrect.">
            <a:extLst>
              <a:ext uri="{FF2B5EF4-FFF2-40B4-BE49-F238E27FC236}">
                <a16:creationId xmlns:a16="http://schemas.microsoft.com/office/drawing/2014/main" id="{466DBBC5-8BEB-DC43-A555-AF6A3D33F4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5" r="115"/>
          <a:stretch>
            <a:fillRect/>
          </a:stretch>
        </p:blipFill>
        <p:spPr>
          <a:xfrm>
            <a:off x="7146282" y="1698750"/>
            <a:ext cx="2449368" cy="268766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7BE1D5-8688-B2C8-2AC4-864AFA50E77F}"/>
              </a:ext>
            </a:extLst>
          </p:cNvPr>
          <p:cNvSpPr/>
          <p:nvPr/>
        </p:nvSpPr>
        <p:spPr>
          <a:xfrm>
            <a:off x="8907046" y="3614461"/>
            <a:ext cx="688605" cy="77195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1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75AB4-61CB-8EA2-729C-8EF42B11D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– White Background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ECFDCC-4970-208D-EF45-8523E976143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Bullet text</a:t>
            </a:r>
          </a:p>
        </p:txBody>
      </p:sp>
    </p:spTree>
    <p:extLst>
      <p:ext uri="{BB962C8B-B14F-4D97-AF65-F5344CB8AC3E}">
        <p14:creationId xmlns:p14="http://schemas.microsoft.com/office/powerpoint/2010/main" val="79339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DF1306-4032-7969-E982-1617873F7642}"/>
              </a:ext>
            </a:extLst>
          </p:cNvPr>
          <p:cNvSpPr/>
          <p:nvPr/>
        </p:nvSpPr>
        <p:spPr>
          <a:xfrm>
            <a:off x="8446851" y="4185239"/>
            <a:ext cx="2574785" cy="748518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erson standing at a podium with a microphone and a crowd of people&#10;&#10;AI-generated content may be incorrect.">
            <a:extLst>
              <a:ext uri="{FF2B5EF4-FFF2-40B4-BE49-F238E27FC236}">
                <a16:creationId xmlns:a16="http://schemas.microsoft.com/office/drawing/2014/main" id="{0F8FD38E-AEBC-D5EC-6C7A-26FDA11D7F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4" r="254"/>
          <a:stretch>
            <a:fillRect/>
          </a:stretch>
        </p:blipFill>
        <p:spPr>
          <a:xfrm>
            <a:off x="8918369" y="1685117"/>
            <a:ext cx="2647177" cy="264717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BB174-B453-8A69-9FBA-7A62FEF1A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– White Background with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511CC-D1BF-8EFF-2334-F328BEE3E6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1463" y="1587069"/>
            <a:ext cx="7591359" cy="3888816"/>
          </a:xfrm>
        </p:spPr>
        <p:txBody>
          <a:bodyPr/>
          <a:lstStyle/>
          <a:p>
            <a:r>
              <a:rPr lang="en-US"/>
              <a:t>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8CC05D-162B-208E-61F4-83B54EE71758}"/>
              </a:ext>
            </a:extLst>
          </p:cNvPr>
          <p:cNvSpPr/>
          <p:nvPr/>
        </p:nvSpPr>
        <p:spPr>
          <a:xfrm>
            <a:off x="8913113" y="4185239"/>
            <a:ext cx="2108523" cy="14705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40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2242E92-0C99-4A0E-A5D3-F544ED658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086" y="4979543"/>
            <a:ext cx="3093828" cy="12739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4427A59-F9CB-7936-72BC-956DAA854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3020" y="1167057"/>
            <a:ext cx="4385959" cy="32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1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E060B-63BA-6AD4-7D95-EA1036003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F11468D-489A-24F5-3F68-BED165C8E5D6}"/>
              </a:ext>
            </a:extLst>
          </p:cNvPr>
          <p:cNvSpPr/>
          <p:nvPr/>
        </p:nvSpPr>
        <p:spPr>
          <a:xfrm>
            <a:off x="8313124" y="5488592"/>
            <a:ext cx="3275902" cy="77529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3C88F2-5C58-5E30-028C-DA6E12B2238C}"/>
              </a:ext>
            </a:extLst>
          </p:cNvPr>
          <p:cNvCxnSpPr>
            <a:cxnSpLocks/>
          </p:cNvCxnSpPr>
          <p:nvPr/>
        </p:nvCxnSpPr>
        <p:spPr>
          <a:xfrm>
            <a:off x="1265376" y="1613544"/>
            <a:ext cx="1051400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0269463-1642-FD4C-D827-20A300A15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9B045855-F7EE-BB27-7791-C1AB5030DC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00:00 – 00:00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C7A10A07-0599-9067-C4E4-D7174A6E8B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5376" y="4106490"/>
            <a:ext cx="1858949" cy="338554"/>
          </a:xfrm>
        </p:spPr>
        <p:txBody>
          <a:bodyPr/>
          <a:lstStyle/>
          <a:p>
            <a:r>
              <a:rPr lang="en-US"/>
              <a:t>Name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B1C12AB-3281-EC09-4943-E160A3A53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5377" y="4605972"/>
            <a:ext cx="1858949" cy="307777"/>
          </a:xfrm>
        </p:spPr>
        <p:txBody>
          <a:bodyPr/>
          <a:lstStyle/>
          <a:p>
            <a:r>
              <a:rPr lang="en-US"/>
              <a:t>Title, Company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C2843C1-1868-4439-54BA-93D2592F2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7061" y="4106490"/>
            <a:ext cx="1716742" cy="338554"/>
          </a:xfrm>
        </p:spPr>
        <p:txBody>
          <a:bodyPr/>
          <a:lstStyle/>
          <a:p>
            <a:r>
              <a:rPr lang="en-US"/>
              <a:t>Name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75A8AAD-0693-3B04-00B7-B044E919EF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7061" y="4605972"/>
            <a:ext cx="1805162" cy="307777"/>
          </a:xfrm>
        </p:spPr>
        <p:txBody>
          <a:bodyPr/>
          <a:lstStyle/>
          <a:p>
            <a:r>
              <a:rPr lang="en-US"/>
              <a:t>Title, Company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5AC6EA6B-AA8E-B919-C39B-018814BB76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Location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4995FF9-1B4F-535D-639C-2FCF82F9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00" r="16700"/>
          <a:stretch/>
        </p:blipFill>
        <p:spPr>
          <a:xfrm>
            <a:off x="1265376" y="2171787"/>
            <a:ext cx="1716741" cy="1716741"/>
          </a:xfrm>
          <a:prstGeom prst="ellipse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D13EBB9-F7F4-1863-D867-F48CEDE7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0" r="16660"/>
          <a:stretch/>
        </p:blipFill>
        <p:spPr>
          <a:xfrm>
            <a:off x="3290166" y="2171787"/>
            <a:ext cx="1716741" cy="1716741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46D4F-022E-F48B-FD26-1EFAD05DAF99}"/>
              </a:ext>
            </a:extLst>
          </p:cNvPr>
          <p:cNvSpPr txBox="1"/>
          <p:nvPr/>
        </p:nvSpPr>
        <p:spPr>
          <a:xfrm>
            <a:off x="6312236" y="732287"/>
            <a:ext cx="3741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8B00"/>
              </a:buClr>
            </a:pPr>
            <a:r>
              <a:rPr lang="en-GB" b="1">
                <a:solidFill>
                  <a:srgbClr val="FF8B00"/>
                </a:solidFill>
                <a:latin typeface="+mj-lt"/>
              </a:rPr>
              <a:t>To change speaker image: 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Right click on image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Select Change Picture and select source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Choose correct headshot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Job done!</a:t>
            </a:r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A99F4611-E7B4-D516-EA54-C9ABB5FB6A64}"/>
              </a:ext>
            </a:extLst>
          </p:cNvPr>
          <p:cNvSpPr txBox="1">
            <a:spLocks/>
          </p:cNvSpPr>
          <p:nvPr/>
        </p:nvSpPr>
        <p:spPr>
          <a:xfrm>
            <a:off x="5314957" y="4147302"/>
            <a:ext cx="1858948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i="0" kern="1200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/>
              <a:t>Name</a:t>
            </a:r>
          </a:p>
        </p:txBody>
      </p:sp>
      <p:sp>
        <p:nvSpPr>
          <p:cNvPr id="11" name="Text Placeholder 51">
            <a:extLst>
              <a:ext uri="{FF2B5EF4-FFF2-40B4-BE49-F238E27FC236}">
                <a16:creationId xmlns:a16="http://schemas.microsoft.com/office/drawing/2014/main" id="{D7E39D56-B401-7A6A-E85F-EDED14256117}"/>
              </a:ext>
            </a:extLst>
          </p:cNvPr>
          <p:cNvSpPr txBox="1">
            <a:spLocks/>
          </p:cNvSpPr>
          <p:nvPr/>
        </p:nvSpPr>
        <p:spPr>
          <a:xfrm>
            <a:off x="5314957" y="4646784"/>
            <a:ext cx="185894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/>
              <a:t>Title, Company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F06EC4CC-6DF5-0AF9-0B38-B5772075A7A5}"/>
              </a:ext>
            </a:extLst>
          </p:cNvPr>
          <p:cNvSpPr txBox="1">
            <a:spLocks/>
          </p:cNvSpPr>
          <p:nvPr/>
        </p:nvSpPr>
        <p:spPr>
          <a:xfrm>
            <a:off x="7366641" y="4147302"/>
            <a:ext cx="1858948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i="0" kern="1200" baseline="0">
                <a:solidFill>
                  <a:schemeClr val="tx2"/>
                </a:solidFill>
                <a:latin typeface="Open Sans" pitchFamily="2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/>
              <a:t>Name</a:t>
            </a:r>
          </a:p>
        </p:txBody>
      </p:sp>
      <p:sp>
        <p:nvSpPr>
          <p:cNvPr id="14" name="Text Placeholder 53">
            <a:extLst>
              <a:ext uri="{FF2B5EF4-FFF2-40B4-BE49-F238E27FC236}">
                <a16:creationId xmlns:a16="http://schemas.microsoft.com/office/drawing/2014/main" id="{71FD160C-A10D-204A-CC8B-05475240FC12}"/>
              </a:ext>
            </a:extLst>
          </p:cNvPr>
          <p:cNvSpPr txBox="1">
            <a:spLocks/>
          </p:cNvSpPr>
          <p:nvPr/>
        </p:nvSpPr>
        <p:spPr>
          <a:xfrm>
            <a:off x="7366640" y="4646784"/>
            <a:ext cx="185894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 baseline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urier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/>
              <a:t>Title, Company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85E49D-B1F4-D72F-5907-13DFE139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00" r="16700"/>
          <a:stretch/>
        </p:blipFill>
        <p:spPr>
          <a:xfrm>
            <a:off x="5314956" y="2212599"/>
            <a:ext cx="1716741" cy="1716741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3DDDBD-BB63-6510-5992-A2A094BB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0" r="16660"/>
          <a:stretch/>
        </p:blipFill>
        <p:spPr>
          <a:xfrm>
            <a:off x="7339746" y="2212599"/>
            <a:ext cx="1716741" cy="17167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104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1957ADE-EB69-20A3-5A05-F682FDE52DB6}"/>
              </a:ext>
            </a:extLst>
          </p:cNvPr>
          <p:cNvSpPr/>
          <p:nvPr/>
        </p:nvSpPr>
        <p:spPr>
          <a:xfrm>
            <a:off x="8313124" y="5488592"/>
            <a:ext cx="3275902" cy="775292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12376D8-18FA-11B6-472E-2207EC4D39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00:00 – 00:00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EADF7A-C9A9-D5C3-07E2-DB69A2466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96688" y="3097201"/>
            <a:ext cx="3049133" cy="338554"/>
          </a:xfrm>
        </p:spPr>
        <p:txBody>
          <a:bodyPr/>
          <a:lstStyle/>
          <a:p>
            <a:r>
              <a:rPr lang="en-US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0947D14-AF5A-7D16-F565-CFA485851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96688" y="3596683"/>
            <a:ext cx="3049133" cy="307777"/>
          </a:xfrm>
        </p:spPr>
        <p:txBody>
          <a:bodyPr/>
          <a:lstStyle/>
          <a:p>
            <a:r>
              <a:rPr lang="en-US"/>
              <a:t>Title, Company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4F10774-8E09-B86E-3099-EB62537727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Location</a:t>
            </a:r>
          </a:p>
        </p:txBody>
      </p:sp>
      <p:pic>
        <p:nvPicPr>
          <p:cNvPr id="31" name="Picture 30" descr="A grey silhouette of a person&#10;&#10;AI-generated content may be incorrect.">
            <a:extLst>
              <a:ext uri="{FF2B5EF4-FFF2-40B4-BE49-F238E27FC236}">
                <a16:creationId xmlns:a16="http://schemas.microsoft.com/office/drawing/2014/main" id="{6CCD07DA-B6BE-35DF-AAAC-83A3518B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783" y="2173602"/>
            <a:ext cx="2510796" cy="2510796"/>
          </a:xfrm>
          <a:prstGeom prst="ellipse">
            <a:avLst/>
          </a:prstGeom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AB5B7FD-FE76-8085-1557-9E41B50BD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12ABC6-E8D9-C145-5D96-DBFF880F20FC}"/>
              </a:ext>
            </a:extLst>
          </p:cNvPr>
          <p:cNvCxnSpPr>
            <a:cxnSpLocks/>
          </p:cNvCxnSpPr>
          <p:nvPr/>
        </p:nvCxnSpPr>
        <p:spPr>
          <a:xfrm>
            <a:off x="1265376" y="1613544"/>
            <a:ext cx="1051400" cy="0"/>
          </a:xfrm>
          <a:prstGeom prst="line">
            <a:avLst/>
          </a:prstGeom>
          <a:ln w="635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CD2B240-FD2F-BB54-97C2-4E16FCC214A9}"/>
              </a:ext>
            </a:extLst>
          </p:cNvPr>
          <p:cNvSpPr txBox="1"/>
          <p:nvPr/>
        </p:nvSpPr>
        <p:spPr>
          <a:xfrm>
            <a:off x="7969095" y="888580"/>
            <a:ext cx="23660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FF8B00"/>
              </a:buClr>
            </a:pPr>
            <a:r>
              <a:rPr lang="en-GB" b="1">
                <a:solidFill>
                  <a:srgbClr val="FF8B00"/>
                </a:solidFill>
                <a:latin typeface="+mj-lt"/>
              </a:rPr>
              <a:t>To change speaker image: 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Right click on image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Select Change Picture and select source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Choose correct headshot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r>
              <a:rPr lang="en-GB">
                <a:solidFill>
                  <a:srgbClr val="FF8B00"/>
                </a:solidFill>
                <a:latin typeface="+mj-lt"/>
              </a:rPr>
              <a:t>Job done!</a:t>
            </a: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endParaRPr lang="en-GB">
              <a:solidFill>
                <a:srgbClr val="FF8B00"/>
              </a:solidFill>
              <a:latin typeface="+mj-lt"/>
            </a:endParaRPr>
          </a:p>
          <a:p>
            <a:pPr marL="342900" indent="-342900" algn="l">
              <a:buClr>
                <a:srgbClr val="FF8B00"/>
              </a:buClr>
              <a:buFont typeface="+mj-lt"/>
              <a:buAutoNum type="arabicPeriod"/>
            </a:pPr>
            <a:endParaRPr lang="en-GB">
              <a:solidFill>
                <a:srgbClr val="FF8B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10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1D427C-1BA4-B3C9-48A3-36F554EAF5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8115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591C2-25F9-A0F9-7AF6-11FA83284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00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1FBABB-201E-DAC4-348C-63306A7D8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Section Opener with Photo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ED2B3-D744-D60F-9D93-1C427FA17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Subhead</a:t>
            </a:r>
          </a:p>
        </p:txBody>
      </p:sp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E63DCB94-4CD1-AFD6-731E-25C886D5B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348" r="7348"/>
          <a:stretch/>
        </p:blipFill>
        <p:spPr>
          <a:xfrm>
            <a:off x="8418327" y="3390867"/>
            <a:ext cx="3124200" cy="2443163"/>
          </a:xfr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19C1BFA-091C-D130-553F-69236E7122CE}"/>
              </a:ext>
            </a:extLst>
          </p:cNvPr>
          <p:cNvSpPr/>
          <p:nvPr/>
        </p:nvSpPr>
        <p:spPr>
          <a:xfrm>
            <a:off x="8415119" y="3384450"/>
            <a:ext cx="783424" cy="158539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685D1-D861-BBB1-AA3A-5E212308BA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Section Opener with Photo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B283A-35F9-2899-81F7-564EA3D46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Subhead</a:t>
            </a:r>
          </a:p>
        </p:txBody>
      </p:sp>
      <p:pic>
        <p:nvPicPr>
          <p:cNvPr id="15" name="Picture Placeholder 14" descr="A person talking to another person&#10;&#10;AI-generated content may be incorrect.">
            <a:extLst>
              <a:ext uri="{FF2B5EF4-FFF2-40B4-BE49-F238E27FC236}">
                <a16:creationId xmlns:a16="http://schemas.microsoft.com/office/drawing/2014/main" id="{1F2BB797-4D37-73E8-9203-C85AC7E94A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064" b="3064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1B2BE7-016D-4B34-AE45-2DD295455846}"/>
              </a:ext>
            </a:extLst>
          </p:cNvPr>
          <p:cNvSpPr/>
          <p:nvPr/>
        </p:nvSpPr>
        <p:spPr>
          <a:xfrm>
            <a:off x="7847748" y="3136886"/>
            <a:ext cx="1037634" cy="269889"/>
          </a:xfrm>
          <a:prstGeom prst="rect">
            <a:avLst/>
          </a:prstGeom>
          <a:solidFill>
            <a:srgbClr val="FFEB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9BC1F2-134C-F301-B0F2-45838577E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– Dark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3B10-D1BF-F814-4B69-55A815B1942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/>
              <a:t>Bullet text</a:t>
            </a:r>
          </a:p>
        </p:txBody>
      </p:sp>
    </p:spTree>
    <p:extLst>
      <p:ext uri="{BB962C8B-B14F-4D97-AF65-F5344CB8AC3E}">
        <p14:creationId xmlns:p14="http://schemas.microsoft.com/office/powerpoint/2010/main" val="688990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0EA9E9-5AB0-5E7B-E61E-0E134C179181}"/>
              </a:ext>
            </a:extLst>
          </p:cNvPr>
          <p:cNvSpPr/>
          <p:nvPr/>
        </p:nvSpPr>
        <p:spPr>
          <a:xfrm>
            <a:off x="9223680" y="3604292"/>
            <a:ext cx="2679866" cy="1772255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C17473-A135-08CA-3BD8-F0C3A45E8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– Dark Background with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8C731A-27BC-4054-C286-E5865DAE9A0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1463" y="1679328"/>
            <a:ext cx="6302707" cy="4101728"/>
          </a:xfrm>
        </p:spPr>
        <p:txBody>
          <a:bodyPr/>
          <a:lstStyle/>
          <a:p>
            <a:r>
              <a:rPr lang="en-US"/>
              <a:t>Text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E1282EE-ECBF-25DB-139E-59855D1697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12" r="29362"/>
          <a:stretch/>
        </p:blipFill>
        <p:spPr>
          <a:xfrm>
            <a:off x="7048204" y="1953843"/>
            <a:ext cx="2555833" cy="24778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652DC7-53FD-682E-ED2E-5A94F03C50EB}"/>
              </a:ext>
            </a:extLst>
          </p:cNvPr>
          <p:cNvSpPr/>
          <p:nvPr/>
        </p:nvSpPr>
        <p:spPr>
          <a:xfrm>
            <a:off x="9223680" y="3604293"/>
            <a:ext cx="380357" cy="82742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33627"/>
      </p:ext>
    </p:extLst>
  </p:cSld>
  <p:clrMapOvr>
    <a:masterClrMapping/>
  </p:clrMapOvr>
</p:sld>
</file>

<file path=ppt/theme/theme1.xml><?xml version="1.0" encoding="utf-8"?>
<a:theme xmlns:a="http://schemas.openxmlformats.org/drawingml/2006/main" name="Ai Summit">
  <a:themeElements>
    <a:clrScheme name="The AI Summit Series Colours">
      <a:dk1>
        <a:srgbClr val="ECEDED"/>
      </a:dk1>
      <a:lt1>
        <a:srgbClr val="FFFFFF"/>
      </a:lt1>
      <a:dk2>
        <a:srgbClr val="000000"/>
      </a:dk2>
      <a:lt2>
        <a:srgbClr val="ECEDED"/>
      </a:lt2>
      <a:accent1>
        <a:srgbClr val="FEEA03"/>
      </a:accent1>
      <a:accent2>
        <a:srgbClr val="000000"/>
      </a:accent2>
      <a:accent3>
        <a:srgbClr val="878787"/>
      </a:accent3>
      <a:accent4>
        <a:srgbClr val="C6C6C6"/>
      </a:accent4>
      <a:accent5>
        <a:srgbClr val="FF8B00"/>
      </a:accent5>
      <a:accent6>
        <a:srgbClr val="F44E21"/>
      </a:accent6>
      <a:hlink>
        <a:srgbClr val="FF8B00"/>
      </a:hlink>
      <a:folHlink>
        <a:srgbClr val="878787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 Summit" id="{52E90504-DFF5-234E-8BBD-395CF2FACDDC}" vid="{B76AB0F0-873B-3F49-A0BF-B486C47B3A6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0bf814-31a4-4f6c-9c01-e4fa070caa52">
      <Terms xmlns="http://schemas.microsoft.com/office/infopath/2007/PartnerControls"/>
    </lcf76f155ced4ddcb4097134ff3c332f>
    <TaxCatchAll xmlns="6ece9938-3be6-44c8-abaa-a611fbdba354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86D3B5910EA54AA646BC5274D4ADB0" ma:contentTypeVersion="18" ma:contentTypeDescription="Create a new document." ma:contentTypeScope="" ma:versionID="406265d89dcb732fff69d6dbf4d15760">
  <xsd:schema xmlns:xsd="http://www.w3.org/2001/XMLSchema" xmlns:xs="http://www.w3.org/2001/XMLSchema" xmlns:p="http://schemas.microsoft.com/office/2006/metadata/properties" xmlns:ns2="340bf814-31a4-4f6c-9c01-e4fa070caa52" xmlns:ns3="6ece9938-3be6-44c8-abaa-a611fbdba354" targetNamespace="http://schemas.microsoft.com/office/2006/metadata/properties" ma:root="true" ma:fieldsID="25bcccf11d6f02f6939c1b20d85e948e" ns2:_="" ns3:_="">
    <xsd:import namespace="340bf814-31a4-4f6c-9c01-e4fa070caa52"/>
    <xsd:import namespace="6ece9938-3be6-44c8-abaa-a611fbdba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bf814-31a4-4f6c-9c01-e4fa070caa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e9938-3be6-44c8-abaa-a611fbdba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792350e-c3ce-4806-8943-a43980c8bb28}" ma:internalName="TaxCatchAll" ma:showField="CatchAllData" ma:web="6ece9938-3be6-44c8-abaa-a611fbdba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FB8F15-4700-46A4-B104-298EFBA7CD92}">
  <ds:schemaRefs>
    <ds:schemaRef ds:uri="340bf814-31a4-4f6c-9c01-e4fa070caa52"/>
    <ds:schemaRef ds:uri="6ece9938-3be6-44c8-abaa-a611fbdba3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0D12ED-CD47-49C5-9D59-7FADE294D47F}">
  <ds:schemaRefs>
    <ds:schemaRef ds:uri="340bf814-31a4-4f6c-9c01-e4fa070caa52"/>
    <ds:schemaRef ds:uri="6ece9938-3be6-44c8-abaa-a611fbdba3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7ED4B3-6E6B-49CA-BABA-BF935AF2C2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Ai Summit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Informa</dc:creator>
  <cp:keywords/>
  <dc:description/>
  <cp:lastModifiedBy>Crone, Rory</cp:lastModifiedBy>
  <cp:revision>2</cp:revision>
  <dcterms:created xsi:type="dcterms:W3CDTF">2022-06-01T11:05:11Z</dcterms:created>
  <dcterms:modified xsi:type="dcterms:W3CDTF">2025-05-13T14:56:37Z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0x010100E986D3B5910EA54AA646BC5274D4ADB0</vt:lpwstr>
  </property>
  <property fmtid="{D5CDD505-2E9C-101B-9397-08002B2CF9AE}" pid="3" name="MediaServiceImageTags">
    <vt:lpwstr/>
  </property>
  <property fmtid="{D5CDD505-2E9C-101B-9397-08002B2CF9AE}" pid="4" name="MSIP_Label_2bbab825-a111-45e4-86a1-18cee0005896_Enabled">
    <vt:lpwstr>true</vt:lpwstr>
  </property>
  <property fmtid="{D5CDD505-2E9C-101B-9397-08002B2CF9AE}" pid="5" name="MSIP_Label_2bbab825-a111-45e4-86a1-18cee0005896_SetDate">
    <vt:lpwstr>2024-06-11T16:34:01Z</vt:lpwstr>
  </property>
  <property fmtid="{D5CDD505-2E9C-101B-9397-08002B2CF9AE}" pid="6" name="MSIP_Label_2bbab825-a111-45e4-86a1-18cee0005896_Method">
    <vt:lpwstr>Standard</vt:lpwstr>
  </property>
  <property fmtid="{D5CDD505-2E9C-101B-9397-08002B2CF9AE}" pid="7" name="MSIP_Label_2bbab825-a111-45e4-86a1-18cee0005896_Name">
    <vt:lpwstr>2bbab825-a111-45e4-86a1-18cee0005896</vt:lpwstr>
  </property>
  <property fmtid="{D5CDD505-2E9C-101B-9397-08002B2CF9AE}" pid="8" name="MSIP_Label_2bbab825-a111-45e4-86a1-18cee0005896_SiteId">
    <vt:lpwstr>2567d566-604c-408a-8a60-55d0dc9d9d6b</vt:lpwstr>
  </property>
  <property fmtid="{D5CDD505-2E9C-101B-9397-08002B2CF9AE}" pid="9" name="MSIP_Label_2bbab825-a111-45e4-86a1-18cee0005896_ActionId">
    <vt:lpwstr>77e21c6a-e555-4565-868f-e2640f97e79f</vt:lpwstr>
  </property>
  <property fmtid="{D5CDD505-2E9C-101B-9397-08002B2CF9AE}" pid="10" name="MSIP_Label_2bbab825-a111-45e4-86a1-18cee0005896_ContentBits">
    <vt:lpwstr>2</vt:lpwstr>
  </property>
  <property fmtid="{D5CDD505-2E9C-101B-9397-08002B2CF9AE}" pid="11" name="ClassificationContentMarkingFooterLocations">
    <vt:lpwstr>Office Theme:8\The-AI-Summit-London-2024:3\1_Office Theme:8</vt:lpwstr>
  </property>
  <property fmtid="{D5CDD505-2E9C-101B-9397-08002B2CF9AE}" pid="12" name="ClassificationContentMarkingFooterText">
    <vt:lpwstr>Information Classification: General</vt:lpwstr>
  </property>
</Properties>
</file>