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Ex1.xml" ContentType="application/vnd.ms-office.chartex+xml"/>
  <Override PartName="/ppt/charts/style3.xml" ContentType="application/vnd.ms-office.chartstyle+xml"/>
  <Override PartName="/ppt/charts/colors3.xml" ContentType="application/vnd.ms-office.chartcolorstyle+xml"/>
  <Override PartName="/ppt/charts/chart3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9" r:id="rId4"/>
    <p:sldMasterId id="2147483710" r:id="rId5"/>
  </p:sldMasterIdLst>
  <p:notesMasterIdLst>
    <p:notesMasterId r:id="rId34"/>
  </p:notesMasterIdLst>
  <p:sldIdLst>
    <p:sldId id="282" r:id="rId6"/>
    <p:sldId id="284" r:id="rId7"/>
    <p:sldId id="283" r:id="rId8"/>
    <p:sldId id="258" r:id="rId9"/>
    <p:sldId id="259" r:id="rId10"/>
    <p:sldId id="260" r:id="rId11"/>
    <p:sldId id="261" r:id="rId12"/>
    <p:sldId id="286" r:id="rId13"/>
    <p:sldId id="285" r:id="rId14"/>
    <p:sldId id="262" r:id="rId15"/>
    <p:sldId id="263" r:id="rId16"/>
    <p:sldId id="281" r:id="rId17"/>
    <p:sldId id="265" r:id="rId18"/>
    <p:sldId id="266" r:id="rId19"/>
    <p:sldId id="269" r:id="rId20"/>
    <p:sldId id="270" r:id="rId21"/>
    <p:sldId id="273" r:id="rId22"/>
    <p:sldId id="271" r:id="rId23"/>
    <p:sldId id="274" r:id="rId24"/>
    <p:sldId id="272" r:id="rId25"/>
    <p:sldId id="275" r:id="rId26"/>
    <p:sldId id="276" r:id="rId27"/>
    <p:sldId id="277" r:id="rId28"/>
    <p:sldId id="278" r:id="rId29"/>
    <p:sldId id="279" r:id="rId30"/>
    <p:sldId id="280" r:id="rId31"/>
    <p:sldId id="268" r:id="rId32"/>
    <p:sldId id="267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B00"/>
    <a:srgbClr val="EDED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D33CD3-2BA2-436F-9407-3CC8741D9BC4}" v="14" dt="2024-04-12T14:56:52.7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876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microsoft.com/office/2016/11/relationships/changesInfo" Target="changesInfos/changesInfo1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rone, Rory" userId="S::rory.crone@informa.com::d0e9a134-dba6-418c-b3f7-846626a552b6" providerId="AD" clId="Web-{FEAAD874-0A59-16E3-13FA-B1075056B27F}"/>
    <pc:docChg chg="addSld">
      <pc:chgData name="Crone, Rory" userId="S::rory.crone@informa.com::d0e9a134-dba6-418c-b3f7-846626a552b6" providerId="AD" clId="Web-{FEAAD874-0A59-16E3-13FA-B1075056B27F}" dt="2024-04-08T15:58:26.212" v="1"/>
      <pc:docMkLst>
        <pc:docMk/>
      </pc:docMkLst>
      <pc:sldChg chg="add replId">
        <pc:chgData name="Crone, Rory" userId="S::rory.crone@informa.com::d0e9a134-dba6-418c-b3f7-846626a552b6" providerId="AD" clId="Web-{FEAAD874-0A59-16E3-13FA-B1075056B27F}" dt="2024-04-08T15:58:24.103" v="0"/>
        <pc:sldMkLst>
          <pc:docMk/>
          <pc:sldMk cId="1021104741" sldId="285"/>
        </pc:sldMkLst>
      </pc:sldChg>
      <pc:sldChg chg="add replId">
        <pc:chgData name="Crone, Rory" userId="S::rory.crone@informa.com::d0e9a134-dba6-418c-b3f7-846626a552b6" providerId="AD" clId="Web-{FEAAD874-0A59-16E3-13FA-B1075056B27F}" dt="2024-04-08T15:58:26.212" v="1"/>
        <pc:sldMkLst>
          <pc:docMk/>
          <pc:sldMk cId="1753951653" sldId="286"/>
        </pc:sldMkLst>
      </pc:sldChg>
    </pc:docChg>
  </pc:docChgLst>
  <pc:docChgLst>
    <pc:chgData name="Crone, Rory" userId="d0e9a134-dba6-418c-b3f7-846626a552b6" providerId="ADAL" clId="{A9D33CD3-2BA2-436F-9407-3CC8741D9BC4}"/>
    <pc:docChg chg="undo custSel mod addSld delSld modSld modMainMaster">
      <pc:chgData name="Crone, Rory" userId="d0e9a134-dba6-418c-b3f7-846626a552b6" providerId="ADAL" clId="{A9D33CD3-2BA2-436F-9407-3CC8741D9BC4}" dt="2024-04-12T15:00:37.772" v="591" actId="790"/>
      <pc:docMkLst>
        <pc:docMk/>
      </pc:docMkLst>
      <pc:sldChg chg="modSp mod">
        <pc:chgData name="Crone, Rory" userId="d0e9a134-dba6-418c-b3f7-846626a552b6" providerId="ADAL" clId="{A9D33CD3-2BA2-436F-9407-3CC8741D9BC4}" dt="2024-04-12T14:59:09.863" v="503" actId="2711"/>
        <pc:sldMkLst>
          <pc:docMk/>
          <pc:sldMk cId="2996209052" sldId="258"/>
        </pc:sldMkLst>
        <pc:spChg chg="mod">
          <ac:chgData name="Crone, Rory" userId="d0e9a134-dba6-418c-b3f7-846626a552b6" providerId="ADAL" clId="{A9D33CD3-2BA2-436F-9407-3CC8741D9BC4}" dt="2024-04-12T14:59:09.863" v="503" actId="2711"/>
          <ac:spMkLst>
            <pc:docMk/>
            <pc:sldMk cId="2996209052" sldId="258"/>
            <ac:spMk id="3" creationId="{0AEC18A8-894B-AE4F-9EA6-FCAD804D7D2E}"/>
          </ac:spMkLst>
        </pc:spChg>
        <pc:spChg chg="mod">
          <ac:chgData name="Crone, Rory" userId="d0e9a134-dba6-418c-b3f7-846626a552b6" providerId="ADAL" clId="{A9D33CD3-2BA2-436F-9407-3CC8741D9BC4}" dt="2024-04-12T14:59:09.066" v="502" actId="2711"/>
          <ac:spMkLst>
            <pc:docMk/>
            <pc:sldMk cId="2996209052" sldId="258"/>
            <ac:spMk id="4" creationId="{21F64D54-BFED-C049-AA4D-4352DD680CC8}"/>
          </ac:spMkLst>
        </pc:spChg>
      </pc:sldChg>
      <pc:sldChg chg="modSp mod">
        <pc:chgData name="Crone, Rory" userId="d0e9a134-dba6-418c-b3f7-846626a552b6" providerId="ADAL" clId="{A9D33CD3-2BA2-436F-9407-3CC8741D9BC4}" dt="2024-04-12T15:00:37.772" v="591" actId="790"/>
        <pc:sldMkLst>
          <pc:docMk/>
          <pc:sldMk cId="2529676905" sldId="260"/>
        </pc:sldMkLst>
        <pc:spChg chg="mod">
          <ac:chgData name="Crone, Rory" userId="d0e9a134-dba6-418c-b3f7-846626a552b6" providerId="ADAL" clId="{A9D33CD3-2BA2-436F-9407-3CC8741D9BC4}" dt="2024-04-12T15:00:37.772" v="591" actId="790"/>
          <ac:spMkLst>
            <pc:docMk/>
            <pc:sldMk cId="2529676905" sldId="260"/>
            <ac:spMk id="3" creationId="{3A0A03C5-6E97-8140-8E95-D5A9DB7AFCEA}"/>
          </ac:spMkLst>
        </pc:spChg>
      </pc:sldChg>
      <pc:sldChg chg="addSp modSp mod">
        <pc:chgData name="Crone, Rory" userId="d0e9a134-dba6-418c-b3f7-846626a552b6" providerId="ADAL" clId="{A9D33CD3-2BA2-436F-9407-3CC8741D9BC4}" dt="2024-03-01T16:00:24.629" v="70" actId="1076"/>
        <pc:sldMkLst>
          <pc:docMk/>
          <pc:sldMk cId="3678277178" sldId="282"/>
        </pc:sldMkLst>
        <pc:spChg chg="mod">
          <ac:chgData name="Crone, Rory" userId="d0e9a134-dba6-418c-b3f7-846626a552b6" providerId="ADAL" clId="{A9D33CD3-2BA2-436F-9407-3CC8741D9BC4}" dt="2024-03-01T16:00:24.629" v="70" actId="1076"/>
          <ac:spMkLst>
            <pc:docMk/>
            <pc:sldMk cId="3678277178" sldId="282"/>
            <ac:spMk id="2" creationId="{177BD279-FB94-E894-1D27-89D755C288B7}"/>
          </ac:spMkLst>
        </pc:spChg>
        <pc:spChg chg="mod">
          <ac:chgData name="Crone, Rory" userId="d0e9a134-dba6-418c-b3f7-846626a552b6" providerId="ADAL" clId="{A9D33CD3-2BA2-436F-9407-3CC8741D9BC4}" dt="2024-03-01T16:00:09.211" v="68" actId="1076"/>
          <ac:spMkLst>
            <pc:docMk/>
            <pc:sldMk cId="3678277178" sldId="282"/>
            <ac:spMk id="3" creationId="{FE68A831-39FC-C653-3C3F-E834F9EE3F77}"/>
          </ac:spMkLst>
        </pc:spChg>
        <pc:spChg chg="add mod">
          <ac:chgData name="Crone, Rory" userId="d0e9a134-dba6-418c-b3f7-846626a552b6" providerId="ADAL" clId="{A9D33CD3-2BA2-436F-9407-3CC8741D9BC4}" dt="2024-03-01T15:59:40.143" v="50" actId="20577"/>
          <ac:spMkLst>
            <pc:docMk/>
            <pc:sldMk cId="3678277178" sldId="282"/>
            <ac:spMk id="4" creationId="{F312F7A9-9C0B-9B15-9610-CDBC65633F1D}"/>
          </ac:spMkLst>
        </pc:spChg>
      </pc:sldChg>
      <pc:sldChg chg="modSp new mod">
        <pc:chgData name="Crone, Rory" userId="d0e9a134-dba6-418c-b3f7-846626a552b6" providerId="ADAL" clId="{A9D33CD3-2BA2-436F-9407-3CC8741D9BC4}" dt="2024-03-01T16:22:15.785" v="169" actId="207"/>
        <pc:sldMkLst>
          <pc:docMk/>
          <pc:sldMk cId="1910805786" sldId="284"/>
        </pc:sldMkLst>
        <pc:spChg chg="mod">
          <ac:chgData name="Crone, Rory" userId="d0e9a134-dba6-418c-b3f7-846626a552b6" providerId="ADAL" clId="{A9D33CD3-2BA2-436F-9407-3CC8741D9BC4}" dt="2024-03-01T16:22:15.785" v="169" actId="207"/>
          <ac:spMkLst>
            <pc:docMk/>
            <pc:sldMk cId="1910805786" sldId="284"/>
            <ac:spMk id="2" creationId="{F3C8714B-7D04-125F-F5E3-DFEEA9965F8B}"/>
          </ac:spMkLst>
        </pc:spChg>
      </pc:sldChg>
      <pc:sldChg chg="new del">
        <pc:chgData name="Crone, Rory" userId="d0e9a134-dba6-418c-b3f7-846626a552b6" providerId="ADAL" clId="{A9D33CD3-2BA2-436F-9407-3CC8741D9BC4}" dt="2024-03-01T16:15:11.830" v="115" actId="47"/>
        <pc:sldMkLst>
          <pc:docMk/>
          <pc:sldMk cId="3485514899" sldId="284"/>
        </pc:sldMkLst>
      </pc:sldChg>
      <pc:sldChg chg="new">
        <pc:chgData name="Crone, Rory" userId="d0e9a134-dba6-418c-b3f7-846626a552b6" providerId="ADAL" clId="{A9D33CD3-2BA2-436F-9407-3CC8741D9BC4}" dt="2024-04-08T16:20:19.019" v="412" actId="680"/>
        <pc:sldMkLst>
          <pc:docMk/>
          <pc:sldMk cId="67907312" sldId="285"/>
        </pc:sldMkLst>
      </pc:sldChg>
      <pc:sldChg chg="del">
        <pc:chgData name="Crone, Rory" userId="d0e9a134-dba6-418c-b3f7-846626a552b6" providerId="ADAL" clId="{A9D33CD3-2BA2-436F-9407-3CC8741D9BC4}" dt="2024-04-08T16:19:57.451" v="410" actId="47"/>
        <pc:sldMkLst>
          <pc:docMk/>
          <pc:sldMk cId="1021104741" sldId="285"/>
        </pc:sldMkLst>
      </pc:sldChg>
      <pc:sldChg chg="new del">
        <pc:chgData name="Crone, Rory" userId="d0e9a134-dba6-418c-b3f7-846626a552b6" providerId="ADAL" clId="{A9D33CD3-2BA2-436F-9407-3CC8741D9BC4}" dt="2024-04-12T14:57:47.018" v="498" actId="47"/>
        <pc:sldMkLst>
          <pc:docMk/>
          <pc:sldMk cId="788853954" sldId="286"/>
        </pc:sldMkLst>
      </pc:sldChg>
      <pc:sldChg chg="del">
        <pc:chgData name="Crone, Rory" userId="d0e9a134-dba6-418c-b3f7-846626a552b6" providerId="ADAL" clId="{A9D33CD3-2BA2-436F-9407-3CC8741D9BC4}" dt="2024-04-08T16:19:59.293" v="411" actId="47"/>
        <pc:sldMkLst>
          <pc:docMk/>
          <pc:sldMk cId="1753951653" sldId="286"/>
        </pc:sldMkLst>
      </pc:sldChg>
      <pc:sldChg chg="new">
        <pc:chgData name="Crone, Rory" userId="d0e9a134-dba6-418c-b3f7-846626a552b6" providerId="ADAL" clId="{A9D33CD3-2BA2-436F-9407-3CC8741D9BC4}" dt="2024-04-12T14:57:58.900" v="499" actId="680"/>
        <pc:sldMkLst>
          <pc:docMk/>
          <pc:sldMk cId="3493822579" sldId="286"/>
        </pc:sldMkLst>
      </pc:sldChg>
      <pc:sldMasterChg chg="addSldLayout delSldLayout modSldLayout sldLayoutOrd">
        <pc:chgData name="Crone, Rory" userId="d0e9a134-dba6-418c-b3f7-846626a552b6" providerId="ADAL" clId="{A9D33CD3-2BA2-436F-9407-3CC8741D9BC4}" dt="2024-04-12T14:57:26.721" v="497" actId="20578"/>
        <pc:sldMasterMkLst>
          <pc:docMk/>
          <pc:sldMasterMk cId="458295093" sldId="2147483679"/>
        </pc:sldMasterMkLst>
        <pc:sldLayoutChg chg="addSp modSp">
          <pc:chgData name="Crone, Rory" userId="d0e9a134-dba6-418c-b3f7-846626a552b6" providerId="ADAL" clId="{A9D33CD3-2BA2-436F-9407-3CC8741D9BC4}" dt="2024-03-08T22:55:37.796" v="170" actId="164"/>
          <pc:sldLayoutMkLst>
            <pc:docMk/>
            <pc:sldMasterMk cId="458295093" sldId="2147483679"/>
            <pc:sldLayoutMk cId="2734508134" sldId="2147483668"/>
          </pc:sldLayoutMkLst>
          <pc:spChg chg="mod">
            <ac:chgData name="Crone, Rory" userId="d0e9a134-dba6-418c-b3f7-846626a552b6" providerId="ADAL" clId="{A9D33CD3-2BA2-436F-9407-3CC8741D9BC4}" dt="2024-03-08T22:55:37.796" v="170" actId="164"/>
            <ac:spMkLst>
              <pc:docMk/>
              <pc:sldMasterMk cId="458295093" sldId="2147483679"/>
              <pc:sldLayoutMk cId="2734508134" sldId="2147483668"/>
              <ac:spMk id="13" creationId="{CFD874D4-C8AD-A84F-BE06-66C53C9215E4}"/>
            </ac:spMkLst>
          </pc:spChg>
          <pc:grpChg chg="add mod">
            <ac:chgData name="Crone, Rory" userId="d0e9a134-dba6-418c-b3f7-846626a552b6" providerId="ADAL" clId="{A9D33CD3-2BA2-436F-9407-3CC8741D9BC4}" dt="2024-03-08T22:55:37.796" v="170" actId="164"/>
            <ac:grpSpMkLst>
              <pc:docMk/>
              <pc:sldMasterMk cId="458295093" sldId="2147483679"/>
              <pc:sldLayoutMk cId="2734508134" sldId="2147483668"/>
              <ac:grpSpMk id="5" creationId="{4AA0920B-9469-C7E5-2992-C5D79C48D802}"/>
            </ac:grpSpMkLst>
          </pc:grpChg>
          <pc:picChg chg="mod">
            <ac:chgData name="Crone, Rory" userId="d0e9a134-dba6-418c-b3f7-846626a552b6" providerId="ADAL" clId="{A9D33CD3-2BA2-436F-9407-3CC8741D9BC4}" dt="2024-03-08T22:55:37.796" v="170" actId="164"/>
            <ac:picMkLst>
              <pc:docMk/>
              <pc:sldMasterMk cId="458295093" sldId="2147483679"/>
              <pc:sldLayoutMk cId="2734508134" sldId="2147483668"/>
              <ac:picMk id="2" creationId="{0088DB1D-A81F-F3D9-632A-4667A9FB5397}"/>
            </ac:picMkLst>
          </pc:picChg>
          <pc:picChg chg="mod">
            <ac:chgData name="Crone, Rory" userId="d0e9a134-dba6-418c-b3f7-846626a552b6" providerId="ADAL" clId="{A9D33CD3-2BA2-436F-9407-3CC8741D9BC4}" dt="2024-03-08T22:55:37.796" v="170" actId="164"/>
            <ac:picMkLst>
              <pc:docMk/>
              <pc:sldMasterMk cId="458295093" sldId="2147483679"/>
              <pc:sldLayoutMk cId="2734508134" sldId="2147483668"/>
              <ac:picMk id="4" creationId="{F34185DE-6940-75DB-98C3-28BD57430214}"/>
            </ac:picMkLst>
          </pc:picChg>
        </pc:sldLayoutChg>
        <pc:sldLayoutChg chg="addSp delSp mod">
          <pc:chgData name="Crone, Rory" userId="d0e9a134-dba6-418c-b3f7-846626a552b6" providerId="ADAL" clId="{A9D33CD3-2BA2-436F-9407-3CC8741D9BC4}" dt="2024-03-01T16:02:35.897" v="72" actId="478"/>
          <pc:sldLayoutMkLst>
            <pc:docMk/>
            <pc:sldMasterMk cId="458295093" sldId="2147483679"/>
            <pc:sldLayoutMk cId="2704643848" sldId="2147483675"/>
          </pc:sldLayoutMkLst>
          <pc:picChg chg="add del">
            <ac:chgData name="Crone, Rory" userId="d0e9a134-dba6-418c-b3f7-846626a552b6" providerId="ADAL" clId="{A9D33CD3-2BA2-436F-9407-3CC8741D9BC4}" dt="2024-03-01T16:02:35.897" v="72" actId="478"/>
            <ac:picMkLst>
              <pc:docMk/>
              <pc:sldMasterMk cId="458295093" sldId="2147483679"/>
              <pc:sldLayoutMk cId="2704643848" sldId="2147483675"/>
              <ac:picMk id="2" creationId="{7A326D81-3B3F-869D-0687-38E5E8427821}"/>
            </ac:picMkLst>
          </pc:picChg>
        </pc:sldLayoutChg>
        <pc:sldLayoutChg chg="modSp mod">
          <pc:chgData name="Crone, Rory" userId="d0e9a134-dba6-418c-b3f7-846626a552b6" providerId="ADAL" clId="{A9D33CD3-2BA2-436F-9407-3CC8741D9BC4}" dt="2024-04-12T14:54:55.432" v="490" actId="1037"/>
          <pc:sldLayoutMkLst>
            <pc:docMk/>
            <pc:sldMasterMk cId="458295093" sldId="2147483679"/>
            <pc:sldLayoutMk cId="3553803996" sldId="2147483681"/>
          </pc:sldLayoutMkLst>
          <pc:spChg chg="mod">
            <ac:chgData name="Crone, Rory" userId="d0e9a134-dba6-418c-b3f7-846626a552b6" providerId="ADAL" clId="{A9D33CD3-2BA2-436F-9407-3CC8741D9BC4}" dt="2024-04-12T14:54:55.432" v="490" actId="1037"/>
            <ac:spMkLst>
              <pc:docMk/>
              <pc:sldMasterMk cId="458295093" sldId="2147483679"/>
              <pc:sldLayoutMk cId="3553803996" sldId="2147483681"/>
              <ac:spMk id="23" creationId="{F8A0046A-CF28-B343-BF13-7D0AA3C6E565}"/>
            </ac:spMkLst>
          </pc:spChg>
        </pc:sldLayoutChg>
        <pc:sldLayoutChg chg="addSp delSp modSp mod">
          <pc:chgData name="Crone, Rory" userId="d0e9a134-dba6-418c-b3f7-846626a552b6" providerId="ADAL" clId="{A9D33CD3-2BA2-436F-9407-3CC8741D9BC4}" dt="2024-03-01T16:04:10.194" v="82"/>
          <pc:sldLayoutMkLst>
            <pc:docMk/>
            <pc:sldMasterMk cId="458295093" sldId="2147483679"/>
            <pc:sldLayoutMk cId="259756075" sldId="2147483723"/>
          </pc:sldLayoutMkLst>
          <pc:picChg chg="del">
            <ac:chgData name="Crone, Rory" userId="d0e9a134-dba6-418c-b3f7-846626a552b6" providerId="ADAL" clId="{A9D33CD3-2BA2-436F-9407-3CC8741D9BC4}" dt="2024-03-01T16:03:21.551" v="73" actId="478"/>
            <ac:picMkLst>
              <pc:docMk/>
              <pc:sldMasterMk cId="458295093" sldId="2147483679"/>
              <pc:sldLayoutMk cId="259756075" sldId="2147483723"/>
              <ac:picMk id="2" creationId="{DCD57A73-8E72-3516-57E8-CE8EBBFC3E47}"/>
            </ac:picMkLst>
          </pc:picChg>
          <pc:picChg chg="add mod">
            <ac:chgData name="Crone, Rory" userId="d0e9a134-dba6-418c-b3f7-846626a552b6" providerId="ADAL" clId="{A9D33CD3-2BA2-436F-9407-3CC8741D9BC4}" dt="2024-03-01T16:04:10.194" v="82"/>
            <ac:picMkLst>
              <pc:docMk/>
              <pc:sldMasterMk cId="458295093" sldId="2147483679"/>
              <pc:sldLayoutMk cId="259756075" sldId="2147483723"/>
              <ac:picMk id="3" creationId="{C4609F15-BA01-AAD5-C767-B65FD30DE22C}"/>
            </ac:picMkLst>
          </pc:picChg>
        </pc:sldLayoutChg>
        <pc:sldLayoutChg chg="addSp delSp modSp mod">
          <pc:chgData name="Crone, Rory" userId="d0e9a134-dba6-418c-b3f7-846626a552b6" providerId="ADAL" clId="{A9D33CD3-2BA2-436F-9407-3CC8741D9BC4}" dt="2024-03-01T16:04:05.578" v="81" actId="1076"/>
          <pc:sldLayoutMkLst>
            <pc:docMk/>
            <pc:sldMasterMk cId="458295093" sldId="2147483679"/>
            <pc:sldLayoutMk cId="2105646866" sldId="2147483724"/>
          </pc:sldLayoutMkLst>
          <pc:picChg chg="del">
            <ac:chgData name="Crone, Rory" userId="d0e9a134-dba6-418c-b3f7-846626a552b6" providerId="ADAL" clId="{A9D33CD3-2BA2-436F-9407-3CC8741D9BC4}" dt="2024-03-01T16:03:23.053" v="74" actId="478"/>
            <ac:picMkLst>
              <pc:docMk/>
              <pc:sldMasterMk cId="458295093" sldId="2147483679"/>
              <pc:sldLayoutMk cId="2105646866" sldId="2147483724"/>
              <ac:picMk id="2" creationId="{7A326D81-3B3F-869D-0687-38E5E8427821}"/>
            </ac:picMkLst>
          </pc:picChg>
          <pc:picChg chg="add mod">
            <ac:chgData name="Crone, Rory" userId="d0e9a134-dba6-418c-b3f7-846626a552b6" providerId="ADAL" clId="{A9D33CD3-2BA2-436F-9407-3CC8741D9BC4}" dt="2024-03-01T16:04:05.578" v="81" actId="1076"/>
            <ac:picMkLst>
              <pc:docMk/>
              <pc:sldMasterMk cId="458295093" sldId="2147483679"/>
              <pc:sldLayoutMk cId="2105646866" sldId="2147483724"/>
              <ac:picMk id="5" creationId="{6D2B7E23-3B8C-FCFD-231D-AEF8B76C51C8}"/>
            </ac:picMkLst>
          </pc:picChg>
        </pc:sldLayoutChg>
        <pc:sldLayoutChg chg="addSp delSp modSp mod">
          <pc:chgData name="Crone, Rory" userId="d0e9a134-dba6-418c-b3f7-846626a552b6" providerId="ADAL" clId="{A9D33CD3-2BA2-436F-9407-3CC8741D9BC4}" dt="2024-03-01T16:04:13.530" v="84"/>
          <pc:sldLayoutMkLst>
            <pc:docMk/>
            <pc:sldMasterMk cId="458295093" sldId="2147483679"/>
            <pc:sldLayoutMk cId="3878016049" sldId="2147483725"/>
          </pc:sldLayoutMkLst>
          <pc:picChg chg="del">
            <ac:chgData name="Crone, Rory" userId="d0e9a134-dba6-418c-b3f7-846626a552b6" providerId="ADAL" clId="{A9D33CD3-2BA2-436F-9407-3CC8741D9BC4}" dt="2024-03-01T16:04:13.331" v="83" actId="478"/>
            <ac:picMkLst>
              <pc:docMk/>
              <pc:sldMasterMk cId="458295093" sldId="2147483679"/>
              <pc:sldLayoutMk cId="3878016049" sldId="2147483725"/>
              <ac:picMk id="2" creationId="{34BB5CDF-3046-A0C7-58B6-65A74A8376E7}"/>
            </ac:picMkLst>
          </pc:picChg>
          <pc:picChg chg="add mod">
            <ac:chgData name="Crone, Rory" userId="d0e9a134-dba6-418c-b3f7-846626a552b6" providerId="ADAL" clId="{A9D33CD3-2BA2-436F-9407-3CC8741D9BC4}" dt="2024-03-01T16:04:13.530" v="84"/>
            <ac:picMkLst>
              <pc:docMk/>
              <pc:sldMasterMk cId="458295093" sldId="2147483679"/>
              <pc:sldLayoutMk cId="3878016049" sldId="2147483725"/>
              <ac:picMk id="5" creationId="{5515E26E-5F8A-9ECB-C05A-7837191855A2}"/>
            </ac:picMkLst>
          </pc:picChg>
        </pc:sldLayoutChg>
        <pc:sldLayoutChg chg="addSp delSp modSp mod">
          <pc:chgData name="Crone, Rory" userId="d0e9a134-dba6-418c-b3f7-846626a552b6" providerId="ADAL" clId="{A9D33CD3-2BA2-436F-9407-3CC8741D9BC4}" dt="2024-03-01T16:04:55.526" v="88" actId="1076"/>
          <pc:sldLayoutMkLst>
            <pc:docMk/>
            <pc:sldMasterMk cId="458295093" sldId="2147483679"/>
            <pc:sldLayoutMk cId="728774437" sldId="2147483726"/>
          </pc:sldLayoutMkLst>
          <pc:picChg chg="del">
            <ac:chgData name="Crone, Rory" userId="d0e9a134-dba6-418c-b3f7-846626a552b6" providerId="ADAL" clId="{A9D33CD3-2BA2-436F-9407-3CC8741D9BC4}" dt="2024-03-01T16:04:45.704" v="85" actId="478"/>
            <ac:picMkLst>
              <pc:docMk/>
              <pc:sldMasterMk cId="458295093" sldId="2147483679"/>
              <pc:sldLayoutMk cId="728774437" sldId="2147483726"/>
              <ac:picMk id="2" creationId="{82D26A0A-F1DC-3B98-71FC-E51D585BD710}"/>
            </ac:picMkLst>
          </pc:picChg>
          <pc:picChg chg="add mod">
            <ac:chgData name="Crone, Rory" userId="d0e9a134-dba6-418c-b3f7-846626a552b6" providerId="ADAL" clId="{A9D33CD3-2BA2-436F-9407-3CC8741D9BC4}" dt="2024-03-01T16:04:55.526" v="88" actId="1076"/>
            <ac:picMkLst>
              <pc:docMk/>
              <pc:sldMasterMk cId="458295093" sldId="2147483679"/>
              <pc:sldLayoutMk cId="728774437" sldId="2147483726"/>
              <ac:picMk id="6" creationId="{CEA28321-48D2-DF4D-31A0-5748AAC1A632}"/>
            </ac:picMkLst>
          </pc:picChg>
        </pc:sldLayoutChg>
        <pc:sldLayoutChg chg="del">
          <pc:chgData name="Crone, Rory" userId="d0e9a134-dba6-418c-b3f7-846626a552b6" providerId="ADAL" clId="{A9D33CD3-2BA2-436F-9407-3CC8741D9BC4}" dt="2024-03-01T16:05:25.827" v="89" actId="2696"/>
          <pc:sldLayoutMkLst>
            <pc:docMk/>
            <pc:sldMasterMk cId="458295093" sldId="2147483679"/>
            <pc:sldLayoutMk cId="215791028" sldId="2147483727"/>
          </pc:sldLayoutMkLst>
        </pc:sldLayoutChg>
        <pc:sldLayoutChg chg="addSp delSp modSp mod">
          <pc:chgData name="Crone, Rory" userId="d0e9a134-dba6-418c-b3f7-846626a552b6" providerId="ADAL" clId="{A9D33CD3-2BA2-436F-9407-3CC8741D9BC4}" dt="2024-03-01T16:21:53.184" v="168" actId="207"/>
          <pc:sldLayoutMkLst>
            <pc:docMk/>
            <pc:sldMasterMk cId="458295093" sldId="2147483679"/>
            <pc:sldLayoutMk cId="1726533375" sldId="2147483728"/>
          </pc:sldLayoutMkLst>
          <pc:spChg chg="mod">
            <ac:chgData name="Crone, Rory" userId="d0e9a134-dba6-418c-b3f7-846626a552b6" providerId="ADAL" clId="{A9D33CD3-2BA2-436F-9407-3CC8741D9BC4}" dt="2024-03-01T16:21:53.184" v="168" actId="207"/>
            <ac:spMkLst>
              <pc:docMk/>
              <pc:sldMasterMk cId="458295093" sldId="2147483679"/>
              <pc:sldLayoutMk cId="1726533375" sldId="2147483728"/>
              <ac:spMk id="12" creationId="{8179BAA5-B50F-3A42-93C9-47F6CC98BE40}"/>
            </ac:spMkLst>
          </pc:spChg>
          <pc:spChg chg="mod">
            <ac:chgData name="Crone, Rory" userId="d0e9a134-dba6-418c-b3f7-846626a552b6" providerId="ADAL" clId="{A9D33CD3-2BA2-436F-9407-3CC8741D9BC4}" dt="2024-03-01T16:20:50.955" v="159" actId="207"/>
            <ac:spMkLst>
              <pc:docMk/>
              <pc:sldMasterMk cId="458295093" sldId="2147483679"/>
              <pc:sldLayoutMk cId="1726533375" sldId="2147483728"/>
              <ac:spMk id="13" creationId="{10218798-E4D2-8947-8A5E-F3067D4E4E70}"/>
            </ac:spMkLst>
          </pc:spChg>
          <pc:spChg chg="mod">
            <ac:chgData name="Crone, Rory" userId="d0e9a134-dba6-418c-b3f7-846626a552b6" providerId="ADAL" clId="{A9D33CD3-2BA2-436F-9407-3CC8741D9BC4}" dt="2024-03-01T16:21:30.595" v="167" actId="207"/>
            <ac:spMkLst>
              <pc:docMk/>
              <pc:sldMasterMk cId="458295093" sldId="2147483679"/>
              <pc:sldLayoutMk cId="1726533375" sldId="2147483728"/>
              <ac:spMk id="16" creationId="{0F29986B-4FA1-394F-8B64-5745AEF8234E}"/>
            </ac:spMkLst>
          </pc:spChg>
          <pc:picChg chg="add del mod">
            <ac:chgData name="Crone, Rory" userId="d0e9a134-dba6-418c-b3f7-846626a552b6" providerId="ADAL" clId="{A9D33CD3-2BA2-436F-9407-3CC8741D9BC4}" dt="2024-03-01T16:20:53.856" v="160" actId="478"/>
            <ac:picMkLst>
              <pc:docMk/>
              <pc:sldMasterMk cId="458295093" sldId="2147483679"/>
              <pc:sldLayoutMk cId="1726533375" sldId="2147483728"/>
              <ac:picMk id="2" creationId="{39AECF90-66B6-5C63-6709-EA958167DEC7}"/>
            </ac:picMkLst>
          </pc:picChg>
          <pc:picChg chg="del">
            <ac:chgData name="Crone, Rory" userId="d0e9a134-dba6-418c-b3f7-846626a552b6" providerId="ADAL" clId="{A9D33CD3-2BA2-436F-9407-3CC8741D9BC4}" dt="2024-03-01T16:05:52.122" v="91" actId="478"/>
            <ac:picMkLst>
              <pc:docMk/>
              <pc:sldMasterMk cId="458295093" sldId="2147483679"/>
              <pc:sldLayoutMk cId="1726533375" sldId="2147483728"/>
              <ac:picMk id="3" creationId="{2A2F21F2-5D72-378C-9ECC-6D9FF40E57F5}"/>
            </ac:picMkLst>
          </pc:picChg>
          <pc:picChg chg="add del mod ord">
            <ac:chgData name="Crone, Rory" userId="d0e9a134-dba6-418c-b3f7-846626a552b6" providerId="ADAL" clId="{A9D33CD3-2BA2-436F-9407-3CC8741D9BC4}" dt="2024-03-01T16:12:37.709" v="102" actId="21"/>
            <ac:picMkLst>
              <pc:docMk/>
              <pc:sldMasterMk cId="458295093" sldId="2147483679"/>
              <pc:sldLayoutMk cId="1726533375" sldId="2147483728"/>
              <ac:picMk id="5" creationId="{F561F6BA-0E4C-A922-45FA-55EBE6CBBF61}"/>
            </ac:picMkLst>
          </pc:picChg>
          <pc:picChg chg="add del mod ord modCrop">
            <ac:chgData name="Crone, Rory" userId="d0e9a134-dba6-418c-b3f7-846626a552b6" providerId="ADAL" clId="{A9D33CD3-2BA2-436F-9407-3CC8741D9BC4}" dt="2024-03-01T16:15:29.078" v="116" actId="478"/>
            <ac:picMkLst>
              <pc:docMk/>
              <pc:sldMasterMk cId="458295093" sldId="2147483679"/>
              <pc:sldLayoutMk cId="1726533375" sldId="2147483728"/>
              <ac:picMk id="6" creationId="{F561F6BA-0E4C-A922-45FA-55EBE6CBBF61}"/>
            </ac:picMkLst>
          </pc:picChg>
          <pc:picChg chg="add mod ord modCrop">
            <ac:chgData name="Crone, Rory" userId="d0e9a134-dba6-418c-b3f7-846626a552b6" providerId="ADAL" clId="{A9D33CD3-2BA2-436F-9407-3CC8741D9BC4}" dt="2024-03-01T16:20:20.521" v="158" actId="29295"/>
            <ac:picMkLst>
              <pc:docMk/>
              <pc:sldMasterMk cId="458295093" sldId="2147483679"/>
              <pc:sldLayoutMk cId="1726533375" sldId="2147483728"/>
              <ac:picMk id="8" creationId="{E235F350-951B-4054-4818-FBCCF0DE4C0D}"/>
            </ac:picMkLst>
          </pc:picChg>
          <pc:picChg chg="add mod">
            <ac:chgData name="Crone, Rory" userId="d0e9a134-dba6-418c-b3f7-846626a552b6" providerId="ADAL" clId="{A9D33CD3-2BA2-436F-9407-3CC8741D9BC4}" dt="2024-03-01T16:21:26.197" v="166" actId="1076"/>
            <ac:picMkLst>
              <pc:docMk/>
              <pc:sldMasterMk cId="458295093" sldId="2147483679"/>
              <pc:sldLayoutMk cId="1726533375" sldId="2147483728"/>
              <ac:picMk id="10" creationId="{5AF578B3-AF44-ABEC-C87D-403C4844D1AC}"/>
            </ac:picMkLst>
          </pc:picChg>
          <pc:picChg chg="del">
            <ac:chgData name="Crone, Rory" userId="d0e9a134-dba6-418c-b3f7-846626a552b6" providerId="ADAL" clId="{A9D33CD3-2BA2-436F-9407-3CC8741D9BC4}" dt="2024-03-01T16:12:33.879" v="101" actId="478"/>
            <ac:picMkLst>
              <pc:docMk/>
              <pc:sldMasterMk cId="458295093" sldId="2147483679"/>
              <pc:sldLayoutMk cId="1726533375" sldId="2147483728"/>
              <ac:picMk id="11" creationId="{21A4D621-4C80-2A45-BCDA-0CC57D0AF5C7}"/>
            </ac:picMkLst>
          </pc:picChg>
          <pc:picChg chg="del">
            <ac:chgData name="Crone, Rory" userId="d0e9a134-dba6-418c-b3f7-846626a552b6" providerId="ADAL" clId="{A9D33CD3-2BA2-436F-9407-3CC8741D9BC4}" dt="2024-03-01T16:12:40.678" v="103" actId="478"/>
            <ac:picMkLst>
              <pc:docMk/>
              <pc:sldMasterMk cId="458295093" sldId="2147483679"/>
              <pc:sldLayoutMk cId="1726533375" sldId="2147483728"/>
              <ac:picMk id="17" creationId="{1887F749-7DB9-CA40-AE26-6C779910D531}"/>
            </ac:picMkLst>
          </pc:picChg>
        </pc:sldLayoutChg>
        <pc:sldLayoutChg chg="addSp delSp modSp add mod modTransition">
          <pc:chgData name="Crone, Rory" userId="d0e9a134-dba6-418c-b3f7-846626a552b6" providerId="ADAL" clId="{A9D33CD3-2BA2-436F-9407-3CC8741D9BC4}" dt="2024-04-12T14:55:37.184" v="493" actId="1076"/>
          <pc:sldLayoutMkLst>
            <pc:docMk/>
            <pc:sldMasterMk cId="458295093" sldId="2147483679"/>
            <pc:sldLayoutMk cId="3428492365" sldId="2147483732"/>
          </pc:sldLayoutMkLst>
          <pc:spChg chg="add mod ord topLvl">
            <ac:chgData name="Crone, Rory" userId="d0e9a134-dba6-418c-b3f7-846626a552b6" providerId="ADAL" clId="{A9D33CD3-2BA2-436F-9407-3CC8741D9BC4}" dt="2024-04-12T14:50:04.552" v="466" actId="164"/>
            <ac:spMkLst>
              <pc:docMk/>
              <pc:sldMasterMk cId="458295093" sldId="2147483679"/>
              <pc:sldLayoutMk cId="3428492365" sldId="2147483732"/>
              <ac:spMk id="5" creationId="{A6E3D0FA-735C-5B3C-DDDE-616ECA8FB8FB}"/>
            </ac:spMkLst>
          </pc:spChg>
          <pc:spChg chg="add del mod topLvl">
            <ac:chgData name="Crone, Rory" userId="d0e9a134-dba6-418c-b3f7-846626a552b6" providerId="ADAL" clId="{A9D33CD3-2BA2-436F-9407-3CC8741D9BC4}" dt="2024-04-12T14:49:07.866" v="457" actId="478"/>
            <ac:spMkLst>
              <pc:docMk/>
              <pc:sldMasterMk cId="458295093" sldId="2147483679"/>
              <pc:sldLayoutMk cId="3428492365" sldId="2147483732"/>
              <ac:spMk id="6" creationId="{622CD086-1E16-C351-B062-488213E5A2B6}"/>
            </ac:spMkLst>
          </pc:spChg>
          <pc:spChg chg="mod">
            <ac:chgData name="Crone, Rory" userId="d0e9a134-dba6-418c-b3f7-846626a552b6" providerId="ADAL" clId="{A9D33CD3-2BA2-436F-9407-3CC8741D9BC4}" dt="2024-04-12T14:49:53.366" v="465" actId="14100"/>
            <ac:spMkLst>
              <pc:docMk/>
              <pc:sldMasterMk cId="458295093" sldId="2147483679"/>
              <pc:sldLayoutMk cId="3428492365" sldId="2147483732"/>
              <ac:spMk id="9" creationId="{51D18C77-EBE4-744D-BF68-C3EC96130C57}"/>
            </ac:spMkLst>
          </pc:spChg>
          <pc:spChg chg="del mod topLvl">
            <ac:chgData name="Crone, Rory" userId="d0e9a134-dba6-418c-b3f7-846626a552b6" providerId="ADAL" clId="{A9D33CD3-2BA2-436F-9407-3CC8741D9BC4}" dt="2024-04-08T16:08:47.277" v="296" actId="478"/>
            <ac:spMkLst>
              <pc:docMk/>
              <pc:sldMasterMk cId="458295093" sldId="2147483679"/>
              <pc:sldLayoutMk cId="3428492365" sldId="2147483732"/>
              <ac:spMk id="11" creationId="{DA64D0BD-B2C6-524A-8E9F-C6D1FEAA374E}"/>
            </ac:spMkLst>
          </pc:spChg>
          <pc:spChg chg="mod">
            <ac:chgData name="Crone, Rory" userId="d0e9a134-dba6-418c-b3f7-846626a552b6" providerId="ADAL" clId="{A9D33CD3-2BA2-436F-9407-3CC8741D9BC4}" dt="2024-04-08T16:11:52.811" v="331" actId="1076"/>
            <ac:spMkLst>
              <pc:docMk/>
              <pc:sldMasterMk cId="458295093" sldId="2147483679"/>
              <pc:sldLayoutMk cId="3428492365" sldId="2147483732"/>
              <ac:spMk id="15" creationId="{8F9F08B4-3312-5C4A-9B9F-1BCADAE1B974}"/>
            </ac:spMkLst>
          </pc:spChg>
          <pc:spChg chg="del mod topLvl">
            <ac:chgData name="Crone, Rory" userId="d0e9a134-dba6-418c-b3f7-846626a552b6" providerId="ADAL" clId="{A9D33CD3-2BA2-436F-9407-3CC8741D9BC4}" dt="2024-04-08T16:08:45.667" v="295" actId="478"/>
            <ac:spMkLst>
              <pc:docMk/>
              <pc:sldMasterMk cId="458295093" sldId="2147483679"/>
              <pc:sldLayoutMk cId="3428492365" sldId="2147483732"/>
              <ac:spMk id="16" creationId="{DF555BAB-06C8-C141-AB6F-1274DF77EE7B}"/>
            </ac:spMkLst>
          </pc:spChg>
          <pc:spChg chg="mod">
            <ac:chgData name="Crone, Rory" userId="d0e9a134-dba6-418c-b3f7-846626a552b6" providerId="ADAL" clId="{A9D33CD3-2BA2-436F-9407-3CC8741D9BC4}" dt="2024-04-08T16:17:10.916" v="395" actId="1076"/>
            <ac:spMkLst>
              <pc:docMk/>
              <pc:sldMasterMk cId="458295093" sldId="2147483679"/>
              <pc:sldLayoutMk cId="3428492365" sldId="2147483732"/>
              <ac:spMk id="17" creationId="{8FB63612-C321-ED47-9C5C-F43E2D87D2AD}"/>
            </ac:spMkLst>
          </pc:spChg>
          <pc:spChg chg="del mod">
            <ac:chgData name="Crone, Rory" userId="d0e9a134-dba6-418c-b3f7-846626a552b6" providerId="ADAL" clId="{A9D33CD3-2BA2-436F-9407-3CC8741D9BC4}" dt="2024-04-08T16:09:15.297" v="300" actId="478"/>
            <ac:spMkLst>
              <pc:docMk/>
              <pc:sldMasterMk cId="458295093" sldId="2147483679"/>
              <pc:sldLayoutMk cId="3428492365" sldId="2147483732"/>
              <ac:spMk id="19" creationId="{C29A8663-5D12-624C-9655-5AB5483BEC67}"/>
            </ac:spMkLst>
          </pc:spChg>
          <pc:spChg chg="del mod">
            <ac:chgData name="Crone, Rory" userId="d0e9a134-dba6-418c-b3f7-846626a552b6" providerId="ADAL" clId="{A9D33CD3-2BA2-436F-9407-3CC8741D9BC4}" dt="2024-04-08T16:09:11.877" v="299" actId="478"/>
            <ac:spMkLst>
              <pc:docMk/>
              <pc:sldMasterMk cId="458295093" sldId="2147483679"/>
              <pc:sldLayoutMk cId="3428492365" sldId="2147483732"/>
              <ac:spMk id="23" creationId="{F8A0046A-CF28-B343-BF13-7D0AA3C6E565}"/>
            </ac:spMkLst>
          </pc:spChg>
          <pc:grpChg chg="add del mod">
            <ac:chgData name="Crone, Rory" userId="d0e9a134-dba6-418c-b3f7-846626a552b6" providerId="ADAL" clId="{A9D33CD3-2BA2-436F-9407-3CC8741D9BC4}" dt="2024-04-12T14:45:57.455" v="423" actId="165"/>
            <ac:grpSpMkLst>
              <pc:docMk/>
              <pc:sldMasterMk cId="458295093" sldId="2147483679"/>
              <pc:sldLayoutMk cId="3428492365" sldId="2147483732"/>
              <ac:grpSpMk id="7" creationId="{13FDAC84-B4AD-CF78-74E9-3E51E8E6740A}"/>
            </ac:grpSpMkLst>
          </pc:grpChg>
          <pc:grpChg chg="add mod">
            <ac:chgData name="Crone, Rory" userId="d0e9a134-dba6-418c-b3f7-846626a552b6" providerId="ADAL" clId="{A9D33CD3-2BA2-436F-9407-3CC8741D9BC4}" dt="2024-04-12T14:55:37.184" v="493" actId="1076"/>
            <ac:grpSpMkLst>
              <pc:docMk/>
              <pc:sldMasterMk cId="458295093" sldId="2147483679"/>
              <pc:sldLayoutMk cId="3428492365" sldId="2147483732"/>
              <ac:grpSpMk id="10" creationId="{1588C23C-4B9D-2CAB-A473-70569FB75002}"/>
            </ac:grpSpMkLst>
          </pc:grpChg>
          <pc:grpChg chg="add del">
            <ac:chgData name="Crone, Rory" userId="d0e9a134-dba6-418c-b3f7-846626a552b6" providerId="ADAL" clId="{A9D33CD3-2BA2-436F-9407-3CC8741D9BC4}" dt="2024-04-08T16:01:19.468" v="179" actId="165"/>
            <ac:grpSpMkLst>
              <pc:docMk/>
              <pc:sldMasterMk cId="458295093" sldId="2147483679"/>
              <pc:sldLayoutMk cId="3428492365" sldId="2147483732"/>
              <ac:grpSpMk id="10" creationId="{B28858FE-BE27-FB0B-FFBB-B1378FE5CC8F}"/>
            </ac:grpSpMkLst>
          </pc:grpChg>
          <pc:graphicFrameChg chg="add mod">
            <ac:chgData name="Crone, Rory" userId="d0e9a134-dba6-418c-b3f7-846626a552b6" providerId="ADAL" clId="{A9D33CD3-2BA2-436F-9407-3CC8741D9BC4}" dt="2024-04-12T14:48:04.311" v="449"/>
            <ac:graphicFrameMkLst>
              <pc:docMk/>
              <pc:sldMasterMk cId="458295093" sldId="2147483679"/>
              <pc:sldLayoutMk cId="3428492365" sldId="2147483732"/>
              <ac:graphicFrameMk id="3" creationId="{65C62FEA-6A20-6F54-F193-97DE6B4487F8}"/>
            </ac:graphicFrameMkLst>
          </pc:graphicFrameChg>
          <pc:picChg chg="del mod topLvl">
            <ac:chgData name="Crone, Rory" userId="d0e9a134-dba6-418c-b3f7-846626a552b6" providerId="ADAL" clId="{A9D33CD3-2BA2-436F-9407-3CC8741D9BC4}" dt="2024-04-08T16:05:12.001" v="185" actId="478"/>
            <ac:picMkLst>
              <pc:docMk/>
              <pc:sldMasterMk cId="458295093" sldId="2147483679"/>
              <pc:sldLayoutMk cId="3428492365" sldId="2147483732"/>
              <ac:picMk id="2" creationId="{EB0D8A9E-904A-44CD-0F0A-051BDBA9AC98}"/>
            </ac:picMkLst>
          </pc:picChg>
          <pc:picChg chg="add mod ord modCrop">
            <ac:chgData name="Crone, Rory" userId="d0e9a134-dba6-418c-b3f7-846626a552b6" providerId="ADAL" clId="{A9D33CD3-2BA2-436F-9407-3CC8741D9BC4}" dt="2024-04-12T14:47:47.012" v="447" actId="732"/>
            <ac:picMkLst>
              <pc:docMk/>
              <pc:sldMasterMk cId="458295093" sldId="2147483679"/>
              <pc:sldLayoutMk cId="3428492365" sldId="2147483732"/>
              <ac:picMk id="2" creationId="{EF534B46-A058-817F-7FC4-EFBFD5838ECF}"/>
            </ac:picMkLst>
          </pc:picChg>
          <pc:picChg chg="del">
            <ac:chgData name="Crone, Rory" userId="d0e9a134-dba6-418c-b3f7-846626a552b6" providerId="ADAL" clId="{A9D33CD3-2BA2-436F-9407-3CC8741D9BC4}" dt="2024-04-08T16:01:07.726" v="176" actId="478"/>
            <ac:picMkLst>
              <pc:docMk/>
              <pc:sldMasterMk cId="458295093" sldId="2147483679"/>
              <pc:sldLayoutMk cId="3428492365" sldId="2147483732"/>
              <ac:picMk id="3" creationId="{8F454651-5540-0CA5-6150-76AB1C472DB1}"/>
            </ac:picMkLst>
          </pc:picChg>
          <pc:picChg chg="add del mod topLvl">
            <ac:chgData name="Crone, Rory" userId="d0e9a134-dba6-418c-b3f7-846626a552b6" providerId="ADAL" clId="{A9D33CD3-2BA2-436F-9407-3CC8741D9BC4}" dt="2024-04-12T14:48:22.238" v="452" actId="478"/>
            <ac:picMkLst>
              <pc:docMk/>
              <pc:sldMasterMk cId="458295093" sldId="2147483679"/>
              <pc:sldLayoutMk cId="3428492365" sldId="2147483732"/>
              <ac:picMk id="4" creationId="{13F4B76D-E92C-ED82-CD13-3FD1044D47B0}"/>
            </ac:picMkLst>
          </pc:picChg>
          <pc:picChg chg="add mod">
            <ac:chgData name="Crone, Rory" userId="d0e9a134-dba6-418c-b3f7-846626a552b6" providerId="ADAL" clId="{A9D33CD3-2BA2-436F-9407-3CC8741D9BC4}" dt="2024-04-12T14:55:14.170" v="491" actId="208"/>
            <ac:picMkLst>
              <pc:docMk/>
              <pc:sldMasterMk cId="458295093" sldId="2147483679"/>
              <pc:sldLayoutMk cId="3428492365" sldId="2147483732"/>
              <ac:picMk id="8" creationId="{720FC9DF-4D9A-B3A1-402A-5E4F887227D0}"/>
            </ac:picMkLst>
          </pc:picChg>
          <pc:picChg chg="del mod topLvl">
            <ac:chgData name="Crone, Rory" userId="d0e9a134-dba6-418c-b3f7-846626a552b6" providerId="ADAL" clId="{A9D33CD3-2BA2-436F-9407-3CC8741D9BC4}" dt="2024-04-08T16:01:21.497" v="180" actId="478"/>
            <ac:picMkLst>
              <pc:docMk/>
              <pc:sldMasterMk cId="458295093" sldId="2147483679"/>
              <pc:sldLayoutMk cId="3428492365" sldId="2147483732"/>
              <ac:picMk id="8" creationId="{9D132C1A-527E-7BCB-3CF0-CD4F4CDE93B8}"/>
            </ac:picMkLst>
          </pc:picChg>
          <pc:picChg chg="del mod topLvl">
            <ac:chgData name="Crone, Rory" userId="d0e9a134-dba6-418c-b3f7-846626a552b6" providerId="ADAL" clId="{A9D33CD3-2BA2-436F-9407-3CC8741D9BC4}" dt="2024-04-12T14:46:15.095" v="424" actId="478"/>
            <ac:picMkLst>
              <pc:docMk/>
              <pc:sldMasterMk cId="458295093" sldId="2147483679"/>
              <pc:sldLayoutMk cId="3428492365" sldId="2147483732"/>
              <ac:picMk id="18" creationId="{FD97D589-2232-8348-9888-9CF60DA6045A}"/>
            </ac:picMkLst>
          </pc:picChg>
          <pc:picChg chg="del mod">
            <ac:chgData name="Crone, Rory" userId="d0e9a134-dba6-418c-b3f7-846626a552b6" providerId="ADAL" clId="{A9D33CD3-2BA2-436F-9407-3CC8741D9BC4}" dt="2024-04-08T16:05:30.209" v="188" actId="478"/>
            <ac:picMkLst>
              <pc:docMk/>
              <pc:sldMasterMk cId="458295093" sldId="2147483679"/>
              <pc:sldLayoutMk cId="3428492365" sldId="2147483732"/>
              <ac:picMk id="22" creationId="{43826EBE-3427-F445-871D-FCB0A5CFB10F}"/>
            </ac:picMkLst>
          </pc:picChg>
        </pc:sldLayoutChg>
        <pc:sldLayoutChg chg="addSp delSp modSp add mod ord modTransition setBg">
          <pc:chgData name="Crone, Rory" userId="d0e9a134-dba6-418c-b3f7-846626a552b6" providerId="ADAL" clId="{A9D33CD3-2BA2-436F-9407-3CC8741D9BC4}" dt="2024-04-12T14:53:37.756" v="483" actId="20578"/>
          <pc:sldLayoutMkLst>
            <pc:docMk/>
            <pc:sldMasterMk cId="458295093" sldId="2147483679"/>
            <pc:sldLayoutMk cId="1417523181" sldId="2147483733"/>
          </pc:sldLayoutMkLst>
          <pc:spChg chg="del mod">
            <ac:chgData name="Crone, Rory" userId="d0e9a134-dba6-418c-b3f7-846626a552b6" providerId="ADAL" clId="{A9D33CD3-2BA2-436F-9407-3CC8741D9BC4}" dt="2024-04-12T14:53:31.218" v="480" actId="478"/>
            <ac:spMkLst>
              <pc:docMk/>
              <pc:sldMasterMk cId="458295093" sldId="2147483679"/>
              <pc:sldLayoutMk cId="1417523181" sldId="2147483733"/>
              <ac:spMk id="9" creationId="{51D18C77-EBE4-744D-BF68-C3EC96130C57}"/>
            </ac:spMkLst>
          </pc:spChg>
          <pc:spChg chg="del">
            <ac:chgData name="Crone, Rory" userId="d0e9a134-dba6-418c-b3f7-846626a552b6" providerId="ADAL" clId="{A9D33CD3-2BA2-436F-9407-3CC8741D9BC4}" dt="2024-04-12T14:53:30.569" v="479" actId="478"/>
            <ac:spMkLst>
              <pc:docMk/>
              <pc:sldMasterMk cId="458295093" sldId="2147483679"/>
              <pc:sldLayoutMk cId="1417523181" sldId="2147483733"/>
              <ac:spMk id="15" creationId="{8F9F08B4-3312-5C4A-9B9F-1BCADAE1B974}"/>
            </ac:spMkLst>
          </pc:spChg>
          <pc:spChg chg="del">
            <ac:chgData name="Crone, Rory" userId="d0e9a134-dba6-418c-b3f7-846626a552b6" providerId="ADAL" clId="{A9D33CD3-2BA2-436F-9407-3CC8741D9BC4}" dt="2024-04-12T14:53:29.389" v="478" actId="478"/>
            <ac:spMkLst>
              <pc:docMk/>
              <pc:sldMasterMk cId="458295093" sldId="2147483679"/>
              <pc:sldLayoutMk cId="1417523181" sldId="2147483733"/>
              <ac:spMk id="17" creationId="{8FB63612-C321-ED47-9C5C-F43E2D87D2AD}"/>
            </ac:spMkLst>
          </pc:spChg>
          <pc:grpChg chg="del">
            <ac:chgData name="Crone, Rory" userId="d0e9a134-dba6-418c-b3f7-846626a552b6" providerId="ADAL" clId="{A9D33CD3-2BA2-436F-9407-3CC8741D9BC4}" dt="2024-04-12T14:53:32.134" v="481" actId="478"/>
            <ac:grpSpMkLst>
              <pc:docMk/>
              <pc:sldMasterMk cId="458295093" sldId="2147483679"/>
              <pc:sldLayoutMk cId="1417523181" sldId="2147483733"/>
              <ac:grpSpMk id="7" creationId="{13FDAC84-B4AD-CF78-74E9-3E51E8E6740A}"/>
            </ac:grpSpMkLst>
          </pc:grpChg>
          <pc:picChg chg="add del mod">
            <ac:chgData name="Crone, Rory" userId="d0e9a134-dba6-418c-b3f7-846626a552b6" providerId="ADAL" clId="{A9D33CD3-2BA2-436F-9407-3CC8741D9BC4}" dt="2024-04-11T14:01:59.923" v="418" actId="478"/>
            <ac:picMkLst>
              <pc:docMk/>
              <pc:sldMasterMk cId="458295093" sldId="2147483679"/>
              <pc:sldLayoutMk cId="1417523181" sldId="2147483733"/>
              <ac:picMk id="2" creationId="{7C88C24B-B438-E64D-FB07-C862C7C62E9A}"/>
            </ac:picMkLst>
          </pc:picChg>
        </pc:sldLayoutChg>
        <pc:sldLayoutChg chg="modSp add del mod modTransition">
          <pc:chgData name="Crone, Rory" userId="d0e9a134-dba6-418c-b3f7-846626a552b6" providerId="ADAL" clId="{A9D33CD3-2BA2-436F-9407-3CC8741D9BC4}" dt="2024-04-08T16:15:25.855" v="363" actId="2696"/>
          <pc:sldLayoutMkLst>
            <pc:docMk/>
            <pc:sldMasterMk cId="458295093" sldId="2147483679"/>
            <pc:sldLayoutMk cId="2535045848" sldId="2147483733"/>
          </pc:sldLayoutMkLst>
          <pc:spChg chg="mod">
            <ac:chgData name="Crone, Rory" userId="d0e9a134-dba6-418c-b3f7-846626a552b6" providerId="ADAL" clId="{A9D33CD3-2BA2-436F-9407-3CC8741D9BC4}" dt="2024-04-08T16:12:11.032" v="333" actId="207"/>
            <ac:spMkLst>
              <pc:docMk/>
              <pc:sldMasterMk cId="458295093" sldId="2147483679"/>
              <pc:sldLayoutMk cId="2535045848" sldId="2147483733"/>
              <ac:spMk id="9" creationId="{51D18C77-EBE4-744D-BF68-C3EC96130C57}"/>
            </ac:spMkLst>
          </pc:spChg>
        </pc:sldLayoutChg>
        <pc:sldLayoutChg chg="add del mod modTransition">
          <pc:chgData name="Crone, Rory" userId="d0e9a134-dba6-418c-b3f7-846626a552b6" providerId="ADAL" clId="{A9D33CD3-2BA2-436F-9407-3CC8741D9BC4}" dt="2024-04-08T16:10:24.610" v="304" actId="2696"/>
          <pc:sldLayoutMkLst>
            <pc:docMk/>
            <pc:sldMasterMk cId="458295093" sldId="2147483679"/>
            <pc:sldLayoutMk cId="3330154837" sldId="2147483733"/>
          </pc:sldLayoutMkLst>
        </pc:sldLayoutChg>
        <pc:sldLayoutChg chg="addSp delSp modSp add del mod modTransition">
          <pc:chgData name="Crone, Rory" userId="d0e9a134-dba6-418c-b3f7-846626a552b6" providerId="ADAL" clId="{A9D33CD3-2BA2-436F-9407-3CC8741D9BC4}" dt="2024-04-08T16:19:13.001" v="409" actId="2696"/>
          <pc:sldLayoutMkLst>
            <pc:docMk/>
            <pc:sldMasterMk cId="458295093" sldId="2147483679"/>
            <pc:sldLayoutMk cId="841739594" sldId="2147483734"/>
          </pc:sldLayoutMkLst>
          <pc:spChg chg="mod">
            <ac:chgData name="Crone, Rory" userId="d0e9a134-dba6-418c-b3f7-846626a552b6" providerId="ADAL" clId="{A9D33CD3-2BA2-436F-9407-3CC8741D9BC4}" dt="2024-04-08T16:18:08.333" v="400" actId="207"/>
            <ac:spMkLst>
              <pc:docMk/>
              <pc:sldMasterMk cId="458295093" sldId="2147483679"/>
              <pc:sldLayoutMk cId="841739594" sldId="2147483734"/>
              <ac:spMk id="9" creationId="{51D18C77-EBE4-744D-BF68-C3EC96130C57}"/>
            </ac:spMkLst>
          </pc:spChg>
          <pc:spChg chg="mod">
            <ac:chgData name="Crone, Rory" userId="d0e9a134-dba6-418c-b3f7-846626a552b6" providerId="ADAL" clId="{A9D33CD3-2BA2-436F-9407-3CC8741D9BC4}" dt="2024-04-08T16:18:19.679" v="401" actId="207"/>
            <ac:spMkLst>
              <pc:docMk/>
              <pc:sldMasterMk cId="458295093" sldId="2147483679"/>
              <pc:sldLayoutMk cId="841739594" sldId="2147483734"/>
              <ac:spMk id="15" creationId="{8F9F08B4-3312-5C4A-9B9F-1BCADAE1B974}"/>
            </ac:spMkLst>
          </pc:spChg>
          <pc:spChg chg="mod">
            <ac:chgData name="Crone, Rory" userId="d0e9a134-dba6-418c-b3f7-846626a552b6" providerId="ADAL" clId="{A9D33CD3-2BA2-436F-9407-3CC8741D9BC4}" dt="2024-04-08T16:18:31.428" v="402" actId="207"/>
            <ac:spMkLst>
              <pc:docMk/>
              <pc:sldMasterMk cId="458295093" sldId="2147483679"/>
              <pc:sldLayoutMk cId="841739594" sldId="2147483734"/>
              <ac:spMk id="17" creationId="{8FB63612-C321-ED47-9C5C-F43E2D87D2AD}"/>
            </ac:spMkLst>
          </pc:spChg>
          <pc:grpChg chg="add del mod">
            <ac:chgData name="Crone, Rory" userId="d0e9a134-dba6-418c-b3f7-846626a552b6" providerId="ADAL" clId="{A9D33CD3-2BA2-436F-9407-3CC8741D9BC4}" dt="2024-04-08T16:19:00.032" v="407" actId="1076"/>
            <ac:grpSpMkLst>
              <pc:docMk/>
              <pc:sldMasterMk cId="458295093" sldId="2147483679"/>
              <pc:sldLayoutMk cId="841739594" sldId="2147483734"/>
              <ac:grpSpMk id="7" creationId="{13FDAC84-B4AD-CF78-74E9-3E51E8E6740A}"/>
            </ac:grpSpMkLst>
          </pc:grpChg>
          <pc:picChg chg="add del">
            <ac:chgData name="Crone, Rory" userId="d0e9a134-dba6-418c-b3f7-846626a552b6" providerId="ADAL" clId="{A9D33CD3-2BA2-436F-9407-3CC8741D9BC4}" dt="2024-04-08T16:19:01.533" v="408" actId="478"/>
            <ac:picMkLst>
              <pc:docMk/>
              <pc:sldMasterMk cId="458295093" sldId="2147483679"/>
              <pc:sldLayoutMk cId="841739594" sldId="2147483734"/>
              <ac:picMk id="18" creationId="{FD97D589-2232-8348-9888-9CF60DA6045A}"/>
            </ac:picMkLst>
          </pc:picChg>
        </pc:sldLayoutChg>
        <pc:sldLayoutChg chg="modSp add mod ord modTransition">
          <pc:chgData name="Crone, Rory" userId="d0e9a134-dba6-418c-b3f7-846626a552b6" providerId="ADAL" clId="{A9D33CD3-2BA2-436F-9407-3CC8741D9BC4}" dt="2024-04-12T14:57:26.721" v="497" actId="20578"/>
          <pc:sldLayoutMkLst>
            <pc:docMk/>
            <pc:sldMasterMk cId="458295093" sldId="2147483679"/>
            <pc:sldLayoutMk cId="1532308186" sldId="2147483734"/>
          </pc:sldLayoutMkLst>
          <pc:spChg chg="mod">
            <ac:chgData name="Crone, Rory" userId="d0e9a134-dba6-418c-b3f7-846626a552b6" providerId="ADAL" clId="{A9D33CD3-2BA2-436F-9407-3CC8741D9BC4}" dt="2024-04-12T14:55:52.381" v="496" actId="207"/>
            <ac:spMkLst>
              <pc:docMk/>
              <pc:sldMasterMk cId="458295093" sldId="2147483679"/>
              <pc:sldLayoutMk cId="1532308186" sldId="2147483734"/>
              <ac:spMk id="9" creationId="{51D18C77-EBE4-744D-BF68-C3EC96130C57}"/>
            </ac:spMkLst>
          </pc:spChg>
        </pc:sldLayoutChg>
        <pc:sldLayoutChg chg="modSp add del mod modTransition">
          <pc:chgData name="Crone, Rory" userId="d0e9a134-dba6-418c-b3f7-846626a552b6" providerId="ADAL" clId="{A9D33CD3-2BA2-436F-9407-3CC8741D9BC4}" dt="2024-04-12T14:55:43.292" v="494" actId="2696"/>
          <pc:sldLayoutMkLst>
            <pc:docMk/>
            <pc:sldMasterMk cId="458295093" sldId="2147483679"/>
            <pc:sldLayoutMk cId="2309569217" sldId="2147483734"/>
          </pc:sldLayoutMkLst>
          <pc:spChg chg="mod">
            <ac:chgData name="Crone, Rory" userId="d0e9a134-dba6-418c-b3f7-846626a552b6" providerId="ADAL" clId="{A9D33CD3-2BA2-436F-9407-3CC8741D9BC4}" dt="2024-04-12T14:53:52.453" v="485" actId="207"/>
            <ac:spMkLst>
              <pc:docMk/>
              <pc:sldMasterMk cId="458295093" sldId="2147483679"/>
              <pc:sldLayoutMk cId="2309569217" sldId="2147483734"/>
              <ac:spMk id="9" creationId="{51D18C77-EBE4-744D-BF68-C3EC96130C57}"/>
            </ac:spMkLst>
          </pc:spChg>
        </pc:sldLayoutChg>
        <pc:sldLayoutChg chg="new del mod">
          <pc:chgData name="Crone, Rory" userId="d0e9a134-dba6-418c-b3f7-846626a552b6" providerId="ADAL" clId="{A9D33CD3-2BA2-436F-9407-3CC8741D9BC4}" dt="2024-04-12T14:52:52.472" v="471" actId="2696"/>
          <pc:sldLayoutMkLst>
            <pc:docMk/>
            <pc:sldMasterMk cId="458295093" sldId="2147483679"/>
            <pc:sldLayoutMk cId="2596933832" sldId="2147483734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2"/>
                </a:solidFill>
                <a:latin typeface="Noto Sans Mono" panose="020B0509040504020204" pitchFamily="49" charset="0"/>
                <a:ea typeface="Noto Sans Mono" panose="020B0509040504020204" pitchFamily="49" charset="0"/>
                <a:cs typeface="Noto Sans Mono" panose="020B0509040504020204" pitchFamily="49" charset="0"/>
              </a:defRPr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Chart 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2"/>
              </a:solidFill>
              <a:latin typeface="Noto Sans Mono" panose="020B0509040504020204" pitchFamily="49" charset="0"/>
              <a:ea typeface="Noto Sans Mono" panose="020B0509040504020204" pitchFamily="49" charset="0"/>
              <a:cs typeface="Noto Sans Mono" panose="020B0509040504020204" pitchFamily="49" charset="0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1B4-7E4B-ABB1-53803D959D0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1B4-7E4B-ABB1-53803D959D01}"/>
              </c:ext>
            </c:extLst>
          </c:dPt>
          <c:dPt>
            <c:idx val="2"/>
            <c:bubble3D val="0"/>
            <c:spPr>
              <a:solidFill>
                <a:schemeClr val="tx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1B4-7E4B-ABB1-53803D959D0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1B4-7E4B-ABB1-53803D959D01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1B4-7E4B-ABB1-53803D959D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Noto Sans Mono" panose="020B0509040504020204" pitchFamily="49" charset="0"/>
              <a:ea typeface="Noto Sans Mono" panose="020B0509040504020204" pitchFamily="49" charset="0"/>
              <a:cs typeface="Noto Sans Mono" panose="020B0509040504020204" pitchFamily="49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0" i="0">
          <a:solidFill>
            <a:schemeClr val="tx2"/>
          </a:solidFill>
          <a:latin typeface="Noto Sans Mono" panose="020B0509040504020204" pitchFamily="49" charset="0"/>
          <a:ea typeface="Noto Sans Mono" panose="020B0509040504020204" pitchFamily="49" charset="0"/>
          <a:cs typeface="Noto Sans Mono" panose="020B0509040504020204" pitchFamily="49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2"/>
              </a:solidFill>
              <a:latin typeface="Noto Sans Mono" panose="020B0509040504020204" pitchFamily="49" charset="0"/>
              <a:ea typeface="Noto Sans Mono" panose="020B0509040504020204" pitchFamily="49" charset="0"/>
              <a:cs typeface="Noto Sans Mono" panose="020B0509040504020204" pitchFamily="49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A8-4645-B6CF-1193F336C76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EA8-4645-B6CF-1193F336C76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EA8-4645-B6CF-1193F336C7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9981503"/>
        <c:axId val="59794687"/>
      </c:barChart>
      <c:catAx>
        <c:axId val="599815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Noto Sans Mono" panose="020B0509040504020204" pitchFamily="49" charset="0"/>
                <a:ea typeface="Noto Sans Mono" panose="020B0509040504020204" pitchFamily="49" charset="0"/>
                <a:cs typeface="Noto Sans Mono" panose="020B0509040504020204" pitchFamily="49" charset="0"/>
              </a:defRPr>
            </a:pPr>
            <a:endParaRPr lang="en-US"/>
          </a:p>
        </c:txPr>
        <c:crossAx val="59794687"/>
        <c:crosses val="autoZero"/>
        <c:auto val="1"/>
        <c:lblAlgn val="ctr"/>
        <c:lblOffset val="100"/>
        <c:noMultiLvlLbl val="0"/>
      </c:catAx>
      <c:valAx>
        <c:axId val="597946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Noto Sans Mono" panose="020B0509040504020204" pitchFamily="49" charset="0"/>
                <a:ea typeface="Noto Sans Mono" panose="020B0509040504020204" pitchFamily="49" charset="0"/>
                <a:cs typeface="Noto Sans Mono" panose="020B0509040504020204" pitchFamily="49" charset="0"/>
              </a:defRPr>
            </a:pPr>
            <a:endParaRPr lang="en-US"/>
          </a:p>
        </c:txPr>
        <c:crossAx val="5998150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Noto Sans Mono" panose="020B0509040504020204" pitchFamily="49" charset="0"/>
              <a:ea typeface="Noto Sans Mono" panose="020B0509040504020204" pitchFamily="49" charset="0"/>
              <a:cs typeface="Noto Sans Mono" panose="020B0509040504020204" pitchFamily="49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0" i="0">
          <a:solidFill>
            <a:schemeClr val="tx2"/>
          </a:solidFill>
          <a:latin typeface="Noto Sans Mono" panose="020B0509040504020204" pitchFamily="49" charset="0"/>
          <a:ea typeface="Noto Sans Mono" panose="020B0509040504020204" pitchFamily="49" charset="0"/>
          <a:cs typeface="Noto Sans Mono" panose="020B0509040504020204" pitchFamily="49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2"/>
                </a:solidFill>
                <a:latin typeface="Noto Sans Mono" panose="020B0509040504020204" pitchFamily="49" charset="0"/>
                <a:ea typeface="Noto Sans Mono" panose="020B0509040504020204" pitchFamily="49" charset="0"/>
                <a:cs typeface="Noto Sans Mono" panose="020B0509040504020204" pitchFamily="49" charset="0"/>
              </a:defRPr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Chart 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2"/>
              </a:solidFill>
              <a:latin typeface="Noto Sans Mono" panose="020B0509040504020204" pitchFamily="49" charset="0"/>
              <a:ea typeface="Noto Sans Mono" panose="020B0509040504020204" pitchFamily="49" charset="0"/>
              <a:cs typeface="Noto Sans Mono" panose="020B0509040504020204" pitchFamily="49" charset="0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104-4143-BF97-13903FAFFDE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104-4143-BF97-13903FAFFDE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tx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104-4143-BF97-13903FAFFD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71344400"/>
        <c:axId val="1771346368"/>
      </c:lineChart>
      <c:catAx>
        <c:axId val="1771344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Noto Sans Mono" panose="020B0509040504020204" pitchFamily="49" charset="0"/>
                <a:ea typeface="Noto Sans Mono" panose="020B0509040504020204" pitchFamily="49" charset="0"/>
                <a:cs typeface="Noto Sans Mono" panose="020B0509040504020204" pitchFamily="49" charset="0"/>
              </a:defRPr>
            </a:pPr>
            <a:endParaRPr lang="en-US"/>
          </a:p>
        </c:txPr>
        <c:crossAx val="1771346368"/>
        <c:crosses val="autoZero"/>
        <c:auto val="1"/>
        <c:lblAlgn val="ctr"/>
        <c:lblOffset val="100"/>
        <c:noMultiLvlLbl val="0"/>
      </c:catAx>
      <c:valAx>
        <c:axId val="1771346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Noto Sans Mono" panose="020B0509040504020204" pitchFamily="49" charset="0"/>
                <a:ea typeface="Noto Sans Mono" panose="020B0509040504020204" pitchFamily="49" charset="0"/>
                <a:cs typeface="Noto Sans Mono" panose="020B0509040504020204" pitchFamily="49" charset="0"/>
              </a:defRPr>
            </a:pPr>
            <a:endParaRPr lang="en-US"/>
          </a:p>
        </c:txPr>
        <c:crossAx val="17713444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Noto Sans Mono" panose="020B0509040504020204" pitchFamily="49" charset="0"/>
              <a:ea typeface="Noto Sans Mono" panose="020B0509040504020204" pitchFamily="49" charset="0"/>
              <a:cs typeface="Noto Sans Mono" panose="020B0509040504020204" pitchFamily="49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0" i="0">
          <a:solidFill>
            <a:schemeClr val="tx2"/>
          </a:solidFill>
          <a:latin typeface="Noto Sans Mono" panose="020B0509040504020204" pitchFamily="49" charset="0"/>
          <a:ea typeface="Noto Sans Mono" panose="020B0509040504020204" pitchFamily="49" charset="0"/>
          <a:cs typeface="Noto Sans Mono" panose="020B0509040504020204" pitchFamily="49" charset="0"/>
        </a:defRPr>
      </a:pPr>
      <a:endParaRPr lang="en-US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Sheet1!$A$2:$A$6</cx:f>
        <cx:lvl ptCount="5">
          <cx:pt idx="0">Category 1</cx:pt>
          <cx:pt idx="1">Category 2</cx:pt>
          <cx:pt idx="2">Category 3</cx:pt>
          <cx:pt idx="3">Category 4</cx:pt>
          <cx:pt idx="4">Category 5</cx:pt>
        </cx:lvl>
      </cx:strDim>
      <cx:numDim type="val">
        <cx:f>Sheet1!$B$2:$B$6</cx:f>
        <cx:lvl ptCount="5" formatCode="General">
          <cx:pt idx="0">5000</cx:pt>
          <cx:pt idx="1">4000</cx:pt>
          <cx:pt idx="2">3000</cx:pt>
          <cx:pt idx="3">1000</cx:pt>
          <cx:pt idx="4">250</cx:pt>
        </cx:lvl>
      </cx:numDim>
    </cx:data>
  </cx:chartData>
  <cx:chart>
    <cx:title pos="t" align="ctr" overlay="0">
      <cx:tx>
        <cx:txData>
          <cx:v>	Chart Title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 sz="1200" b="0" i="0">
              <a:solidFill>
                <a:schemeClr val="tx2"/>
              </a:solidFill>
              <a:latin typeface="Noto Sans Mono" panose="020B0509040504020204" pitchFamily="49" charset="0"/>
              <a:ea typeface="Noto Sans Mono" panose="020B0509040504020204" pitchFamily="49" charset="0"/>
              <a:cs typeface="Noto Sans Mono" panose="020B0509040504020204" pitchFamily="49" charset="0"/>
            </a:defRPr>
          </a:pPr>
          <a:r>
            <a:rPr lang="en-GB" sz="1200" b="0" i="0" u="none" strike="noStrike" baseline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	Chart Title</a:t>
          </a:r>
        </a:p>
      </cx:txPr>
    </cx:title>
    <cx:plotArea>
      <cx:plotAreaRegion>
        <cx:series layoutId="funnel" uniqueId="{17D34756-23BC-7D40-87E6-D425244ADC2F}">
          <cx:tx>
            <cx:txData>
              <cx:f>Sheet1!$B$1</cx:f>
              <cx:v>Series1</cx:v>
            </cx:txData>
          </cx:tx>
          <cx:dataPt idx="0">
            <cx:spPr>
              <a:solidFill>
                <a:srgbClr val="C6C6C6"/>
              </a:solidFill>
            </cx:spPr>
          </cx:dataPt>
          <cx:dataPt idx="2">
            <cx:spPr>
              <a:solidFill>
                <a:srgbClr val="C6C6C6"/>
              </a:solidFill>
            </cx:spPr>
          </cx:dataPt>
          <cx:dataPt idx="4">
            <cx:spPr>
              <a:solidFill>
                <a:srgbClr val="C6C6C6"/>
              </a:solidFill>
            </cx:spPr>
          </cx:dataPt>
          <cx:dataLabels>
            <cx:txPr>
              <a:bodyPr vertOverflow="overflow" horzOverflow="overflow" wrap="square" lIns="0" tIns="0" rIns="0" bIns="0"/>
              <a:lstStyle/>
              <a:p>
                <a:pPr algn="ctr" rtl="0">
                  <a:defRPr sz="1200" b="0" i="0">
                    <a:solidFill>
                      <a:schemeClr val="tx2"/>
                    </a:solidFill>
                    <a:latin typeface="Noto Sans Mono" panose="020B0509040504020204" pitchFamily="49" charset="0"/>
                    <a:ea typeface="Noto Sans Mono" panose="020B0509040504020204" pitchFamily="49" charset="0"/>
                    <a:cs typeface="Noto Sans Mono" panose="020B0509040504020204" pitchFamily="49" charset="0"/>
                  </a:defRPr>
                </a:pPr>
                <a:endParaRPr lang="en-US" sz="1200" b="0" i="0">
                  <a:solidFill>
                    <a:schemeClr val="tx2"/>
                  </a:solidFill>
                  <a:latin typeface="Noto Sans Mono" panose="020B0509040504020204" pitchFamily="49" charset="0"/>
                  <a:ea typeface="Noto Sans Mono" panose="020B0509040504020204" pitchFamily="49" charset="0"/>
                  <a:cs typeface="Noto Sans Mono" panose="020B0509040504020204" pitchFamily="49" charset="0"/>
                </a:endParaRPr>
              </a:p>
            </cx:txPr>
            <cx:visibility seriesName="0" categoryName="0" value="1"/>
          </cx:dataLabels>
          <cx:dataId val="0"/>
        </cx:series>
      </cx:plotAreaRegion>
      <cx:axis id="0">
        <cx:catScaling gapWidth="0.0599999987"/>
        <cx:tickLabels/>
        <cx:txPr>
          <a:bodyPr vertOverflow="overflow" horzOverflow="overflow" wrap="square" lIns="0" tIns="0" rIns="0" bIns="0"/>
          <a:lstStyle/>
          <a:p>
            <a:pPr algn="ctr" rtl="0">
              <a:defRPr sz="1200" b="0" i="0">
                <a:solidFill>
                  <a:schemeClr val="tx2"/>
                </a:solidFill>
                <a:latin typeface="Noto Sans Mono" panose="020B0509040504020204" pitchFamily="49" charset="0"/>
                <a:ea typeface="Noto Sans Mono" panose="020B0509040504020204" pitchFamily="49" charset="0"/>
                <a:cs typeface="Noto Sans Mono" panose="020B0509040504020204" pitchFamily="49" charset="0"/>
              </a:defRPr>
            </a:pPr>
            <a:endParaRPr lang="en-US" sz="1200" b="0" i="0">
              <a:solidFill>
                <a:schemeClr val="tx2"/>
              </a:solidFill>
              <a:latin typeface="Noto Sans Mono" panose="020B0509040504020204" pitchFamily="49" charset="0"/>
              <a:ea typeface="Noto Sans Mono" panose="020B0509040504020204" pitchFamily="49" charset="0"/>
              <a:cs typeface="Noto Sans Mono" panose="020B0509040504020204" pitchFamily="49" charset="0"/>
            </a:endParaRPr>
          </a:p>
        </cx:txPr>
      </cx:axis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41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1A1E73-6846-E64D-B25E-C11E2FCBB32A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1CD867-EF0A-C94D-97E4-F85783208C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663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png"/><Relationship Id="rId5" Type="http://schemas.openxmlformats.org/officeDocument/2006/relationships/image" Target="../media/image35.jpeg"/><Relationship Id="rId4" Type="http://schemas.openxmlformats.org/officeDocument/2006/relationships/image" Target="../media/image3.jpe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7.jpe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7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2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44.pn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png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44.png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6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8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jpeg"/><Relationship Id="rId4" Type="http://schemas.openxmlformats.org/officeDocument/2006/relationships/image" Target="../media/image9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8.png"/><Relationship Id="rId4" Type="http://schemas.openxmlformats.org/officeDocument/2006/relationships/image" Target="../media/image5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2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3.png"/><Relationship Id="rId4" Type="http://schemas.openxmlformats.org/officeDocument/2006/relationships/image" Target="../media/image9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3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3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3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3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3.png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umbrella, dark, outdoor object, open&#10;&#10;Description automatically generated">
            <a:extLst>
              <a:ext uri="{FF2B5EF4-FFF2-40B4-BE49-F238E27FC236}">
                <a16:creationId xmlns:a16="http://schemas.microsoft.com/office/drawing/2014/main" id="{1887F749-7DB9-CA40-AE26-6C779910D5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F6D3D06-8A0F-5D49-938F-D8EE0BA54A57}"/>
              </a:ext>
            </a:extLst>
          </p:cNvPr>
          <p:cNvSpPr/>
          <p:nvPr/>
        </p:nvSpPr>
        <p:spPr>
          <a:xfrm>
            <a:off x="1905000" y="1549400"/>
            <a:ext cx="8982740" cy="2425700"/>
          </a:xfrm>
          <a:prstGeom prst="rect">
            <a:avLst/>
          </a:prstGeom>
          <a:solidFill>
            <a:srgbClr val="EDEDED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57AE2A5-E465-354E-84A3-F160CC3BD00A}"/>
              </a:ext>
            </a:extLst>
          </p:cNvPr>
          <p:cNvSpPr/>
          <p:nvPr/>
        </p:nvSpPr>
        <p:spPr>
          <a:xfrm>
            <a:off x="873436" y="3642139"/>
            <a:ext cx="2901327" cy="2425700"/>
          </a:xfrm>
          <a:prstGeom prst="rect">
            <a:avLst/>
          </a:prstGeom>
          <a:solidFill>
            <a:srgbClr val="EDEDED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6C6DC46-7672-444E-923E-D8A58AAF1DE1}"/>
              </a:ext>
            </a:extLst>
          </p:cNvPr>
          <p:cNvSpPr/>
          <p:nvPr/>
        </p:nvSpPr>
        <p:spPr>
          <a:xfrm>
            <a:off x="1905000" y="3642139"/>
            <a:ext cx="1869761" cy="332039"/>
          </a:xfrm>
          <a:prstGeom prst="rect">
            <a:avLst/>
          </a:prstGeom>
          <a:solidFill>
            <a:srgbClr val="FFEB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Shape&#10;&#10;Description automatically generated with low confidence">
            <a:extLst>
              <a:ext uri="{FF2B5EF4-FFF2-40B4-BE49-F238E27FC236}">
                <a16:creationId xmlns:a16="http://schemas.microsoft.com/office/drawing/2014/main" id="{AC1E3A3B-A87A-BB4C-A232-721AFE4B6D1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284" y="3949700"/>
            <a:ext cx="2734229" cy="2046539"/>
          </a:xfrm>
          <a:prstGeom prst="rect">
            <a:avLst/>
          </a:prstGeom>
        </p:spPr>
      </p:pic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F2510DD0-2604-4645-8C82-15BBDED0A9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31832" y="1906656"/>
            <a:ext cx="7776264" cy="144283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600">
                <a:solidFill>
                  <a:schemeClr val="tx2"/>
                </a:solidFill>
                <a:latin typeface="Space Mono" panose="02000509040000020004" pitchFamily="49" charset="0"/>
              </a:defRPr>
            </a:lvl1pPr>
            <a:lvl2pPr marL="457200" indent="0">
              <a:buNone/>
              <a:defRPr sz="2400">
                <a:latin typeface="Courier" pitchFamily="2" charset="0"/>
              </a:defRPr>
            </a:lvl2pPr>
            <a:lvl3pPr marL="914400" indent="0">
              <a:buNone/>
              <a:defRPr sz="2400">
                <a:latin typeface="Courier" pitchFamily="2" charset="0"/>
              </a:defRPr>
            </a:lvl3pPr>
            <a:lvl4pPr marL="1371600" indent="0">
              <a:buNone/>
              <a:defRPr sz="2400">
                <a:latin typeface="Courier" pitchFamily="2" charset="0"/>
              </a:defRPr>
            </a:lvl4pPr>
            <a:lvl5pPr marL="1828800" indent="0">
              <a:buNone/>
              <a:defRPr sz="2400">
                <a:latin typeface="Courier" pitchFamily="2" charset="0"/>
              </a:defRPr>
            </a:lvl5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DAB8B1C-36E1-1A46-9432-10FEA10B1788}"/>
              </a:ext>
            </a:extLst>
          </p:cNvPr>
          <p:cNvSpPr/>
          <p:nvPr/>
        </p:nvSpPr>
        <p:spPr>
          <a:xfrm>
            <a:off x="8990998" y="3285617"/>
            <a:ext cx="2439001" cy="1046739"/>
          </a:xfrm>
          <a:prstGeom prst="rect">
            <a:avLst/>
          </a:prstGeom>
          <a:solidFill>
            <a:srgbClr val="EDEDED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42EB041-41CF-8349-9393-E4B3B9154F12}"/>
              </a:ext>
            </a:extLst>
          </p:cNvPr>
          <p:cNvSpPr/>
          <p:nvPr/>
        </p:nvSpPr>
        <p:spPr>
          <a:xfrm>
            <a:off x="8990998" y="3285616"/>
            <a:ext cx="1896741" cy="688562"/>
          </a:xfrm>
          <a:prstGeom prst="rect">
            <a:avLst/>
          </a:prstGeom>
          <a:solidFill>
            <a:srgbClr val="FFEB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5D6C6A6E-26D7-654A-83FD-B647BE83E4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09747" y="3502276"/>
            <a:ext cx="1659241" cy="25524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Space Mono" panose="02000509040000020004" pitchFamily="49" charset="0"/>
              </a:defRPr>
            </a:lvl1pPr>
            <a:lvl2pPr marL="457200" indent="0">
              <a:buNone/>
              <a:defRPr sz="2400">
                <a:latin typeface="Courier" pitchFamily="2" charset="0"/>
              </a:defRPr>
            </a:lvl2pPr>
            <a:lvl3pPr marL="914400" indent="0">
              <a:buNone/>
              <a:defRPr sz="2400">
                <a:latin typeface="Courier" pitchFamily="2" charset="0"/>
              </a:defRPr>
            </a:lvl3pPr>
            <a:lvl4pPr marL="1371600" indent="0">
              <a:buNone/>
              <a:defRPr sz="2400">
                <a:latin typeface="Courier" pitchFamily="2" charset="0"/>
              </a:defRPr>
            </a:lvl4pPr>
            <a:lvl5pPr marL="1828800" indent="0">
              <a:buNone/>
              <a:defRPr sz="2400">
                <a:latin typeface="Courier" pitchFamily="2" charset="0"/>
              </a:defRPr>
            </a:lvl5pPr>
          </a:lstStyle>
          <a:p>
            <a:pPr lvl="0"/>
            <a:r>
              <a:rPr lang="en-US"/>
              <a:t>Date here</a:t>
            </a:r>
          </a:p>
        </p:txBody>
      </p:sp>
      <p:pic>
        <p:nvPicPr>
          <p:cNvPr id="11" name="Picture 10" descr="A picture containing umbrella, dark, outdoor object, open&#10;&#10;Description automatically generated">
            <a:extLst>
              <a:ext uri="{FF2B5EF4-FFF2-40B4-BE49-F238E27FC236}">
                <a16:creationId xmlns:a16="http://schemas.microsoft.com/office/drawing/2014/main" id="{21A4D621-4C80-2A45-BCDA-0CC57D0AF5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179BAA5-B50F-3A42-93C9-47F6CC98BE40}"/>
              </a:ext>
            </a:extLst>
          </p:cNvPr>
          <p:cNvSpPr/>
          <p:nvPr userDrawn="1"/>
        </p:nvSpPr>
        <p:spPr>
          <a:xfrm>
            <a:off x="1905000" y="1549400"/>
            <a:ext cx="8982740" cy="2425700"/>
          </a:xfrm>
          <a:prstGeom prst="rect">
            <a:avLst/>
          </a:prstGeom>
          <a:solidFill>
            <a:srgbClr val="EDEDED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0218798-E4D2-8947-8A5E-F3067D4E4E70}"/>
              </a:ext>
            </a:extLst>
          </p:cNvPr>
          <p:cNvSpPr/>
          <p:nvPr userDrawn="1"/>
        </p:nvSpPr>
        <p:spPr>
          <a:xfrm>
            <a:off x="873436" y="3642139"/>
            <a:ext cx="2901327" cy="2425700"/>
          </a:xfrm>
          <a:prstGeom prst="rect">
            <a:avLst/>
          </a:prstGeom>
          <a:solidFill>
            <a:srgbClr val="EDEDED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FFDCA1-055D-A640-B59E-F72F995041D9}"/>
              </a:ext>
            </a:extLst>
          </p:cNvPr>
          <p:cNvSpPr/>
          <p:nvPr userDrawn="1"/>
        </p:nvSpPr>
        <p:spPr>
          <a:xfrm>
            <a:off x="1905000" y="3642139"/>
            <a:ext cx="1869761" cy="332039"/>
          </a:xfrm>
          <a:prstGeom prst="rect">
            <a:avLst/>
          </a:prstGeom>
          <a:solidFill>
            <a:srgbClr val="FFEB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F29986B-4FA1-394F-8B64-5745AEF8234E}"/>
              </a:ext>
            </a:extLst>
          </p:cNvPr>
          <p:cNvSpPr/>
          <p:nvPr userDrawn="1"/>
        </p:nvSpPr>
        <p:spPr>
          <a:xfrm>
            <a:off x="8990998" y="3285617"/>
            <a:ext cx="2439001" cy="1046739"/>
          </a:xfrm>
          <a:prstGeom prst="rect">
            <a:avLst/>
          </a:prstGeom>
          <a:solidFill>
            <a:srgbClr val="EDEDED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1570110-E669-8B41-B74D-BA05CFAFD46A}"/>
              </a:ext>
            </a:extLst>
          </p:cNvPr>
          <p:cNvSpPr/>
          <p:nvPr userDrawn="1"/>
        </p:nvSpPr>
        <p:spPr>
          <a:xfrm>
            <a:off x="8990998" y="3285616"/>
            <a:ext cx="1896741" cy="688562"/>
          </a:xfrm>
          <a:prstGeom prst="rect">
            <a:avLst/>
          </a:prstGeom>
          <a:solidFill>
            <a:srgbClr val="FFEB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Black text on a white background&#10;&#10;Description automatically generated">
            <a:extLst>
              <a:ext uri="{FF2B5EF4-FFF2-40B4-BE49-F238E27FC236}">
                <a16:creationId xmlns:a16="http://schemas.microsoft.com/office/drawing/2014/main" id="{2A2F21F2-5D72-378C-9ECC-6D9FF40E57F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963" y="4056827"/>
            <a:ext cx="2574869" cy="192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620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bulle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umbrella, dark, outdoor object, open&#10;&#10;Description automatically generated">
            <a:extLst>
              <a:ext uri="{FF2B5EF4-FFF2-40B4-BE49-F238E27FC236}">
                <a16:creationId xmlns:a16="http://schemas.microsoft.com/office/drawing/2014/main" id="{BA536770-2D1A-A64F-86BD-18D6DDD63E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27354"/>
            <a:ext cx="12192000" cy="630646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2E3972C-5FCE-B940-BFAC-80DBF48704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6750" y="647186"/>
            <a:ext cx="10552227" cy="45690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200" b="1" i="0">
                <a:solidFill>
                  <a:sysClr val="windowText" lastClr="000000"/>
                </a:solidFill>
                <a:latin typeface="Space Mono" panose="02000509040000020004" pitchFamily="49" charset="77"/>
              </a:defRPr>
            </a:lvl1pPr>
            <a:lvl2pPr marL="4572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GB"/>
              <a:t>Title here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A3142A5-F6A5-9E49-9B2E-EE054D06965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8707" y="1430375"/>
            <a:ext cx="4893750" cy="4141085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ts val="2400"/>
              </a:lnSpc>
              <a:buFontTx/>
              <a:buBlip>
                <a:blip r:embed="rId3"/>
              </a:buBlip>
              <a:defRPr sz="1600" b="0" i="0">
                <a:solidFill>
                  <a:sysClr val="windowText" lastClr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GB"/>
              <a:t>Body copy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0C091D2-9847-9341-9E60-EFFF1C1EF0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5228" y="1430375"/>
            <a:ext cx="4893750" cy="4141085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ts val="2400"/>
              </a:lnSpc>
              <a:buFontTx/>
              <a:buBlip>
                <a:blip r:embed="rId3"/>
              </a:buBlip>
              <a:defRPr sz="1600" b="0" i="0">
                <a:solidFill>
                  <a:sysClr val="windowText" lastClr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GB"/>
              <a:t>Body copy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B90A78-1A17-A246-B728-1B3ADF10C951}"/>
              </a:ext>
            </a:extLst>
          </p:cNvPr>
          <p:cNvSpPr txBox="1"/>
          <p:nvPr/>
        </p:nvSpPr>
        <p:spPr>
          <a:xfrm>
            <a:off x="10967387" y="6435965"/>
            <a:ext cx="9289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accent1"/>
                </a:solidFill>
                <a:latin typeface="Space Mono" panose="02000509040000020004" pitchFamily="49" charset="0"/>
              </a:rPr>
              <a:t>‹#›</a:t>
            </a:r>
          </a:p>
        </p:txBody>
      </p:sp>
      <p:pic>
        <p:nvPicPr>
          <p:cNvPr id="9" name="Picture 8" descr="A picture containing umbrella, dark, outdoor object, open&#10;&#10;Description automatically generated">
            <a:extLst>
              <a:ext uri="{FF2B5EF4-FFF2-40B4-BE49-F238E27FC236}">
                <a16:creationId xmlns:a16="http://schemas.microsoft.com/office/drawing/2014/main" id="{8AC56D5B-1E74-7B4E-853B-7F42384C15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27354"/>
            <a:ext cx="12192000" cy="6306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1D67267-59AE-F248-B103-5E9ECD83FABD}"/>
              </a:ext>
            </a:extLst>
          </p:cNvPr>
          <p:cNvSpPr txBox="1"/>
          <p:nvPr userDrawn="1"/>
        </p:nvSpPr>
        <p:spPr>
          <a:xfrm>
            <a:off x="10967387" y="6435965"/>
            <a:ext cx="9289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accent1"/>
                </a:solidFill>
                <a:latin typeface="Space Mono" panose="02000509040000020004" pitchFamily="49" charset="0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313928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page ligh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laughing at a screen&#10;&#10;Description automatically generated">
            <a:extLst>
              <a:ext uri="{FF2B5EF4-FFF2-40B4-BE49-F238E27FC236}">
                <a16:creationId xmlns:a16="http://schemas.microsoft.com/office/drawing/2014/main" id="{63A1ABCF-2473-CE98-73CD-88A83B4B74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659" y="2241788"/>
            <a:ext cx="4189248" cy="2995200"/>
          </a:xfrm>
          <a:prstGeom prst="rect">
            <a:avLst/>
          </a:prstGeom>
          <a:ln w="12700">
            <a:solidFill>
              <a:schemeClr val="tx2"/>
            </a:solidFill>
          </a:ln>
        </p:spPr>
      </p:pic>
      <p:pic>
        <p:nvPicPr>
          <p:cNvPr id="10" name="Picture 9" descr="A picture containing umbrella, dark, outdoor object, open&#10;&#10;Description automatically generated">
            <a:extLst>
              <a:ext uri="{FF2B5EF4-FFF2-40B4-BE49-F238E27FC236}">
                <a16:creationId xmlns:a16="http://schemas.microsoft.com/office/drawing/2014/main" id="{8F5B5F47-633F-9C4E-8A26-2149DCC040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2399" y="3652668"/>
            <a:ext cx="3396879" cy="2216504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8D2B5A2-46E1-2A45-9F62-5DDFA5A11BC0}"/>
              </a:ext>
            </a:extLst>
          </p:cNvPr>
          <p:cNvSpPr/>
          <p:nvPr/>
        </p:nvSpPr>
        <p:spPr>
          <a:xfrm>
            <a:off x="2573078" y="1522750"/>
            <a:ext cx="8325293" cy="2331937"/>
          </a:xfrm>
          <a:prstGeom prst="rect">
            <a:avLst/>
          </a:prstGeom>
          <a:solidFill>
            <a:srgbClr val="EDEDED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C4577BD2-6BF0-2A44-A1EC-00CCDD7296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23836" y="2241788"/>
            <a:ext cx="5746329" cy="1155449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800">
                <a:solidFill>
                  <a:schemeClr val="tx2"/>
                </a:solidFill>
                <a:latin typeface="Space Mono" panose="02000509040000020004" pitchFamily="49" charset="0"/>
              </a:defRPr>
            </a:lvl1pPr>
            <a:lvl2pPr marL="457200" indent="0">
              <a:buNone/>
              <a:defRPr sz="2400">
                <a:latin typeface="Courier" pitchFamily="2" charset="0"/>
              </a:defRPr>
            </a:lvl2pPr>
            <a:lvl3pPr marL="914400" indent="0">
              <a:buNone/>
              <a:defRPr sz="2400">
                <a:latin typeface="Courier" pitchFamily="2" charset="0"/>
              </a:defRPr>
            </a:lvl3pPr>
            <a:lvl4pPr marL="1371600" indent="0">
              <a:buNone/>
              <a:defRPr sz="2400">
                <a:latin typeface="Courier" pitchFamily="2" charset="0"/>
              </a:defRPr>
            </a:lvl4pPr>
            <a:lvl5pPr marL="1828800" indent="0">
              <a:buNone/>
              <a:defRPr sz="2400">
                <a:latin typeface="Courier" pitchFamily="2" charset="0"/>
              </a:defRPr>
            </a:lvl5pPr>
          </a:lstStyle>
          <a:p>
            <a:pPr lvl="0"/>
            <a:r>
              <a:rPr lang="en-US"/>
              <a:t>Section title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90958A-AFDD-CB4E-A13D-EF12CA19C59D}"/>
              </a:ext>
            </a:extLst>
          </p:cNvPr>
          <p:cNvSpPr/>
          <p:nvPr/>
        </p:nvSpPr>
        <p:spPr>
          <a:xfrm>
            <a:off x="2573077" y="1017207"/>
            <a:ext cx="1927665" cy="508353"/>
          </a:xfrm>
          <a:prstGeom prst="rect">
            <a:avLst/>
          </a:prstGeom>
          <a:solidFill>
            <a:srgbClr val="FFEB00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02AAA7D-4047-A14F-8DD2-7B0148CCD6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14829" y="1107517"/>
            <a:ext cx="1594527" cy="32773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solidFill>
                  <a:sysClr val="windowText" lastClr="000000"/>
                </a:solidFill>
                <a:latin typeface="Space Mono" panose="02000509040000020004" pitchFamily="49" charset="0"/>
              </a:defRPr>
            </a:lvl1pPr>
            <a:lvl2pPr marL="457200" indent="0">
              <a:buNone/>
              <a:defRPr sz="1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1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1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1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US"/>
              <a:t>Section 01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BD1BCE-089B-CD4B-B748-5CBB7428A10D}"/>
              </a:ext>
            </a:extLst>
          </p:cNvPr>
          <p:cNvSpPr/>
          <p:nvPr/>
        </p:nvSpPr>
        <p:spPr>
          <a:xfrm>
            <a:off x="2573078" y="2241788"/>
            <a:ext cx="2039829" cy="1612899"/>
          </a:xfrm>
          <a:prstGeom prst="rect">
            <a:avLst/>
          </a:prstGeom>
          <a:solidFill>
            <a:srgbClr val="FFEB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6C0B6D4-C9C0-1248-B018-8A766C3F9A5E}"/>
              </a:ext>
            </a:extLst>
          </p:cNvPr>
          <p:cNvSpPr/>
          <p:nvPr/>
        </p:nvSpPr>
        <p:spPr>
          <a:xfrm>
            <a:off x="7772398" y="3652667"/>
            <a:ext cx="3118512" cy="202019"/>
          </a:xfrm>
          <a:prstGeom prst="rect">
            <a:avLst/>
          </a:prstGeom>
          <a:solidFill>
            <a:srgbClr val="FFEB00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umbrella, dark, outdoor object, open&#10;&#10;Description automatically generated">
            <a:extLst>
              <a:ext uri="{FF2B5EF4-FFF2-40B4-BE49-F238E27FC236}">
                <a16:creationId xmlns:a16="http://schemas.microsoft.com/office/drawing/2014/main" id="{73847C27-7200-2F44-BC4D-B07671A329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2399" y="3652668"/>
            <a:ext cx="3396879" cy="2216504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C4C3435-7AB6-2F46-954B-04076B3F5F12}"/>
              </a:ext>
            </a:extLst>
          </p:cNvPr>
          <p:cNvSpPr/>
          <p:nvPr userDrawn="1"/>
        </p:nvSpPr>
        <p:spPr>
          <a:xfrm>
            <a:off x="2573077" y="1017207"/>
            <a:ext cx="1927665" cy="508353"/>
          </a:xfrm>
          <a:prstGeom prst="rect">
            <a:avLst/>
          </a:prstGeom>
          <a:solidFill>
            <a:srgbClr val="FFEB00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FA673D0-E595-D34F-8C19-EC1020F8FD6D}"/>
              </a:ext>
            </a:extLst>
          </p:cNvPr>
          <p:cNvSpPr/>
          <p:nvPr userDrawn="1"/>
        </p:nvSpPr>
        <p:spPr>
          <a:xfrm>
            <a:off x="2573078" y="2241788"/>
            <a:ext cx="2039829" cy="1612899"/>
          </a:xfrm>
          <a:prstGeom prst="rect">
            <a:avLst/>
          </a:prstGeom>
          <a:solidFill>
            <a:srgbClr val="FFEB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625AF2-61B1-1B44-9836-ACA322060D2F}"/>
              </a:ext>
            </a:extLst>
          </p:cNvPr>
          <p:cNvSpPr/>
          <p:nvPr userDrawn="1"/>
        </p:nvSpPr>
        <p:spPr>
          <a:xfrm>
            <a:off x="7772398" y="3652667"/>
            <a:ext cx="3118512" cy="202019"/>
          </a:xfrm>
          <a:prstGeom prst="rect">
            <a:avLst/>
          </a:prstGeom>
          <a:solidFill>
            <a:srgbClr val="FFEB00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erson laughing at a television&#10;&#10;Description automatically generated">
            <a:extLst>
              <a:ext uri="{FF2B5EF4-FFF2-40B4-BE49-F238E27FC236}">
                <a16:creationId xmlns:a16="http://schemas.microsoft.com/office/drawing/2014/main" id="{7A16F9B0-1748-C81D-4B7D-4F8C042540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6" b="100000" l="5457" r="100000">
                        <a14:foregroundMark x1="18941" y1="92868" x2="6421" y2="99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4007" y="2241788"/>
            <a:ext cx="1728900" cy="174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2658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page dar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umbrella, dark, outdoor object, open&#10;&#10;Description automatically generated">
            <a:extLst>
              <a:ext uri="{FF2B5EF4-FFF2-40B4-BE49-F238E27FC236}">
                <a16:creationId xmlns:a16="http://schemas.microsoft.com/office/drawing/2014/main" id="{0664A4B7-27EE-7C44-8AD8-7D274FCF50D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8D2B5A2-46E1-2A45-9F62-5DDFA5A11BC0}"/>
              </a:ext>
            </a:extLst>
          </p:cNvPr>
          <p:cNvSpPr/>
          <p:nvPr/>
        </p:nvSpPr>
        <p:spPr>
          <a:xfrm>
            <a:off x="2849525" y="2065011"/>
            <a:ext cx="8325293" cy="2331937"/>
          </a:xfrm>
          <a:prstGeom prst="rect">
            <a:avLst/>
          </a:prstGeom>
          <a:solidFill>
            <a:srgbClr val="EDEDED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C4577BD2-6BF0-2A44-A1EC-00CCDD7296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00283" y="2784049"/>
            <a:ext cx="5746329" cy="1155449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800">
                <a:solidFill>
                  <a:schemeClr val="tx2"/>
                </a:solidFill>
                <a:latin typeface="Space Mono" panose="02000509040000020004" pitchFamily="49" charset="0"/>
              </a:defRPr>
            </a:lvl1pPr>
            <a:lvl2pPr marL="457200" indent="0">
              <a:buNone/>
              <a:defRPr sz="2400">
                <a:latin typeface="Courier" pitchFamily="2" charset="0"/>
              </a:defRPr>
            </a:lvl2pPr>
            <a:lvl3pPr marL="914400" indent="0">
              <a:buNone/>
              <a:defRPr sz="2400">
                <a:latin typeface="Courier" pitchFamily="2" charset="0"/>
              </a:defRPr>
            </a:lvl3pPr>
            <a:lvl4pPr marL="1371600" indent="0">
              <a:buNone/>
              <a:defRPr sz="2400">
                <a:latin typeface="Courier" pitchFamily="2" charset="0"/>
              </a:defRPr>
            </a:lvl4pPr>
            <a:lvl5pPr marL="1828800" indent="0">
              <a:buNone/>
              <a:defRPr sz="2400">
                <a:latin typeface="Courier" pitchFamily="2" charset="0"/>
              </a:defRPr>
            </a:lvl5pPr>
          </a:lstStyle>
          <a:p>
            <a:pPr lvl="0"/>
            <a:r>
              <a:rPr lang="en-US"/>
              <a:t>Section title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90958A-AFDD-CB4E-A13D-EF12CA19C59D}"/>
              </a:ext>
            </a:extLst>
          </p:cNvPr>
          <p:cNvSpPr/>
          <p:nvPr/>
        </p:nvSpPr>
        <p:spPr>
          <a:xfrm>
            <a:off x="2849524" y="1559468"/>
            <a:ext cx="1927665" cy="508353"/>
          </a:xfrm>
          <a:prstGeom prst="rect">
            <a:avLst/>
          </a:prstGeom>
          <a:solidFill>
            <a:srgbClr val="FFEB00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02AAA7D-4047-A14F-8DD2-7B0148CCD6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276" y="1649778"/>
            <a:ext cx="1594527" cy="32773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solidFill>
                  <a:sysClr val="windowText" lastClr="000000"/>
                </a:solidFill>
                <a:latin typeface="Space Mono" panose="02000509040000020004" pitchFamily="49" charset="0"/>
              </a:defRPr>
            </a:lvl1pPr>
            <a:lvl2pPr marL="457200" indent="0">
              <a:buNone/>
              <a:defRPr sz="1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1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1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1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US"/>
              <a:t>Section 01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BD1BCE-089B-CD4B-B748-5CBB7428A10D}"/>
              </a:ext>
            </a:extLst>
          </p:cNvPr>
          <p:cNvSpPr/>
          <p:nvPr/>
        </p:nvSpPr>
        <p:spPr>
          <a:xfrm>
            <a:off x="2849525" y="2784049"/>
            <a:ext cx="2039829" cy="1612899"/>
          </a:xfrm>
          <a:prstGeom prst="rect">
            <a:avLst/>
          </a:prstGeom>
          <a:solidFill>
            <a:srgbClr val="FFEB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D7E7644-4886-B74B-AE04-1741151236E3}"/>
              </a:ext>
            </a:extLst>
          </p:cNvPr>
          <p:cNvSpPr/>
          <p:nvPr userDrawn="1"/>
        </p:nvSpPr>
        <p:spPr>
          <a:xfrm>
            <a:off x="2849524" y="1559468"/>
            <a:ext cx="1927665" cy="508353"/>
          </a:xfrm>
          <a:prstGeom prst="rect">
            <a:avLst/>
          </a:prstGeom>
          <a:solidFill>
            <a:srgbClr val="FFEB00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 descr="A person laughing at a screen&#10;&#10;Description automatically generated">
            <a:extLst>
              <a:ext uri="{FF2B5EF4-FFF2-40B4-BE49-F238E27FC236}">
                <a16:creationId xmlns:a16="http://schemas.microsoft.com/office/drawing/2014/main" id="{44AB9139-4D56-0B22-E1EC-A31870B464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0106" y="2808248"/>
            <a:ext cx="4189248" cy="2995200"/>
          </a:xfrm>
          <a:prstGeom prst="rect">
            <a:avLst/>
          </a:prstGeom>
          <a:ln w="12700">
            <a:solidFill>
              <a:schemeClr val="tx2"/>
            </a:solidFill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0E8724E-A756-6E42-BF53-A029D8A77575}"/>
              </a:ext>
            </a:extLst>
          </p:cNvPr>
          <p:cNvSpPr/>
          <p:nvPr userDrawn="1"/>
        </p:nvSpPr>
        <p:spPr>
          <a:xfrm>
            <a:off x="2849525" y="2784049"/>
            <a:ext cx="2039829" cy="1612899"/>
          </a:xfrm>
          <a:prstGeom prst="rect">
            <a:avLst/>
          </a:prstGeom>
          <a:solidFill>
            <a:srgbClr val="FFEB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A person laughing at a television&#10;&#10;Description automatically generated">
            <a:extLst>
              <a:ext uri="{FF2B5EF4-FFF2-40B4-BE49-F238E27FC236}">
                <a16:creationId xmlns:a16="http://schemas.microsoft.com/office/drawing/2014/main" id="{009AB5FD-A67B-7D1C-AC5D-23FE43399B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6" b="100000" l="5457" r="100000">
                        <a14:foregroundMark x1="18941" y1="92868" x2="6421" y2="99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3737" y="2814529"/>
            <a:ext cx="1728900" cy="174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8366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page ligh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tanding at a podium with a microphone&#10;&#10;Description automatically generated">
            <a:extLst>
              <a:ext uri="{FF2B5EF4-FFF2-40B4-BE49-F238E27FC236}">
                <a16:creationId xmlns:a16="http://schemas.microsoft.com/office/drawing/2014/main" id="{1F2567CA-93DF-E4A4-4168-4818FD2AF1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4349" y="3858986"/>
            <a:ext cx="2647177" cy="2647177"/>
          </a:xfrm>
          <a:prstGeom prst="rect">
            <a:avLst/>
          </a:prstGeom>
          <a:ln w="12700">
            <a:solidFill>
              <a:schemeClr val="tx2"/>
            </a:solidFill>
          </a:ln>
        </p:spPr>
      </p:pic>
      <p:pic>
        <p:nvPicPr>
          <p:cNvPr id="10" name="Picture 9" descr="A picture containing umbrella, dark, outdoor object, open&#10;&#10;Description automatically generated">
            <a:extLst>
              <a:ext uri="{FF2B5EF4-FFF2-40B4-BE49-F238E27FC236}">
                <a16:creationId xmlns:a16="http://schemas.microsoft.com/office/drawing/2014/main" id="{8F5B5F47-633F-9C4E-8A26-2149DCC040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77582" y="435304"/>
            <a:ext cx="3396879" cy="2216504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8D2B5A2-46E1-2A45-9F62-5DDFA5A11BC0}"/>
              </a:ext>
            </a:extLst>
          </p:cNvPr>
          <p:cNvSpPr/>
          <p:nvPr/>
        </p:nvSpPr>
        <p:spPr>
          <a:xfrm>
            <a:off x="2744345" y="2373355"/>
            <a:ext cx="8325293" cy="2331937"/>
          </a:xfrm>
          <a:prstGeom prst="rect">
            <a:avLst/>
          </a:prstGeom>
          <a:solidFill>
            <a:srgbClr val="EDEDED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C4577BD2-6BF0-2A44-A1EC-00CCDD7296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46201" y="2882887"/>
            <a:ext cx="7518257" cy="647489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800">
                <a:solidFill>
                  <a:schemeClr val="tx2"/>
                </a:solidFill>
                <a:latin typeface="Space Mono" panose="02000509040000020004" pitchFamily="49" charset="0"/>
              </a:defRPr>
            </a:lvl1pPr>
            <a:lvl2pPr marL="457200" indent="0">
              <a:buNone/>
              <a:defRPr sz="2400">
                <a:latin typeface="Courier" pitchFamily="2" charset="0"/>
              </a:defRPr>
            </a:lvl2pPr>
            <a:lvl3pPr marL="914400" indent="0">
              <a:buNone/>
              <a:defRPr sz="2400">
                <a:latin typeface="Courier" pitchFamily="2" charset="0"/>
              </a:defRPr>
            </a:lvl3pPr>
            <a:lvl4pPr marL="1371600" indent="0">
              <a:buNone/>
              <a:defRPr sz="2400">
                <a:latin typeface="Courier" pitchFamily="2" charset="0"/>
              </a:defRPr>
            </a:lvl4pPr>
            <a:lvl5pPr marL="1828800" indent="0">
              <a:buNone/>
              <a:defRPr sz="2400">
                <a:latin typeface="Courier" pitchFamily="2" charset="0"/>
              </a:defRPr>
            </a:lvl5pPr>
          </a:lstStyle>
          <a:p>
            <a:pPr lvl="0"/>
            <a:r>
              <a:rPr lang="en-US"/>
              <a:t>Section title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90958A-AFDD-CB4E-A13D-EF12CA19C59D}"/>
              </a:ext>
            </a:extLst>
          </p:cNvPr>
          <p:cNvSpPr/>
          <p:nvPr/>
        </p:nvSpPr>
        <p:spPr>
          <a:xfrm>
            <a:off x="2744344" y="1867812"/>
            <a:ext cx="1927665" cy="508353"/>
          </a:xfrm>
          <a:prstGeom prst="rect">
            <a:avLst/>
          </a:prstGeom>
          <a:solidFill>
            <a:srgbClr val="FFEB00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02AAA7D-4047-A14F-8DD2-7B0148CCD6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86096" y="1958122"/>
            <a:ext cx="1594527" cy="32773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solidFill>
                  <a:sysClr val="windowText" lastClr="000000"/>
                </a:solidFill>
                <a:latin typeface="Space Mono" panose="02000509040000020004" pitchFamily="49" charset="0"/>
              </a:defRPr>
            </a:lvl1pPr>
            <a:lvl2pPr marL="457200" indent="0">
              <a:buNone/>
              <a:defRPr sz="1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1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1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1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US"/>
              <a:t>Section 02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6C0B6D4-C9C0-1248-B018-8A766C3F9A5E}"/>
              </a:ext>
            </a:extLst>
          </p:cNvPr>
          <p:cNvSpPr/>
          <p:nvPr/>
        </p:nvSpPr>
        <p:spPr>
          <a:xfrm>
            <a:off x="8177582" y="2380581"/>
            <a:ext cx="2892056" cy="280129"/>
          </a:xfrm>
          <a:prstGeom prst="rect">
            <a:avLst/>
          </a:prstGeom>
          <a:solidFill>
            <a:srgbClr val="FFEB00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FD874D4-C8AD-A84F-BE06-66C53C9215E4}"/>
              </a:ext>
            </a:extLst>
          </p:cNvPr>
          <p:cNvSpPr/>
          <p:nvPr/>
        </p:nvSpPr>
        <p:spPr>
          <a:xfrm>
            <a:off x="2741022" y="3858986"/>
            <a:ext cx="1600504" cy="846306"/>
          </a:xfrm>
          <a:prstGeom prst="rect">
            <a:avLst/>
          </a:prstGeom>
          <a:solidFill>
            <a:srgbClr val="FFEB00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picture containing umbrella, dark, outdoor object, open&#10;&#10;Description automatically generated">
            <a:extLst>
              <a:ext uri="{FF2B5EF4-FFF2-40B4-BE49-F238E27FC236}">
                <a16:creationId xmlns:a16="http://schemas.microsoft.com/office/drawing/2014/main" id="{F518DF76-F254-5A45-8031-3111B51B5F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77582" y="435304"/>
            <a:ext cx="3396879" cy="2216504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E83BEF0-C2DB-2940-9ABB-B90D2E480CB1}"/>
              </a:ext>
            </a:extLst>
          </p:cNvPr>
          <p:cNvSpPr/>
          <p:nvPr userDrawn="1"/>
        </p:nvSpPr>
        <p:spPr>
          <a:xfrm>
            <a:off x="2744344" y="1867812"/>
            <a:ext cx="1927665" cy="508353"/>
          </a:xfrm>
          <a:prstGeom prst="rect">
            <a:avLst/>
          </a:prstGeom>
          <a:solidFill>
            <a:srgbClr val="FFEB00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1E34F40-C065-204C-9810-A0F0E35BF495}"/>
              </a:ext>
            </a:extLst>
          </p:cNvPr>
          <p:cNvSpPr/>
          <p:nvPr userDrawn="1"/>
        </p:nvSpPr>
        <p:spPr>
          <a:xfrm>
            <a:off x="8177582" y="2380581"/>
            <a:ext cx="2892056" cy="280129"/>
          </a:xfrm>
          <a:prstGeom prst="rect">
            <a:avLst/>
          </a:prstGeom>
          <a:solidFill>
            <a:srgbClr val="FFEB00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438C952-DCB0-884C-8335-FE3AB52494DB}"/>
              </a:ext>
            </a:extLst>
          </p:cNvPr>
          <p:cNvSpPr/>
          <p:nvPr userDrawn="1"/>
        </p:nvSpPr>
        <p:spPr>
          <a:xfrm>
            <a:off x="2741022" y="3858986"/>
            <a:ext cx="1600504" cy="846306"/>
          </a:xfrm>
          <a:prstGeom prst="rect">
            <a:avLst/>
          </a:prstGeom>
          <a:solidFill>
            <a:srgbClr val="FFEB00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A person standing at a podium with a microphone&#10;&#10;Description automatically generated">
            <a:extLst>
              <a:ext uri="{FF2B5EF4-FFF2-40B4-BE49-F238E27FC236}">
                <a16:creationId xmlns:a16="http://schemas.microsoft.com/office/drawing/2014/main" id="{6EF1C5A3-E3F5-E541-C111-B450942262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7999" y="3865510"/>
            <a:ext cx="2646000" cy="2646000"/>
          </a:xfrm>
          <a:prstGeom prst="rect">
            <a:avLst/>
          </a:prstGeom>
          <a:ln w="12700">
            <a:noFill/>
          </a:ln>
        </p:spPr>
      </p:pic>
    </p:spTree>
    <p:extLst>
      <p:ext uri="{BB962C8B-B14F-4D97-AF65-F5344CB8AC3E}">
        <p14:creationId xmlns:p14="http://schemas.microsoft.com/office/powerpoint/2010/main" val="34354043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page dar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umbrella, dark, outdoor object, open&#10;&#10;Description automatically generated">
            <a:extLst>
              <a:ext uri="{FF2B5EF4-FFF2-40B4-BE49-F238E27FC236}">
                <a16:creationId xmlns:a16="http://schemas.microsoft.com/office/drawing/2014/main" id="{460B8FE9-624B-BF47-89E0-32B4F7F2F3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8D2B5A2-46E1-2A45-9F62-5DDFA5A11BC0}"/>
              </a:ext>
            </a:extLst>
          </p:cNvPr>
          <p:cNvSpPr/>
          <p:nvPr/>
        </p:nvSpPr>
        <p:spPr>
          <a:xfrm>
            <a:off x="3010159" y="1809830"/>
            <a:ext cx="8325293" cy="2331937"/>
          </a:xfrm>
          <a:prstGeom prst="rect">
            <a:avLst/>
          </a:prstGeom>
          <a:solidFill>
            <a:srgbClr val="EDEDED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C4577BD2-6BF0-2A44-A1EC-00CCDD7296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12015" y="2319362"/>
            <a:ext cx="7518257" cy="647489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800">
                <a:solidFill>
                  <a:schemeClr val="tx2"/>
                </a:solidFill>
                <a:latin typeface="Space Mono" panose="02000509040000020004" pitchFamily="49" charset="0"/>
              </a:defRPr>
            </a:lvl1pPr>
            <a:lvl2pPr marL="457200" indent="0">
              <a:buNone/>
              <a:defRPr sz="2400">
                <a:latin typeface="Courier" pitchFamily="2" charset="0"/>
              </a:defRPr>
            </a:lvl2pPr>
            <a:lvl3pPr marL="914400" indent="0">
              <a:buNone/>
              <a:defRPr sz="2400">
                <a:latin typeface="Courier" pitchFamily="2" charset="0"/>
              </a:defRPr>
            </a:lvl3pPr>
            <a:lvl4pPr marL="1371600" indent="0">
              <a:buNone/>
              <a:defRPr sz="2400">
                <a:latin typeface="Courier" pitchFamily="2" charset="0"/>
              </a:defRPr>
            </a:lvl4pPr>
            <a:lvl5pPr marL="1828800" indent="0">
              <a:buNone/>
              <a:defRPr sz="2400">
                <a:latin typeface="Courier" pitchFamily="2" charset="0"/>
              </a:defRPr>
            </a:lvl5pPr>
          </a:lstStyle>
          <a:p>
            <a:pPr lvl="0"/>
            <a:r>
              <a:rPr lang="en-US"/>
              <a:t>Section title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90958A-AFDD-CB4E-A13D-EF12CA19C59D}"/>
              </a:ext>
            </a:extLst>
          </p:cNvPr>
          <p:cNvSpPr/>
          <p:nvPr/>
        </p:nvSpPr>
        <p:spPr>
          <a:xfrm>
            <a:off x="3010158" y="1304287"/>
            <a:ext cx="1927665" cy="508353"/>
          </a:xfrm>
          <a:prstGeom prst="rect">
            <a:avLst/>
          </a:prstGeom>
          <a:solidFill>
            <a:srgbClr val="FFEB00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02AAA7D-4047-A14F-8DD2-7B0148CCD6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51910" y="1394597"/>
            <a:ext cx="1594527" cy="32773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solidFill>
                  <a:sysClr val="windowText" lastClr="000000"/>
                </a:solidFill>
                <a:latin typeface="Space Mono" panose="02000509040000020004" pitchFamily="49" charset="0"/>
              </a:defRPr>
            </a:lvl1pPr>
            <a:lvl2pPr marL="457200" indent="0">
              <a:buNone/>
              <a:defRPr sz="1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1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1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1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US"/>
              <a:t>Section 02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FD874D4-C8AD-A84F-BE06-66C53C9215E4}"/>
              </a:ext>
            </a:extLst>
          </p:cNvPr>
          <p:cNvSpPr/>
          <p:nvPr/>
        </p:nvSpPr>
        <p:spPr>
          <a:xfrm>
            <a:off x="3006836" y="3295461"/>
            <a:ext cx="1600504" cy="846306"/>
          </a:xfrm>
          <a:prstGeom prst="rect">
            <a:avLst/>
          </a:prstGeom>
          <a:solidFill>
            <a:srgbClr val="FFEB00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15E8ECB-FABD-E443-9739-17ACFFA2D00F}"/>
              </a:ext>
            </a:extLst>
          </p:cNvPr>
          <p:cNvSpPr/>
          <p:nvPr userDrawn="1"/>
        </p:nvSpPr>
        <p:spPr>
          <a:xfrm>
            <a:off x="3010158" y="1304287"/>
            <a:ext cx="1927665" cy="508353"/>
          </a:xfrm>
          <a:prstGeom prst="rect">
            <a:avLst/>
          </a:prstGeom>
          <a:solidFill>
            <a:srgbClr val="FFEB00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erson standing at a podium with a microphone&#10;&#10;Description automatically generated">
            <a:extLst>
              <a:ext uri="{FF2B5EF4-FFF2-40B4-BE49-F238E27FC236}">
                <a16:creationId xmlns:a16="http://schemas.microsoft.com/office/drawing/2014/main" id="{592A3E7C-C5ED-5FC1-444F-70A0DBFD85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7335" y="3306469"/>
            <a:ext cx="2647177" cy="2647177"/>
          </a:xfrm>
          <a:prstGeom prst="rect">
            <a:avLst/>
          </a:prstGeom>
          <a:ln w="12700">
            <a:solidFill>
              <a:schemeClr val="tx2"/>
            </a:solidFill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8ABB4A8-1515-A542-A3EA-B0E3E22534E7}"/>
              </a:ext>
            </a:extLst>
          </p:cNvPr>
          <p:cNvSpPr/>
          <p:nvPr userDrawn="1"/>
        </p:nvSpPr>
        <p:spPr>
          <a:xfrm>
            <a:off x="3006836" y="3295461"/>
            <a:ext cx="1600504" cy="846306"/>
          </a:xfrm>
          <a:prstGeom prst="rect">
            <a:avLst/>
          </a:prstGeom>
          <a:solidFill>
            <a:srgbClr val="FFEB00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A person standing at a podium with a microphone&#10;&#10;Description automatically generated">
            <a:extLst>
              <a:ext uri="{FF2B5EF4-FFF2-40B4-BE49-F238E27FC236}">
                <a16:creationId xmlns:a16="http://schemas.microsoft.com/office/drawing/2014/main" id="{7010A39C-70FC-CAB4-C6CD-285BEEF140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4508" y="3307646"/>
            <a:ext cx="2646000" cy="2646000"/>
          </a:xfrm>
          <a:prstGeom prst="rect">
            <a:avLst/>
          </a:prstGeom>
          <a:ln w="12700">
            <a:noFill/>
          </a:ln>
        </p:spPr>
      </p:pic>
    </p:spTree>
    <p:extLst>
      <p:ext uri="{BB962C8B-B14F-4D97-AF65-F5344CB8AC3E}">
        <p14:creationId xmlns:p14="http://schemas.microsoft.com/office/powerpoint/2010/main" val="34516316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2 subheaders and 2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umbrella, dark, outdoor object, open&#10;&#10;Description automatically generated">
            <a:extLst>
              <a:ext uri="{FF2B5EF4-FFF2-40B4-BE49-F238E27FC236}">
                <a16:creationId xmlns:a16="http://schemas.microsoft.com/office/drawing/2014/main" id="{BA536770-2D1A-A64F-86BD-18D6DDD63E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27354"/>
            <a:ext cx="12192000" cy="630646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2E3972C-5FCE-B940-BFAC-80DBF48704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6750" y="647186"/>
            <a:ext cx="10552227" cy="45690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200" b="1" i="0">
                <a:solidFill>
                  <a:sysClr val="windowText" lastClr="000000"/>
                </a:solidFill>
                <a:latin typeface="Space Mono" panose="02000509040000020004" pitchFamily="49" charset="77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GB"/>
              <a:t>Title here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A3142A5-F6A5-9E49-9B2E-EE054D06965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8707" y="1828800"/>
            <a:ext cx="4893750" cy="37426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00"/>
              </a:lnSpc>
              <a:buFont typeface="Arial" panose="020B0604020202020204" pitchFamily="34" charset="0"/>
              <a:buNone/>
              <a:defRPr sz="1600" b="0" i="0">
                <a:solidFill>
                  <a:sysClr val="windowText" lastClr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GB"/>
              <a:t>Body copy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0C091D2-9847-9341-9E60-EFFF1C1EF0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5228" y="1828800"/>
            <a:ext cx="4893750" cy="37426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00"/>
              </a:lnSpc>
              <a:buFont typeface="Arial" panose="020B0604020202020204" pitchFamily="34" charset="0"/>
              <a:buNone/>
              <a:defRPr sz="1600" b="0" i="0">
                <a:solidFill>
                  <a:sysClr val="windowText" lastClr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GB"/>
              <a:t>Body copy</a:t>
            </a:r>
            <a:endParaRPr lang="en-US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1232A408-FFDB-CD4E-AE3F-957B68D327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6751" y="1286540"/>
            <a:ext cx="4893750" cy="331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accent5"/>
                </a:solidFill>
                <a:latin typeface="Space Mono" panose="02000509040000020004" pitchFamily="49" charset="77"/>
              </a:defRPr>
            </a:lvl1pPr>
            <a:lvl2pPr marL="4572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GB" err="1"/>
              <a:t>Subheader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00D25D7B-0861-7A48-94FB-ED5C61DA15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62639" y="1286540"/>
            <a:ext cx="4893750" cy="331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accent5"/>
                </a:solidFill>
                <a:latin typeface="Space Mono" panose="02000509040000020004" pitchFamily="49" charset="77"/>
              </a:defRPr>
            </a:lvl1pPr>
            <a:lvl2pPr marL="4572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GB" err="1"/>
              <a:t>Subheader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D32AE1-D1C1-E64C-BBF0-BCF7838AFA89}"/>
              </a:ext>
            </a:extLst>
          </p:cNvPr>
          <p:cNvSpPr txBox="1"/>
          <p:nvPr/>
        </p:nvSpPr>
        <p:spPr>
          <a:xfrm>
            <a:off x="10967387" y="6435965"/>
            <a:ext cx="9289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accent1"/>
                </a:solidFill>
                <a:latin typeface="Space Mono" panose="02000509040000020004" pitchFamily="49" charset="0"/>
              </a:rPr>
              <a:t>‹#›</a:t>
            </a:r>
          </a:p>
        </p:txBody>
      </p:sp>
      <p:pic>
        <p:nvPicPr>
          <p:cNvPr id="13" name="Picture 12" descr="A picture containing umbrella, dark, outdoor object, open&#10;&#10;Description automatically generated">
            <a:extLst>
              <a:ext uri="{FF2B5EF4-FFF2-40B4-BE49-F238E27FC236}">
                <a16:creationId xmlns:a16="http://schemas.microsoft.com/office/drawing/2014/main" id="{ABE1FEF8-B294-334D-8F38-C1105D9F0E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27354"/>
            <a:ext cx="12192000" cy="63064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B4267F0-5284-064D-BCF5-21C68DEB0BEB}"/>
              </a:ext>
            </a:extLst>
          </p:cNvPr>
          <p:cNvSpPr txBox="1"/>
          <p:nvPr userDrawn="1"/>
        </p:nvSpPr>
        <p:spPr>
          <a:xfrm>
            <a:off x="10967387" y="6435965"/>
            <a:ext cx="9289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accent1"/>
                </a:solidFill>
                <a:latin typeface="Space Mono" panose="02000509040000020004" pitchFamily="49" charset="0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5499574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2 subheaders and 2 bulle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umbrella, dark, outdoor object, open&#10;&#10;Description automatically generated">
            <a:extLst>
              <a:ext uri="{FF2B5EF4-FFF2-40B4-BE49-F238E27FC236}">
                <a16:creationId xmlns:a16="http://schemas.microsoft.com/office/drawing/2014/main" id="{BA536770-2D1A-A64F-86BD-18D6DDD63E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27354"/>
            <a:ext cx="12192000" cy="630646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2E3972C-5FCE-B940-BFAC-80DBF48704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6750" y="647186"/>
            <a:ext cx="10552227" cy="45690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200" b="1" i="0">
                <a:solidFill>
                  <a:sysClr val="windowText" lastClr="000000"/>
                </a:solidFill>
                <a:latin typeface="Space Mono" panose="02000509040000020004" pitchFamily="49" charset="77"/>
              </a:defRPr>
            </a:lvl1pPr>
            <a:lvl2pPr marL="4572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GB"/>
              <a:t>Title here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A3142A5-F6A5-9E49-9B2E-EE054D06965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8707" y="1828800"/>
            <a:ext cx="4893750" cy="374266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ts val="2400"/>
              </a:lnSpc>
              <a:buFontTx/>
              <a:buBlip>
                <a:blip r:embed="rId3"/>
              </a:buBlip>
              <a:defRPr sz="1600" b="0" i="0">
                <a:solidFill>
                  <a:sysClr val="windowText" lastClr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GB"/>
              <a:t>Body copy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0C091D2-9847-9341-9E60-EFFF1C1EF0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5228" y="1828800"/>
            <a:ext cx="4893750" cy="374266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ts val="2400"/>
              </a:lnSpc>
              <a:buFontTx/>
              <a:buBlip>
                <a:blip r:embed="rId3"/>
              </a:buBlip>
              <a:defRPr sz="1600" b="0" i="0">
                <a:solidFill>
                  <a:sysClr val="windowText" lastClr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GB"/>
              <a:t>Body copy</a:t>
            </a:r>
            <a:endParaRPr lang="en-US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1232A408-FFDB-CD4E-AE3F-957B68D327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6751" y="1286540"/>
            <a:ext cx="4893750" cy="331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accent5"/>
                </a:solidFill>
                <a:latin typeface="Space Mono" panose="02000509040000020004" pitchFamily="49" charset="77"/>
              </a:defRPr>
            </a:lvl1pPr>
            <a:lvl2pPr marL="4572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GB" err="1"/>
              <a:t>Subheader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00D25D7B-0861-7A48-94FB-ED5C61DA15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62639" y="1286540"/>
            <a:ext cx="4893750" cy="331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accent5"/>
                </a:solidFill>
                <a:latin typeface="Space Mono" panose="02000509040000020004" pitchFamily="49" charset="77"/>
              </a:defRPr>
            </a:lvl1pPr>
            <a:lvl2pPr marL="4572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GB" err="1"/>
              <a:t>Subheader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50101F-63C9-D24E-B325-EC18B930307E}"/>
              </a:ext>
            </a:extLst>
          </p:cNvPr>
          <p:cNvSpPr txBox="1"/>
          <p:nvPr/>
        </p:nvSpPr>
        <p:spPr>
          <a:xfrm>
            <a:off x="10967387" y="6435965"/>
            <a:ext cx="9289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accent1"/>
                </a:solidFill>
                <a:latin typeface="Space Mono" panose="02000509040000020004" pitchFamily="49" charset="0"/>
              </a:rPr>
              <a:t>‹#›</a:t>
            </a:r>
          </a:p>
        </p:txBody>
      </p:sp>
      <p:pic>
        <p:nvPicPr>
          <p:cNvPr id="13" name="Picture 12" descr="A picture containing umbrella, dark, outdoor object, open&#10;&#10;Description automatically generated">
            <a:extLst>
              <a:ext uri="{FF2B5EF4-FFF2-40B4-BE49-F238E27FC236}">
                <a16:creationId xmlns:a16="http://schemas.microsoft.com/office/drawing/2014/main" id="{68E2B817-064D-6840-8706-5A096CBAEE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27354"/>
            <a:ext cx="12192000" cy="63064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64C4356-6893-BE4D-B4BE-D7511A769FA5}"/>
              </a:ext>
            </a:extLst>
          </p:cNvPr>
          <p:cNvSpPr txBox="1"/>
          <p:nvPr userDrawn="1"/>
        </p:nvSpPr>
        <p:spPr>
          <a:xfrm>
            <a:off x="10967387" y="6435965"/>
            <a:ext cx="9289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accent1"/>
                </a:solidFill>
                <a:latin typeface="Space Mono" panose="02000509040000020004" pitchFamily="49" charset="0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9446199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3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umbrella, dark, outdoor object, open&#10;&#10;Description automatically generated">
            <a:extLst>
              <a:ext uri="{FF2B5EF4-FFF2-40B4-BE49-F238E27FC236}">
                <a16:creationId xmlns:a16="http://schemas.microsoft.com/office/drawing/2014/main" id="{BA536770-2D1A-A64F-86BD-18D6DDD63E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27354"/>
            <a:ext cx="12192000" cy="630646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2E3972C-5FCE-B940-BFAC-80DBF48704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6750" y="647186"/>
            <a:ext cx="10552227" cy="45690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200" b="1" i="0">
                <a:solidFill>
                  <a:sysClr val="windowText" lastClr="000000"/>
                </a:solidFill>
                <a:latin typeface="Space Mono" panose="02000509040000020004" pitchFamily="49" charset="77"/>
              </a:defRPr>
            </a:lvl1pPr>
            <a:lvl2pPr marL="4572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GB"/>
              <a:t>Title here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A3142A5-F6A5-9E49-9B2E-EE054D06965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8707" y="1430375"/>
            <a:ext cx="3094074" cy="414108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00"/>
              </a:lnSpc>
              <a:buNone/>
              <a:defRPr sz="1600" b="0" i="0">
                <a:solidFill>
                  <a:sysClr val="windowText" lastClr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GB"/>
              <a:t>Body copy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0C091D2-9847-9341-9E60-EFFF1C1EF0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74904" y="1430375"/>
            <a:ext cx="3094074" cy="414108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00"/>
              </a:lnSpc>
              <a:buNone/>
              <a:defRPr sz="1600" b="0" i="0">
                <a:solidFill>
                  <a:sysClr val="windowText" lastClr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GB"/>
              <a:t>Body copy</a:t>
            </a:r>
            <a:endParaRPr lang="en-US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0F6DB7C1-BF3E-0E40-9C67-A03037643CB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45826" y="1430375"/>
            <a:ext cx="3094074" cy="414108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00"/>
              </a:lnSpc>
              <a:buNone/>
              <a:defRPr sz="1600" b="0" i="0">
                <a:solidFill>
                  <a:sysClr val="windowText" lastClr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GB"/>
              <a:t>Body copy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43FD7C-B6D6-9B4D-B07A-C2ABF45CB085}"/>
              </a:ext>
            </a:extLst>
          </p:cNvPr>
          <p:cNvSpPr txBox="1"/>
          <p:nvPr/>
        </p:nvSpPr>
        <p:spPr>
          <a:xfrm>
            <a:off x="10967387" y="6435965"/>
            <a:ext cx="9289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accent1"/>
                </a:solidFill>
                <a:latin typeface="Space Mono" panose="02000509040000020004" pitchFamily="49" charset="0"/>
              </a:rPr>
              <a:t>‹#›</a:t>
            </a:r>
          </a:p>
        </p:txBody>
      </p:sp>
      <p:pic>
        <p:nvPicPr>
          <p:cNvPr id="10" name="Picture 9" descr="A picture containing umbrella, dark, outdoor object, open&#10;&#10;Description automatically generated">
            <a:extLst>
              <a:ext uri="{FF2B5EF4-FFF2-40B4-BE49-F238E27FC236}">
                <a16:creationId xmlns:a16="http://schemas.microsoft.com/office/drawing/2014/main" id="{6F222E76-F282-6841-96C4-5C46963E5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27354"/>
            <a:ext cx="12192000" cy="63064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D4487DD-2036-4E49-8392-738E9692915C}"/>
              </a:ext>
            </a:extLst>
          </p:cNvPr>
          <p:cNvSpPr txBox="1"/>
          <p:nvPr userDrawn="1"/>
        </p:nvSpPr>
        <p:spPr>
          <a:xfrm>
            <a:off x="10967387" y="6435965"/>
            <a:ext cx="9289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accent1"/>
                </a:solidFill>
                <a:latin typeface="Space Mono" panose="02000509040000020004" pitchFamily="49" charset="0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0106294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bulle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umbrella, dark, outdoor object, open&#10;&#10;Description automatically generated">
            <a:extLst>
              <a:ext uri="{FF2B5EF4-FFF2-40B4-BE49-F238E27FC236}">
                <a16:creationId xmlns:a16="http://schemas.microsoft.com/office/drawing/2014/main" id="{BA536770-2D1A-A64F-86BD-18D6DDD63E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27354"/>
            <a:ext cx="12192000" cy="630646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2E3972C-5FCE-B940-BFAC-80DBF48704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6750" y="647186"/>
            <a:ext cx="10552227" cy="45690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200" b="1" i="0">
                <a:solidFill>
                  <a:sysClr val="windowText" lastClr="000000"/>
                </a:solidFill>
                <a:latin typeface="Space Mono" panose="02000509040000020004" pitchFamily="49" charset="77"/>
              </a:defRPr>
            </a:lvl1pPr>
            <a:lvl2pPr marL="4572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GB"/>
              <a:t>Title here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A3142A5-F6A5-9E49-9B2E-EE054D06965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8707" y="1430375"/>
            <a:ext cx="3094074" cy="4141085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ts val="2400"/>
              </a:lnSpc>
              <a:buFontTx/>
              <a:buBlip>
                <a:blip r:embed="rId3"/>
              </a:buBlip>
              <a:defRPr sz="1600" b="0" i="0">
                <a:solidFill>
                  <a:sysClr val="windowText" lastClr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GB"/>
              <a:t>Body copy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0C091D2-9847-9341-9E60-EFFF1C1EF0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74904" y="1430375"/>
            <a:ext cx="3094074" cy="4141085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ts val="2400"/>
              </a:lnSpc>
              <a:buFontTx/>
              <a:buBlip>
                <a:blip r:embed="rId3"/>
              </a:buBlip>
              <a:defRPr sz="1600" b="0" i="0">
                <a:solidFill>
                  <a:sysClr val="windowText" lastClr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GB"/>
              <a:t>Body copy</a:t>
            </a:r>
            <a:endParaRPr lang="en-US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0F6DB7C1-BF3E-0E40-9C67-A03037643CB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45826" y="1430375"/>
            <a:ext cx="3094074" cy="4141085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ts val="2400"/>
              </a:lnSpc>
              <a:buFontTx/>
              <a:buBlip>
                <a:blip r:embed="rId3"/>
              </a:buBlip>
              <a:defRPr sz="1600" b="0" i="0">
                <a:solidFill>
                  <a:sysClr val="windowText" lastClr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GB"/>
              <a:t>Body copy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FF99BA-A80D-194E-8EFA-FE3730F60788}"/>
              </a:ext>
            </a:extLst>
          </p:cNvPr>
          <p:cNvSpPr txBox="1"/>
          <p:nvPr/>
        </p:nvSpPr>
        <p:spPr>
          <a:xfrm>
            <a:off x="10967387" y="6435965"/>
            <a:ext cx="9289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accent1"/>
                </a:solidFill>
                <a:latin typeface="Space Mono" panose="02000509040000020004" pitchFamily="49" charset="0"/>
              </a:rPr>
              <a:t>‹#›</a:t>
            </a:r>
          </a:p>
        </p:txBody>
      </p:sp>
      <p:pic>
        <p:nvPicPr>
          <p:cNvPr id="10" name="Picture 9" descr="A picture containing umbrella, dark, outdoor object, open&#10;&#10;Description automatically generated">
            <a:extLst>
              <a:ext uri="{FF2B5EF4-FFF2-40B4-BE49-F238E27FC236}">
                <a16:creationId xmlns:a16="http://schemas.microsoft.com/office/drawing/2014/main" id="{268BB0FB-3060-B04F-8826-BD4A4DCF4B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27354"/>
            <a:ext cx="12192000" cy="63064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8B1090A-E6EF-2643-BB25-B3DED53F16E7}"/>
              </a:ext>
            </a:extLst>
          </p:cNvPr>
          <p:cNvSpPr txBox="1"/>
          <p:nvPr userDrawn="1"/>
        </p:nvSpPr>
        <p:spPr>
          <a:xfrm>
            <a:off x="10967387" y="6435965"/>
            <a:ext cx="9289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accent1"/>
                </a:solidFill>
                <a:latin typeface="Space Mono" panose="02000509040000020004" pitchFamily="49" charset="0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9845423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header and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umbrella, dark, outdoor object, open&#10;&#10;Description automatically generated">
            <a:extLst>
              <a:ext uri="{FF2B5EF4-FFF2-40B4-BE49-F238E27FC236}">
                <a16:creationId xmlns:a16="http://schemas.microsoft.com/office/drawing/2014/main" id="{BA536770-2D1A-A64F-86BD-18D6DDD63E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27354"/>
            <a:ext cx="12192000" cy="630646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2E3972C-5FCE-B940-BFAC-80DBF48704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6750" y="647186"/>
            <a:ext cx="10552227" cy="45690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200" b="1" i="0">
                <a:solidFill>
                  <a:sysClr val="windowText" lastClr="000000"/>
                </a:solidFill>
                <a:latin typeface="Space Mono" panose="02000509040000020004" pitchFamily="49" charset="77"/>
              </a:defRPr>
            </a:lvl1pPr>
            <a:lvl2pPr marL="4572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GB"/>
              <a:t>Title here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C241ABD5-E9FF-C04F-B282-56A1FF2B8F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8706" y="1935126"/>
            <a:ext cx="10550271" cy="363633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00"/>
              </a:lnSpc>
              <a:buFont typeface="Arial" panose="020B0604020202020204" pitchFamily="34" charset="0"/>
              <a:buNone/>
              <a:defRPr sz="1600" b="0" i="0">
                <a:solidFill>
                  <a:sysClr val="windowText" lastClr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GB"/>
              <a:t>Body copy</a:t>
            </a:r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008AE42E-89B5-334C-B031-72DF4C0FDD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6750" y="1286540"/>
            <a:ext cx="10552227" cy="331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accent5"/>
                </a:solidFill>
                <a:latin typeface="Space Mono" panose="02000509040000020004" pitchFamily="49" charset="77"/>
              </a:defRPr>
            </a:lvl1pPr>
            <a:lvl2pPr marL="4572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GB" err="1"/>
              <a:t>Subheader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45ACA7-7E95-8345-B057-976F3865D249}"/>
              </a:ext>
            </a:extLst>
          </p:cNvPr>
          <p:cNvSpPr txBox="1"/>
          <p:nvPr/>
        </p:nvSpPr>
        <p:spPr>
          <a:xfrm>
            <a:off x="10967387" y="6435965"/>
            <a:ext cx="9289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accent1"/>
                </a:solidFill>
                <a:latin typeface="Space Mono" panose="02000509040000020004" pitchFamily="49" charset="0"/>
              </a:rPr>
              <a:t>‹#›</a:t>
            </a:r>
          </a:p>
        </p:txBody>
      </p:sp>
      <p:pic>
        <p:nvPicPr>
          <p:cNvPr id="8" name="Picture 7" descr="A picture containing umbrella, dark, outdoor object, open&#10;&#10;Description automatically generated">
            <a:extLst>
              <a:ext uri="{FF2B5EF4-FFF2-40B4-BE49-F238E27FC236}">
                <a16:creationId xmlns:a16="http://schemas.microsoft.com/office/drawing/2014/main" id="{C8F8AD8B-897C-4948-BAEC-1D68D91428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27354"/>
            <a:ext cx="12192000" cy="63064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99525C-7FCB-884A-A61D-AEDB3E923842}"/>
              </a:ext>
            </a:extLst>
          </p:cNvPr>
          <p:cNvSpPr txBox="1"/>
          <p:nvPr userDrawn="1"/>
        </p:nvSpPr>
        <p:spPr>
          <a:xfrm>
            <a:off x="10967387" y="6435965"/>
            <a:ext cx="9289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accent1"/>
                </a:solidFill>
                <a:latin typeface="Space Mono" panose="02000509040000020004" pitchFamily="49" charset="0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46864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taircase leading to a building&#10;&#10;Description automatically generated">
            <a:extLst>
              <a:ext uri="{FF2B5EF4-FFF2-40B4-BE49-F238E27FC236}">
                <a16:creationId xmlns:a16="http://schemas.microsoft.com/office/drawing/2014/main" id="{E235F350-951B-4054-4818-FBCCF0DE4C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duotone>
              <a:prstClr val="black"/>
              <a:schemeClr val="accent4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1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F6D3D06-8A0F-5D49-938F-D8EE0BA54A57}"/>
              </a:ext>
            </a:extLst>
          </p:cNvPr>
          <p:cNvSpPr/>
          <p:nvPr/>
        </p:nvSpPr>
        <p:spPr>
          <a:xfrm>
            <a:off x="1905000" y="1549400"/>
            <a:ext cx="8982740" cy="2425700"/>
          </a:xfrm>
          <a:prstGeom prst="rect">
            <a:avLst/>
          </a:prstGeom>
          <a:solidFill>
            <a:srgbClr val="EDEDED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57AE2A5-E465-354E-84A3-F160CC3BD00A}"/>
              </a:ext>
            </a:extLst>
          </p:cNvPr>
          <p:cNvSpPr/>
          <p:nvPr/>
        </p:nvSpPr>
        <p:spPr>
          <a:xfrm>
            <a:off x="873436" y="3642139"/>
            <a:ext cx="2901327" cy="2425700"/>
          </a:xfrm>
          <a:prstGeom prst="rect">
            <a:avLst/>
          </a:prstGeom>
          <a:solidFill>
            <a:srgbClr val="EDEDED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6C6DC46-7672-444E-923E-D8A58AAF1DE1}"/>
              </a:ext>
            </a:extLst>
          </p:cNvPr>
          <p:cNvSpPr/>
          <p:nvPr/>
        </p:nvSpPr>
        <p:spPr>
          <a:xfrm>
            <a:off x="1905000" y="3642139"/>
            <a:ext cx="1869761" cy="332039"/>
          </a:xfrm>
          <a:prstGeom prst="rect">
            <a:avLst/>
          </a:prstGeom>
          <a:solidFill>
            <a:srgbClr val="FFEB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Shape&#10;&#10;Description automatically generated with low confidence">
            <a:extLst>
              <a:ext uri="{FF2B5EF4-FFF2-40B4-BE49-F238E27FC236}">
                <a16:creationId xmlns:a16="http://schemas.microsoft.com/office/drawing/2014/main" id="{AC1E3A3B-A87A-BB4C-A232-721AFE4B6D1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284" y="3949700"/>
            <a:ext cx="2734229" cy="2046539"/>
          </a:xfrm>
          <a:prstGeom prst="rect">
            <a:avLst/>
          </a:prstGeom>
        </p:spPr>
      </p:pic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F2510DD0-2604-4645-8C82-15BBDED0A9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31832" y="1906656"/>
            <a:ext cx="7776264" cy="144283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600">
                <a:solidFill>
                  <a:schemeClr val="tx2"/>
                </a:solidFill>
                <a:latin typeface="Space Mono" panose="02000509040000020004" pitchFamily="49" charset="0"/>
              </a:defRPr>
            </a:lvl1pPr>
            <a:lvl2pPr marL="457200" indent="0">
              <a:buNone/>
              <a:defRPr sz="2400">
                <a:latin typeface="Courier" pitchFamily="2" charset="0"/>
              </a:defRPr>
            </a:lvl2pPr>
            <a:lvl3pPr marL="914400" indent="0">
              <a:buNone/>
              <a:defRPr sz="2400">
                <a:latin typeface="Courier" pitchFamily="2" charset="0"/>
              </a:defRPr>
            </a:lvl3pPr>
            <a:lvl4pPr marL="1371600" indent="0">
              <a:buNone/>
              <a:defRPr sz="2400">
                <a:latin typeface="Courier" pitchFamily="2" charset="0"/>
              </a:defRPr>
            </a:lvl4pPr>
            <a:lvl5pPr marL="1828800" indent="0">
              <a:buNone/>
              <a:defRPr sz="2400">
                <a:latin typeface="Courier" pitchFamily="2" charset="0"/>
              </a:defRPr>
            </a:lvl5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DAB8B1C-36E1-1A46-9432-10FEA10B1788}"/>
              </a:ext>
            </a:extLst>
          </p:cNvPr>
          <p:cNvSpPr/>
          <p:nvPr/>
        </p:nvSpPr>
        <p:spPr>
          <a:xfrm>
            <a:off x="8990998" y="3285617"/>
            <a:ext cx="2439001" cy="1046739"/>
          </a:xfrm>
          <a:prstGeom prst="rect">
            <a:avLst/>
          </a:prstGeom>
          <a:solidFill>
            <a:srgbClr val="EDEDED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42EB041-41CF-8349-9393-E4B3B9154F12}"/>
              </a:ext>
            </a:extLst>
          </p:cNvPr>
          <p:cNvSpPr/>
          <p:nvPr/>
        </p:nvSpPr>
        <p:spPr>
          <a:xfrm>
            <a:off x="8990998" y="3285616"/>
            <a:ext cx="1896741" cy="688562"/>
          </a:xfrm>
          <a:prstGeom prst="rect">
            <a:avLst/>
          </a:prstGeom>
          <a:solidFill>
            <a:srgbClr val="FFEB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5D6C6A6E-26D7-654A-83FD-B647BE83E4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09747" y="3502276"/>
            <a:ext cx="1659241" cy="25524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Space Mono" panose="02000509040000020004" pitchFamily="49" charset="0"/>
              </a:defRPr>
            </a:lvl1pPr>
            <a:lvl2pPr marL="457200" indent="0">
              <a:buNone/>
              <a:defRPr sz="2400">
                <a:latin typeface="Courier" pitchFamily="2" charset="0"/>
              </a:defRPr>
            </a:lvl2pPr>
            <a:lvl3pPr marL="914400" indent="0">
              <a:buNone/>
              <a:defRPr sz="2400">
                <a:latin typeface="Courier" pitchFamily="2" charset="0"/>
              </a:defRPr>
            </a:lvl3pPr>
            <a:lvl4pPr marL="1371600" indent="0">
              <a:buNone/>
              <a:defRPr sz="2400">
                <a:latin typeface="Courier" pitchFamily="2" charset="0"/>
              </a:defRPr>
            </a:lvl4pPr>
            <a:lvl5pPr marL="1828800" indent="0">
              <a:buNone/>
              <a:defRPr sz="2400">
                <a:latin typeface="Courier" pitchFamily="2" charset="0"/>
              </a:defRPr>
            </a:lvl5pPr>
          </a:lstStyle>
          <a:p>
            <a:pPr lvl="0"/>
            <a:r>
              <a:rPr lang="en-US"/>
              <a:t>Date here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79BAA5-B50F-3A42-93C9-47F6CC98BE40}"/>
              </a:ext>
            </a:extLst>
          </p:cNvPr>
          <p:cNvSpPr/>
          <p:nvPr userDrawn="1"/>
        </p:nvSpPr>
        <p:spPr>
          <a:xfrm>
            <a:off x="1905000" y="1549400"/>
            <a:ext cx="8982740" cy="24257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0218798-E4D2-8947-8A5E-F3067D4E4E70}"/>
              </a:ext>
            </a:extLst>
          </p:cNvPr>
          <p:cNvSpPr/>
          <p:nvPr userDrawn="1"/>
        </p:nvSpPr>
        <p:spPr>
          <a:xfrm>
            <a:off x="873436" y="3642139"/>
            <a:ext cx="2901327" cy="24257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FFDCA1-055D-A640-B59E-F72F995041D9}"/>
              </a:ext>
            </a:extLst>
          </p:cNvPr>
          <p:cNvSpPr/>
          <p:nvPr userDrawn="1"/>
        </p:nvSpPr>
        <p:spPr>
          <a:xfrm>
            <a:off x="1905000" y="3642139"/>
            <a:ext cx="1869761" cy="332039"/>
          </a:xfrm>
          <a:prstGeom prst="rect">
            <a:avLst/>
          </a:prstGeom>
          <a:solidFill>
            <a:srgbClr val="FFEB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F29986B-4FA1-394F-8B64-5745AEF8234E}"/>
              </a:ext>
            </a:extLst>
          </p:cNvPr>
          <p:cNvSpPr/>
          <p:nvPr userDrawn="1"/>
        </p:nvSpPr>
        <p:spPr>
          <a:xfrm>
            <a:off x="8990998" y="3285617"/>
            <a:ext cx="2439001" cy="1046739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1570110-E669-8B41-B74D-BA05CFAFD46A}"/>
              </a:ext>
            </a:extLst>
          </p:cNvPr>
          <p:cNvSpPr/>
          <p:nvPr userDrawn="1"/>
        </p:nvSpPr>
        <p:spPr>
          <a:xfrm>
            <a:off x="8990998" y="3285616"/>
            <a:ext cx="1896741" cy="688562"/>
          </a:xfrm>
          <a:prstGeom prst="rect">
            <a:avLst/>
          </a:prstGeom>
          <a:solidFill>
            <a:srgbClr val="FFEB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AF578B3-AF44-ABEC-C87D-403C4844D1A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449" y="3810545"/>
            <a:ext cx="3101898" cy="232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5333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header and bulle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umbrella, dark, outdoor object, open&#10;&#10;Description automatically generated">
            <a:extLst>
              <a:ext uri="{FF2B5EF4-FFF2-40B4-BE49-F238E27FC236}">
                <a16:creationId xmlns:a16="http://schemas.microsoft.com/office/drawing/2014/main" id="{BA536770-2D1A-A64F-86BD-18D6DDD63E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27354"/>
            <a:ext cx="12192000" cy="630646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2E3972C-5FCE-B940-BFAC-80DBF48704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6750" y="647186"/>
            <a:ext cx="10552227" cy="45690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200" b="1" i="0">
                <a:solidFill>
                  <a:sysClr val="windowText" lastClr="000000"/>
                </a:solidFill>
                <a:latin typeface="Space Mono" panose="02000509040000020004" pitchFamily="49" charset="77"/>
              </a:defRPr>
            </a:lvl1pPr>
            <a:lvl2pPr marL="4572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GB"/>
              <a:t>Title here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C241ABD5-E9FF-C04F-B282-56A1FF2B8F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8706" y="1935126"/>
            <a:ext cx="10550271" cy="3636334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ts val="2400"/>
              </a:lnSpc>
              <a:buFontTx/>
              <a:buBlip>
                <a:blip r:embed="rId3"/>
              </a:buBlip>
              <a:defRPr sz="1600" b="0" i="0">
                <a:solidFill>
                  <a:sysClr val="windowText" lastClr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GB"/>
              <a:t>Body copy</a:t>
            </a:r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008AE42E-89B5-334C-B031-72DF4C0FDD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6750" y="1286540"/>
            <a:ext cx="10552227" cy="331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accent5"/>
                </a:solidFill>
                <a:latin typeface="Space Mono" panose="02000509040000020004" pitchFamily="49" charset="77"/>
              </a:defRPr>
            </a:lvl1pPr>
            <a:lvl2pPr marL="4572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GB" err="1"/>
              <a:t>Subheader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EA252B-D8C4-EF4D-BA9E-9F623DBA56E6}"/>
              </a:ext>
            </a:extLst>
          </p:cNvPr>
          <p:cNvSpPr txBox="1"/>
          <p:nvPr/>
        </p:nvSpPr>
        <p:spPr>
          <a:xfrm>
            <a:off x="10967387" y="6435965"/>
            <a:ext cx="9289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accent1"/>
                </a:solidFill>
                <a:latin typeface="Space Mono" panose="02000509040000020004" pitchFamily="49" charset="0"/>
              </a:rPr>
              <a:t>‹#›</a:t>
            </a:r>
          </a:p>
        </p:txBody>
      </p:sp>
      <p:pic>
        <p:nvPicPr>
          <p:cNvPr id="7" name="Picture 6" descr="A picture containing umbrella, dark, outdoor object, open&#10;&#10;Description automatically generated">
            <a:extLst>
              <a:ext uri="{FF2B5EF4-FFF2-40B4-BE49-F238E27FC236}">
                <a16:creationId xmlns:a16="http://schemas.microsoft.com/office/drawing/2014/main" id="{D61ED4D0-7D75-7240-8339-7AB385A4BB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27354"/>
            <a:ext cx="12192000" cy="6306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8B2344-A406-0143-BE72-DC8B14D74062}"/>
              </a:ext>
            </a:extLst>
          </p:cNvPr>
          <p:cNvSpPr txBox="1"/>
          <p:nvPr userDrawn="1"/>
        </p:nvSpPr>
        <p:spPr>
          <a:xfrm>
            <a:off x="10967387" y="6435965"/>
            <a:ext cx="9289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accent1"/>
                </a:solidFill>
                <a:latin typeface="Space Mono" panose="02000509040000020004" pitchFamily="49" charset="0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41175379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ligh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a drone&#10;&#10;Description automatically generated">
            <a:extLst>
              <a:ext uri="{FF2B5EF4-FFF2-40B4-BE49-F238E27FC236}">
                <a16:creationId xmlns:a16="http://schemas.microsoft.com/office/drawing/2014/main" id="{8A4D9ED2-5ED6-258A-6036-754F4F539B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9006" y="3710717"/>
            <a:ext cx="2996807" cy="1997372"/>
          </a:xfrm>
          <a:prstGeom prst="rect">
            <a:avLst/>
          </a:prstGeom>
          <a:ln w="12700">
            <a:solidFill>
              <a:schemeClr val="tx2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8D2B5A2-46E1-2A45-9F62-5DDFA5A11BC0}"/>
              </a:ext>
            </a:extLst>
          </p:cNvPr>
          <p:cNvSpPr/>
          <p:nvPr/>
        </p:nvSpPr>
        <p:spPr>
          <a:xfrm>
            <a:off x="2389153" y="704778"/>
            <a:ext cx="9029353" cy="4161375"/>
          </a:xfrm>
          <a:prstGeom prst="rect">
            <a:avLst/>
          </a:prstGeom>
          <a:solidFill>
            <a:srgbClr val="EDEDED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C4577BD2-6BF0-2A44-A1EC-00CCDD7296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09708" y="1151816"/>
            <a:ext cx="7992971" cy="227718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800">
                <a:solidFill>
                  <a:schemeClr val="tx2"/>
                </a:solidFill>
                <a:latin typeface="Space Mono" panose="02000509040000020004" pitchFamily="49" charset="0"/>
              </a:defRPr>
            </a:lvl1pPr>
            <a:lvl2pPr marL="457200" indent="0">
              <a:buNone/>
              <a:defRPr sz="2400">
                <a:latin typeface="Courier" pitchFamily="2" charset="0"/>
              </a:defRPr>
            </a:lvl2pPr>
            <a:lvl3pPr marL="914400" indent="0">
              <a:buNone/>
              <a:defRPr sz="2400">
                <a:latin typeface="Courier" pitchFamily="2" charset="0"/>
              </a:defRPr>
            </a:lvl3pPr>
            <a:lvl4pPr marL="1371600" indent="0">
              <a:buNone/>
              <a:defRPr sz="2400">
                <a:latin typeface="Courier" pitchFamily="2" charset="0"/>
              </a:defRPr>
            </a:lvl4pPr>
            <a:lvl5pPr marL="1828800" indent="0">
              <a:buNone/>
              <a:defRPr sz="2400">
                <a:latin typeface="Courier" pitchFamily="2" charset="0"/>
              </a:defRPr>
            </a:lvl5pPr>
          </a:lstStyle>
          <a:p>
            <a:pPr lvl="0"/>
            <a:r>
              <a:rPr lang="en-US"/>
              <a:t>“Quote here”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90958A-AFDD-CB4E-A13D-EF12CA19C59D}"/>
              </a:ext>
            </a:extLst>
          </p:cNvPr>
          <p:cNvSpPr/>
          <p:nvPr/>
        </p:nvSpPr>
        <p:spPr>
          <a:xfrm>
            <a:off x="8421699" y="4869713"/>
            <a:ext cx="2996807" cy="508353"/>
          </a:xfrm>
          <a:prstGeom prst="rect">
            <a:avLst/>
          </a:prstGeom>
          <a:solidFill>
            <a:srgbClr val="FFEB00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FC469E-BA2E-324C-A112-D4C586828E33}"/>
              </a:ext>
            </a:extLst>
          </p:cNvPr>
          <p:cNvSpPr/>
          <p:nvPr/>
        </p:nvSpPr>
        <p:spPr>
          <a:xfrm>
            <a:off x="2380324" y="3710717"/>
            <a:ext cx="2065489" cy="1155437"/>
          </a:xfrm>
          <a:prstGeom prst="rect">
            <a:avLst/>
          </a:prstGeom>
          <a:solidFill>
            <a:srgbClr val="FFEB00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5E2D7E1-FF59-B74A-8388-8221C3A5A4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26736" y="4960022"/>
            <a:ext cx="2786731" cy="32773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solidFill>
                  <a:sysClr val="windowText" lastClr="000000"/>
                </a:solidFill>
                <a:latin typeface="Space Mono" panose="02000509040000020004" pitchFamily="49" charset="0"/>
              </a:defRPr>
            </a:lvl1pPr>
            <a:lvl2pPr marL="457200" indent="0">
              <a:buNone/>
              <a:defRPr sz="1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1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1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1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9FA352-8BB5-1F4B-B7F7-352752B4CA13}"/>
              </a:ext>
            </a:extLst>
          </p:cNvPr>
          <p:cNvSpPr txBox="1"/>
          <p:nvPr/>
        </p:nvSpPr>
        <p:spPr>
          <a:xfrm>
            <a:off x="10967387" y="6435965"/>
            <a:ext cx="9289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accent5"/>
                </a:solidFill>
                <a:latin typeface="Space Mono" panose="02000509040000020004" pitchFamily="49" charset="0"/>
              </a:rPr>
              <a:t>‹#›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4A53C99-0D84-A041-9C99-68BF947C7784}"/>
              </a:ext>
            </a:extLst>
          </p:cNvPr>
          <p:cNvSpPr/>
          <p:nvPr userDrawn="1"/>
        </p:nvSpPr>
        <p:spPr>
          <a:xfrm>
            <a:off x="8421699" y="4869713"/>
            <a:ext cx="2996807" cy="508353"/>
          </a:xfrm>
          <a:prstGeom prst="rect">
            <a:avLst/>
          </a:prstGeom>
          <a:solidFill>
            <a:srgbClr val="FFEB00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C985491-056B-3343-A6C8-459C21CC3791}"/>
              </a:ext>
            </a:extLst>
          </p:cNvPr>
          <p:cNvSpPr/>
          <p:nvPr userDrawn="1"/>
        </p:nvSpPr>
        <p:spPr>
          <a:xfrm>
            <a:off x="2380324" y="3710717"/>
            <a:ext cx="2065489" cy="1155437"/>
          </a:xfrm>
          <a:prstGeom prst="rect">
            <a:avLst/>
          </a:prstGeom>
          <a:solidFill>
            <a:srgbClr val="FFEB00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8811F30-8AEC-3B43-90F9-E37AA305ED4C}"/>
              </a:ext>
            </a:extLst>
          </p:cNvPr>
          <p:cNvSpPr txBox="1"/>
          <p:nvPr userDrawn="1"/>
        </p:nvSpPr>
        <p:spPr>
          <a:xfrm>
            <a:off x="10967387" y="6435965"/>
            <a:ext cx="9289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accent5"/>
                </a:solidFill>
                <a:latin typeface="Space Mono" panose="02000509040000020004" pitchFamily="49" charset="0"/>
              </a:rPr>
              <a:t>‹#›</a:t>
            </a:r>
          </a:p>
        </p:txBody>
      </p:sp>
      <p:pic>
        <p:nvPicPr>
          <p:cNvPr id="7" name="Picture 6" descr="A person holding a drone&#10;&#10;Description automatically generated">
            <a:extLst>
              <a:ext uri="{FF2B5EF4-FFF2-40B4-BE49-F238E27FC236}">
                <a16:creationId xmlns:a16="http://schemas.microsoft.com/office/drawing/2014/main" id="{716402D8-ECCD-4C16-6AA6-B3B4FC15FEC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9492" y="3710717"/>
            <a:ext cx="2995150" cy="199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9564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dar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umbrella, dark, outdoor object, open&#10;&#10;Description automatically generated">
            <a:extLst>
              <a:ext uri="{FF2B5EF4-FFF2-40B4-BE49-F238E27FC236}">
                <a16:creationId xmlns:a16="http://schemas.microsoft.com/office/drawing/2014/main" id="{3C1EDD54-71B4-A841-BAD3-E9670BB526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8D2B5A2-46E1-2A45-9F62-5DDFA5A11BC0}"/>
              </a:ext>
            </a:extLst>
          </p:cNvPr>
          <p:cNvSpPr/>
          <p:nvPr/>
        </p:nvSpPr>
        <p:spPr>
          <a:xfrm>
            <a:off x="2389153" y="704778"/>
            <a:ext cx="9029353" cy="4161375"/>
          </a:xfrm>
          <a:prstGeom prst="rect">
            <a:avLst/>
          </a:prstGeom>
          <a:solidFill>
            <a:srgbClr val="EDEDED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C4577BD2-6BF0-2A44-A1EC-00CCDD7296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09708" y="1151816"/>
            <a:ext cx="7992971" cy="227718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800">
                <a:solidFill>
                  <a:schemeClr val="tx2"/>
                </a:solidFill>
                <a:latin typeface="Space Mono" panose="02000509040000020004" pitchFamily="49" charset="0"/>
              </a:defRPr>
            </a:lvl1pPr>
            <a:lvl2pPr marL="457200" indent="0">
              <a:buNone/>
              <a:defRPr sz="2400">
                <a:latin typeface="Courier" pitchFamily="2" charset="0"/>
              </a:defRPr>
            </a:lvl2pPr>
            <a:lvl3pPr marL="914400" indent="0">
              <a:buNone/>
              <a:defRPr sz="2400">
                <a:latin typeface="Courier" pitchFamily="2" charset="0"/>
              </a:defRPr>
            </a:lvl3pPr>
            <a:lvl4pPr marL="1371600" indent="0">
              <a:buNone/>
              <a:defRPr sz="2400">
                <a:latin typeface="Courier" pitchFamily="2" charset="0"/>
              </a:defRPr>
            </a:lvl4pPr>
            <a:lvl5pPr marL="1828800" indent="0">
              <a:buNone/>
              <a:defRPr sz="2400">
                <a:latin typeface="Courier" pitchFamily="2" charset="0"/>
              </a:defRPr>
            </a:lvl5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90958A-AFDD-CB4E-A13D-EF12CA19C59D}"/>
              </a:ext>
            </a:extLst>
          </p:cNvPr>
          <p:cNvSpPr/>
          <p:nvPr/>
        </p:nvSpPr>
        <p:spPr>
          <a:xfrm>
            <a:off x="8421699" y="4869713"/>
            <a:ext cx="2996807" cy="508353"/>
          </a:xfrm>
          <a:prstGeom prst="rect">
            <a:avLst/>
          </a:prstGeom>
          <a:solidFill>
            <a:srgbClr val="FFEB00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FC469E-BA2E-324C-A112-D4C586828E33}"/>
              </a:ext>
            </a:extLst>
          </p:cNvPr>
          <p:cNvSpPr/>
          <p:nvPr/>
        </p:nvSpPr>
        <p:spPr>
          <a:xfrm>
            <a:off x="2937854" y="3491227"/>
            <a:ext cx="2065489" cy="1155437"/>
          </a:xfrm>
          <a:prstGeom prst="rect">
            <a:avLst/>
          </a:prstGeom>
          <a:solidFill>
            <a:srgbClr val="FFEB00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5E2D7E1-FF59-B74A-8388-8221C3A5A4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26736" y="4960022"/>
            <a:ext cx="2786731" cy="32773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solidFill>
                  <a:sysClr val="windowText" lastClr="000000"/>
                </a:solidFill>
                <a:latin typeface="Space Mono" panose="02000509040000020004" pitchFamily="49" charset="0"/>
              </a:defRPr>
            </a:lvl1pPr>
            <a:lvl2pPr marL="457200" indent="0">
              <a:buNone/>
              <a:defRPr sz="1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1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1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1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A78E95-C714-7E4E-9C31-5926A3AA83A0}"/>
              </a:ext>
            </a:extLst>
          </p:cNvPr>
          <p:cNvSpPr txBox="1"/>
          <p:nvPr/>
        </p:nvSpPr>
        <p:spPr>
          <a:xfrm>
            <a:off x="10967387" y="6435965"/>
            <a:ext cx="9289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accent1"/>
                </a:solidFill>
                <a:latin typeface="Space Mono" panose="02000509040000020004" pitchFamily="49" charset="0"/>
              </a:rPr>
              <a:t>‹#›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FDDE8D4-8C6F-1144-86BE-19B6960FA431}"/>
              </a:ext>
            </a:extLst>
          </p:cNvPr>
          <p:cNvSpPr/>
          <p:nvPr userDrawn="1"/>
        </p:nvSpPr>
        <p:spPr>
          <a:xfrm>
            <a:off x="8421699" y="4869713"/>
            <a:ext cx="2996807" cy="508353"/>
          </a:xfrm>
          <a:prstGeom prst="rect">
            <a:avLst/>
          </a:prstGeom>
          <a:solidFill>
            <a:srgbClr val="FFEB00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FD7D76A-7122-954E-BDBC-CD898166B0F9}"/>
              </a:ext>
            </a:extLst>
          </p:cNvPr>
          <p:cNvSpPr txBox="1"/>
          <p:nvPr userDrawn="1"/>
        </p:nvSpPr>
        <p:spPr>
          <a:xfrm>
            <a:off x="10967387" y="6435965"/>
            <a:ext cx="9289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accent1"/>
                </a:solidFill>
                <a:latin typeface="Space Mono" panose="02000509040000020004" pitchFamily="49" charset="0"/>
              </a:rPr>
              <a:t>‹#›</a:t>
            </a:r>
          </a:p>
        </p:txBody>
      </p:sp>
      <p:pic>
        <p:nvPicPr>
          <p:cNvPr id="2" name="Picture 1" descr="A person holding a drone&#10;&#10;Description automatically generated">
            <a:extLst>
              <a:ext uri="{FF2B5EF4-FFF2-40B4-BE49-F238E27FC236}">
                <a16:creationId xmlns:a16="http://schemas.microsoft.com/office/drawing/2014/main" id="{9C0919B7-BF02-7549-D2FF-7DF6686787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1787" y="3505741"/>
            <a:ext cx="3788282" cy="2524890"/>
          </a:xfrm>
          <a:prstGeom prst="rect">
            <a:avLst/>
          </a:prstGeom>
          <a:ln w="12700">
            <a:solidFill>
              <a:schemeClr val="tx2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1407880-32B1-B22F-4875-2669B2437B62}"/>
              </a:ext>
            </a:extLst>
          </p:cNvPr>
          <p:cNvSpPr/>
          <p:nvPr userDrawn="1"/>
        </p:nvSpPr>
        <p:spPr>
          <a:xfrm>
            <a:off x="2395879" y="3492001"/>
            <a:ext cx="2610997" cy="1376076"/>
          </a:xfrm>
          <a:prstGeom prst="rect">
            <a:avLst/>
          </a:prstGeom>
          <a:solidFill>
            <a:srgbClr val="FFEB00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erson holding a drone&#10;&#10;Description automatically generated">
            <a:extLst>
              <a:ext uri="{FF2B5EF4-FFF2-40B4-BE49-F238E27FC236}">
                <a16:creationId xmlns:a16="http://schemas.microsoft.com/office/drawing/2014/main" id="{A292B1C9-A092-A203-AE7E-1900B173A7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7156" y="3505741"/>
            <a:ext cx="3786187" cy="252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6548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ligh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umbrella, dark, outdoor object, open&#10;&#10;Description automatically generated">
            <a:extLst>
              <a:ext uri="{FF2B5EF4-FFF2-40B4-BE49-F238E27FC236}">
                <a16:creationId xmlns:a16="http://schemas.microsoft.com/office/drawing/2014/main" id="{3330DB16-32B9-0741-BDFB-58FB5B8BE6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8244" y="4263655"/>
            <a:ext cx="2548080" cy="2004745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8D2B5A2-46E1-2A45-9F62-5DDFA5A11BC0}"/>
              </a:ext>
            </a:extLst>
          </p:cNvPr>
          <p:cNvSpPr/>
          <p:nvPr/>
        </p:nvSpPr>
        <p:spPr>
          <a:xfrm>
            <a:off x="1616149" y="1031359"/>
            <a:ext cx="9558671" cy="3634326"/>
          </a:xfrm>
          <a:prstGeom prst="rect">
            <a:avLst/>
          </a:prstGeom>
          <a:solidFill>
            <a:srgbClr val="EDEDED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C4577BD2-6BF0-2A44-A1EC-00CCDD7296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58409" y="1550513"/>
            <a:ext cx="8583777" cy="15958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800">
                <a:solidFill>
                  <a:schemeClr val="tx2"/>
                </a:solidFill>
                <a:latin typeface="Space Mono" panose="02000509040000020004" pitchFamily="49" charset="0"/>
              </a:defRPr>
            </a:lvl1pPr>
            <a:lvl2pPr marL="457200" indent="0">
              <a:buNone/>
              <a:defRPr sz="2400">
                <a:latin typeface="Courier" pitchFamily="2" charset="0"/>
              </a:defRPr>
            </a:lvl2pPr>
            <a:lvl3pPr marL="914400" indent="0">
              <a:buNone/>
              <a:defRPr sz="2400">
                <a:latin typeface="Courier" pitchFamily="2" charset="0"/>
              </a:defRPr>
            </a:lvl3pPr>
            <a:lvl4pPr marL="1371600" indent="0">
              <a:buNone/>
              <a:defRPr sz="2400">
                <a:latin typeface="Courier" pitchFamily="2" charset="0"/>
              </a:defRPr>
            </a:lvl4pPr>
            <a:lvl5pPr marL="1828800" indent="0">
              <a:buNone/>
              <a:defRPr sz="2400">
                <a:latin typeface="Courier" pitchFamily="2" charset="0"/>
              </a:defRPr>
            </a:lvl5pPr>
          </a:lstStyle>
          <a:p>
            <a:pPr lvl="0"/>
            <a:r>
              <a:rPr lang="en-US"/>
              <a:t>“Quote here”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6FCF86C-557E-604B-86BD-2108A9EF5BA2}"/>
              </a:ext>
            </a:extLst>
          </p:cNvPr>
          <p:cNvSpPr/>
          <p:nvPr/>
        </p:nvSpPr>
        <p:spPr>
          <a:xfrm>
            <a:off x="8988244" y="4263656"/>
            <a:ext cx="2186574" cy="402029"/>
          </a:xfrm>
          <a:prstGeom prst="rect">
            <a:avLst/>
          </a:prstGeom>
          <a:solidFill>
            <a:srgbClr val="FFEB00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3645A0-673A-BE4C-BFA6-3D039738A7D2}"/>
              </a:ext>
            </a:extLst>
          </p:cNvPr>
          <p:cNvSpPr/>
          <p:nvPr/>
        </p:nvSpPr>
        <p:spPr>
          <a:xfrm>
            <a:off x="1616149" y="523129"/>
            <a:ext cx="1158949" cy="508353"/>
          </a:xfrm>
          <a:prstGeom prst="rect">
            <a:avLst/>
          </a:prstGeom>
          <a:solidFill>
            <a:srgbClr val="FFEB00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31C706-C6E1-3349-A7A8-0852F7D43261}"/>
              </a:ext>
            </a:extLst>
          </p:cNvPr>
          <p:cNvSpPr txBox="1"/>
          <p:nvPr/>
        </p:nvSpPr>
        <p:spPr>
          <a:xfrm>
            <a:off x="1770890" y="592639"/>
            <a:ext cx="915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>
                <a:solidFill>
                  <a:schemeClr val="tx2"/>
                </a:solidFill>
                <a:latin typeface="Space Mono" panose="02000509040000020004" pitchFamily="49" charset="0"/>
              </a:rPr>
              <a:t>Quote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65701D-0462-7247-BEEB-B2AA9DF62DE5}"/>
              </a:ext>
            </a:extLst>
          </p:cNvPr>
          <p:cNvSpPr txBox="1"/>
          <p:nvPr/>
        </p:nvSpPr>
        <p:spPr>
          <a:xfrm>
            <a:off x="10967387" y="6435965"/>
            <a:ext cx="9289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accent5"/>
                </a:solidFill>
                <a:latin typeface="Space Mono" panose="02000509040000020004" pitchFamily="49" charset="0"/>
              </a:rPr>
              <a:t>‹#›</a:t>
            </a:r>
          </a:p>
        </p:txBody>
      </p:sp>
      <p:pic>
        <p:nvPicPr>
          <p:cNvPr id="15" name="Picture 14" descr="A picture containing umbrella, dark, outdoor object, open&#10;&#10;Description automatically generated">
            <a:extLst>
              <a:ext uri="{FF2B5EF4-FFF2-40B4-BE49-F238E27FC236}">
                <a16:creationId xmlns:a16="http://schemas.microsoft.com/office/drawing/2014/main" id="{8A81BE18-FF5C-ED4A-A964-1F4A70CAAE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8244" y="4263655"/>
            <a:ext cx="2548080" cy="2004745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6E3F9F4-6413-2348-88B7-3FD733DB16B6}"/>
              </a:ext>
            </a:extLst>
          </p:cNvPr>
          <p:cNvSpPr/>
          <p:nvPr userDrawn="1"/>
        </p:nvSpPr>
        <p:spPr>
          <a:xfrm>
            <a:off x="8988244" y="4263656"/>
            <a:ext cx="2186574" cy="402029"/>
          </a:xfrm>
          <a:prstGeom prst="rect">
            <a:avLst/>
          </a:prstGeom>
          <a:solidFill>
            <a:srgbClr val="FFEB00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1B4EBB0-9A74-5241-BB62-3747EC066B6B}"/>
              </a:ext>
            </a:extLst>
          </p:cNvPr>
          <p:cNvSpPr/>
          <p:nvPr userDrawn="1"/>
        </p:nvSpPr>
        <p:spPr>
          <a:xfrm>
            <a:off x="1616149" y="523129"/>
            <a:ext cx="1158949" cy="508353"/>
          </a:xfrm>
          <a:prstGeom prst="rect">
            <a:avLst/>
          </a:prstGeom>
          <a:solidFill>
            <a:srgbClr val="FFEB00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EC1CF22-28EC-064A-8C85-A1083ABFA287}"/>
              </a:ext>
            </a:extLst>
          </p:cNvPr>
          <p:cNvSpPr txBox="1"/>
          <p:nvPr userDrawn="1"/>
        </p:nvSpPr>
        <p:spPr>
          <a:xfrm>
            <a:off x="1770890" y="592639"/>
            <a:ext cx="915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b="0" i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Quote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F532464-1D0E-284D-ADA8-514563C277F8}"/>
              </a:ext>
            </a:extLst>
          </p:cNvPr>
          <p:cNvSpPr txBox="1"/>
          <p:nvPr userDrawn="1"/>
        </p:nvSpPr>
        <p:spPr>
          <a:xfrm>
            <a:off x="10967387" y="6435965"/>
            <a:ext cx="9289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accent5"/>
                </a:solidFill>
                <a:latin typeface="Space Mono" panose="02000509040000020004" pitchFamily="49" charset="0"/>
              </a:rPr>
              <a:t>‹#›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E3DD78-F91C-15D5-3BDE-0098E0CAE357}"/>
              </a:ext>
            </a:extLst>
          </p:cNvPr>
          <p:cNvGrpSpPr/>
          <p:nvPr userDrawn="1"/>
        </p:nvGrpSpPr>
        <p:grpSpPr>
          <a:xfrm>
            <a:off x="331193" y="3162385"/>
            <a:ext cx="2355215" cy="2576851"/>
            <a:chOff x="331193" y="3162385"/>
            <a:chExt cx="2355215" cy="257685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5E8B831-80BE-8114-9AFE-B869CA1958E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1193" y="3162385"/>
              <a:ext cx="2355215" cy="2574247"/>
            </a:xfrm>
            <a:prstGeom prst="rect">
              <a:avLst/>
            </a:prstGeom>
            <a:ln w="12700">
              <a:solidFill>
                <a:schemeClr val="tx2"/>
              </a:solidFill>
            </a:ln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6BD1BCE-089B-CD4B-B748-5CBB7428A10D}"/>
                </a:ext>
              </a:extLst>
            </p:cNvPr>
            <p:cNvSpPr/>
            <p:nvPr/>
          </p:nvSpPr>
          <p:spPr>
            <a:xfrm>
              <a:off x="1616149" y="3162385"/>
              <a:ext cx="1070259" cy="1503300"/>
            </a:xfrm>
            <a:prstGeom prst="rect">
              <a:avLst/>
            </a:prstGeom>
            <a:solidFill>
              <a:srgbClr val="FFEB0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9C4B0D7-D359-CB41-BCDF-58818CDF748D}"/>
                </a:ext>
              </a:extLst>
            </p:cNvPr>
            <p:cNvSpPr/>
            <p:nvPr userDrawn="1"/>
          </p:nvSpPr>
          <p:spPr>
            <a:xfrm>
              <a:off x="1616149" y="3162385"/>
              <a:ext cx="1070259" cy="1503300"/>
            </a:xfrm>
            <a:prstGeom prst="rect">
              <a:avLst/>
            </a:prstGeom>
            <a:solidFill>
              <a:srgbClr val="FFEB0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 descr="A person holding a phone&#10;&#10;Description automatically generated">
              <a:extLst>
                <a:ext uri="{FF2B5EF4-FFF2-40B4-BE49-F238E27FC236}">
                  <a16:creationId xmlns:a16="http://schemas.microsoft.com/office/drawing/2014/main" id="{B86F1A69-7E18-47D8-C308-19C717E9FC6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061" r="43629"/>
            <a:stretch/>
          </p:blipFill>
          <p:spPr>
            <a:xfrm>
              <a:off x="655676" y="3165236"/>
              <a:ext cx="1709752" cy="257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95835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ligh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talking to another person at The AI Summit">
            <a:extLst>
              <a:ext uri="{FF2B5EF4-FFF2-40B4-BE49-F238E27FC236}">
                <a16:creationId xmlns:a16="http://schemas.microsoft.com/office/drawing/2014/main" id="{549EDFAB-A1C6-B904-D984-56F622FAA0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7328" y="3055051"/>
            <a:ext cx="4935600" cy="3289929"/>
          </a:xfrm>
          <a:prstGeom prst="rect">
            <a:avLst/>
          </a:prstGeom>
          <a:ln w="12700">
            <a:solidFill>
              <a:schemeClr val="tx2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8D2B5A2-46E1-2A45-9F62-5DDFA5A11BC0}"/>
              </a:ext>
            </a:extLst>
          </p:cNvPr>
          <p:cNvSpPr/>
          <p:nvPr userDrawn="1"/>
        </p:nvSpPr>
        <p:spPr>
          <a:xfrm>
            <a:off x="953758" y="757942"/>
            <a:ext cx="8243405" cy="3982170"/>
          </a:xfrm>
          <a:prstGeom prst="rect">
            <a:avLst/>
          </a:prstGeom>
          <a:solidFill>
            <a:srgbClr val="EDEDED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BD1BCE-089B-CD4B-B748-5CBB7428A10D}"/>
              </a:ext>
            </a:extLst>
          </p:cNvPr>
          <p:cNvSpPr/>
          <p:nvPr userDrawn="1"/>
        </p:nvSpPr>
        <p:spPr>
          <a:xfrm>
            <a:off x="6723978" y="3045426"/>
            <a:ext cx="2473185" cy="1694685"/>
          </a:xfrm>
          <a:prstGeom prst="rect">
            <a:avLst/>
          </a:prstGeom>
          <a:solidFill>
            <a:srgbClr val="FFEB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C4577BD2-6BF0-2A44-A1EC-00CCDD7296D6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374314" y="1204979"/>
            <a:ext cx="5015854" cy="302678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800">
                <a:solidFill>
                  <a:schemeClr val="tx2"/>
                </a:solidFill>
                <a:latin typeface="Space Mono" panose="02000509040000020004" pitchFamily="49" charset="0"/>
              </a:defRPr>
            </a:lvl1pPr>
            <a:lvl2pPr marL="457200" indent="0">
              <a:buNone/>
              <a:defRPr sz="2400">
                <a:latin typeface="Courier" pitchFamily="2" charset="0"/>
              </a:defRPr>
            </a:lvl2pPr>
            <a:lvl3pPr marL="914400" indent="0">
              <a:buNone/>
              <a:defRPr sz="2400">
                <a:latin typeface="Courier" pitchFamily="2" charset="0"/>
              </a:defRPr>
            </a:lvl3pPr>
            <a:lvl4pPr marL="1371600" indent="0">
              <a:buNone/>
              <a:defRPr sz="2400">
                <a:latin typeface="Courier" pitchFamily="2" charset="0"/>
              </a:defRPr>
            </a:lvl4pPr>
            <a:lvl5pPr marL="1828800" indent="0">
              <a:buNone/>
              <a:defRPr sz="2400">
                <a:latin typeface="Courier" pitchFamily="2" charset="0"/>
              </a:defRPr>
            </a:lvl5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90958A-AFDD-CB4E-A13D-EF12CA19C59D}"/>
              </a:ext>
            </a:extLst>
          </p:cNvPr>
          <p:cNvSpPr/>
          <p:nvPr userDrawn="1"/>
        </p:nvSpPr>
        <p:spPr>
          <a:xfrm>
            <a:off x="953758" y="4740111"/>
            <a:ext cx="2996807" cy="508353"/>
          </a:xfrm>
          <a:prstGeom prst="rect">
            <a:avLst/>
          </a:prstGeom>
          <a:solidFill>
            <a:srgbClr val="FFEB00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02AAA7D-4047-A14F-8DD2-7B0148CCD6C6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1095510" y="4830421"/>
            <a:ext cx="2786731" cy="32773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solidFill>
                  <a:sysClr val="windowText" lastClr="000000"/>
                </a:solidFill>
                <a:latin typeface="Space Mono" panose="02000509040000020004" pitchFamily="49" charset="0"/>
              </a:defRPr>
            </a:lvl1pPr>
            <a:lvl2pPr marL="457200" indent="0">
              <a:buNone/>
              <a:defRPr sz="1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1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1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1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0909BA-73E2-6549-A51D-29A5FDEDFE58}"/>
              </a:ext>
            </a:extLst>
          </p:cNvPr>
          <p:cNvSpPr txBox="1"/>
          <p:nvPr userDrawn="1"/>
        </p:nvSpPr>
        <p:spPr>
          <a:xfrm>
            <a:off x="10967387" y="6435965"/>
            <a:ext cx="9289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accent5"/>
                </a:solidFill>
                <a:latin typeface="Space Mono" panose="02000509040000020004" pitchFamily="49" charset="0"/>
              </a:rPr>
              <a:t>‹#›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D4714A-1BD2-8746-9B0D-54FC22398361}"/>
              </a:ext>
            </a:extLst>
          </p:cNvPr>
          <p:cNvSpPr/>
          <p:nvPr userDrawn="1"/>
        </p:nvSpPr>
        <p:spPr>
          <a:xfrm>
            <a:off x="6723978" y="3045426"/>
            <a:ext cx="2473185" cy="1694685"/>
          </a:xfrm>
          <a:prstGeom prst="rect">
            <a:avLst/>
          </a:prstGeom>
          <a:solidFill>
            <a:srgbClr val="FFEB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7B1F9E2-7F93-264C-AFDA-EF08A828341E}"/>
              </a:ext>
            </a:extLst>
          </p:cNvPr>
          <p:cNvSpPr/>
          <p:nvPr userDrawn="1"/>
        </p:nvSpPr>
        <p:spPr>
          <a:xfrm>
            <a:off x="953758" y="4740111"/>
            <a:ext cx="2996807" cy="508353"/>
          </a:xfrm>
          <a:prstGeom prst="rect">
            <a:avLst/>
          </a:prstGeom>
          <a:solidFill>
            <a:srgbClr val="FFEB00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DC511B-ED4A-1B4F-8E52-1241A3CF02C7}"/>
              </a:ext>
            </a:extLst>
          </p:cNvPr>
          <p:cNvSpPr txBox="1"/>
          <p:nvPr userDrawn="1"/>
        </p:nvSpPr>
        <p:spPr>
          <a:xfrm>
            <a:off x="10967387" y="6435965"/>
            <a:ext cx="9289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accent5"/>
                </a:solidFill>
                <a:latin typeface="Space Mono" panose="02000509040000020004" pitchFamily="49" charset="0"/>
              </a:rPr>
              <a:t>‹#›</a:t>
            </a:r>
          </a:p>
        </p:txBody>
      </p:sp>
      <p:pic>
        <p:nvPicPr>
          <p:cNvPr id="21" name="Picture 20" descr="A person sitting in a chair talking to a person&#10;&#10;Description automatically generated">
            <a:extLst>
              <a:ext uri="{FF2B5EF4-FFF2-40B4-BE49-F238E27FC236}">
                <a16:creationId xmlns:a16="http://schemas.microsoft.com/office/drawing/2014/main" id="{80B01FFA-EEC6-8F63-A650-033781CC27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23978" y="3039114"/>
            <a:ext cx="2133580" cy="171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3277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dar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umbrella, dark, outdoor object, open&#10;&#10;Description automatically generated">
            <a:extLst>
              <a:ext uri="{FF2B5EF4-FFF2-40B4-BE49-F238E27FC236}">
                <a16:creationId xmlns:a16="http://schemas.microsoft.com/office/drawing/2014/main" id="{3C441D6E-EFA8-7A4A-BC40-FA5FB5AAE5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8D2B5A2-46E1-2A45-9F62-5DDFA5A11BC0}"/>
              </a:ext>
            </a:extLst>
          </p:cNvPr>
          <p:cNvSpPr/>
          <p:nvPr/>
        </p:nvSpPr>
        <p:spPr>
          <a:xfrm>
            <a:off x="953758" y="757942"/>
            <a:ext cx="8243405" cy="3982170"/>
          </a:xfrm>
          <a:prstGeom prst="rect">
            <a:avLst/>
          </a:prstGeom>
          <a:solidFill>
            <a:srgbClr val="EDEDED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wall, person, person, indoor&#10;&#10;Description automatically generated">
            <a:extLst>
              <a:ext uri="{FF2B5EF4-FFF2-40B4-BE49-F238E27FC236}">
                <a16:creationId xmlns:a16="http://schemas.microsoft.com/office/drawing/2014/main" id="{24FC2308-06DB-574A-8500-562BDAE276F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8556" y="3045428"/>
            <a:ext cx="4934988" cy="3280953"/>
          </a:xfrm>
          <a:prstGeom prst="rect">
            <a:avLst/>
          </a:prstGeom>
          <a:ln w="12700">
            <a:solidFill>
              <a:schemeClr val="tx2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6BD1BCE-089B-CD4B-B748-5CBB7428A10D}"/>
              </a:ext>
            </a:extLst>
          </p:cNvPr>
          <p:cNvSpPr/>
          <p:nvPr/>
        </p:nvSpPr>
        <p:spPr>
          <a:xfrm>
            <a:off x="6723978" y="3045426"/>
            <a:ext cx="2473185" cy="1694685"/>
          </a:xfrm>
          <a:prstGeom prst="rect">
            <a:avLst/>
          </a:prstGeom>
          <a:solidFill>
            <a:srgbClr val="FFEB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C4577BD2-6BF0-2A44-A1EC-00CCDD7296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4314" y="1204979"/>
            <a:ext cx="5015854" cy="302678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800">
                <a:solidFill>
                  <a:schemeClr val="tx2"/>
                </a:solidFill>
                <a:latin typeface="Space Mono" panose="02000509040000020004" pitchFamily="49" charset="0"/>
              </a:defRPr>
            </a:lvl1pPr>
            <a:lvl2pPr marL="457200" indent="0">
              <a:buNone/>
              <a:defRPr sz="2400">
                <a:latin typeface="Courier" pitchFamily="2" charset="0"/>
              </a:defRPr>
            </a:lvl2pPr>
            <a:lvl3pPr marL="914400" indent="0">
              <a:buNone/>
              <a:defRPr sz="2400">
                <a:latin typeface="Courier" pitchFamily="2" charset="0"/>
              </a:defRPr>
            </a:lvl3pPr>
            <a:lvl4pPr marL="1371600" indent="0">
              <a:buNone/>
              <a:defRPr sz="2400">
                <a:latin typeface="Courier" pitchFamily="2" charset="0"/>
              </a:defRPr>
            </a:lvl4pPr>
            <a:lvl5pPr marL="1828800" indent="0">
              <a:buNone/>
              <a:defRPr sz="2400">
                <a:latin typeface="Courier" pitchFamily="2" charset="0"/>
              </a:defRPr>
            </a:lvl5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90958A-AFDD-CB4E-A13D-EF12CA19C59D}"/>
              </a:ext>
            </a:extLst>
          </p:cNvPr>
          <p:cNvSpPr/>
          <p:nvPr/>
        </p:nvSpPr>
        <p:spPr>
          <a:xfrm>
            <a:off x="953758" y="4740111"/>
            <a:ext cx="2996807" cy="508353"/>
          </a:xfrm>
          <a:prstGeom prst="rect">
            <a:avLst/>
          </a:prstGeom>
          <a:solidFill>
            <a:srgbClr val="FFEB00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D671A8-6BF0-5240-9D1D-A9C5D42BD03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6267" y="3045429"/>
            <a:ext cx="4934988" cy="3280953"/>
          </a:xfrm>
          <a:prstGeom prst="rect">
            <a:avLst/>
          </a:prstGeom>
        </p:spPr>
      </p:pic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02AAA7D-4047-A14F-8DD2-7B0148CCD6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95510" y="4830421"/>
            <a:ext cx="2786731" cy="32773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solidFill>
                  <a:sysClr val="windowText" lastClr="000000"/>
                </a:solidFill>
                <a:latin typeface="Space Mono" panose="02000509040000020004" pitchFamily="49" charset="0"/>
              </a:defRPr>
            </a:lvl1pPr>
            <a:lvl2pPr marL="457200" indent="0">
              <a:buNone/>
              <a:defRPr sz="1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1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1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1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34B6DB-DCC9-4943-9A4E-A792C3EEF66C}"/>
              </a:ext>
            </a:extLst>
          </p:cNvPr>
          <p:cNvSpPr txBox="1"/>
          <p:nvPr/>
        </p:nvSpPr>
        <p:spPr>
          <a:xfrm>
            <a:off x="10967387" y="6435965"/>
            <a:ext cx="9289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accent1"/>
                </a:solidFill>
                <a:latin typeface="Space Mono" panose="02000509040000020004" pitchFamily="49" charset="0"/>
              </a:rPr>
              <a:t>‹#›</a:t>
            </a:r>
          </a:p>
        </p:txBody>
      </p:sp>
      <p:pic>
        <p:nvPicPr>
          <p:cNvPr id="21" name="Picture 20" descr="A person in a suit standing on a stage&#10;&#10;Description automatically generated">
            <a:extLst>
              <a:ext uri="{FF2B5EF4-FFF2-40B4-BE49-F238E27FC236}">
                <a16:creationId xmlns:a16="http://schemas.microsoft.com/office/drawing/2014/main" id="{8DEE241C-3F5F-0727-54AB-4D239030EBF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0127" y="3056537"/>
            <a:ext cx="4917995" cy="3279600"/>
          </a:xfrm>
          <a:prstGeom prst="rect">
            <a:avLst/>
          </a:prstGeom>
          <a:ln w="12700">
            <a:solidFill>
              <a:schemeClr val="tx2"/>
            </a:solidFill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5D630E2-340B-964F-821C-2C86947D958E}"/>
              </a:ext>
            </a:extLst>
          </p:cNvPr>
          <p:cNvSpPr/>
          <p:nvPr userDrawn="1"/>
        </p:nvSpPr>
        <p:spPr>
          <a:xfrm>
            <a:off x="6723978" y="3045426"/>
            <a:ext cx="2473185" cy="1694685"/>
          </a:xfrm>
          <a:prstGeom prst="rect">
            <a:avLst/>
          </a:prstGeom>
          <a:solidFill>
            <a:srgbClr val="FFEB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0B8991C-9B01-5E4A-925E-E244FFB11F40}"/>
              </a:ext>
            </a:extLst>
          </p:cNvPr>
          <p:cNvSpPr/>
          <p:nvPr userDrawn="1"/>
        </p:nvSpPr>
        <p:spPr>
          <a:xfrm>
            <a:off x="953758" y="4740111"/>
            <a:ext cx="2996807" cy="508353"/>
          </a:xfrm>
          <a:prstGeom prst="rect">
            <a:avLst/>
          </a:prstGeom>
          <a:solidFill>
            <a:srgbClr val="FFEB00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9CE1DA0-DE49-8C45-8346-059D4697433F}"/>
              </a:ext>
            </a:extLst>
          </p:cNvPr>
          <p:cNvSpPr txBox="1"/>
          <p:nvPr userDrawn="1"/>
        </p:nvSpPr>
        <p:spPr>
          <a:xfrm>
            <a:off x="10967387" y="6435965"/>
            <a:ext cx="9289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accent1"/>
                </a:solidFill>
                <a:latin typeface="Space Mono" panose="02000509040000020004" pitchFamily="49" charset="0"/>
              </a:rPr>
              <a:t>‹#›</a:t>
            </a:r>
          </a:p>
        </p:txBody>
      </p:sp>
      <p:pic>
        <p:nvPicPr>
          <p:cNvPr id="23" name="Picture 22" descr="A person in a suit&#10;&#10;Description automatically generated">
            <a:extLst>
              <a:ext uri="{FF2B5EF4-FFF2-40B4-BE49-F238E27FC236}">
                <a16:creationId xmlns:a16="http://schemas.microsoft.com/office/drawing/2014/main" id="{14301F4E-E4B8-E8DF-EC94-338D95DD6E2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50927" y="3053164"/>
            <a:ext cx="4916363" cy="32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9294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/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8D2B5A2-46E1-2A45-9F62-5DDFA5A11BC0}"/>
              </a:ext>
            </a:extLst>
          </p:cNvPr>
          <p:cNvSpPr/>
          <p:nvPr userDrawn="1"/>
        </p:nvSpPr>
        <p:spPr>
          <a:xfrm>
            <a:off x="1497487" y="1562100"/>
            <a:ext cx="7837013" cy="3745428"/>
          </a:xfrm>
          <a:prstGeom prst="rect">
            <a:avLst/>
          </a:prstGeom>
          <a:solidFill>
            <a:srgbClr val="EDEDED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66D9E51-1F20-334C-8D1F-7C15444157AE}"/>
              </a:ext>
            </a:extLst>
          </p:cNvPr>
          <p:cNvSpPr/>
          <p:nvPr/>
        </p:nvSpPr>
        <p:spPr>
          <a:xfrm>
            <a:off x="8428857" y="581438"/>
            <a:ext cx="3552204" cy="2100123"/>
          </a:xfrm>
          <a:prstGeom prst="rect">
            <a:avLst/>
          </a:prstGeom>
          <a:solidFill>
            <a:srgbClr val="EDEDED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Shape&#10;&#10;Description automatically generated with low confidence">
            <a:extLst>
              <a:ext uri="{FF2B5EF4-FFF2-40B4-BE49-F238E27FC236}">
                <a16:creationId xmlns:a16="http://schemas.microsoft.com/office/drawing/2014/main" id="{50400087-DFD5-D042-9AA5-CA1F55522E1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6068" y="729569"/>
            <a:ext cx="2410002" cy="180385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72B64DA-0074-1D43-923E-9F03982AB52F}"/>
              </a:ext>
            </a:extLst>
          </p:cNvPr>
          <p:cNvSpPr/>
          <p:nvPr/>
        </p:nvSpPr>
        <p:spPr>
          <a:xfrm>
            <a:off x="8423811" y="1550472"/>
            <a:ext cx="917268" cy="1131089"/>
          </a:xfrm>
          <a:prstGeom prst="rect">
            <a:avLst/>
          </a:prstGeom>
          <a:solidFill>
            <a:srgbClr val="FFEB00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A picture containing umbrella, dark, outdoor object, open&#10;&#10;Description automatically generated">
            <a:extLst>
              <a:ext uri="{FF2B5EF4-FFF2-40B4-BE49-F238E27FC236}">
                <a16:creationId xmlns:a16="http://schemas.microsoft.com/office/drawing/2014/main" id="{5519EB39-05DB-4545-A23A-970E606983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78321" y="5021402"/>
            <a:ext cx="3967717" cy="1133449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0506D33-3842-DF4E-976F-01E2421FEFEF}"/>
              </a:ext>
            </a:extLst>
          </p:cNvPr>
          <p:cNvSpPr/>
          <p:nvPr/>
        </p:nvSpPr>
        <p:spPr>
          <a:xfrm>
            <a:off x="7676420" y="5010769"/>
            <a:ext cx="1667089" cy="296858"/>
          </a:xfrm>
          <a:prstGeom prst="rect">
            <a:avLst/>
          </a:prstGeom>
          <a:solidFill>
            <a:srgbClr val="FFEB00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4B58182-7026-294A-B740-FA225C856024}"/>
              </a:ext>
            </a:extLst>
          </p:cNvPr>
          <p:cNvSpPr txBox="1"/>
          <p:nvPr/>
        </p:nvSpPr>
        <p:spPr>
          <a:xfrm>
            <a:off x="10967388" y="6438907"/>
            <a:ext cx="9289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accent5"/>
                </a:solidFill>
                <a:latin typeface="Space Mono" panose="02000509040000020004" pitchFamily="49" charset="0"/>
              </a:rPr>
              <a:t>‹#›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AFB53C9-2C33-974A-A96C-7696BB1B58CD}"/>
              </a:ext>
            </a:extLst>
          </p:cNvPr>
          <p:cNvSpPr/>
          <p:nvPr userDrawn="1"/>
        </p:nvSpPr>
        <p:spPr>
          <a:xfrm>
            <a:off x="8409807" y="581438"/>
            <a:ext cx="3552204" cy="2100123"/>
          </a:xfrm>
          <a:prstGeom prst="rect">
            <a:avLst/>
          </a:prstGeom>
          <a:solidFill>
            <a:srgbClr val="EDEDED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3176423-95E7-4840-9079-341A732F0223}"/>
              </a:ext>
            </a:extLst>
          </p:cNvPr>
          <p:cNvSpPr/>
          <p:nvPr userDrawn="1"/>
        </p:nvSpPr>
        <p:spPr>
          <a:xfrm>
            <a:off x="8414286" y="1550472"/>
            <a:ext cx="917268" cy="1131089"/>
          </a:xfrm>
          <a:prstGeom prst="rect">
            <a:avLst/>
          </a:prstGeom>
          <a:solidFill>
            <a:srgbClr val="FFEB00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10C822F-4018-D343-9D59-602373AA5D1E}"/>
              </a:ext>
            </a:extLst>
          </p:cNvPr>
          <p:cNvSpPr txBox="1"/>
          <p:nvPr userDrawn="1"/>
        </p:nvSpPr>
        <p:spPr>
          <a:xfrm>
            <a:off x="10967388" y="6438907"/>
            <a:ext cx="9289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accent5"/>
                </a:solidFill>
                <a:latin typeface="Space Mono" panose="02000509040000020004" pitchFamily="49" charset="0"/>
              </a:rPr>
              <a:t>‹#›</a:t>
            </a:r>
          </a:p>
        </p:txBody>
      </p:sp>
      <p:pic>
        <p:nvPicPr>
          <p:cNvPr id="2" name="Picture 1" descr="Black text on a white background&#10;&#10;Description automatically generated">
            <a:extLst>
              <a:ext uri="{FF2B5EF4-FFF2-40B4-BE49-F238E27FC236}">
                <a16:creationId xmlns:a16="http://schemas.microsoft.com/office/drawing/2014/main" id="{AE401DF9-303F-0714-6B80-D6E7B8CC042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1201" y="604144"/>
            <a:ext cx="2574869" cy="19292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0E70FC-B9E6-795C-1418-EB6BF3BB0B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559" y="4284002"/>
            <a:ext cx="2192110" cy="2395973"/>
          </a:xfrm>
          <a:prstGeom prst="rect">
            <a:avLst/>
          </a:prstGeom>
          <a:ln w="12700">
            <a:solidFill>
              <a:schemeClr val="tx2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2A26C95-C26E-E415-21A5-CC02CE475C63}"/>
              </a:ext>
            </a:extLst>
          </p:cNvPr>
          <p:cNvSpPr/>
          <p:nvPr userDrawn="1"/>
        </p:nvSpPr>
        <p:spPr>
          <a:xfrm>
            <a:off x="1497487" y="4274377"/>
            <a:ext cx="922807" cy="1044779"/>
          </a:xfrm>
          <a:prstGeom prst="rect">
            <a:avLst/>
          </a:prstGeom>
          <a:solidFill>
            <a:srgbClr val="FFEB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erson holding a phone&#10;&#10;Description automatically generated">
            <a:extLst>
              <a:ext uri="{FF2B5EF4-FFF2-40B4-BE49-F238E27FC236}">
                <a16:creationId xmlns:a16="http://schemas.microsoft.com/office/drawing/2014/main" id="{8762C4B0-BFFA-3103-5F5B-C5EC393B89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061" r="43629"/>
          <a:stretch/>
        </p:blipFill>
        <p:spPr>
          <a:xfrm>
            <a:off x="498341" y="4279233"/>
            <a:ext cx="1591347" cy="2395743"/>
          </a:xfrm>
          <a:prstGeom prst="rect">
            <a:avLst/>
          </a:prstGeom>
        </p:spPr>
      </p:pic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71254DB2-9D6D-7DFD-5FC4-A610A7C37D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74793" y="2035381"/>
            <a:ext cx="6554064" cy="223399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800">
                <a:solidFill>
                  <a:schemeClr val="tx2"/>
                </a:solidFill>
                <a:latin typeface="Space Mono" panose="02000509040000020004" pitchFamily="49" charset="0"/>
              </a:defRPr>
            </a:lvl1pPr>
            <a:lvl2pPr marL="457200" indent="0">
              <a:buNone/>
              <a:defRPr sz="2400">
                <a:latin typeface="Courier" pitchFamily="2" charset="0"/>
              </a:defRPr>
            </a:lvl2pPr>
            <a:lvl3pPr marL="914400" indent="0">
              <a:buNone/>
              <a:defRPr sz="2400">
                <a:latin typeface="Courier" pitchFamily="2" charset="0"/>
              </a:defRPr>
            </a:lvl3pPr>
            <a:lvl4pPr marL="1371600" indent="0">
              <a:buNone/>
              <a:defRPr sz="2400">
                <a:latin typeface="Courier" pitchFamily="2" charset="0"/>
              </a:defRPr>
            </a:lvl4pPr>
            <a:lvl5pPr marL="1828800" indent="0">
              <a:buNone/>
              <a:defRPr sz="2400">
                <a:latin typeface="Courier" pitchFamily="2" charset="0"/>
              </a:defRPr>
            </a:lvl5pPr>
          </a:lstStyle>
          <a:p>
            <a:pPr lvl="0"/>
            <a:r>
              <a:rPr lang="en-US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25243547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page ligh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55062DC-96A7-5F4D-8A6B-2B0BED273F5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DEDED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5592179-D872-A944-9635-04EA3A1F9122}"/>
              </a:ext>
            </a:extLst>
          </p:cNvPr>
          <p:cNvGrpSpPr/>
          <p:nvPr/>
        </p:nvGrpSpPr>
        <p:grpSpPr>
          <a:xfrm>
            <a:off x="4564536" y="2320414"/>
            <a:ext cx="3062928" cy="2217171"/>
            <a:chOff x="4839389" y="2748234"/>
            <a:chExt cx="2491956" cy="180386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BBBECEB-54A9-B84E-91DA-163157DD5B1A}"/>
                </a:ext>
              </a:extLst>
            </p:cNvPr>
            <p:cNvSpPr/>
            <p:nvPr/>
          </p:nvSpPr>
          <p:spPr>
            <a:xfrm>
              <a:off x="4839389" y="2748234"/>
              <a:ext cx="2491956" cy="1803860"/>
            </a:xfrm>
            <a:prstGeom prst="rect">
              <a:avLst/>
            </a:prstGeom>
            <a:solidFill>
              <a:srgbClr val="FFEB00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B92FFD3F-FFE5-9A43-8D31-CF8BD67F7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90999" y="2748234"/>
              <a:ext cx="2410002" cy="1803859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9C338BC2-E828-B849-BB1F-AD2D8B0FD35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DEDED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A5D3649-E25A-E14A-93A4-E8118E46CAC9}"/>
              </a:ext>
            </a:extLst>
          </p:cNvPr>
          <p:cNvSpPr/>
          <p:nvPr userDrawn="1"/>
        </p:nvSpPr>
        <p:spPr>
          <a:xfrm>
            <a:off x="4564536" y="2320414"/>
            <a:ext cx="3062928" cy="2217171"/>
          </a:xfrm>
          <a:prstGeom prst="rect">
            <a:avLst/>
          </a:prstGeom>
          <a:solidFill>
            <a:srgbClr val="FFEB00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Black text on a white background&#10;&#10;Description automatically generated">
            <a:extLst>
              <a:ext uri="{FF2B5EF4-FFF2-40B4-BE49-F238E27FC236}">
                <a16:creationId xmlns:a16="http://schemas.microsoft.com/office/drawing/2014/main" id="{C45F7058-0825-72DC-F401-A0B2DD0435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2940" y="2190403"/>
            <a:ext cx="3306119" cy="247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0619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page dar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umbrella, dark, outdoor object, open&#10;&#10;Description automatically generated">
            <a:extLst>
              <a:ext uri="{FF2B5EF4-FFF2-40B4-BE49-F238E27FC236}">
                <a16:creationId xmlns:a16="http://schemas.microsoft.com/office/drawing/2014/main" id="{213EE9AA-C4AE-0440-9B72-A8BCBE17A9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E0D4684-E5F6-6B4B-A607-74F1DD24AAB7}"/>
              </a:ext>
            </a:extLst>
          </p:cNvPr>
          <p:cNvGrpSpPr/>
          <p:nvPr/>
        </p:nvGrpSpPr>
        <p:grpSpPr>
          <a:xfrm>
            <a:off x="4564536" y="2320414"/>
            <a:ext cx="3062928" cy="2217171"/>
            <a:chOff x="4839389" y="2748234"/>
            <a:chExt cx="2491956" cy="180386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9C4E018-17F4-FD4B-AE07-2DC6B7881015}"/>
                </a:ext>
              </a:extLst>
            </p:cNvPr>
            <p:cNvSpPr/>
            <p:nvPr/>
          </p:nvSpPr>
          <p:spPr>
            <a:xfrm>
              <a:off x="4839389" y="2748234"/>
              <a:ext cx="2491956" cy="1803860"/>
            </a:xfrm>
            <a:prstGeom prst="rect">
              <a:avLst/>
            </a:prstGeom>
            <a:solidFill>
              <a:srgbClr val="FFEB00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350883E2-F264-3F4B-9AAC-BAF9AEDFE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90999" y="2748234"/>
              <a:ext cx="2410002" cy="1803859"/>
            </a:xfrm>
            <a:prstGeom prst="rect">
              <a:avLst/>
            </a:prstGeom>
          </p:spPr>
        </p:pic>
      </p:grpSp>
      <p:pic>
        <p:nvPicPr>
          <p:cNvPr id="6" name="Picture 5" descr="A picture containing umbrella, dark, outdoor object, open&#10;&#10;Description automatically generated">
            <a:extLst>
              <a:ext uri="{FF2B5EF4-FFF2-40B4-BE49-F238E27FC236}">
                <a16:creationId xmlns:a16="http://schemas.microsoft.com/office/drawing/2014/main" id="{72C5B2F1-0F46-B749-93BD-57E69363DE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B63B623-54A9-0E43-9915-FAC83CA21ABA}"/>
              </a:ext>
            </a:extLst>
          </p:cNvPr>
          <p:cNvSpPr/>
          <p:nvPr userDrawn="1"/>
        </p:nvSpPr>
        <p:spPr>
          <a:xfrm>
            <a:off x="4564536" y="2320414"/>
            <a:ext cx="3062928" cy="2217171"/>
          </a:xfrm>
          <a:prstGeom prst="rect">
            <a:avLst/>
          </a:prstGeom>
          <a:solidFill>
            <a:srgbClr val="FFEB00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Black text on a white background&#10;&#10;Description automatically generated">
            <a:extLst>
              <a:ext uri="{FF2B5EF4-FFF2-40B4-BE49-F238E27FC236}">
                <a16:creationId xmlns:a16="http://schemas.microsoft.com/office/drawing/2014/main" id="{7D567B36-09F9-D24F-8D1F-DC9C0CE4460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2940" y="2190403"/>
            <a:ext cx="3306119" cy="247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5349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page dar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umbrella, dark, outdoor object, open&#10;&#10;Description automatically generated">
            <a:extLst>
              <a:ext uri="{FF2B5EF4-FFF2-40B4-BE49-F238E27FC236}">
                <a16:creationId xmlns:a16="http://schemas.microsoft.com/office/drawing/2014/main" id="{213EE9AA-C4AE-0440-9B72-A8BCBE17A9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5592179-D872-A944-9635-04EA3A1F9122}"/>
              </a:ext>
            </a:extLst>
          </p:cNvPr>
          <p:cNvGrpSpPr/>
          <p:nvPr/>
        </p:nvGrpSpPr>
        <p:grpSpPr>
          <a:xfrm>
            <a:off x="4564536" y="2320414"/>
            <a:ext cx="3062928" cy="2217171"/>
            <a:chOff x="4839389" y="2748234"/>
            <a:chExt cx="2491956" cy="180386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BBBECEB-54A9-B84E-91DA-163157DD5B1A}"/>
                </a:ext>
              </a:extLst>
            </p:cNvPr>
            <p:cNvSpPr/>
            <p:nvPr/>
          </p:nvSpPr>
          <p:spPr>
            <a:xfrm>
              <a:off x="4839389" y="2748234"/>
              <a:ext cx="2491956" cy="1803860"/>
            </a:xfrm>
            <a:prstGeom prst="rect">
              <a:avLst/>
            </a:prstGeom>
            <a:solidFill>
              <a:srgbClr val="EDEDED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B92FFD3F-FFE5-9A43-8D31-CF8BD67F7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90999" y="2748234"/>
              <a:ext cx="2410002" cy="1803859"/>
            </a:xfrm>
            <a:prstGeom prst="rect">
              <a:avLst/>
            </a:prstGeom>
          </p:spPr>
        </p:pic>
      </p:grpSp>
      <p:pic>
        <p:nvPicPr>
          <p:cNvPr id="7" name="Picture 6" descr="A picture containing umbrella, dark, outdoor object, open&#10;&#10;Description automatically generated">
            <a:extLst>
              <a:ext uri="{FF2B5EF4-FFF2-40B4-BE49-F238E27FC236}">
                <a16:creationId xmlns:a16="http://schemas.microsoft.com/office/drawing/2014/main" id="{8F337579-FCD9-9344-BE02-322FDAD74F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0187F6C-589C-3647-91B5-EF774FEB6C63}"/>
              </a:ext>
            </a:extLst>
          </p:cNvPr>
          <p:cNvSpPr/>
          <p:nvPr userDrawn="1"/>
        </p:nvSpPr>
        <p:spPr>
          <a:xfrm>
            <a:off x="4564536" y="2320414"/>
            <a:ext cx="3062928" cy="2217171"/>
          </a:xfrm>
          <a:prstGeom prst="rect">
            <a:avLst/>
          </a:prstGeom>
          <a:solidFill>
            <a:srgbClr val="EDEDED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Black text on a white background&#10;&#10;Description automatically generated">
            <a:extLst>
              <a:ext uri="{FF2B5EF4-FFF2-40B4-BE49-F238E27FC236}">
                <a16:creationId xmlns:a16="http://schemas.microsoft.com/office/drawing/2014/main" id="{6F9A95DC-AC10-0F7D-5549-F31C9A5DF96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2940" y="2190403"/>
            <a:ext cx="3306119" cy="247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773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1D18C77-EBE4-744D-BF68-C3EC96130C57}"/>
              </a:ext>
            </a:extLst>
          </p:cNvPr>
          <p:cNvSpPr/>
          <p:nvPr/>
        </p:nvSpPr>
        <p:spPr>
          <a:xfrm>
            <a:off x="953758" y="757942"/>
            <a:ext cx="9108571" cy="3982170"/>
          </a:xfrm>
          <a:prstGeom prst="rect">
            <a:avLst/>
          </a:prstGeom>
          <a:solidFill>
            <a:srgbClr val="EDEDED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9F08B4-3312-5C4A-9B9F-1BCADAE1B9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22558" y="1196856"/>
            <a:ext cx="8162693" cy="71561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800">
                <a:solidFill>
                  <a:schemeClr val="tx2"/>
                </a:solidFill>
                <a:latin typeface="Space Mono" panose="02000509040000020004" pitchFamily="49" charset="0"/>
              </a:defRPr>
            </a:lvl1pPr>
            <a:lvl2pPr marL="457200" indent="0">
              <a:buNone/>
              <a:defRPr sz="2400">
                <a:latin typeface="Courier" pitchFamily="2" charset="0"/>
              </a:defRPr>
            </a:lvl2pPr>
            <a:lvl3pPr marL="914400" indent="0">
              <a:buNone/>
              <a:defRPr sz="2400">
                <a:latin typeface="Courier" pitchFamily="2" charset="0"/>
              </a:defRPr>
            </a:lvl3pPr>
            <a:lvl4pPr marL="1371600" indent="0">
              <a:buNone/>
              <a:defRPr sz="2400">
                <a:latin typeface="Courier" pitchFamily="2" charset="0"/>
              </a:defRPr>
            </a:lvl4pPr>
            <a:lvl5pPr marL="1828800" indent="0">
              <a:buNone/>
              <a:defRPr sz="2400">
                <a:latin typeface="Courier" pitchFamily="2" charset="0"/>
              </a:defRPr>
            </a:lvl5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8FB63612-C321-ED47-9C5C-F43E2D87D2A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22558" y="3750768"/>
            <a:ext cx="4783389" cy="33837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Space Mono" panose="02000509040000020004" pitchFamily="49" charset="0"/>
              </a:defRPr>
            </a:lvl1pPr>
            <a:lvl2pPr marL="457200" indent="0">
              <a:buNone/>
              <a:defRPr sz="2400">
                <a:latin typeface="Courier" pitchFamily="2" charset="0"/>
              </a:defRPr>
            </a:lvl2pPr>
            <a:lvl3pPr marL="914400" indent="0">
              <a:buNone/>
              <a:defRPr sz="2400">
                <a:latin typeface="Courier" pitchFamily="2" charset="0"/>
              </a:defRPr>
            </a:lvl3pPr>
            <a:lvl4pPr marL="1371600" indent="0">
              <a:buNone/>
              <a:defRPr sz="2400">
                <a:latin typeface="Courier" pitchFamily="2" charset="0"/>
              </a:defRPr>
            </a:lvl4pPr>
            <a:lvl5pPr marL="1828800" indent="0">
              <a:buNone/>
              <a:defRPr sz="2400">
                <a:latin typeface="Courier" pitchFamily="2" charset="0"/>
              </a:defRPr>
            </a:lvl5pPr>
          </a:lstStyle>
          <a:p>
            <a:pPr lvl="0"/>
            <a:r>
              <a:rPr lang="en-US"/>
              <a:t>Date:</a:t>
            </a:r>
          </a:p>
        </p:txBody>
      </p:sp>
      <p:pic>
        <p:nvPicPr>
          <p:cNvPr id="18" name="Picture 17" descr="A picture containing umbrella, dark, outdoor object, open&#10;&#10;Description automatically generated">
            <a:extLst>
              <a:ext uri="{FF2B5EF4-FFF2-40B4-BE49-F238E27FC236}">
                <a16:creationId xmlns:a16="http://schemas.microsoft.com/office/drawing/2014/main" id="{FD97D589-2232-8348-9888-9CF60DA604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731" y="4506586"/>
            <a:ext cx="2782592" cy="1647345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29A8663-5D12-624C-9655-5AB5483BEC67}"/>
              </a:ext>
            </a:extLst>
          </p:cNvPr>
          <p:cNvSpPr/>
          <p:nvPr/>
        </p:nvSpPr>
        <p:spPr>
          <a:xfrm>
            <a:off x="953758" y="4506586"/>
            <a:ext cx="2329115" cy="233525"/>
          </a:xfrm>
          <a:prstGeom prst="rect">
            <a:avLst/>
          </a:prstGeom>
          <a:solidFill>
            <a:srgbClr val="FFEB00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A picture containing umbrella, dark, outdoor object, open&#10;&#10;Description automatically generated">
            <a:extLst>
              <a:ext uri="{FF2B5EF4-FFF2-40B4-BE49-F238E27FC236}">
                <a16:creationId xmlns:a16="http://schemas.microsoft.com/office/drawing/2014/main" id="{43826EBE-3427-F445-871D-FCB0A5CFB1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731" y="4506586"/>
            <a:ext cx="2782592" cy="1647345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F8A0046A-CF28-B343-BF13-7D0AA3C6E565}"/>
              </a:ext>
            </a:extLst>
          </p:cNvPr>
          <p:cNvSpPr/>
          <p:nvPr userDrawn="1"/>
        </p:nvSpPr>
        <p:spPr>
          <a:xfrm>
            <a:off x="953758" y="4497061"/>
            <a:ext cx="2329115" cy="233525"/>
          </a:xfrm>
          <a:prstGeom prst="rect">
            <a:avLst/>
          </a:prstGeom>
          <a:solidFill>
            <a:srgbClr val="FFEB00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28858FE-BE27-FB0B-FFBB-B1378FE5CC8F}"/>
              </a:ext>
            </a:extLst>
          </p:cNvPr>
          <p:cNvGrpSpPr/>
          <p:nvPr userDrawn="1"/>
        </p:nvGrpSpPr>
        <p:grpSpPr>
          <a:xfrm>
            <a:off x="6723978" y="3045426"/>
            <a:ext cx="4939566" cy="3297558"/>
            <a:chOff x="6723978" y="3045426"/>
            <a:chExt cx="4939566" cy="3297558"/>
          </a:xfrm>
        </p:grpSpPr>
        <p:pic>
          <p:nvPicPr>
            <p:cNvPr id="3" name="Picture 2" descr="A person talking to another person at The AI Summit">
              <a:extLst>
                <a:ext uri="{FF2B5EF4-FFF2-40B4-BE49-F238E27FC236}">
                  <a16:creationId xmlns:a16="http://schemas.microsoft.com/office/drawing/2014/main" id="{8F454651-5540-0CA5-6150-76AB1C472D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27944" y="3053055"/>
              <a:ext cx="4935600" cy="3289929"/>
            </a:xfrm>
            <a:prstGeom prst="rect">
              <a:avLst/>
            </a:prstGeom>
            <a:ln w="12700">
              <a:solidFill>
                <a:schemeClr val="tx2"/>
              </a:solidFill>
            </a:ln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A64D0BD-B2C6-524A-8E9F-C6D1FEAA374E}"/>
                </a:ext>
              </a:extLst>
            </p:cNvPr>
            <p:cNvSpPr/>
            <p:nvPr/>
          </p:nvSpPr>
          <p:spPr>
            <a:xfrm>
              <a:off x="6723978" y="3045426"/>
              <a:ext cx="3338351" cy="1694685"/>
            </a:xfrm>
            <a:prstGeom prst="rect">
              <a:avLst/>
            </a:prstGeom>
            <a:solidFill>
              <a:srgbClr val="FFEB0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F555BAB-06C8-C141-AB6F-1274DF77EE7B}"/>
                </a:ext>
              </a:extLst>
            </p:cNvPr>
            <p:cNvSpPr/>
            <p:nvPr userDrawn="1"/>
          </p:nvSpPr>
          <p:spPr>
            <a:xfrm>
              <a:off x="6723978" y="3045426"/>
              <a:ext cx="3338351" cy="1694685"/>
            </a:xfrm>
            <a:prstGeom prst="rect">
              <a:avLst/>
            </a:prstGeom>
            <a:solidFill>
              <a:srgbClr val="FFEB0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 descr="Black text on a white background&#10;&#10;Description automatically generated">
              <a:extLst>
                <a:ext uri="{FF2B5EF4-FFF2-40B4-BE49-F238E27FC236}">
                  <a16:creationId xmlns:a16="http://schemas.microsoft.com/office/drawing/2014/main" id="{EB0D8A9E-904A-44CD-0F0A-051BDBA9AC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31530" y="3683775"/>
              <a:ext cx="1557592" cy="1167064"/>
            </a:xfrm>
            <a:prstGeom prst="rect">
              <a:avLst/>
            </a:prstGeom>
          </p:spPr>
        </p:pic>
        <p:pic>
          <p:nvPicPr>
            <p:cNvPr id="8" name="Picture 7" descr="A person sitting in a chair talking to a person&#10;&#10;Description automatically generated">
              <a:extLst>
                <a:ext uri="{FF2B5EF4-FFF2-40B4-BE49-F238E27FC236}">
                  <a16:creationId xmlns:a16="http://schemas.microsoft.com/office/drawing/2014/main" id="{9D132C1A-527E-7BCB-3CF0-CD4F4CDE93B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23978" y="3063289"/>
              <a:ext cx="2133580" cy="17106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38039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d page ligh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55062DC-96A7-5F4D-8A6B-2B0BED273F5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DEDED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BBBECEB-54A9-B84E-91DA-163157DD5B1A}"/>
              </a:ext>
            </a:extLst>
          </p:cNvPr>
          <p:cNvSpPr/>
          <p:nvPr userDrawn="1"/>
        </p:nvSpPr>
        <p:spPr>
          <a:xfrm>
            <a:off x="4564536" y="2320414"/>
            <a:ext cx="3062928" cy="2217171"/>
          </a:xfrm>
          <a:prstGeom prst="rect">
            <a:avLst/>
          </a:prstGeom>
          <a:solidFill>
            <a:srgbClr val="FFEB00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4609F15-BA01-AAD5-C767-B65FD30DE2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8658" y="2389197"/>
            <a:ext cx="2774684" cy="207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3687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d page dar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umbrella, dark, outdoor object, open&#10;&#10;Description automatically generated">
            <a:extLst>
              <a:ext uri="{FF2B5EF4-FFF2-40B4-BE49-F238E27FC236}">
                <a16:creationId xmlns:a16="http://schemas.microsoft.com/office/drawing/2014/main" id="{213EE9AA-C4AE-0440-9B72-A8BCBE17A9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9C4E018-17F4-FD4B-AE07-2DC6B7881015}"/>
              </a:ext>
            </a:extLst>
          </p:cNvPr>
          <p:cNvSpPr/>
          <p:nvPr userDrawn="1"/>
        </p:nvSpPr>
        <p:spPr>
          <a:xfrm>
            <a:off x="4564536" y="2320414"/>
            <a:ext cx="3062928" cy="2217171"/>
          </a:xfrm>
          <a:prstGeom prst="rect">
            <a:avLst/>
          </a:prstGeom>
          <a:solidFill>
            <a:srgbClr val="FFEB00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D2B7E23-3B8C-FCFD-231D-AEF8B76C51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8658" y="2389197"/>
            <a:ext cx="2774684" cy="207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6461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d page dar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umbrella, dark, outdoor object, open&#10;&#10;Description automatically generated">
            <a:extLst>
              <a:ext uri="{FF2B5EF4-FFF2-40B4-BE49-F238E27FC236}">
                <a16:creationId xmlns:a16="http://schemas.microsoft.com/office/drawing/2014/main" id="{213EE9AA-C4AE-0440-9B72-A8BCBE17A9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BBBECEB-54A9-B84E-91DA-163157DD5B1A}"/>
              </a:ext>
            </a:extLst>
          </p:cNvPr>
          <p:cNvSpPr/>
          <p:nvPr userDrawn="1"/>
        </p:nvSpPr>
        <p:spPr>
          <a:xfrm>
            <a:off x="4564536" y="2320414"/>
            <a:ext cx="3062928" cy="2217171"/>
          </a:xfrm>
          <a:prstGeom prst="rect">
            <a:avLst/>
          </a:prstGeom>
          <a:solidFill>
            <a:srgbClr val="EDEDED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5515E26E-5F8A-9ECB-C05A-7837191855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8658" y="2389197"/>
            <a:ext cx="2774684" cy="207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7294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2"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75231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 box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umbrella, dark, outdoor object, open&#10;&#10;Description automatically generated">
            <a:extLst>
              <a:ext uri="{FF2B5EF4-FFF2-40B4-BE49-F238E27FC236}">
                <a16:creationId xmlns:a16="http://schemas.microsoft.com/office/drawing/2014/main" id="{BA536770-2D1A-A64F-86BD-18D6DDD63E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27354"/>
            <a:ext cx="12192000" cy="630646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2E3972C-5FCE-B940-BFAC-80DBF48704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6750" y="647186"/>
            <a:ext cx="10552227" cy="45690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200" b="1" i="0">
                <a:solidFill>
                  <a:sysClr val="windowText" lastClr="000000"/>
                </a:solidFill>
                <a:latin typeface="Space Mono" panose="02000509040000020004" pitchFamily="49" charset="77"/>
              </a:defRPr>
            </a:lvl1pPr>
            <a:lvl2pPr marL="4572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GB"/>
              <a:t>Title here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C241ABD5-E9FF-C04F-B282-56A1FF2B8F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8706" y="1421176"/>
            <a:ext cx="10550271" cy="415028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00"/>
              </a:lnSpc>
              <a:buFont typeface="Arial" panose="020B0604020202020204" pitchFamily="34" charset="0"/>
              <a:buNone/>
              <a:defRPr sz="1600" b="0" i="0">
                <a:solidFill>
                  <a:sysClr val="windowText" lastClr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GB"/>
              <a:t>Body copy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45ACA7-7E95-8345-B057-976F3865D249}"/>
              </a:ext>
            </a:extLst>
          </p:cNvPr>
          <p:cNvSpPr txBox="1"/>
          <p:nvPr userDrawn="1"/>
        </p:nvSpPr>
        <p:spPr>
          <a:xfrm>
            <a:off x="10967387" y="6435965"/>
            <a:ext cx="9289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accent1"/>
                </a:solidFill>
                <a:latin typeface="Space Mono" panose="02000509040000020004" pitchFamily="49" charset="0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40003778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umbrella, dark, outdoor object, open&#10;&#10;Description automatically generated">
            <a:extLst>
              <a:ext uri="{FF2B5EF4-FFF2-40B4-BE49-F238E27FC236}">
                <a16:creationId xmlns:a16="http://schemas.microsoft.com/office/drawing/2014/main" id="{1887F749-7DB9-CA40-AE26-6C779910D5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F6D3D06-8A0F-5D49-938F-D8EE0BA54A57}"/>
              </a:ext>
            </a:extLst>
          </p:cNvPr>
          <p:cNvSpPr/>
          <p:nvPr userDrawn="1"/>
        </p:nvSpPr>
        <p:spPr>
          <a:xfrm>
            <a:off x="1905000" y="1549400"/>
            <a:ext cx="8982740" cy="2425700"/>
          </a:xfrm>
          <a:prstGeom prst="rect">
            <a:avLst/>
          </a:prstGeom>
          <a:solidFill>
            <a:srgbClr val="EDEDED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57AE2A5-E465-354E-84A3-F160CC3BD00A}"/>
              </a:ext>
            </a:extLst>
          </p:cNvPr>
          <p:cNvSpPr/>
          <p:nvPr userDrawn="1"/>
        </p:nvSpPr>
        <p:spPr>
          <a:xfrm>
            <a:off x="873436" y="3642139"/>
            <a:ext cx="2901327" cy="2425700"/>
          </a:xfrm>
          <a:prstGeom prst="rect">
            <a:avLst/>
          </a:prstGeom>
          <a:solidFill>
            <a:srgbClr val="EDEDED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6C6DC46-7672-444E-923E-D8A58AAF1DE1}"/>
              </a:ext>
            </a:extLst>
          </p:cNvPr>
          <p:cNvSpPr/>
          <p:nvPr userDrawn="1"/>
        </p:nvSpPr>
        <p:spPr>
          <a:xfrm>
            <a:off x="1905000" y="3642139"/>
            <a:ext cx="1869761" cy="332039"/>
          </a:xfrm>
          <a:prstGeom prst="rect">
            <a:avLst/>
          </a:prstGeom>
          <a:solidFill>
            <a:srgbClr val="FFEB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F2510DD0-2604-4645-8C82-15BBDED0A9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31832" y="1906656"/>
            <a:ext cx="7776264" cy="144283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600" b="1" i="0">
                <a:solidFill>
                  <a:schemeClr val="tx2"/>
                </a:solidFill>
                <a:latin typeface="Space Mono" panose="02000509040000020004" pitchFamily="49" charset="77"/>
              </a:defRPr>
            </a:lvl1pPr>
            <a:lvl2pPr marL="457200" indent="0">
              <a:buNone/>
              <a:defRPr sz="2400">
                <a:latin typeface="Courier" pitchFamily="2" charset="0"/>
              </a:defRPr>
            </a:lvl2pPr>
            <a:lvl3pPr marL="914400" indent="0">
              <a:buNone/>
              <a:defRPr sz="2400">
                <a:latin typeface="Courier" pitchFamily="2" charset="0"/>
              </a:defRPr>
            </a:lvl3pPr>
            <a:lvl4pPr marL="1371600" indent="0">
              <a:buNone/>
              <a:defRPr sz="2400">
                <a:latin typeface="Courier" pitchFamily="2" charset="0"/>
              </a:defRPr>
            </a:lvl4pPr>
            <a:lvl5pPr marL="1828800" indent="0">
              <a:buNone/>
              <a:defRPr sz="2400">
                <a:latin typeface="Courier" pitchFamily="2" charset="0"/>
              </a:defRPr>
            </a:lvl5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DAB8B1C-36E1-1A46-9432-10FEA10B1788}"/>
              </a:ext>
            </a:extLst>
          </p:cNvPr>
          <p:cNvSpPr/>
          <p:nvPr userDrawn="1"/>
        </p:nvSpPr>
        <p:spPr>
          <a:xfrm>
            <a:off x="8990998" y="3285617"/>
            <a:ext cx="2439001" cy="1046739"/>
          </a:xfrm>
          <a:prstGeom prst="rect">
            <a:avLst/>
          </a:prstGeom>
          <a:solidFill>
            <a:srgbClr val="EDEDED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42EB041-41CF-8349-9393-E4B3B9154F12}"/>
              </a:ext>
            </a:extLst>
          </p:cNvPr>
          <p:cNvSpPr/>
          <p:nvPr userDrawn="1"/>
        </p:nvSpPr>
        <p:spPr>
          <a:xfrm>
            <a:off x="8990998" y="3285616"/>
            <a:ext cx="1896741" cy="688562"/>
          </a:xfrm>
          <a:prstGeom prst="rect">
            <a:avLst/>
          </a:prstGeom>
          <a:solidFill>
            <a:srgbClr val="FFEB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5D6C6A6E-26D7-654A-83FD-B647BE83E4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09747" y="3502276"/>
            <a:ext cx="1659241" cy="25524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000" b="0" i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>
                <a:latin typeface="Courier" pitchFamily="2" charset="0"/>
              </a:defRPr>
            </a:lvl2pPr>
            <a:lvl3pPr marL="914400" indent="0">
              <a:buNone/>
              <a:defRPr sz="2400">
                <a:latin typeface="Courier" pitchFamily="2" charset="0"/>
              </a:defRPr>
            </a:lvl3pPr>
            <a:lvl4pPr marL="1371600" indent="0">
              <a:buNone/>
              <a:defRPr sz="2400">
                <a:latin typeface="Courier" pitchFamily="2" charset="0"/>
              </a:defRPr>
            </a:lvl4pPr>
            <a:lvl5pPr marL="1828800" indent="0">
              <a:buNone/>
              <a:defRPr sz="2400">
                <a:latin typeface="Courier" pitchFamily="2" charset="0"/>
              </a:defRPr>
            </a:lvl5pPr>
          </a:lstStyle>
          <a:p>
            <a:pPr lvl="0"/>
            <a:r>
              <a:rPr lang="en-US"/>
              <a:t>Date here</a:t>
            </a:r>
          </a:p>
        </p:txBody>
      </p:sp>
      <p:pic>
        <p:nvPicPr>
          <p:cNvPr id="3" name="Picture 2" descr="Black text on a white background&#10;&#10;Description automatically generated">
            <a:extLst>
              <a:ext uri="{FF2B5EF4-FFF2-40B4-BE49-F238E27FC236}">
                <a16:creationId xmlns:a16="http://schemas.microsoft.com/office/drawing/2014/main" id="{A641DB25-9220-AC4C-89F9-20B688DB7A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528" y="4035196"/>
            <a:ext cx="2632608" cy="197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9656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talking to another person at The AI Summit">
            <a:extLst>
              <a:ext uri="{FF2B5EF4-FFF2-40B4-BE49-F238E27FC236}">
                <a16:creationId xmlns:a16="http://schemas.microsoft.com/office/drawing/2014/main" id="{59B23037-A9DF-EAF6-8646-7FF7C54753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7328" y="3061362"/>
            <a:ext cx="4935600" cy="3289929"/>
          </a:xfrm>
          <a:prstGeom prst="rect">
            <a:avLst/>
          </a:prstGeom>
          <a:ln w="12700">
            <a:solidFill>
              <a:schemeClr val="tx2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1D18C77-EBE4-744D-BF68-C3EC96130C57}"/>
              </a:ext>
            </a:extLst>
          </p:cNvPr>
          <p:cNvSpPr/>
          <p:nvPr userDrawn="1"/>
        </p:nvSpPr>
        <p:spPr>
          <a:xfrm>
            <a:off x="953758" y="757942"/>
            <a:ext cx="9108571" cy="3982170"/>
          </a:xfrm>
          <a:prstGeom prst="rect">
            <a:avLst/>
          </a:prstGeom>
          <a:solidFill>
            <a:srgbClr val="EDEDED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9F08B4-3312-5C4A-9B9F-1BCADAE1B9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22558" y="1196856"/>
            <a:ext cx="8162693" cy="71561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600" b="1" i="0">
                <a:solidFill>
                  <a:schemeClr val="tx2"/>
                </a:solidFill>
                <a:latin typeface="Space Mono" panose="02000509040000020004" pitchFamily="49" charset="77"/>
              </a:defRPr>
            </a:lvl1pPr>
            <a:lvl2pPr marL="457200" indent="0">
              <a:buNone/>
              <a:defRPr sz="2400">
                <a:latin typeface="Courier" pitchFamily="2" charset="0"/>
              </a:defRPr>
            </a:lvl2pPr>
            <a:lvl3pPr marL="914400" indent="0">
              <a:buNone/>
              <a:defRPr sz="2400">
                <a:latin typeface="Courier" pitchFamily="2" charset="0"/>
              </a:defRPr>
            </a:lvl3pPr>
            <a:lvl4pPr marL="1371600" indent="0">
              <a:buNone/>
              <a:defRPr sz="2400">
                <a:latin typeface="Courier" pitchFamily="2" charset="0"/>
              </a:defRPr>
            </a:lvl4pPr>
            <a:lvl5pPr marL="1828800" indent="0">
              <a:buNone/>
              <a:defRPr sz="2400">
                <a:latin typeface="Courier" pitchFamily="2" charset="0"/>
              </a:defRPr>
            </a:lvl5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64D0BD-B2C6-524A-8E9F-C6D1FEAA374E}"/>
              </a:ext>
            </a:extLst>
          </p:cNvPr>
          <p:cNvSpPr/>
          <p:nvPr userDrawn="1"/>
        </p:nvSpPr>
        <p:spPr>
          <a:xfrm>
            <a:off x="6723978" y="3045426"/>
            <a:ext cx="3338351" cy="1694685"/>
          </a:xfrm>
          <a:prstGeom prst="rect">
            <a:avLst/>
          </a:prstGeom>
          <a:solidFill>
            <a:srgbClr val="FFEB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8FB63612-C321-ED47-9C5C-F43E2D87D2A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22558" y="3750768"/>
            <a:ext cx="4783389" cy="33837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000" b="0" i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>
                <a:latin typeface="Courier" pitchFamily="2" charset="0"/>
              </a:defRPr>
            </a:lvl2pPr>
            <a:lvl3pPr marL="914400" indent="0">
              <a:buNone/>
              <a:defRPr sz="2400">
                <a:latin typeface="Courier" pitchFamily="2" charset="0"/>
              </a:defRPr>
            </a:lvl3pPr>
            <a:lvl4pPr marL="1371600" indent="0">
              <a:buNone/>
              <a:defRPr sz="2400">
                <a:latin typeface="Courier" pitchFamily="2" charset="0"/>
              </a:defRPr>
            </a:lvl4pPr>
            <a:lvl5pPr marL="1828800" indent="0">
              <a:buNone/>
              <a:defRPr sz="2400">
                <a:latin typeface="Courier" pitchFamily="2" charset="0"/>
              </a:defRPr>
            </a:lvl5pPr>
          </a:lstStyle>
          <a:p>
            <a:pPr lvl="0"/>
            <a:r>
              <a:rPr lang="en-US"/>
              <a:t>Date:</a:t>
            </a:r>
          </a:p>
        </p:txBody>
      </p:sp>
      <p:pic>
        <p:nvPicPr>
          <p:cNvPr id="2" name="Picture 1" descr="Black text on a white background&#10;&#10;Description automatically generated">
            <a:extLst>
              <a:ext uri="{FF2B5EF4-FFF2-40B4-BE49-F238E27FC236}">
                <a16:creationId xmlns:a16="http://schemas.microsoft.com/office/drawing/2014/main" id="{E1338C6D-E829-D82E-433B-C7EDF0D844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1398" y="3589129"/>
            <a:ext cx="1653059" cy="1238595"/>
          </a:xfrm>
          <a:prstGeom prst="rect">
            <a:avLst/>
          </a:prstGeom>
        </p:spPr>
      </p:pic>
      <p:pic>
        <p:nvPicPr>
          <p:cNvPr id="18" name="Picture 17" descr="A picture containing umbrella, dark, outdoor object, open&#10;&#10;Description automatically generated">
            <a:extLst>
              <a:ext uri="{FF2B5EF4-FFF2-40B4-BE49-F238E27FC236}">
                <a16:creationId xmlns:a16="http://schemas.microsoft.com/office/drawing/2014/main" id="{FD97D589-2232-8348-9888-9CF60DA604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731" y="4506586"/>
            <a:ext cx="2782592" cy="1647345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29A8663-5D12-624C-9655-5AB5483BEC67}"/>
              </a:ext>
            </a:extLst>
          </p:cNvPr>
          <p:cNvSpPr/>
          <p:nvPr userDrawn="1"/>
        </p:nvSpPr>
        <p:spPr>
          <a:xfrm>
            <a:off x="953758" y="4506586"/>
            <a:ext cx="2329115" cy="233525"/>
          </a:xfrm>
          <a:prstGeom prst="rect">
            <a:avLst/>
          </a:prstGeom>
          <a:solidFill>
            <a:srgbClr val="FFEB00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erson sitting in a chair talking to a person&#10;&#10;Description automatically generated">
            <a:extLst>
              <a:ext uri="{FF2B5EF4-FFF2-40B4-BE49-F238E27FC236}">
                <a16:creationId xmlns:a16="http://schemas.microsoft.com/office/drawing/2014/main" id="{E8A01F0F-5A0D-7FD5-D4DC-5EC3706286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23978" y="3045425"/>
            <a:ext cx="2133580" cy="171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3762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taking a picture of a concert&#10;&#10;Description automatically generated">
            <a:extLst>
              <a:ext uri="{FF2B5EF4-FFF2-40B4-BE49-F238E27FC236}">
                <a16:creationId xmlns:a16="http://schemas.microsoft.com/office/drawing/2014/main" id="{FE3BB4DF-BDA3-9E25-0172-6717FEFF12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16861" y="4533900"/>
            <a:ext cx="3193855" cy="2125012"/>
          </a:xfrm>
          <a:prstGeom prst="rect">
            <a:avLst/>
          </a:prstGeom>
          <a:ln w="12700">
            <a:solidFill>
              <a:schemeClr val="tx2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B3C1C94-4726-C246-A1A9-4A3B4F1D5906}"/>
              </a:ext>
            </a:extLst>
          </p:cNvPr>
          <p:cNvSpPr/>
          <p:nvPr userDrawn="1"/>
        </p:nvSpPr>
        <p:spPr>
          <a:xfrm>
            <a:off x="2065488" y="531628"/>
            <a:ext cx="9698606" cy="5973907"/>
          </a:xfrm>
          <a:prstGeom prst="rect">
            <a:avLst/>
          </a:prstGeom>
          <a:solidFill>
            <a:srgbClr val="EDEDED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697788D3-E216-574C-AE73-EFFFD72B8F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3024" y="1175040"/>
            <a:ext cx="7540379" cy="508353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100000"/>
              </a:lnSpc>
              <a:buFontTx/>
              <a:buBlip>
                <a:blip r:embed="rId3"/>
              </a:buBlip>
              <a:defRPr sz="2800" b="1" i="0">
                <a:solidFill>
                  <a:schemeClr val="tx2"/>
                </a:solidFill>
                <a:latin typeface="Space Mono" panose="02000509040000020004" pitchFamily="49" charset="77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>
                <a:latin typeface="Courier" pitchFamily="2" charset="0"/>
              </a:defRPr>
            </a:lvl2pPr>
            <a:lvl3pPr marL="914400" indent="0">
              <a:buNone/>
              <a:defRPr sz="2400">
                <a:latin typeface="Courier" pitchFamily="2" charset="0"/>
              </a:defRPr>
            </a:lvl3pPr>
            <a:lvl4pPr marL="1371600" indent="0">
              <a:buNone/>
              <a:defRPr sz="2400">
                <a:latin typeface="Courier" pitchFamily="2" charset="0"/>
              </a:defRPr>
            </a:lvl4pPr>
            <a:lvl5pPr marL="1828800" indent="0">
              <a:buNone/>
              <a:defRPr sz="2400">
                <a:latin typeface="Courier" pitchFamily="2" charset="0"/>
              </a:defRPr>
            </a:lvl5pPr>
          </a:lstStyle>
          <a:p>
            <a:pPr lvl="0"/>
            <a:r>
              <a:rPr lang="en-US"/>
              <a:t>01 Section 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061F06-212A-5C45-8FC7-C853DC585B15}"/>
              </a:ext>
            </a:extLst>
          </p:cNvPr>
          <p:cNvSpPr/>
          <p:nvPr userDrawn="1"/>
        </p:nvSpPr>
        <p:spPr>
          <a:xfrm rot="16200000">
            <a:off x="1010429" y="1078334"/>
            <a:ext cx="1601766" cy="508353"/>
          </a:xfrm>
          <a:prstGeom prst="rect">
            <a:avLst/>
          </a:prstGeom>
          <a:solidFill>
            <a:srgbClr val="FFEB00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406287-E3D0-934A-A3DA-52E644F67E26}"/>
              </a:ext>
            </a:extLst>
          </p:cNvPr>
          <p:cNvSpPr txBox="1"/>
          <p:nvPr userDrawn="1"/>
        </p:nvSpPr>
        <p:spPr>
          <a:xfrm rot="16200000">
            <a:off x="1165169" y="1147844"/>
            <a:ext cx="1295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Contents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B341F17F-9DE3-8546-AD06-FD75D4D2E2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3024" y="2193910"/>
            <a:ext cx="7540379" cy="508353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100000"/>
              </a:lnSpc>
              <a:buFontTx/>
              <a:buBlip>
                <a:blip r:embed="rId3"/>
              </a:buBlip>
              <a:defRPr sz="2800" b="1" i="0">
                <a:solidFill>
                  <a:schemeClr val="tx2"/>
                </a:solidFill>
                <a:latin typeface="Space Mono" panose="02000509040000020004" pitchFamily="49" charset="77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>
                <a:latin typeface="Courier" pitchFamily="2" charset="0"/>
              </a:defRPr>
            </a:lvl2pPr>
            <a:lvl3pPr marL="914400" indent="0">
              <a:buNone/>
              <a:defRPr sz="2400">
                <a:latin typeface="Courier" pitchFamily="2" charset="0"/>
              </a:defRPr>
            </a:lvl3pPr>
            <a:lvl4pPr marL="1371600" indent="0">
              <a:buNone/>
              <a:defRPr sz="2400">
                <a:latin typeface="Courier" pitchFamily="2" charset="0"/>
              </a:defRPr>
            </a:lvl4pPr>
            <a:lvl5pPr marL="1828800" indent="0">
              <a:buNone/>
              <a:defRPr sz="2400">
                <a:latin typeface="Courier" pitchFamily="2" charset="0"/>
              </a:defRPr>
            </a:lvl5pPr>
          </a:lstStyle>
          <a:p>
            <a:pPr lvl="0"/>
            <a:r>
              <a:rPr lang="en-US"/>
              <a:t>02 Section 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8D2C6C0-F715-CE48-89C0-FCE32CF810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2541" y="3212780"/>
            <a:ext cx="7540379" cy="508353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100000"/>
              </a:lnSpc>
              <a:buFontTx/>
              <a:buBlip>
                <a:blip r:embed="rId3"/>
              </a:buBlip>
              <a:defRPr sz="2800" b="1" i="0">
                <a:solidFill>
                  <a:schemeClr val="tx2"/>
                </a:solidFill>
                <a:latin typeface="Space Mono" panose="02000509040000020004" pitchFamily="49" charset="77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>
                <a:latin typeface="Courier" pitchFamily="2" charset="0"/>
              </a:defRPr>
            </a:lvl2pPr>
            <a:lvl3pPr marL="914400" indent="0">
              <a:buNone/>
              <a:defRPr sz="2400">
                <a:latin typeface="Courier" pitchFamily="2" charset="0"/>
              </a:defRPr>
            </a:lvl3pPr>
            <a:lvl4pPr marL="1371600" indent="0">
              <a:buNone/>
              <a:defRPr sz="2400">
                <a:latin typeface="Courier" pitchFamily="2" charset="0"/>
              </a:defRPr>
            </a:lvl4pPr>
            <a:lvl5pPr marL="1828800" indent="0">
              <a:buNone/>
              <a:defRPr sz="2400">
                <a:latin typeface="Courier" pitchFamily="2" charset="0"/>
              </a:defRPr>
            </a:lvl5pPr>
          </a:lstStyle>
          <a:p>
            <a:pPr lvl="0"/>
            <a:r>
              <a:rPr lang="en-US"/>
              <a:t>03 Section title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D18DAEEE-A074-A946-9151-17C440EECA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02300" y="4231650"/>
            <a:ext cx="7540379" cy="508353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100000"/>
              </a:lnSpc>
              <a:buFontTx/>
              <a:buBlip>
                <a:blip r:embed="rId3"/>
              </a:buBlip>
              <a:defRPr sz="2800" b="1" i="0">
                <a:solidFill>
                  <a:schemeClr val="tx2"/>
                </a:solidFill>
                <a:latin typeface="Space Mono" panose="02000509040000020004" pitchFamily="49" charset="77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>
                <a:latin typeface="Courier" pitchFamily="2" charset="0"/>
              </a:defRPr>
            </a:lvl2pPr>
            <a:lvl3pPr marL="914400" indent="0">
              <a:buNone/>
              <a:defRPr sz="2400">
                <a:latin typeface="Courier" pitchFamily="2" charset="0"/>
              </a:defRPr>
            </a:lvl3pPr>
            <a:lvl4pPr marL="1371600" indent="0">
              <a:buNone/>
              <a:defRPr sz="2400">
                <a:latin typeface="Courier" pitchFamily="2" charset="0"/>
              </a:defRPr>
            </a:lvl4pPr>
            <a:lvl5pPr marL="1828800" indent="0">
              <a:buNone/>
              <a:defRPr sz="2400">
                <a:latin typeface="Courier" pitchFamily="2" charset="0"/>
              </a:defRPr>
            </a:lvl5pPr>
          </a:lstStyle>
          <a:p>
            <a:pPr lvl="0"/>
            <a:r>
              <a:rPr lang="en-US"/>
              <a:t>04 Section title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E9C580AB-7F3B-EE41-B7F5-26456D40482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01817" y="5250519"/>
            <a:ext cx="7540379" cy="508353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100000"/>
              </a:lnSpc>
              <a:buFontTx/>
              <a:buBlip>
                <a:blip r:embed="rId3"/>
              </a:buBlip>
              <a:defRPr sz="2800" b="1" i="0">
                <a:solidFill>
                  <a:schemeClr val="tx2"/>
                </a:solidFill>
                <a:latin typeface="Space Mono" panose="02000509040000020004" pitchFamily="49" charset="77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>
                <a:latin typeface="Courier" pitchFamily="2" charset="0"/>
              </a:defRPr>
            </a:lvl2pPr>
            <a:lvl3pPr marL="914400" indent="0">
              <a:buNone/>
              <a:defRPr sz="2400">
                <a:latin typeface="Courier" pitchFamily="2" charset="0"/>
              </a:defRPr>
            </a:lvl3pPr>
            <a:lvl4pPr marL="1371600" indent="0">
              <a:buNone/>
              <a:defRPr sz="2400">
                <a:latin typeface="Courier" pitchFamily="2" charset="0"/>
              </a:defRPr>
            </a:lvl4pPr>
            <a:lvl5pPr marL="1828800" indent="0">
              <a:buNone/>
              <a:defRPr sz="2400">
                <a:latin typeface="Courier" pitchFamily="2" charset="0"/>
              </a:defRPr>
            </a:lvl5pPr>
          </a:lstStyle>
          <a:p>
            <a:pPr lvl="0"/>
            <a:r>
              <a:rPr lang="en-US"/>
              <a:t>05 Section title</a:t>
            </a:r>
          </a:p>
        </p:txBody>
      </p:sp>
      <p:pic>
        <p:nvPicPr>
          <p:cNvPr id="12" name="Picture 11" descr="A person holding a phone&#10;&#10;Description automatically generated">
            <a:extLst>
              <a:ext uri="{FF2B5EF4-FFF2-40B4-BE49-F238E27FC236}">
                <a16:creationId xmlns:a16="http://schemas.microsoft.com/office/drawing/2014/main" id="{566D52F0-E122-0DA6-8331-3FE036CD5A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0108" y="4544480"/>
            <a:ext cx="1790608" cy="210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8089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laughing at a screen&#10;&#10;Description automatically generated">
            <a:extLst>
              <a:ext uri="{FF2B5EF4-FFF2-40B4-BE49-F238E27FC236}">
                <a16:creationId xmlns:a16="http://schemas.microsoft.com/office/drawing/2014/main" id="{16FFB2BD-DD08-7BEE-C8CD-1A667D42C5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06653" y="2717647"/>
            <a:ext cx="3629161" cy="2594753"/>
          </a:xfrm>
          <a:prstGeom prst="rect">
            <a:avLst/>
          </a:prstGeom>
          <a:ln w="12700">
            <a:solidFill>
              <a:schemeClr val="tx2"/>
            </a:solidFill>
          </a:ln>
        </p:spPr>
      </p:pic>
      <p:pic>
        <p:nvPicPr>
          <p:cNvPr id="11" name="Picture 10" descr="A picture containing umbrella, dark, outdoor object, open&#10;&#10;Description automatically generated">
            <a:extLst>
              <a:ext uri="{FF2B5EF4-FFF2-40B4-BE49-F238E27FC236}">
                <a16:creationId xmlns:a16="http://schemas.microsoft.com/office/drawing/2014/main" id="{BA536770-2D1A-A64F-86BD-18D6DDD63E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27354"/>
            <a:ext cx="12192000" cy="63064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D27C548-481A-194F-AC7B-D2EC712F54AC}"/>
              </a:ext>
            </a:extLst>
          </p:cNvPr>
          <p:cNvSpPr/>
          <p:nvPr userDrawn="1"/>
        </p:nvSpPr>
        <p:spPr>
          <a:xfrm>
            <a:off x="8870325" y="1687148"/>
            <a:ext cx="2498652" cy="2478526"/>
          </a:xfrm>
          <a:prstGeom prst="rect">
            <a:avLst/>
          </a:prstGeom>
          <a:solidFill>
            <a:srgbClr val="EDEDED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2E3972C-5FCE-B940-BFAC-80DBF48704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6750" y="647186"/>
            <a:ext cx="5465875" cy="45690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200" b="1" i="0">
                <a:solidFill>
                  <a:sysClr val="windowText" lastClr="000000"/>
                </a:solidFill>
                <a:latin typeface="Space Mono" panose="02000509040000020004" pitchFamily="49" charset="77"/>
              </a:defRPr>
            </a:lvl1pPr>
            <a:lvl2pPr marL="4572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GB"/>
              <a:t>Title here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A3142A5-F6A5-9E49-9B2E-EE054D06965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8706" y="1430375"/>
            <a:ext cx="5465875" cy="414108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00"/>
              </a:lnSpc>
              <a:buNone/>
              <a:defRPr sz="1600" b="0" i="0">
                <a:solidFill>
                  <a:sysClr val="windowText" lastClr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GB"/>
              <a:t>Body copy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D4FFEB-AF7E-B046-887A-AAF908E2C084}"/>
              </a:ext>
            </a:extLst>
          </p:cNvPr>
          <p:cNvSpPr/>
          <p:nvPr userDrawn="1"/>
        </p:nvSpPr>
        <p:spPr>
          <a:xfrm>
            <a:off x="8870325" y="2702961"/>
            <a:ext cx="2065489" cy="1462714"/>
          </a:xfrm>
          <a:prstGeom prst="rect">
            <a:avLst/>
          </a:prstGeom>
          <a:solidFill>
            <a:srgbClr val="FFEB00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30FAE7-8588-834E-BC0E-B04F6B17F38B}"/>
              </a:ext>
            </a:extLst>
          </p:cNvPr>
          <p:cNvSpPr txBox="1"/>
          <p:nvPr userDrawn="1"/>
        </p:nvSpPr>
        <p:spPr>
          <a:xfrm>
            <a:off x="10967387" y="6435965"/>
            <a:ext cx="9289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accent1"/>
                </a:solidFill>
                <a:latin typeface="Space Mono" panose="02000509040000020004" pitchFamily="49" charset="0"/>
              </a:rPr>
              <a:t>‹#›</a:t>
            </a:r>
          </a:p>
        </p:txBody>
      </p:sp>
      <p:pic>
        <p:nvPicPr>
          <p:cNvPr id="12" name="Picture 11" descr="A person laughing at a television&#10;&#10;Description automatically generated">
            <a:extLst>
              <a:ext uri="{FF2B5EF4-FFF2-40B4-BE49-F238E27FC236}">
                <a16:creationId xmlns:a16="http://schemas.microsoft.com/office/drawing/2014/main" id="{54AA1011-A6B4-D722-E40A-486C6DB953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6" b="100000" l="5457" r="100000">
                        <a14:foregroundMark x1="18941" y1="92868" x2="6421" y2="99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6233" y="2762632"/>
            <a:ext cx="1454736" cy="147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50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umbrella, dark, outdoor object, open&#10;&#10;Description automatically generated">
            <a:extLst>
              <a:ext uri="{FF2B5EF4-FFF2-40B4-BE49-F238E27FC236}">
                <a16:creationId xmlns:a16="http://schemas.microsoft.com/office/drawing/2014/main" id="{BA536770-2D1A-A64F-86BD-18D6DDD63E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27354"/>
            <a:ext cx="12192000" cy="630646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2E3972C-5FCE-B940-BFAC-80DBF48704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6750" y="647186"/>
            <a:ext cx="5465875" cy="45690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200" b="1" i="0">
                <a:solidFill>
                  <a:sysClr val="windowText" lastClr="000000"/>
                </a:solidFill>
                <a:latin typeface="Space Mono" panose="02000509040000020004" pitchFamily="49" charset="77"/>
              </a:defRPr>
            </a:lvl1pPr>
            <a:lvl2pPr marL="4572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GB"/>
              <a:t>Title here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A3142A5-F6A5-9E49-9B2E-EE054D06965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8706" y="1430375"/>
            <a:ext cx="5465875" cy="414108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00"/>
              </a:lnSpc>
              <a:buNone/>
              <a:defRPr sz="1600" b="0" i="0">
                <a:solidFill>
                  <a:sysClr val="windowText" lastClr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GB"/>
              <a:t>Body copy</a:t>
            </a:r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30FAE7-8588-834E-BC0E-B04F6B17F38B}"/>
              </a:ext>
            </a:extLst>
          </p:cNvPr>
          <p:cNvSpPr txBox="1"/>
          <p:nvPr userDrawn="1"/>
        </p:nvSpPr>
        <p:spPr>
          <a:xfrm>
            <a:off x="10967387" y="6435965"/>
            <a:ext cx="9289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accent1"/>
                </a:solidFill>
                <a:latin typeface="Space Mono" panose="02000509040000020004" pitchFamily="49" charset="0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932126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umbrella, dark, outdoor object, open&#10;&#10;Description automatically generated">
            <a:extLst>
              <a:ext uri="{FF2B5EF4-FFF2-40B4-BE49-F238E27FC236}">
                <a16:creationId xmlns:a16="http://schemas.microsoft.com/office/drawing/2014/main" id="{EF534B46-A058-817F-7FC4-EFBFD5838E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17" r="481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1D18C77-EBE4-744D-BF68-C3EC96130C57}"/>
              </a:ext>
            </a:extLst>
          </p:cNvPr>
          <p:cNvSpPr/>
          <p:nvPr/>
        </p:nvSpPr>
        <p:spPr>
          <a:xfrm>
            <a:off x="647700" y="523499"/>
            <a:ext cx="10915650" cy="581100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9F08B4-3312-5C4A-9B9F-1BCADAE1B9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48107" y="834546"/>
            <a:ext cx="8162693" cy="71561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800">
                <a:solidFill>
                  <a:schemeClr val="tx2"/>
                </a:solidFill>
                <a:latin typeface="Space Mono" panose="02000509040000020004" pitchFamily="49" charset="0"/>
              </a:defRPr>
            </a:lvl1pPr>
            <a:lvl2pPr marL="457200" indent="0">
              <a:buNone/>
              <a:defRPr sz="2400">
                <a:latin typeface="Courier" pitchFamily="2" charset="0"/>
              </a:defRPr>
            </a:lvl2pPr>
            <a:lvl3pPr marL="914400" indent="0">
              <a:buNone/>
              <a:defRPr sz="2400">
                <a:latin typeface="Courier" pitchFamily="2" charset="0"/>
              </a:defRPr>
            </a:lvl3pPr>
            <a:lvl4pPr marL="1371600" indent="0">
              <a:buNone/>
              <a:defRPr sz="2400">
                <a:latin typeface="Courier" pitchFamily="2" charset="0"/>
              </a:defRPr>
            </a:lvl4pPr>
            <a:lvl5pPr marL="1828800" indent="0">
              <a:buNone/>
              <a:defRPr sz="2400">
                <a:latin typeface="Courier" pitchFamily="2" charset="0"/>
              </a:defRPr>
            </a:lvl5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8FB63612-C321-ED47-9C5C-F43E2D87D2A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8106" y="3657791"/>
            <a:ext cx="8162693" cy="1709677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Space Mono" panose="02000509040000020004" pitchFamily="49" charset="0"/>
              </a:defRPr>
            </a:lvl1pPr>
            <a:lvl2pPr marL="457200" indent="0">
              <a:buNone/>
              <a:defRPr sz="2400">
                <a:latin typeface="Courier" pitchFamily="2" charset="0"/>
              </a:defRPr>
            </a:lvl2pPr>
            <a:lvl3pPr marL="914400" indent="0">
              <a:buNone/>
              <a:defRPr sz="2400">
                <a:latin typeface="Courier" pitchFamily="2" charset="0"/>
              </a:defRPr>
            </a:lvl3pPr>
            <a:lvl4pPr marL="1371600" indent="0">
              <a:buNone/>
              <a:defRPr sz="2400">
                <a:latin typeface="Courier" pitchFamily="2" charset="0"/>
              </a:defRPr>
            </a:lvl4pPr>
            <a:lvl5pPr marL="1828800" indent="0">
              <a:buNone/>
              <a:defRPr sz="2400">
                <a:latin typeface="Courier" pitchFamily="2" charset="0"/>
              </a:defRPr>
            </a:lvl5pPr>
          </a:lstStyle>
          <a:p>
            <a:pPr lvl="0"/>
            <a:r>
              <a:rPr lang="en-US" dirty="0"/>
              <a:t>Presenter(s)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Presenter(s)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Presenter(s)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Presenter(s)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588C23C-4B9D-2CAB-A473-70569FB75002}"/>
              </a:ext>
            </a:extLst>
          </p:cNvPr>
          <p:cNvGrpSpPr/>
          <p:nvPr userDrawn="1"/>
        </p:nvGrpSpPr>
        <p:grpSpPr>
          <a:xfrm>
            <a:off x="10194997" y="5367468"/>
            <a:ext cx="1780552" cy="1334510"/>
            <a:chOff x="9908415" y="5367468"/>
            <a:chExt cx="1780552" cy="133451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6E3D0FA-735C-5B3C-DDDE-616ECA8FB8FB}"/>
                </a:ext>
              </a:extLst>
            </p:cNvPr>
            <p:cNvSpPr/>
            <p:nvPr userDrawn="1"/>
          </p:nvSpPr>
          <p:spPr>
            <a:xfrm>
              <a:off x="9908415" y="5367468"/>
              <a:ext cx="1780552" cy="1334510"/>
            </a:xfrm>
            <a:prstGeom prst="rect">
              <a:avLst/>
            </a:prstGeom>
            <a:solidFill>
              <a:srgbClr val="FFEB00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720FC9DF-4D9A-B3A1-402A-5E4F887227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08415" y="5367468"/>
              <a:ext cx="1780552" cy="1334510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5323081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2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umbrella, dark, outdoor object, open&#10;&#10;Description automatically generated">
            <a:extLst>
              <a:ext uri="{FF2B5EF4-FFF2-40B4-BE49-F238E27FC236}">
                <a16:creationId xmlns:a16="http://schemas.microsoft.com/office/drawing/2014/main" id="{BA536770-2D1A-A64F-86BD-18D6DDD63E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27354"/>
            <a:ext cx="12192000" cy="630646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2E3972C-5FCE-B940-BFAC-80DBF48704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6750" y="647186"/>
            <a:ext cx="10552227" cy="45690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200" b="1" i="0">
                <a:solidFill>
                  <a:sysClr val="windowText" lastClr="000000"/>
                </a:solidFill>
                <a:latin typeface="Space Mono" panose="02000509040000020004" pitchFamily="49" charset="77"/>
              </a:defRPr>
            </a:lvl1pPr>
            <a:lvl2pPr marL="4572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GB"/>
              <a:t>Title here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A3142A5-F6A5-9E49-9B2E-EE054D06965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8707" y="1430375"/>
            <a:ext cx="4893750" cy="414108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00"/>
              </a:lnSpc>
              <a:buNone/>
              <a:defRPr sz="1600" b="0" i="0">
                <a:solidFill>
                  <a:sysClr val="windowText" lastClr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GB"/>
              <a:t>Body copy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0C091D2-9847-9341-9E60-EFFF1C1EF0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5228" y="1430375"/>
            <a:ext cx="4893750" cy="414108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00"/>
              </a:lnSpc>
              <a:buNone/>
              <a:defRPr sz="1600" b="0" i="0">
                <a:solidFill>
                  <a:sysClr val="windowText" lastClr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GB"/>
              <a:t>Body copy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9CCEFD-B4ED-E147-AC58-B74FAEEE5716}"/>
              </a:ext>
            </a:extLst>
          </p:cNvPr>
          <p:cNvSpPr txBox="1"/>
          <p:nvPr userDrawn="1"/>
        </p:nvSpPr>
        <p:spPr>
          <a:xfrm>
            <a:off x="10967387" y="6435965"/>
            <a:ext cx="9289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accent1"/>
                </a:solidFill>
                <a:latin typeface="Space Mono" panose="02000509040000020004" pitchFamily="49" charset="0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4546685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2 bulle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umbrella, dark, outdoor object, open&#10;&#10;Description automatically generated">
            <a:extLst>
              <a:ext uri="{FF2B5EF4-FFF2-40B4-BE49-F238E27FC236}">
                <a16:creationId xmlns:a16="http://schemas.microsoft.com/office/drawing/2014/main" id="{BA536770-2D1A-A64F-86BD-18D6DDD63E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27354"/>
            <a:ext cx="12192000" cy="630646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2E3972C-5FCE-B940-BFAC-80DBF48704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6750" y="647186"/>
            <a:ext cx="10552227" cy="45690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200" b="1" i="0">
                <a:solidFill>
                  <a:sysClr val="windowText" lastClr="000000"/>
                </a:solidFill>
                <a:latin typeface="Space Mono" panose="02000509040000020004" pitchFamily="49" charset="77"/>
              </a:defRPr>
            </a:lvl1pPr>
            <a:lvl2pPr marL="4572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GB"/>
              <a:t>Title here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A3142A5-F6A5-9E49-9B2E-EE054D06965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8707" y="1430375"/>
            <a:ext cx="4893750" cy="4141085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ts val="2400"/>
              </a:lnSpc>
              <a:buFontTx/>
              <a:buBlip>
                <a:blip r:embed="rId3"/>
              </a:buBlip>
              <a:defRPr sz="1600" b="0" i="0">
                <a:solidFill>
                  <a:sysClr val="windowText" lastClr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GB"/>
              <a:t>Body copy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0C091D2-9847-9341-9E60-EFFF1C1EF0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5228" y="1430375"/>
            <a:ext cx="4893750" cy="4141085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ts val="2400"/>
              </a:lnSpc>
              <a:buFontTx/>
              <a:buBlip>
                <a:blip r:embed="rId3"/>
              </a:buBlip>
              <a:defRPr sz="1600" b="0" i="0">
                <a:solidFill>
                  <a:sysClr val="windowText" lastClr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GB"/>
              <a:t>Body copy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B90A78-1A17-A246-B728-1B3ADF10C951}"/>
              </a:ext>
            </a:extLst>
          </p:cNvPr>
          <p:cNvSpPr txBox="1"/>
          <p:nvPr userDrawn="1"/>
        </p:nvSpPr>
        <p:spPr>
          <a:xfrm>
            <a:off x="10967387" y="6435965"/>
            <a:ext cx="9289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accent1"/>
                </a:solidFill>
                <a:latin typeface="Space Mono" panose="02000509040000020004" pitchFamily="49" charset="0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5871389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page ligh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 holding a drone&#10;&#10;Description automatically generated">
            <a:extLst>
              <a:ext uri="{FF2B5EF4-FFF2-40B4-BE49-F238E27FC236}">
                <a16:creationId xmlns:a16="http://schemas.microsoft.com/office/drawing/2014/main" id="{676CFDF4-A910-8C71-32D3-BAC1BA07DD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410" y="2250544"/>
            <a:ext cx="3788282" cy="2524890"/>
          </a:xfrm>
          <a:prstGeom prst="rect">
            <a:avLst/>
          </a:prstGeom>
          <a:ln w="12700">
            <a:solidFill>
              <a:schemeClr val="tx2"/>
            </a:solidFill>
          </a:ln>
        </p:spPr>
      </p:pic>
      <p:pic>
        <p:nvPicPr>
          <p:cNvPr id="10" name="Picture 9" descr="A picture containing umbrella, dark, outdoor object, open&#10;&#10;Description automatically generated">
            <a:extLst>
              <a:ext uri="{FF2B5EF4-FFF2-40B4-BE49-F238E27FC236}">
                <a16:creationId xmlns:a16="http://schemas.microsoft.com/office/drawing/2014/main" id="{8F5B5F47-633F-9C4E-8A26-2149DCC040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2399" y="3652668"/>
            <a:ext cx="3396879" cy="2216504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8D2B5A2-46E1-2A45-9F62-5DDFA5A11BC0}"/>
              </a:ext>
            </a:extLst>
          </p:cNvPr>
          <p:cNvSpPr/>
          <p:nvPr userDrawn="1"/>
        </p:nvSpPr>
        <p:spPr>
          <a:xfrm>
            <a:off x="2573078" y="1522750"/>
            <a:ext cx="8325293" cy="2331937"/>
          </a:xfrm>
          <a:prstGeom prst="rect">
            <a:avLst/>
          </a:prstGeom>
          <a:solidFill>
            <a:srgbClr val="EDEDED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C4577BD2-6BF0-2A44-A1EC-00CCDD7296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23836" y="2241788"/>
            <a:ext cx="5746329" cy="1155449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3600" b="1" i="0">
                <a:solidFill>
                  <a:schemeClr val="tx2"/>
                </a:solidFill>
                <a:latin typeface="Space Mono" panose="02000509040000020004" pitchFamily="49" charset="77"/>
              </a:defRPr>
            </a:lvl1pPr>
            <a:lvl2pPr marL="457200" indent="0">
              <a:buNone/>
              <a:defRPr sz="2400">
                <a:latin typeface="Courier" pitchFamily="2" charset="0"/>
              </a:defRPr>
            </a:lvl2pPr>
            <a:lvl3pPr marL="914400" indent="0">
              <a:buNone/>
              <a:defRPr sz="2400">
                <a:latin typeface="Courier" pitchFamily="2" charset="0"/>
              </a:defRPr>
            </a:lvl3pPr>
            <a:lvl4pPr marL="1371600" indent="0">
              <a:buNone/>
              <a:defRPr sz="2400">
                <a:latin typeface="Courier" pitchFamily="2" charset="0"/>
              </a:defRPr>
            </a:lvl4pPr>
            <a:lvl5pPr marL="1828800" indent="0">
              <a:buNone/>
              <a:defRPr sz="2400">
                <a:latin typeface="Courier" pitchFamily="2" charset="0"/>
              </a:defRPr>
            </a:lvl5pPr>
          </a:lstStyle>
          <a:p>
            <a:pPr lvl="0"/>
            <a:r>
              <a:rPr lang="en-US"/>
              <a:t>Section title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90958A-AFDD-CB4E-A13D-EF12CA19C59D}"/>
              </a:ext>
            </a:extLst>
          </p:cNvPr>
          <p:cNvSpPr/>
          <p:nvPr userDrawn="1"/>
        </p:nvSpPr>
        <p:spPr>
          <a:xfrm>
            <a:off x="2573077" y="1017207"/>
            <a:ext cx="1927665" cy="508353"/>
          </a:xfrm>
          <a:prstGeom prst="rect">
            <a:avLst/>
          </a:prstGeom>
          <a:solidFill>
            <a:srgbClr val="FFEB00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02AAA7D-4047-A14F-8DD2-7B0148CCD6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14829" y="1107517"/>
            <a:ext cx="1594527" cy="32773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ysClr val="windowText" lastClr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1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1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1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US"/>
              <a:t>Section 01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BD1BCE-089B-CD4B-B748-5CBB7428A10D}"/>
              </a:ext>
            </a:extLst>
          </p:cNvPr>
          <p:cNvSpPr/>
          <p:nvPr userDrawn="1"/>
        </p:nvSpPr>
        <p:spPr>
          <a:xfrm>
            <a:off x="2573078" y="2241788"/>
            <a:ext cx="2039829" cy="1612899"/>
          </a:xfrm>
          <a:prstGeom prst="rect">
            <a:avLst/>
          </a:prstGeom>
          <a:solidFill>
            <a:srgbClr val="FFEB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6C0B6D4-C9C0-1248-B018-8A766C3F9A5E}"/>
              </a:ext>
            </a:extLst>
          </p:cNvPr>
          <p:cNvSpPr/>
          <p:nvPr userDrawn="1"/>
        </p:nvSpPr>
        <p:spPr>
          <a:xfrm>
            <a:off x="7772398" y="3652667"/>
            <a:ext cx="3118512" cy="202019"/>
          </a:xfrm>
          <a:prstGeom prst="rect">
            <a:avLst/>
          </a:prstGeom>
          <a:solidFill>
            <a:srgbClr val="FFEB00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person holding a drone&#10;&#10;Description automatically generated">
            <a:extLst>
              <a:ext uri="{FF2B5EF4-FFF2-40B4-BE49-F238E27FC236}">
                <a16:creationId xmlns:a16="http://schemas.microsoft.com/office/drawing/2014/main" id="{1A080DEE-95D2-6EA4-DA93-8CD06A45AB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505" y="2241788"/>
            <a:ext cx="3786187" cy="252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9241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page dar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umbrella, dark, outdoor object, open&#10;&#10;Description automatically generated">
            <a:extLst>
              <a:ext uri="{FF2B5EF4-FFF2-40B4-BE49-F238E27FC236}">
                <a16:creationId xmlns:a16="http://schemas.microsoft.com/office/drawing/2014/main" id="{0664A4B7-27EE-7C44-8AD8-7D274FCF50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8D2B5A2-46E1-2A45-9F62-5DDFA5A11BC0}"/>
              </a:ext>
            </a:extLst>
          </p:cNvPr>
          <p:cNvSpPr/>
          <p:nvPr userDrawn="1"/>
        </p:nvSpPr>
        <p:spPr>
          <a:xfrm>
            <a:off x="2849525" y="2065011"/>
            <a:ext cx="8325293" cy="2331937"/>
          </a:xfrm>
          <a:prstGeom prst="rect">
            <a:avLst/>
          </a:prstGeom>
          <a:solidFill>
            <a:srgbClr val="EDEDED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C4577BD2-6BF0-2A44-A1EC-00CCDD7296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00283" y="2784049"/>
            <a:ext cx="5746329" cy="1155449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3600" b="1" i="0">
                <a:solidFill>
                  <a:schemeClr val="tx2"/>
                </a:solidFill>
                <a:latin typeface="Space Mono" panose="02000509040000020004" pitchFamily="49" charset="77"/>
              </a:defRPr>
            </a:lvl1pPr>
            <a:lvl2pPr marL="457200" indent="0">
              <a:buNone/>
              <a:defRPr sz="2400">
                <a:latin typeface="Courier" pitchFamily="2" charset="0"/>
              </a:defRPr>
            </a:lvl2pPr>
            <a:lvl3pPr marL="914400" indent="0">
              <a:buNone/>
              <a:defRPr sz="2400">
                <a:latin typeface="Courier" pitchFamily="2" charset="0"/>
              </a:defRPr>
            </a:lvl3pPr>
            <a:lvl4pPr marL="1371600" indent="0">
              <a:buNone/>
              <a:defRPr sz="2400">
                <a:latin typeface="Courier" pitchFamily="2" charset="0"/>
              </a:defRPr>
            </a:lvl4pPr>
            <a:lvl5pPr marL="1828800" indent="0">
              <a:buNone/>
              <a:defRPr sz="2400">
                <a:latin typeface="Courier" pitchFamily="2" charset="0"/>
              </a:defRPr>
            </a:lvl5pPr>
          </a:lstStyle>
          <a:p>
            <a:pPr lvl="0"/>
            <a:r>
              <a:rPr lang="en-US"/>
              <a:t>Section title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90958A-AFDD-CB4E-A13D-EF12CA19C59D}"/>
              </a:ext>
            </a:extLst>
          </p:cNvPr>
          <p:cNvSpPr/>
          <p:nvPr userDrawn="1"/>
        </p:nvSpPr>
        <p:spPr>
          <a:xfrm>
            <a:off x="2849524" y="1559468"/>
            <a:ext cx="1927665" cy="508353"/>
          </a:xfrm>
          <a:prstGeom prst="rect">
            <a:avLst/>
          </a:prstGeom>
          <a:solidFill>
            <a:srgbClr val="FFEB00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02AAA7D-4047-A14F-8DD2-7B0148CCD6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276" y="1649778"/>
            <a:ext cx="1594527" cy="32773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ysClr val="windowText" lastClr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1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1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1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US"/>
              <a:t>Section 01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BD1BCE-089B-CD4B-B748-5CBB7428A10D}"/>
              </a:ext>
            </a:extLst>
          </p:cNvPr>
          <p:cNvSpPr/>
          <p:nvPr userDrawn="1"/>
        </p:nvSpPr>
        <p:spPr>
          <a:xfrm>
            <a:off x="2849525" y="2784049"/>
            <a:ext cx="2039829" cy="1612899"/>
          </a:xfrm>
          <a:prstGeom prst="rect">
            <a:avLst/>
          </a:prstGeom>
          <a:solidFill>
            <a:srgbClr val="FFEB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9045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page ligh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82CE03-5159-7E1B-7A30-D4888B45D6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1356" y="3870548"/>
            <a:ext cx="2355215" cy="2574247"/>
          </a:xfrm>
          <a:prstGeom prst="rect">
            <a:avLst/>
          </a:prstGeom>
          <a:ln w="12700">
            <a:solidFill>
              <a:schemeClr val="tx2"/>
            </a:solidFill>
          </a:ln>
        </p:spPr>
      </p:pic>
      <p:pic>
        <p:nvPicPr>
          <p:cNvPr id="10" name="Picture 9" descr="A picture containing umbrella, dark, outdoor object, open&#10;&#10;Description automatically generated">
            <a:extLst>
              <a:ext uri="{FF2B5EF4-FFF2-40B4-BE49-F238E27FC236}">
                <a16:creationId xmlns:a16="http://schemas.microsoft.com/office/drawing/2014/main" id="{8F5B5F47-633F-9C4E-8A26-2149DCC040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77582" y="435304"/>
            <a:ext cx="3396879" cy="2216504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8D2B5A2-46E1-2A45-9F62-5DDFA5A11BC0}"/>
              </a:ext>
            </a:extLst>
          </p:cNvPr>
          <p:cNvSpPr/>
          <p:nvPr userDrawn="1"/>
        </p:nvSpPr>
        <p:spPr>
          <a:xfrm>
            <a:off x="2744345" y="2373355"/>
            <a:ext cx="8325293" cy="2331937"/>
          </a:xfrm>
          <a:prstGeom prst="rect">
            <a:avLst/>
          </a:prstGeom>
          <a:solidFill>
            <a:srgbClr val="EDEDED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C4577BD2-6BF0-2A44-A1EC-00CCDD7296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46201" y="2882887"/>
            <a:ext cx="7518257" cy="647489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3600" b="1" i="0">
                <a:solidFill>
                  <a:schemeClr val="tx2"/>
                </a:solidFill>
                <a:latin typeface="Space Mono" panose="02000509040000020004" pitchFamily="49" charset="77"/>
              </a:defRPr>
            </a:lvl1pPr>
            <a:lvl2pPr marL="457200" indent="0">
              <a:buNone/>
              <a:defRPr sz="2400">
                <a:latin typeface="Courier" pitchFamily="2" charset="0"/>
              </a:defRPr>
            </a:lvl2pPr>
            <a:lvl3pPr marL="914400" indent="0">
              <a:buNone/>
              <a:defRPr sz="2400">
                <a:latin typeface="Courier" pitchFamily="2" charset="0"/>
              </a:defRPr>
            </a:lvl3pPr>
            <a:lvl4pPr marL="1371600" indent="0">
              <a:buNone/>
              <a:defRPr sz="2400">
                <a:latin typeface="Courier" pitchFamily="2" charset="0"/>
              </a:defRPr>
            </a:lvl4pPr>
            <a:lvl5pPr marL="1828800" indent="0">
              <a:buNone/>
              <a:defRPr sz="2400">
                <a:latin typeface="Courier" pitchFamily="2" charset="0"/>
              </a:defRPr>
            </a:lvl5pPr>
          </a:lstStyle>
          <a:p>
            <a:pPr lvl="0"/>
            <a:r>
              <a:rPr lang="en-US"/>
              <a:t>Section title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90958A-AFDD-CB4E-A13D-EF12CA19C59D}"/>
              </a:ext>
            </a:extLst>
          </p:cNvPr>
          <p:cNvSpPr/>
          <p:nvPr userDrawn="1"/>
        </p:nvSpPr>
        <p:spPr>
          <a:xfrm>
            <a:off x="2744344" y="1867812"/>
            <a:ext cx="1927665" cy="508353"/>
          </a:xfrm>
          <a:prstGeom prst="rect">
            <a:avLst/>
          </a:prstGeom>
          <a:solidFill>
            <a:srgbClr val="FFEB00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02AAA7D-4047-A14F-8DD2-7B0148CCD6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86096" y="1958122"/>
            <a:ext cx="1594527" cy="32773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ysClr val="windowText" lastClr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1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1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1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US"/>
              <a:t>Section 02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6C0B6D4-C9C0-1248-B018-8A766C3F9A5E}"/>
              </a:ext>
            </a:extLst>
          </p:cNvPr>
          <p:cNvSpPr/>
          <p:nvPr userDrawn="1"/>
        </p:nvSpPr>
        <p:spPr>
          <a:xfrm>
            <a:off x="8177582" y="2380581"/>
            <a:ext cx="2892056" cy="280129"/>
          </a:xfrm>
          <a:prstGeom prst="rect">
            <a:avLst/>
          </a:prstGeom>
          <a:solidFill>
            <a:srgbClr val="FFEB00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FD874D4-C8AD-A84F-BE06-66C53C9215E4}"/>
              </a:ext>
            </a:extLst>
          </p:cNvPr>
          <p:cNvSpPr/>
          <p:nvPr userDrawn="1"/>
        </p:nvSpPr>
        <p:spPr>
          <a:xfrm>
            <a:off x="2741022" y="3858986"/>
            <a:ext cx="1600504" cy="846306"/>
          </a:xfrm>
          <a:prstGeom prst="rect">
            <a:avLst/>
          </a:prstGeom>
          <a:solidFill>
            <a:srgbClr val="FFEB00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erson holding a phone&#10;&#10;Description automatically generated">
            <a:extLst>
              <a:ext uri="{FF2B5EF4-FFF2-40B4-BE49-F238E27FC236}">
                <a16:creationId xmlns:a16="http://schemas.microsoft.com/office/drawing/2014/main" id="{53842893-247B-0AB6-4BE3-6954A386A4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061" r="43629"/>
          <a:stretch/>
        </p:blipFill>
        <p:spPr>
          <a:xfrm>
            <a:off x="2305839" y="3865779"/>
            <a:ext cx="1709752" cy="2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9313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page dar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umbrella, dark, outdoor object, open&#10;&#10;Description automatically generated">
            <a:extLst>
              <a:ext uri="{FF2B5EF4-FFF2-40B4-BE49-F238E27FC236}">
                <a16:creationId xmlns:a16="http://schemas.microsoft.com/office/drawing/2014/main" id="{460B8FE9-624B-BF47-89E0-32B4F7F2F3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8D2B5A2-46E1-2A45-9F62-5DDFA5A11BC0}"/>
              </a:ext>
            </a:extLst>
          </p:cNvPr>
          <p:cNvSpPr/>
          <p:nvPr userDrawn="1"/>
        </p:nvSpPr>
        <p:spPr>
          <a:xfrm>
            <a:off x="3010159" y="1809830"/>
            <a:ext cx="8325293" cy="2331937"/>
          </a:xfrm>
          <a:prstGeom prst="rect">
            <a:avLst/>
          </a:prstGeom>
          <a:solidFill>
            <a:srgbClr val="EDEDED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C4577BD2-6BF0-2A44-A1EC-00CCDD7296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12015" y="2319362"/>
            <a:ext cx="7518257" cy="647489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3600" b="1" i="0">
                <a:solidFill>
                  <a:schemeClr val="tx2"/>
                </a:solidFill>
                <a:latin typeface="Space Mono" panose="02000509040000020004" pitchFamily="49" charset="77"/>
              </a:defRPr>
            </a:lvl1pPr>
            <a:lvl2pPr marL="457200" indent="0">
              <a:buNone/>
              <a:defRPr sz="2400">
                <a:latin typeface="Courier" pitchFamily="2" charset="0"/>
              </a:defRPr>
            </a:lvl2pPr>
            <a:lvl3pPr marL="914400" indent="0">
              <a:buNone/>
              <a:defRPr sz="2400">
                <a:latin typeface="Courier" pitchFamily="2" charset="0"/>
              </a:defRPr>
            </a:lvl3pPr>
            <a:lvl4pPr marL="1371600" indent="0">
              <a:buNone/>
              <a:defRPr sz="2400">
                <a:latin typeface="Courier" pitchFamily="2" charset="0"/>
              </a:defRPr>
            </a:lvl4pPr>
            <a:lvl5pPr marL="1828800" indent="0">
              <a:buNone/>
              <a:defRPr sz="2400">
                <a:latin typeface="Courier" pitchFamily="2" charset="0"/>
              </a:defRPr>
            </a:lvl5pPr>
          </a:lstStyle>
          <a:p>
            <a:pPr lvl="0"/>
            <a:r>
              <a:rPr lang="en-US"/>
              <a:t>Section title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90958A-AFDD-CB4E-A13D-EF12CA19C59D}"/>
              </a:ext>
            </a:extLst>
          </p:cNvPr>
          <p:cNvSpPr/>
          <p:nvPr userDrawn="1"/>
        </p:nvSpPr>
        <p:spPr>
          <a:xfrm>
            <a:off x="3010158" y="1304287"/>
            <a:ext cx="1927665" cy="508353"/>
          </a:xfrm>
          <a:prstGeom prst="rect">
            <a:avLst/>
          </a:prstGeom>
          <a:solidFill>
            <a:srgbClr val="FFEB00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02AAA7D-4047-A14F-8DD2-7B0148CCD6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51910" y="1394597"/>
            <a:ext cx="1594527" cy="32773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ysClr val="windowText" lastClr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1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1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1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US"/>
              <a:t>Section 02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AA0920B-9469-C7E5-2992-C5D79C48D802}"/>
              </a:ext>
            </a:extLst>
          </p:cNvPr>
          <p:cNvGrpSpPr/>
          <p:nvPr userDrawn="1"/>
        </p:nvGrpSpPr>
        <p:grpSpPr>
          <a:xfrm>
            <a:off x="978179" y="3295461"/>
            <a:ext cx="3629161" cy="2594753"/>
            <a:chOff x="978179" y="3295461"/>
            <a:chExt cx="3629161" cy="2594753"/>
          </a:xfrm>
        </p:grpSpPr>
        <p:pic>
          <p:nvPicPr>
            <p:cNvPr id="2" name="Picture 1" descr="A person laughing at a screen&#10;&#10;Description automatically generated">
              <a:extLst>
                <a:ext uri="{FF2B5EF4-FFF2-40B4-BE49-F238E27FC236}">
                  <a16:creationId xmlns:a16="http://schemas.microsoft.com/office/drawing/2014/main" id="{0088DB1D-A81F-F3D9-632A-4667A9FB539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8179" y="3295461"/>
              <a:ext cx="3629161" cy="2594753"/>
            </a:xfrm>
            <a:prstGeom prst="rect">
              <a:avLst/>
            </a:prstGeom>
            <a:ln w="12700">
              <a:solidFill>
                <a:schemeClr val="tx2"/>
              </a:solidFill>
            </a:ln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FD874D4-C8AD-A84F-BE06-66C53C9215E4}"/>
                </a:ext>
              </a:extLst>
            </p:cNvPr>
            <p:cNvSpPr/>
            <p:nvPr userDrawn="1"/>
          </p:nvSpPr>
          <p:spPr>
            <a:xfrm>
              <a:off x="3006836" y="3295461"/>
              <a:ext cx="1600504" cy="846306"/>
            </a:xfrm>
            <a:prstGeom prst="rect">
              <a:avLst/>
            </a:prstGeom>
            <a:solidFill>
              <a:srgbClr val="FFEB00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 descr="A person laughing at a television&#10;&#10;Description automatically generated">
              <a:extLst>
                <a:ext uri="{FF2B5EF4-FFF2-40B4-BE49-F238E27FC236}">
                  <a16:creationId xmlns:a16="http://schemas.microsoft.com/office/drawing/2014/main" id="{F34185DE-6940-75DB-98C3-28BD5743021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826" b="100000" l="5457" r="100000">
                          <a14:foregroundMark x1="18941" y1="92868" x2="6421" y2="998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17759" y="3340446"/>
              <a:ext cx="1454736" cy="14724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345081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2 subheaders and 2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umbrella, dark, outdoor object, open&#10;&#10;Description automatically generated">
            <a:extLst>
              <a:ext uri="{FF2B5EF4-FFF2-40B4-BE49-F238E27FC236}">
                <a16:creationId xmlns:a16="http://schemas.microsoft.com/office/drawing/2014/main" id="{BA536770-2D1A-A64F-86BD-18D6DDD63E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27354"/>
            <a:ext cx="12192000" cy="630646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2E3972C-5FCE-B940-BFAC-80DBF48704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6750" y="647186"/>
            <a:ext cx="10552227" cy="45690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200" b="1" i="0">
                <a:solidFill>
                  <a:sysClr val="windowText" lastClr="000000"/>
                </a:solidFill>
                <a:latin typeface="Space Mono" panose="02000509040000020004" pitchFamily="49" charset="77"/>
              </a:defRPr>
            </a:lvl1pPr>
            <a:lvl2pPr marL="4572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GB"/>
              <a:t>Title here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A3142A5-F6A5-9E49-9B2E-EE054D06965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8707" y="1828800"/>
            <a:ext cx="4893750" cy="37426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00"/>
              </a:lnSpc>
              <a:buFont typeface="Arial" panose="020B0604020202020204" pitchFamily="34" charset="0"/>
              <a:buNone/>
              <a:defRPr sz="1600" b="0" i="0">
                <a:solidFill>
                  <a:sysClr val="windowText" lastClr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GB"/>
              <a:t>Body copy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0C091D2-9847-9341-9E60-EFFF1C1EF0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5228" y="1828800"/>
            <a:ext cx="4893750" cy="37426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00"/>
              </a:lnSpc>
              <a:buFont typeface="Arial" panose="020B0604020202020204" pitchFamily="34" charset="0"/>
              <a:buNone/>
              <a:defRPr sz="1600" b="0" i="0">
                <a:solidFill>
                  <a:sysClr val="windowText" lastClr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GB"/>
              <a:t>Body copy</a:t>
            </a:r>
            <a:endParaRPr lang="en-US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1232A408-FFDB-CD4E-AE3F-957B68D327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6751" y="1286540"/>
            <a:ext cx="4893750" cy="331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accent5"/>
                </a:solidFill>
                <a:latin typeface="Space Mono" panose="02000509040000020004" pitchFamily="49" charset="77"/>
              </a:defRPr>
            </a:lvl1pPr>
            <a:lvl2pPr marL="4572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GB" err="1"/>
              <a:t>Subheader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00D25D7B-0861-7A48-94FB-ED5C61DA15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62639" y="1286540"/>
            <a:ext cx="4893750" cy="331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accent5"/>
                </a:solidFill>
                <a:latin typeface="Space Mono" panose="02000509040000020004" pitchFamily="49" charset="77"/>
              </a:defRPr>
            </a:lvl1pPr>
            <a:lvl2pPr marL="4572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GB" err="1"/>
              <a:t>Subheader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D32AE1-D1C1-E64C-BBF0-BCF7838AFA89}"/>
              </a:ext>
            </a:extLst>
          </p:cNvPr>
          <p:cNvSpPr txBox="1"/>
          <p:nvPr userDrawn="1"/>
        </p:nvSpPr>
        <p:spPr>
          <a:xfrm>
            <a:off x="10967387" y="6435965"/>
            <a:ext cx="9289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accent1"/>
                </a:solidFill>
                <a:latin typeface="Space Mono" panose="02000509040000020004" pitchFamily="49" charset="0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6857493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2 subheaders and 2 bulle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umbrella, dark, outdoor object, open&#10;&#10;Description automatically generated">
            <a:extLst>
              <a:ext uri="{FF2B5EF4-FFF2-40B4-BE49-F238E27FC236}">
                <a16:creationId xmlns:a16="http://schemas.microsoft.com/office/drawing/2014/main" id="{BA536770-2D1A-A64F-86BD-18D6DDD63E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27354"/>
            <a:ext cx="12192000" cy="630646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2E3972C-5FCE-B940-BFAC-80DBF48704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6750" y="647186"/>
            <a:ext cx="10552227" cy="45690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200" b="1" i="0">
                <a:solidFill>
                  <a:sysClr val="windowText" lastClr="000000"/>
                </a:solidFill>
                <a:latin typeface="Space Mono" panose="02000509040000020004" pitchFamily="49" charset="77"/>
              </a:defRPr>
            </a:lvl1pPr>
            <a:lvl2pPr marL="4572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GB"/>
              <a:t>Title here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A3142A5-F6A5-9E49-9B2E-EE054D06965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8707" y="1828800"/>
            <a:ext cx="4893750" cy="374266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ts val="2400"/>
              </a:lnSpc>
              <a:buFontTx/>
              <a:buBlip>
                <a:blip r:embed="rId3"/>
              </a:buBlip>
              <a:defRPr sz="1600" b="0" i="0">
                <a:solidFill>
                  <a:sysClr val="windowText" lastClr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GB"/>
              <a:t>Body copy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0C091D2-9847-9341-9E60-EFFF1C1EF0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5228" y="1828800"/>
            <a:ext cx="4893750" cy="374266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ts val="2400"/>
              </a:lnSpc>
              <a:buFontTx/>
              <a:buBlip>
                <a:blip r:embed="rId3"/>
              </a:buBlip>
              <a:defRPr sz="1600" b="0" i="0">
                <a:solidFill>
                  <a:sysClr val="windowText" lastClr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GB"/>
              <a:t>Body copy</a:t>
            </a:r>
            <a:endParaRPr lang="en-US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1232A408-FFDB-CD4E-AE3F-957B68D327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6751" y="1286540"/>
            <a:ext cx="4893750" cy="331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accent5"/>
                </a:solidFill>
                <a:latin typeface="Space Mono" panose="02000509040000020004" pitchFamily="49" charset="77"/>
              </a:defRPr>
            </a:lvl1pPr>
            <a:lvl2pPr marL="4572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GB" err="1"/>
              <a:t>Subheader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00D25D7B-0861-7A48-94FB-ED5C61DA15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62639" y="1286540"/>
            <a:ext cx="4893750" cy="331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accent5"/>
                </a:solidFill>
                <a:latin typeface="Space Mono" panose="02000509040000020004" pitchFamily="49" charset="77"/>
              </a:defRPr>
            </a:lvl1pPr>
            <a:lvl2pPr marL="4572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GB" err="1"/>
              <a:t>Subheader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50101F-63C9-D24E-B325-EC18B930307E}"/>
              </a:ext>
            </a:extLst>
          </p:cNvPr>
          <p:cNvSpPr txBox="1"/>
          <p:nvPr userDrawn="1"/>
        </p:nvSpPr>
        <p:spPr>
          <a:xfrm>
            <a:off x="10967387" y="6435965"/>
            <a:ext cx="9289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accent1"/>
                </a:solidFill>
                <a:latin typeface="Space Mono" panose="02000509040000020004" pitchFamily="49" charset="0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1205936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3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umbrella, dark, outdoor object, open&#10;&#10;Description automatically generated">
            <a:extLst>
              <a:ext uri="{FF2B5EF4-FFF2-40B4-BE49-F238E27FC236}">
                <a16:creationId xmlns:a16="http://schemas.microsoft.com/office/drawing/2014/main" id="{BA536770-2D1A-A64F-86BD-18D6DDD63E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27354"/>
            <a:ext cx="12192000" cy="630646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2E3972C-5FCE-B940-BFAC-80DBF48704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6750" y="647186"/>
            <a:ext cx="10552227" cy="45690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200" b="1" i="0">
                <a:solidFill>
                  <a:sysClr val="windowText" lastClr="000000"/>
                </a:solidFill>
                <a:latin typeface="Space Mono" panose="02000509040000020004" pitchFamily="49" charset="77"/>
              </a:defRPr>
            </a:lvl1pPr>
            <a:lvl2pPr marL="4572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GB"/>
              <a:t>Title here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A3142A5-F6A5-9E49-9B2E-EE054D06965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8707" y="1430375"/>
            <a:ext cx="3094074" cy="414108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00"/>
              </a:lnSpc>
              <a:buNone/>
              <a:defRPr sz="1600" b="0" i="0">
                <a:solidFill>
                  <a:sysClr val="windowText" lastClr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GB"/>
              <a:t>Body copy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0C091D2-9847-9341-9E60-EFFF1C1EF0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74904" y="1430375"/>
            <a:ext cx="3094074" cy="414108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00"/>
              </a:lnSpc>
              <a:buNone/>
              <a:defRPr sz="1600" b="0" i="0">
                <a:solidFill>
                  <a:sysClr val="windowText" lastClr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GB"/>
              <a:t>Body copy</a:t>
            </a:r>
            <a:endParaRPr lang="en-US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0F6DB7C1-BF3E-0E40-9C67-A03037643CB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45826" y="1430375"/>
            <a:ext cx="3094074" cy="414108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00"/>
              </a:lnSpc>
              <a:buNone/>
              <a:defRPr sz="1600" b="0" i="0">
                <a:solidFill>
                  <a:sysClr val="windowText" lastClr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GB"/>
              <a:t>Body copy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43FD7C-B6D6-9B4D-B07A-C2ABF45CB085}"/>
              </a:ext>
            </a:extLst>
          </p:cNvPr>
          <p:cNvSpPr txBox="1"/>
          <p:nvPr userDrawn="1"/>
        </p:nvSpPr>
        <p:spPr>
          <a:xfrm>
            <a:off x="10967387" y="6435965"/>
            <a:ext cx="9289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accent1"/>
                </a:solidFill>
                <a:latin typeface="Space Mono" panose="02000509040000020004" pitchFamily="49" charset="0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42246972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3 bulle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umbrella, dark, outdoor object, open&#10;&#10;Description automatically generated">
            <a:extLst>
              <a:ext uri="{FF2B5EF4-FFF2-40B4-BE49-F238E27FC236}">
                <a16:creationId xmlns:a16="http://schemas.microsoft.com/office/drawing/2014/main" id="{BA536770-2D1A-A64F-86BD-18D6DDD63E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27354"/>
            <a:ext cx="12192000" cy="630646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2E3972C-5FCE-B940-BFAC-80DBF48704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6750" y="647186"/>
            <a:ext cx="10552227" cy="45690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200" b="1" i="0">
                <a:solidFill>
                  <a:sysClr val="windowText" lastClr="000000"/>
                </a:solidFill>
                <a:latin typeface="Space Mono" panose="02000509040000020004" pitchFamily="49" charset="77"/>
              </a:defRPr>
            </a:lvl1pPr>
            <a:lvl2pPr marL="4572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GB"/>
              <a:t>Title here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A3142A5-F6A5-9E49-9B2E-EE054D06965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8707" y="1430375"/>
            <a:ext cx="3094074" cy="4141085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ts val="2400"/>
              </a:lnSpc>
              <a:buFontTx/>
              <a:buBlip>
                <a:blip r:embed="rId3"/>
              </a:buBlip>
              <a:defRPr sz="1600" b="0" i="0">
                <a:solidFill>
                  <a:sysClr val="windowText" lastClr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GB"/>
              <a:t>Body copy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0C091D2-9847-9341-9E60-EFFF1C1EF0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74904" y="1430375"/>
            <a:ext cx="3094074" cy="4141085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ts val="2400"/>
              </a:lnSpc>
              <a:buFontTx/>
              <a:buBlip>
                <a:blip r:embed="rId3"/>
              </a:buBlip>
              <a:defRPr sz="1600" b="0" i="0">
                <a:solidFill>
                  <a:sysClr val="windowText" lastClr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GB"/>
              <a:t>Body copy</a:t>
            </a:r>
            <a:endParaRPr lang="en-US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0F6DB7C1-BF3E-0E40-9C67-A03037643CB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45826" y="1430375"/>
            <a:ext cx="3094074" cy="4141085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ts val="2400"/>
              </a:lnSpc>
              <a:buFontTx/>
              <a:buBlip>
                <a:blip r:embed="rId3"/>
              </a:buBlip>
              <a:defRPr sz="1600" b="0" i="0">
                <a:solidFill>
                  <a:sysClr val="windowText" lastClr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GB"/>
              <a:t>Body copy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FF99BA-A80D-194E-8EFA-FE3730F60788}"/>
              </a:ext>
            </a:extLst>
          </p:cNvPr>
          <p:cNvSpPr txBox="1"/>
          <p:nvPr userDrawn="1"/>
        </p:nvSpPr>
        <p:spPr>
          <a:xfrm>
            <a:off x="10967387" y="6435965"/>
            <a:ext cx="9289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accent1"/>
                </a:solidFill>
                <a:latin typeface="Space Mono" panose="02000509040000020004" pitchFamily="49" charset="0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623285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umbrella, dark, outdoor object, open&#10;&#10;Description automatically generated">
            <a:extLst>
              <a:ext uri="{FF2B5EF4-FFF2-40B4-BE49-F238E27FC236}">
                <a16:creationId xmlns:a16="http://schemas.microsoft.com/office/drawing/2014/main" id="{EF534B46-A058-817F-7FC4-EFBFD5838E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17" r="481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1D18C77-EBE4-744D-BF68-C3EC96130C57}"/>
              </a:ext>
            </a:extLst>
          </p:cNvPr>
          <p:cNvSpPr/>
          <p:nvPr/>
        </p:nvSpPr>
        <p:spPr>
          <a:xfrm>
            <a:off x="647700" y="523499"/>
            <a:ext cx="10915650" cy="5811001"/>
          </a:xfrm>
          <a:prstGeom prst="rect">
            <a:avLst/>
          </a:prstGeom>
          <a:solidFill>
            <a:srgbClr val="EDEDED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9F08B4-3312-5C4A-9B9F-1BCADAE1B9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48107" y="834546"/>
            <a:ext cx="8162693" cy="71561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800">
                <a:solidFill>
                  <a:schemeClr val="tx2"/>
                </a:solidFill>
                <a:latin typeface="Space Mono" panose="02000509040000020004" pitchFamily="49" charset="0"/>
              </a:defRPr>
            </a:lvl1pPr>
            <a:lvl2pPr marL="457200" indent="0">
              <a:buNone/>
              <a:defRPr sz="2400">
                <a:latin typeface="Courier" pitchFamily="2" charset="0"/>
              </a:defRPr>
            </a:lvl2pPr>
            <a:lvl3pPr marL="914400" indent="0">
              <a:buNone/>
              <a:defRPr sz="2400">
                <a:latin typeface="Courier" pitchFamily="2" charset="0"/>
              </a:defRPr>
            </a:lvl3pPr>
            <a:lvl4pPr marL="1371600" indent="0">
              <a:buNone/>
              <a:defRPr sz="2400">
                <a:latin typeface="Courier" pitchFamily="2" charset="0"/>
              </a:defRPr>
            </a:lvl4pPr>
            <a:lvl5pPr marL="1828800" indent="0">
              <a:buNone/>
              <a:defRPr sz="2400">
                <a:latin typeface="Courier" pitchFamily="2" charset="0"/>
              </a:defRPr>
            </a:lvl5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8FB63612-C321-ED47-9C5C-F43E2D87D2A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8106" y="3657791"/>
            <a:ext cx="8162693" cy="1709677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Space Mono" panose="02000509040000020004" pitchFamily="49" charset="0"/>
              </a:defRPr>
            </a:lvl1pPr>
            <a:lvl2pPr marL="457200" indent="0">
              <a:buNone/>
              <a:defRPr sz="2400">
                <a:latin typeface="Courier" pitchFamily="2" charset="0"/>
              </a:defRPr>
            </a:lvl2pPr>
            <a:lvl3pPr marL="914400" indent="0">
              <a:buNone/>
              <a:defRPr sz="2400">
                <a:latin typeface="Courier" pitchFamily="2" charset="0"/>
              </a:defRPr>
            </a:lvl3pPr>
            <a:lvl4pPr marL="1371600" indent="0">
              <a:buNone/>
              <a:defRPr sz="2400">
                <a:latin typeface="Courier" pitchFamily="2" charset="0"/>
              </a:defRPr>
            </a:lvl4pPr>
            <a:lvl5pPr marL="1828800" indent="0">
              <a:buNone/>
              <a:defRPr sz="2400">
                <a:latin typeface="Courier" pitchFamily="2" charset="0"/>
              </a:defRPr>
            </a:lvl5pPr>
          </a:lstStyle>
          <a:p>
            <a:pPr lvl="0"/>
            <a:r>
              <a:rPr lang="en-US" dirty="0"/>
              <a:t>Presenter(s)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Presenter(s)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Presenter(s)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Presenter(s)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588C23C-4B9D-2CAB-A473-70569FB75002}"/>
              </a:ext>
            </a:extLst>
          </p:cNvPr>
          <p:cNvGrpSpPr/>
          <p:nvPr userDrawn="1"/>
        </p:nvGrpSpPr>
        <p:grpSpPr>
          <a:xfrm>
            <a:off x="10194997" y="5367468"/>
            <a:ext cx="1780552" cy="1334510"/>
            <a:chOff x="9908415" y="5367468"/>
            <a:chExt cx="1780552" cy="133451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6E3D0FA-735C-5B3C-DDDE-616ECA8FB8FB}"/>
                </a:ext>
              </a:extLst>
            </p:cNvPr>
            <p:cNvSpPr/>
            <p:nvPr userDrawn="1"/>
          </p:nvSpPr>
          <p:spPr>
            <a:xfrm>
              <a:off x="9908415" y="5367468"/>
              <a:ext cx="1780552" cy="1334510"/>
            </a:xfrm>
            <a:prstGeom prst="rect">
              <a:avLst/>
            </a:prstGeom>
            <a:solidFill>
              <a:srgbClr val="FFEB00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720FC9DF-4D9A-B3A1-402A-5E4F887227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08415" y="5367468"/>
              <a:ext cx="1780552" cy="1334510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4284923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header and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umbrella, dark, outdoor object, open&#10;&#10;Description automatically generated">
            <a:extLst>
              <a:ext uri="{FF2B5EF4-FFF2-40B4-BE49-F238E27FC236}">
                <a16:creationId xmlns:a16="http://schemas.microsoft.com/office/drawing/2014/main" id="{BA536770-2D1A-A64F-86BD-18D6DDD63E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27354"/>
            <a:ext cx="12192000" cy="630646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2E3972C-5FCE-B940-BFAC-80DBF48704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6750" y="647186"/>
            <a:ext cx="10552227" cy="45690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200" b="1" i="0">
                <a:solidFill>
                  <a:sysClr val="windowText" lastClr="000000"/>
                </a:solidFill>
                <a:latin typeface="Space Mono" panose="02000509040000020004" pitchFamily="49" charset="77"/>
              </a:defRPr>
            </a:lvl1pPr>
            <a:lvl2pPr marL="4572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GB"/>
              <a:t>Title here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C241ABD5-E9FF-C04F-B282-56A1FF2B8F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8706" y="1935126"/>
            <a:ext cx="10550271" cy="363633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00"/>
              </a:lnSpc>
              <a:buFont typeface="Arial" panose="020B0604020202020204" pitchFamily="34" charset="0"/>
              <a:buNone/>
              <a:defRPr sz="1600" b="0" i="0">
                <a:solidFill>
                  <a:sysClr val="windowText" lastClr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GB"/>
              <a:t>Body copy</a:t>
            </a:r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008AE42E-89B5-334C-B031-72DF4C0FDD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6750" y="1286540"/>
            <a:ext cx="10552227" cy="331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accent5"/>
                </a:solidFill>
                <a:latin typeface="Space Mono" panose="02000509040000020004" pitchFamily="49" charset="77"/>
              </a:defRPr>
            </a:lvl1pPr>
            <a:lvl2pPr marL="4572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GB" err="1"/>
              <a:t>Subheader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45ACA7-7E95-8345-B057-976F3865D249}"/>
              </a:ext>
            </a:extLst>
          </p:cNvPr>
          <p:cNvSpPr txBox="1"/>
          <p:nvPr userDrawn="1"/>
        </p:nvSpPr>
        <p:spPr>
          <a:xfrm>
            <a:off x="10967387" y="6435965"/>
            <a:ext cx="9289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accent1"/>
                </a:solidFill>
                <a:latin typeface="Space Mono" panose="02000509040000020004" pitchFamily="49" charset="0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601155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umbrella, dark, outdoor object, open&#10;&#10;Description automatically generated">
            <a:extLst>
              <a:ext uri="{FF2B5EF4-FFF2-40B4-BE49-F238E27FC236}">
                <a16:creationId xmlns:a16="http://schemas.microsoft.com/office/drawing/2014/main" id="{BA536770-2D1A-A64F-86BD-18D6DDD63E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27354"/>
            <a:ext cx="12192000" cy="630646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2E3972C-5FCE-B940-BFAC-80DBF48704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6750" y="647186"/>
            <a:ext cx="10552227" cy="45690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200" b="1" i="0">
                <a:solidFill>
                  <a:sysClr val="windowText" lastClr="000000"/>
                </a:solidFill>
                <a:latin typeface="Space Mono" panose="02000509040000020004" pitchFamily="49" charset="77"/>
              </a:defRPr>
            </a:lvl1pPr>
            <a:lvl2pPr marL="4572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GB"/>
              <a:t>Title here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C241ABD5-E9FF-C04F-B282-56A1FF2B8F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8706" y="1421176"/>
            <a:ext cx="10550271" cy="4150284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ts val="2400"/>
              </a:lnSpc>
              <a:buFontTx/>
              <a:buBlip>
                <a:blip r:embed="rId3"/>
              </a:buBlip>
              <a:defRPr sz="1600" b="0" i="0">
                <a:solidFill>
                  <a:sysClr val="windowText" lastClr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GB"/>
              <a:t>Body copy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45ACA7-7E95-8345-B057-976F3865D249}"/>
              </a:ext>
            </a:extLst>
          </p:cNvPr>
          <p:cNvSpPr txBox="1"/>
          <p:nvPr userDrawn="1"/>
        </p:nvSpPr>
        <p:spPr>
          <a:xfrm>
            <a:off x="10967387" y="6435965"/>
            <a:ext cx="9289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accent1"/>
                </a:solidFill>
                <a:latin typeface="Space Mono" panose="02000509040000020004" pitchFamily="49" charset="0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7933188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header and bulle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umbrella, dark, outdoor object, open&#10;&#10;Description automatically generated">
            <a:extLst>
              <a:ext uri="{FF2B5EF4-FFF2-40B4-BE49-F238E27FC236}">
                <a16:creationId xmlns:a16="http://schemas.microsoft.com/office/drawing/2014/main" id="{BA536770-2D1A-A64F-86BD-18D6DDD63E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27354"/>
            <a:ext cx="12192000" cy="630646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2E3972C-5FCE-B940-BFAC-80DBF48704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6750" y="647186"/>
            <a:ext cx="10552227" cy="45690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200" b="1" i="0">
                <a:solidFill>
                  <a:sysClr val="windowText" lastClr="000000"/>
                </a:solidFill>
                <a:latin typeface="Space Mono" panose="02000509040000020004" pitchFamily="49" charset="77"/>
              </a:defRPr>
            </a:lvl1pPr>
            <a:lvl2pPr marL="4572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GB"/>
              <a:t>Title here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C241ABD5-E9FF-C04F-B282-56A1FF2B8F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8706" y="1935126"/>
            <a:ext cx="10550271" cy="3636334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ts val="2400"/>
              </a:lnSpc>
              <a:buFontTx/>
              <a:buBlip>
                <a:blip r:embed="rId3"/>
              </a:buBlip>
              <a:defRPr sz="1600" b="0" i="0">
                <a:solidFill>
                  <a:sysClr val="windowText" lastClr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GB"/>
              <a:t>Body copy</a:t>
            </a:r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008AE42E-89B5-334C-B031-72DF4C0FDD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6750" y="1286540"/>
            <a:ext cx="10552227" cy="331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accent5"/>
                </a:solidFill>
                <a:latin typeface="Space Mono" panose="02000509040000020004" pitchFamily="49" charset="77"/>
              </a:defRPr>
            </a:lvl1pPr>
            <a:lvl2pPr marL="4572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GB" err="1"/>
              <a:t>Subheader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EA252B-D8C4-EF4D-BA9E-9F623DBA56E6}"/>
              </a:ext>
            </a:extLst>
          </p:cNvPr>
          <p:cNvSpPr txBox="1"/>
          <p:nvPr userDrawn="1"/>
        </p:nvSpPr>
        <p:spPr>
          <a:xfrm>
            <a:off x="10967387" y="6435965"/>
            <a:ext cx="9289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accent1"/>
                </a:solidFill>
                <a:latin typeface="Space Mono" panose="02000509040000020004" pitchFamily="49" charset="0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3507805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ligh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374CE4-1841-780E-ADA4-BABC51C83E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0598" y="3736787"/>
            <a:ext cx="2355215" cy="2574247"/>
          </a:xfrm>
          <a:prstGeom prst="rect">
            <a:avLst/>
          </a:prstGeom>
          <a:ln w="12700">
            <a:solidFill>
              <a:schemeClr val="tx2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8D2B5A2-46E1-2A45-9F62-5DDFA5A11BC0}"/>
              </a:ext>
            </a:extLst>
          </p:cNvPr>
          <p:cNvSpPr/>
          <p:nvPr userDrawn="1"/>
        </p:nvSpPr>
        <p:spPr>
          <a:xfrm>
            <a:off x="2389153" y="704778"/>
            <a:ext cx="9029353" cy="4161375"/>
          </a:xfrm>
          <a:prstGeom prst="rect">
            <a:avLst/>
          </a:prstGeom>
          <a:solidFill>
            <a:srgbClr val="EDEDED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C4577BD2-6BF0-2A44-A1EC-00CCDD7296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09708" y="1151816"/>
            <a:ext cx="7992971" cy="227718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800" b="0" i="0">
                <a:solidFill>
                  <a:schemeClr val="tx2"/>
                </a:solidFill>
                <a:latin typeface="Space Mono" panose="02000509040000020004" pitchFamily="49" charset="77"/>
              </a:defRPr>
            </a:lvl1pPr>
            <a:lvl2pPr marL="457200" indent="0">
              <a:buNone/>
              <a:defRPr sz="2400">
                <a:latin typeface="Courier" pitchFamily="2" charset="0"/>
              </a:defRPr>
            </a:lvl2pPr>
            <a:lvl3pPr marL="914400" indent="0">
              <a:buNone/>
              <a:defRPr sz="2400">
                <a:latin typeface="Courier" pitchFamily="2" charset="0"/>
              </a:defRPr>
            </a:lvl3pPr>
            <a:lvl4pPr marL="1371600" indent="0">
              <a:buNone/>
              <a:defRPr sz="2400">
                <a:latin typeface="Courier" pitchFamily="2" charset="0"/>
              </a:defRPr>
            </a:lvl4pPr>
            <a:lvl5pPr marL="1828800" indent="0">
              <a:buNone/>
              <a:defRPr sz="2400">
                <a:latin typeface="Courier" pitchFamily="2" charset="0"/>
              </a:defRPr>
            </a:lvl5pPr>
          </a:lstStyle>
          <a:p>
            <a:pPr lvl="0"/>
            <a:r>
              <a:rPr lang="en-US"/>
              <a:t>“Quote here”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90958A-AFDD-CB4E-A13D-EF12CA19C59D}"/>
              </a:ext>
            </a:extLst>
          </p:cNvPr>
          <p:cNvSpPr/>
          <p:nvPr userDrawn="1"/>
        </p:nvSpPr>
        <p:spPr>
          <a:xfrm>
            <a:off x="8421699" y="4869713"/>
            <a:ext cx="2996807" cy="508353"/>
          </a:xfrm>
          <a:prstGeom prst="rect">
            <a:avLst/>
          </a:prstGeom>
          <a:solidFill>
            <a:srgbClr val="FFEB00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FC469E-BA2E-324C-A112-D4C586828E33}"/>
              </a:ext>
            </a:extLst>
          </p:cNvPr>
          <p:cNvSpPr/>
          <p:nvPr userDrawn="1"/>
        </p:nvSpPr>
        <p:spPr>
          <a:xfrm>
            <a:off x="2380324" y="3710717"/>
            <a:ext cx="2065489" cy="1155437"/>
          </a:xfrm>
          <a:prstGeom prst="rect">
            <a:avLst/>
          </a:prstGeom>
          <a:solidFill>
            <a:srgbClr val="FFEB00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5E2D7E1-FF59-B74A-8388-8221C3A5A4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26736" y="4960022"/>
            <a:ext cx="2786731" cy="32773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ysClr val="windowText" lastClr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1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1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1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9FA352-8BB5-1F4B-B7F7-352752B4CA13}"/>
              </a:ext>
            </a:extLst>
          </p:cNvPr>
          <p:cNvSpPr txBox="1"/>
          <p:nvPr userDrawn="1"/>
        </p:nvSpPr>
        <p:spPr>
          <a:xfrm>
            <a:off x="10967387" y="6435965"/>
            <a:ext cx="9289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accent5"/>
                </a:solidFill>
                <a:latin typeface="Space Mono" panose="02000509040000020004" pitchFamily="49" charset="0"/>
              </a:rPr>
              <a:t>‹#›</a:t>
            </a:r>
          </a:p>
        </p:txBody>
      </p:sp>
      <p:pic>
        <p:nvPicPr>
          <p:cNvPr id="4" name="Picture 3" descr="A person holding a phone&#10;&#10;Description automatically generated">
            <a:extLst>
              <a:ext uri="{FF2B5EF4-FFF2-40B4-BE49-F238E27FC236}">
                <a16:creationId xmlns:a16="http://schemas.microsoft.com/office/drawing/2014/main" id="{97E36790-CCFF-D05C-5BF4-FC23E129D3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061" r="43629"/>
          <a:stretch/>
        </p:blipFill>
        <p:spPr>
          <a:xfrm>
            <a:off x="2415081" y="3732018"/>
            <a:ext cx="1709752" cy="2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3068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dar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umbrella, dark, outdoor object, open&#10;&#10;Description automatically generated">
            <a:extLst>
              <a:ext uri="{FF2B5EF4-FFF2-40B4-BE49-F238E27FC236}">
                <a16:creationId xmlns:a16="http://schemas.microsoft.com/office/drawing/2014/main" id="{3C1EDD54-71B4-A841-BAD3-E9670BB526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8D2B5A2-46E1-2A45-9F62-5DDFA5A11BC0}"/>
              </a:ext>
            </a:extLst>
          </p:cNvPr>
          <p:cNvSpPr/>
          <p:nvPr userDrawn="1"/>
        </p:nvSpPr>
        <p:spPr>
          <a:xfrm>
            <a:off x="2389153" y="704778"/>
            <a:ext cx="9029353" cy="4161375"/>
          </a:xfrm>
          <a:prstGeom prst="rect">
            <a:avLst/>
          </a:prstGeom>
          <a:solidFill>
            <a:srgbClr val="EDEDED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C4577BD2-6BF0-2A44-A1EC-00CCDD7296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09708" y="1151816"/>
            <a:ext cx="7992971" cy="227718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800" b="0" i="0">
                <a:solidFill>
                  <a:schemeClr val="tx2"/>
                </a:solidFill>
                <a:latin typeface="Space Mono" panose="02000509040000020004" pitchFamily="49" charset="77"/>
              </a:defRPr>
            </a:lvl1pPr>
            <a:lvl2pPr marL="457200" indent="0">
              <a:buNone/>
              <a:defRPr sz="2400">
                <a:latin typeface="Courier" pitchFamily="2" charset="0"/>
              </a:defRPr>
            </a:lvl2pPr>
            <a:lvl3pPr marL="914400" indent="0">
              <a:buNone/>
              <a:defRPr sz="2400">
                <a:latin typeface="Courier" pitchFamily="2" charset="0"/>
              </a:defRPr>
            </a:lvl3pPr>
            <a:lvl4pPr marL="1371600" indent="0">
              <a:buNone/>
              <a:defRPr sz="2400">
                <a:latin typeface="Courier" pitchFamily="2" charset="0"/>
              </a:defRPr>
            </a:lvl4pPr>
            <a:lvl5pPr marL="1828800" indent="0">
              <a:buNone/>
              <a:defRPr sz="2400">
                <a:latin typeface="Courier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“Quote here”</a:t>
            </a:r>
          </a:p>
          <a:p>
            <a:pPr lvl="0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90958A-AFDD-CB4E-A13D-EF12CA19C59D}"/>
              </a:ext>
            </a:extLst>
          </p:cNvPr>
          <p:cNvSpPr/>
          <p:nvPr userDrawn="1"/>
        </p:nvSpPr>
        <p:spPr>
          <a:xfrm>
            <a:off x="8421699" y="4869713"/>
            <a:ext cx="2996807" cy="508353"/>
          </a:xfrm>
          <a:prstGeom prst="rect">
            <a:avLst/>
          </a:prstGeom>
          <a:solidFill>
            <a:srgbClr val="FFEB00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person talking to another person at The AI Summit">
            <a:extLst>
              <a:ext uri="{FF2B5EF4-FFF2-40B4-BE49-F238E27FC236}">
                <a16:creationId xmlns:a16="http://schemas.microsoft.com/office/drawing/2014/main" id="{F613E7DC-DB62-CA0F-6840-E7FFD7F7F4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67531" y="3710717"/>
            <a:ext cx="3878282" cy="2585151"/>
          </a:xfrm>
          <a:prstGeom prst="rect">
            <a:avLst/>
          </a:prstGeom>
          <a:ln w="12700">
            <a:solidFill>
              <a:schemeClr val="tx2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BFC469E-BA2E-324C-A112-D4C586828E33}"/>
              </a:ext>
            </a:extLst>
          </p:cNvPr>
          <p:cNvSpPr/>
          <p:nvPr userDrawn="1"/>
        </p:nvSpPr>
        <p:spPr>
          <a:xfrm>
            <a:off x="2380324" y="3710717"/>
            <a:ext cx="2065489" cy="1155437"/>
          </a:xfrm>
          <a:prstGeom prst="rect">
            <a:avLst/>
          </a:prstGeom>
          <a:solidFill>
            <a:srgbClr val="FFEB00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5E2D7E1-FF59-B74A-8388-8221C3A5A4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26736" y="4960022"/>
            <a:ext cx="2786731" cy="32773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ysClr val="windowText" lastClr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1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1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1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A78E95-C714-7E4E-9C31-5926A3AA83A0}"/>
              </a:ext>
            </a:extLst>
          </p:cNvPr>
          <p:cNvSpPr txBox="1"/>
          <p:nvPr userDrawn="1"/>
        </p:nvSpPr>
        <p:spPr>
          <a:xfrm>
            <a:off x="10967387" y="6435965"/>
            <a:ext cx="9289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accent1"/>
                </a:solidFill>
                <a:latin typeface="Space Mono" panose="02000509040000020004" pitchFamily="49" charset="0"/>
              </a:rPr>
              <a:t>‹#›</a:t>
            </a:r>
          </a:p>
        </p:txBody>
      </p:sp>
      <p:pic>
        <p:nvPicPr>
          <p:cNvPr id="4" name="Picture 3" descr="A person sitting in a chair talking to a person&#10;&#10;Description automatically generated">
            <a:extLst>
              <a:ext uri="{FF2B5EF4-FFF2-40B4-BE49-F238E27FC236}">
                <a16:creationId xmlns:a16="http://schemas.microsoft.com/office/drawing/2014/main" id="{1E868A0F-B460-9622-F234-0E5836EC06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769294" y="3710717"/>
            <a:ext cx="1676519" cy="134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28866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ligh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at a podium with a microphone&#10;&#10;Description automatically generated">
            <a:extLst>
              <a:ext uri="{FF2B5EF4-FFF2-40B4-BE49-F238E27FC236}">
                <a16:creationId xmlns:a16="http://schemas.microsoft.com/office/drawing/2014/main" id="{F5E33317-FC3F-F3F9-D538-D5C8A04AA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834" y="3179464"/>
            <a:ext cx="2186574" cy="2186574"/>
          </a:xfrm>
          <a:prstGeom prst="rect">
            <a:avLst/>
          </a:prstGeom>
          <a:ln w="12700">
            <a:solidFill>
              <a:schemeClr val="tx2"/>
            </a:solidFill>
          </a:ln>
        </p:spPr>
      </p:pic>
      <p:pic>
        <p:nvPicPr>
          <p:cNvPr id="13" name="Picture 12" descr="A picture containing umbrella, dark, outdoor object, open&#10;&#10;Description automatically generated">
            <a:extLst>
              <a:ext uri="{FF2B5EF4-FFF2-40B4-BE49-F238E27FC236}">
                <a16:creationId xmlns:a16="http://schemas.microsoft.com/office/drawing/2014/main" id="{3330DB16-32B9-0741-BDFB-58FB5B8BE6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8244" y="4263655"/>
            <a:ext cx="2548080" cy="2004745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8D2B5A2-46E1-2A45-9F62-5DDFA5A11BC0}"/>
              </a:ext>
            </a:extLst>
          </p:cNvPr>
          <p:cNvSpPr/>
          <p:nvPr userDrawn="1"/>
        </p:nvSpPr>
        <p:spPr>
          <a:xfrm>
            <a:off x="1616149" y="1031359"/>
            <a:ext cx="9558671" cy="3634326"/>
          </a:xfrm>
          <a:prstGeom prst="rect">
            <a:avLst/>
          </a:prstGeom>
          <a:solidFill>
            <a:srgbClr val="EDEDED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C4577BD2-6BF0-2A44-A1EC-00CCDD7296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58409" y="1550513"/>
            <a:ext cx="8583777" cy="15958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800" b="0" i="0">
                <a:solidFill>
                  <a:schemeClr val="tx2"/>
                </a:solidFill>
                <a:latin typeface="Space Mono" panose="02000509040000020004" pitchFamily="49" charset="77"/>
              </a:defRPr>
            </a:lvl1pPr>
            <a:lvl2pPr marL="457200" indent="0">
              <a:buNone/>
              <a:defRPr sz="2400">
                <a:latin typeface="Courier" pitchFamily="2" charset="0"/>
              </a:defRPr>
            </a:lvl2pPr>
            <a:lvl3pPr marL="914400" indent="0">
              <a:buNone/>
              <a:defRPr sz="2400">
                <a:latin typeface="Courier" pitchFamily="2" charset="0"/>
              </a:defRPr>
            </a:lvl3pPr>
            <a:lvl4pPr marL="1371600" indent="0">
              <a:buNone/>
              <a:defRPr sz="2400">
                <a:latin typeface="Courier" pitchFamily="2" charset="0"/>
              </a:defRPr>
            </a:lvl4pPr>
            <a:lvl5pPr marL="1828800" indent="0">
              <a:buNone/>
              <a:defRPr sz="2400">
                <a:latin typeface="Courier" pitchFamily="2" charset="0"/>
              </a:defRPr>
            </a:lvl5pPr>
          </a:lstStyle>
          <a:p>
            <a:pPr lvl="0"/>
            <a:r>
              <a:rPr lang="en-US"/>
              <a:t>“Quote here”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BD1BCE-089B-CD4B-B748-5CBB7428A10D}"/>
              </a:ext>
            </a:extLst>
          </p:cNvPr>
          <p:cNvSpPr/>
          <p:nvPr userDrawn="1"/>
        </p:nvSpPr>
        <p:spPr>
          <a:xfrm>
            <a:off x="1616149" y="3162385"/>
            <a:ext cx="1070259" cy="1503300"/>
          </a:xfrm>
          <a:prstGeom prst="rect">
            <a:avLst/>
          </a:prstGeom>
          <a:solidFill>
            <a:srgbClr val="FFEB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6FCF86C-557E-604B-86BD-2108A9EF5BA2}"/>
              </a:ext>
            </a:extLst>
          </p:cNvPr>
          <p:cNvSpPr/>
          <p:nvPr userDrawn="1"/>
        </p:nvSpPr>
        <p:spPr>
          <a:xfrm>
            <a:off x="8988244" y="4263656"/>
            <a:ext cx="2186574" cy="402029"/>
          </a:xfrm>
          <a:prstGeom prst="rect">
            <a:avLst/>
          </a:prstGeom>
          <a:solidFill>
            <a:srgbClr val="FFEB00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3645A0-673A-BE4C-BFA6-3D039738A7D2}"/>
              </a:ext>
            </a:extLst>
          </p:cNvPr>
          <p:cNvSpPr/>
          <p:nvPr userDrawn="1"/>
        </p:nvSpPr>
        <p:spPr>
          <a:xfrm>
            <a:off x="1616149" y="523129"/>
            <a:ext cx="1158949" cy="508353"/>
          </a:xfrm>
          <a:prstGeom prst="rect">
            <a:avLst/>
          </a:prstGeom>
          <a:solidFill>
            <a:srgbClr val="FFEB00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31C706-C6E1-3349-A7A8-0852F7D43261}"/>
              </a:ext>
            </a:extLst>
          </p:cNvPr>
          <p:cNvSpPr txBox="1"/>
          <p:nvPr userDrawn="1"/>
        </p:nvSpPr>
        <p:spPr>
          <a:xfrm>
            <a:off x="1770890" y="592639"/>
            <a:ext cx="915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b="0" i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Quote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65701D-0462-7247-BEEB-B2AA9DF62DE5}"/>
              </a:ext>
            </a:extLst>
          </p:cNvPr>
          <p:cNvSpPr txBox="1"/>
          <p:nvPr userDrawn="1"/>
        </p:nvSpPr>
        <p:spPr>
          <a:xfrm>
            <a:off x="10967387" y="6435965"/>
            <a:ext cx="9289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accent5"/>
                </a:solidFill>
                <a:latin typeface="Space Mono" panose="02000509040000020004" pitchFamily="49" charset="0"/>
              </a:rPr>
              <a:t>‹#›</a:t>
            </a:r>
          </a:p>
        </p:txBody>
      </p:sp>
      <p:pic>
        <p:nvPicPr>
          <p:cNvPr id="9" name="Picture 8" descr="A person standing at a podium with a microphone&#10;&#10;Description automatically generated">
            <a:extLst>
              <a:ext uri="{FF2B5EF4-FFF2-40B4-BE49-F238E27FC236}">
                <a16:creationId xmlns:a16="http://schemas.microsoft.com/office/drawing/2014/main" id="{43438D7D-1074-AB45-D37A-F3F6145253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323" y="3180436"/>
            <a:ext cx="2185602" cy="2185602"/>
          </a:xfrm>
          <a:prstGeom prst="rect">
            <a:avLst/>
          </a:prstGeom>
          <a:ln w="12700">
            <a:noFill/>
          </a:ln>
        </p:spPr>
      </p:pic>
    </p:spTree>
    <p:extLst>
      <p:ext uri="{BB962C8B-B14F-4D97-AF65-F5344CB8AC3E}">
        <p14:creationId xmlns:p14="http://schemas.microsoft.com/office/powerpoint/2010/main" val="12984743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ligh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erson in a suit standing on a stage&#10;&#10;Description automatically generated">
            <a:extLst>
              <a:ext uri="{FF2B5EF4-FFF2-40B4-BE49-F238E27FC236}">
                <a16:creationId xmlns:a16="http://schemas.microsoft.com/office/drawing/2014/main" id="{B983DCDE-833B-B60D-CF70-B37841A93F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8165" y="3057366"/>
            <a:ext cx="4917995" cy="3279600"/>
          </a:xfrm>
          <a:prstGeom prst="rect">
            <a:avLst/>
          </a:prstGeom>
          <a:ln w="12700">
            <a:solidFill>
              <a:schemeClr val="tx2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8D2B5A2-46E1-2A45-9F62-5DDFA5A11BC0}"/>
              </a:ext>
            </a:extLst>
          </p:cNvPr>
          <p:cNvSpPr/>
          <p:nvPr userDrawn="1"/>
        </p:nvSpPr>
        <p:spPr>
          <a:xfrm>
            <a:off x="953758" y="757942"/>
            <a:ext cx="8243405" cy="3982170"/>
          </a:xfrm>
          <a:prstGeom prst="rect">
            <a:avLst/>
          </a:prstGeom>
          <a:solidFill>
            <a:srgbClr val="EDEDED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BD1BCE-089B-CD4B-B748-5CBB7428A10D}"/>
              </a:ext>
            </a:extLst>
          </p:cNvPr>
          <p:cNvSpPr/>
          <p:nvPr userDrawn="1"/>
        </p:nvSpPr>
        <p:spPr>
          <a:xfrm>
            <a:off x="6723978" y="3045426"/>
            <a:ext cx="2473185" cy="1694685"/>
          </a:xfrm>
          <a:prstGeom prst="rect">
            <a:avLst/>
          </a:prstGeom>
          <a:solidFill>
            <a:srgbClr val="FFEB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C4577BD2-6BF0-2A44-A1EC-00CCDD7296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4314" y="1204979"/>
            <a:ext cx="5015854" cy="302678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800" b="0" i="0">
                <a:solidFill>
                  <a:schemeClr val="tx2"/>
                </a:solidFill>
                <a:latin typeface="Space Mono" panose="02000509040000020004" pitchFamily="49" charset="77"/>
              </a:defRPr>
            </a:lvl1pPr>
            <a:lvl2pPr marL="457200" indent="0">
              <a:buNone/>
              <a:defRPr sz="2400">
                <a:latin typeface="Courier" pitchFamily="2" charset="0"/>
              </a:defRPr>
            </a:lvl2pPr>
            <a:lvl3pPr marL="914400" indent="0">
              <a:buNone/>
              <a:defRPr sz="2400">
                <a:latin typeface="Courier" pitchFamily="2" charset="0"/>
              </a:defRPr>
            </a:lvl3pPr>
            <a:lvl4pPr marL="1371600" indent="0">
              <a:buNone/>
              <a:defRPr sz="2400">
                <a:latin typeface="Courier" pitchFamily="2" charset="0"/>
              </a:defRPr>
            </a:lvl4pPr>
            <a:lvl5pPr marL="1828800" indent="0">
              <a:buNone/>
              <a:defRPr sz="2400">
                <a:latin typeface="Courier" pitchFamily="2" charset="0"/>
              </a:defRPr>
            </a:lvl5pPr>
          </a:lstStyle>
          <a:p>
            <a:pPr lvl="0"/>
            <a:r>
              <a:rPr lang="en-US"/>
              <a:t>“Quote here”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90958A-AFDD-CB4E-A13D-EF12CA19C59D}"/>
              </a:ext>
            </a:extLst>
          </p:cNvPr>
          <p:cNvSpPr/>
          <p:nvPr userDrawn="1"/>
        </p:nvSpPr>
        <p:spPr>
          <a:xfrm>
            <a:off x="953758" y="4740111"/>
            <a:ext cx="2996807" cy="508353"/>
          </a:xfrm>
          <a:prstGeom prst="rect">
            <a:avLst/>
          </a:prstGeom>
          <a:solidFill>
            <a:srgbClr val="FFEB00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02AAA7D-4047-A14F-8DD2-7B0148CCD6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95510" y="4830421"/>
            <a:ext cx="2786731" cy="32773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ysClr val="windowText" lastClr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1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1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1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0909BA-73E2-6549-A51D-29A5FDEDFE58}"/>
              </a:ext>
            </a:extLst>
          </p:cNvPr>
          <p:cNvSpPr txBox="1"/>
          <p:nvPr userDrawn="1"/>
        </p:nvSpPr>
        <p:spPr>
          <a:xfrm>
            <a:off x="10967387" y="6435965"/>
            <a:ext cx="9289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accent5"/>
                </a:solidFill>
                <a:latin typeface="Space Mono" panose="02000509040000020004" pitchFamily="49" charset="0"/>
              </a:rPr>
              <a:t>‹#›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A90FBA-6067-BDC7-80D5-80E2510E6052}"/>
              </a:ext>
            </a:extLst>
          </p:cNvPr>
          <p:cNvSpPr txBox="1"/>
          <p:nvPr userDrawn="1"/>
        </p:nvSpPr>
        <p:spPr>
          <a:xfrm>
            <a:off x="11097193" y="4617586"/>
            <a:ext cx="9289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accent1"/>
                </a:solidFill>
                <a:latin typeface="Space Mono" panose="02000509040000020004" pitchFamily="49" charset="0"/>
              </a:rPr>
              <a:t>‹#›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F1609D-FAC1-97DB-34D4-23FC35DF686D}"/>
              </a:ext>
            </a:extLst>
          </p:cNvPr>
          <p:cNvSpPr txBox="1"/>
          <p:nvPr userDrawn="1"/>
        </p:nvSpPr>
        <p:spPr>
          <a:xfrm>
            <a:off x="11097193" y="4617586"/>
            <a:ext cx="9289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accent1"/>
                </a:solidFill>
                <a:latin typeface="Space Mono" panose="02000509040000020004" pitchFamily="49" charset="0"/>
              </a:rPr>
              <a:t>‹#›</a:t>
            </a:r>
          </a:p>
        </p:txBody>
      </p:sp>
      <p:pic>
        <p:nvPicPr>
          <p:cNvPr id="17" name="Picture 16" descr="A person in a suit&#10;&#10;Description automatically generated">
            <a:extLst>
              <a:ext uri="{FF2B5EF4-FFF2-40B4-BE49-F238E27FC236}">
                <a16:creationId xmlns:a16="http://schemas.microsoft.com/office/drawing/2014/main" id="{CEEF6626-93D6-AB2C-C504-313DDCD508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42446" y="3053390"/>
            <a:ext cx="4916363" cy="32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7632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dar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umbrella, dark, outdoor object, open&#10;&#10;Description automatically generated">
            <a:extLst>
              <a:ext uri="{FF2B5EF4-FFF2-40B4-BE49-F238E27FC236}">
                <a16:creationId xmlns:a16="http://schemas.microsoft.com/office/drawing/2014/main" id="{3C441D6E-EFA8-7A4A-BC40-FA5FB5AAE5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erson talking to another person at The AI Summit">
            <a:extLst>
              <a:ext uri="{FF2B5EF4-FFF2-40B4-BE49-F238E27FC236}">
                <a16:creationId xmlns:a16="http://schemas.microsoft.com/office/drawing/2014/main" id="{C4514B9C-D867-65EF-F0B6-24EA9C18F8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6332" y="3152235"/>
            <a:ext cx="4935600" cy="3289929"/>
          </a:xfrm>
          <a:prstGeom prst="rect">
            <a:avLst/>
          </a:prstGeom>
          <a:ln w="12700">
            <a:solidFill>
              <a:schemeClr val="tx2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8D2B5A2-46E1-2A45-9F62-5DDFA5A11BC0}"/>
              </a:ext>
            </a:extLst>
          </p:cNvPr>
          <p:cNvSpPr/>
          <p:nvPr userDrawn="1"/>
        </p:nvSpPr>
        <p:spPr>
          <a:xfrm>
            <a:off x="953758" y="853252"/>
            <a:ext cx="8243405" cy="3982170"/>
          </a:xfrm>
          <a:prstGeom prst="rect">
            <a:avLst/>
          </a:prstGeom>
          <a:solidFill>
            <a:srgbClr val="EDEDED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C4577BD2-6BF0-2A44-A1EC-00CCDD7296D6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374314" y="1204979"/>
            <a:ext cx="5015854" cy="302678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800" b="0" i="0">
                <a:solidFill>
                  <a:schemeClr val="tx2"/>
                </a:solidFill>
                <a:latin typeface="Space Mono" panose="02000509040000020004" pitchFamily="49" charset="77"/>
              </a:defRPr>
            </a:lvl1pPr>
            <a:lvl2pPr marL="457200" indent="0">
              <a:buNone/>
              <a:defRPr sz="2400">
                <a:latin typeface="Courier" pitchFamily="2" charset="0"/>
              </a:defRPr>
            </a:lvl2pPr>
            <a:lvl3pPr marL="914400" indent="0">
              <a:buNone/>
              <a:defRPr sz="2400">
                <a:latin typeface="Courier" pitchFamily="2" charset="0"/>
              </a:defRPr>
            </a:lvl3pPr>
            <a:lvl4pPr marL="1371600" indent="0">
              <a:buNone/>
              <a:defRPr sz="2400">
                <a:latin typeface="Courier" pitchFamily="2" charset="0"/>
              </a:defRPr>
            </a:lvl4pPr>
            <a:lvl5pPr marL="1828800" indent="0">
              <a:buNone/>
              <a:defRPr sz="2400">
                <a:latin typeface="Courier" pitchFamily="2" charset="0"/>
              </a:defRPr>
            </a:lvl5pPr>
          </a:lstStyle>
          <a:p>
            <a:pPr lvl="0"/>
            <a:r>
              <a:rPr lang="en-US"/>
              <a:t>“Quote here”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90958A-AFDD-CB4E-A13D-EF12CA19C59D}"/>
              </a:ext>
            </a:extLst>
          </p:cNvPr>
          <p:cNvSpPr/>
          <p:nvPr userDrawn="1"/>
        </p:nvSpPr>
        <p:spPr>
          <a:xfrm>
            <a:off x="953758" y="4740111"/>
            <a:ext cx="2996807" cy="508353"/>
          </a:xfrm>
          <a:prstGeom prst="rect">
            <a:avLst/>
          </a:prstGeom>
          <a:solidFill>
            <a:srgbClr val="FFEB00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02AAA7D-4047-A14F-8DD2-7B0148CCD6C6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1095510" y="4830421"/>
            <a:ext cx="2786731" cy="32773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ysClr val="windowText" lastClr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1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1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1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34B6DB-DCC9-4943-9A4E-A792C3EEF66C}"/>
              </a:ext>
            </a:extLst>
          </p:cNvPr>
          <p:cNvSpPr txBox="1"/>
          <p:nvPr userDrawn="1"/>
        </p:nvSpPr>
        <p:spPr>
          <a:xfrm>
            <a:off x="11184371" y="5426849"/>
            <a:ext cx="9289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accent1"/>
                </a:solidFill>
                <a:latin typeface="Space Mono" panose="02000509040000020004" pitchFamily="49" charset="0"/>
              </a:rPr>
              <a:t>‹#›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BD1BCE-089B-CD4B-B748-5CBB7428A10D}"/>
              </a:ext>
            </a:extLst>
          </p:cNvPr>
          <p:cNvSpPr/>
          <p:nvPr userDrawn="1"/>
        </p:nvSpPr>
        <p:spPr>
          <a:xfrm>
            <a:off x="6726332" y="3137721"/>
            <a:ext cx="2473185" cy="1694685"/>
          </a:xfrm>
          <a:prstGeom prst="rect">
            <a:avLst/>
          </a:prstGeom>
          <a:solidFill>
            <a:srgbClr val="FFEB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person sitting in a chair talking to a person&#10;&#10;Description automatically generated">
            <a:extLst>
              <a:ext uri="{FF2B5EF4-FFF2-40B4-BE49-F238E27FC236}">
                <a16:creationId xmlns:a16="http://schemas.microsoft.com/office/drawing/2014/main" id="{33F6C57C-1484-A601-7172-F6FD827F27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26332" y="3163845"/>
            <a:ext cx="2133580" cy="1710622"/>
          </a:xfrm>
          <a:prstGeom prst="rect">
            <a:avLst/>
          </a:prstGeom>
        </p:spPr>
      </p:pic>
      <p:pic>
        <p:nvPicPr>
          <p:cNvPr id="15" name="Picture 14" descr="Black text on a white background&#10;&#10;Description automatically generated">
            <a:extLst>
              <a:ext uri="{FF2B5EF4-FFF2-40B4-BE49-F238E27FC236}">
                <a16:creationId xmlns:a16="http://schemas.microsoft.com/office/drawing/2014/main" id="{FA4243C9-1135-A731-F3F7-F7803999D96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9580" y="3134705"/>
            <a:ext cx="1557592" cy="116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8838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/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taking a picture of a concert&#10;&#10;Description automatically generated">
            <a:extLst>
              <a:ext uri="{FF2B5EF4-FFF2-40B4-BE49-F238E27FC236}">
                <a16:creationId xmlns:a16="http://schemas.microsoft.com/office/drawing/2014/main" id="{3A294603-D201-3807-B597-F167B32C8D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98947" y="3563328"/>
            <a:ext cx="3863824" cy="2570772"/>
          </a:xfrm>
          <a:prstGeom prst="rect">
            <a:avLst/>
          </a:prstGeom>
          <a:ln w="12700">
            <a:solidFill>
              <a:schemeClr val="tx2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8D2B5A2-46E1-2A45-9F62-5DDFA5A11BC0}"/>
              </a:ext>
            </a:extLst>
          </p:cNvPr>
          <p:cNvSpPr/>
          <p:nvPr userDrawn="1"/>
        </p:nvSpPr>
        <p:spPr>
          <a:xfrm>
            <a:off x="2506419" y="1818166"/>
            <a:ext cx="6010260" cy="2899131"/>
          </a:xfrm>
          <a:prstGeom prst="rect">
            <a:avLst/>
          </a:prstGeom>
          <a:solidFill>
            <a:srgbClr val="EDEDED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FC469E-BA2E-324C-A112-D4C586828E33}"/>
              </a:ext>
            </a:extLst>
          </p:cNvPr>
          <p:cNvSpPr/>
          <p:nvPr userDrawn="1"/>
        </p:nvSpPr>
        <p:spPr>
          <a:xfrm>
            <a:off x="2497282" y="3561861"/>
            <a:ext cx="2065489" cy="1155437"/>
          </a:xfrm>
          <a:prstGeom prst="rect">
            <a:avLst/>
          </a:prstGeom>
          <a:solidFill>
            <a:srgbClr val="FFEB00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6A4392CB-E493-6940-B597-517A7EA396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6985" y="2421825"/>
            <a:ext cx="3341304" cy="52330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3600" b="1" i="0">
                <a:solidFill>
                  <a:schemeClr val="tx2"/>
                </a:solidFill>
                <a:latin typeface="Space Mono" panose="02000509040000020004" pitchFamily="49" charset="77"/>
              </a:defRPr>
            </a:lvl1pPr>
            <a:lvl2pPr marL="457200" indent="0">
              <a:buNone/>
              <a:defRPr sz="2400">
                <a:latin typeface="Courier" pitchFamily="2" charset="0"/>
              </a:defRPr>
            </a:lvl2pPr>
            <a:lvl3pPr marL="914400" indent="0">
              <a:buNone/>
              <a:defRPr sz="2400">
                <a:latin typeface="Courier" pitchFamily="2" charset="0"/>
              </a:defRPr>
            </a:lvl3pPr>
            <a:lvl4pPr marL="1371600" indent="0">
              <a:buNone/>
              <a:defRPr sz="2400">
                <a:latin typeface="Courier" pitchFamily="2" charset="0"/>
              </a:defRPr>
            </a:lvl4pPr>
            <a:lvl5pPr marL="1828800" indent="0">
              <a:buNone/>
              <a:defRPr sz="2400">
                <a:latin typeface="Courier" pitchFamily="2" charset="0"/>
              </a:defRPr>
            </a:lvl5pPr>
          </a:lstStyle>
          <a:p>
            <a:pPr lvl="0"/>
            <a:r>
              <a:rPr lang="en-US"/>
              <a:t>Questions?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66D9E51-1F20-334C-8D1F-7C15444157AE}"/>
              </a:ext>
            </a:extLst>
          </p:cNvPr>
          <p:cNvSpPr/>
          <p:nvPr userDrawn="1"/>
        </p:nvSpPr>
        <p:spPr>
          <a:xfrm>
            <a:off x="7604458" y="845004"/>
            <a:ext cx="3552204" cy="2100123"/>
          </a:xfrm>
          <a:prstGeom prst="rect">
            <a:avLst/>
          </a:prstGeom>
          <a:solidFill>
            <a:srgbClr val="EDEDED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72B64DA-0074-1D43-923E-9F03982AB52F}"/>
              </a:ext>
            </a:extLst>
          </p:cNvPr>
          <p:cNvSpPr/>
          <p:nvPr userDrawn="1"/>
        </p:nvSpPr>
        <p:spPr>
          <a:xfrm>
            <a:off x="7599412" y="1814038"/>
            <a:ext cx="917268" cy="1131089"/>
          </a:xfrm>
          <a:prstGeom prst="rect">
            <a:avLst/>
          </a:prstGeom>
          <a:solidFill>
            <a:srgbClr val="FFEB00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A picture containing umbrella, dark, outdoor object, open&#10;&#10;Description automatically generated">
            <a:extLst>
              <a:ext uri="{FF2B5EF4-FFF2-40B4-BE49-F238E27FC236}">
                <a16:creationId xmlns:a16="http://schemas.microsoft.com/office/drawing/2014/main" id="{5519EB39-05DB-4545-A23A-970E60698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0104" y="4312086"/>
            <a:ext cx="4536558" cy="1295949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0506D33-3842-DF4E-976F-01E2421FEFEF}"/>
              </a:ext>
            </a:extLst>
          </p:cNvPr>
          <p:cNvSpPr/>
          <p:nvPr userDrawn="1"/>
        </p:nvSpPr>
        <p:spPr>
          <a:xfrm>
            <a:off x="6610583" y="4301453"/>
            <a:ext cx="1906095" cy="415844"/>
          </a:xfrm>
          <a:prstGeom prst="rect">
            <a:avLst/>
          </a:prstGeom>
          <a:solidFill>
            <a:srgbClr val="FFEB00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4B58182-7026-294A-B740-FA225C856024}"/>
              </a:ext>
            </a:extLst>
          </p:cNvPr>
          <p:cNvSpPr txBox="1"/>
          <p:nvPr userDrawn="1"/>
        </p:nvSpPr>
        <p:spPr>
          <a:xfrm>
            <a:off x="10967387" y="6435965"/>
            <a:ext cx="9289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accent5"/>
                </a:solidFill>
                <a:latin typeface="Space Mono" panose="02000509040000020004" pitchFamily="49" charset="0"/>
              </a:rPr>
              <a:t>‹#›</a:t>
            </a:r>
          </a:p>
        </p:txBody>
      </p:sp>
      <p:pic>
        <p:nvPicPr>
          <p:cNvPr id="2" name="Picture 1" descr="Black text on a white background&#10;&#10;Description automatically generated">
            <a:extLst>
              <a:ext uri="{FF2B5EF4-FFF2-40B4-BE49-F238E27FC236}">
                <a16:creationId xmlns:a16="http://schemas.microsoft.com/office/drawing/2014/main" id="{82D26A0A-F1DC-3B98-71FC-E51D585BD7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4057" y="892009"/>
            <a:ext cx="2665226" cy="1996986"/>
          </a:xfrm>
          <a:prstGeom prst="rect">
            <a:avLst/>
          </a:prstGeom>
        </p:spPr>
      </p:pic>
      <p:pic>
        <p:nvPicPr>
          <p:cNvPr id="5" name="Picture 4" descr="A person holding a phone&#10;&#10;Description automatically generated">
            <a:extLst>
              <a:ext uri="{FF2B5EF4-FFF2-40B4-BE49-F238E27FC236}">
                <a16:creationId xmlns:a16="http://schemas.microsoft.com/office/drawing/2014/main" id="{8DE35F20-6E26-0544-20D8-05566E6DDD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73690" y="3578988"/>
            <a:ext cx="2166221" cy="254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41076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Questions/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taking a picture of a concert&#10;&#10;Description automatically generated">
            <a:extLst>
              <a:ext uri="{FF2B5EF4-FFF2-40B4-BE49-F238E27FC236}">
                <a16:creationId xmlns:a16="http://schemas.microsoft.com/office/drawing/2014/main" id="{3A294603-D201-3807-B597-F167B32C8D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98947" y="3563328"/>
            <a:ext cx="3863824" cy="2570772"/>
          </a:xfrm>
          <a:prstGeom prst="rect">
            <a:avLst/>
          </a:prstGeom>
          <a:ln w="12700">
            <a:solidFill>
              <a:schemeClr val="tx2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8D2B5A2-46E1-2A45-9F62-5DDFA5A11BC0}"/>
              </a:ext>
            </a:extLst>
          </p:cNvPr>
          <p:cNvSpPr/>
          <p:nvPr userDrawn="1"/>
        </p:nvSpPr>
        <p:spPr>
          <a:xfrm>
            <a:off x="2506419" y="1818166"/>
            <a:ext cx="6010260" cy="2899131"/>
          </a:xfrm>
          <a:prstGeom prst="rect">
            <a:avLst/>
          </a:prstGeom>
          <a:solidFill>
            <a:srgbClr val="EDEDED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FC469E-BA2E-324C-A112-D4C586828E33}"/>
              </a:ext>
            </a:extLst>
          </p:cNvPr>
          <p:cNvSpPr/>
          <p:nvPr userDrawn="1"/>
        </p:nvSpPr>
        <p:spPr>
          <a:xfrm>
            <a:off x="2497282" y="3561861"/>
            <a:ext cx="2065489" cy="1155437"/>
          </a:xfrm>
          <a:prstGeom prst="rect">
            <a:avLst/>
          </a:prstGeom>
          <a:solidFill>
            <a:srgbClr val="FFEB00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6A4392CB-E493-6940-B597-517A7EA396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6985" y="2421825"/>
            <a:ext cx="3341304" cy="52330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3600" b="1" i="0">
                <a:solidFill>
                  <a:schemeClr val="tx2"/>
                </a:solidFill>
                <a:latin typeface="Space Mono" panose="02000509040000020004" pitchFamily="49" charset="77"/>
              </a:defRPr>
            </a:lvl1pPr>
            <a:lvl2pPr marL="457200" indent="0">
              <a:buNone/>
              <a:defRPr sz="2400">
                <a:latin typeface="Courier" pitchFamily="2" charset="0"/>
              </a:defRPr>
            </a:lvl2pPr>
            <a:lvl3pPr marL="914400" indent="0">
              <a:buNone/>
              <a:defRPr sz="2400">
                <a:latin typeface="Courier" pitchFamily="2" charset="0"/>
              </a:defRPr>
            </a:lvl3pPr>
            <a:lvl4pPr marL="1371600" indent="0">
              <a:buNone/>
              <a:defRPr sz="2400">
                <a:latin typeface="Courier" pitchFamily="2" charset="0"/>
              </a:defRPr>
            </a:lvl4pPr>
            <a:lvl5pPr marL="1828800" indent="0">
              <a:buNone/>
              <a:defRPr sz="2400">
                <a:latin typeface="Courier" pitchFamily="2" charset="0"/>
              </a:defRPr>
            </a:lvl5pPr>
          </a:lstStyle>
          <a:p>
            <a:pPr lvl="0"/>
            <a:r>
              <a:rPr lang="en-US"/>
              <a:t>Questions?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66D9E51-1F20-334C-8D1F-7C15444157AE}"/>
              </a:ext>
            </a:extLst>
          </p:cNvPr>
          <p:cNvSpPr/>
          <p:nvPr userDrawn="1"/>
        </p:nvSpPr>
        <p:spPr>
          <a:xfrm>
            <a:off x="7604458" y="845004"/>
            <a:ext cx="3552204" cy="2100123"/>
          </a:xfrm>
          <a:prstGeom prst="rect">
            <a:avLst/>
          </a:prstGeom>
          <a:solidFill>
            <a:srgbClr val="EDEDED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72B64DA-0074-1D43-923E-9F03982AB52F}"/>
              </a:ext>
            </a:extLst>
          </p:cNvPr>
          <p:cNvSpPr/>
          <p:nvPr userDrawn="1"/>
        </p:nvSpPr>
        <p:spPr>
          <a:xfrm>
            <a:off x="7599412" y="1814038"/>
            <a:ext cx="917268" cy="1131089"/>
          </a:xfrm>
          <a:prstGeom prst="rect">
            <a:avLst/>
          </a:prstGeom>
          <a:solidFill>
            <a:srgbClr val="FFEB00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A picture containing umbrella, dark, outdoor object, open&#10;&#10;Description automatically generated">
            <a:extLst>
              <a:ext uri="{FF2B5EF4-FFF2-40B4-BE49-F238E27FC236}">
                <a16:creationId xmlns:a16="http://schemas.microsoft.com/office/drawing/2014/main" id="{5519EB39-05DB-4545-A23A-970E60698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0104" y="4312086"/>
            <a:ext cx="4536558" cy="1295949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0506D33-3842-DF4E-976F-01E2421FEFEF}"/>
              </a:ext>
            </a:extLst>
          </p:cNvPr>
          <p:cNvSpPr/>
          <p:nvPr userDrawn="1"/>
        </p:nvSpPr>
        <p:spPr>
          <a:xfrm>
            <a:off x="6610583" y="4301453"/>
            <a:ext cx="1906095" cy="415844"/>
          </a:xfrm>
          <a:prstGeom prst="rect">
            <a:avLst/>
          </a:prstGeom>
          <a:solidFill>
            <a:srgbClr val="FFEB00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4B58182-7026-294A-B740-FA225C856024}"/>
              </a:ext>
            </a:extLst>
          </p:cNvPr>
          <p:cNvSpPr txBox="1"/>
          <p:nvPr userDrawn="1"/>
        </p:nvSpPr>
        <p:spPr>
          <a:xfrm>
            <a:off x="10967387" y="6435965"/>
            <a:ext cx="9289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accent5"/>
                </a:solidFill>
                <a:latin typeface="Space Mono" panose="02000509040000020004" pitchFamily="49" charset="0"/>
              </a:rPr>
              <a:t>‹#›</a:t>
            </a:r>
          </a:p>
        </p:txBody>
      </p:sp>
      <p:pic>
        <p:nvPicPr>
          <p:cNvPr id="5" name="Picture 4" descr="A person holding a phone&#10;&#10;Description automatically generated">
            <a:extLst>
              <a:ext uri="{FF2B5EF4-FFF2-40B4-BE49-F238E27FC236}">
                <a16:creationId xmlns:a16="http://schemas.microsoft.com/office/drawing/2014/main" id="{8DE35F20-6E26-0544-20D8-05566E6DDD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73690" y="3578988"/>
            <a:ext cx="2166221" cy="2545172"/>
          </a:xfrm>
          <a:prstGeom prst="rect">
            <a:avLst/>
          </a:prstGeom>
        </p:spPr>
      </p:pic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EA28321-48D2-DF4D-31A0-5748AAC1A63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0279" y="865524"/>
            <a:ext cx="2774684" cy="207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774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umbrella, dark, outdoor object, open&#10;&#10;Description automatically generated">
            <a:extLst>
              <a:ext uri="{FF2B5EF4-FFF2-40B4-BE49-F238E27FC236}">
                <a16:creationId xmlns:a16="http://schemas.microsoft.com/office/drawing/2014/main" id="{69BD5680-187E-4049-A9A3-40C535C32A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18477" y="471155"/>
            <a:ext cx="2548080" cy="2345452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CD7FEFD-84A7-AD49-8AD2-5656E5A8532E}"/>
              </a:ext>
            </a:extLst>
          </p:cNvPr>
          <p:cNvSpPr/>
          <p:nvPr/>
        </p:nvSpPr>
        <p:spPr>
          <a:xfrm>
            <a:off x="741108" y="979507"/>
            <a:ext cx="8870726" cy="5322274"/>
          </a:xfrm>
          <a:prstGeom prst="rect">
            <a:avLst/>
          </a:prstGeom>
          <a:solidFill>
            <a:srgbClr val="EDEDED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697788D3-E216-574C-AE73-EFFFD72B8F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14215" y="1259098"/>
            <a:ext cx="7815374" cy="5083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800">
                <a:solidFill>
                  <a:schemeClr val="tx2"/>
                </a:solidFill>
                <a:latin typeface="Space Mono" panose="02000509040000020004" pitchFamily="49" charset="0"/>
              </a:defRPr>
            </a:lvl1pPr>
            <a:lvl2pPr marL="457200" indent="0">
              <a:buNone/>
              <a:defRPr sz="2400">
                <a:latin typeface="Courier" pitchFamily="2" charset="0"/>
              </a:defRPr>
            </a:lvl2pPr>
            <a:lvl3pPr marL="914400" indent="0">
              <a:buNone/>
              <a:defRPr sz="2400">
                <a:latin typeface="Courier" pitchFamily="2" charset="0"/>
              </a:defRPr>
            </a:lvl3pPr>
            <a:lvl4pPr marL="1371600" indent="0">
              <a:buNone/>
              <a:defRPr sz="2400">
                <a:latin typeface="Courier" pitchFamily="2" charset="0"/>
              </a:defRPr>
            </a:lvl4pPr>
            <a:lvl5pPr marL="1828800" indent="0">
              <a:buNone/>
              <a:defRPr sz="2400">
                <a:latin typeface="Courier" pitchFamily="2" charset="0"/>
              </a:defRPr>
            </a:lvl5pPr>
          </a:lstStyle>
          <a:p>
            <a:pPr lvl="0"/>
            <a:r>
              <a:rPr lang="en-US"/>
              <a:t>Section 01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061F06-212A-5C45-8FC7-C853DC585B15}"/>
              </a:ext>
            </a:extLst>
          </p:cNvPr>
          <p:cNvSpPr/>
          <p:nvPr/>
        </p:nvSpPr>
        <p:spPr>
          <a:xfrm>
            <a:off x="740556" y="471155"/>
            <a:ext cx="1601766" cy="508353"/>
          </a:xfrm>
          <a:prstGeom prst="rect">
            <a:avLst/>
          </a:prstGeom>
          <a:solidFill>
            <a:srgbClr val="FFEB00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F57D8D4-4F58-2448-89EA-C2675D4C8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15976" y="1791164"/>
            <a:ext cx="7815373" cy="746646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>
                <a:latin typeface="Space Mono" panose="02000509040000020004" pitchFamily="49" charset="0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Lorem ipsum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Lorem ipsum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B341F17F-9DE3-8546-AD06-FD75D4D2E2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14214" y="2917777"/>
            <a:ext cx="7815373" cy="5083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800">
                <a:solidFill>
                  <a:schemeClr val="tx2"/>
                </a:solidFill>
                <a:latin typeface="Space Mono" panose="02000509040000020004" pitchFamily="49" charset="0"/>
              </a:defRPr>
            </a:lvl1pPr>
            <a:lvl2pPr marL="457200" indent="0">
              <a:buNone/>
              <a:defRPr sz="2400">
                <a:latin typeface="Courier" pitchFamily="2" charset="0"/>
              </a:defRPr>
            </a:lvl2pPr>
            <a:lvl3pPr marL="914400" indent="0">
              <a:buNone/>
              <a:defRPr sz="2400">
                <a:latin typeface="Courier" pitchFamily="2" charset="0"/>
              </a:defRPr>
            </a:lvl3pPr>
            <a:lvl4pPr marL="1371600" indent="0">
              <a:buNone/>
              <a:defRPr sz="2400">
                <a:latin typeface="Courier" pitchFamily="2" charset="0"/>
              </a:defRPr>
            </a:lvl4pPr>
            <a:lvl5pPr marL="1828800" indent="0">
              <a:buNone/>
              <a:defRPr sz="2400">
                <a:latin typeface="Courier" pitchFamily="2" charset="0"/>
              </a:defRPr>
            </a:lvl5pPr>
          </a:lstStyle>
          <a:p>
            <a:pPr lvl="0"/>
            <a:r>
              <a:rPr lang="en-US"/>
              <a:t>Section 02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2E3E6A45-66A1-DE4A-A193-91D57A0A9F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15976" y="3449843"/>
            <a:ext cx="7815373" cy="746646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>
                <a:latin typeface="Space Mono" panose="02000509040000020004" pitchFamily="49" charset="0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Lorem ipsum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Lorem ipsum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8D2C6C0-F715-CE48-89C0-FCE32CF810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4214" y="4576456"/>
            <a:ext cx="7815374" cy="5083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800">
                <a:solidFill>
                  <a:schemeClr val="tx2"/>
                </a:solidFill>
                <a:latin typeface="Space Mono" panose="02000509040000020004" pitchFamily="49" charset="0"/>
              </a:defRPr>
            </a:lvl1pPr>
            <a:lvl2pPr marL="457200" indent="0">
              <a:buNone/>
              <a:defRPr sz="2400">
                <a:latin typeface="Courier" pitchFamily="2" charset="0"/>
              </a:defRPr>
            </a:lvl2pPr>
            <a:lvl3pPr marL="914400" indent="0">
              <a:buNone/>
              <a:defRPr sz="2400">
                <a:latin typeface="Courier" pitchFamily="2" charset="0"/>
              </a:defRPr>
            </a:lvl3pPr>
            <a:lvl4pPr marL="1371600" indent="0">
              <a:buNone/>
              <a:defRPr sz="2400">
                <a:latin typeface="Courier" pitchFamily="2" charset="0"/>
              </a:defRPr>
            </a:lvl4pPr>
            <a:lvl5pPr marL="1828800" indent="0">
              <a:buNone/>
              <a:defRPr sz="2400">
                <a:latin typeface="Courier" pitchFamily="2" charset="0"/>
              </a:defRPr>
            </a:lvl5pPr>
          </a:lstStyle>
          <a:p>
            <a:pPr lvl="0"/>
            <a:r>
              <a:rPr lang="en-US"/>
              <a:t>Section 03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A1C87D5F-C289-E841-A39D-7D2E716BE0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15975" y="5108522"/>
            <a:ext cx="7815373" cy="746646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>
                <a:latin typeface="Space Mono" panose="02000509040000020004" pitchFamily="49" charset="0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Lorem ipsum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Lorem ipsum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D697305-A34B-C043-8895-E575FF266736}"/>
              </a:ext>
            </a:extLst>
          </p:cNvPr>
          <p:cNvSpPr/>
          <p:nvPr/>
        </p:nvSpPr>
        <p:spPr>
          <a:xfrm>
            <a:off x="9005777" y="981518"/>
            <a:ext cx="598582" cy="1835089"/>
          </a:xfrm>
          <a:prstGeom prst="rect">
            <a:avLst/>
          </a:prstGeom>
          <a:solidFill>
            <a:srgbClr val="FFEB00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0079C25-E6E6-9B46-80A6-2C883582ECCB}"/>
              </a:ext>
            </a:extLst>
          </p:cNvPr>
          <p:cNvSpPr/>
          <p:nvPr userDrawn="1"/>
        </p:nvSpPr>
        <p:spPr>
          <a:xfrm>
            <a:off x="740556" y="471155"/>
            <a:ext cx="1601766" cy="508353"/>
          </a:xfrm>
          <a:prstGeom prst="rect">
            <a:avLst/>
          </a:prstGeom>
          <a:solidFill>
            <a:srgbClr val="FFEB00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FBBE7ED-D554-B947-8ABD-3AA0C395F0AF}"/>
              </a:ext>
            </a:extLst>
          </p:cNvPr>
          <p:cNvSpPr txBox="1"/>
          <p:nvPr userDrawn="1"/>
        </p:nvSpPr>
        <p:spPr>
          <a:xfrm>
            <a:off x="895296" y="540665"/>
            <a:ext cx="1295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Contents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2CA836-4D25-1746-9C3F-CE2395E7A510}"/>
              </a:ext>
            </a:extLst>
          </p:cNvPr>
          <p:cNvSpPr/>
          <p:nvPr userDrawn="1"/>
        </p:nvSpPr>
        <p:spPr>
          <a:xfrm>
            <a:off x="9005777" y="981518"/>
            <a:ext cx="598582" cy="1835089"/>
          </a:xfrm>
          <a:prstGeom prst="rect">
            <a:avLst/>
          </a:prstGeom>
          <a:solidFill>
            <a:srgbClr val="FFEB00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2242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page ligh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55062DC-96A7-5F4D-8A6B-2B0BED273F5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DEDED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BBBECEB-54A9-B84E-91DA-163157DD5B1A}"/>
              </a:ext>
            </a:extLst>
          </p:cNvPr>
          <p:cNvSpPr/>
          <p:nvPr userDrawn="1"/>
        </p:nvSpPr>
        <p:spPr>
          <a:xfrm>
            <a:off x="4564536" y="2320414"/>
            <a:ext cx="3062928" cy="2217171"/>
          </a:xfrm>
          <a:prstGeom prst="rect">
            <a:avLst/>
          </a:prstGeom>
          <a:solidFill>
            <a:srgbClr val="FFEB00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Black text on a white background&#10;&#10;Description automatically generated">
            <a:extLst>
              <a:ext uri="{FF2B5EF4-FFF2-40B4-BE49-F238E27FC236}">
                <a16:creationId xmlns:a16="http://schemas.microsoft.com/office/drawing/2014/main" id="{DCD57A73-8E72-3516-57E8-CE8EBBFC3E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2940" y="2190403"/>
            <a:ext cx="3306119" cy="247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33210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page dar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umbrella, dark, outdoor object, open&#10;&#10;Description automatically generated">
            <a:extLst>
              <a:ext uri="{FF2B5EF4-FFF2-40B4-BE49-F238E27FC236}">
                <a16:creationId xmlns:a16="http://schemas.microsoft.com/office/drawing/2014/main" id="{213EE9AA-C4AE-0440-9B72-A8BCBE17A9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9C4E018-17F4-FD4B-AE07-2DC6B7881015}"/>
              </a:ext>
            </a:extLst>
          </p:cNvPr>
          <p:cNvSpPr/>
          <p:nvPr userDrawn="1"/>
        </p:nvSpPr>
        <p:spPr>
          <a:xfrm>
            <a:off x="4564536" y="2320414"/>
            <a:ext cx="3062928" cy="2217171"/>
          </a:xfrm>
          <a:prstGeom prst="rect">
            <a:avLst/>
          </a:prstGeom>
          <a:solidFill>
            <a:srgbClr val="FFEB00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Black text on a white background&#10;&#10;Description automatically generated">
            <a:extLst>
              <a:ext uri="{FF2B5EF4-FFF2-40B4-BE49-F238E27FC236}">
                <a16:creationId xmlns:a16="http://schemas.microsoft.com/office/drawing/2014/main" id="{7A326D81-3B3F-869D-0687-38E5E842782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2940" y="2190403"/>
            <a:ext cx="3306119" cy="247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6438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page dar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umbrella, dark, outdoor object, open&#10;&#10;Description automatically generated">
            <a:extLst>
              <a:ext uri="{FF2B5EF4-FFF2-40B4-BE49-F238E27FC236}">
                <a16:creationId xmlns:a16="http://schemas.microsoft.com/office/drawing/2014/main" id="{213EE9AA-C4AE-0440-9B72-A8BCBE17A9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BBBECEB-54A9-B84E-91DA-163157DD5B1A}"/>
              </a:ext>
            </a:extLst>
          </p:cNvPr>
          <p:cNvSpPr/>
          <p:nvPr userDrawn="1"/>
        </p:nvSpPr>
        <p:spPr>
          <a:xfrm>
            <a:off x="4564536" y="2320414"/>
            <a:ext cx="3062928" cy="2217171"/>
          </a:xfrm>
          <a:prstGeom prst="rect">
            <a:avLst/>
          </a:prstGeom>
          <a:solidFill>
            <a:srgbClr val="EDEDED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Black text on a white background&#10;&#10;Description automatically generated">
            <a:extLst>
              <a:ext uri="{FF2B5EF4-FFF2-40B4-BE49-F238E27FC236}">
                <a16:creationId xmlns:a16="http://schemas.microsoft.com/office/drawing/2014/main" id="{34BB5CDF-3046-A0C7-58B6-65A74A8376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2940" y="2190403"/>
            <a:ext cx="3306119" cy="247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4211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 page ligh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55062DC-96A7-5F4D-8A6B-2B0BED273F5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DEDED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BBBECEB-54A9-B84E-91DA-163157DD5B1A}"/>
              </a:ext>
            </a:extLst>
          </p:cNvPr>
          <p:cNvSpPr/>
          <p:nvPr userDrawn="1"/>
        </p:nvSpPr>
        <p:spPr>
          <a:xfrm>
            <a:off x="4564536" y="2320414"/>
            <a:ext cx="3062928" cy="2217171"/>
          </a:xfrm>
          <a:prstGeom prst="rect">
            <a:avLst/>
          </a:prstGeom>
          <a:solidFill>
            <a:srgbClr val="FFEB00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4609F15-BA01-AAD5-C767-B65FD30DE2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8658" y="2389197"/>
            <a:ext cx="2774684" cy="207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5607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 page dar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umbrella, dark, outdoor object, open&#10;&#10;Description automatically generated">
            <a:extLst>
              <a:ext uri="{FF2B5EF4-FFF2-40B4-BE49-F238E27FC236}">
                <a16:creationId xmlns:a16="http://schemas.microsoft.com/office/drawing/2014/main" id="{213EE9AA-C4AE-0440-9B72-A8BCBE17A9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9C4E018-17F4-FD4B-AE07-2DC6B7881015}"/>
              </a:ext>
            </a:extLst>
          </p:cNvPr>
          <p:cNvSpPr/>
          <p:nvPr userDrawn="1"/>
        </p:nvSpPr>
        <p:spPr>
          <a:xfrm>
            <a:off x="4564536" y="2320414"/>
            <a:ext cx="3062928" cy="2217171"/>
          </a:xfrm>
          <a:prstGeom prst="rect">
            <a:avLst/>
          </a:prstGeom>
          <a:solidFill>
            <a:srgbClr val="FFEB00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D2B7E23-3B8C-FCFD-231D-AEF8B76C51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8658" y="2389197"/>
            <a:ext cx="2774684" cy="207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64686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 page dar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umbrella, dark, outdoor object, open&#10;&#10;Description automatically generated">
            <a:extLst>
              <a:ext uri="{FF2B5EF4-FFF2-40B4-BE49-F238E27FC236}">
                <a16:creationId xmlns:a16="http://schemas.microsoft.com/office/drawing/2014/main" id="{213EE9AA-C4AE-0440-9B72-A8BCBE17A9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BBBECEB-54A9-B84E-91DA-163157DD5B1A}"/>
              </a:ext>
            </a:extLst>
          </p:cNvPr>
          <p:cNvSpPr/>
          <p:nvPr userDrawn="1"/>
        </p:nvSpPr>
        <p:spPr>
          <a:xfrm>
            <a:off x="4564536" y="2320414"/>
            <a:ext cx="3062928" cy="2217171"/>
          </a:xfrm>
          <a:prstGeom prst="rect">
            <a:avLst/>
          </a:prstGeom>
          <a:solidFill>
            <a:srgbClr val="EDEDED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5515E26E-5F8A-9ECB-C05A-7837191855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8658" y="2389197"/>
            <a:ext cx="2774684" cy="207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0160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umbrella, dark, outdoor object, open&#10;&#10;Description automatically generated">
            <a:extLst>
              <a:ext uri="{FF2B5EF4-FFF2-40B4-BE49-F238E27FC236}">
                <a16:creationId xmlns:a16="http://schemas.microsoft.com/office/drawing/2014/main" id="{1887F749-7DB9-CA40-AE26-6C779910D5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F6D3D06-8A0F-5D49-938F-D8EE0BA54A57}"/>
              </a:ext>
            </a:extLst>
          </p:cNvPr>
          <p:cNvSpPr/>
          <p:nvPr/>
        </p:nvSpPr>
        <p:spPr>
          <a:xfrm>
            <a:off x="1905000" y="1549400"/>
            <a:ext cx="8982740" cy="2425700"/>
          </a:xfrm>
          <a:prstGeom prst="rect">
            <a:avLst/>
          </a:prstGeom>
          <a:solidFill>
            <a:srgbClr val="EDEDED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57AE2A5-E465-354E-84A3-F160CC3BD00A}"/>
              </a:ext>
            </a:extLst>
          </p:cNvPr>
          <p:cNvSpPr/>
          <p:nvPr/>
        </p:nvSpPr>
        <p:spPr>
          <a:xfrm>
            <a:off x="873436" y="3642139"/>
            <a:ext cx="2901327" cy="2425700"/>
          </a:xfrm>
          <a:prstGeom prst="rect">
            <a:avLst/>
          </a:prstGeom>
          <a:solidFill>
            <a:srgbClr val="EDEDED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6C6DC46-7672-444E-923E-D8A58AAF1DE1}"/>
              </a:ext>
            </a:extLst>
          </p:cNvPr>
          <p:cNvSpPr/>
          <p:nvPr/>
        </p:nvSpPr>
        <p:spPr>
          <a:xfrm>
            <a:off x="1905000" y="3642139"/>
            <a:ext cx="1869761" cy="332039"/>
          </a:xfrm>
          <a:prstGeom prst="rect">
            <a:avLst/>
          </a:prstGeom>
          <a:solidFill>
            <a:srgbClr val="FFEB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Shape&#10;&#10;Description automatically generated with low confidence">
            <a:extLst>
              <a:ext uri="{FF2B5EF4-FFF2-40B4-BE49-F238E27FC236}">
                <a16:creationId xmlns:a16="http://schemas.microsoft.com/office/drawing/2014/main" id="{AC1E3A3B-A87A-BB4C-A232-721AFE4B6D1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284" y="3949700"/>
            <a:ext cx="2734229" cy="2046539"/>
          </a:xfrm>
          <a:prstGeom prst="rect">
            <a:avLst/>
          </a:prstGeom>
        </p:spPr>
      </p:pic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F2510DD0-2604-4645-8C82-15BBDED0A9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31832" y="1906656"/>
            <a:ext cx="7776264" cy="144283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600">
                <a:solidFill>
                  <a:schemeClr val="tx2"/>
                </a:solidFill>
                <a:latin typeface="Space Mono" panose="02000509040000020004" pitchFamily="49" charset="0"/>
              </a:defRPr>
            </a:lvl1pPr>
            <a:lvl2pPr marL="457200" indent="0">
              <a:buNone/>
              <a:defRPr sz="2400">
                <a:latin typeface="Courier" pitchFamily="2" charset="0"/>
              </a:defRPr>
            </a:lvl2pPr>
            <a:lvl3pPr marL="914400" indent="0">
              <a:buNone/>
              <a:defRPr sz="2400">
                <a:latin typeface="Courier" pitchFamily="2" charset="0"/>
              </a:defRPr>
            </a:lvl3pPr>
            <a:lvl4pPr marL="1371600" indent="0">
              <a:buNone/>
              <a:defRPr sz="2400">
                <a:latin typeface="Courier" pitchFamily="2" charset="0"/>
              </a:defRPr>
            </a:lvl4pPr>
            <a:lvl5pPr marL="1828800" indent="0">
              <a:buNone/>
              <a:defRPr sz="2400">
                <a:latin typeface="Courier" pitchFamily="2" charset="0"/>
              </a:defRPr>
            </a:lvl5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DAB8B1C-36E1-1A46-9432-10FEA10B1788}"/>
              </a:ext>
            </a:extLst>
          </p:cNvPr>
          <p:cNvSpPr/>
          <p:nvPr/>
        </p:nvSpPr>
        <p:spPr>
          <a:xfrm>
            <a:off x="8990998" y="3285617"/>
            <a:ext cx="2439001" cy="1046739"/>
          </a:xfrm>
          <a:prstGeom prst="rect">
            <a:avLst/>
          </a:prstGeom>
          <a:solidFill>
            <a:srgbClr val="EDEDED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42EB041-41CF-8349-9393-E4B3B9154F12}"/>
              </a:ext>
            </a:extLst>
          </p:cNvPr>
          <p:cNvSpPr/>
          <p:nvPr/>
        </p:nvSpPr>
        <p:spPr>
          <a:xfrm>
            <a:off x="8990998" y="3285616"/>
            <a:ext cx="1896741" cy="688562"/>
          </a:xfrm>
          <a:prstGeom prst="rect">
            <a:avLst/>
          </a:prstGeom>
          <a:solidFill>
            <a:srgbClr val="FFEB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5D6C6A6E-26D7-654A-83FD-B647BE83E4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09747" y="3502276"/>
            <a:ext cx="1659241" cy="25524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Space Mono" panose="02000509040000020004" pitchFamily="49" charset="0"/>
              </a:defRPr>
            </a:lvl1pPr>
            <a:lvl2pPr marL="457200" indent="0">
              <a:buNone/>
              <a:defRPr sz="2400">
                <a:latin typeface="Courier" pitchFamily="2" charset="0"/>
              </a:defRPr>
            </a:lvl2pPr>
            <a:lvl3pPr marL="914400" indent="0">
              <a:buNone/>
              <a:defRPr sz="2400">
                <a:latin typeface="Courier" pitchFamily="2" charset="0"/>
              </a:defRPr>
            </a:lvl3pPr>
            <a:lvl4pPr marL="1371600" indent="0">
              <a:buNone/>
              <a:defRPr sz="2400">
                <a:latin typeface="Courier" pitchFamily="2" charset="0"/>
              </a:defRPr>
            </a:lvl4pPr>
            <a:lvl5pPr marL="1828800" indent="0">
              <a:buNone/>
              <a:defRPr sz="2400">
                <a:latin typeface="Courier" pitchFamily="2" charset="0"/>
              </a:defRPr>
            </a:lvl5pPr>
          </a:lstStyle>
          <a:p>
            <a:pPr lvl="0"/>
            <a:r>
              <a:rPr lang="en-US"/>
              <a:t>Date here</a:t>
            </a:r>
          </a:p>
        </p:txBody>
      </p:sp>
      <p:pic>
        <p:nvPicPr>
          <p:cNvPr id="11" name="Picture 10" descr="A picture containing umbrella, dark, outdoor object, open&#10;&#10;Description automatically generated">
            <a:extLst>
              <a:ext uri="{FF2B5EF4-FFF2-40B4-BE49-F238E27FC236}">
                <a16:creationId xmlns:a16="http://schemas.microsoft.com/office/drawing/2014/main" id="{21A4D621-4C80-2A45-BCDA-0CC57D0AF5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179BAA5-B50F-3A42-93C9-47F6CC98BE40}"/>
              </a:ext>
            </a:extLst>
          </p:cNvPr>
          <p:cNvSpPr/>
          <p:nvPr userDrawn="1"/>
        </p:nvSpPr>
        <p:spPr>
          <a:xfrm>
            <a:off x="1905000" y="1549400"/>
            <a:ext cx="8982740" cy="2425700"/>
          </a:xfrm>
          <a:prstGeom prst="rect">
            <a:avLst/>
          </a:prstGeom>
          <a:solidFill>
            <a:srgbClr val="EDEDED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0218798-E4D2-8947-8A5E-F3067D4E4E70}"/>
              </a:ext>
            </a:extLst>
          </p:cNvPr>
          <p:cNvSpPr/>
          <p:nvPr userDrawn="1"/>
        </p:nvSpPr>
        <p:spPr>
          <a:xfrm>
            <a:off x="873436" y="3642139"/>
            <a:ext cx="2901327" cy="2425700"/>
          </a:xfrm>
          <a:prstGeom prst="rect">
            <a:avLst/>
          </a:prstGeom>
          <a:solidFill>
            <a:srgbClr val="EDEDED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FFDCA1-055D-A640-B59E-F72F995041D9}"/>
              </a:ext>
            </a:extLst>
          </p:cNvPr>
          <p:cNvSpPr/>
          <p:nvPr userDrawn="1"/>
        </p:nvSpPr>
        <p:spPr>
          <a:xfrm>
            <a:off x="1905000" y="3642139"/>
            <a:ext cx="1869761" cy="332039"/>
          </a:xfrm>
          <a:prstGeom prst="rect">
            <a:avLst/>
          </a:prstGeom>
          <a:solidFill>
            <a:srgbClr val="FFEB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F29986B-4FA1-394F-8B64-5745AEF8234E}"/>
              </a:ext>
            </a:extLst>
          </p:cNvPr>
          <p:cNvSpPr/>
          <p:nvPr userDrawn="1"/>
        </p:nvSpPr>
        <p:spPr>
          <a:xfrm>
            <a:off x="8990998" y="3285617"/>
            <a:ext cx="2439001" cy="1046739"/>
          </a:xfrm>
          <a:prstGeom prst="rect">
            <a:avLst/>
          </a:prstGeom>
          <a:solidFill>
            <a:srgbClr val="EDEDED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1570110-E669-8B41-B74D-BA05CFAFD46A}"/>
              </a:ext>
            </a:extLst>
          </p:cNvPr>
          <p:cNvSpPr/>
          <p:nvPr userDrawn="1"/>
        </p:nvSpPr>
        <p:spPr>
          <a:xfrm>
            <a:off x="8990998" y="3285616"/>
            <a:ext cx="1896741" cy="688562"/>
          </a:xfrm>
          <a:prstGeom prst="rect">
            <a:avLst/>
          </a:prstGeom>
          <a:solidFill>
            <a:srgbClr val="FFEB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5F158F07-4F9D-0C0A-3021-02C27526C13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847" y="4551599"/>
            <a:ext cx="2730504" cy="606779"/>
          </a:xfrm>
          <a:prstGeom prst="rect">
            <a:avLst/>
          </a:prstGeom>
        </p:spPr>
      </p:pic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D2ED46F9-8E3E-5D89-3753-96D536F3EE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37136" y="2088306"/>
            <a:ext cx="6053862" cy="107952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3600" b="1" i="0">
                <a:solidFill>
                  <a:schemeClr val="tx2"/>
                </a:solidFill>
                <a:latin typeface="Space Mono" panose="02000509040000020004" pitchFamily="49" charset="77"/>
              </a:defRPr>
            </a:lvl1pPr>
            <a:lvl2pPr marL="457200" indent="0">
              <a:buNone/>
              <a:defRPr sz="2400">
                <a:latin typeface="Courier" pitchFamily="2" charset="0"/>
              </a:defRPr>
            </a:lvl2pPr>
            <a:lvl3pPr marL="914400" indent="0">
              <a:buNone/>
              <a:defRPr sz="2400">
                <a:latin typeface="Courier" pitchFamily="2" charset="0"/>
              </a:defRPr>
            </a:lvl3pPr>
            <a:lvl4pPr marL="1371600" indent="0">
              <a:buNone/>
              <a:defRPr sz="2400">
                <a:latin typeface="Courier" pitchFamily="2" charset="0"/>
              </a:defRPr>
            </a:lvl4pPr>
            <a:lvl5pPr marL="1828800" indent="0">
              <a:buNone/>
              <a:defRPr sz="2400">
                <a:latin typeface="Courier" pitchFamily="2" charset="0"/>
              </a:defRPr>
            </a:lvl5pPr>
          </a:lstStyle>
          <a:p>
            <a:pPr lvl="0"/>
            <a:r>
              <a:rPr lang="en-US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424689317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1D18C77-EBE4-744D-BF68-C3EC96130C57}"/>
              </a:ext>
            </a:extLst>
          </p:cNvPr>
          <p:cNvSpPr/>
          <p:nvPr/>
        </p:nvSpPr>
        <p:spPr>
          <a:xfrm>
            <a:off x="953758" y="757942"/>
            <a:ext cx="9108571" cy="3982170"/>
          </a:xfrm>
          <a:prstGeom prst="rect">
            <a:avLst/>
          </a:prstGeom>
          <a:solidFill>
            <a:srgbClr val="EDEDED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9F08B4-3312-5C4A-9B9F-1BCADAE1B9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22558" y="1196856"/>
            <a:ext cx="8162693" cy="71561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600">
                <a:solidFill>
                  <a:schemeClr val="tx2"/>
                </a:solidFill>
                <a:latin typeface="Space Mono" panose="02000509040000020004" pitchFamily="49" charset="0"/>
              </a:defRPr>
            </a:lvl1pPr>
            <a:lvl2pPr marL="457200" indent="0">
              <a:buNone/>
              <a:defRPr sz="2400">
                <a:latin typeface="Courier" pitchFamily="2" charset="0"/>
              </a:defRPr>
            </a:lvl2pPr>
            <a:lvl3pPr marL="914400" indent="0">
              <a:buNone/>
              <a:defRPr sz="2400">
                <a:latin typeface="Courier" pitchFamily="2" charset="0"/>
              </a:defRPr>
            </a:lvl3pPr>
            <a:lvl4pPr marL="1371600" indent="0">
              <a:buNone/>
              <a:defRPr sz="2400">
                <a:latin typeface="Courier" pitchFamily="2" charset="0"/>
              </a:defRPr>
            </a:lvl4pPr>
            <a:lvl5pPr marL="1828800" indent="0">
              <a:buNone/>
              <a:defRPr sz="2400">
                <a:latin typeface="Courier" pitchFamily="2" charset="0"/>
              </a:defRPr>
            </a:lvl5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8FB63612-C321-ED47-9C5C-F43E2D87D2A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22558" y="3750768"/>
            <a:ext cx="4783389" cy="33837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Space Mono" panose="02000509040000020004" pitchFamily="49" charset="0"/>
              </a:defRPr>
            </a:lvl1pPr>
            <a:lvl2pPr marL="457200" indent="0">
              <a:buNone/>
              <a:defRPr sz="2400">
                <a:latin typeface="Courier" pitchFamily="2" charset="0"/>
              </a:defRPr>
            </a:lvl2pPr>
            <a:lvl3pPr marL="914400" indent="0">
              <a:buNone/>
              <a:defRPr sz="2400">
                <a:latin typeface="Courier" pitchFamily="2" charset="0"/>
              </a:defRPr>
            </a:lvl3pPr>
            <a:lvl4pPr marL="1371600" indent="0">
              <a:buNone/>
              <a:defRPr sz="2400">
                <a:latin typeface="Courier" pitchFamily="2" charset="0"/>
              </a:defRPr>
            </a:lvl4pPr>
            <a:lvl5pPr marL="1828800" indent="0">
              <a:buNone/>
              <a:defRPr sz="2400">
                <a:latin typeface="Courier" pitchFamily="2" charset="0"/>
              </a:defRPr>
            </a:lvl5pPr>
          </a:lstStyle>
          <a:p>
            <a:pPr lvl="0"/>
            <a:r>
              <a:rPr lang="en-US"/>
              <a:t>Date:</a:t>
            </a:r>
          </a:p>
        </p:txBody>
      </p:sp>
      <p:pic>
        <p:nvPicPr>
          <p:cNvPr id="18" name="Picture 17" descr="A picture containing umbrella, dark, outdoor object, open&#10;&#10;Description automatically generated">
            <a:extLst>
              <a:ext uri="{FF2B5EF4-FFF2-40B4-BE49-F238E27FC236}">
                <a16:creationId xmlns:a16="http://schemas.microsoft.com/office/drawing/2014/main" id="{FD97D589-2232-8348-9888-9CF60DA604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719" y="4278681"/>
            <a:ext cx="2782592" cy="1647345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29A8663-5D12-624C-9655-5AB5483BEC67}"/>
              </a:ext>
            </a:extLst>
          </p:cNvPr>
          <p:cNvSpPr/>
          <p:nvPr/>
        </p:nvSpPr>
        <p:spPr>
          <a:xfrm>
            <a:off x="953758" y="4506586"/>
            <a:ext cx="2329115" cy="233525"/>
          </a:xfrm>
          <a:prstGeom prst="rect">
            <a:avLst/>
          </a:prstGeom>
          <a:solidFill>
            <a:srgbClr val="FFEB00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8A0046A-CF28-B343-BF13-7D0AA3C6E565}"/>
              </a:ext>
            </a:extLst>
          </p:cNvPr>
          <p:cNvSpPr/>
          <p:nvPr userDrawn="1"/>
        </p:nvSpPr>
        <p:spPr>
          <a:xfrm>
            <a:off x="953758" y="4265982"/>
            <a:ext cx="2564142" cy="474129"/>
          </a:xfrm>
          <a:prstGeom prst="rect">
            <a:avLst/>
          </a:prstGeom>
          <a:solidFill>
            <a:srgbClr val="FFEB00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28858FE-BE27-FB0B-FFBB-B1378FE5CC8F}"/>
              </a:ext>
            </a:extLst>
          </p:cNvPr>
          <p:cNvGrpSpPr/>
          <p:nvPr userDrawn="1"/>
        </p:nvGrpSpPr>
        <p:grpSpPr>
          <a:xfrm>
            <a:off x="6723978" y="3045426"/>
            <a:ext cx="4939566" cy="3297558"/>
            <a:chOff x="6723978" y="3045426"/>
            <a:chExt cx="4939566" cy="3297558"/>
          </a:xfrm>
        </p:grpSpPr>
        <p:pic>
          <p:nvPicPr>
            <p:cNvPr id="3" name="Picture 2" descr="A person talking to another person at The AI Summit">
              <a:extLst>
                <a:ext uri="{FF2B5EF4-FFF2-40B4-BE49-F238E27FC236}">
                  <a16:creationId xmlns:a16="http://schemas.microsoft.com/office/drawing/2014/main" id="{8F454651-5540-0CA5-6150-76AB1C472D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27944" y="3053055"/>
              <a:ext cx="4935600" cy="3289929"/>
            </a:xfrm>
            <a:prstGeom prst="rect">
              <a:avLst/>
            </a:prstGeom>
            <a:ln w="12700">
              <a:solidFill>
                <a:schemeClr val="tx2"/>
              </a:solidFill>
            </a:ln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A64D0BD-B2C6-524A-8E9F-C6D1FEAA374E}"/>
                </a:ext>
              </a:extLst>
            </p:cNvPr>
            <p:cNvSpPr/>
            <p:nvPr/>
          </p:nvSpPr>
          <p:spPr>
            <a:xfrm>
              <a:off x="6723978" y="3045426"/>
              <a:ext cx="3338351" cy="1694685"/>
            </a:xfrm>
            <a:prstGeom prst="rect">
              <a:avLst/>
            </a:prstGeom>
            <a:solidFill>
              <a:srgbClr val="FFEB0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F555BAB-06C8-C141-AB6F-1274DF77EE7B}"/>
                </a:ext>
              </a:extLst>
            </p:cNvPr>
            <p:cNvSpPr/>
            <p:nvPr userDrawn="1"/>
          </p:nvSpPr>
          <p:spPr>
            <a:xfrm>
              <a:off x="6723978" y="3045426"/>
              <a:ext cx="3338351" cy="1694685"/>
            </a:xfrm>
            <a:prstGeom prst="rect">
              <a:avLst/>
            </a:prstGeom>
            <a:solidFill>
              <a:srgbClr val="FFEB0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A person sitting in a chair talking to a person&#10;&#10;Description automatically generated">
              <a:extLst>
                <a:ext uri="{FF2B5EF4-FFF2-40B4-BE49-F238E27FC236}">
                  <a16:creationId xmlns:a16="http://schemas.microsoft.com/office/drawing/2014/main" id="{9D132C1A-527E-7BCB-3CF0-CD4F4CDE93B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23978" y="3063289"/>
              <a:ext cx="2133580" cy="1710622"/>
            </a:xfrm>
            <a:prstGeom prst="rect">
              <a:avLst/>
            </a:prstGeom>
          </p:spPr>
        </p:pic>
      </p:grpSp>
      <p:pic>
        <p:nvPicPr>
          <p:cNvPr id="4" name="Picture 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FDB813F8-6AF5-88F8-BD78-5E3D50DDEBE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743" y="4295582"/>
            <a:ext cx="2133580" cy="47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57337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umbrella, dark, outdoor object, open&#10;&#10;Description automatically generated">
            <a:extLst>
              <a:ext uri="{FF2B5EF4-FFF2-40B4-BE49-F238E27FC236}">
                <a16:creationId xmlns:a16="http://schemas.microsoft.com/office/drawing/2014/main" id="{69BD5680-187E-4049-A9A3-40C535C32A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18477" y="471155"/>
            <a:ext cx="2548080" cy="2345452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CD7FEFD-84A7-AD49-8AD2-5656E5A8532E}"/>
              </a:ext>
            </a:extLst>
          </p:cNvPr>
          <p:cNvSpPr/>
          <p:nvPr/>
        </p:nvSpPr>
        <p:spPr>
          <a:xfrm>
            <a:off x="741108" y="979507"/>
            <a:ext cx="8870726" cy="5322274"/>
          </a:xfrm>
          <a:prstGeom prst="rect">
            <a:avLst/>
          </a:prstGeom>
          <a:solidFill>
            <a:srgbClr val="EDEDED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697788D3-E216-574C-AE73-EFFFD72B8F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14215" y="1259098"/>
            <a:ext cx="7815374" cy="5083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800">
                <a:solidFill>
                  <a:schemeClr val="tx2"/>
                </a:solidFill>
                <a:latin typeface="Space Mono" panose="02000509040000020004" pitchFamily="49" charset="0"/>
              </a:defRPr>
            </a:lvl1pPr>
            <a:lvl2pPr marL="457200" indent="0">
              <a:buNone/>
              <a:defRPr sz="2400">
                <a:latin typeface="Courier" pitchFamily="2" charset="0"/>
              </a:defRPr>
            </a:lvl2pPr>
            <a:lvl3pPr marL="914400" indent="0">
              <a:buNone/>
              <a:defRPr sz="2400">
                <a:latin typeface="Courier" pitchFamily="2" charset="0"/>
              </a:defRPr>
            </a:lvl3pPr>
            <a:lvl4pPr marL="1371600" indent="0">
              <a:buNone/>
              <a:defRPr sz="2400">
                <a:latin typeface="Courier" pitchFamily="2" charset="0"/>
              </a:defRPr>
            </a:lvl4pPr>
            <a:lvl5pPr marL="1828800" indent="0">
              <a:buNone/>
              <a:defRPr sz="2400">
                <a:latin typeface="Courier" pitchFamily="2" charset="0"/>
              </a:defRPr>
            </a:lvl5pPr>
          </a:lstStyle>
          <a:p>
            <a:pPr lvl="0"/>
            <a:r>
              <a:rPr lang="en-US"/>
              <a:t>Section 01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061F06-212A-5C45-8FC7-C853DC585B15}"/>
              </a:ext>
            </a:extLst>
          </p:cNvPr>
          <p:cNvSpPr/>
          <p:nvPr/>
        </p:nvSpPr>
        <p:spPr>
          <a:xfrm>
            <a:off x="740556" y="471155"/>
            <a:ext cx="1601766" cy="508353"/>
          </a:xfrm>
          <a:prstGeom prst="rect">
            <a:avLst/>
          </a:prstGeom>
          <a:solidFill>
            <a:srgbClr val="FFEB00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406287-E3D0-934A-A3DA-52E644F67E26}"/>
              </a:ext>
            </a:extLst>
          </p:cNvPr>
          <p:cNvSpPr txBox="1"/>
          <p:nvPr/>
        </p:nvSpPr>
        <p:spPr>
          <a:xfrm>
            <a:off x="895296" y="540665"/>
            <a:ext cx="1295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tx2"/>
                </a:solidFill>
                <a:latin typeface="Space Mono" panose="02000509040000020004" pitchFamily="49" charset="0"/>
              </a:rPr>
              <a:t>Contents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F57D8D4-4F58-2448-89EA-C2675D4C8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15976" y="1791164"/>
            <a:ext cx="7815373" cy="746646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>
                <a:latin typeface="Space Mono" panose="02000509040000020004" pitchFamily="49" charset="0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Lorem ipsum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Lorem ipsum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B341F17F-9DE3-8546-AD06-FD75D4D2E2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14214" y="2917777"/>
            <a:ext cx="7815373" cy="5083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800">
                <a:solidFill>
                  <a:schemeClr val="tx2"/>
                </a:solidFill>
                <a:latin typeface="Space Mono" panose="02000509040000020004" pitchFamily="49" charset="0"/>
              </a:defRPr>
            </a:lvl1pPr>
            <a:lvl2pPr marL="457200" indent="0">
              <a:buNone/>
              <a:defRPr sz="2400">
                <a:latin typeface="Courier" pitchFamily="2" charset="0"/>
              </a:defRPr>
            </a:lvl2pPr>
            <a:lvl3pPr marL="914400" indent="0">
              <a:buNone/>
              <a:defRPr sz="2400">
                <a:latin typeface="Courier" pitchFamily="2" charset="0"/>
              </a:defRPr>
            </a:lvl3pPr>
            <a:lvl4pPr marL="1371600" indent="0">
              <a:buNone/>
              <a:defRPr sz="2400">
                <a:latin typeface="Courier" pitchFamily="2" charset="0"/>
              </a:defRPr>
            </a:lvl4pPr>
            <a:lvl5pPr marL="1828800" indent="0">
              <a:buNone/>
              <a:defRPr sz="2400">
                <a:latin typeface="Courier" pitchFamily="2" charset="0"/>
              </a:defRPr>
            </a:lvl5pPr>
          </a:lstStyle>
          <a:p>
            <a:pPr lvl="0"/>
            <a:r>
              <a:rPr lang="en-US"/>
              <a:t>Section 02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2E3E6A45-66A1-DE4A-A193-91D57A0A9F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15976" y="3449843"/>
            <a:ext cx="7815373" cy="746646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>
                <a:latin typeface="Space Mono" panose="02000509040000020004" pitchFamily="49" charset="0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Lorem ipsum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Lorem ipsum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8D2C6C0-F715-CE48-89C0-FCE32CF810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4214" y="4576456"/>
            <a:ext cx="7815374" cy="5083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800">
                <a:solidFill>
                  <a:schemeClr val="tx2"/>
                </a:solidFill>
                <a:latin typeface="Space Mono" panose="02000509040000020004" pitchFamily="49" charset="0"/>
              </a:defRPr>
            </a:lvl1pPr>
            <a:lvl2pPr marL="457200" indent="0">
              <a:buNone/>
              <a:defRPr sz="2400">
                <a:latin typeface="Courier" pitchFamily="2" charset="0"/>
              </a:defRPr>
            </a:lvl2pPr>
            <a:lvl3pPr marL="914400" indent="0">
              <a:buNone/>
              <a:defRPr sz="2400">
                <a:latin typeface="Courier" pitchFamily="2" charset="0"/>
              </a:defRPr>
            </a:lvl3pPr>
            <a:lvl4pPr marL="1371600" indent="0">
              <a:buNone/>
              <a:defRPr sz="2400">
                <a:latin typeface="Courier" pitchFamily="2" charset="0"/>
              </a:defRPr>
            </a:lvl4pPr>
            <a:lvl5pPr marL="1828800" indent="0">
              <a:buNone/>
              <a:defRPr sz="2400">
                <a:latin typeface="Courier" pitchFamily="2" charset="0"/>
              </a:defRPr>
            </a:lvl5pPr>
          </a:lstStyle>
          <a:p>
            <a:pPr lvl="0"/>
            <a:r>
              <a:rPr lang="en-US"/>
              <a:t>Section 03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A1C87D5F-C289-E841-A39D-7D2E716BE0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15975" y="5108522"/>
            <a:ext cx="7815373" cy="746646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>
                <a:latin typeface="Space Mono" panose="02000509040000020004" pitchFamily="49" charset="0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Lorem ipsum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Lorem ipsum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D697305-A34B-C043-8895-E575FF266736}"/>
              </a:ext>
            </a:extLst>
          </p:cNvPr>
          <p:cNvSpPr/>
          <p:nvPr/>
        </p:nvSpPr>
        <p:spPr>
          <a:xfrm>
            <a:off x="9005777" y="981518"/>
            <a:ext cx="598582" cy="1835089"/>
          </a:xfrm>
          <a:prstGeom prst="rect">
            <a:avLst/>
          </a:prstGeom>
          <a:solidFill>
            <a:srgbClr val="FFEB00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B949DD3-60AE-724B-AF3A-F92DE2F0CDC4}"/>
              </a:ext>
            </a:extLst>
          </p:cNvPr>
          <p:cNvSpPr/>
          <p:nvPr userDrawn="1"/>
        </p:nvSpPr>
        <p:spPr>
          <a:xfrm>
            <a:off x="741108" y="979507"/>
            <a:ext cx="8870726" cy="5322274"/>
          </a:xfrm>
          <a:prstGeom prst="rect">
            <a:avLst/>
          </a:prstGeom>
          <a:solidFill>
            <a:srgbClr val="EDEDED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0079C25-E6E6-9B46-80A6-2C883582ECCB}"/>
              </a:ext>
            </a:extLst>
          </p:cNvPr>
          <p:cNvSpPr/>
          <p:nvPr userDrawn="1"/>
        </p:nvSpPr>
        <p:spPr>
          <a:xfrm>
            <a:off x="740556" y="471155"/>
            <a:ext cx="1601766" cy="508353"/>
          </a:xfrm>
          <a:prstGeom prst="rect">
            <a:avLst/>
          </a:prstGeom>
          <a:solidFill>
            <a:srgbClr val="FFEB00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FBBE7ED-D554-B947-8ABD-3AA0C395F0AF}"/>
              </a:ext>
            </a:extLst>
          </p:cNvPr>
          <p:cNvSpPr txBox="1"/>
          <p:nvPr userDrawn="1"/>
        </p:nvSpPr>
        <p:spPr>
          <a:xfrm>
            <a:off x="895296" y="540665"/>
            <a:ext cx="1295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Contents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2CA836-4D25-1746-9C3F-CE2395E7A510}"/>
              </a:ext>
            </a:extLst>
          </p:cNvPr>
          <p:cNvSpPr/>
          <p:nvPr userDrawn="1"/>
        </p:nvSpPr>
        <p:spPr>
          <a:xfrm>
            <a:off x="9005777" y="981518"/>
            <a:ext cx="598582" cy="1835089"/>
          </a:xfrm>
          <a:prstGeom prst="rect">
            <a:avLst/>
          </a:prstGeom>
          <a:solidFill>
            <a:srgbClr val="FFEB00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14C3EF0-AA32-96C3-BA7C-C2ECD95FEEEA}"/>
              </a:ext>
            </a:extLst>
          </p:cNvPr>
          <p:cNvSpPr/>
          <p:nvPr userDrawn="1"/>
        </p:nvSpPr>
        <p:spPr>
          <a:xfrm>
            <a:off x="7047692" y="6296368"/>
            <a:ext cx="2564142" cy="474129"/>
          </a:xfrm>
          <a:prstGeom prst="rect">
            <a:avLst/>
          </a:prstGeom>
          <a:solidFill>
            <a:srgbClr val="FFEB00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911050AA-F554-1829-EF30-DA561345303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2677" y="6340935"/>
            <a:ext cx="2133580" cy="47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95046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2 subheaders and 2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umbrella, dark, outdoor object, open&#10;&#10;Description automatically generated">
            <a:extLst>
              <a:ext uri="{FF2B5EF4-FFF2-40B4-BE49-F238E27FC236}">
                <a16:creationId xmlns:a16="http://schemas.microsoft.com/office/drawing/2014/main" id="{BA536770-2D1A-A64F-86BD-18D6DDD63E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27354"/>
            <a:ext cx="12192000" cy="630646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2E3972C-5FCE-B940-BFAC-80DBF48704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6750" y="647186"/>
            <a:ext cx="10552227" cy="45690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200" b="1" i="0">
                <a:solidFill>
                  <a:sysClr val="windowText" lastClr="000000"/>
                </a:solidFill>
                <a:latin typeface="Space Mono" panose="02000509040000020004" pitchFamily="49" charset="77"/>
              </a:defRPr>
            </a:lvl1pPr>
            <a:lvl2pPr marL="4572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GB"/>
              <a:t>Title here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A3142A5-F6A5-9E49-9B2E-EE054D06965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8707" y="1828800"/>
            <a:ext cx="4893750" cy="37426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00"/>
              </a:lnSpc>
              <a:buFont typeface="Arial" panose="020B0604020202020204" pitchFamily="34" charset="0"/>
              <a:buNone/>
              <a:defRPr sz="1600" b="0" i="0">
                <a:solidFill>
                  <a:sysClr val="windowText" lastClr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GB"/>
              <a:t>Body copy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0C091D2-9847-9341-9E60-EFFF1C1EF0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5228" y="1828800"/>
            <a:ext cx="4893750" cy="37426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00"/>
              </a:lnSpc>
              <a:buFont typeface="Arial" panose="020B0604020202020204" pitchFamily="34" charset="0"/>
              <a:buNone/>
              <a:defRPr sz="1600" b="0" i="0">
                <a:solidFill>
                  <a:sysClr val="windowText" lastClr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GB"/>
              <a:t>Body copy</a:t>
            </a:r>
            <a:endParaRPr lang="en-US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1232A408-FFDB-CD4E-AE3F-957B68D327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6751" y="1286540"/>
            <a:ext cx="4893750" cy="331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accent5"/>
                </a:solidFill>
                <a:latin typeface="Space Mono" panose="02000509040000020004" pitchFamily="49" charset="77"/>
              </a:defRPr>
            </a:lvl1pPr>
            <a:lvl2pPr marL="4572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GB" err="1"/>
              <a:t>Subheader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00D25D7B-0861-7A48-94FB-ED5C61DA15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62639" y="1286540"/>
            <a:ext cx="4893750" cy="331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accent5"/>
                </a:solidFill>
                <a:latin typeface="Space Mono" panose="02000509040000020004" pitchFamily="49" charset="77"/>
              </a:defRPr>
            </a:lvl1pPr>
            <a:lvl2pPr marL="4572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GB" err="1"/>
              <a:t>Subheader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D32AE1-D1C1-E64C-BBF0-BCF7838AFA89}"/>
              </a:ext>
            </a:extLst>
          </p:cNvPr>
          <p:cNvSpPr txBox="1"/>
          <p:nvPr userDrawn="1"/>
        </p:nvSpPr>
        <p:spPr>
          <a:xfrm>
            <a:off x="10967387" y="6435965"/>
            <a:ext cx="9289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accent1"/>
                </a:solidFill>
                <a:latin typeface="Space Mono" panose="02000509040000020004" pitchFamily="49" charset="0"/>
              </a:rPr>
              <a:t>‹#›</a:t>
            </a:r>
          </a:p>
        </p:txBody>
      </p:sp>
      <p:pic>
        <p:nvPicPr>
          <p:cNvPr id="2" name="Picture 1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8D2D46BE-91D0-E777-88A2-C63661B494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8265" y="147479"/>
            <a:ext cx="2133580" cy="47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063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A person taking a picture of a concert&#10;&#10;Description automatically generated">
            <a:extLst>
              <a:ext uri="{FF2B5EF4-FFF2-40B4-BE49-F238E27FC236}">
                <a16:creationId xmlns:a16="http://schemas.microsoft.com/office/drawing/2014/main" id="{960756C6-5273-9C7E-856D-2DCF51A9F6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74440" y="4179544"/>
            <a:ext cx="3706354" cy="2466000"/>
          </a:xfrm>
          <a:prstGeom prst="rect">
            <a:avLst/>
          </a:prstGeom>
          <a:ln w="12700">
            <a:solidFill>
              <a:schemeClr val="tx2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B3C1C94-4726-C246-A1A9-4A3B4F1D5906}"/>
              </a:ext>
            </a:extLst>
          </p:cNvPr>
          <p:cNvSpPr/>
          <p:nvPr/>
        </p:nvSpPr>
        <p:spPr>
          <a:xfrm>
            <a:off x="2065488" y="531628"/>
            <a:ext cx="9698606" cy="5973907"/>
          </a:xfrm>
          <a:prstGeom prst="rect">
            <a:avLst/>
          </a:prstGeom>
          <a:solidFill>
            <a:srgbClr val="EDEDED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697788D3-E216-574C-AE73-EFFFD72B8F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3024" y="1175040"/>
            <a:ext cx="7540379" cy="508353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100000"/>
              </a:lnSpc>
              <a:buFontTx/>
              <a:buBlip>
                <a:blip r:embed="rId3"/>
              </a:buBlip>
              <a:defRPr sz="2800">
                <a:solidFill>
                  <a:schemeClr val="tx2"/>
                </a:solidFill>
                <a:latin typeface="Space Mono" panose="02000509040000020004" pitchFamily="49" charset="0"/>
              </a:defRPr>
            </a:lvl1pPr>
            <a:lvl2pPr marL="457200" indent="0">
              <a:buNone/>
              <a:defRPr sz="2400">
                <a:latin typeface="Courier" pitchFamily="2" charset="0"/>
              </a:defRPr>
            </a:lvl2pPr>
            <a:lvl3pPr marL="914400" indent="0">
              <a:buNone/>
              <a:defRPr sz="2400">
                <a:latin typeface="Courier" pitchFamily="2" charset="0"/>
              </a:defRPr>
            </a:lvl3pPr>
            <a:lvl4pPr marL="1371600" indent="0">
              <a:buNone/>
              <a:defRPr sz="2400">
                <a:latin typeface="Courier" pitchFamily="2" charset="0"/>
              </a:defRPr>
            </a:lvl4pPr>
            <a:lvl5pPr marL="1828800" indent="0">
              <a:buNone/>
              <a:defRPr sz="2400">
                <a:latin typeface="Courier" pitchFamily="2" charset="0"/>
              </a:defRPr>
            </a:lvl5pPr>
          </a:lstStyle>
          <a:p>
            <a:pPr lvl="0"/>
            <a:r>
              <a:rPr lang="en-US"/>
              <a:t>01 Section 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061F06-212A-5C45-8FC7-C853DC585B15}"/>
              </a:ext>
            </a:extLst>
          </p:cNvPr>
          <p:cNvSpPr/>
          <p:nvPr/>
        </p:nvSpPr>
        <p:spPr>
          <a:xfrm rot="16200000">
            <a:off x="1010429" y="1078334"/>
            <a:ext cx="1601766" cy="508353"/>
          </a:xfrm>
          <a:prstGeom prst="rect">
            <a:avLst/>
          </a:prstGeom>
          <a:solidFill>
            <a:srgbClr val="FFEB00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406287-E3D0-934A-A3DA-52E644F67E26}"/>
              </a:ext>
            </a:extLst>
          </p:cNvPr>
          <p:cNvSpPr txBox="1"/>
          <p:nvPr/>
        </p:nvSpPr>
        <p:spPr>
          <a:xfrm rot="16200000">
            <a:off x="1165169" y="1009345"/>
            <a:ext cx="1295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tx2"/>
                </a:solidFill>
                <a:latin typeface="Space Mono" panose="02000509040000020004" pitchFamily="49" charset="0"/>
              </a:rPr>
              <a:t>Contents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B341F17F-9DE3-8546-AD06-FD75D4D2E2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3024" y="2193910"/>
            <a:ext cx="7540379" cy="508353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100000"/>
              </a:lnSpc>
              <a:buFontTx/>
              <a:buBlip>
                <a:blip r:embed="rId3"/>
              </a:buBlip>
              <a:defRPr sz="2800">
                <a:solidFill>
                  <a:schemeClr val="tx2"/>
                </a:solidFill>
                <a:latin typeface="Space Mono" panose="02000509040000020004" pitchFamily="49" charset="0"/>
              </a:defRPr>
            </a:lvl1pPr>
            <a:lvl2pPr marL="457200" indent="0">
              <a:buNone/>
              <a:defRPr sz="2400">
                <a:latin typeface="Courier" pitchFamily="2" charset="0"/>
              </a:defRPr>
            </a:lvl2pPr>
            <a:lvl3pPr marL="914400" indent="0">
              <a:buNone/>
              <a:defRPr sz="2400">
                <a:latin typeface="Courier" pitchFamily="2" charset="0"/>
              </a:defRPr>
            </a:lvl3pPr>
            <a:lvl4pPr marL="1371600" indent="0">
              <a:buNone/>
              <a:defRPr sz="2400">
                <a:latin typeface="Courier" pitchFamily="2" charset="0"/>
              </a:defRPr>
            </a:lvl4pPr>
            <a:lvl5pPr marL="1828800" indent="0">
              <a:buNone/>
              <a:defRPr sz="2400">
                <a:latin typeface="Courier" pitchFamily="2" charset="0"/>
              </a:defRPr>
            </a:lvl5pPr>
          </a:lstStyle>
          <a:p>
            <a:pPr lvl="0"/>
            <a:r>
              <a:rPr lang="en-US"/>
              <a:t>02 Section 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8D2C6C0-F715-CE48-89C0-FCE32CF810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2541" y="3212780"/>
            <a:ext cx="7540379" cy="508353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100000"/>
              </a:lnSpc>
              <a:buFontTx/>
              <a:buBlip>
                <a:blip r:embed="rId3"/>
              </a:buBlip>
              <a:defRPr sz="2800">
                <a:solidFill>
                  <a:schemeClr val="tx2"/>
                </a:solidFill>
                <a:latin typeface="Space Mono" panose="02000509040000020004" pitchFamily="49" charset="0"/>
              </a:defRPr>
            </a:lvl1pPr>
            <a:lvl2pPr marL="457200" indent="0">
              <a:buNone/>
              <a:defRPr sz="2400">
                <a:latin typeface="Courier" pitchFamily="2" charset="0"/>
              </a:defRPr>
            </a:lvl2pPr>
            <a:lvl3pPr marL="914400" indent="0">
              <a:buNone/>
              <a:defRPr sz="2400">
                <a:latin typeface="Courier" pitchFamily="2" charset="0"/>
              </a:defRPr>
            </a:lvl3pPr>
            <a:lvl4pPr marL="1371600" indent="0">
              <a:buNone/>
              <a:defRPr sz="2400">
                <a:latin typeface="Courier" pitchFamily="2" charset="0"/>
              </a:defRPr>
            </a:lvl4pPr>
            <a:lvl5pPr marL="1828800" indent="0">
              <a:buNone/>
              <a:defRPr sz="2400">
                <a:latin typeface="Courier" pitchFamily="2" charset="0"/>
              </a:defRPr>
            </a:lvl5pPr>
          </a:lstStyle>
          <a:p>
            <a:pPr lvl="0"/>
            <a:r>
              <a:rPr lang="en-US"/>
              <a:t>03 Section title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D18DAEEE-A074-A946-9151-17C440EECA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02300" y="4231650"/>
            <a:ext cx="7540379" cy="508353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100000"/>
              </a:lnSpc>
              <a:buFontTx/>
              <a:buBlip>
                <a:blip r:embed="rId3"/>
              </a:buBlip>
              <a:defRPr sz="2800">
                <a:solidFill>
                  <a:schemeClr val="tx2"/>
                </a:solidFill>
                <a:latin typeface="Space Mono" panose="02000509040000020004" pitchFamily="49" charset="0"/>
              </a:defRPr>
            </a:lvl1pPr>
            <a:lvl2pPr marL="457200" indent="0">
              <a:buNone/>
              <a:defRPr sz="2400">
                <a:latin typeface="Courier" pitchFamily="2" charset="0"/>
              </a:defRPr>
            </a:lvl2pPr>
            <a:lvl3pPr marL="914400" indent="0">
              <a:buNone/>
              <a:defRPr sz="2400">
                <a:latin typeface="Courier" pitchFamily="2" charset="0"/>
              </a:defRPr>
            </a:lvl3pPr>
            <a:lvl4pPr marL="1371600" indent="0">
              <a:buNone/>
              <a:defRPr sz="2400">
                <a:latin typeface="Courier" pitchFamily="2" charset="0"/>
              </a:defRPr>
            </a:lvl4pPr>
            <a:lvl5pPr marL="1828800" indent="0">
              <a:buNone/>
              <a:defRPr sz="2400">
                <a:latin typeface="Courier" pitchFamily="2" charset="0"/>
              </a:defRPr>
            </a:lvl5pPr>
          </a:lstStyle>
          <a:p>
            <a:pPr lvl="0"/>
            <a:r>
              <a:rPr lang="en-US"/>
              <a:t>04 Section title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E9C580AB-7F3B-EE41-B7F5-26456D40482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01817" y="5250519"/>
            <a:ext cx="7540379" cy="508353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100000"/>
              </a:lnSpc>
              <a:buFontTx/>
              <a:buBlip>
                <a:blip r:embed="rId3"/>
              </a:buBlip>
              <a:defRPr sz="2800">
                <a:solidFill>
                  <a:schemeClr val="tx2"/>
                </a:solidFill>
                <a:latin typeface="Space Mono" panose="02000509040000020004" pitchFamily="49" charset="0"/>
              </a:defRPr>
            </a:lvl1pPr>
            <a:lvl2pPr marL="457200" indent="0">
              <a:buNone/>
              <a:defRPr sz="2400">
                <a:latin typeface="Courier" pitchFamily="2" charset="0"/>
              </a:defRPr>
            </a:lvl2pPr>
            <a:lvl3pPr marL="914400" indent="0">
              <a:buNone/>
              <a:defRPr sz="2400">
                <a:latin typeface="Courier" pitchFamily="2" charset="0"/>
              </a:defRPr>
            </a:lvl3pPr>
            <a:lvl4pPr marL="1371600" indent="0">
              <a:buNone/>
              <a:defRPr sz="2400">
                <a:latin typeface="Courier" pitchFamily="2" charset="0"/>
              </a:defRPr>
            </a:lvl4pPr>
            <a:lvl5pPr marL="1828800" indent="0">
              <a:buNone/>
              <a:defRPr sz="2400">
                <a:latin typeface="Courier" pitchFamily="2" charset="0"/>
              </a:defRPr>
            </a:lvl5pPr>
          </a:lstStyle>
          <a:p>
            <a:pPr lvl="0"/>
            <a:r>
              <a:rPr lang="en-US"/>
              <a:t>05 Section title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ABF66A6-4CB5-2946-8A37-D7227DED8068}"/>
              </a:ext>
            </a:extLst>
          </p:cNvPr>
          <p:cNvSpPr/>
          <p:nvPr userDrawn="1"/>
        </p:nvSpPr>
        <p:spPr>
          <a:xfrm rot="16200000">
            <a:off x="1010429" y="1078334"/>
            <a:ext cx="1601766" cy="508353"/>
          </a:xfrm>
          <a:prstGeom prst="rect">
            <a:avLst/>
          </a:prstGeom>
          <a:solidFill>
            <a:srgbClr val="FFEB00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A090F4-12B0-C948-92BF-A9326455C127}"/>
              </a:ext>
            </a:extLst>
          </p:cNvPr>
          <p:cNvSpPr txBox="1"/>
          <p:nvPr userDrawn="1"/>
        </p:nvSpPr>
        <p:spPr>
          <a:xfrm rot="16200000">
            <a:off x="1165169" y="1147844"/>
            <a:ext cx="1295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Contents</a:t>
            </a:r>
          </a:p>
        </p:txBody>
      </p:sp>
      <p:pic>
        <p:nvPicPr>
          <p:cNvPr id="28" name="Picture 27" descr="A person holding a phone&#10;&#10;Description automatically generated">
            <a:extLst>
              <a:ext uri="{FF2B5EF4-FFF2-40B4-BE49-F238E27FC236}">
                <a16:creationId xmlns:a16="http://schemas.microsoft.com/office/drawing/2014/main" id="{88AA26E4-C96F-DC80-2D49-379508EEB7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3706" y="4180234"/>
            <a:ext cx="2098837" cy="246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565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2 subheaders and 2 bulle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umbrella, dark, outdoor object, open&#10;&#10;Description automatically generated">
            <a:extLst>
              <a:ext uri="{FF2B5EF4-FFF2-40B4-BE49-F238E27FC236}">
                <a16:creationId xmlns:a16="http://schemas.microsoft.com/office/drawing/2014/main" id="{BA536770-2D1A-A64F-86BD-18D6DDD63E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27354"/>
            <a:ext cx="12192000" cy="630646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2E3972C-5FCE-B940-BFAC-80DBF48704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6750" y="647186"/>
            <a:ext cx="10552227" cy="45690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200" b="1" i="0">
                <a:solidFill>
                  <a:sysClr val="windowText" lastClr="000000"/>
                </a:solidFill>
                <a:latin typeface="Space Mono" panose="02000509040000020004" pitchFamily="49" charset="77"/>
              </a:defRPr>
            </a:lvl1pPr>
            <a:lvl2pPr marL="4572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GB"/>
              <a:t>Title here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A3142A5-F6A5-9E49-9B2E-EE054D06965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8707" y="1828800"/>
            <a:ext cx="4893750" cy="374266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ts val="2400"/>
              </a:lnSpc>
              <a:buFontTx/>
              <a:buBlip>
                <a:blip r:embed="rId3"/>
              </a:buBlip>
              <a:defRPr sz="1600" b="0" i="0">
                <a:solidFill>
                  <a:sysClr val="windowText" lastClr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GB"/>
              <a:t>Body copy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0C091D2-9847-9341-9E60-EFFF1C1EF0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5228" y="1828800"/>
            <a:ext cx="4893750" cy="374266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ts val="2400"/>
              </a:lnSpc>
              <a:buFontTx/>
              <a:buBlip>
                <a:blip r:embed="rId3"/>
              </a:buBlip>
              <a:defRPr sz="1600" b="0" i="0">
                <a:solidFill>
                  <a:sysClr val="windowText" lastClr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GB"/>
              <a:t>Body copy</a:t>
            </a:r>
            <a:endParaRPr lang="en-US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1232A408-FFDB-CD4E-AE3F-957B68D327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6751" y="1286540"/>
            <a:ext cx="4893750" cy="331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accent5"/>
                </a:solidFill>
                <a:latin typeface="Space Mono" panose="02000509040000020004" pitchFamily="49" charset="77"/>
              </a:defRPr>
            </a:lvl1pPr>
            <a:lvl2pPr marL="4572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GB" err="1"/>
              <a:t>Subheader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00D25D7B-0861-7A48-94FB-ED5C61DA15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62639" y="1286540"/>
            <a:ext cx="4893750" cy="331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accent5"/>
                </a:solidFill>
                <a:latin typeface="Space Mono" panose="02000509040000020004" pitchFamily="49" charset="77"/>
              </a:defRPr>
            </a:lvl1pPr>
            <a:lvl2pPr marL="4572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GB" err="1"/>
              <a:t>Subheader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50101F-63C9-D24E-B325-EC18B930307E}"/>
              </a:ext>
            </a:extLst>
          </p:cNvPr>
          <p:cNvSpPr txBox="1"/>
          <p:nvPr userDrawn="1"/>
        </p:nvSpPr>
        <p:spPr>
          <a:xfrm>
            <a:off x="10967387" y="6435965"/>
            <a:ext cx="9289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accent1"/>
                </a:solidFill>
                <a:latin typeface="Space Mono" panose="02000509040000020004" pitchFamily="49" charset="0"/>
              </a:rPr>
              <a:t>‹#›</a:t>
            </a:r>
          </a:p>
        </p:txBody>
      </p:sp>
      <p:pic>
        <p:nvPicPr>
          <p:cNvPr id="2" name="Picture 1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50FCF841-6185-9634-D678-5E55C656786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8265" y="147479"/>
            <a:ext cx="2133580" cy="47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71193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3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umbrella, dark, outdoor object, open&#10;&#10;Description automatically generated">
            <a:extLst>
              <a:ext uri="{FF2B5EF4-FFF2-40B4-BE49-F238E27FC236}">
                <a16:creationId xmlns:a16="http://schemas.microsoft.com/office/drawing/2014/main" id="{BA536770-2D1A-A64F-86BD-18D6DDD63E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27354"/>
            <a:ext cx="12192000" cy="630646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2E3972C-5FCE-B940-BFAC-80DBF48704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6750" y="647186"/>
            <a:ext cx="10552227" cy="45690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200" b="1" i="0">
                <a:solidFill>
                  <a:sysClr val="windowText" lastClr="000000"/>
                </a:solidFill>
                <a:latin typeface="Space Mono" panose="02000509040000020004" pitchFamily="49" charset="77"/>
              </a:defRPr>
            </a:lvl1pPr>
            <a:lvl2pPr marL="4572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GB"/>
              <a:t>Title here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A3142A5-F6A5-9E49-9B2E-EE054D06965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8707" y="1430375"/>
            <a:ext cx="3094074" cy="414108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00"/>
              </a:lnSpc>
              <a:buNone/>
              <a:defRPr sz="1600" b="0" i="0">
                <a:solidFill>
                  <a:sysClr val="windowText" lastClr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GB"/>
              <a:t>Body copy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0C091D2-9847-9341-9E60-EFFF1C1EF0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74904" y="1430375"/>
            <a:ext cx="3094074" cy="414108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00"/>
              </a:lnSpc>
              <a:buNone/>
              <a:defRPr sz="1600" b="0" i="0">
                <a:solidFill>
                  <a:sysClr val="windowText" lastClr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GB"/>
              <a:t>Body copy</a:t>
            </a:r>
            <a:endParaRPr lang="en-US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0F6DB7C1-BF3E-0E40-9C67-A03037643CB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45826" y="1430375"/>
            <a:ext cx="3094074" cy="414108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00"/>
              </a:lnSpc>
              <a:buNone/>
              <a:defRPr sz="1600" b="0" i="0">
                <a:solidFill>
                  <a:sysClr val="windowText" lastClr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GB"/>
              <a:t>Body copy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43FD7C-B6D6-9B4D-B07A-C2ABF45CB085}"/>
              </a:ext>
            </a:extLst>
          </p:cNvPr>
          <p:cNvSpPr txBox="1"/>
          <p:nvPr userDrawn="1"/>
        </p:nvSpPr>
        <p:spPr>
          <a:xfrm>
            <a:off x="10967387" y="6435965"/>
            <a:ext cx="9289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accent1"/>
                </a:solidFill>
                <a:latin typeface="Space Mono" panose="02000509040000020004" pitchFamily="49" charset="0"/>
              </a:rPr>
              <a:t>‹#›</a:t>
            </a:r>
          </a:p>
        </p:txBody>
      </p:sp>
      <p:pic>
        <p:nvPicPr>
          <p:cNvPr id="2" name="Picture 1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25D69AF3-5BFA-4467-B04F-BD2BDF88C5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8265" y="147479"/>
            <a:ext cx="2133580" cy="47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87739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3 bulle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umbrella, dark, outdoor object, open&#10;&#10;Description automatically generated">
            <a:extLst>
              <a:ext uri="{FF2B5EF4-FFF2-40B4-BE49-F238E27FC236}">
                <a16:creationId xmlns:a16="http://schemas.microsoft.com/office/drawing/2014/main" id="{BA536770-2D1A-A64F-86BD-18D6DDD63E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27354"/>
            <a:ext cx="12192000" cy="630646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2E3972C-5FCE-B940-BFAC-80DBF48704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6750" y="647186"/>
            <a:ext cx="10552227" cy="45690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200" b="1" i="0">
                <a:solidFill>
                  <a:sysClr val="windowText" lastClr="000000"/>
                </a:solidFill>
                <a:latin typeface="Space Mono" panose="02000509040000020004" pitchFamily="49" charset="77"/>
              </a:defRPr>
            </a:lvl1pPr>
            <a:lvl2pPr marL="4572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GB"/>
              <a:t>Title here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A3142A5-F6A5-9E49-9B2E-EE054D06965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8707" y="1430375"/>
            <a:ext cx="3094074" cy="4141085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ts val="2400"/>
              </a:lnSpc>
              <a:buFontTx/>
              <a:buBlip>
                <a:blip r:embed="rId3"/>
              </a:buBlip>
              <a:defRPr sz="1600" b="0" i="0">
                <a:solidFill>
                  <a:sysClr val="windowText" lastClr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GB"/>
              <a:t>Body copy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0C091D2-9847-9341-9E60-EFFF1C1EF0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74904" y="1430375"/>
            <a:ext cx="3094074" cy="4141085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ts val="2400"/>
              </a:lnSpc>
              <a:buFontTx/>
              <a:buBlip>
                <a:blip r:embed="rId3"/>
              </a:buBlip>
              <a:defRPr sz="1600" b="0" i="0">
                <a:solidFill>
                  <a:sysClr val="windowText" lastClr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GB"/>
              <a:t>Body copy</a:t>
            </a:r>
            <a:endParaRPr lang="en-US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0F6DB7C1-BF3E-0E40-9C67-A03037643CB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45826" y="1430375"/>
            <a:ext cx="3094074" cy="4141085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ts val="2400"/>
              </a:lnSpc>
              <a:buFontTx/>
              <a:buBlip>
                <a:blip r:embed="rId3"/>
              </a:buBlip>
              <a:defRPr sz="1600" b="0" i="0">
                <a:solidFill>
                  <a:sysClr val="windowText" lastClr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GB"/>
              <a:t>Body copy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FF99BA-A80D-194E-8EFA-FE3730F60788}"/>
              </a:ext>
            </a:extLst>
          </p:cNvPr>
          <p:cNvSpPr txBox="1"/>
          <p:nvPr userDrawn="1"/>
        </p:nvSpPr>
        <p:spPr>
          <a:xfrm>
            <a:off x="10967387" y="6435965"/>
            <a:ext cx="9289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accent1"/>
                </a:solidFill>
                <a:latin typeface="Space Mono" panose="02000509040000020004" pitchFamily="49" charset="0"/>
              </a:rPr>
              <a:t>‹#›</a:t>
            </a:r>
          </a:p>
        </p:txBody>
      </p:sp>
      <p:pic>
        <p:nvPicPr>
          <p:cNvPr id="2" name="Picture 1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762E9024-041B-D3B8-73B4-BCD03D7BF67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8265" y="147479"/>
            <a:ext cx="2133580" cy="47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84527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header and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umbrella, dark, outdoor object, open&#10;&#10;Description automatically generated">
            <a:extLst>
              <a:ext uri="{FF2B5EF4-FFF2-40B4-BE49-F238E27FC236}">
                <a16:creationId xmlns:a16="http://schemas.microsoft.com/office/drawing/2014/main" id="{BA536770-2D1A-A64F-86BD-18D6DDD63E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27354"/>
            <a:ext cx="12192000" cy="630646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2E3972C-5FCE-B940-BFAC-80DBF48704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6750" y="647186"/>
            <a:ext cx="10552227" cy="45690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200" b="1" i="0">
                <a:solidFill>
                  <a:sysClr val="windowText" lastClr="000000"/>
                </a:solidFill>
                <a:latin typeface="Space Mono" panose="02000509040000020004" pitchFamily="49" charset="77"/>
              </a:defRPr>
            </a:lvl1pPr>
            <a:lvl2pPr marL="4572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GB"/>
              <a:t>Title here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C241ABD5-E9FF-C04F-B282-56A1FF2B8F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8706" y="1935126"/>
            <a:ext cx="10550271" cy="363633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00"/>
              </a:lnSpc>
              <a:buFont typeface="Arial" panose="020B0604020202020204" pitchFamily="34" charset="0"/>
              <a:buNone/>
              <a:defRPr sz="1600" b="0" i="0">
                <a:solidFill>
                  <a:sysClr val="windowText" lastClr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GB"/>
              <a:t>Body copy</a:t>
            </a:r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008AE42E-89B5-334C-B031-72DF4C0FDD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6750" y="1286540"/>
            <a:ext cx="10552227" cy="331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accent5"/>
                </a:solidFill>
                <a:latin typeface="Space Mono" panose="02000509040000020004" pitchFamily="49" charset="77"/>
              </a:defRPr>
            </a:lvl1pPr>
            <a:lvl2pPr marL="4572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GB" err="1"/>
              <a:t>Subheader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45ACA7-7E95-8345-B057-976F3865D249}"/>
              </a:ext>
            </a:extLst>
          </p:cNvPr>
          <p:cNvSpPr txBox="1"/>
          <p:nvPr userDrawn="1"/>
        </p:nvSpPr>
        <p:spPr>
          <a:xfrm>
            <a:off x="10967387" y="6435965"/>
            <a:ext cx="9289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accent1"/>
                </a:solidFill>
                <a:latin typeface="Space Mono" panose="02000509040000020004" pitchFamily="49" charset="0"/>
              </a:rPr>
              <a:t>‹#›</a:t>
            </a:r>
          </a:p>
        </p:txBody>
      </p:sp>
      <p:pic>
        <p:nvPicPr>
          <p:cNvPr id="2" name="Picture 1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7BA863F0-D57B-1AFC-B839-4310485A1F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8265" y="147479"/>
            <a:ext cx="2133580" cy="47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25278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umbrella, dark, outdoor object, open&#10;&#10;Description automatically generated">
            <a:extLst>
              <a:ext uri="{FF2B5EF4-FFF2-40B4-BE49-F238E27FC236}">
                <a16:creationId xmlns:a16="http://schemas.microsoft.com/office/drawing/2014/main" id="{BA536770-2D1A-A64F-86BD-18D6DDD63E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27354"/>
            <a:ext cx="12192000" cy="630646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2E3972C-5FCE-B940-BFAC-80DBF48704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6750" y="647186"/>
            <a:ext cx="10552227" cy="45690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200" b="1" i="0">
                <a:solidFill>
                  <a:sysClr val="windowText" lastClr="000000"/>
                </a:solidFill>
                <a:latin typeface="Space Mono" panose="02000509040000020004" pitchFamily="49" charset="77"/>
              </a:defRPr>
            </a:lvl1pPr>
            <a:lvl2pPr marL="4572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GB"/>
              <a:t>Title here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C241ABD5-E9FF-C04F-B282-56A1FF2B8F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8706" y="1421176"/>
            <a:ext cx="10550271" cy="4150284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ts val="2400"/>
              </a:lnSpc>
              <a:buFontTx/>
              <a:buBlip>
                <a:blip r:embed="rId3"/>
              </a:buBlip>
              <a:defRPr sz="1600" b="0" i="0">
                <a:solidFill>
                  <a:sysClr val="windowText" lastClr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GB"/>
              <a:t>Body copy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45ACA7-7E95-8345-B057-976F3865D249}"/>
              </a:ext>
            </a:extLst>
          </p:cNvPr>
          <p:cNvSpPr txBox="1"/>
          <p:nvPr userDrawn="1"/>
        </p:nvSpPr>
        <p:spPr>
          <a:xfrm>
            <a:off x="10967387" y="6435965"/>
            <a:ext cx="9289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accent1"/>
                </a:solidFill>
                <a:latin typeface="Space Mono" panose="02000509040000020004" pitchFamily="49" charset="0"/>
              </a:rPr>
              <a:t>‹#›</a:t>
            </a:r>
          </a:p>
        </p:txBody>
      </p:sp>
      <p:pic>
        <p:nvPicPr>
          <p:cNvPr id="2" name="Picture 1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AF60EC6F-2159-92EA-47D5-C7412458743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8265" y="147479"/>
            <a:ext cx="2133580" cy="47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1754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box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umbrella, dark, outdoor object, open&#10;&#10;Description automatically generated">
            <a:extLst>
              <a:ext uri="{FF2B5EF4-FFF2-40B4-BE49-F238E27FC236}">
                <a16:creationId xmlns:a16="http://schemas.microsoft.com/office/drawing/2014/main" id="{BA536770-2D1A-A64F-86BD-18D6DDD63E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27354"/>
            <a:ext cx="12192000" cy="630646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2E3972C-5FCE-B940-BFAC-80DBF48704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6750" y="647186"/>
            <a:ext cx="10552227" cy="45690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200" b="1" i="0">
                <a:solidFill>
                  <a:sysClr val="windowText" lastClr="000000"/>
                </a:solidFill>
                <a:latin typeface="Space Mono" panose="02000509040000020004" pitchFamily="49" charset="77"/>
              </a:defRPr>
            </a:lvl1pPr>
            <a:lvl2pPr marL="4572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GB"/>
              <a:t>Title here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C241ABD5-E9FF-C04F-B282-56A1FF2B8F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8706" y="1421176"/>
            <a:ext cx="10550271" cy="415028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00"/>
              </a:lnSpc>
              <a:buFont typeface="Arial" panose="020B0604020202020204" pitchFamily="34" charset="0"/>
              <a:buNone/>
              <a:defRPr sz="1600" b="0" i="0">
                <a:solidFill>
                  <a:sysClr val="windowText" lastClr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GB"/>
              <a:t>Body copy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45ACA7-7E95-8345-B057-976F3865D249}"/>
              </a:ext>
            </a:extLst>
          </p:cNvPr>
          <p:cNvSpPr txBox="1"/>
          <p:nvPr userDrawn="1"/>
        </p:nvSpPr>
        <p:spPr>
          <a:xfrm>
            <a:off x="10967387" y="6435965"/>
            <a:ext cx="9289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accent1"/>
                </a:solidFill>
                <a:latin typeface="Space Mono" panose="02000509040000020004" pitchFamily="49" charset="0"/>
              </a:rPr>
              <a:t>‹#›</a:t>
            </a:r>
          </a:p>
        </p:txBody>
      </p:sp>
      <p:pic>
        <p:nvPicPr>
          <p:cNvPr id="2" name="Picture 1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1C687AD2-9B71-D9C8-68FF-53C8EDC888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8265" y="147479"/>
            <a:ext cx="2133580" cy="47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37792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header and bulle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umbrella, dark, outdoor object, open&#10;&#10;Description automatically generated">
            <a:extLst>
              <a:ext uri="{FF2B5EF4-FFF2-40B4-BE49-F238E27FC236}">
                <a16:creationId xmlns:a16="http://schemas.microsoft.com/office/drawing/2014/main" id="{BA536770-2D1A-A64F-86BD-18D6DDD63E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27354"/>
            <a:ext cx="12192000" cy="630646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2E3972C-5FCE-B940-BFAC-80DBF48704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6750" y="647186"/>
            <a:ext cx="10552227" cy="45690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200" b="1" i="0">
                <a:solidFill>
                  <a:sysClr val="windowText" lastClr="000000"/>
                </a:solidFill>
                <a:latin typeface="Space Mono" panose="02000509040000020004" pitchFamily="49" charset="77"/>
              </a:defRPr>
            </a:lvl1pPr>
            <a:lvl2pPr marL="4572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GB" dirty="0"/>
              <a:t>Title here</a:t>
            </a:r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C241ABD5-E9FF-C04F-B282-56A1FF2B8F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8706" y="1935126"/>
            <a:ext cx="10550271" cy="3636334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ts val="2400"/>
              </a:lnSpc>
              <a:buFontTx/>
              <a:buBlip>
                <a:blip r:embed="rId3"/>
              </a:buBlip>
              <a:defRPr sz="1600" b="0" i="0">
                <a:solidFill>
                  <a:sysClr val="windowText" lastClr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GB"/>
              <a:t>Body copy</a:t>
            </a:r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008AE42E-89B5-334C-B031-72DF4C0FDD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6750" y="1286540"/>
            <a:ext cx="10552227" cy="331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accent5"/>
                </a:solidFill>
                <a:latin typeface="Space Mono" panose="02000509040000020004" pitchFamily="49" charset="77"/>
              </a:defRPr>
            </a:lvl1pPr>
            <a:lvl2pPr marL="4572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GB" err="1"/>
              <a:t>Subheader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EA252B-D8C4-EF4D-BA9E-9F623DBA56E6}"/>
              </a:ext>
            </a:extLst>
          </p:cNvPr>
          <p:cNvSpPr txBox="1"/>
          <p:nvPr userDrawn="1"/>
        </p:nvSpPr>
        <p:spPr>
          <a:xfrm>
            <a:off x="10967387" y="6435965"/>
            <a:ext cx="9289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accent1"/>
                </a:solidFill>
                <a:latin typeface="Space Mono" panose="02000509040000020004" pitchFamily="49" charset="0"/>
              </a:rPr>
              <a:t>‹#›</a:t>
            </a:r>
          </a:p>
        </p:txBody>
      </p:sp>
      <p:pic>
        <p:nvPicPr>
          <p:cNvPr id="2" name="Picture 1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1363718B-0360-AF47-5EA0-0C682955362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8265" y="147479"/>
            <a:ext cx="2133580" cy="47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84846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 page ligh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55062DC-96A7-5F4D-8A6B-2B0BED273F5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DEDED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BBBECEB-54A9-B84E-91DA-163157DD5B1A}"/>
              </a:ext>
            </a:extLst>
          </p:cNvPr>
          <p:cNvSpPr/>
          <p:nvPr userDrawn="1"/>
        </p:nvSpPr>
        <p:spPr>
          <a:xfrm>
            <a:off x="4564536" y="2320414"/>
            <a:ext cx="3062928" cy="2217171"/>
          </a:xfrm>
          <a:prstGeom prst="rect">
            <a:avLst/>
          </a:prstGeom>
          <a:solidFill>
            <a:srgbClr val="FFEB00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8816649D-72D9-932F-D99B-358583A9A3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0748" y="3125609"/>
            <a:ext cx="2730504" cy="60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868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 page dar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umbrella, dark, outdoor object, open&#10;&#10;Description automatically generated">
            <a:extLst>
              <a:ext uri="{FF2B5EF4-FFF2-40B4-BE49-F238E27FC236}">
                <a16:creationId xmlns:a16="http://schemas.microsoft.com/office/drawing/2014/main" id="{213EE9AA-C4AE-0440-9B72-A8BCBE17A9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BBBECEB-54A9-B84E-91DA-163157DD5B1A}"/>
              </a:ext>
            </a:extLst>
          </p:cNvPr>
          <p:cNvSpPr/>
          <p:nvPr userDrawn="1"/>
        </p:nvSpPr>
        <p:spPr>
          <a:xfrm>
            <a:off x="4564536" y="2320414"/>
            <a:ext cx="3062928" cy="2217171"/>
          </a:xfrm>
          <a:prstGeom prst="rect">
            <a:avLst/>
          </a:prstGeom>
          <a:solidFill>
            <a:srgbClr val="EDEDED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E229BA4A-733B-C5A8-32C2-8F0991DE1E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0748" y="3125609"/>
            <a:ext cx="2730504" cy="60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6542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 page dar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umbrella, dark, outdoor object, open&#10;&#10;Description automatically generated">
            <a:extLst>
              <a:ext uri="{FF2B5EF4-FFF2-40B4-BE49-F238E27FC236}">
                <a16:creationId xmlns:a16="http://schemas.microsoft.com/office/drawing/2014/main" id="{213EE9AA-C4AE-0440-9B72-A8BCBE17A9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9C4E018-17F4-FD4B-AE07-2DC6B7881015}"/>
              </a:ext>
            </a:extLst>
          </p:cNvPr>
          <p:cNvSpPr/>
          <p:nvPr userDrawn="1"/>
        </p:nvSpPr>
        <p:spPr>
          <a:xfrm>
            <a:off x="4564536" y="2320414"/>
            <a:ext cx="3062928" cy="2217171"/>
          </a:xfrm>
          <a:prstGeom prst="rect">
            <a:avLst/>
          </a:prstGeom>
          <a:solidFill>
            <a:srgbClr val="FFEB00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41C5FBB0-BAAC-8AAC-DE98-F51AED926D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0748" y="3125609"/>
            <a:ext cx="2730504" cy="60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189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taking a picture of a concert&#10;&#10;Description automatically generated">
            <a:extLst>
              <a:ext uri="{FF2B5EF4-FFF2-40B4-BE49-F238E27FC236}">
                <a16:creationId xmlns:a16="http://schemas.microsoft.com/office/drawing/2014/main" id="{76E4D9D9-3324-013C-800F-FA0CE49FA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29460" y="2704852"/>
            <a:ext cx="3706354" cy="2466000"/>
          </a:xfrm>
          <a:prstGeom prst="rect">
            <a:avLst/>
          </a:prstGeom>
          <a:ln w="12700">
            <a:solidFill>
              <a:schemeClr val="tx2"/>
            </a:solidFill>
          </a:ln>
        </p:spPr>
      </p:pic>
      <p:pic>
        <p:nvPicPr>
          <p:cNvPr id="11" name="Picture 10" descr="A picture containing umbrella, dark, outdoor object, open&#10;&#10;Description automatically generated">
            <a:extLst>
              <a:ext uri="{FF2B5EF4-FFF2-40B4-BE49-F238E27FC236}">
                <a16:creationId xmlns:a16="http://schemas.microsoft.com/office/drawing/2014/main" id="{BA536770-2D1A-A64F-86BD-18D6DDD63E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27354"/>
            <a:ext cx="12192000" cy="63064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D27C548-481A-194F-AC7B-D2EC712F54AC}"/>
              </a:ext>
            </a:extLst>
          </p:cNvPr>
          <p:cNvSpPr/>
          <p:nvPr/>
        </p:nvSpPr>
        <p:spPr>
          <a:xfrm>
            <a:off x="8870325" y="1687148"/>
            <a:ext cx="2498652" cy="2478526"/>
          </a:xfrm>
          <a:prstGeom prst="rect">
            <a:avLst/>
          </a:prstGeom>
          <a:solidFill>
            <a:srgbClr val="EDEDED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2E3972C-5FCE-B940-BFAC-80DBF48704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6750" y="647186"/>
            <a:ext cx="5465875" cy="45690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200" b="1" i="0">
                <a:solidFill>
                  <a:sysClr val="windowText" lastClr="000000"/>
                </a:solidFill>
                <a:latin typeface="Space Mono" panose="02000509040000020004" pitchFamily="49" charset="77"/>
              </a:defRPr>
            </a:lvl1pPr>
            <a:lvl2pPr marL="4572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GB"/>
              <a:t>Title here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A3142A5-F6A5-9E49-9B2E-EE054D06965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8706" y="1430375"/>
            <a:ext cx="5465875" cy="414108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00"/>
              </a:lnSpc>
              <a:buNone/>
              <a:defRPr sz="1600" b="0" i="0">
                <a:solidFill>
                  <a:sysClr val="windowText" lastClr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GB"/>
              <a:t>Body copy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D4FFEB-AF7E-B046-887A-AAF908E2C084}"/>
              </a:ext>
            </a:extLst>
          </p:cNvPr>
          <p:cNvSpPr/>
          <p:nvPr userDrawn="1"/>
        </p:nvSpPr>
        <p:spPr>
          <a:xfrm>
            <a:off x="8870325" y="2702961"/>
            <a:ext cx="2065489" cy="1462714"/>
          </a:xfrm>
          <a:prstGeom prst="rect">
            <a:avLst/>
          </a:prstGeom>
          <a:solidFill>
            <a:srgbClr val="FFEB00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30FAE7-8588-834E-BC0E-B04F6B17F38B}"/>
              </a:ext>
            </a:extLst>
          </p:cNvPr>
          <p:cNvSpPr txBox="1"/>
          <p:nvPr/>
        </p:nvSpPr>
        <p:spPr>
          <a:xfrm>
            <a:off x="10967387" y="6435965"/>
            <a:ext cx="9289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accent1"/>
                </a:solidFill>
                <a:latin typeface="Space Mono" panose="02000509040000020004" pitchFamily="49" charset="0"/>
              </a:rPr>
              <a:t>‹#›</a:t>
            </a:r>
          </a:p>
        </p:txBody>
      </p:sp>
      <p:pic>
        <p:nvPicPr>
          <p:cNvPr id="12" name="Picture 11" descr="A picture containing umbrella, dark, outdoor object, open&#10;&#10;Description automatically generated">
            <a:extLst>
              <a:ext uri="{FF2B5EF4-FFF2-40B4-BE49-F238E27FC236}">
                <a16:creationId xmlns:a16="http://schemas.microsoft.com/office/drawing/2014/main" id="{31A9D3F7-808A-1B4B-9D1A-4466BDECCD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27354"/>
            <a:ext cx="12192000" cy="63064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2B87E40-E40B-AD4B-8069-84D3EB865561}"/>
              </a:ext>
            </a:extLst>
          </p:cNvPr>
          <p:cNvSpPr/>
          <p:nvPr userDrawn="1"/>
        </p:nvSpPr>
        <p:spPr>
          <a:xfrm>
            <a:off x="8870325" y="1687148"/>
            <a:ext cx="2498652" cy="2478526"/>
          </a:xfrm>
          <a:prstGeom prst="rect">
            <a:avLst/>
          </a:prstGeom>
          <a:solidFill>
            <a:srgbClr val="EDEDED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77516CB-BF64-A341-A2B5-5128021500CF}"/>
              </a:ext>
            </a:extLst>
          </p:cNvPr>
          <p:cNvSpPr/>
          <p:nvPr userDrawn="1"/>
        </p:nvSpPr>
        <p:spPr>
          <a:xfrm>
            <a:off x="8870325" y="2702961"/>
            <a:ext cx="2065489" cy="1462714"/>
          </a:xfrm>
          <a:prstGeom prst="rect">
            <a:avLst/>
          </a:prstGeom>
          <a:solidFill>
            <a:srgbClr val="FFEB00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9EBAFB5-565D-5145-AB87-A7596FC322F0}"/>
              </a:ext>
            </a:extLst>
          </p:cNvPr>
          <p:cNvSpPr txBox="1"/>
          <p:nvPr userDrawn="1"/>
        </p:nvSpPr>
        <p:spPr>
          <a:xfrm>
            <a:off x="10967387" y="6435965"/>
            <a:ext cx="9289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accent1"/>
                </a:solidFill>
                <a:latin typeface="Space Mono" panose="02000509040000020004" pitchFamily="49" charset="0"/>
              </a:rPr>
              <a:t>‹#›</a:t>
            </a:r>
          </a:p>
        </p:txBody>
      </p:sp>
      <p:pic>
        <p:nvPicPr>
          <p:cNvPr id="5" name="Picture 4" descr="A person holding a phone&#10;&#10;Description automatically generated">
            <a:extLst>
              <a:ext uri="{FF2B5EF4-FFF2-40B4-BE49-F238E27FC236}">
                <a16:creationId xmlns:a16="http://schemas.microsoft.com/office/drawing/2014/main" id="{B457E094-96E9-0394-9B62-BD069CB56A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27352" y="2726868"/>
            <a:ext cx="2098837" cy="246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321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umbrella, dark, outdoor object, open&#10;&#10;Description automatically generated">
            <a:extLst>
              <a:ext uri="{FF2B5EF4-FFF2-40B4-BE49-F238E27FC236}">
                <a16:creationId xmlns:a16="http://schemas.microsoft.com/office/drawing/2014/main" id="{BA536770-2D1A-A64F-86BD-18D6DDD63E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27354"/>
            <a:ext cx="12192000" cy="630646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2E3972C-5FCE-B940-BFAC-80DBF48704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6750" y="647186"/>
            <a:ext cx="10552227" cy="45690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200" b="1" i="0">
                <a:solidFill>
                  <a:sysClr val="windowText" lastClr="000000"/>
                </a:solidFill>
                <a:latin typeface="Space Mono" panose="02000509040000020004" pitchFamily="49" charset="77"/>
              </a:defRPr>
            </a:lvl1pPr>
            <a:lvl2pPr marL="4572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GB"/>
              <a:t>Title here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A3142A5-F6A5-9E49-9B2E-EE054D06965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8707" y="1430375"/>
            <a:ext cx="4893750" cy="414108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00"/>
              </a:lnSpc>
              <a:buNone/>
              <a:defRPr sz="1600" b="0" i="0">
                <a:solidFill>
                  <a:sysClr val="windowText" lastClr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GB"/>
              <a:t>Body copy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0C091D2-9847-9341-9E60-EFFF1C1EF0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5228" y="1430375"/>
            <a:ext cx="4893750" cy="414108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00"/>
              </a:lnSpc>
              <a:buNone/>
              <a:defRPr sz="1600" b="0" i="0">
                <a:solidFill>
                  <a:sysClr val="windowText" lastClr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2pPr>
            <a:lvl3pPr marL="9144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3pPr>
            <a:lvl4pPr marL="13716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4pPr>
            <a:lvl5pPr marL="1828800" indent="0">
              <a:buNone/>
              <a:defRPr sz="2800">
                <a:solidFill>
                  <a:sysClr val="windowText" lastClr="000000"/>
                </a:solidFill>
                <a:latin typeface="Courier" pitchFamily="2" charset="0"/>
              </a:defRPr>
            </a:lvl5pPr>
          </a:lstStyle>
          <a:p>
            <a:pPr lvl="0"/>
            <a:r>
              <a:rPr lang="en-GB"/>
              <a:t>Body copy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9CCEFD-B4ED-E147-AC58-B74FAEEE5716}"/>
              </a:ext>
            </a:extLst>
          </p:cNvPr>
          <p:cNvSpPr txBox="1"/>
          <p:nvPr/>
        </p:nvSpPr>
        <p:spPr>
          <a:xfrm>
            <a:off x="10967387" y="6435965"/>
            <a:ext cx="9289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accent1"/>
                </a:solidFill>
                <a:latin typeface="Space Mono" panose="02000509040000020004" pitchFamily="49" charset="0"/>
              </a:rPr>
              <a:t>‹#›</a:t>
            </a:r>
          </a:p>
        </p:txBody>
      </p:sp>
      <p:pic>
        <p:nvPicPr>
          <p:cNvPr id="8" name="Picture 7" descr="A picture containing umbrella, dark, outdoor object, open&#10;&#10;Description automatically generated">
            <a:extLst>
              <a:ext uri="{FF2B5EF4-FFF2-40B4-BE49-F238E27FC236}">
                <a16:creationId xmlns:a16="http://schemas.microsoft.com/office/drawing/2014/main" id="{7EBF5A1E-F1CB-9A47-BF71-1D1CEEBFE9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27354"/>
            <a:ext cx="12192000" cy="6306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5B4994-FEF4-D945-8C0D-C1B3C9B98D51}"/>
              </a:ext>
            </a:extLst>
          </p:cNvPr>
          <p:cNvSpPr txBox="1"/>
          <p:nvPr userDrawn="1"/>
        </p:nvSpPr>
        <p:spPr>
          <a:xfrm>
            <a:off x="10967387" y="6435965"/>
            <a:ext cx="9289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accent1"/>
                </a:solidFill>
                <a:latin typeface="Space Mono" panose="02000509040000020004" pitchFamily="49" charset="0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421875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8295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728" r:id="rId2"/>
    <p:sldLayoutId id="2147483681" r:id="rId3"/>
    <p:sldLayoutId id="2147483734" r:id="rId4"/>
    <p:sldLayoutId id="2147483732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  <p:sldLayoutId id="2147483694" r:id="rId18"/>
    <p:sldLayoutId id="2147483695" r:id="rId19"/>
    <p:sldLayoutId id="2147483696" r:id="rId20"/>
    <p:sldLayoutId id="2147483697" r:id="rId21"/>
    <p:sldLayoutId id="2147483698" r:id="rId22"/>
    <p:sldLayoutId id="2147483699" r:id="rId23"/>
    <p:sldLayoutId id="2147483700" r:id="rId24"/>
    <p:sldLayoutId id="2147483701" r:id="rId25"/>
    <p:sldLayoutId id="2147483702" r:id="rId26"/>
    <p:sldLayoutId id="2147483703" r:id="rId27"/>
    <p:sldLayoutId id="2147483704" r:id="rId28"/>
    <p:sldLayoutId id="2147483705" r:id="rId29"/>
    <p:sldLayoutId id="2147483729" r:id="rId30"/>
    <p:sldLayoutId id="2147483730" r:id="rId31"/>
    <p:sldLayoutId id="2147483731" r:id="rId32"/>
    <p:sldLayoutId id="2147483733" r:id="rId33"/>
    <p:sldLayoutId id="2147483706" r:id="rId34"/>
    <p:sldLayoutId id="2147483649" r:id="rId35"/>
    <p:sldLayoutId id="2147483650" r:id="rId36"/>
    <p:sldLayoutId id="2147483658" r:id="rId37"/>
    <p:sldLayoutId id="2147483651" r:id="rId38"/>
    <p:sldLayoutId id="2147483678" r:id="rId39"/>
    <p:sldLayoutId id="2147483652" r:id="rId40"/>
    <p:sldLayoutId id="2147483663" r:id="rId41"/>
    <p:sldLayoutId id="2147483667" r:id="rId42"/>
    <p:sldLayoutId id="2147483671" r:id="rId43"/>
    <p:sldLayoutId id="2147483670" r:id="rId44"/>
    <p:sldLayoutId id="2147483668" r:id="rId45"/>
    <p:sldLayoutId id="2147483664" r:id="rId46"/>
    <p:sldLayoutId id="2147483655" r:id="rId47"/>
    <p:sldLayoutId id="2147483653" r:id="rId48"/>
    <p:sldLayoutId id="2147483665" r:id="rId49"/>
    <p:sldLayoutId id="2147483662" r:id="rId50"/>
    <p:sldLayoutId id="2147483677" r:id="rId51"/>
    <p:sldLayoutId id="2147483654" r:id="rId52"/>
    <p:sldLayoutId id="2147483666" r:id="rId53"/>
    <p:sldLayoutId id="2147483661" r:id="rId54"/>
    <p:sldLayoutId id="2147483660" r:id="rId55"/>
    <p:sldLayoutId id="2147483659" r:id="rId56"/>
    <p:sldLayoutId id="2147483672" r:id="rId57"/>
    <p:sldLayoutId id="2147483669" r:id="rId58"/>
    <p:sldLayoutId id="2147483726" r:id="rId59"/>
    <p:sldLayoutId id="2147483674" r:id="rId60"/>
    <p:sldLayoutId id="2147483675" r:id="rId61"/>
    <p:sldLayoutId id="2147483673" r:id="rId62"/>
    <p:sldLayoutId id="2147483723" r:id="rId63"/>
    <p:sldLayoutId id="2147483724" r:id="rId64"/>
    <p:sldLayoutId id="2147483725" r:id="rId6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3219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2" r:id="rId10"/>
    <p:sldLayoutId id="2147483721" r:id="rId11"/>
    <p:sldLayoutId id="2147483707" r:id="rId12"/>
    <p:sldLayoutId id="2147483709" r:id="rId13"/>
    <p:sldLayoutId id="214748370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0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3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77BD279-FB94-E894-1D27-89D755C288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31832" y="2465042"/>
            <a:ext cx="8082168" cy="631636"/>
          </a:xfrm>
        </p:spPr>
        <p:txBody>
          <a:bodyPr/>
          <a:lstStyle/>
          <a:p>
            <a:r>
              <a:rPr lang="en-US" sz="4000" b="1" dirty="0">
                <a:latin typeface="Space Mono"/>
              </a:rPr>
              <a:t>THE AI SUMMIT LONDON 2024</a:t>
            </a:r>
            <a:endParaRPr lang="en-US" sz="4000" dirty="0">
              <a:latin typeface="Space Mono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68A831-39FC-C653-3C3F-E834F9EE3F7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09747" y="3349876"/>
            <a:ext cx="1812253" cy="631636"/>
          </a:xfrm>
        </p:spPr>
        <p:txBody>
          <a:bodyPr/>
          <a:lstStyle/>
          <a:p>
            <a:r>
              <a:rPr lang="en-GB" sz="1400" dirty="0"/>
              <a:t>12-13 June</a:t>
            </a:r>
          </a:p>
          <a:p>
            <a:r>
              <a:rPr lang="en-GB" sz="1400" dirty="0"/>
              <a:t>Tobacco Dock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312F7A9-9C0B-9B15-9610-CDBC65633F1D}"/>
              </a:ext>
            </a:extLst>
          </p:cNvPr>
          <p:cNvSpPr txBox="1">
            <a:spLocks/>
          </p:cNvSpPr>
          <p:nvPr/>
        </p:nvSpPr>
        <p:spPr>
          <a:xfrm>
            <a:off x="1976844" y="3665694"/>
            <a:ext cx="1659241" cy="25524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Space Mono" panose="02000509040000020004" pitchFamily="49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ourier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ourier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ourier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ourier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/>
              <a:t>Part of:</a:t>
            </a:r>
          </a:p>
        </p:txBody>
      </p:sp>
    </p:spTree>
    <p:extLst>
      <p:ext uri="{BB962C8B-B14F-4D97-AF65-F5344CB8AC3E}">
        <p14:creationId xmlns:p14="http://schemas.microsoft.com/office/powerpoint/2010/main" val="3678277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B4EECC0-DBEE-F94D-BFAF-B49698A801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Presentation 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854F74-A73D-5C42-8790-CB109CE593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Date/Author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0B46A6-A141-F822-7602-BBCEB2DC3E2C}"/>
              </a:ext>
            </a:extLst>
          </p:cNvPr>
          <p:cNvSpPr txBox="1"/>
          <p:nvPr/>
        </p:nvSpPr>
        <p:spPr>
          <a:xfrm>
            <a:off x="4724400" y="320039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6965428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2ADEBA4-EE1F-D340-BBBF-DAC1C44576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01 Section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44C9B9-6029-A644-BDB5-44C0C2E8AEC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02 Section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135D45-CE82-714E-BE30-05EB2A93EE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03 Section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87A99E-4F5A-714C-9941-FEA17461036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04 Section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6EF58A5-A9D1-AE40-A423-0C3D2192EE6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05 Section Title</a:t>
            </a:r>
          </a:p>
        </p:txBody>
      </p:sp>
    </p:spTree>
    <p:extLst>
      <p:ext uri="{BB962C8B-B14F-4D97-AF65-F5344CB8AC3E}">
        <p14:creationId xmlns:p14="http://schemas.microsoft.com/office/powerpoint/2010/main" val="29350180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C4C9D59-67A1-BB3E-07D7-9CB2684FBE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BDAF28-276C-A88F-721D-DB7FFC0BF71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71670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13C44D-8621-754C-B125-DA9FE0ADCA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C58535-7212-F14F-BB91-C38F7B4188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labore</a:t>
            </a:r>
            <a:r>
              <a:rPr lang="en-GB"/>
              <a:t>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  <a:p>
            <a:endParaRPr lang="en-GB"/>
          </a:p>
          <a:p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labore</a:t>
            </a:r>
            <a:r>
              <a:rPr lang="en-GB"/>
              <a:t>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7F3E7-2972-8248-B9BF-27C00F3121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err="1"/>
              <a:t>Subheader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4289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5D3E97-4965-B747-8172-D679C08D067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</a:p>
          <a:p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labore</a:t>
            </a:r>
            <a:r>
              <a:rPr lang="en-GB"/>
              <a:t>.</a:t>
            </a:r>
          </a:p>
          <a:p>
            <a:r>
              <a:rPr lang="en-GB"/>
              <a:t>Dolore magna </a:t>
            </a:r>
            <a:r>
              <a:rPr lang="en-GB" err="1"/>
              <a:t>aliqua</a:t>
            </a:r>
            <a:r>
              <a:rPr lang="en-GB"/>
              <a:t>.</a:t>
            </a:r>
          </a:p>
          <a:p>
            <a:r>
              <a:rPr lang="en-GB"/>
              <a:t>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.</a:t>
            </a:r>
          </a:p>
          <a:p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comodo.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AE1D84-1AC2-6C45-8502-BAD8EE92E2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</a:p>
          <a:p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labore</a:t>
            </a:r>
            <a:r>
              <a:rPr lang="en-GB"/>
              <a:t>.</a:t>
            </a:r>
          </a:p>
          <a:p>
            <a:r>
              <a:rPr lang="en-GB"/>
              <a:t>Dolore magna </a:t>
            </a:r>
            <a:r>
              <a:rPr lang="en-GB" err="1"/>
              <a:t>aliqua</a:t>
            </a:r>
            <a:r>
              <a:rPr lang="en-GB"/>
              <a:t>.</a:t>
            </a:r>
          </a:p>
          <a:p>
            <a:r>
              <a:rPr lang="en-GB"/>
              <a:t>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.</a:t>
            </a:r>
          </a:p>
          <a:p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comodo.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10672A-C649-9A48-B344-D46BF7B480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</a:p>
          <a:p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labore</a:t>
            </a:r>
            <a:r>
              <a:rPr lang="en-GB"/>
              <a:t>.</a:t>
            </a:r>
          </a:p>
          <a:p>
            <a:r>
              <a:rPr lang="en-GB"/>
              <a:t>Dolore magna </a:t>
            </a:r>
            <a:r>
              <a:rPr lang="en-GB" err="1"/>
              <a:t>aliqua</a:t>
            </a:r>
            <a:r>
              <a:rPr lang="en-GB"/>
              <a:t>.</a:t>
            </a:r>
          </a:p>
          <a:p>
            <a:r>
              <a:rPr lang="en-GB"/>
              <a:t>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.</a:t>
            </a:r>
          </a:p>
          <a:p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comodo.</a:t>
            </a:r>
            <a:endParaRPr lang="en-US"/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3F28EB51-2F31-D6D5-0A2B-A638EB1DE3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6750" y="647186"/>
            <a:ext cx="10552227" cy="456905"/>
          </a:xfrm>
        </p:spPr>
        <p:txBody>
          <a:bodyPr/>
          <a:lstStyle/>
          <a:p>
            <a:r>
              <a:rPr lang="en-US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31591324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049A622-0F72-FD42-8668-440F9DA413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229521-92A2-3348-ABCC-B2E4272CDA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labore</a:t>
            </a:r>
            <a:r>
              <a:rPr lang="en-GB"/>
              <a:t>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24CAF1-FA16-0249-9D6C-D77E258719FC}"/>
              </a:ext>
            </a:extLst>
          </p:cNvPr>
          <p:cNvSpPr/>
          <p:nvPr/>
        </p:nvSpPr>
        <p:spPr>
          <a:xfrm>
            <a:off x="6907576" y="1104091"/>
            <a:ext cx="4494882" cy="38755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D925939-A232-F649-AA7D-A88C38C19A2F}"/>
              </a:ext>
            </a:extLst>
          </p:cNvPr>
          <p:cNvSpPr txBox="1">
            <a:spLocks/>
          </p:cNvSpPr>
          <p:nvPr/>
        </p:nvSpPr>
        <p:spPr>
          <a:xfrm>
            <a:off x="8172032" y="2095944"/>
            <a:ext cx="1965969" cy="189182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ysClr val="windowText" lastClr="000000"/>
                </a:solidFill>
                <a:latin typeface="Courier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kern="1200">
                <a:solidFill>
                  <a:sysClr val="windowText" lastClr="000000"/>
                </a:solidFill>
                <a:latin typeface="Courier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kern="1200">
                <a:solidFill>
                  <a:sysClr val="windowText" lastClr="000000"/>
                </a:solidFill>
                <a:latin typeface="Courier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kern="1200">
                <a:solidFill>
                  <a:sysClr val="windowText" lastClr="000000"/>
                </a:solidFill>
                <a:latin typeface="Courier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kern="1200">
                <a:solidFill>
                  <a:sysClr val="windowText" lastClr="000000"/>
                </a:solidFill>
                <a:latin typeface="Courier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Image here</a:t>
            </a:r>
          </a:p>
        </p:txBody>
      </p:sp>
    </p:spTree>
    <p:extLst>
      <p:ext uri="{BB962C8B-B14F-4D97-AF65-F5344CB8AC3E}">
        <p14:creationId xmlns:p14="http://schemas.microsoft.com/office/powerpoint/2010/main" val="19440310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781E7A0-74F1-004B-8666-59FC5A2D41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Section 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67BF91-9D7E-194A-9B40-12ABFED434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Section 02</a:t>
            </a:r>
          </a:p>
        </p:txBody>
      </p:sp>
    </p:spTree>
    <p:extLst>
      <p:ext uri="{BB962C8B-B14F-4D97-AF65-F5344CB8AC3E}">
        <p14:creationId xmlns:p14="http://schemas.microsoft.com/office/powerpoint/2010/main" val="2307351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6359A18-5C6B-2B4B-B0F2-99CE7BEEDA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B05D69-2B3A-B44E-89B7-AB9716D5DDA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</a:p>
          <a:p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labore</a:t>
            </a:r>
            <a:r>
              <a:rPr lang="en-GB"/>
              <a:t>.</a:t>
            </a:r>
          </a:p>
          <a:p>
            <a:r>
              <a:rPr lang="en-GB"/>
              <a:t>Dolore magna </a:t>
            </a:r>
            <a:r>
              <a:rPr lang="en-GB" err="1"/>
              <a:t>aliqua</a:t>
            </a:r>
            <a:r>
              <a:rPr lang="en-GB"/>
              <a:t>.</a:t>
            </a:r>
          </a:p>
          <a:p>
            <a:r>
              <a:rPr lang="en-GB"/>
              <a:t>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.</a:t>
            </a:r>
          </a:p>
          <a:p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comodo.</a:t>
            </a:r>
            <a:endParaRPr lang="en-US"/>
          </a:p>
          <a:p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</a:p>
          <a:p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labore</a:t>
            </a:r>
            <a:r>
              <a:rPr lang="en-GB"/>
              <a:t>.</a:t>
            </a:r>
          </a:p>
          <a:p>
            <a:r>
              <a:rPr lang="en-GB"/>
              <a:t>Dolore magna </a:t>
            </a:r>
            <a:r>
              <a:rPr lang="en-GB" err="1"/>
              <a:t>aliqua</a:t>
            </a:r>
            <a:r>
              <a:rPr lang="en-GB"/>
              <a:t>.</a:t>
            </a:r>
          </a:p>
          <a:p>
            <a:r>
              <a:rPr lang="en-GB"/>
              <a:t>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270076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164EDB8-728C-6F4B-ABAC-9E2383AB25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“Insert quote here”</a:t>
            </a:r>
          </a:p>
        </p:txBody>
      </p:sp>
    </p:spTree>
    <p:extLst>
      <p:ext uri="{BB962C8B-B14F-4D97-AF65-F5344CB8AC3E}">
        <p14:creationId xmlns:p14="http://schemas.microsoft.com/office/powerpoint/2010/main" val="36237756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BB43AC3-1DA5-D644-A49F-6CC93FE945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7CDF64-D490-034C-898F-6FD6410F22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labore</a:t>
            </a:r>
            <a:r>
              <a:rPr lang="en-GB"/>
              <a:t>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provident.</a:t>
            </a:r>
          </a:p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8A7938-D1BE-934C-AA64-99F5D76D6B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labore</a:t>
            </a:r>
            <a:r>
              <a:rPr lang="en-GB"/>
              <a:t>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provident.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19FFEA-4BF4-D34C-959D-C04E7A5ECB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err="1"/>
              <a:t>Subheader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8E5DB21-0659-534B-9334-A65A8E436D0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err="1"/>
              <a:t>Subheader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277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3C8714B-7D04-125F-F5E3-DFEEA9965F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EF302C-B498-50A4-15B2-A57E458524C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08057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C81D729-5099-3840-B037-962F4C12CB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“Insert quote here”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7DC0B-1EE5-ED42-B740-685FFE81A8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3613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4FF53EF-A920-EF49-B270-1741706C44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A3A397-9BB5-A04F-B571-7F771E9085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labore</a:t>
            </a:r>
            <a:r>
              <a:rPr lang="en-GB"/>
              <a:t>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provident.</a:t>
            </a:r>
          </a:p>
          <a:p>
            <a:endParaRPr lang="en-US"/>
          </a:p>
          <a:p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labore</a:t>
            </a:r>
            <a:r>
              <a:rPr lang="en-GB"/>
              <a:t>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provident.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5869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52CE2F4-3827-D540-AABA-8EC910DFFA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Graphs and Charts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1B5678-4C60-4B40-994C-B6B1A5A1963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Section 03</a:t>
            </a:r>
          </a:p>
        </p:txBody>
      </p:sp>
    </p:spTree>
    <p:extLst>
      <p:ext uri="{BB962C8B-B14F-4D97-AF65-F5344CB8AC3E}">
        <p14:creationId xmlns:p14="http://schemas.microsoft.com/office/powerpoint/2010/main" val="24281484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40ACDEE-2ED4-2147-821E-517BC82DCA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CA8264-F46B-2345-BB78-C0D445ECA7F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labore</a:t>
            </a:r>
            <a:r>
              <a:rPr lang="en-GB"/>
              <a:t>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provident.</a:t>
            </a:r>
          </a:p>
        </p:txBody>
      </p:sp>
      <p:graphicFrame>
        <p:nvGraphicFramePr>
          <p:cNvPr id="4" name="Chart Placeholder 15">
            <a:extLst>
              <a:ext uri="{FF2B5EF4-FFF2-40B4-BE49-F238E27FC236}">
                <a16:creationId xmlns:a16="http://schemas.microsoft.com/office/drawing/2014/main" id="{2328C3F5-732F-B742-B2B2-469E43B67F9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1591259"/>
              </p:ext>
            </p:extLst>
          </p:nvPr>
        </p:nvGraphicFramePr>
        <p:xfrm>
          <a:off x="6829275" y="1507742"/>
          <a:ext cx="4790804" cy="38425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167794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AFA2C71-E1CD-774B-A932-136F5DF0DF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Title Here</a:t>
            </a:r>
          </a:p>
        </p:txBody>
      </p:sp>
      <p:graphicFrame>
        <p:nvGraphicFramePr>
          <p:cNvPr id="4" name="Chart Placeholder 4">
            <a:extLst>
              <a:ext uri="{FF2B5EF4-FFF2-40B4-BE49-F238E27FC236}">
                <a16:creationId xmlns:a16="http://schemas.microsoft.com/office/drawing/2014/main" id="{9DC16B7C-2200-5349-BBB1-02363D7DBD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9690450"/>
              </p:ext>
            </p:extLst>
          </p:nvPr>
        </p:nvGraphicFramePr>
        <p:xfrm>
          <a:off x="803275" y="1681163"/>
          <a:ext cx="10585450" cy="4078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353766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40ACDEE-2ED4-2147-821E-517BC82DCA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CA8264-F46B-2345-BB78-C0D445ECA7F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labore</a:t>
            </a:r>
            <a:r>
              <a:rPr lang="en-GB"/>
              <a:t>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provident.</a:t>
            </a:r>
          </a:p>
        </p:txBody>
      </p:sp>
      <mc:AlternateContent xmlns:mc="http://schemas.openxmlformats.org/markup-compatibility/2006" xmlns:cx2="http://schemas.microsoft.com/office/drawing/2015/10/21/chartex">
        <mc:Choice Requires="cx2">
          <p:graphicFrame>
            <p:nvGraphicFramePr>
              <p:cNvPr id="5" name="Chart Placeholder 5">
                <a:extLst>
                  <a:ext uri="{FF2B5EF4-FFF2-40B4-BE49-F238E27FC236}">
                    <a16:creationId xmlns:a16="http://schemas.microsoft.com/office/drawing/2014/main" id="{CA2A3DCF-E595-9543-903D-A9A8DE8706B6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352064258"/>
                  </p:ext>
                </p:extLst>
              </p:nvPr>
            </p:nvGraphicFramePr>
            <p:xfrm>
              <a:off x="6704721" y="1430375"/>
              <a:ext cx="4668573" cy="3744478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5" name="Chart Placeholder 5">
                <a:extLst>
                  <a:ext uri="{FF2B5EF4-FFF2-40B4-BE49-F238E27FC236}">
                    <a16:creationId xmlns:a16="http://schemas.microsoft.com/office/drawing/2014/main" id="{CA2A3DCF-E595-9543-903D-A9A8DE8706B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704721" y="1430375"/>
                <a:ext cx="4668573" cy="374447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680464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AFA2C71-E1CD-774B-A932-136F5DF0DF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Title Here</a:t>
            </a:r>
          </a:p>
        </p:txBody>
      </p:sp>
      <p:graphicFrame>
        <p:nvGraphicFramePr>
          <p:cNvPr id="5" name="Chart Placeholder 4">
            <a:extLst>
              <a:ext uri="{FF2B5EF4-FFF2-40B4-BE49-F238E27FC236}">
                <a16:creationId xmlns:a16="http://schemas.microsoft.com/office/drawing/2014/main" id="{017955EE-1355-6246-B3A9-D421B25293A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8062364"/>
              </p:ext>
            </p:extLst>
          </p:nvPr>
        </p:nvGraphicFramePr>
        <p:xfrm>
          <a:off x="803275" y="1681163"/>
          <a:ext cx="10585450" cy="4078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584443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86199E-98F9-AF45-BE50-3F8460A124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0715648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5327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4698BA-2ACC-5E15-2BEC-B274D3A8B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511" y="139700"/>
            <a:ext cx="9274978" cy="6578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20110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EC18A8-894B-AE4F-9EA6-FCAD804D7D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Adding Layouts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F64D54-BFED-C049-AA4D-4352DD680C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8706" y="1421176"/>
            <a:ext cx="6970219" cy="4150284"/>
          </a:xfrm>
        </p:spPr>
        <p:txBody>
          <a:bodyPr/>
          <a:lstStyle/>
          <a:p>
            <a:r>
              <a:rPr lang="en-US" dirty="0"/>
              <a:t>We have carefully crafted layouts that can hold various content including tables, charts, graphs and smart art. </a:t>
            </a:r>
            <a:br>
              <a:rPr lang="en-US" dirty="0"/>
            </a:br>
            <a:r>
              <a:rPr lang="en-US" dirty="0"/>
              <a:t>To explore and use the Ai Summit slide layout options </a:t>
            </a:r>
            <a:br>
              <a:rPr lang="en-US" dirty="0"/>
            </a:br>
            <a:r>
              <a:rPr lang="en-US" dirty="0"/>
              <a:t>please follow the below steps:</a:t>
            </a:r>
          </a:p>
          <a:p>
            <a:pPr marL="285750" indent="-285750">
              <a:buBlip>
                <a:blip r:embed="rId2"/>
              </a:buBlip>
            </a:pPr>
            <a:r>
              <a:rPr lang="en-US" dirty="0"/>
              <a:t>Start at Home and click on Layout from the </a:t>
            </a:r>
            <a:br>
              <a:rPr lang="en-US" dirty="0"/>
            </a:br>
            <a:r>
              <a:rPr lang="en-US" dirty="0"/>
              <a:t>drop-down menu.</a:t>
            </a:r>
          </a:p>
          <a:p>
            <a:pPr marL="285750" indent="-285750">
              <a:buBlip>
                <a:blip r:embed="rId2"/>
              </a:buBlip>
            </a:pPr>
            <a:r>
              <a:rPr lang="en-US" dirty="0"/>
              <a:t>Select the slide layout you’d like to use </a:t>
            </a:r>
            <a:br>
              <a:rPr lang="en-US" dirty="0"/>
            </a:br>
            <a:r>
              <a:rPr lang="en-US" dirty="0"/>
              <a:t>(everything is clearly labelled).</a:t>
            </a:r>
          </a:p>
          <a:p>
            <a:pPr marL="285750" indent="-285750">
              <a:buBlip>
                <a:blip r:embed="rId2"/>
              </a:buBlip>
            </a:pPr>
            <a:r>
              <a:rPr lang="en-US" dirty="0"/>
              <a:t>Your layout can be changed after content is added </a:t>
            </a:r>
            <a:br>
              <a:rPr lang="en-US" dirty="0"/>
            </a:br>
            <a:r>
              <a:rPr lang="en-US" dirty="0"/>
              <a:t>but it can cause issues so do try to avoid this.</a:t>
            </a:r>
          </a:p>
          <a:p>
            <a:pPr marL="285750" indent="-285750">
              <a:buBlip>
                <a:blip r:embed="rId2"/>
              </a:buBlip>
            </a:pPr>
            <a:r>
              <a:rPr lang="en-US" dirty="0"/>
              <a:t>Your layout can be reset to its original format at any time by clicking Reset Slide.</a:t>
            </a:r>
          </a:p>
        </p:txBody>
      </p:sp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EEF7F280-AB28-FA47-85B5-DFE25C57C2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262" y="1649123"/>
            <a:ext cx="3672442" cy="3694389"/>
          </a:xfrm>
          <a:prstGeom prst="rect">
            <a:avLst/>
          </a:prstGeom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32552390-1A23-0E49-AC8A-2B0D6F1B2B80}"/>
              </a:ext>
            </a:extLst>
          </p:cNvPr>
          <p:cNvSpPr/>
          <p:nvPr/>
        </p:nvSpPr>
        <p:spPr>
          <a:xfrm rot="10800000">
            <a:off x="9207794" y="-1"/>
            <a:ext cx="2984205" cy="1690578"/>
          </a:xfrm>
          <a:prstGeom prst="rt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dirty="0">
              <a:latin typeface="Qanelas Soft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1B2272-1461-3743-9921-A304A156BC2E}"/>
              </a:ext>
            </a:extLst>
          </p:cNvPr>
          <p:cNvSpPr txBox="1"/>
          <p:nvPr/>
        </p:nvSpPr>
        <p:spPr>
          <a:xfrm>
            <a:off x="10143460" y="167976"/>
            <a:ext cx="1907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delete this slide before saving your presentation</a:t>
            </a:r>
          </a:p>
        </p:txBody>
      </p:sp>
    </p:spTree>
    <p:extLst>
      <p:ext uri="{BB962C8B-B14F-4D97-AF65-F5344CB8AC3E}">
        <p14:creationId xmlns:p14="http://schemas.microsoft.com/office/powerpoint/2010/main" val="29962090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0A109AD-8DF3-1A44-8AE6-463C4A64506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Applying This Theme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0A03C5-6E97-8140-8E95-D5A9DB7AFC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If you have existing slides, import them into a new PowerPoint file you created with the new template by following the steps below:</a:t>
            </a:r>
          </a:p>
          <a:p>
            <a:pPr marL="285750" indent="-285750">
              <a:buClr>
                <a:schemeClr val="tx2"/>
              </a:buClr>
              <a:buBlip>
                <a:blip r:embed="rId2"/>
              </a:buBlip>
            </a:pPr>
            <a:r>
              <a:rPr lang="en-GB" dirty="0"/>
              <a:t>Open the file that contains the existing slides.</a:t>
            </a:r>
          </a:p>
          <a:p>
            <a:pPr marL="285750" indent="-285750">
              <a:buClr>
                <a:schemeClr val="tx2"/>
              </a:buClr>
              <a:buBlip>
                <a:blip r:embed="rId2"/>
              </a:buBlip>
            </a:pPr>
            <a:r>
              <a:rPr lang="en-GB" dirty="0"/>
              <a:t>Click the thumbnail pane and then select the slides you want to copy over.</a:t>
            </a:r>
          </a:p>
          <a:p>
            <a:pPr marL="285750" indent="-285750">
              <a:buClr>
                <a:schemeClr val="tx2"/>
              </a:buClr>
              <a:buBlip>
                <a:blip r:embed="rId2"/>
              </a:buBlip>
            </a:pPr>
            <a:r>
              <a:rPr lang="en-GB" dirty="0"/>
              <a:t>Copy the selected slides (right-click and click Copy).</a:t>
            </a:r>
          </a:p>
          <a:p>
            <a:pPr marL="285750" indent="-285750">
              <a:buClr>
                <a:schemeClr val="tx2"/>
              </a:buClr>
              <a:buBlip>
                <a:blip r:embed="rId2"/>
              </a:buBlip>
            </a:pPr>
            <a:r>
              <a:rPr lang="en-GB" dirty="0"/>
              <a:t>Go to your new file and right-click the thumbnail you want your copied slides to follow, and under Paste Options, click Use Destination Theme.</a:t>
            </a:r>
          </a:p>
          <a:p>
            <a:pPr marL="285750" indent="-285750">
              <a:buClr>
                <a:schemeClr val="tx2"/>
              </a:buClr>
              <a:buBlip>
                <a:blip r:embed="rId2"/>
              </a:buBlip>
            </a:pPr>
            <a:r>
              <a:rPr lang="en-GB" dirty="0"/>
              <a:t>When you paste a slide into a new location, the Paste Options button automatically appears near the pasted slide in Normal view.</a:t>
            </a:r>
          </a:p>
          <a:p>
            <a:pPr marL="285750" indent="-285750">
              <a:buClr>
                <a:schemeClr val="tx2"/>
              </a:buClr>
              <a:buBlip>
                <a:blip r:embed="rId2"/>
              </a:buBlip>
            </a:pPr>
            <a:r>
              <a:rPr lang="en-GB" dirty="0"/>
              <a:t>Go through and check layouts as these may have shifted, however, you can reset the layout at any time.</a:t>
            </a:r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57E32F83-02C6-2F4E-8703-92B4A943DA58}"/>
              </a:ext>
            </a:extLst>
          </p:cNvPr>
          <p:cNvSpPr/>
          <p:nvPr/>
        </p:nvSpPr>
        <p:spPr>
          <a:xfrm rot="10800000">
            <a:off x="9207794" y="-1"/>
            <a:ext cx="2984205" cy="1690578"/>
          </a:xfrm>
          <a:prstGeom prst="rt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dirty="0">
              <a:latin typeface="Qanelas Soft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CA3B7F-C4F3-564A-9606-C39B65F9BD61}"/>
              </a:ext>
            </a:extLst>
          </p:cNvPr>
          <p:cNvSpPr txBox="1"/>
          <p:nvPr/>
        </p:nvSpPr>
        <p:spPr>
          <a:xfrm>
            <a:off x="10143460" y="167976"/>
            <a:ext cx="1907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delete this slide before saving your presentation</a:t>
            </a:r>
          </a:p>
        </p:txBody>
      </p:sp>
    </p:spTree>
    <p:extLst>
      <p:ext uri="{BB962C8B-B14F-4D97-AF65-F5344CB8AC3E}">
        <p14:creationId xmlns:p14="http://schemas.microsoft.com/office/powerpoint/2010/main" val="3292587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0A109AD-8DF3-1A44-8AE6-463C4A64506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Do’s and </a:t>
            </a:r>
            <a:r>
              <a:rPr lang="en-US" dirty="0" err="1"/>
              <a:t>Dont’s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0A03C5-6E97-8140-8E95-D5A9DB7AFC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r>
              <a:rPr lang="en-GB" dirty="0"/>
              <a:t>Please use the below steps as a guide to ensure that the PowerPoint template </a:t>
            </a:r>
            <a:br>
              <a:rPr lang="en-GB" dirty="0"/>
            </a:br>
            <a:r>
              <a:rPr lang="en-GB" dirty="0"/>
              <a:t>is a correct representation of the Ai Summit brand:</a:t>
            </a:r>
          </a:p>
          <a:p>
            <a:pPr marL="285750" indent="-285750">
              <a:buClr>
                <a:schemeClr val="tx2"/>
              </a:buClr>
              <a:buBlip>
                <a:blip r:embed="rId2"/>
              </a:buBlip>
            </a:pPr>
            <a:r>
              <a:rPr lang="en-US" b="1" dirty="0"/>
              <a:t>Do</a:t>
            </a:r>
            <a:r>
              <a:rPr lang="en-US" dirty="0"/>
              <a:t> use Space Mono as the primary typeface for Headings and Open Sans as the primary typeface for content throughout this document.</a:t>
            </a:r>
          </a:p>
          <a:p>
            <a:pPr marL="285750" indent="-285750">
              <a:buClr>
                <a:schemeClr val="tx2"/>
              </a:buClr>
              <a:buBlip>
                <a:blip r:embed="rId2"/>
              </a:buBlip>
            </a:pPr>
            <a:r>
              <a:rPr lang="en-US" b="1" dirty="0"/>
              <a:t>Do</a:t>
            </a:r>
            <a:r>
              <a:rPr lang="en-US" dirty="0"/>
              <a:t> keep text sizes consistent throughout.</a:t>
            </a:r>
          </a:p>
          <a:p>
            <a:pPr marL="285750" indent="-285750">
              <a:buClr>
                <a:schemeClr val="tx2"/>
              </a:buClr>
              <a:buBlip>
                <a:blip r:embed="rId2"/>
              </a:buBlip>
            </a:pPr>
            <a:r>
              <a:rPr lang="en-US" b="1" dirty="0"/>
              <a:t>Do</a:t>
            </a:r>
            <a:r>
              <a:rPr lang="en-US" dirty="0"/>
              <a:t> use the brand </a:t>
            </a:r>
            <a:r>
              <a:rPr lang="en-GB" dirty="0"/>
              <a:t>colours</a:t>
            </a:r>
            <a:r>
              <a:rPr lang="en-US" dirty="0"/>
              <a:t>. These are installed in your template and </a:t>
            </a:r>
            <a:br>
              <a:rPr lang="en-US" dirty="0"/>
            </a:br>
            <a:r>
              <a:rPr lang="en-US" dirty="0"/>
              <a:t>are be found under Theme </a:t>
            </a:r>
            <a:r>
              <a:rPr lang="en-GB" dirty="0"/>
              <a:t>Colours</a:t>
            </a:r>
            <a:r>
              <a:rPr lang="en-US" dirty="0"/>
              <a:t> and on your </a:t>
            </a:r>
            <a:r>
              <a:rPr lang="en-GB" dirty="0"/>
              <a:t>colour</a:t>
            </a:r>
            <a:r>
              <a:rPr lang="en-US" dirty="0"/>
              <a:t> palette.</a:t>
            </a:r>
          </a:p>
          <a:p>
            <a:pPr marL="285750" indent="-285750">
              <a:buClr>
                <a:schemeClr val="tx2"/>
              </a:buClr>
              <a:buBlip>
                <a:blip r:embed="rId2"/>
              </a:buBlip>
            </a:pPr>
            <a:r>
              <a:rPr lang="en-US" b="1" dirty="0"/>
              <a:t>Don’t</a:t>
            </a:r>
            <a:r>
              <a:rPr lang="en-US" dirty="0"/>
              <a:t> move page numbers.</a:t>
            </a:r>
          </a:p>
          <a:p>
            <a:pPr marL="285750" indent="-285750">
              <a:buClr>
                <a:schemeClr val="tx2"/>
              </a:buClr>
              <a:buBlip>
                <a:blip r:embed="rId2"/>
              </a:buBlip>
            </a:pPr>
            <a:r>
              <a:rPr lang="en-US" b="1" dirty="0"/>
              <a:t>Do</a:t>
            </a:r>
            <a:r>
              <a:rPr lang="en-US" dirty="0"/>
              <a:t> use: Edit &gt; Paste and match formatting, when copying and pasting from </a:t>
            </a:r>
            <a:br>
              <a:rPr lang="en-US" dirty="0"/>
            </a:br>
            <a:r>
              <a:rPr lang="en-US" dirty="0"/>
              <a:t>other decks.</a:t>
            </a:r>
          </a:p>
          <a:p>
            <a:pPr marL="285750" indent="-285750">
              <a:buClr>
                <a:schemeClr val="tx2"/>
              </a:buClr>
              <a:buBlip>
                <a:blip r:embed="rId2"/>
              </a:buBlip>
            </a:pPr>
            <a:r>
              <a:rPr lang="en-US" b="1" dirty="0">
                <a:latin typeface="Open Sans" panose="020B0606030504020204" pitchFamily="34" charset="0"/>
              </a:rPr>
              <a:t>Do</a:t>
            </a:r>
            <a:r>
              <a:rPr lang="en-US" dirty="0">
                <a:latin typeface="Open Sans" panose="020B0606030504020204" pitchFamily="34" charset="0"/>
              </a:rPr>
              <a:t> ensure your copy is left aligned unless the master layout allows otherwise.</a:t>
            </a:r>
          </a:p>
          <a:p>
            <a:pPr marL="285750" indent="-285750">
              <a:buClr>
                <a:schemeClr val="tx2"/>
              </a:buClr>
              <a:buBlip>
                <a:blip r:embed="rId2"/>
              </a:buBlip>
            </a:pPr>
            <a:endParaRPr lang="en-US" dirty="0">
              <a:latin typeface="Open Sans" panose="020B0606030504020204" pitchFamily="34" charset="0"/>
            </a:endParaRPr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57E32F83-02C6-2F4E-8703-92B4A943DA58}"/>
              </a:ext>
            </a:extLst>
          </p:cNvPr>
          <p:cNvSpPr/>
          <p:nvPr/>
        </p:nvSpPr>
        <p:spPr>
          <a:xfrm rot="10800000">
            <a:off x="9207794" y="-1"/>
            <a:ext cx="2984205" cy="1690578"/>
          </a:xfrm>
          <a:prstGeom prst="rt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>
              <a:latin typeface="Qanelas Soft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CA3B7F-C4F3-564A-9606-C39B65F9BD61}"/>
              </a:ext>
            </a:extLst>
          </p:cNvPr>
          <p:cNvSpPr txBox="1"/>
          <p:nvPr/>
        </p:nvSpPr>
        <p:spPr>
          <a:xfrm>
            <a:off x="10143460" y="167976"/>
            <a:ext cx="1907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delete this slide before saving your presentation</a:t>
            </a:r>
          </a:p>
        </p:txBody>
      </p:sp>
    </p:spTree>
    <p:extLst>
      <p:ext uri="{BB962C8B-B14F-4D97-AF65-F5344CB8AC3E}">
        <p14:creationId xmlns:p14="http://schemas.microsoft.com/office/powerpoint/2010/main" val="25296769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0A109AD-8DF3-1A44-8AE6-463C4A64506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6750" y="647186"/>
            <a:ext cx="7478951" cy="456905"/>
          </a:xfrm>
        </p:spPr>
        <p:txBody>
          <a:bodyPr/>
          <a:lstStyle/>
          <a:p>
            <a:r>
              <a:rPr lang="en-US"/>
              <a:t>Adding Custom Bullet Points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0A03C5-6E97-8140-8E95-D5A9DB7AFC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8706" y="1430375"/>
            <a:ext cx="6430393" cy="4141085"/>
          </a:xfrm>
        </p:spPr>
        <p:txBody>
          <a:bodyPr/>
          <a:lstStyle/>
          <a:p>
            <a:r>
              <a:rPr lang="en-GB"/>
              <a:t>To add custom yellow or black cog bullet points please follow the steps below:</a:t>
            </a:r>
          </a:p>
          <a:p>
            <a:pPr marL="285750" indent="-285750">
              <a:buClr>
                <a:schemeClr val="tx2"/>
              </a:buClr>
              <a:buBlip>
                <a:blip r:embed="rId2"/>
              </a:buBlip>
            </a:pPr>
            <a:r>
              <a:rPr lang="en-US"/>
              <a:t>Click on the drop-down list from the bullets and numbering icon.</a:t>
            </a:r>
          </a:p>
          <a:p>
            <a:pPr marL="285750" indent="-285750">
              <a:buClr>
                <a:schemeClr val="tx2"/>
              </a:buClr>
              <a:buBlip>
                <a:blip r:embed="rId2"/>
              </a:buBlip>
            </a:pPr>
            <a:r>
              <a:rPr lang="en-US"/>
              <a:t>At the bottom select the ‘Bullets and Numbering’ tab (as seen in top image on the right).</a:t>
            </a:r>
          </a:p>
          <a:p>
            <a:pPr marL="285750" indent="-285750">
              <a:buClr>
                <a:schemeClr val="tx2"/>
              </a:buClr>
              <a:buBlip>
                <a:blip r:embed="rId2"/>
              </a:buBlip>
            </a:pPr>
            <a:r>
              <a:rPr lang="en-US"/>
              <a:t>Then click on ’Picture..’ button (as seen in bottom image on the right.)</a:t>
            </a:r>
          </a:p>
          <a:p>
            <a:pPr marL="285750" indent="-285750">
              <a:buClr>
                <a:schemeClr val="tx2"/>
              </a:buClr>
              <a:buBlip>
                <a:blip r:embed="rId2"/>
              </a:buBlip>
            </a:pPr>
            <a:r>
              <a:rPr lang="en-US"/>
              <a:t>Add ‘</a:t>
            </a:r>
            <a:r>
              <a:rPr lang="en-US" err="1"/>
              <a:t>AiSummit_Yellow</a:t>
            </a:r>
            <a:r>
              <a:rPr lang="en-US"/>
              <a:t> </a:t>
            </a:r>
            <a:r>
              <a:rPr lang="en-US" err="1"/>
              <a:t>Cog.png</a:t>
            </a:r>
            <a:r>
              <a:rPr lang="en-US"/>
              <a:t>’ or ‘</a:t>
            </a:r>
            <a:r>
              <a:rPr lang="en-US" err="1"/>
              <a:t>AiSummit_Black</a:t>
            </a:r>
            <a:r>
              <a:rPr lang="en-US"/>
              <a:t> </a:t>
            </a:r>
            <a:r>
              <a:rPr lang="en-US" err="1"/>
              <a:t>Cog.png</a:t>
            </a:r>
            <a:r>
              <a:rPr lang="en-US"/>
              <a:t>’ from your files.</a:t>
            </a:r>
          </a:p>
          <a:p>
            <a:pPr marL="285750" indent="-285750">
              <a:buClr>
                <a:schemeClr val="tx2"/>
              </a:buClr>
              <a:buBlip>
                <a:blip r:embed="rId2"/>
              </a:buBlip>
            </a:pPr>
            <a:r>
              <a:rPr lang="en-US"/>
              <a:t>The image should now appear as a custom bullet.</a:t>
            </a:r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57E32F83-02C6-2F4E-8703-92B4A943DA58}"/>
              </a:ext>
            </a:extLst>
          </p:cNvPr>
          <p:cNvSpPr/>
          <p:nvPr/>
        </p:nvSpPr>
        <p:spPr>
          <a:xfrm rot="10800000">
            <a:off x="9207794" y="-1"/>
            <a:ext cx="2984205" cy="1690578"/>
          </a:xfrm>
          <a:prstGeom prst="rt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>
              <a:latin typeface="Qanelas Soft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CA3B7F-C4F3-564A-9606-C39B65F9BD61}"/>
              </a:ext>
            </a:extLst>
          </p:cNvPr>
          <p:cNvSpPr txBox="1"/>
          <p:nvPr/>
        </p:nvSpPr>
        <p:spPr>
          <a:xfrm>
            <a:off x="10143460" y="167976"/>
            <a:ext cx="1907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delete this slide before saving your presentation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92E0DDC-A013-0F40-B3C4-84A55467D976}"/>
              </a:ext>
            </a:extLst>
          </p:cNvPr>
          <p:cNvGrpSpPr/>
          <p:nvPr/>
        </p:nvGrpSpPr>
        <p:grpSpPr>
          <a:xfrm>
            <a:off x="7910417" y="2932176"/>
            <a:ext cx="3260686" cy="2871797"/>
            <a:chOff x="7601945" y="2172012"/>
            <a:chExt cx="3859790" cy="3399448"/>
          </a:xfrm>
        </p:grpSpPr>
        <p:pic>
          <p:nvPicPr>
            <p:cNvPr id="10" name="Picture 9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0F2BD3AF-1A82-DB41-8DA3-C5AD624B1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01945" y="2172012"/>
              <a:ext cx="3859790" cy="3399448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6EB85D2-CBB7-6647-A356-19A347DB7014}"/>
                </a:ext>
              </a:extLst>
            </p:cNvPr>
            <p:cNvSpPr/>
            <p:nvPr/>
          </p:nvSpPr>
          <p:spPr>
            <a:xfrm>
              <a:off x="9731271" y="4472848"/>
              <a:ext cx="1366091" cy="528809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63340BC5-05C9-CE4D-8B5E-23E49FF12A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0416" y="1311007"/>
            <a:ext cx="3260685" cy="157060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1F684EE-277B-934F-B48F-95746EC15CE4}"/>
              </a:ext>
            </a:extLst>
          </p:cNvPr>
          <p:cNvSpPr/>
          <p:nvPr/>
        </p:nvSpPr>
        <p:spPr>
          <a:xfrm>
            <a:off x="7910416" y="2655065"/>
            <a:ext cx="3260685" cy="21778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4306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592A7F7-A032-F461-BBAB-F6E34FC99A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7EC6BD-FBBC-B307-BC01-CDFABB0D49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38225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D43E14-A8EE-9811-B059-E583A82360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F232D6-952A-1FC6-7821-E66EE64422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907312"/>
      </p:ext>
    </p:extLst>
  </p:cSld>
  <p:clrMapOvr>
    <a:masterClrMapping/>
  </p:clrMapOvr>
</p:sld>
</file>

<file path=ppt/theme/theme1.xml><?xml version="1.0" encoding="utf-8"?>
<a:theme xmlns:a="http://schemas.openxmlformats.org/drawingml/2006/main" name="Ai Summit">
  <a:themeElements>
    <a:clrScheme name="Ai Summit">
      <a:dk1>
        <a:srgbClr val="ECEDED"/>
      </a:dk1>
      <a:lt1>
        <a:srgbClr val="FFFFFF"/>
      </a:lt1>
      <a:dk2>
        <a:srgbClr val="000000"/>
      </a:dk2>
      <a:lt2>
        <a:srgbClr val="ECEDED"/>
      </a:lt2>
      <a:accent1>
        <a:srgbClr val="FEEA03"/>
      </a:accent1>
      <a:accent2>
        <a:srgbClr val="ECEDED"/>
      </a:accent2>
      <a:accent3>
        <a:srgbClr val="FEEA03"/>
      </a:accent3>
      <a:accent4>
        <a:srgbClr val="C6C6C6"/>
      </a:accent4>
      <a:accent5>
        <a:srgbClr val="878787"/>
      </a:accent5>
      <a:accent6>
        <a:srgbClr val="FFEA00"/>
      </a:accent6>
      <a:hlink>
        <a:srgbClr val="ECEDED"/>
      </a:hlink>
      <a:folHlink>
        <a:srgbClr val="FFEA00"/>
      </a:folHlink>
    </a:clrScheme>
    <a:fontScheme name="Custom 2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800" dirty="0"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i Summit" id="{52E90504-DFF5-234E-8BBD-395CF2FACDDC}" vid="{B76AB0F0-873B-3F49-A0BF-B486C47B3A64}"/>
    </a:ext>
  </a:extLst>
</a:theme>
</file>

<file path=ppt/theme/theme2.xml><?xml version="1.0" encoding="utf-8"?>
<a:theme xmlns:a="http://schemas.openxmlformats.org/drawingml/2006/main" name="1_Ai Summit">
  <a:themeElements>
    <a:clrScheme name="Ai Summit">
      <a:dk1>
        <a:srgbClr val="ECEDED"/>
      </a:dk1>
      <a:lt1>
        <a:srgbClr val="FFFFFF"/>
      </a:lt1>
      <a:dk2>
        <a:srgbClr val="000000"/>
      </a:dk2>
      <a:lt2>
        <a:srgbClr val="ECEDED"/>
      </a:lt2>
      <a:accent1>
        <a:srgbClr val="FEEA03"/>
      </a:accent1>
      <a:accent2>
        <a:srgbClr val="ECEDED"/>
      </a:accent2>
      <a:accent3>
        <a:srgbClr val="FEEA03"/>
      </a:accent3>
      <a:accent4>
        <a:srgbClr val="C6C6C6"/>
      </a:accent4>
      <a:accent5>
        <a:srgbClr val="878787"/>
      </a:accent5>
      <a:accent6>
        <a:srgbClr val="FFEA00"/>
      </a:accent6>
      <a:hlink>
        <a:srgbClr val="ECEDED"/>
      </a:hlink>
      <a:folHlink>
        <a:srgbClr val="FFEA00"/>
      </a:folHlink>
    </a:clrScheme>
    <a:fontScheme name="Custom 2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800" dirty="0"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i Summit" id="{52E90504-DFF5-234E-8BBD-395CF2FACDDC}" vid="{B76AB0F0-873B-3F49-A0BF-B486C47B3A6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714dcf7-7b9a-4926-aff3-5960011c0c8f" xsi:nil="true"/>
    <lcf76f155ced4ddcb4097134ff3c332f xmlns="3630ad03-a903-4045-8a12-92b2facbde5c">
      <Terms xmlns="http://schemas.microsoft.com/office/infopath/2007/PartnerControls"/>
    </lcf76f155ced4ddcb4097134ff3c332f>
    <SharedWithUsers xmlns="5714dcf7-7b9a-4926-aff3-5960011c0c8f">
      <UserInfo>
        <DisplayName>AI Portfolio Members</DisplayName>
        <AccountId>76</AccountId>
        <AccountType/>
      </UserInfo>
      <UserInfo>
        <DisplayName>Shields, Patrick</DisplayName>
        <AccountId>925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CB5AF2D04A517468BFDBEFC8652D3D9" ma:contentTypeVersion="18" ma:contentTypeDescription="Create a new document." ma:contentTypeScope="" ma:versionID="b190a7ba7a21824cb5c101132016386b">
  <xsd:schema xmlns:xsd="http://www.w3.org/2001/XMLSchema" xmlns:xs="http://www.w3.org/2001/XMLSchema" xmlns:p="http://schemas.microsoft.com/office/2006/metadata/properties" xmlns:ns2="3630ad03-a903-4045-8a12-92b2facbde5c" xmlns:ns3="5714dcf7-7b9a-4926-aff3-5960011c0c8f" targetNamespace="http://schemas.microsoft.com/office/2006/metadata/properties" ma:root="true" ma:fieldsID="dd5ab71b3bfe1b747a8ec6cd5a1a9a83" ns2:_="" ns3:_="">
    <xsd:import namespace="3630ad03-a903-4045-8a12-92b2facbde5c"/>
    <xsd:import namespace="5714dcf7-7b9a-4926-aff3-5960011c0c8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30ad03-a903-4045-8a12-92b2facbde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bdc0606b-8e5a-4aee-a68c-f4efcab0e83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14dcf7-7b9a-4926-aff3-5960011c0c8f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c8e814c1-16b6-46cb-ae25-2e99947c15e9}" ma:internalName="TaxCatchAll" ma:showField="CatchAllData" ma:web="5714dcf7-7b9a-4926-aff3-5960011c0c8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18C0509-9DDA-41CE-9DC6-FD6EAC3B88D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2151266-AB92-48F7-974B-D5CD34904ACE}">
  <ds:schemaRefs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dcmitype/"/>
    <ds:schemaRef ds:uri="3630ad03-a903-4045-8a12-92b2facbde5c"/>
    <ds:schemaRef ds:uri="http://schemas.microsoft.com/office/2006/metadata/properties"/>
    <ds:schemaRef ds:uri="http://purl.org/dc/terms/"/>
    <ds:schemaRef ds:uri="5714dcf7-7b9a-4926-aff3-5960011c0c8f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C837AE2D-C8C6-4641-9D7C-7678CDD58794}">
  <ds:schemaRefs>
    <ds:schemaRef ds:uri="3630ad03-a903-4045-8a12-92b2facbde5c"/>
    <ds:schemaRef ds:uri="5714dcf7-7b9a-4926-aff3-5960011c0c8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1501</TotalTime>
  <Words>1373</Words>
  <Application>Microsoft Office PowerPoint</Application>
  <PresentationFormat>Widescreen</PresentationFormat>
  <Paragraphs>106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Calibri</vt:lpstr>
      <vt:lpstr>Courier</vt:lpstr>
      <vt:lpstr>Open Sans</vt:lpstr>
      <vt:lpstr>Qanelas Soft</vt:lpstr>
      <vt:lpstr>Space Mono</vt:lpstr>
      <vt:lpstr>Ai Summit</vt:lpstr>
      <vt:lpstr>1_Ai Summit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Emma Judd</dc:creator>
  <cp:keywords/>
  <dc:description/>
  <cp:lastModifiedBy>Crone, Rory</cp:lastModifiedBy>
  <cp:revision>1</cp:revision>
  <dcterms:created xsi:type="dcterms:W3CDTF">2022-03-25T10:24:18Z</dcterms:created>
  <dcterms:modified xsi:type="dcterms:W3CDTF">2024-04-12T15:00:45Z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bbab825-a111-45e4-86a1-18cee0005896_Enabled">
    <vt:lpwstr>true</vt:lpwstr>
  </property>
  <property fmtid="{D5CDD505-2E9C-101B-9397-08002B2CF9AE}" pid="3" name="MSIP_Label_2bbab825-a111-45e4-86a1-18cee0005896_SetDate">
    <vt:lpwstr>2022-03-28T10:04:47Z</vt:lpwstr>
  </property>
  <property fmtid="{D5CDD505-2E9C-101B-9397-08002B2CF9AE}" pid="4" name="MSIP_Label_2bbab825-a111-45e4-86a1-18cee0005896_Method">
    <vt:lpwstr>Standard</vt:lpwstr>
  </property>
  <property fmtid="{D5CDD505-2E9C-101B-9397-08002B2CF9AE}" pid="5" name="MSIP_Label_2bbab825-a111-45e4-86a1-18cee0005896_Name">
    <vt:lpwstr>2bbab825-a111-45e4-86a1-18cee0005896</vt:lpwstr>
  </property>
  <property fmtid="{D5CDD505-2E9C-101B-9397-08002B2CF9AE}" pid="6" name="MSIP_Label_2bbab825-a111-45e4-86a1-18cee0005896_SiteId">
    <vt:lpwstr>2567d566-604c-408a-8a60-55d0dc9d9d6b</vt:lpwstr>
  </property>
  <property fmtid="{D5CDD505-2E9C-101B-9397-08002B2CF9AE}" pid="7" name="MSIP_Label_2bbab825-a111-45e4-86a1-18cee0005896_ActionId">
    <vt:lpwstr>41ba32d5-c2d7-4bf4-877d-19359f385667</vt:lpwstr>
  </property>
  <property fmtid="{D5CDD505-2E9C-101B-9397-08002B2CF9AE}" pid="8" name="MSIP_Label_2bbab825-a111-45e4-86a1-18cee0005896_ContentBits">
    <vt:lpwstr>2</vt:lpwstr>
  </property>
  <property fmtid="{D5CDD505-2E9C-101B-9397-08002B2CF9AE}" pid="9" name="ContentTypeId">
    <vt:lpwstr>0x0101001CB5AF2D04A517468BFDBEFC8652D3D9</vt:lpwstr>
  </property>
  <property fmtid="{D5CDD505-2E9C-101B-9397-08002B2CF9AE}" pid="10" name="MediaServiceImageTags">
    <vt:lpwstr/>
  </property>
</Properties>
</file>