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2" r:id="rId2"/>
    <p:sldId id="263" r:id="rId3"/>
    <p:sldId id="271" r:id="rId4"/>
    <p:sldId id="283" r:id="rId5"/>
    <p:sldId id="260" r:id="rId6"/>
    <p:sldId id="268" r:id="rId7"/>
    <p:sldId id="274" r:id="rId8"/>
    <p:sldId id="284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2893"/>
    <a:srgbClr val="975199"/>
    <a:srgbClr val="DDE45D"/>
    <a:srgbClr val="145F5C"/>
    <a:srgbClr val="409751"/>
    <a:srgbClr val="0049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2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ky Hanks" userId="b9e7e8b906e77b8d" providerId="LiveId" clId="{AD36603D-A274-47A9-A8B2-B328EDA05FD6}"/>
    <pc:docChg chg="undo custSel modSld">
      <pc:chgData name="Vicky Hanks" userId="b9e7e8b906e77b8d" providerId="LiveId" clId="{AD36603D-A274-47A9-A8B2-B328EDA05FD6}" dt="2025-06-03T15:54:09.574" v="8" actId="207"/>
      <pc:docMkLst>
        <pc:docMk/>
      </pc:docMkLst>
      <pc:sldChg chg="modSp mod">
        <pc:chgData name="Vicky Hanks" userId="b9e7e8b906e77b8d" providerId="LiveId" clId="{AD36603D-A274-47A9-A8B2-B328EDA05FD6}" dt="2025-06-03T15:54:09.574" v="8" actId="207"/>
        <pc:sldMkLst>
          <pc:docMk/>
          <pc:sldMk cId="4048482238" sldId="284"/>
        </pc:sldMkLst>
        <pc:spChg chg="mod">
          <ac:chgData name="Vicky Hanks" userId="b9e7e8b906e77b8d" providerId="LiveId" clId="{AD36603D-A274-47A9-A8B2-B328EDA05FD6}" dt="2025-06-03T15:54:09.574" v="8" actId="207"/>
          <ac:spMkLst>
            <pc:docMk/>
            <pc:sldMk cId="4048482238" sldId="284"/>
            <ac:spMk id="9" creationId="{BE1B9891-2171-9EF8-286F-7FC18C45D1C8}"/>
          </ac:spMkLst>
        </pc:spChg>
      </pc:sldChg>
    </pc:docChg>
  </pc:docChgLst>
  <pc:docChgLst>
    <pc:chgData name="Craig Harrison" userId="eaffa164-564a-48d0-909e-96de6901f09f" providerId="ADAL" clId="{F99CFEB1-A687-4250-9927-4D3E98B7E07A}"/>
    <pc:docChg chg="undo custSel addSld delSld modSld sldOrd">
      <pc:chgData name="Craig Harrison" userId="eaffa164-564a-48d0-909e-96de6901f09f" providerId="ADAL" clId="{F99CFEB1-A687-4250-9927-4D3E98B7E07A}" dt="2025-04-15T12:52:31.944" v="1086" actId="20577"/>
      <pc:docMkLst>
        <pc:docMk/>
      </pc:docMkLst>
      <pc:sldChg chg="addSp delSp modSp mod ord">
        <pc:chgData name="Craig Harrison" userId="eaffa164-564a-48d0-909e-96de6901f09f" providerId="ADAL" clId="{F99CFEB1-A687-4250-9927-4D3E98B7E07A}" dt="2025-04-15T12:50:46.481" v="1076" actId="1036"/>
        <pc:sldMkLst>
          <pc:docMk/>
          <pc:sldMk cId="119311975" sldId="260"/>
        </pc:sldMkLst>
        <pc:spChg chg="add mod">
          <ac:chgData name="Craig Harrison" userId="eaffa164-564a-48d0-909e-96de6901f09f" providerId="ADAL" clId="{F99CFEB1-A687-4250-9927-4D3E98B7E07A}" dt="2025-04-15T12:50:39.279" v="1072" actId="1582"/>
          <ac:spMkLst>
            <pc:docMk/>
            <pc:sldMk cId="119311975" sldId="260"/>
            <ac:spMk id="36" creationId="{698B3C0B-126F-8627-C6F8-32540AC43E6B}"/>
          </ac:spMkLst>
        </pc:spChg>
        <pc:spChg chg="add mod">
          <ac:chgData name="Craig Harrison" userId="eaffa164-564a-48d0-909e-96de6901f09f" providerId="ADAL" clId="{F99CFEB1-A687-4250-9927-4D3E98B7E07A}" dt="2025-04-15T12:50:46.481" v="1076" actId="1036"/>
          <ac:spMkLst>
            <pc:docMk/>
            <pc:sldMk cId="119311975" sldId="260"/>
            <ac:spMk id="37" creationId="{EF5E8FD7-AED8-C632-00DD-AC779A9BF5AB}"/>
          </ac:spMkLst>
        </pc:spChg>
        <pc:picChg chg="add mod ord topLvl modCrop">
          <ac:chgData name="Craig Harrison" userId="eaffa164-564a-48d0-909e-96de6901f09f" providerId="ADAL" clId="{F99CFEB1-A687-4250-9927-4D3E98B7E07A}" dt="2025-04-15T12:07:00.348" v="1018" actId="26606"/>
          <ac:picMkLst>
            <pc:docMk/>
            <pc:sldMk cId="119311975" sldId="260"/>
            <ac:picMk id="4" creationId="{26FD4594-061F-522C-194B-6F063882EF9A}"/>
          </ac:picMkLst>
        </pc:picChg>
        <pc:picChg chg="add mod modCrop">
          <ac:chgData name="Craig Harrison" userId="eaffa164-564a-48d0-909e-96de6901f09f" providerId="ADAL" clId="{F99CFEB1-A687-4250-9927-4D3E98B7E07A}" dt="2025-04-15T12:07:00.348" v="1018" actId="26606"/>
          <ac:picMkLst>
            <pc:docMk/>
            <pc:sldMk cId="119311975" sldId="260"/>
            <ac:picMk id="30" creationId="{9868AD8C-947A-6BD8-3792-A43E309D2BD6}"/>
          </ac:picMkLst>
        </pc:picChg>
        <pc:picChg chg="add mod">
          <ac:chgData name="Craig Harrison" userId="eaffa164-564a-48d0-909e-96de6901f09f" providerId="ADAL" clId="{F99CFEB1-A687-4250-9927-4D3E98B7E07A}" dt="2025-04-15T12:43:39.750" v="1024" actId="1076"/>
          <ac:picMkLst>
            <pc:docMk/>
            <pc:sldMk cId="119311975" sldId="260"/>
            <ac:picMk id="32" creationId="{BE201013-9B83-A8FE-EBAA-0A081658C6B2}"/>
          </ac:picMkLst>
        </pc:picChg>
        <pc:picChg chg="add mod ord">
          <ac:chgData name="Craig Harrison" userId="eaffa164-564a-48d0-909e-96de6901f09f" providerId="ADAL" clId="{F99CFEB1-A687-4250-9927-4D3E98B7E07A}" dt="2025-04-15T12:46:54.647" v="1032" actId="167"/>
          <ac:picMkLst>
            <pc:docMk/>
            <pc:sldMk cId="119311975" sldId="260"/>
            <ac:picMk id="34" creationId="{38E07A5B-2E5D-C9FD-403D-9C0C19EBED15}"/>
          </ac:picMkLst>
        </pc:picChg>
      </pc:sldChg>
      <pc:sldChg chg="modSp mod">
        <pc:chgData name="Craig Harrison" userId="eaffa164-564a-48d0-909e-96de6901f09f" providerId="ADAL" clId="{F99CFEB1-A687-4250-9927-4D3E98B7E07A}" dt="2025-04-15T11:29:28.587" v="683" actId="33524"/>
        <pc:sldMkLst>
          <pc:docMk/>
          <pc:sldMk cId="3401979551" sldId="263"/>
        </pc:sldMkLst>
        <pc:spChg chg="mod">
          <ac:chgData name="Craig Harrison" userId="eaffa164-564a-48d0-909e-96de6901f09f" providerId="ADAL" clId="{F99CFEB1-A687-4250-9927-4D3E98B7E07A}" dt="2025-04-15T11:29:28.587" v="683" actId="33524"/>
          <ac:spMkLst>
            <pc:docMk/>
            <pc:sldMk cId="3401979551" sldId="263"/>
            <ac:spMk id="6" creationId="{C333D4AF-9F8B-7AAE-D393-8092A9A68327}"/>
          </ac:spMkLst>
        </pc:spChg>
      </pc:sldChg>
      <pc:sldChg chg="delSp modSp del mod">
        <pc:chgData name="Craig Harrison" userId="eaffa164-564a-48d0-909e-96de6901f09f" providerId="ADAL" clId="{F99CFEB1-A687-4250-9927-4D3E98B7E07A}" dt="2025-04-15T11:29:03.373" v="682" actId="47"/>
        <pc:sldMkLst>
          <pc:docMk/>
          <pc:sldMk cId="1013206790" sldId="266"/>
        </pc:sldMkLst>
      </pc:sldChg>
      <pc:sldChg chg="modSp mod ord">
        <pc:chgData name="Craig Harrison" userId="eaffa164-564a-48d0-909e-96de6901f09f" providerId="ADAL" clId="{F99CFEB1-A687-4250-9927-4D3E98B7E07A}" dt="2025-04-15T11:34:07.362" v="927" actId="6549"/>
        <pc:sldMkLst>
          <pc:docMk/>
          <pc:sldMk cId="2740136741" sldId="271"/>
        </pc:sldMkLst>
        <pc:spChg chg="mod">
          <ac:chgData name="Craig Harrison" userId="eaffa164-564a-48d0-909e-96de6901f09f" providerId="ADAL" clId="{F99CFEB1-A687-4250-9927-4D3E98B7E07A}" dt="2025-04-15T11:34:07.362" v="927" actId="6549"/>
          <ac:spMkLst>
            <pc:docMk/>
            <pc:sldMk cId="2740136741" sldId="271"/>
            <ac:spMk id="4" creationId="{73EF9E09-9D75-0490-CDDA-E6C0FAD1C8C3}"/>
          </ac:spMkLst>
        </pc:spChg>
      </pc:sldChg>
      <pc:sldChg chg="addSp delSp modSp mod">
        <pc:chgData name="Craig Harrison" userId="eaffa164-564a-48d0-909e-96de6901f09f" providerId="ADAL" clId="{F99CFEB1-A687-4250-9927-4D3E98B7E07A}" dt="2025-04-15T11:30:26.509" v="700" actId="14100"/>
        <pc:sldMkLst>
          <pc:docMk/>
          <pc:sldMk cId="3697881717" sldId="274"/>
        </pc:sldMkLst>
        <pc:spChg chg="mod">
          <ac:chgData name="Craig Harrison" userId="eaffa164-564a-48d0-909e-96de6901f09f" providerId="ADAL" clId="{F99CFEB1-A687-4250-9927-4D3E98B7E07A}" dt="2025-04-15T11:30:19.474" v="698" actId="20577"/>
          <ac:spMkLst>
            <pc:docMk/>
            <pc:sldMk cId="3697881717" sldId="274"/>
            <ac:spMk id="4" creationId="{F30D5FAA-8478-4FB0-05A3-E28EDE1E6401}"/>
          </ac:spMkLst>
        </pc:spChg>
        <pc:spChg chg="mod">
          <ac:chgData name="Craig Harrison" userId="eaffa164-564a-48d0-909e-96de6901f09f" providerId="ADAL" clId="{F99CFEB1-A687-4250-9927-4D3E98B7E07A}" dt="2025-04-15T11:22:15.329" v="609" actId="14100"/>
          <ac:spMkLst>
            <pc:docMk/>
            <pc:sldMk cId="3697881717" sldId="274"/>
            <ac:spMk id="6" creationId="{02741D61-199D-1A24-C5CE-1CEB2A75315F}"/>
          </ac:spMkLst>
        </pc:spChg>
        <pc:spChg chg="mod">
          <ac:chgData name="Craig Harrison" userId="eaffa164-564a-48d0-909e-96de6901f09f" providerId="ADAL" clId="{F99CFEB1-A687-4250-9927-4D3E98B7E07A}" dt="2025-04-15T11:30:26.509" v="700" actId="14100"/>
          <ac:spMkLst>
            <pc:docMk/>
            <pc:sldMk cId="3697881717" sldId="274"/>
            <ac:spMk id="7" creationId="{9A529F78-C0C4-82F4-66FE-ED45E1304F1D}"/>
          </ac:spMkLst>
        </pc:spChg>
        <pc:picChg chg="add mod modCrop">
          <ac:chgData name="Craig Harrison" userId="eaffa164-564a-48d0-909e-96de6901f09f" providerId="ADAL" clId="{F99CFEB1-A687-4250-9927-4D3E98B7E07A}" dt="2025-04-15T11:26:00.616" v="628" actId="1076"/>
          <ac:picMkLst>
            <pc:docMk/>
            <pc:sldMk cId="3697881717" sldId="274"/>
            <ac:picMk id="8" creationId="{B98FF021-85DA-CD5C-95D4-334FC43E008E}"/>
          </ac:picMkLst>
        </pc:picChg>
      </pc:sldChg>
      <pc:sldChg chg="del">
        <pc:chgData name="Craig Harrison" userId="eaffa164-564a-48d0-909e-96de6901f09f" providerId="ADAL" clId="{F99CFEB1-A687-4250-9927-4D3E98B7E07A}" dt="2025-04-15T11:26:10.989" v="629" actId="47"/>
        <pc:sldMkLst>
          <pc:docMk/>
          <pc:sldMk cId="3400889765" sldId="275"/>
        </pc:sldMkLst>
      </pc:sldChg>
      <pc:sldChg chg="del">
        <pc:chgData name="Craig Harrison" userId="eaffa164-564a-48d0-909e-96de6901f09f" providerId="ADAL" clId="{F99CFEB1-A687-4250-9927-4D3E98B7E07A}" dt="2025-04-15T11:26:10.989" v="629" actId="47"/>
        <pc:sldMkLst>
          <pc:docMk/>
          <pc:sldMk cId="2687888829" sldId="276"/>
        </pc:sldMkLst>
      </pc:sldChg>
      <pc:sldChg chg="del">
        <pc:chgData name="Craig Harrison" userId="eaffa164-564a-48d0-909e-96de6901f09f" providerId="ADAL" clId="{F99CFEB1-A687-4250-9927-4D3E98B7E07A}" dt="2025-04-15T11:26:10.989" v="629" actId="47"/>
        <pc:sldMkLst>
          <pc:docMk/>
          <pc:sldMk cId="1866410187" sldId="277"/>
        </pc:sldMkLst>
      </pc:sldChg>
      <pc:sldChg chg="del">
        <pc:chgData name="Craig Harrison" userId="eaffa164-564a-48d0-909e-96de6901f09f" providerId="ADAL" clId="{F99CFEB1-A687-4250-9927-4D3E98B7E07A}" dt="2025-04-15T11:26:10.989" v="629" actId="47"/>
        <pc:sldMkLst>
          <pc:docMk/>
          <pc:sldMk cId="3324253713" sldId="278"/>
        </pc:sldMkLst>
      </pc:sldChg>
      <pc:sldChg chg="del">
        <pc:chgData name="Craig Harrison" userId="eaffa164-564a-48d0-909e-96de6901f09f" providerId="ADAL" clId="{F99CFEB1-A687-4250-9927-4D3E98B7E07A}" dt="2025-04-15T11:14:20.531" v="0" actId="2696"/>
        <pc:sldMkLst>
          <pc:docMk/>
          <pc:sldMk cId="3578415137" sldId="279"/>
        </pc:sldMkLst>
      </pc:sldChg>
      <pc:sldChg chg="delSp del mod">
        <pc:chgData name="Craig Harrison" userId="eaffa164-564a-48d0-909e-96de6901f09f" providerId="ADAL" clId="{F99CFEB1-A687-4250-9927-4D3E98B7E07A}" dt="2025-04-15T11:20:41.878" v="516" actId="2696"/>
        <pc:sldMkLst>
          <pc:docMk/>
          <pc:sldMk cId="3523349692" sldId="280"/>
        </pc:sldMkLst>
      </pc:sldChg>
      <pc:sldChg chg="del">
        <pc:chgData name="Craig Harrison" userId="eaffa164-564a-48d0-909e-96de6901f09f" providerId="ADAL" clId="{F99CFEB1-A687-4250-9927-4D3E98B7E07A}" dt="2025-04-15T11:20:44.561" v="517" actId="2696"/>
        <pc:sldMkLst>
          <pc:docMk/>
          <pc:sldMk cId="2869090341" sldId="281"/>
        </pc:sldMkLst>
      </pc:sldChg>
      <pc:sldChg chg="ord">
        <pc:chgData name="Craig Harrison" userId="eaffa164-564a-48d0-909e-96de6901f09f" providerId="ADAL" clId="{F99CFEB1-A687-4250-9927-4D3E98B7E07A}" dt="2025-04-15T11:14:23.090" v="2"/>
        <pc:sldMkLst>
          <pc:docMk/>
          <pc:sldMk cId="1696886409" sldId="282"/>
        </pc:sldMkLst>
      </pc:sldChg>
      <pc:sldChg chg="addSp delSp modSp add mod">
        <pc:chgData name="Craig Harrison" userId="eaffa164-564a-48d0-909e-96de6901f09f" providerId="ADAL" clId="{F99CFEB1-A687-4250-9927-4D3E98B7E07A}" dt="2025-04-15T12:52:31.944" v="1086" actId="20577"/>
        <pc:sldMkLst>
          <pc:docMk/>
          <pc:sldMk cId="4291388466" sldId="283"/>
        </pc:sldMkLst>
        <pc:spChg chg="mod">
          <ac:chgData name="Craig Harrison" userId="eaffa164-564a-48d0-909e-96de6901f09f" providerId="ADAL" clId="{F99CFEB1-A687-4250-9927-4D3E98B7E07A}" dt="2025-04-15T12:52:31.944" v="1086" actId="20577"/>
          <ac:spMkLst>
            <pc:docMk/>
            <pc:sldMk cId="4291388466" sldId="283"/>
            <ac:spMk id="6" creationId="{038908DA-654E-0BC6-0A95-A49E4DD6E13E}"/>
          </ac:spMkLst>
        </pc:spChg>
        <pc:picChg chg="add mod">
          <ac:chgData name="Craig Harrison" userId="eaffa164-564a-48d0-909e-96de6901f09f" providerId="ADAL" clId="{F99CFEB1-A687-4250-9927-4D3E98B7E07A}" dt="2025-04-15T11:18:19.120" v="52" actId="14100"/>
          <ac:picMkLst>
            <pc:docMk/>
            <pc:sldMk cId="4291388466" sldId="283"/>
            <ac:picMk id="3" creationId="{466B1A60-9EE4-0D1A-2BCB-3CFE07B6B32F}"/>
          </ac:picMkLst>
        </pc:picChg>
        <pc:picChg chg="add mod">
          <ac:chgData name="Craig Harrison" userId="eaffa164-564a-48d0-909e-96de6901f09f" providerId="ADAL" clId="{F99CFEB1-A687-4250-9927-4D3E98B7E07A}" dt="2025-04-15T11:18:15.943" v="51" actId="1076"/>
          <ac:picMkLst>
            <pc:docMk/>
            <pc:sldMk cId="4291388466" sldId="283"/>
            <ac:picMk id="5" creationId="{1E2844A0-43B4-DFF5-2BAE-B20C4EFB3C5E}"/>
          </ac:picMkLst>
        </pc:picChg>
        <pc:picChg chg="add mod">
          <ac:chgData name="Craig Harrison" userId="eaffa164-564a-48d0-909e-96de6901f09f" providerId="ADAL" clId="{F99CFEB1-A687-4250-9927-4D3E98B7E07A}" dt="2025-04-15T11:18:30.595" v="56" actId="1076"/>
          <ac:picMkLst>
            <pc:docMk/>
            <pc:sldMk cId="4291388466" sldId="283"/>
            <ac:picMk id="10" creationId="{8BD9CEC3-17E6-C061-1BAC-1D62394F81D5}"/>
          </ac:picMkLst>
        </pc:picChg>
      </pc:sldChg>
      <pc:sldChg chg="addSp delSp modSp add mod ord">
        <pc:chgData name="Craig Harrison" userId="eaffa164-564a-48d0-909e-96de6901f09f" providerId="ADAL" clId="{F99CFEB1-A687-4250-9927-4D3E98B7E07A}" dt="2025-04-15T11:29:00.983" v="681" actId="1076"/>
        <pc:sldMkLst>
          <pc:docMk/>
          <pc:sldMk cId="4048482238" sldId="284"/>
        </pc:sldMkLst>
        <pc:spChg chg="mod">
          <ac:chgData name="Craig Harrison" userId="eaffa164-564a-48d0-909e-96de6901f09f" providerId="ADAL" clId="{F99CFEB1-A687-4250-9927-4D3E98B7E07A}" dt="2025-04-15T11:28:08.864" v="670"/>
          <ac:spMkLst>
            <pc:docMk/>
            <pc:sldMk cId="4048482238" sldId="284"/>
            <ac:spMk id="2" creationId="{6F529103-5B25-ACB1-7F50-603AF39C29EA}"/>
          </ac:spMkLst>
        </pc:spChg>
        <pc:spChg chg="mod">
          <ac:chgData name="Craig Harrison" userId="eaffa164-564a-48d0-909e-96de6901f09f" providerId="ADAL" clId="{F99CFEB1-A687-4250-9927-4D3E98B7E07A}" dt="2025-04-15T11:27:12.572" v="652" actId="20577"/>
          <ac:spMkLst>
            <pc:docMk/>
            <pc:sldMk cId="4048482238" sldId="284"/>
            <ac:spMk id="6" creationId="{9175E71F-5798-D264-072E-1942884DE48B}"/>
          </ac:spMkLst>
        </pc:spChg>
        <pc:spChg chg="add mod">
          <ac:chgData name="Craig Harrison" userId="eaffa164-564a-48d0-909e-96de6901f09f" providerId="ADAL" clId="{F99CFEB1-A687-4250-9927-4D3E98B7E07A}" dt="2025-04-15T11:28:46.447" v="678" actId="207"/>
          <ac:spMkLst>
            <pc:docMk/>
            <pc:sldMk cId="4048482238" sldId="284"/>
            <ac:spMk id="8" creationId="{4280F6E7-7BDB-D2DF-2C34-C73D0C3747CD}"/>
          </ac:spMkLst>
        </pc:spChg>
        <pc:spChg chg="add mod">
          <ac:chgData name="Craig Harrison" userId="eaffa164-564a-48d0-909e-96de6901f09f" providerId="ADAL" clId="{F99CFEB1-A687-4250-9927-4D3E98B7E07A}" dt="2025-04-15T11:28:46.447" v="678" actId="207"/>
          <ac:spMkLst>
            <pc:docMk/>
            <pc:sldMk cId="4048482238" sldId="284"/>
            <ac:spMk id="9" creationId="{BE1B9891-2171-9EF8-286F-7FC18C45D1C8}"/>
          </ac:spMkLst>
        </pc:spChg>
        <pc:grpChg chg="add mod">
          <ac:chgData name="Craig Harrison" userId="eaffa164-564a-48d0-909e-96de6901f09f" providerId="ADAL" clId="{F99CFEB1-A687-4250-9927-4D3E98B7E07A}" dt="2025-04-15T11:29:00.983" v="681" actId="1076"/>
          <ac:grpSpMkLst>
            <pc:docMk/>
            <pc:sldMk cId="4048482238" sldId="284"/>
            <ac:grpSpMk id="11" creationId="{664F9825-2F07-B5FF-6E4C-1A5CDA364B83}"/>
          </ac:grpSpMkLst>
        </pc:grpChg>
        <pc:picChg chg="mod">
          <ac:chgData name="Craig Harrison" userId="eaffa164-564a-48d0-909e-96de6901f09f" providerId="ADAL" clId="{F99CFEB1-A687-4250-9927-4D3E98B7E07A}" dt="2025-04-15T11:28:54.961" v="680"/>
          <ac:picMkLst>
            <pc:docMk/>
            <pc:sldMk cId="4048482238" sldId="284"/>
            <ac:picMk id="10" creationId="{8C9714FA-535A-A336-F196-FE2600BEAA38}"/>
          </ac:picMkLst>
        </pc:picChg>
        <pc:picChg chg="mod">
          <ac:chgData name="Craig Harrison" userId="eaffa164-564a-48d0-909e-96de6901f09f" providerId="ADAL" clId="{F99CFEB1-A687-4250-9927-4D3E98B7E07A}" dt="2025-04-15T11:28:54.961" v="680"/>
          <ac:picMkLst>
            <pc:docMk/>
            <pc:sldMk cId="4048482238" sldId="284"/>
            <ac:picMk id="12" creationId="{539654C0-8B17-0A1B-2C7B-7AA68038CAB2}"/>
          </ac:picMkLst>
        </pc:picChg>
        <pc:picChg chg="mod">
          <ac:chgData name="Craig Harrison" userId="eaffa164-564a-48d0-909e-96de6901f09f" providerId="ADAL" clId="{F99CFEB1-A687-4250-9927-4D3E98B7E07A}" dt="2025-04-15T11:28:54.961" v="680"/>
          <ac:picMkLst>
            <pc:docMk/>
            <pc:sldMk cId="4048482238" sldId="284"/>
            <ac:picMk id="13" creationId="{2DEE28FB-FE42-9E5B-4FFD-B52728D40CA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B70EE-5EC1-4716-AB3D-7514A7BDA0EB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ACCD4-3AF2-468A-A2F7-14838E42B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51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ACCD4-3AF2-468A-A2F7-14838E42BCC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71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82077-AFAF-947C-D28F-810E0B165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AF298-2CCD-318F-99A9-DA699E6C2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34DD7-F369-DF75-8CA6-B1903077C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F136-9C91-4939-98DC-DB90F32A349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2453D-2A1C-DFB7-0C5D-25FE59EFA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61B1F-36A7-FD16-29A7-12624A40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7D0-1D2D-4E79-8789-E736F0FFE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453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69CD8-74F1-46A1-669B-F86B2D9F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570DE-D246-A448-4815-9E86D9813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5BE4A-F4A5-6D94-1CB9-EFE2E58BF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F136-9C91-4939-98DC-DB90F32A349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E4F91-B83F-C75F-5309-0E3C147C1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7C527-8928-9A45-2B04-F2A14A57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7D0-1D2D-4E79-8789-E736F0FFE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31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408675-DCF6-4156-CF87-993475970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49636-E7C8-697A-F07C-33E01B39A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DB8A3-84C9-334C-7BB4-A6C337E14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F136-9C91-4939-98DC-DB90F32A349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79A0A-CAE0-BA50-D723-01C020439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890EC-2DEA-C1F0-9957-89CDB1A3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7D0-1D2D-4E79-8789-E736F0FFE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972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92669-597F-1587-F64F-2BD677C0A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07606-5460-4AC4-1BDD-24C924DAD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7918-222E-25F5-39E4-58EC4672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F136-9C91-4939-98DC-DB90F32A349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605C1-4ABF-E418-90D2-EDEE2A2DB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78E9E-D230-56A9-D499-C336E18FA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7D0-1D2D-4E79-8789-E736F0FFE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170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9FE6F-EADD-CA04-C0B2-16D9E5858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1C950-4601-479E-26E6-3671415A5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6FAAF-DA22-4C7B-520D-44CE0A452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F136-9C91-4939-98DC-DB90F32A349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507F4-98BD-12D1-7B59-17D071851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2838B-75C2-2A93-01C4-D23A1D21D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7D0-1D2D-4E79-8789-E736F0FFE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18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BD83A-A11D-450D-C52B-BFECCD5AD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44E1F-BA53-971D-B7F2-F5BDE482B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1F3BF-186C-54C8-52DC-07DD243E6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C0446-CA8B-1ACE-512C-5C537275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F136-9C91-4939-98DC-DB90F32A349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342E6-8D35-E19A-3A6F-F7D6C9F0C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CF15F-C492-F549-29BE-FAE6CEF42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7D0-1D2D-4E79-8789-E736F0FFE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05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AB19-A9E6-A5E1-A896-C153AFB6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6D9D8-9686-474F-0F7F-33C675A35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3D56CF-1C9D-0156-A137-CB955C392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DD382-6031-5CD7-D876-2851A68C7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F0FEF-F3EC-8E73-6365-2C3E610F4E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CA1D53-4ED0-7019-33C8-F0215B665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F136-9C91-4939-98DC-DB90F32A349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BAF664-3BEB-72C9-2279-DF8D690C0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7C1900-F128-1695-79A4-111908A60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7D0-1D2D-4E79-8789-E736F0FFE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69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AE366-C989-ACAB-6BA7-9335978C0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932134-CA18-05C8-A33B-069626F32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F136-9C91-4939-98DC-DB90F32A349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A04F4C-1840-DEE9-3272-5CA38ED6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6AFB98-E6A0-3F6E-60F8-22CDC1203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7D0-1D2D-4E79-8789-E736F0FFE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466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C13EB7-C6B0-76E7-D4BB-5DFB54E26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F136-9C91-4939-98DC-DB90F32A349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060C0C-5191-369E-7D42-FE03C4AE9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EB8DB-0236-9BE0-1876-F814541F4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7D0-1D2D-4E79-8789-E736F0FFE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819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A365D-2F82-76A9-362F-8E786917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4A4F1-C598-1AF9-FCEE-FDD17A6DD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061CF5-78F7-97E0-15BD-50C6AA665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791B4-E23A-B871-D073-CA2B575B5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F136-9C91-4939-98DC-DB90F32A349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348D2-CAF4-D0D2-9B0D-80BDCBBDE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7A47B-2A70-8B1B-AC6B-091FEFCF1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7D0-1D2D-4E79-8789-E736F0FFE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66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BDB8A-A94B-F1C8-5AC1-F4D8FFAAB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BBD13-A201-8487-1FDD-4BB196B5D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BD7C24-6BEB-710D-DDA7-673D97C9A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2EBD9-F4FD-8BA6-25CF-17CFFA21B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F136-9C91-4939-98DC-DB90F32A349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CEB58-4590-B698-EEDA-603D308ED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9EA91-0A6B-59DA-581B-2415423E1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7D0-1D2D-4E79-8789-E736F0FFE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404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35739-8858-99BC-B07F-9168806C1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EEE3D-72B9-B206-6D0B-9C7F67AB6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3A63E-AD62-F714-E375-87EC9D226E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B8F136-9C91-4939-98DC-DB90F32A349A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0A347-BCB7-7702-23C0-6BE8DA48A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87428-C551-8B50-E500-CBC362653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1F37D0-1D2D-4E79-8789-E736F0FFE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67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Donna@boosters.co.uk" TargetMode="External"/><Relationship Id="rId3" Type="http://schemas.openxmlformats.org/officeDocument/2006/relationships/hyperlink" Target="mailto:Martyn@Boosters.co.uk" TargetMode="External"/><Relationship Id="rId7" Type="http://schemas.openxmlformats.org/officeDocument/2006/relationships/hyperlink" Target="mailto:Craig@boosters.co.uk" TargetMode="External"/><Relationship Id="rId2" Type="http://schemas.openxmlformats.org/officeDocument/2006/relationships/hyperlink" Target="mailto:Vicky@Boosters.co.u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artwork@boosters.co.uk" TargetMode="External"/><Relationship Id="rId11" Type="http://schemas.openxmlformats.org/officeDocument/2006/relationships/image" Target="../media/image15.jpeg"/><Relationship Id="rId5" Type="http://schemas.openxmlformats.org/officeDocument/2006/relationships/hyperlink" Target="mailto:accounts@boosters.co.uk" TargetMode="External"/><Relationship Id="rId10" Type="http://schemas.openxmlformats.org/officeDocument/2006/relationships/image" Target="../media/image14.jpg"/><Relationship Id="rId4" Type="http://schemas.openxmlformats.org/officeDocument/2006/relationships/hyperlink" Target="mailto:Roy@Boosters.co.uk" TargetMode="External"/><Relationship Id="rId9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25D105-EEAB-FBF8-0AE8-45C2CC716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yellow logo&#10;&#10;AI-generated content may be incorrect.">
            <a:extLst>
              <a:ext uri="{FF2B5EF4-FFF2-40B4-BE49-F238E27FC236}">
                <a16:creationId xmlns:a16="http://schemas.microsoft.com/office/drawing/2014/main" id="{7CCE7E30-C846-EDDA-0EE9-6AEACEF07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53" y="643466"/>
            <a:ext cx="787429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DFBF41-A263-F0E5-144E-A5FA7DA02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2CBCE04F-143D-EA64-A991-A259CD621BD5}"/>
              </a:ext>
            </a:extLst>
          </p:cNvPr>
          <p:cNvSpPr/>
          <p:nvPr/>
        </p:nvSpPr>
        <p:spPr>
          <a:xfrm>
            <a:off x="557409" y="486166"/>
            <a:ext cx="11287125" cy="5657850"/>
          </a:xfrm>
          <a:prstGeom prst="flowChartProcess">
            <a:avLst/>
          </a:prstGeom>
          <a:solidFill>
            <a:srgbClr val="145F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green and yellow logo&#10;&#10;AI-generated content may be incorrect.">
            <a:extLst>
              <a:ext uri="{FF2B5EF4-FFF2-40B4-BE49-F238E27FC236}">
                <a16:creationId xmlns:a16="http://schemas.microsoft.com/office/drawing/2014/main" id="{58993E0C-6170-8B1F-FEB0-0D9767C3A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5" b="28994"/>
          <a:stretch/>
        </p:blipFill>
        <p:spPr>
          <a:xfrm>
            <a:off x="2283746" y="1139476"/>
            <a:ext cx="7624508" cy="2175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26901-68C4-D9B6-B3ED-528A5254B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18" y="5300300"/>
            <a:ext cx="7274560" cy="814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ACC384-385F-0BF3-3769-0A8EB9546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973" y="4881882"/>
            <a:ext cx="1114816" cy="110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53EE57-86AC-B2BE-CAB8-3619AA143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E61823-89CB-A635-ED62-05792AA12855}"/>
              </a:ext>
            </a:extLst>
          </p:cNvPr>
          <p:cNvGrpSpPr/>
          <p:nvPr/>
        </p:nvGrpSpPr>
        <p:grpSpPr>
          <a:xfrm>
            <a:off x="419099" y="1403075"/>
            <a:ext cx="10002556" cy="4557757"/>
            <a:chOff x="419099" y="157702"/>
            <a:chExt cx="11401426" cy="5803131"/>
          </a:xfrm>
        </p:grpSpPr>
        <p:sp>
          <p:nvSpPr>
            <p:cNvPr id="2" name="Flowchart: Process 1">
              <a:extLst>
                <a:ext uri="{FF2B5EF4-FFF2-40B4-BE49-F238E27FC236}">
                  <a16:creationId xmlns:a16="http://schemas.microsoft.com/office/drawing/2014/main" id="{343E041B-632D-E94F-AF9D-6FAF8214E180}"/>
                </a:ext>
              </a:extLst>
            </p:cNvPr>
            <p:cNvSpPr/>
            <p:nvPr/>
          </p:nvSpPr>
          <p:spPr>
            <a:xfrm>
              <a:off x="419099" y="428625"/>
              <a:ext cx="11401426" cy="5532208"/>
            </a:xfrm>
            <a:prstGeom prst="flowChartProcess">
              <a:avLst/>
            </a:prstGeom>
            <a:solidFill>
              <a:srgbClr val="145F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33D4AF-9F8B-7AAE-D393-8092A9A68327}"/>
                </a:ext>
              </a:extLst>
            </p:cNvPr>
            <p:cNvSpPr txBox="1"/>
            <p:nvPr/>
          </p:nvSpPr>
          <p:spPr>
            <a:xfrm>
              <a:off x="975987" y="157702"/>
              <a:ext cx="10067925" cy="5721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800" b="0" i="0" u="none" strike="noStrike" baseline="0" dirty="0">
                <a:solidFill>
                  <a:srgbClr val="DDE45D"/>
                </a:solidFill>
                <a:latin typeface="Avenir Light"/>
              </a:endParaRPr>
            </a:p>
            <a:p>
              <a:r>
                <a:rPr lang="en-GB" sz="5400" b="1" i="0" u="none" strike="noStrike" baseline="0" dirty="0">
                  <a:solidFill>
                    <a:srgbClr val="DDE45D"/>
                  </a:solidFill>
                  <a:latin typeface="Neue Kabel ExtraBold"/>
                </a:rPr>
                <a:t>Who are Boosters?</a:t>
              </a:r>
              <a:endParaRPr lang="en-GB" sz="5400" dirty="0">
                <a:solidFill>
                  <a:srgbClr val="DDE45D"/>
                </a:solidFill>
                <a:latin typeface="Avenir Light"/>
              </a:endParaRPr>
            </a:p>
            <a:p>
              <a:endParaRPr lang="en-GB" sz="1800" b="0" i="0" u="none" strike="noStrike" baseline="0" dirty="0">
                <a:solidFill>
                  <a:srgbClr val="DDE45D"/>
                </a:solidFill>
                <a:latin typeface="Avenir Light"/>
              </a:endParaRPr>
            </a:p>
            <a:p>
              <a:r>
                <a:rPr lang="en-GB" sz="2800" b="0" i="0" u="none" strike="noStrike" baseline="0" dirty="0">
                  <a:solidFill>
                    <a:srgbClr val="DDE45D"/>
                  </a:solidFill>
                  <a:latin typeface="Avenir Light"/>
                </a:rPr>
                <a:t>Since 1997 we’ve been pottering around West Cornwall producing branded merchandise for companies large and small, local and national and dare we say we’ve done it quite well – a multi award winning company who regularly perform well in industry polls.</a:t>
              </a:r>
            </a:p>
            <a:p>
              <a:endParaRPr lang="en-GB" sz="2800" dirty="0">
                <a:solidFill>
                  <a:srgbClr val="DDE45D"/>
                </a:solidFill>
                <a:latin typeface="Avenir Light"/>
              </a:endParaRPr>
            </a:p>
            <a:p>
              <a:r>
                <a:rPr lang="en-GB" sz="2800" b="0" i="0" u="none" strike="noStrike" baseline="0" dirty="0">
                  <a:solidFill>
                    <a:srgbClr val="DDE45D"/>
                  </a:solidFill>
                  <a:latin typeface="Avenir Light"/>
                </a:rPr>
                <a:t>But we wanted to do more, so…..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30C3AE0-6F15-41A8-4822-38CEC8D48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04996">
            <a:off x="8492645" y="-515196"/>
            <a:ext cx="4235417" cy="28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7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00"/>
    </mc:Choice>
    <mc:Fallback xmlns="">
      <p:transition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102026-8EFF-9600-71CD-2E12085F9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01A4B33F-7E7E-E6FE-2A79-87C6545F214E}"/>
              </a:ext>
            </a:extLst>
          </p:cNvPr>
          <p:cNvSpPr/>
          <p:nvPr/>
        </p:nvSpPr>
        <p:spPr>
          <a:xfrm>
            <a:off x="457200" y="599861"/>
            <a:ext cx="11287125" cy="5550418"/>
          </a:xfrm>
          <a:prstGeom prst="flowChartProcess">
            <a:avLst/>
          </a:prstGeom>
          <a:solidFill>
            <a:srgbClr val="145F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4EEA43-0319-E037-5A04-A0ECA6D3D115}"/>
              </a:ext>
            </a:extLst>
          </p:cNvPr>
          <p:cNvSpPr txBox="1"/>
          <p:nvPr/>
        </p:nvSpPr>
        <p:spPr>
          <a:xfrm>
            <a:off x="1062037" y="464396"/>
            <a:ext cx="100679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b="0" i="0" u="none" strike="noStrike" baseline="0" dirty="0">
              <a:solidFill>
                <a:srgbClr val="DDE45D"/>
              </a:solidFill>
              <a:latin typeface="Avenir Light"/>
            </a:endParaRPr>
          </a:p>
          <a:p>
            <a:r>
              <a:rPr lang="en-GB" sz="5400" b="1" i="0" u="none" strike="noStrike" baseline="0" dirty="0">
                <a:solidFill>
                  <a:srgbClr val="DDE45D"/>
                </a:solidFill>
                <a:latin typeface="Neue Kabel ExtraBold"/>
              </a:rPr>
              <a:t>Welcome to the </a:t>
            </a:r>
            <a:r>
              <a:rPr lang="en-GB" sz="5400" b="1" i="0" u="none" strike="noStrike" baseline="0" dirty="0">
                <a:solidFill>
                  <a:srgbClr val="EC2893"/>
                </a:solidFill>
                <a:latin typeface="Neue Kabel ExtraBold"/>
              </a:rPr>
              <a:t>New</a:t>
            </a:r>
            <a:r>
              <a:rPr lang="en-GB" sz="5400" b="1" i="0" u="none" strike="noStrike" baseline="0" dirty="0">
                <a:solidFill>
                  <a:srgbClr val="DDE45D"/>
                </a:solidFill>
                <a:latin typeface="Neue Kabel ExtraBold"/>
              </a:rPr>
              <a:t> Boosters…</a:t>
            </a:r>
            <a:endParaRPr lang="en-GB" sz="5400" dirty="0">
              <a:solidFill>
                <a:srgbClr val="DDE45D"/>
              </a:solidFill>
              <a:latin typeface="Avenir Light"/>
            </a:endParaRPr>
          </a:p>
          <a:p>
            <a:r>
              <a:rPr lang="en-GB" sz="5400" b="1" i="0" u="none" strike="noStrike" baseline="0" dirty="0">
                <a:solidFill>
                  <a:srgbClr val="DDE45D"/>
                </a:solidFill>
                <a:latin typeface="Neue Kabel ExtraBold"/>
              </a:rPr>
              <a:t>what’s different? </a:t>
            </a:r>
            <a:endParaRPr lang="en-GB" sz="5400" dirty="0">
              <a:solidFill>
                <a:srgbClr val="DDE45D"/>
              </a:solidFill>
              <a:latin typeface="Avenir Light"/>
            </a:endParaRPr>
          </a:p>
          <a:p>
            <a:endParaRPr lang="en-GB" sz="1800" b="0" i="0" u="none" strike="noStrike" baseline="0" dirty="0">
              <a:solidFill>
                <a:srgbClr val="DDE45D"/>
              </a:solidFill>
              <a:latin typeface="Avenir Light"/>
            </a:endParaRPr>
          </a:p>
          <a:p>
            <a:r>
              <a:rPr lang="en-GB" sz="4800" b="1" i="0" u="none" strike="noStrike" baseline="0" dirty="0">
                <a:solidFill>
                  <a:srgbClr val="EC2893"/>
                </a:solidFill>
                <a:latin typeface="Avenir Light"/>
              </a:rPr>
              <a:t>Nothing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F9E09-9D75-0490-CDDA-E6C0FAD1C8C3}"/>
              </a:ext>
            </a:extLst>
          </p:cNvPr>
          <p:cNvSpPr txBox="1"/>
          <p:nvPr/>
        </p:nvSpPr>
        <p:spPr>
          <a:xfrm>
            <a:off x="1062037" y="3595734"/>
            <a:ext cx="937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DDE45D"/>
                </a:solidFill>
              </a:rPr>
              <a:t>The core that has made Boosters so strong for 28 years remains -  Great service, experienced and knowledgeable.</a:t>
            </a:r>
          </a:p>
          <a:p>
            <a:endParaRPr lang="en-GB" sz="2400" dirty="0">
              <a:solidFill>
                <a:srgbClr val="DDE45D"/>
              </a:solidFill>
            </a:endParaRPr>
          </a:p>
          <a:p>
            <a:r>
              <a:rPr lang="en-GB" sz="2400" dirty="0">
                <a:solidFill>
                  <a:srgbClr val="DDE45D"/>
                </a:solidFill>
              </a:rPr>
              <a:t>Just now we have a new logo, and a more focussed vision for the future – and rather than tell you about yourselves… </a:t>
            </a:r>
          </a:p>
          <a:p>
            <a:r>
              <a:rPr lang="en-GB" sz="4000" b="1" dirty="0">
                <a:solidFill>
                  <a:srgbClr val="EC2893"/>
                </a:solidFill>
              </a:rPr>
              <a:t>we’re shouting about it</a:t>
            </a:r>
            <a:endParaRPr lang="en-GB" sz="2400" b="1" dirty="0">
              <a:solidFill>
                <a:srgbClr val="EC28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3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9A9840-952E-3EE9-099A-562FB0D4B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F57E128-B0E3-0905-7170-ACD9877EF92E}"/>
              </a:ext>
            </a:extLst>
          </p:cNvPr>
          <p:cNvGrpSpPr/>
          <p:nvPr/>
        </p:nvGrpSpPr>
        <p:grpSpPr>
          <a:xfrm>
            <a:off x="419099" y="1403075"/>
            <a:ext cx="10002556" cy="4557757"/>
            <a:chOff x="419099" y="157702"/>
            <a:chExt cx="11401426" cy="5803131"/>
          </a:xfrm>
        </p:grpSpPr>
        <p:sp>
          <p:nvSpPr>
            <p:cNvPr id="2" name="Flowchart: Process 1">
              <a:extLst>
                <a:ext uri="{FF2B5EF4-FFF2-40B4-BE49-F238E27FC236}">
                  <a16:creationId xmlns:a16="http://schemas.microsoft.com/office/drawing/2014/main" id="{F2B87197-73C4-D7A6-8BF9-FCF8D06E6C5F}"/>
                </a:ext>
              </a:extLst>
            </p:cNvPr>
            <p:cNvSpPr/>
            <p:nvPr/>
          </p:nvSpPr>
          <p:spPr>
            <a:xfrm>
              <a:off x="419099" y="428625"/>
              <a:ext cx="11401426" cy="5532208"/>
            </a:xfrm>
            <a:prstGeom prst="flowChartProcess">
              <a:avLst/>
            </a:prstGeom>
            <a:solidFill>
              <a:srgbClr val="145F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8908DA-654E-0BC6-0A95-A49E4DD6E13E}"/>
                </a:ext>
              </a:extLst>
            </p:cNvPr>
            <p:cNvSpPr txBox="1"/>
            <p:nvPr/>
          </p:nvSpPr>
          <p:spPr>
            <a:xfrm>
              <a:off x="975987" y="157702"/>
              <a:ext cx="10067925" cy="4624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800" b="0" i="0" u="none" strike="noStrike" baseline="0" dirty="0">
                <a:solidFill>
                  <a:srgbClr val="DDE45D"/>
                </a:solidFill>
                <a:latin typeface="Avenir Light"/>
              </a:endParaRPr>
            </a:p>
            <a:p>
              <a:r>
                <a:rPr lang="en-GB" sz="5400" b="1" i="0" u="none" strike="noStrike" baseline="0" dirty="0">
                  <a:solidFill>
                    <a:srgbClr val="DDE45D"/>
                  </a:solidFill>
                  <a:latin typeface="Neue Kabel ExtraBold"/>
                </a:rPr>
                <a:t>Why do you need us? </a:t>
              </a:r>
              <a:endParaRPr lang="en-GB" sz="5400" dirty="0">
                <a:solidFill>
                  <a:srgbClr val="DDE45D"/>
                </a:solidFill>
                <a:latin typeface="Avenir Light"/>
              </a:endParaRPr>
            </a:p>
            <a:p>
              <a:endParaRPr lang="en-GB" sz="1800" b="0" i="0" u="none" strike="noStrike" baseline="0" dirty="0">
                <a:solidFill>
                  <a:srgbClr val="DDE45D"/>
                </a:solidFill>
                <a:latin typeface="Avenir Light"/>
              </a:endParaRPr>
            </a:p>
            <a:p>
              <a:r>
                <a:rPr lang="en-GB" sz="2800" dirty="0">
                  <a:solidFill>
                    <a:srgbClr val="DDE45D"/>
                  </a:solidFill>
                  <a:latin typeface="Avenir Light"/>
                </a:rPr>
                <a:t>Branded promotional merchandise will make an impact with your clients &amp; will be remembered longer than many other forms of advertising – in fact </a:t>
              </a:r>
              <a:r>
                <a:rPr lang="en-GB" sz="2800" b="1" dirty="0">
                  <a:solidFill>
                    <a:srgbClr val="EC2893"/>
                  </a:solidFill>
                  <a:latin typeface="Avenir Light"/>
                </a:rPr>
                <a:t>75% of people </a:t>
              </a:r>
              <a:r>
                <a:rPr lang="en-GB" sz="2800" dirty="0">
                  <a:solidFill>
                    <a:srgbClr val="DDE45D"/>
                  </a:solidFill>
                  <a:latin typeface="Avenir Light"/>
                </a:rPr>
                <a:t>surveyed say they could recall or were still using a promotional item given to them from up to </a:t>
              </a:r>
              <a:r>
                <a:rPr lang="en-GB" sz="2800" b="1" dirty="0">
                  <a:solidFill>
                    <a:srgbClr val="EC2893"/>
                  </a:solidFill>
                  <a:latin typeface="Avenir Light"/>
                </a:rPr>
                <a:t>12 </a:t>
              </a:r>
              <a:r>
                <a:rPr lang="en-GB" sz="2800" b="1">
                  <a:solidFill>
                    <a:srgbClr val="EC2893"/>
                  </a:solidFill>
                  <a:latin typeface="Avenir Light"/>
                </a:rPr>
                <a:t>months previously.</a:t>
              </a:r>
              <a:endParaRPr lang="en-GB" sz="2800" b="1" i="0" u="none" strike="noStrike" baseline="0" dirty="0">
                <a:solidFill>
                  <a:srgbClr val="EC2893"/>
                </a:solidFill>
                <a:latin typeface="Avenir Light"/>
              </a:endParaRPr>
            </a:p>
          </p:txBody>
        </p:sp>
      </p:grpSp>
      <p:pic>
        <p:nvPicPr>
          <p:cNvPr id="5" name="Picture 4" descr="A cup of coffee and a pitcher of water on a table&#10;&#10;AI-generated content may be incorrect.">
            <a:extLst>
              <a:ext uri="{FF2B5EF4-FFF2-40B4-BE49-F238E27FC236}">
                <a16:creationId xmlns:a16="http://schemas.microsoft.com/office/drawing/2014/main" id="{1E2844A0-43B4-DFF5-2BAE-B20C4EFB3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00">
            <a:off x="8616968" y="-160562"/>
            <a:ext cx="4011461" cy="2674307"/>
          </a:xfrm>
          <a:prstGeom prst="rect">
            <a:avLst/>
          </a:prstGeom>
        </p:spPr>
      </p:pic>
      <p:pic>
        <p:nvPicPr>
          <p:cNvPr id="3" name="Picture 2" descr="A person writing on a notebook&#10;&#10;AI-generated content may be incorrect.">
            <a:extLst>
              <a:ext uri="{FF2B5EF4-FFF2-40B4-BE49-F238E27FC236}">
                <a16:creationId xmlns:a16="http://schemas.microsoft.com/office/drawing/2014/main" id="{466B1A60-9EE4-0D1A-2BCB-3CFE07B6B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802">
            <a:off x="9275274" y="4775373"/>
            <a:ext cx="2770355" cy="1846903"/>
          </a:xfrm>
          <a:prstGeom prst="rect">
            <a:avLst/>
          </a:prstGeom>
        </p:spPr>
      </p:pic>
      <p:pic>
        <p:nvPicPr>
          <p:cNvPr id="10" name="Picture 9" descr="A cell phone and mouse on a table&#10;&#10;AI-generated content may be incorrect.">
            <a:extLst>
              <a:ext uri="{FF2B5EF4-FFF2-40B4-BE49-F238E27FC236}">
                <a16:creationId xmlns:a16="http://schemas.microsoft.com/office/drawing/2014/main" id="{8BD9CEC3-17E6-C061-1BAC-1D62394F8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6668">
            <a:off x="-249667" y="-77205"/>
            <a:ext cx="2632759" cy="175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8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00"/>
    </mc:Choice>
    <mc:Fallback xmlns="">
      <p:transition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5D6FD5-E74D-F9C7-D60F-B94B960AB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urple notebook and a cup next to a yellow cloth&#10;&#10;AI-generated content may be incorrect.">
            <a:extLst>
              <a:ext uri="{FF2B5EF4-FFF2-40B4-BE49-F238E27FC236}">
                <a16:creationId xmlns:a16="http://schemas.microsoft.com/office/drawing/2014/main" id="{38E07A5B-2E5D-C9FD-403D-9C0C19EBE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89" y="9"/>
            <a:ext cx="6023811" cy="5266193"/>
          </a:xfrm>
          <a:prstGeom prst="rect">
            <a:avLst/>
          </a:prstGeom>
        </p:spPr>
      </p:pic>
      <p:pic>
        <p:nvPicPr>
          <p:cNvPr id="30" name="Picture 29" descr="A group of bags on a shelf&#10;&#10;AI-generated content may be incorrect.">
            <a:extLst>
              <a:ext uri="{FF2B5EF4-FFF2-40B4-BE49-F238E27FC236}">
                <a16:creationId xmlns:a16="http://schemas.microsoft.com/office/drawing/2014/main" id="{9868AD8C-947A-6BD8-3792-A43E309D2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Picture 3" descr="A hand holding a football on a field&#10;&#10;AI-generated content may be incorrect.">
            <a:extLst>
              <a:ext uri="{FF2B5EF4-FFF2-40B4-BE49-F238E27FC236}">
                <a16:creationId xmlns:a16="http://schemas.microsoft.com/office/drawing/2014/main" id="{26FD4594-061F-522C-194B-6F063882E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r="1" b="13604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 descr="A purple background with yellow text&#10;&#10;AI-generated content may be incorrect.">
            <a:extLst>
              <a:ext uri="{FF2B5EF4-FFF2-40B4-BE49-F238E27FC236}">
                <a16:creationId xmlns:a16="http://schemas.microsoft.com/office/drawing/2014/main" id="{BE201013-9B83-A8FE-EBAA-0A081658C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1331">
            <a:off x="98812" y="636362"/>
            <a:ext cx="3080675" cy="176717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98B3C0B-126F-8627-C6F8-32540AC43E6B}"/>
              </a:ext>
            </a:extLst>
          </p:cNvPr>
          <p:cNvSpPr/>
          <p:nvPr/>
        </p:nvSpPr>
        <p:spPr>
          <a:xfrm rot="20081620">
            <a:off x="7562548" y="-1441834"/>
            <a:ext cx="138349" cy="958744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8100">
                <a:solidFill>
                  <a:schemeClr val="bg1"/>
                </a:solidFill>
              </a:ln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F5E8FD7-AED8-C632-00DD-AC779A9BF5AB}"/>
              </a:ext>
            </a:extLst>
          </p:cNvPr>
          <p:cNvSpPr/>
          <p:nvPr/>
        </p:nvSpPr>
        <p:spPr>
          <a:xfrm rot="16200000">
            <a:off x="10251189" y="856426"/>
            <a:ext cx="71625" cy="5310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11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fallOver"/>
      </p:transition>
    </mc:Choice>
    <mc:Fallback xmlns="">
      <p:transition spd="slow"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73F56-EB25-6DA1-BB05-3C58A6D9A1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67080" y="-681346"/>
            <a:ext cx="12326160" cy="82206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6AEA5A6-3C46-EE05-BBF0-1EE177A2576E}"/>
              </a:ext>
            </a:extLst>
          </p:cNvPr>
          <p:cNvGrpSpPr/>
          <p:nvPr/>
        </p:nvGrpSpPr>
        <p:grpSpPr>
          <a:xfrm>
            <a:off x="4419600" y="384943"/>
            <a:ext cx="7372350" cy="3429000"/>
            <a:chOff x="695325" y="0"/>
            <a:chExt cx="7372350" cy="3429000"/>
          </a:xfrm>
        </p:grpSpPr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685A8F98-1B6C-4368-CAA5-B233B6DC36F3}"/>
                </a:ext>
              </a:extLst>
            </p:cNvPr>
            <p:cNvSpPr/>
            <p:nvPr/>
          </p:nvSpPr>
          <p:spPr>
            <a:xfrm>
              <a:off x="695325" y="343114"/>
              <a:ext cx="7372350" cy="3085886"/>
            </a:xfrm>
            <a:prstGeom prst="flowChartProcess">
              <a:avLst/>
            </a:prstGeom>
            <a:solidFill>
              <a:srgbClr val="145F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GB" sz="1800" b="0" i="0" u="none" strike="noStrike" baseline="0" dirty="0">
                <a:solidFill>
                  <a:srgbClr val="000000"/>
                </a:solidFill>
                <a:latin typeface="FJNGS Y+ Neue Kabel"/>
              </a:endParaRPr>
            </a:p>
            <a:p>
              <a:endParaRPr lang="en-GB" sz="1800" b="0" i="0" u="none" strike="noStrike" baseline="0" dirty="0">
                <a:latin typeface="FJNGS Y+ Neue Kabel"/>
              </a:endParaRPr>
            </a:p>
            <a:p>
              <a:r>
                <a:rPr lang="en-GB" sz="1800" b="0" i="0" u="none" strike="noStrike" baseline="0" dirty="0">
                  <a:latin typeface="FJNGS Y+ Neue Kabel"/>
                </a:rPr>
                <a:t>                  </a:t>
              </a:r>
              <a:endParaRPr lang="en-GB" sz="1800" b="0" i="0" u="none" strike="noStrike" baseline="0" dirty="0">
                <a:solidFill>
                  <a:srgbClr val="000000"/>
                </a:solidFill>
                <a:latin typeface="FJNGS Y+ Neue Kabe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6C7A70-AAAC-835E-6F90-F4868A2A29C3}"/>
                </a:ext>
              </a:extLst>
            </p:cNvPr>
            <p:cNvSpPr txBox="1"/>
            <p:nvPr/>
          </p:nvSpPr>
          <p:spPr>
            <a:xfrm>
              <a:off x="800100" y="0"/>
              <a:ext cx="6372225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endParaRPr lang="en-GB" sz="1800" b="0" i="0" u="none" strike="noStrike" baseline="0" dirty="0">
                <a:solidFill>
                  <a:srgbClr val="000000"/>
                </a:solidFill>
                <a:latin typeface="FJNGS Y+ Neue Kabel"/>
              </a:endParaRPr>
            </a:p>
            <a:p>
              <a:endParaRPr lang="en-GB" sz="1800" b="0" i="0" u="none" strike="noStrike" baseline="0" dirty="0">
                <a:latin typeface="FJNGS Y+ Neue Kabel"/>
              </a:endParaRPr>
            </a:p>
            <a:p>
              <a:r>
                <a:rPr lang="en-GB" sz="1800" b="0" i="0" u="none" strike="noStrike" baseline="0" dirty="0">
                  <a:latin typeface="FJNGS Y+ Neue Kabel"/>
                </a:rPr>
                <a:t> </a:t>
              </a:r>
              <a:r>
                <a:rPr lang="en-GB" sz="4000" b="1" i="0" u="none" strike="noStrike" baseline="0" dirty="0">
                  <a:solidFill>
                    <a:srgbClr val="EB3293"/>
                  </a:solidFill>
                  <a:latin typeface="FJNGS Y+ Neue Kabel"/>
                </a:rPr>
                <a:t>We’re all about connections</a:t>
              </a:r>
              <a:endParaRPr lang="en-GB" sz="1800" b="0" i="0" u="none" strike="noStrike" baseline="0" dirty="0">
                <a:solidFill>
                  <a:srgbClr val="000000"/>
                </a:solidFill>
                <a:latin typeface="FJNGS Y+ Neue Kabel"/>
              </a:endParaRPr>
            </a:p>
            <a:p>
              <a:endParaRPr lang="en-GB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9A480F-6B02-5C8F-253D-FE4BA7D3FB6E}"/>
                </a:ext>
              </a:extLst>
            </p:cNvPr>
            <p:cNvSpPr txBox="1"/>
            <p:nvPr/>
          </p:nvSpPr>
          <p:spPr>
            <a:xfrm>
              <a:off x="885825" y="1420332"/>
              <a:ext cx="6286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i="0" u="none" strike="noStrike" baseline="0" dirty="0">
                  <a:solidFill>
                    <a:srgbClr val="DDE45D"/>
                  </a:solidFill>
                  <a:latin typeface="MEXWMK+AvenirLT-Light"/>
                </a:rPr>
                <a:t>At Boosters, we’re all about creating connections; connecting your business with customers, </a:t>
              </a:r>
              <a:r>
                <a:rPr lang="en-GB" sz="2400" b="0" i="0" strike="noStrike" baseline="0" dirty="0">
                  <a:solidFill>
                    <a:srgbClr val="DDE45D"/>
                  </a:solidFill>
                  <a:latin typeface="MEXWMK+AvenirLT-Light"/>
                </a:rPr>
                <a:t>new audiences with your brand, and people with p</a:t>
              </a:r>
              <a:r>
                <a:rPr lang="en-GB" sz="2400" b="0" i="0" u="none" strike="noStrike" baseline="0" dirty="0">
                  <a:solidFill>
                    <a:srgbClr val="DDE45D"/>
                  </a:solidFill>
                  <a:latin typeface="MEXWMK+AvenirLT-Light"/>
                </a:rPr>
                <a:t>roducts.</a:t>
              </a:r>
              <a:endParaRPr lang="en-GB" sz="2400" b="0" i="0" u="none" strike="noStrike" baseline="0" dirty="0">
                <a:solidFill>
                  <a:srgbClr val="DDE45D"/>
                </a:solidFill>
                <a:latin typeface="FJNGS Y+ Neue Ka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814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ED57B-4265-D489-C0D6-127819BF0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1A4D3948-FA88-0EB1-3014-66638CA84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11277600" cy="5638800"/>
          </a:xfrm>
          <a:prstGeom prst="rect">
            <a:avLst/>
          </a:prstGeom>
        </p:spPr>
      </p:pic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D6304208-6959-2709-0C6C-3751DFBE7495}"/>
              </a:ext>
            </a:extLst>
          </p:cNvPr>
          <p:cNvSpPr/>
          <p:nvPr/>
        </p:nvSpPr>
        <p:spPr>
          <a:xfrm>
            <a:off x="457200" y="599861"/>
            <a:ext cx="11287125" cy="5657850"/>
          </a:xfrm>
          <a:prstGeom prst="flowChartProcess">
            <a:avLst/>
          </a:prstGeom>
          <a:solidFill>
            <a:srgbClr val="145F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41D61-199D-1A24-C5CE-1CEB2A75315F}"/>
              </a:ext>
            </a:extLst>
          </p:cNvPr>
          <p:cNvSpPr txBox="1"/>
          <p:nvPr/>
        </p:nvSpPr>
        <p:spPr>
          <a:xfrm>
            <a:off x="1062037" y="314174"/>
            <a:ext cx="10529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b="0" i="0" u="none" strike="noStrike" baseline="0" dirty="0">
              <a:solidFill>
                <a:srgbClr val="DDE45D"/>
              </a:solidFill>
              <a:latin typeface="Avenir Light"/>
            </a:endParaRPr>
          </a:p>
          <a:p>
            <a:r>
              <a:rPr lang="en-GB" sz="4800" b="1" i="0" u="none" strike="noStrike" baseline="0" dirty="0">
                <a:solidFill>
                  <a:srgbClr val="DDE45D"/>
                </a:solidFill>
                <a:latin typeface="Neue Kabel ExtraBold"/>
              </a:rPr>
              <a:t>So, Why should you choose Boosters? </a:t>
            </a:r>
            <a:endParaRPr lang="en-GB" sz="4800" dirty="0">
              <a:solidFill>
                <a:srgbClr val="DDE45D"/>
              </a:solidFill>
              <a:latin typeface="Avenir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D5FAA-8478-4FB0-05A3-E28EDE1E6401}"/>
              </a:ext>
            </a:extLst>
          </p:cNvPr>
          <p:cNvSpPr txBox="1"/>
          <p:nvPr/>
        </p:nvSpPr>
        <p:spPr>
          <a:xfrm>
            <a:off x="5129212" y="1557112"/>
            <a:ext cx="696753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DDE45D"/>
                </a:solidFill>
                <a:latin typeface="Avenir Light"/>
              </a:rPr>
              <a:t>We understand merchandise, it’s what we </a:t>
            </a:r>
          </a:p>
          <a:p>
            <a:r>
              <a:rPr lang="en-GB" sz="2400" dirty="0">
                <a:solidFill>
                  <a:srgbClr val="DDE45D"/>
                </a:solidFill>
                <a:latin typeface="Avenir Light"/>
              </a:rPr>
              <a:t>do, it’s all we do, and this is to ensure you </a:t>
            </a:r>
          </a:p>
          <a:p>
            <a:r>
              <a:rPr lang="en-GB" sz="2400" dirty="0">
                <a:solidFill>
                  <a:srgbClr val="DDE45D"/>
                </a:solidFill>
                <a:latin typeface="Avenir Light"/>
              </a:rPr>
              <a:t>the best service, the best products and the </a:t>
            </a:r>
          </a:p>
          <a:p>
            <a:r>
              <a:rPr lang="en-GB" sz="2400" dirty="0">
                <a:solidFill>
                  <a:srgbClr val="DDE45D"/>
                </a:solidFill>
                <a:latin typeface="Avenir Light"/>
              </a:rPr>
              <a:t>best for your business.</a:t>
            </a:r>
          </a:p>
          <a:p>
            <a:endParaRPr lang="en-GB" sz="2400" dirty="0">
              <a:solidFill>
                <a:srgbClr val="DDE45D"/>
              </a:solidFill>
              <a:latin typeface="Avenir Light"/>
            </a:endParaRPr>
          </a:p>
          <a:p>
            <a:r>
              <a:rPr lang="en-GB" sz="2400" dirty="0">
                <a:solidFill>
                  <a:srgbClr val="DDE45D"/>
                </a:solidFill>
                <a:latin typeface="Avenir Light"/>
              </a:rPr>
              <a:t>When we tell you we want to help it’s because we do – we want you to have the right merchandise for your brand, whether this will be your first or the thousandth order you have placed we promise… </a:t>
            </a:r>
          </a:p>
          <a:p>
            <a:endParaRPr lang="en-GB" sz="2800" b="1" dirty="0">
              <a:solidFill>
                <a:srgbClr val="DDE45D"/>
              </a:solidFill>
              <a:latin typeface="Avenir Light"/>
            </a:endParaRPr>
          </a:p>
          <a:p>
            <a:endParaRPr lang="en-GB" sz="2800" b="1" dirty="0">
              <a:solidFill>
                <a:srgbClr val="DDE45D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529F78-C0C4-82F4-66FE-ED45E1304F1D}"/>
              </a:ext>
            </a:extLst>
          </p:cNvPr>
          <p:cNvSpPr txBox="1"/>
          <p:nvPr/>
        </p:nvSpPr>
        <p:spPr>
          <a:xfrm>
            <a:off x="5124449" y="5161833"/>
            <a:ext cx="382905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i="0" u="none" strike="noStrike" baseline="0" dirty="0">
                <a:solidFill>
                  <a:srgbClr val="EC2893"/>
                </a:solidFill>
                <a:latin typeface="Neue Kabel ExtraBold"/>
              </a:rPr>
              <a:t>We’ve got you</a:t>
            </a:r>
          </a:p>
          <a:p>
            <a:endParaRPr lang="en-GB" dirty="0"/>
          </a:p>
        </p:txBody>
      </p:sp>
      <p:pic>
        <p:nvPicPr>
          <p:cNvPr id="8" name="Picture 7" descr="A person tying their shoes on a yoga mat&#10;&#10;AI-generated content may be incorrect.">
            <a:extLst>
              <a:ext uri="{FF2B5EF4-FFF2-40B4-BE49-F238E27FC236}">
                <a16:creationId xmlns:a16="http://schemas.microsoft.com/office/drawing/2014/main" id="{B98FF021-85DA-CD5C-95D4-334FC43E0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2916" r="7446"/>
          <a:stretch/>
        </p:blipFill>
        <p:spPr>
          <a:xfrm>
            <a:off x="287117" y="2148830"/>
            <a:ext cx="4589682" cy="424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8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E5CEA8-E940-04E4-3335-167DEAF9B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6F529103-5B25-ACB1-7F50-603AF39C29EA}"/>
              </a:ext>
            </a:extLst>
          </p:cNvPr>
          <p:cNvSpPr/>
          <p:nvPr/>
        </p:nvSpPr>
        <p:spPr>
          <a:xfrm>
            <a:off x="457200" y="599861"/>
            <a:ext cx="11287125" cy="5550418"/>
          </a:xfrm>
          <a:prstGeom prst="flowChartProcess">
            <a:avLst/>
          </a:prstGeom>
          <a:solidFill>
            <a:srgbClr val="145F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145F5C"/>
                </a:solidFill>
              </a:rPr>
              <a:t>Vicky Hanks – Head of Business Development</a:t>
            </a:r>
          </a:p>
          <a:p>
            <a:r>
              <a:rPr lang="en-GB" dirty="0">
                <a:solidFill>
                  <a:srgbClr val="145F5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Vicky@Boosters.co.uk</a:t>
            </a:r>
            <a:endParaRPr lang="en-GB" dirty="0">
              <a:solidFill>
                <a:srgbClr val="145F5C"/>
              </a:solidFill>
            </a:endParaRPr>
          </a:p>
          <a:p>
            <a:endParaRPr lang="en-GB" dirty="0">
              <a:solidFill>
                <a:srgbClr val="145F5C"/>
              </a:solidFill>
            </a:endParaRPr>
          </a:p>
          <a:p>
            <a:r>
              <a:rPr lang="en-GB" dirty="0">
                <a:solidFill>
                  <a:srgbClr val="145F5C"/>
                </a:solidFill>
              </a:rPr>
              <a:t>Martyn Saulsbury – Client Relationship Manager</a:t>
            </a:r>
          </a:p>
          <a:p>
            <a:r>
              <a:rPr lang="en-GB" dirty="0">
                <a:solidFill>
                  <a:srgbClr val="145F5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Martyn@Boosters.co.uk</a:t>
            </a:r>
            <a:endParaRPr lang="en-GB" dirty="0">
              <a:solidFill>
                <a:srgbClr val="145F5C"/>
              </a:solidFill>
            </a:endParaRPr>
          </a:p>
          <a:p>
            <a:endParaRPr lang="en-GB" dirty="0">
              <a:solidFill>
                <a:srgbClr val="145F5C"/>
              </a:solidFill>
            </a:endParaRPr>
          </a:p>
          <a:p>
            <a:r>
              <a:rPr lang="en-GB" dirty="0">
                <a:solidFill>
                  <a:srgbClr val="145F5C"/>
                </a:solidFill>
              </a:rPr>
              <a:t>Roy Rogers – Client Relationship Manager</a:t>
            </a:r>
          </a:p>
          <a:p>
            <a:r>
              <a:rPr lang="en-GB" dirty="0">
                <a:solidFill>
                  <a:srgbClr val="145F5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Roy@Boosters.co.uk</a:t>
            </a:r>
            <a:endParaRPr lang="en-GB" dirty="0">
              <a:solidFill>
                <a:srgbClr val="145F5C"/>
              </a:solidFill>
            </a:endParaRPr>
          </a:p>
          <a:p>
            <a:endParaRPr lang="en-GB" dirty="0">
              <a:solidFill>
                <a:srgbClr val="145F5C"/>
              </a:solidFill>
            </a:endParaRPr>
          </a:p>
          <a:p>
            <a:r>
              <a:rPr lang="en-GB" dirty="0">
                <a:solidFill>
                  <a:srgbClr val="145F5C"/>
                </a:solidFill>
              </a:rPr>
              <a:t>Stacey Bray –Lawrence – Office Manager</a:t>
            </a:r>
          </a:p>
          <a:p>
            <a:r>
              <a:rPr lang="en-GB" dirty="0">
                <a:solidFill>
                  <a:srgbClr val="145F5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accounts@boosters.co.uk</a:t>
            </a:r>
            <a:endParaRPr lang="en-GB" dirty="0">
              <a:solidFill>
                <a:srgbClr val="145F5C"/>
              </a:solidFill>
            </a:endParaRPr>
          </a:p>
          <a:p>
            <a:endParaRPr lang="en-GB" dirty="0">
              <a:solidFill>
                <a:srgbClr val="145F5C"/>
              </a:solidFill>
            </a:endParaRPr>
          </a:p>
          <a:p>
            <a:r>
              <a:rPr lang="en-GB" dirty="0">
                <a:solidFill>
                  <a:srgbClr val="145F5C"/>
                </a:solidFill>
              </a:rPr>
              <a:t>Chris Hicklin – Graphic Design</a:t>
            </a:r>
          </a:p>
          <a:p>
            <a:r>
              <a:rPr lang="en-GB" dirty="0">
                <a:solidFill>
                  <a:srgbClr val="145F5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artwork@boosters.co.uk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5E71F-5798-D264-072E-1942884DE48B}"/>
              </a:ext>
            </a:extLst>
          </p:cNvPr>
          <p:cNvSpPr txBox="1"/>
          <p:nvPr/>
        </p:nvSpPr>
        <p:spPr>
          <a:xfrm>
            <a:off x="1062037" y="464396"/>
            <a:ext cx="10067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b="0" i="0" u="none" strike="noStrike" baseline="0" dirty="0">
              <a:solidFill>
                <a:srgbClr val="DDE45D"/>
              </a:solidFill>
              <a:latin typeface="Avenir Light"/>
            </a:endParaRPr>
          </a:p>
          <a:p>
            <a:r>
              <a:rPr lang="en-GB" sz="5400" b="1" i="0" u="none" strike="noStrike" baseline="0" dirty="0">
                <a:solidFill>
                  <a:srgbClr val="DDE45D"/>
                </a:solidFill>
                <a:latin typeface="Neue Kabel ExtraBold"/>
              </a:rPr>
              <a:t>Team Boosters</a:t>
            </a:r>
            <a:endParaRPr lang="en-GB" sz="5400" dirty="0">
              <a:solidFill>
                <a:srgbClr val="DDE45D"/>
              </a:solidFill>
              <a:latin typeface="Avenir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0F6E7-7BDB-D2DF-2C34-C73D0C3747CD}"/>
              </a:ext>
            </a:extLst>
          </p:cNvPr>
          <p:cNvSpPr txBox="1"/>
          <p:nvPr/>
        </p:nvSpPr>
        <p:spPr>
          <a:xfrm>
            <a:off x="1138237" y="1800190"/>
            <a:ext cx="38528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Craig Harrison – Sales Director</a:t>
            </a:r>
          </a:p>
          <a:p>
            <a:r>
              <a:rPr lang="en-GB" dirty="0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Craig@boosters.co.uk</a:t>
            </a:r>
            <a:endParaRPr lang="en-GB" dirty="0">
              <a:solidFill>
                <a:srgbClr val="FFFF00"/>
              </a:solidFill>
            </a:endParaRPr>
          </a:p>
          <a:p>
            <a:endParaRPr lang="en-GB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EC2893"/>
                </a:solidFill>
              </a:rPr>
              <a:t>Donna Lee – Managing Director</a:t>
            </a:r>
          </a:p>
          <a:p>
            <a:r>
              <a:rPr lang="en-GB" dirty="0">
                <a:solidFill>
                  <a:srgbClr val="EC2893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Donna@boosters.co.uk</a:t>
            </a:r>
            <a:endParaRPr lang="en-GB" dirty="0">
              <a:solidFill>
                <a:srgbClr val="EC289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B9891-2171-9EF8-286F-7FC18C45D1C8}"/>
              </a:ext>
            </a:extLst>
          </p:cNvPr>
          <p:cNvSpPr txBox="1"/>
          <p:nvPr/>
        </p:nvSpPr>
        <p:spPr>
          <a:xfrm>
            <a:off x="6669881" y="1808762"/>
            <a:ext cx="49482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Vicky Hanks – Head of Business Development</a:t>
            </a:r>
          </a:p>
          <a:p>
            <a:r>
              <a:rPr lang="en-GB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Vicky@Boosters.co.uk</a:t>
            </a:r>
            <a:endParaRPr lang="en-GB" dirty="0">
              <a:solidFill>
                <a:srgbClr val="FFFF00"/>
              </a:solidFill>
            </a:endParaRPr>
          </a:p>
          <a:p>
            <a:endParaRPr lang="en-GB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Roy Rogers – Client Relationship Manager</a:t>
            </a:r>
          </a:p>
          <a:p>
            <a:r>
              <a:rPr lang="en-GB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Roy@Boosters.co.uk</a:t>
            </a:r>
            <a:endParaRPr lang="en-GB" dirty="0">
              <a:solidFill>
                <a:srgbClr val="FFFF00"/>
              </a:solidFill>
            </a:endParaRPr>
          </a:p>
          <a:p>
            <a:endParaRPr lang="en-GB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Stacey Bray –Lawrence – Office Manager</a:t>
            </a:r>
          </a:p>
          <a:p>
            <a:r>
              <a:rPr lang="en-GB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accounts@boosters.co.uk</a:t>
            </a:r>
            <a:endParaRPr lang="en-GB" dirty="0">
              <a:solidFill>
                <a:srgbClr val="FFFF00"/>
              </a:solidFill>
            </a:endParaRPr>
          </a:p>
          <a:p>
            <a:endParaRPr lang="en-GB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Chris Hicklin – Graphic Design</a:t>
            </a:r>
          </a:p>
          <a:p>
            <a:r>
              <a:rPr lang="en-GB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artwork@boosters.co.uk</a:t>
            </a:r>
            <a:endParaRPr lang="en-GB" dirty="0">
              <a:solidFill>
                <a:srgbClr val="FFFF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4F9825-2F07-B5FF-6E4C-1A5CDA364B83}"/>
              </a:ext>
            </a:extLst>
          </p:cNvPr>
          <p:cNvGrpSpPr/>
          <p:nvPr/>
        </p:nvGrpSpPr>
        <p:grpSpPr>
          <a:xfrm>
            <a:off x="189457" y="3652585"/>
            <a:ext cx="6029577" cy="3138623"/>
            <a:chOff x="-103976" y="2840411"/>
            <a:chExt cx="6416781" cy="3558180"/>
          </a:xfrm>
        </p:grpSpPr>
        <p:pic>
          <p:nvPicPr>
            <p:cNvPr id="10" name="Picture 9" descr="A couple of women sitting at a table looking at a phone&#10;&#10;AI-generated content may be incorrect.">
              <a:extLst>
                <a:ext uri="{FF2B5EF4-FFF2-40B4-BE49-F238E27FC236}">
                  <a16:creationId xmlns:a16="http://schemas.microsoft.com/office/drawing/2014/main" id="{8C9714FA-535A-A336-F196-FE2600BEA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76046">
              <a:off x="-103976" y="2873541"/>
              <a:ext cx="2997080" cy="1998053"/>
            </a:xfrm>
            <a:prstGeom prst="rect">
              <a:avLst/>
            </a:prstGeom>
          </p:spPr>
        </p:pic>
        <p:pic>
          <p:nvPicPr>
            <p:cNvPr id="12" name="Picture 11" descr="A group of people looking at a computer&#10;&#10;AI-generated content may be incorrect.">
              <a:extLst>
                <a:ext uri="{FF2B5EF4-FFF2-40B4-BE49-F238E27FC236}">
                  <a16:creationId xmlns:a16="http://schemas.microsoft.com/office/drawing/2014/main" id="{539654C0-8B17-0A1B-2C7B-7AA68038C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8793">
              <a:off x="3065965" y="2840411"/>
              <a:ext cx="3246840" cy="2164560"/>
            </a:xfrm>
            <a:prstGeom prst="rect">
              <a:avLst/>
            </a:prstGeom>
          </p:spPr>
        </p:pic>
        <p:pic>
          <p:nvPicPr>
            <p:cNvPr id="13" name="Picture 12" descr="A person holding a bottle of milk&#10;&#10;AI-generated content may be incorrect.">
              <a:extLst>
                <a:ext uri="{FF2B5EF4-FFF2-40B4-BE49-F238E27FC236}">
                  <a16:creationId xmlns:a16="http://schemas.microsoft.com/office/drawing/2014/main" id="{2DEE28FB-FE42-9E5B-4FFD-B52728D40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8589">
              <a:off x="1529025" y="4413313"/>
              <a:ext cx="2977916" cy="19852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84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2F9DD2-7AE2-E3BE-C534-0E71D3CC4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04E775CA-2A85-B117-1B45-57E2C71FA0BF}"/>
              </a:ext>
            </a:extLst>
          </p:cNvPr>
          <p:cNvSpPr/>
          <p:nvPr/>
        </p:nvSpPr>
        <p:spPr>
          <a:xfrm>
            <a:off x="294361" y="600075"/>
            <a:ext cx="6169069" cy="5657850"/>
          </a:xfrm>
          <a:prstGeom prst="flowChartProcess">
            <a:avLst/>
          </a:prstGeom>
          <a:solidFill>
            <a:srgbClr val="145F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E1D41-B05A-21C0-A636-AADBAA2EC8C7}"/>
              </a:ext>
            </a:extLst>
          </p:cNvPr>
          <p:cNvSpPr txBox="1"/>
          <p:nvPr/>
        </p:nvSpPr>
        <p:spPr>
          <a:xfrm>
            <a:off x="297949" y="600075"/>
            <a:ext cx="53512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i="0" u="none" strike="noStrike" baseline="0" dirty="0">
                <a:solidFill>
                  <a:srgbClr val="DDE45D"/>
                </a:solidFill>
                <a:latin typeface="Neue Kabel ExtraBold"/>
              </a:rPr>
              <a:t>Together, we’ve got you</a:t>
            </a:r>
          </a:p>
          <a:p>
            <a:endParaRPr lang="en-GB" sz="3600" b="0" i="0" u="none" strike="noStrike" baseline="0" dirty="0">
              <a:solidFill>
                <a:srgbClr val="DDE45D"/>
              </a:solidFill>
              <a:latin typeface="Avenir Light"/>
            </a:endParaRPr>
          </a:p>
          <a:p>
            <a:r>
              <a:rPr lang="en-GB" sz="2800" b="0" i="0" u="none" strike="noStrike" baseline="0" dirty="0">
                <a:solidFill>
                  <a:srgbClr val="DDE45D"/>
                </a:solidFill>
                <a:latin typeface="Avenir Light"/>
              </a:rPr>
              <a:t>From pens to custom t-shirts, if you’re looking for merchandise that connects your brand to your customers - </a:t>
            </a:r>
            <a:r>
              <a:rPr lang="en-GB" sz="2800" b="1" i="0" u="none" strike="noStrike" baseline="0" dirty="0">
                <a:solidFill>
                  <a:srgbClr val="EC2893"/>
                </a:solidFill>
                <a:latin typeface="Avenir Light"/>
              </a:rPr>
              <a:t>we’ve got you.</a:t>
            </a:r>
            <a:endParaRPr lang="en-GB" sz="2800" b="1" dirty="0">
              <a:solidFill>
                <a:srgbClr val="EC289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1F2B8A-0B1F-C6A3-062A-9BF8D6EBA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237" y="0"/>
            <a:ext cx="10137731" cy="654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463</Words>
  <Application>Microsoft Office PowerPoint</Application>
  <PresentationFormat>Widescreen</PresentationFormat>
  <Paragraphs>71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Avenir Light</vt:lpstr>
      <vt:lpstr>FJNGS Y+ Neue Kabel</vt:lpstr>
      <vt:lpstr>MEXWMK+AvenirLT-Light</vt:lpstr>
      <vt:lpstr>Neue Kabel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Craig Harrison</dc:creator>
  <cp:lastModifiedBy>Vicky Hanks</cp:lastModifiedBy>
  <cp:revision>2</cp:revision>
  <dcterms:created xsi:type="dcterms:W3CDTF">2025-03-19T14:29:36Z</dcterms:created>
  <dcterms:modified xsi:type="dcterms:W3CDTF">2025-06-03T15:54:20Z</dcterms:modified>
</cp:coreProperties>
</file>