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D85612-ADC1-409D-9B3E-CCF2D5832797}" v="25" dt="2025-05-29T12:14:33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090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ive Kessell" userId="7c84f6a5eae4c4c2" providerId="LiveId" clId="{74D85612-ADC1-409D-9B3E-CCF2D5832797}"/>
    <pc:docChg chg="undo custSel addSld modSld">
      <pc:chgData name="Clive Kessell" userId="7c84f6a5eae4c4c2" providerId="LiveId" clId="{74D85612-ADC1-409D-9B3E-CCF2D5832797}" dt="2025-05-29T12:21:54.335" v="1649" actId="20577"/>
      <pc:docMkLst>
        <pc:docMk/>
      </pc:docMkLst>
      <pc:sldChg chg="addSp delSp modSp mod">
        <pc:chgData name="Clive Kessell" userId="7c84f6a5eae4c4c2" providerId="LiveId" clId="{74D85612-ADC1-409D-9B3E-CCF2D5832797}" dt="2025-05-29T12:12:05.596" v="1192" actId="27636"/>
        <pc:sldMkLst>
          <pc:docMk/>
          <pc:sldMk cId="0" sldId="256"/>
        </pc:sldMkLst>
        <pc:spChg chg="mod">
          <ac:chgData name="Clive Kessell" userId="7c84f6a5eae4c4c2" providerId="LiveId" clId="{74D85612-ADC1-409D-9B3E-CCF2D5832797}" dt="2025-05-29T12:12:05.596" v="1192" actId="27636"/>
          <ac:spMkLst>
            <pc:docMk/>
            <pc:sldMk cId="0" sldId="256"/>
            <ac:spMk id="2" creationId="{00000000-0000-0000-0000-000000000000}"/>
          </ac:spMkLst>
        </pc:spChg>
        <pc:spChg chg="mod">
          <ac:chgData name="Clive Kessell" userId="7c84f6a5eae4c4c2" providerId="LiveId" clId="{74D85612-ADC1-409D-9B3E-CCF2D5832797}" dt="2025-05-29T12:11:49.517" v="1182" actId="1076"/>
          <ac:spMkLst>
            <pc:docMk/>
            <pc:sldMk cId="0" sldId="256"/>
            <ac:spMk id="3" creationId="{00000000-0000-0000-0000-000000000000}"/>
          </ac:spMkLst>
        </pc:spChg>
        <pc:picChg chg="add del mod">
          <ac:chgData name="Clive Kessell" userId="7c84f6a5eae4c4c2" providerId="LiveId" clId="{74D85612-ADC1-409D-9B3E-CCF2D5832797}" dt="2025-05-29T12:01:30.665" v="906" actId="478"/>
          <ac:picMkLst>
            <pc:docMk/>
            <pc:sldMk cId="0" sldId="256"/>
            <ac:picMk id="5" creationId="{93DE8029-1959-BE2B-5C6E-7929227CC190}"/>
          </ac:picMkLst>
        </pc:picChg>
        <pc:picChg chg="add mod">
          <ac:chgData name="Clive Kessell" userId="7c84f6a5eae4c4c2" providerId="LiveId" clId="{74D85612-ADC1-409D-9B3E-CCF2D5832797}" dt="2025-05-29T12:02:04.384" v="913" actId="14100"/>
          <ac:picMkLst>
            <pc:docMk/>
            <pc:sldMk cId="0" sldId="256"/>
            <ac:picMk id="7" creationId="{D23D7D85-4F3F-DD71-046A-3BF5FB06FEBD}"/>
          </ac:picMkLst>
        </pc:picChg>
        <pc:picChg chg="add mod">
          <ac:chgData name="Clive Kessell" userId="7c84f6a5eae4c4c2" providerId="LiveId" clId="{74D85612-ADC1-409D-9B3E-CCF2D5832797}" dt="2025-05-29T12:02:11.912" v="914" actId="1076"/>
          <ac:picMkLst>
            <pc:docMk/>
            <pc:sldMk cId="0" sldId="256"/>
            <ac:picMk id="1026" creationId="{23E7873F-0481-6574-F35E-D71CD23E2A0D}"/>
          </ac:picMkLst>
        </pc:picChg>
      </pc:sldChg>
      <pc:sldChg chg="addSp modSp mod">
        <pc:chgData name="Clive Kessell" userId="7c84f6a5eae4c4c2" providerId="LiveId" clId="{74D85612-ADC1-409D-9B3E-CCF2D5832797}" dt="2025-05-29T12:11:01.294" v="1148" actId="20577"/>
        <pc:sldMkLst>
          <pc:docMk/>
          <pc:sldMk cId="0" sldId="257"/>
        </pc:sldMkLst>
        <pc:spChg chg="mod">
          <ac:chgData name="Clive Kessell" userId="7c84f6a5eae4c4c2" providerId="LiveId" clId="{74D85612-ADC1-409D-9B3E-CCF2D5832797}" dt="2025-05-29T12:11:01.294" v="1148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Clive Kessell" userId="7c84f6a5eae4c4c2" providerId="LiveId" clId="{74D85612-ADC1-409D-9B3E-CCF2D5832797}" dt="2025-05-29T12:03:45.838" v="928" actId="20577"/>
          <ac:spMkLst>
            <pc:docMk/>
            <pc:sldMk cId="0" sldId="257"/>
            <ac:spMk id="3" creationId="{00000000-0000-0000-0000-000000000000}"/>
          </ac:spMkLst>
        </pc:spChg>
        <pc:picChg chg="add mod">
          <ac:chgData name="Clive Kessell" userId="7c84f6a5eae4c4c2" providerId="LiveId" clId="{74D85612-ADC1-409D-9B3E-CCF2D5832797}" dt="2025-05-29T11:42:00.757" v="134" actId="1076"/>
          <ac:picMkLst>
            <pc:docMk/>
            <pc:sldMk cId="0" sldId="257"/>
            <ac:picMk id="4" creationId="{5C692FBB-058A-5AD6-70F3-EDF1B307B8F2}"/>
          </ac:picMkLst>
        </pc:picChg>
      </pc:sldChg>
      <pc:sldChg chg="addSp modSp mod">
        <pc:chgData name="Clive Kessell" userId="7c84f6a5eae4c4c2" providerId="LiveId" clId="{74D85612-ADC1-409D-9B3E-CCF2D5832797}" dt="2025-05-29T12:14:03.261" v="1260" actId="20577"/>
        <pc:sldMkLst>
          <pc:docMk/>
          <pc:sldMk cId="0" sldId="258"/>
        </pc:sldMkLst>
        <pc:spChg chg="mod">
          <ac:chgData name="Clive Kessell" userId="7c84f6a5eae4c4c2" providerId="LiveId" clId="{74D85612-ADC1-409D-9B3E-CCF2D5832797}" dt="2025-05-29T11:44:24.050" v="214" actId="120"/>
          <ac:spMkLst>
            <pc:docMk/>
            <pc:sldMk cId="0" sldId="258"/>
            <ac:spMk id="2" creationId="{00000000-0000-0000-0000-000000000000}"/>
          </ac:spMkLst>
        </pc:spChg>
        <pc:spChg chg="mod">
          <ac:chgData name="Clive Kessell" userId="7c84f6a5eae4c4c2" providerId="LiveId" clId="{74D85612-ADC1-409D-9B3E-CCF2D5832797}" dt="2025-05-29T12:14:03.261" v="1260" actId="20577"/>
          <ac:spMkLst>
            <pc:docMk/>
            <pc:sldMk cId="0" sldId="258"/>
            <ac:spMk id="3" creationId="{00000000-0000-0000-0000-000000000000}"/>
          </ac:spMkLst>
        </pc:spChg>
        <pc:picChg chg="add mod">
          <ac:chgData name="Clive Kessell" userId="7c84f6a5eae4c4c2" providerId="LiveId" clId="{74D85612-ADC1-409D-9B3E-CCF2D5832797}" dt="2025-05-29T11:43:00.568" v="158"/>
          <ac:picMkLst>
            <pc:docMk/>
            <pc:sldMk cId="0" sldId="258"/>
            <ac:picMk id="4" creationId="{9F2CF662-03A7-6F51-17CE-0E0EA3148884}"/>
          </ac:picMkLst>
        </pc:picChg>
      </pc:sldChg>
      <pc:sldChg chg="addSp modSp mod">
        <pc:chgData name="Clive Kessell" userId="7c84f6a5eae4c4c2" providerId="LiveId" clId="{74D85612-ADC1-409D-9B3E-CCF2D5832797}" dt="2025-05-29T12:20:04.087" v="1599" actId="20577"/>
        <pc:sldMkLst>
          <pc:docMk/>
          <pc:sldMk cId="0" sldId="259"/>
        </pc:sldMkLst>
        <pc:spChg chg="mod">
          <ac:chgData name="Clive Kessell" userId="7c84f6a5eae4c4c2" providerId="LiveId" clId="{74D85612-ADC1-409D-9B3E-CCF2D5832797}" dt="2025-05-29T11:52:32.252" v="581" actId="120"/>
          <ac:spMkLst>
            <pc:docMk/>
            <pc:sldMk cId="0" sldId="259"/>
            <ac:spMk id="2" creationId="{00000000-0000-0000-0000-000000000000}"/>
          </ac:spMkLst>
        </pc:spChg>
        <pc:spChg chg="mod">
          <ac:chgData name="Clive Kessell" userId="7c84f6a5eae4c4c2" providerId="LiveId" clId="{74D85612-ADC1-409D-9B3E-CCF2D5832797}" dt="2025-05-29T12:20:04.087" v="1599" actId="20577"/>
          <ac:spMkLst>
            <pc:docMk/>
            <pc:sldMk cId="0" sldId="259"/>
            <ac:spMk id="3" creationId="{00000000-0000-0000-0000-000000000000}"/>
          </ac:spMkLst>
        </pc:spChg>
        <pc:picChg chg="add mod">
          <ac:chgData name="Clive Kessell" userId="7c84f6a5eae4c4c2" providerId="LiveId" clId="{74D85612-ADC1-409D-9B3E-CCF2D5832797}" dt="2025-05-29T11:49:18.747" v="474"/>
          <ac:picMkLst>
            <pc:docMk/>
            <pc:sldMk cId="0" sldId="259"/>
            <ac:picMk id="4" creationId="{03DA492C-A8CC-C233-5B47-26792E4759EF}"/>
          </ac:picMkLst>
        </pc:picChg>
      </pc:sldChg>
      <pc:sldChg chg="addSp modSp mod">
        <pc:chgData name="Clive Kessell" userId="7c84f6a5eae4c4c2" providerId="LiveId" clId="{74D85612-ADC1-409D-9B3E-CCF2D5832797}" dt="2025-05-29T12:21:07.218" v="1647" actId="20577"/>
        <pc:sldMkLst>
          <pc:docMk/>
          <pc:sldMk cId="0" sldId="260"/>
        </pc:sldMkLst>
        <pc:spChg chg="mod">
          <ac:chgData name="Clive Kessell" userId="7c84f6a5eae4c4c2" providerId="LiveId" clId="{74D85612-ADC1-409D-9B3E-CCF2D5832797}" dt="2025-05-29T11:53:25.936" v="585" actId="27636"/>
          <ac:spMkLst>
            <pc:docMk/>
            <pc:sldMk cId="0" sldId="260"/>
            <ac:spMk id="2" creationId="{00000000-0000-0000-0000-000000000000}"/>
          </ac:spMkLst>
        </pc:spChg>
        <pc:spChg chg="mod">
          <ac:chgData name="Clive Kessell" userId="7c84f6a5eae4c4c2" providerId="LiveId" clId="{74D85612-ADC1-409D-9B3E-CCF2D5832797}" dt="2025-05-29T12:21:07.218" v="1647" actId="20577"/>
          <ac:spMkLst>
            <pc:docMk/>
            <pc:sldMk cId="0" sldId="260"/>
            <ac:spMk id="3" creationId="{00000000-0000-0000-0000-000000000000}"/>
          </ac:spMkLst>
        </pc:spChg>
        <pc:picChg chg="add mod">
          <ac:chgData name="Clive Kessell" userId="7c84f6a5eae4c4c2" providerId="LiveId" clId="{74D85612-ADC1-409D-9B3E-CCF2D5832797}" dt="2025-05-29T11:52:16.122" v="575"/>
          <ac:picMkLst>
            <pc:docMk/>
            <pc:sldMk cId="0" sldId="260"/>
            <ac:picMk id="4" creationId="{F109EBF5-10D8-6671-826A-755B4E30A7EF}"/>
          </ac:picMkLst>
        </pc:picChg>
      </pc:sldChg>
      <pc:sldChg chg="addSp modSp mod">
        <pc:chgData name="Clive Kessell" userId="7c84f6a5eae4c4c2" providerId="LiveId" clId="{74D85612-ADC1-409D-9B3E-CCF2D5832797}" dt="2025-05-29T12:21:54.335" v="1649" actId="20577"/>
        <pc:sldMkLst>
          <pc:docMk/>
          <pc:sldMk cId="0" sldId="261"/>
        </pc:sldMkLst>
        <pc:spChg chg="mod">
          <ac:chgData name="Clive Kessell" userId="7c84f6a5eae4c4c2" providerId="LiveId" clId="{74D85612-ADC1-409D-9B3E-CCF2D5832797}" dt="2025-05-29T11:55:25.843" v="654" actId="120"/>
          <ac:spMkLst>
            <pc:docMk/>
            <pc:sldMk cId="0" sldId="261"/>
            <ac:spMk id="2" creationId="{00000000-0000-0000-0000-000000000000}"/>
          </ac:spMkLst>
        </pc:spChg>
        <pc:spChg chg="mod">
          <ac:chgData name="Clive Kessell" userId="7c84f6a5eae4c4c2" providerId="LiveId" clId="{74D85612-ADC1-409D-9B3E-CCF2D5832797}" dt="2025-05-29T12:21:54.335" v="1649" actId="20577"/>
          <ac:spMkLst>
            <pc:docMk/>
            <pc:sldMk cId="0" sldId="261"/>
            <ac:spMk id="3" creationId="{00000000-0000-0000-0000-000000000000}"/>
          </ac:spMkLst>
        </pc:spChg>
        <pc:picChg chg="add mod">
          <ac:chgData name="Clive Kessell" userId="7c84f6a5eae4c4c2" providerId="LiveId" clId="{74D85612-ADC1-409D-9B3E-CCF2D5832797}" dt="2025-05-29T11:55:15.889" v="648"/>
          <ac:picMkLst>
            <pc:docMk/>
            <pc:sldMk cId="0" sldId="261"/>
            <ac:picMk id="4" creationId="{20E636AD-F66D-79B5-BD46-45DB0DE29623}"/>
          </ac:picMkLst>
        </pc:picChg>
      </pc:sldChg>
      <pc:sldChg chg="addSp modSp mod">
        <pc:chgData name="Clive Kessell" userId="7c84f6a5eae4c4c2" providerId="LiveId" clId="{74D85612-ADC1-409D-9B3E-CCF2D5832797}" dt="2025-05-29T12:09:01.130" v="1117" actId="20577"/>
        <pc:sldMkLst>
          <pc:docMk/>
          <pc:sldMk cId="0" sldId="262"/>
        </pc:sldMkLst>
        <pc:spChg chg="mod">
          <ac:chgData name="Clive Kessell" userId="7c84f6a5eae4c4c2" providerId="LiveId" clId="{74D85612-ADC1-409D-9B3E-CCF2D5832797}" dt="2025-05-29T11:56:54.839" v="718" actId="120"/>
          <ac:spMkLst>
            <pc:docMk/>
            <pc:sldMk cId="0" sldId="262"/>
            <ac:spMk id="2" creationId="{00000000-0000-0000-0000-000000000000}"/>
          </ac:spMkLst>
        </pc:spChg>
        <pc:spChg chg="mod">
          <ac:chgData name="Clive Kessell" userId="7c84f6a5eae4c4c2" providerId="LiveId" clId="{74D85612-ADC1-409D-9B3E-CCF2D5832797}" dt="2025-05-29T12:09:01.130" v="1117" actId="20577"/>
          <ac:spMkLst>
            <pc:docMk/>
            <pc:sldMk cId="0" sldId="262"/>
            <ac:spMk id="3" creationId="{00000000-0000-0000-0000-000000000000}"/>
          </ac:spMkLst>
        </pc:spChg>
        <pc:picChg chg="add mod">
          <ac:chgData name="Clive Kessell" userId="7c84f6a5eae4c4c2" providerId="LiveId" clId="{74D85612-ADC1-409D-9B3E-CCF2D5832797}" dt="2025-05-29T11:56:46.534" v="713"/>
          <ac:picMkLst>
            <pc:docMk/>
            <pc:sldMk cId="0" sldId="262"/>
            <ac:picMk id="4" creationId="{F8AA25E2-2F5B-166B-253B-E4C73A23C5FF}"/>
          </ac:picMkLst>
        </pc:picChg>
      </pc:sldChg>
      <pc:sldChg chg="addSp modSp mod">
        <pc:chgData name="Clive Kessell" userId="7c84f6a5eae4c4c2" providerId="LiveId" clId="{74D85612-ADC1-409D-9B3E-CCF2D5832797}" dt="2025-05-29T12:09:41.027" v="1146" actId="113"/>
        <pc:sldMkLst>
          <pc:docMk/>
          <pc:sldMk cId="0" sldId="263"/>
        </pc:sldMkLst>
        <pc:spChg chg="mod">
          <ac:chgData name="Clive Kessell" userId="7c84f6a5eae4c4c2" providerId="LiveId" clId="{74D85612-ADC1-409D-9B3E-CCF2D5832797}" dt="2025-05-29T12:00:50.908" v="892" actId="120"/>
          <ac:spMkLst>
            <pc:docMk/>
            <pc:sldMk cId="0" sldId="263"/>
            <ac:spMk id="2" creationId="{00000000-0000-0000-0000-000000000000}"/>
          </ac:spMkLst>
        </pc:spChg>
        <pc:spChg chg="mod">
          <ac:chgData name="Clive Kessell" userId="7c84f6a5eae4c4c2" providerId="LiveId" clId="{74D85612-ADC1-409D-9B3E-CCF2D5832797}" dt="2025-05-29T12:09:41.027" v="1146" actId="113"/>
          <ac:spMkLst>
            <pc:docMk/>
            <pc:sldMk cId="0" sldId="263"/>
            <ac:spMk id="3" creationId="{00000000-0000-0000-0000-000000000000}"/>
          </ac:spMkLst>
        </pc:spChg>
        <pc:picChg chg="add mod">
          <ac:chgData name="Clive Kessell" userId="7c84f6a5eae4c4c2" providerId="LiveId" clId="{74D85612-ADC1-409D-9B3E-CCF2D5832797}" dt="2025-05-29T12:00:43.273" v="890"/>
          <ac:picMkLst>
            <pc:docMk/>
            <pc:sldMk cId="0" sldId="263"/>
            <ac:picMk id="4" creationId="{6B7C3335-DB4F-79BA-44D8-D8628F25B785}"/>
          </ac:picMkLst>
        </pc:picChg>
      </pc:sldChg>
      <pc:sldChg chg="addSp delSp modSp add mod">
        <pc:chgData name="Clive Kessell" userId="7c84f6a5eae4c4c2" providerId="LiveId" clId="{74D85612-ADC1-409D-9B3E-CCF2D5832797}" dt="2025-05-29T12:02:51.750" v="927" actId="478"/>
        <pc:sldMkLst>
          <pc:docMk/>
          <pc:sldMk cId="3567103067" sldId="264"/>
        </pc:sldMkLst>
        <pc:spChg chg="mod">
          <ac:chgData name="Clive Kessell" userId="7c84f6a5eae4c4c2" providerId="LiveId" clId="{74D85612-ADC1-409D-9B3E-CCF2D5832797}" dt="2025-05-29T12:02:46.473" v="925" actId="20577"/>
          <ac:spMkLst>
            <pc:docMk/>
            <pc:sldMk cId="3567103067" sldId="264"/>
            <ac:spMk id="2" creationId="{523FA117-B915-5F46-6016-32511FAE0A0C}"/>
          </ac:spMkLst>
        </pc:spChg>
        <pc:spChg chg="del">
          <ac:chgData name="Clive Kessell" userId="7c84f6a5eae4c4c2" providerId="LiveId" clId="{74D85612-ADC1-409D-9B3E-CCF2D5832797}" dt="2025-05-29T12:02:49.286" v="926" actId="478"/>
          <ac:spMkLst>
            <pc:docMk/>
            <pc:sldMk cId="3567103067" sldId="264"/>
            <ac:spMk id="3" creationId="{C5E7598C-CEBF-9018-CEB7-F1C4BF7EBD60}"/>
          </ac:spMkLst>
        </pc:spChg>
        <pc:spChg chg="add del mod">
          <ac:chgData name="Clive Kessell" userId="7c84f6a5eae4c4c2" providerId="LiveId" clId="{74D85612-ADC1-409D-9B3E-CCF2D5832797}" dt="2025-05-29T12:02:51.750" v="927" actId="478"/>
          <ac:spMkLst>
            <pc:docMk/>
            <pc:sldMk cId="3567103067" sldId="264"/>
            <ac:spMk id="5" creationId="{26178932-26DE-DF09-67E9-CA8F6748544A}"/>
          </ac:spMkLst>
        </pc:spChg>
      </pc:sldChg>
      <pc:sldChg chg="modSp add mod">
        <pc:chgData name="Clive Kessell" userId="7c84f6a5eae4c4c2" providerId="LiveId" clId="{74D85612-ADC1-409D-9B3E-CCF2D5832797}" dt="2025-05-29T12:18:14.055" v="1504" actId="20577"/>
        <pc:sldMkLst>
          <pc:docMk/>
          <pc:sldMk cId="2482946818" sldId="265"/>
        </pc:sldMkLst>
        <pc:spChg chg="mod">
          <ac:chgData name="Clive Kessell" userId="7c84f6a5eae4c4c2" providerId="LiveId" clId="{74D85612-ADC1-409D-9B3E-CCF2D5832797}" dt="2025-05-29T12:16:47.468" v="1386" actId="27636"/>
          <ac:spMkLst>
            <pc:docMk/>
            <pc:sldMk cId="2482946818" sldId="265"/>
            <ac:spMk id="2" creationId="{723CB382-65A6-3B3E-45EA-1E5B6655D9C5}"/>
          </ac:spMkLst>
        </pc:spChg>
        <pc:spChg chg="mod">
          <ac:chgData name="Clive Kessell" userId="7c84f6a5eae4c4c2" providerId="LiveId" clId="{74D85612-ADC1-409D-9B3E-CCF2D5832797}" dt="2025-05-29T12:18:14.055" v="1504" actId="20577"/>
          <ac:spMkLst>
            <pc:docMk/>
            <pc:sldMk cId="2482946818" sldId="265"/>
            <ac:spMk id="3" creationId="{2E14754C-EF6E-9337-2689-306936CBC09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64209"/>
            <a:ext cx="7772400" cy="2492829"/>
          </a:xfrm>
        </p:spPr>
        <p:txBody>
          <a:bodyPr>
            <a:normAutofit/>
          </a:bodyPr>
          <a:lstStyle/>
          <a:p>
            <a:r>
              <a:rPr lang="en-GB" dirty="0"/>
              <a:t>Exhibitor Training Day</a:t>
            </a:r>
            <a:br>
              <a:rPr lang="en-GB" dirty="0"/>
            </a:br>
            <a:br>
              <a:rPr lang="en-GB" dirty="0"/>
            </a:br>
            <a:r>
              <a:rPr lang="en-GB" dirty="0"/>
              <a:t>Networking = Net Worth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4114800"/>
            <a:ext cx="6400800" cy="2343181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Event Planning &amp; Strategy</a:t>
            </a:r>
          </a:p>
          <a:p>
            <a:endParaRPr lang="en-GB" dirty="0"/>
          </a:p>
          <a:p>
            <a:r>
              <a:rPr lang="en-GB" dirty="0"/>
              <a:t>Clive Kessell</a:t>
            </a:r>
            <a:endParaRPr b="1" dirty="0"/>
          </a:p>
        </p:txBody>
      </p:sp>
      <p:pic>
        <p:nvPicPr>
          <p:cNvPr id="1026" name="Picture 2" descr="West Country Business Show logo">
            <a:extLst>
              <a:ext uri="{FF2B5EF4-FFF2-40B4-BE49-F238E27FC236}">
                <a16:creationId xmlns:a16="http://schemas.microsoft.com/office/drawing/2014/main" id="{23E7873F-0481-6574-F35E-D71CD23E2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85" y="-362404"/>
            <a:ext cx="2492829" cy="249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orange and white text&#10;&#10;AI-generated content may be incorrect.">
            <a:extLst>
              <a:ext uri="{FF2B5EF4-FFF2-40B4-BE49-F238E27FC236}">
                <a16:creationId xmlns:a16="http://schemas.microsoft.com/office/drawing/2014/main" id="{D23D7D85-4F3F-DD71-046A-3BF5FB06F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8114" y="5109513"/>
            <a:ext cx="1725386" cy="15743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48460D-9DFD-F7B4-9372-EC38154FF8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FA117-B915-5F46-6016-32511FAE0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2130425"/>
            <a:ext cx="7772400" cy="1470025"/>
          </a:xfrm>
        </p:spPr>
        <p:txBody>
          <a:bodyPr/>
          <a:lstStyle/>
          <a:p>
            <a:r>
              <a:rPr lang="en-GB" dirty="0"/>
              <a:t>Questions?</a:t>
            </a:r>
          </a:p>
        </p:txBody>
      </p:sp>
      <p:pic>
        <p:nvPicPr>
          <p:cNvPr id="1026" name="Picture 2" descr="West Country Business Show logo">
            <a:extLst>
              <a:ext uri="{FF2B5EF4-FFF2-40B4-BE49-F238E27FC236}">
                <a16:creationId xmlns:a16="http://schemas.microsoft.com/office/drawing/2014/main" id="{DFF81C61-F574-A5DA-662D-8CBD17809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85" y="-362404"/>
            <a:ext cx="2492829" cy="249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orange and white text&#10;&#10;AI-generated content may be incorrect.">
            <a:extLst>
              <a:ext uri="{FF2B5EF4-FFF2-40B4-BE49-F238E27FC236}">
                <a16:creationId xmlns:a16="http://schemas.microsoft.com/office/drawing/2014/main" id="{71F11235-4D0B-C67D-340D-BFCFC5D337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8114" y="5109513"/>
            <a:ext cx="1725386" cy="157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10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6998" y="160337"/>
            <a:ext cx="6172201" cy="1143000"/>
          </a:xfrm>
        </p:spPr>
        <p:txBody>
          <a:bodyPr>
            <a:normAutofit fontScale="90000"/>
          </a:bodyPr>
          <a:lstStyle/>
          <a:p>
            <a:pPr algn="l"/>
            <a:r>
              <a:rPr dirty="0"/>
              <a:t>Set Clear Networking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b="1" dirty="0"/>
              <a:t>Identify your top 3 priorities:</a:t>
            </a:r>
            <a:endParaRPr lang="en-GB" b="1" dirty="0"/>
          </a:p>
          <a:p>
            <a:pPr>
              <a:buFontTx/>
              <a:buChar char="-"/>
            </a:pPr>
            <a:r>
              <a:rPr dirty="0"/>
              <a:t>Leads</a:t>
            </a:r>
            <a:endParaRPr lang="en-GB" dirty="0"/>
          </a:p>
          <a:p>
            <a:pPr>
              <a:buFontTx/>
              <a:buChar char="-"/>
            </a:pPr>
            <a:r>
              <a:rPr dirty="0"/>
              <a:t>Partnerships</a:t>
            </a:r>
            <a:endParaRPr lang="en-GB" dirty="0"/>
          </a:p>
          <a:p>
            <a:pPr>
              <a:buFontTx/>
              <a:buChar char="-"/>
            </a:pPr>
            <a:r>
              <a:rPr dirty="0"/>
              <a:t>Brand Awareness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b="1" dirty="0"/>
              <a:t>Market Insight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- </a:t>
            </a:r>
            <a:r>
              <a:rPr dirty="0"/>
              <a:t>Focus on meaningful connections</a:t>
            </a:r>
          </a:p>
        </p:txBody>
      </p:sp>
      <p:pic>
        <p:nvPicPr>
          <p:cNvPr id="4" name="Picture 2" descr="West Country Business Show logo">
            <a:extLst>
              <a:ext uri="{FF2B5EF4-FFF2-40B4-BE49-F238E27FC236}">
                <a16:creationId xmlns:a16="http://schemas.microsoft.com/office/drawing/2014/main" id="{5C692FBB-058A-5AD6-70F3-EDF1B307B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00277"/>
            <a:ext cx="2492829" cy="249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FF77B-6398-C439-288D-8A05ADF56C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CB382-65A6-3B3E-45EA-1E5B6655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998" y="160337"/>
            <a:ext cx="6172201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Identify Targets in Advance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4754C-EF6E-9337-2689-306936CBC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Research key people in advance</a:t>
            </a:r>
            <a:r>
              <a:rPr b="1" dirty="0"/>
              <a:t>:</a:t>
            </a:r>
            <a:endParaRPr lang="en-GB" b="1" dirty="0"/>
          </a:p>
          <a:p>
            <a:pPr>
              <a:buFontTx/>
              <a:buChar char="-"/>
            </a:pPr>
            <a:r>
              <a:rPr lang="en-GB" dirty="0"/>
              <a:t>Exhibition Website</a:t>
            </a:r>
          </a:p>
          <a:p>
            <a:pPr>
              <a:buFontTx/>
              <a:buChar char="-"/>
            </a:pPr>
            <a:r>
              <a:rPr lang="en-GB" dirty="0"/>
              <a:t>Exhibition Programme</a:t>
            </a:r>
          </a:p>
          <a:p>
            <a:pPr>
              <a:buFontTx/>
              <a:buChar char="-"/>
            </a:pPr>
            <a:r>
              <a:rPr lang="en-GB" dirty="0"/>
              <a:t>LinkedIn, Search Engines, Others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b="1" dirty="0"/>
              <a:t>Market Insight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- Be interested in them</a:t>
            </a:r>
            <a:endParaRPr dirty="0"/>
          </a:p>
        </p:txBody>
      </p:sp>
      <p:pic>
        <p:nvPicPr>
          <p:cNvPr id="4" name="Picture 2" descr="West Country Business Show logo">
            <a:extLst>
              <a:ext uri="{FF2B5EF4-FFF2-40B4-BE49-F238E27FC236}">
                <a16:creationId xmlns:a16="http://schemas.microsoft.com/office/drawing/2014/main" id="{DF0B2EBB-DCBC-0453-0C49-C6DA757FD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00277"/>
            <a:ext cx="2492829" cy="249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946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2828" y="274638"/>
            <a:ext cx="6411686" cy="1143000"/>
          </a:xfrm>
        </p:spPr>
        <p:txBody>
          <a:bodyPr>
            <a:normAutofit fontScale="90000"/>
          </a:bodyPr>
          <a:lstStyle/>
          <a:p>
            <a:pPr algn="l"/>
            <a:r>
              <a:rPr dirty="0"/>
              <a:t>Craft a Clear, Compelling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b="1" dirty="0"/>
              <a:t>Use a simple formula: 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- </a:t>
            </a:r>
            <a:r>
              <a:rPr dirty="0"/>
              <a:t>Who you are + What you do + Who you help</a:t>
            </a:r>
          </a:p>
          <a:p>
            <a:pPr marL="0" indent="0">
              <a:buNone/>
            </a:pPr>
            <a:r>
              <a:rPr lang="en-GB" dirty="0"/>
              <a:t>- Give before you take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b="1" dirty="0"/>
              <a:t>Example: </a:t>
            </a:r>
            <a:endParaRPr lang="en-GB" b="1" dirty="0"/>
          </a:p>
          <a:p>
            <a:pPr marL="0" indent="0">
              <a:buNone/>
            </a:pPr>
            <a:r>
              <a:rPr sz="3000" i="1" dirty="0"/>
              <a:t>“Hi, I’m </a:t>
            </a:r>
            <a:r>
              <a:rPr lang="en-GB" sz="3000" i="1" dirty="0"/>
              <a:t>Clive </a:t>
            </a:r>
            <a:r>
              <a:rPr sz="3000" i="1" dirty="0"/>
              <a:t>from </a:t>
            </a:r>
            <a:r>
              <a:rPr lang="en-GB" sz="3000" i="1" dirty="0"/>
              <a:t>Really!, I Mentor Individuals and Businesses to Turn their Great Ideas into Successful Outcomes. How can I help you today?”</a:t>
            </a:r>
            <a:endParaRPr sz="3000" i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b="1" dirty="0"/>
              <a:t>Speak </a:t>
            </a:r>
            <a:r>
              <a:rPr lang="en-GB" b="1" dirty="0"/>
              <a:t>using </a:t>
            </a:r>
            <a:r>
              <a:rPr b="1" dirty="0"/>
              <a:t>benefits</a:t>
            </a:r>
            <a:r>
              <a:rPr lang="en-GB" b="1" dirty="0"/>
              <a:t> and outcomes</a:t>
            </a:r>
            <a:r>
              <a:rPr b="1" dirty="0"/>
              <a:t>.</a:t>
            </a:r>
          </a:p>
        </p:txBody>
      </p:sp>
      <p:pic>
        <p:nvPicPr>
          <p:cNvPr id="4" name="Picture 2" descr="West Country Business Show logo">
            <a:extLst>
              <a:ext uri="{FF2B5EF4-FFF2-40B4-BE49-F238E27FC236}">
                <a16:creationId xmlns:a16="http://schemas.microsoft.com/office/drawing/2014/main" id="{9F2CF662-03A7-6F51-17CE-0E0EA3148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00277"/>
            <a:ext cx="2492829" cy="249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2828" y="274638"/>
            <a:ext cx="6193971" cy="1143000"/>
          </a:xfrm>
        </p:spPr>
        <p:txBody>
          <a:bodyPr/>
          <a:lstStyle/>
          <a:p>
            <a:pPr algn="l"/>
            <a:r>
              <a:rPr dirty="0"/>
              <a:t>Ask Better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b="1" dirty="0"/>
              <a:t>Go beyond 'What do you do?’:</a:t>
            </a:r>
          </a:p>
          <a:p>
            <a:pPr>
              <a:buFontTx/>
              <a:buChar char="-"/>
            </a:pPr>
            <a:r>
              <a:rPr lang="en-GB" dirty="0"/>
              <a:t>Prepare your Authentic Conversation Starters</a:t>
            </a:r>
          </a:p>
          <a:p>
            <a:pPr>
              <a:buFontTx/>
              <a:buChar char="-"/>
            </a:pPr>
            <a:r>
              <a:rPr lang="en-GB" dirty="0"/>
              <a:t>Make them Open-ended Questions</a:t>
            </a:r>
            <a:endParaRPr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b="1" dirty="0"/>
              <a:t>Be curious and genuinely interested.</a:t>
            </a:r>
            <a:r>
              <a:rPr lang="en-GB" b="1" dirty="0"/>
              <a:t> Listen!</a:t>
            </a:r>
          </a:p>
          <a:p>
            <a:pPr marL="0" indent="0">
              <a:buNone/>
            </a:pPr>
            <a:r>
              <a:rPr lang="en-GB" dirty="0"/>
              <a:t>- How can you help?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How will you handle negativity/rejection?</a:t>
            </a:r>
          </a:p>
          <a:p>
            <a:pPr marL="0" indent="0">
              <a:buNone/>
            </a:pPr>
            <a:r>
              <a:rPr lang="en-GB" dirty="0"/>
              <a:t>- Have an exit strategy</a:t>
            </a:r>
          </a:p>
          <a:p>
            <a:pPr marL="0" indent="0">
              <a:buNone/>
            </a:pPr>
            <a:endParaRPr b="1" dirty="0"/>
          </a:p>
        </p:txBody>
      </p:sp>
      <p:pic>
        <p:nvPicPr>
          <p:cNvPr id="4" name="Picture 2" descr="West Country Business Show logo">
            <a:extLst>
              <a:ext uri="{FF2B5EF4-FFF2-40B4-BE49-F238E27FC236}">
                <a16:creationId xmlns:a16="http://schemas.microsoft.com/office/drawing/2014/main" id="{03DA492C-A8CC-C233-5B47-26792E475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00277"/>
            <a:ext cx="2492829" cy="249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2828" y="274638"/>
            <a:ext cx="6193971" cy="1143000"/>
          </a:xfrm>
        </p:spPr>
        <p:txBody>
          <a:bodyPr>
            <a:normAutofit/>
          </a:bodyPr>
          <a:lstStyle/>
          <a:p>
            <a:pPr algn="l"/>
            <a:r>
              <a:rPr dirty="0"/>
              <a:t>Attract &amp; Engage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b="1" dirty="0"/>
              <a:t>Clear signage, interactive displays, giveaways</a:t>
            </a:r>
            <a:r>
              <a:rPr lang="en-GB" b="1" dirty="0"/>
              <a:t>, competitions, business card draw, others?</a:t>
            </a:r>
            <a:endParaRPr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b="1" dirty="0"/>
              <a:t>Stand in front of your booth – be proactive</a:t>
            </a:r>
          </a:p>
          <a:p>
            <a:pPr>
              <a:buFontTx/>
              <a:buChar char="-"/>
            </a:pPr>
            <a:r>
              <a:rPr lang="en-GB" dirty="0"/>
              <a:t>How many personnel will you bring?</a:t>
            </a:r>
          </a:p>
          <a:p>
            <a:pPr>
              <a:buFontTx/>
              <a:buChar char="-"/>
            </a:pPr>
            <a:r>
              <a:rPr lang="en-GB" dirty="0"/>
              <a:t>Take breaks!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b="1" dirty="0"/>
              <a:t>Encourage social sharing with visual appeal</a:t>
            </a:r>
            <a:endParaRPr lang="en-GB" b="1" dirty="0"/>
          </a:p>
          <a:p>
            <a:pPr>
              <a:buFontTx/>
              <a:buChar char="-"/>
            </a:pPr>
            <a:r>
              <a:rPr lang="en-GB" dirty="0"/>
              <a:t>Offer mutual support</a:t>
            </a:r>
            <a:endParaRPr dirty="0"/>
          </a:p>
        </p:txBody>
      </p:sp>
      <p:pic>
        <p:nvPicPr>
          <p:cNvPr id="4" name="Picture 2" descr="West Country Business Show logo">
            <a:extLst>
              <a:ext uri="{FF2B5EF4-FFF2-40B4-BE49-F238E27FC236}">
                <a16:creationId xmlns:a16="http://schemas.microsoft.com/office/drawing/2014/main" id="{F109EBF5-10D8-6671-826A-755B4E30A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00277"/>
            <a:ext cx="2492829" cy="249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2828" y="274638"/>
            <a:ext cx="6193971" cy="1143000"/>
          </a:xfrm>
        </p:spPr>
        <p:txBody>
          <a:bodyPr>
            <a:normAutofit fontScale="90000"/>
          </a:bodyPr>
          <a:lstStyle/>
          <a:p>
            <a:pPr algn="l"/>
            <a:r>
              <a:rPr dirty="0"/>
              <a:t>Network Beyond the Booth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r>
              <a:rPr b="1" dirty="0"/>
              <a:t>Attend workshops and casual spaces</a:t>
            </a:r>
          </a:p>
          <a:p>
            <a:pPr marL="0" indent="0">
              <a:buNone/>
            </a:pPr>
            <a:r>
              <a:rPr lang="en-GB" dirty="0"/>
              <a:t>- Who will remain at the Booth?</a:t>
            </a:r>
          </a:p>
          <a:p>
            <a:pPr marL="0" indent="0">
              <a:buNone/>
            </a:pPr>
            <a:r>
              <a:rPr b="1" dirty="0"/>
              <a:t>Don’t cling to your circle</a:t>
            </a:r>
            <a:r>
              <a:rPr lang="en-GB" b="1" dirty="0"/>
              <a:t>, </a:t>
            </a:r>
            <a:r>
              <a:rPr b="1" dirty="0"/>
              <a:t>explore</a:t>
            </a:r>
          </a:p>
          <a:p>
            <a:pPr marL="0" indent="0">
              <a:buNone/>
            </a:pPr>
            <a:r>
              <a:rPr lang="en-GB" dirty="0"/>
              <a:t>- Be a more curious version of yourself</a:t>
            </a:r>
          </a:p>
          <a:p>
            <a:pPr marL="0" indent="0">
              <a:buNone/>
            </a:pPr>
            <a:r>
              <a:rPr b="1" dirty="0"/>
              <a:t>Connect on LinkedIn instantly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- Take their details and record topics discussed</a:t>
            </a:r>
            <a:endParaRPr dirty="0"/>
          </a:p>
        </p:txBody>
      </p:sp>
      <p:pic>
        <p:nvPicPr>
          <p:cNvPr id="4" name="Picture 2" descr="West Country Business Show logo">
            <a:extLst>
              <a:ext uri="{FF2B5EF4-FFF2-40B4-BE49-F238E27FC236}">
                <a16:creationId xmlns:a16="http://schemas.microsoft.com/office/drawing/2014/main" id="{20E636AD-F66D-79B5-BD46-45DB0DE29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00277"/>
            <a:ext cx="2492829" cy="249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2828" y="274638"/>
            <a:ext cx="6193971" cy="1143000"/>
          </a:xfrm>
        </p:spPr>
        <p:txBody>
          <a:bodyPr/>
          <a:lstStyle/>
          <a:p>
            <a:pPr algn="l"/>
            <a:r>
              <a:rPr dirty="0"/>
              <a:t>Follow Up with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b="1" dirty="0"/>
              <a:t>Follow up within </a:t>
            </a:r>
            <a:r>
              <a:rPr lang="en-GB" b="1" dirty="0"/>
              <a:t>72</a:t>
            </a:r>
            <a:r>
              <a:rPr b="1" dirty="0"/>
              <a:t> hours</a:t>
            </a:r>
          </a:p>
          <a:p>
            <a:pPr marL="0" indent="0">
              <a:buNone/>
            </a:pPr>
            <a:r>
              <a:rPr lang="en-GB" dirty="0"/>
              <a:t>- </a:t>
            </a:r>
            <a:r>
              <a:rPr dirty="0"/>
              <a:t>Mention who you are</a:t>
            </a:r>
            <a:r>
              <a:rPr lang="en-GB" dirty="0"/>
              <a:t> and </a:t>
            </a:r>
            <a:r>
              <a:rPr dirty="0"/>
              <a:t>what you discussed</a:t>
            </a:r>
          </a:p>
          <a:p>
            <a:pPr marL="0" indent="0">
              <a:buNone/>
            </a:pPr>
            <a:endParaRPr lang="en-GB" sz="2800" i="1" dirty="0"/>
          </a:p>
          <a:p>
            <a:pPr marL="0" indent="0">
              <a:buNone/>
            </a:pPr>
            <a:r>
              <a:rPr lang="en-GB" sz="2800" b="1" dirty="0"/>
              <a:t>Example:</a:t>
            </a:r>
          </a:p>
          <a:p>
            <a:pPr marL="0" indent="0">
              <a:buNone/>
            </a:pPr>
            <a:r>
              <a:rPr sz="2800" i="1" dirty="0"/>
              <a:t>'Hi [Name], it was great to meet at the </a:t>
            </a:r>
            <a:r>
              <a:rPr lang="en-GB" sz="2800" i="1" dirty="0"/>
              <a:t>Westcountry Business S</a:t>
            </a:r>
            <a:r>
              <a:rPr sz="2800" i="1" dirty="0"/>
              <a:t>how</a:t>
            </a:r>
            <a:r>
              <a:rPr lang="en-GB" sz="2800" i="1" dirty="0"/>
              <a:t>, I enjoyed our conversation about [Topic discussed]. Are you available for a call next week?</a:t>
            </a:r>
            <a:r>
              <a:rPr dirty="0"/>
              <a:t>'</a:t>
            </a:r>
          </a:p>
        </p:txBody>
      </p:sp>
      <p:pic>
        <p:nvPicPr>
          <p:cNvPr id="4" name="Picture 2" descr="West Country Business Show logo">
            <a:extLst>
              <a:ext uri="{FF2B5EF4-FFF2-40B4-BE49-F238E27FC236}">
                <a16:creationId xmlns:a16="http://schemas.microsoft.com/office/drawing/2014/main" id="{F8AA25E2-2F5B-166B-253B-E4C73A23C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00277"/>
            <a:ext cx="2492829" cy="249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2828" y="274638"/>
            <a:ext cx="6193971" cy="1143000"/>
          </a:xfrm>
        </p:spPr>
        <p:txBody>
          <a:bodyPr/>
          <a:lstStyle/>
          <a:p>
            <a:pPr algn="l"/>
            <a:r>
              <a:rPr dirty="0"/>
              <a:t>Final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b="1" dirty="0"/>
              <a:t>Be intentional</a:t>
            </a:r>
          </a:p>
          <a:p>
            <a:endParaRPr lang="en-GB" dirty="0"/>
          </a:p>
          <a:p>
            <a:pPr marL="0" indent="0">
              <a:buNone/>
            </a:pPr>
            <a:r>
              <a:rPr b="1" dirty="0"/>
              <a:t>Be approachable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b="1" dirty="0"/>
              <a:t>Be consistent</a:t>
            </a:r>
            <a:endParaRPr lang="en-GB"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b="1" dirty="0"/>
              <a:t>Relationships first – results will follow!</a:t>
            </a:r>
          </a:p>
        </p:txBody>
      </p:sp>
      <p:pic>
        <p:nvPicPr>
          <p:cNvPr id="4" name="Picture 2" descr="West Country Business Show logo">
            <a:extLst>
              <a:ext uri="{FF2B5EF4-FFF2-40B4-BE49-F238E27FC236}">
                <a16:creationId xmlns:a16="http://schemas.microsoft.com/office/drawing/2014/main" id="{6B7C3335-DB4F-79BA-44D8-D8628F25B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00277"/>
            <a:ext cx="2492829" cy="249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11705</TotalTime>
  <Words>337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Exhibitor Training Day  Networking = Net Worth</vt:lpstr>
      <vt:lpstr>Set Clear Networking Goals</vt:lpstr>
      <vt:lpstr>Identify Targets in Advance</vt:lpstr>
      <vt:lpstr>Craft a Clear, Compelling Introduction</vt:lpstr>
      <vt:lpstr>Ask Better Questions</vt:lpstr>
      <vt:lpstr>Attract &amp; Engage</vt:lpstr>
      <vt:lpstr>Network Beyond the Booth</vt:lpstr>
      <vt:lpstr>Follow Up with Purpose</vt:lpstr>
      <vt:lpstr>Final Tips</vt:lpstr>
      <vt:lpstr>Questions?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Clive Kessell</cp:lastModifiedBy>
  <cp:revision>1</cp:revision>
  <dcterms:created xsi:type="dcterms:W3CDTF">2013-01-27T09:14:16Z</dcterms:created>
  <dcterms:modified xsi:type="dcterms:W3CDTF">2025-05-29T12:22:03Z</dcterms:modified>
  <cp:category/>
</cp:coreProperties>
</file>