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1" r:id="rId5"/>
  </p:sldMasterIdLst>
  <p:notesMasterIdLst>
    <p:notesMasterId r:id="rId21"/>
  </p:notesMasterIdLst>
  <p:sldIdLst>
    <p:sldId id="257" r:id="rId6"/>
    <p:sldId id="2147475224" r:id="rId7"/>
    <p:sldId id="2147475214" r:id="rId8"/>
    <p:sldId id="2147475223" r:id="rId9"/>
    <p:sldId id="2147475217" r:id="rId10"/>
    <p:sldId id="2147475219" r:id="rId11"/>
    <p:sldId id="2147475225" r:id="rId12"/>
    <p:sldId id="2147475226" r:id="rId13"/>
    <p:sldId id="2147475220" r:id="rId14"/>
    <p:sldId id="2147475218" r:id="rId15"/>
    <p:sldId id="2147475227" r:id="rId16"/>
    <p:sldId id="2147475221" r:id="rId17"/>
    <p:sldId id="2147475228" r:id="rId18"/>
    <p:sldId id="2147475222" r:id="rId19"/>
    <p:sldId id="214747522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000878-DD33-EF4E-886E-61B9F093274C}" v="1388" dt="2024-05-28T21:43:16.503"/>
    <p1510:client id="{F33B0265-4ADC-41DF-895C-CF8B3048987B}" v="1" dt="2024-05-28T20:51:15.0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39435" autoAdjust="0"/>
  </p:normalViewPr>
  <p:slideViewPr>
    <p:cSldViewPr snapToGrid="0">
      <p:cViewPr varScale="1">
        <p:scale>
          <a:sx n="37" d="100"/>
          <a:sy n="37" d="100"/>
        </p:scale>
        <p:origin x="241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28F27-33EF-4EA6-BFF4-352C18D9384B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778A7-6C3B-45B3-A7AA-A63CDF4A8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55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We’re so glad to be here with you today. We’re going to have, an interesting conversation about the Event of The Future and audience expectations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Time for Q&amp;A at the end. Use your CHIME app!!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Encore partnered with Kantar, a leading global research firm. We knew, as you do, that things are shifting. With focus on the generational shift, ESG and ROI, our investment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helped us validate audience expectations and offer a perspective on these key trends</a:t>
            </a:r>
          </a:p>
          <a:p>
            <a:pPr marL="0" marR="0" lvl="0" indent="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4DF28-F985-4E38-8483-9299C30A96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312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Creating “choose your journey” moments, for example…Our &amp; Equal has 12 community engagement groups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buFont typeface="Symbol" pitchFamily="2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We build interactive workshops, take input, created audience curated moments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What you see here is a purposeful experience that allowed the audience to curate the future of content 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Christine: 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fundamental to understand the community, IS the audience.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Your exhibitions/conventions can be designed for IMPACT, aligning to the expectations of the audience –be it attendees, exhibitors, sponsors, speakers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78A7-6C3B-45B3-A7AA-A63CDF4A82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08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When we think about exhibition/conventions, how we active space matters.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When you infuse your space with multiple choice offerings, you give attendees the ability to control and define their event experience.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We are all used to using the pool for a convention reception, or pre-function areas for registration, but how about using space in other ways?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Could you create experiences, for example, at a city wide using the walking paths more purposefully?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TO NEXT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78A7-6C3B-45B3-A7AA-A63CDF4A82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05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exhibit experience can look very different -here is the Encore experience at IMEX 2023, which purposely used the space to</a:t>
            </a:r>
          </a:p>
          <a:p>
            <a:pPr marL="514350" indent="-514350">
              <a:buAutoNum type="arabicPeriod"/>
            </a:pPr>
            <a:r>
              <a:rPr lang="en-US" sz="2800" dirty="0">
                <a:effectLst/>
              </a:rPr>
              <a:t>To create an experience that evokes emotion and deep thought</a:t>
            </a:r>
          </a:p>
          <a:p>
            <a:pPr marL="514350" indent="-514350">
              <a:buAutoNum type="arabicPeriod"/>
            </a:pPr>
            <a:r>
              <a:rPr lang="en-US" sz="2800" dirty="0">
                <a:effectLst/>
              </a:rPr>
              <a:t>A space for connection, where technology was used to prompt conversation on the thoughts and feelings evoked from the experience</a:t>
            </a:r>
          </a:p>
          <a:p>
            <a:pPr marL="514350" indent="-514350">
              <a:buAutoNum type="arabicPeriod"/>
            </a:pPr>
            <a:r>
              <a:rPr lang="en-US" sz="2800" dirty="0">
                <a:effectLst/>
              </a:rPr>
              <a:t>A casual quiet space –a space for respite</a:t>
            </a:r>
          </a:p>
          <a:p>
            <a:pPr marL="514350" indent="-514350">
              <a:buAutoNum type="arabicPeriod"/>
            </a:pPr>
            <a:r>
              <a:rPr lang="en-US" sz="2800" dirty="0">
                <a:effectLst/>
              </a:rPr>
              <a:t>A speakeasy where the energy ramped up and down depending upon the time of day. Quiet zone in the morning to early afternoon, then more energy to a happy hour early evening.</a:t>
            </a:r>
          </a:p>
          <a:p>
            <a:pPr marL="514350" indent="-514350">
              <a:buAutoNum type="arabicPeriod"/>
            </a:pPr>
            <a:endParaRPr lang="en-US" sz="2800" dirty="0">
              <a:effectLst/>
            </a:endParaRPr>
          </a:p>
          <a:p>
            <a:pPr marL="514350" indent="-514350">
              <a:buAutoNum type="arabicPeriod"/>
            </a:pPr>
            <a:r>
              <a:rPr lang="en-US" sz="2800" dirty="0">
                <a:effectLst/>
              </a:rPr>
              <a:t>We call this a next gen tradeshow experience because the goal was to create an experience that ensured interactions were elevated above a typical transactional nature. </a:t>
            </a:r>
          </a:p>
          <a:p>
            <a:pPr marL="514350" indent="-514350">
              <a:buAutoNum type="arabicPeriod"/>
            </a:pPr>
            <a:r>
              <a:rPr lang="en-US" sz="2800" dirty="0">
                <a:effectLst/>
              </a:rPr>
              <a:t>The strategy for the experience, the design of the spaces helped achieve that.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78A7-6C3B-45B3-A7AA-A63CDF4A82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25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QUESTION: Erin, how do you think about spaces to connect people?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[Erin]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We think about that in many ways, one example is specific to food and beverage experiences, for example. Not doing seated plated meals.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Color coding the community groups so they can find “their people” by colored tags in the cafeteria. Organic interactions is a goal of theirs.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Tents for waiting for buses. AC. Place to interact. Multi-use with VIP spaces and Non-VIPs.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ERIN ASK : Christine, from a design thinking perspective, we’ve got all these great ideas going to create belonging, emotional connection, to activate differently to foster organic connections. </a:t>
            </a: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But talk to us about the role of technology to help facilitate human interaction.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78A7-6C3B-45B3-A7AA-A63CDF4A82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46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[Christine]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That’s a great question Erin.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One of the 6 trends puts a focus on the expectation that despite emerging tools and immersive technologies, people continue to crave in-person connections. The event of the future, in most all formats -including exhibits and conventions, will be tech-first and data-driven, deepening engagement and measuring interactions. The key however is to ensure the authenticity of human connection remain unaltered.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ERIN, are you seeing this shift and how are you leaning into technology to support community interaction?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[Erin]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We do lean into Tech, and believe it needs to be used purposefully.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tools today offer the ability to facilitate interaction, but I agree with you in that we can’t lose sight of human connection when implementing tech.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And data collection needs to be actionable, if you collect the data, use it smartly, use it to continue to evolve the experience.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78A7-6C3B-45B3-A7AA-A63CDF4A82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611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CHRISTINE: That’s a great point Erin, in the rich, but low-tech example of Snowflake, how did you collect data and what did you do with the data collection?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ERIN: Manual coding, quality not as rich/trade off -rich data changed our strategy to the business of belonging, through authenticity, rising tide, intersectional allyship. Learning and evolving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QUESTION: Sam, I’d love now to open it up to the audience to get their insights and questions.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78A7-6C3B-45B3-A7AA-A63CDF4A82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22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 quick minute on the methodology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 fontAlgn="base"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Expert Interviews -</a:t>
            </a: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 work futurist, the president of the event safety alliance, a creative strategist to a digital anthropologist -not your usual suspects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 fontAlgn="base"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Trend Mapping Workshop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 fontAlgn="base"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Implications Workshop -8 Hypothesis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 fontAlgn="base">
              <a:buFont typeface="Courier New" panose="02070309020205020404" pitchFamily="49" charset="0"/>
              <a:buChar char="o"/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Strategic Trend Development -landed on 6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4DF28-F985-4E38-8483-9299C30A96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357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All 6 of these have one thing in common -people.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We will touch on these throughout our conversation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You will see a pattern of how change is affecting how people, your audiences, view the value of events and how that value shift is also shifting behavior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QUICK OVERVIEW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007CC0-2ADC-49DB-AF77-2B550183F3E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603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QUESTION: So, Erin, let’s start with the trend, designing for belonging. When we spoke a few weeks ago prior to this event,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one of the things that stood out to me the most was how effectively Out &amp; Equal designs for belonging.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Why is that so important and 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can you give us an example of elevating DEIB?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Representation is key for the audience to feel seen. Be bold with that.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en-US" dirty="0"/>
              <a:t>CLICK TO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007CC0-2ADC-49DB-AF77-2B550183F3E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707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Example: Snowflake activation. Had everyone write down what they were “covering” at work and then crumple it up into a snowball. Snowball fight.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itchFamily="2" charset="2"/>
              <a:buChar char=""/>
            </a:pPr>
            <a:r>
              <a:rPr lang="en-US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Adding play enhances belonging.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78A7-6C3B-45B3-A7AA-A63CDF4A82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10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CHRISTINE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 love this.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We know belonging exists beyond the LGBTQ+ community, what we’ve learned from the research is that it’s an expectation for the majority of modern professionals, 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especially the upcoming generations.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 your snowflake example, you created a meaningful and emotional response, the trend 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of Emotive Affect. Those WOW moments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trend tells us that measuring the attendee’s emotional response will become a primary design input and metric for IMPACT at events.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78A7-6C3B-45B3-A7AA-A63CDF4A82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0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ERIN ASKS CK Question: We are a cause-based organization, so emotional connection is critical to our success.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Christine, how important is it to create a sense of belonging and emotive affect for an organization that isn’t cause-based?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It’s equally important for the event of the future for all event types, exhibitions and conventions included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This is one piece of the “time value equation”, the idea that if I’m going to spend my time and money, I need to see my ROI, and a curated event, designed for me, helps to validate that ROI.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Belonging also includes accessibility. A ramp stage right is no longer enough, or making sure you have 4 kinds of non-dairy products. 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event of the future includes consideration for font type and size, color used on screen, area of respite for neurodiverse needs and lighting for example.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78A7-6C3B-45B3-A7AA-A63CDF4A82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83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Lip reading example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SLIDE 8 Here is our own example, at ASAE how our booth design encouraged DEIB conversation, the first touchpoint was the buttons -before any conversation or sales engagement, 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leading to a different conversation about how Encore can help to design -in this example, create connection.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78A7-6C3B-45B3-A7AA-A63CDF4A82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53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Here is our own example, at ASAE how our booth design encouraged DEIB conversation, the first touchpoint was the buttons -before any conversation or sales engagement, 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leading to a different conversation about how Encore can help to design –and.. create connection.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This aligned to the objective ASAE had for the overall exhibition, focused on the importance of DEIB.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So collectively, the audience was having purposeful experiences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/>
          </a:p>
          <a:p>
            <a:r>
              <a:rPr lang="en-US" b="1"/>
              <a:t>CHRISITNE ASKS ERIN</a:t>
            </a: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Erin, I know you do some really cool stuff to bring people together, can you talk a bit </a:t>
            </a: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about your community engagement efforts and what this audience might learn from that?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78A7-6C3B-45B3-A7AA-A63CDF4A82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60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FD759A-B808-6F4F-AA5A-328239DABCD0}"/>
              </a:ext>
            </a:extLst>
          </p:cNvPr>
          <p:cNvSpPr/>
          <p:nvPr userDrawn="1"/>
        </p:nvSpPr>
        <p:spPr>
          <a:xfrm>
            <a:off x="8379228" y="5515191"/>
            <a:ext cx="3812771" cy="1271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3D31D-1EA4-B440-9A05-7A6DD50A9E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5018" y="1998921"/>
            <a:ext cx="7185660" cy="1728030"/>
          </a:xfrm>
        </p:spPr>
        <p:txBody>
          <a:bodyPr lIns="0" tIns="0" rIns="0" bIns="0" anchor="b">
            <a:normAutofit/>
          </a:bodyPr>
          <a:lstStyle>
            <a:lvl1pPr algn="l">
              <a:defRPr sz="4000" b="0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ADC66-A91E-7443-A16C-9453E8EE4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5018" y="4021221"/>
            <a:ext cx="7185660" cy="336897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05D7DB-7327-9F45-94C8-039493ED9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813934" cy="38139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D36C5B-EC3B-944F-BBE4-CE517B8152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10" y="5693915"/>
            <a:ext cx="3062968" cy="70688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F47CDD8-1F88-452C-7B3C-B5E22844C95D}"/>
              </a:ext>
            </a:extLst>
          </p:cNvPr>
          <p:cNvGrpSpPr/>
          <p:nvPr userDrawn="1"/>
        </p:nvGrpSpPr>
        <p:grpSpPr>
          <a:xfrm>
            <a:off x="9976547" y="5868474"/>
            <a:ext cx="1585658" cy="532317"/>
            <a:chOff x="9964183" y="5907127"/>
            <a:chExt cx="1062341" cy="356636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2A939086-4E0E-33C1-64E6-567BEA6E99E8}"/>
                </a:ext>
              </a:extLst>
            </p:cNvPr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134044" y="5944027"/>
              <a:ext cx="892480" cy="168848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506DD78-9311-9D14-B60C-2E94E365A3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964183" y="5907127"/>
              <a:ext cx="0" cy="35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8248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Title and 4 column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0EE00-C9F2-0548-8326-56022CF16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15AA7-F2E1-CB40-A11D-C4A7C8172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CBB0-CE38-D444-9124-BF38E965B38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F84D8E-0B14-EF4B-A2E5-7ACFD7A74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0809767" y="0"/>
            <a:ext cx="1382233" cy="1382233"/>
          </a:xfrm>
          <a:prstGeom prst="rect">
            <a:avLst/>
          </a:prstGeom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28884EDD-A1B7-4C79-9D02-502F332B50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1528" y="1645920"/>
            <a:ext cx="2498090" cy="4297680"/>
          </a:xfrm>
        </p:spPr>
        <p:txBody>
          <a:bodyPr/>
          <a:lstStyle>
            <a:lvl5pPr marL="1371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D5CADD67-088B-44D4-A889-485E9589DF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77801" y="1645920"/>
            <a:ext cx="2498090" cy="4297680"/>
          </a:xfrm>
        </p:spPr>
        <p:txBody>
          <a:bodyPr/>
          <a:lstStyle>
            <a:lvl5pPr marL="1371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27FEAE7-8930-45F1-BB6C-5CDE6983609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84074" y="1645920"/>
            <a:ext cx="2498090" cy="4297680"/>
          </a:xfrm>
        </p:spPr>
        <p:txBody>
          <a:bodyPr/>
          <a:lstStyle>
            <a:lvl5pPr marL="1371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92566CA-EDBE-44AE-8726-D3EF8795FC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890346" y="1645920"/>
            <a:ext cx="2498090" cy="4297680"/>
          </a:xfrm>
        </p:spPr>
        <p:txBody>
          <a:bodyPr/>
          <a:lstStyle>
            <a:lvl5pPr marL="1371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31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Gray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C547C-4099-0B4F-9235-B1C7ECB4A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E31FC-8B9F-BC42-BDB0-867735D7DBB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73083" y="1645920"/>
            <a:ext cx="5122669" cy="4297680"/>
          </a:xfrm>
        </p:spPr>
        <p:txBody>
          <a:bodyPr/>
          <a:lstStyle>
            <a:lvl1pPr>
              <a:defRPr/>
            </a:lvl1pPr>
            <a:lvl2pPr marL="344488" indent="-312738">
              <a:buSzPct val="100000"/>
              <a:buFont typeface="Calibri" panose="020F0502020204030204" pitchFamily="34" charset="0"/>
              <a:buChar char="&gt;"/>
              <a:defRPr/>
            </a:lvl2pPr>
            <a:lvl3pPr marL="690563" indent="-233363">
              <a:buSzPct val="100000"/>
              <a:buFont typeface="Arial" panose="020B0604020202020204" pitchFamily="34" charset="0"/>
              <a:buChar char="•"/>
              <a:defRPr/>
            </a:lvl3pPr>
            <a:lvl4pPr marL="1028700" indent="-233363">
              <a:buFont typeface="Calibri" panose="020F0502020204030204" pitchFamily="34" charset="0"/>
              <a:buChar char="»"/>
              <a:defRPr/>
            </a:lvl4pPr>
          </a:lstStyle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40D88-8C04-0B46-86E4-D644985BB9C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8974" y="1645920"/>
            <a:ext cx="5109462" cy="4297680"/>
          </a:xfrm>
        </p:spPr>
        <p:txBody>
          <a:bodyPr/>
          <a:lstStyle>
            <a:lvl1pPr>
              <a:defRPr/>
            </a:lvl1pPr>
            <a:lvl2pPr marL="344488" indent="-312738">
              <a:buSzPct val="100000"/>
              <a:buFont typeface="Calibri" panose="020F0502020204030204" pitchFamily="34" charset="0"/>
              <a:buChar char="&gt;"/>
              <a:defRPr/>
            </a:lvl2pPr>
            <a:lvl3pPr>
              <a:buSzPct val="100000"/>
              <a:defRPr/>
            </a:lvl3pPr>
            <a:lvl4pPr marL="1028700" indent="-233363">
              <a:buFont typeface="Calibri" panose="020F0502020204030204" pitchFamily="34" charset="0"/>
              <a:buChar char="»"/>
              <a:defRPr/>
            </a:lvl4pPr>
          </a:lstStyle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BA447-D8E8-154D-9317-0FC4A965F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CBB0-CE38-D444-9124-BF38E965B38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F84D8E-0B14-EF4B-A2E5-7ACFD7A74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 flipH="1" flipV="1">
            <a:off x="10424160" y="0"/>
            <a:ext cx="1767840" cy="176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35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C547C-4099-0B4F-9235-B1C7ECB4A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BA447-D8E8-154D-9317-0FC4A965F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CBB0-CE38-D444-9124-BF38E965B38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F84D8E-0B14-EF4B-A2E5-7ACFD7A74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0809767" y="0"/>
            <a:ext cx="1382233" cy="138223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E2BBE89-4BB7-4997-B77B-D5D0E6EC66B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73083" y="1645920"/>
            <a:ext cx="5122669" cy="4297680"/>
          </a:xfrm>
        </p:spPr>
        <p:txBody>
          <a:bodyPr/>
          <a:lstStyle>
            <a:lvl1pPr>
              <a:defRPr/>
            </a:lvl1pPr>
            <a:lvl2pPr marL="344488" indent="-312738">
              <a:buSzPct val="100000"/>
              <a:buFont typeface="Calibri" panose="020F0502020204030204" pitchFamily="34" charset="0"/>
              <a:buChar char="&gt;"/>
              <a:defRPr/>
            </a:lvl2pPr>
            <a:lvl3pPr marL="690563" indent="-233363">
              <a:buSzPct val="100000"/>
              <a:buFont typeface="Arial" panose="020B0604020202020204" pitchFamily="34" charset="0"/>
              <a:buChar char="•"/>
              <a:defRPr/>
            </a:lvl3pPr>
            <a:lvl4pPr marL="1028700" indent="-233363">
              <a:buFont typeface="Calibri" panose="020F0502020204030204" pitchFamily="34" charset="0"/>
              <a:buChar char="»"/>
              <a:defRPr/>
            </a:lvl4pPr>
          </a:lstStyle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5268DE7-E31C-4067-ACB4-A6E93941D0C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8974" y="1645920"/>
            <a:ext cx="5109462" cy="4297680"/>
          </a:xfrm>
        </p:spPr>
        <p:txBody>
          <a:bodyPr/>
          <a:lstStyle>
            <a:lvl1pPr>
              <a:defRPr/>
            </a:lvl1pPr>
            <a:lvl2pPr marL="344488" indent="-312738">
              <a:buSzPct val="100000"/>
              <a:buFont typeface="Calibri" panose="020F0502020204030204" pitchFamily="34" charset="0"/>
              <a:buChar char="&gt;"/>
              <a:defRPr/>
            </a:lvl2pPr>
            <a:lvl3pPr>
              <a:buSzPct val="100000"/>
              <a:defRPr/>
            </a:lvl3pPr>
            <a:lvl4pPr marL="1028700" indent="-233363">
              <a:buFont typeface="Calibri" panose="020F0502020204030204" pitchFamily="34" charset="0"/>
              <a:buChar char="»"/>
              <a:defRPr/>
            </a:lvl4pPr>
          </a:lstStyle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11825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2 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060625-2B0C-E54A-BF56-F3690A3CA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3083" y="1645920"/>
            <a:ext cx="4858838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0" i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2B144A-AACB-7C41-ADB9-3ED648B5727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73083" y="2560320"/>
            <a:ext cx="4865718" cy="3383280"/>
          </a:xfrm>
        </p:spPr>
        <p:txBody>
          <a:bodyPr>
            <a:noAutofit/>
          </a:bodyPr>
          <a:lstStyle>
            <a:lvl1pPr>
              <a:defRPr sz="1600" b="0" i="0">
                <a:latin typeface="+mn-lt"/>
              </a:defRPr>
            </a:lvl1pPr>
            <a:lvl2pPr marL="344488" indent="-312738">
              <a:buSzPct val="100000"/>
              <a:buFont typeface="Calibri" panose="020F0502020204030204" pitchFamily="34" charset="0"/>
              <a:buChar char="&gt;"/>
              <a:defRPr sz="2000">
                <a:latin typeface="+mn-lt"/>
              </a:defRPr>
            </a:lvl2pPr>
            <a:lvl3pPr>
              <a:buSzPct val="100000"/>
              <a:defRPr sz="1800">
                <a:latin typeface="+mn-lt"/>
              </a:defRPr>
            </a:lvl3pPr>
            <a:lvl4pPr marL="1028700" indent="-233363">
              <a:buFont typeface="Calibri" panose="020F0502020204030204" pitchFamily="34" charset="0"/>
              <a:buChar char="»"/>
              <a:defRPr sz="1400">
                <a:latin typeface="+mn-lt"/>
              </a:defRPr>
            </a:lvl4pPr>
          </a:lstStyle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85AE2B-8EDA-A24D-B02E-807156AE6E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53200" y="1645920"/>
            <a:ext cx="4835236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F86E0A-FACE-734A-8CD7-352D0EA57C7A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553200" y="2560320"/>
            <a:ext cx="4835236" cy="3383280"/>
          </a:xfrm>
        </p:spPr>
        <p:txBody>
          <a:bodyPr>
            <a:noAutofit/>
          </a:bodyPr>
          <a:lstStyle>
            <a:lvl1pPr>
              <a:defRPr sz="1600" b="0" i="0">
                <a:latin typeface="+mn-lt"/>
              </a:defRPr>
            </a:lvl1pPr>
            <a:lvl2pPr marL="344488" indent="-312738">
              <a:buSzPct val="100000"/>
              <a:buFont typeface="Calibri" panose="020F0502020204030204" pitchFamily="34" charset="0"/>
              <a:buChar char="&gt;"/>
              <a:defRPr sz="2000">
                <a:latin typeface="+mn-lt"/>
              </a:defRPr>
            </a:lvl2pPr>
            <a:lvl3pPr>
              <a:buSzPct val="100000"/>
              <a:defRPr sz="1800">
                <a:latin typeface="+mn-lt"/>
              </a:defRPr>
            </a:lvl3pPr>
            <a:lvl4pPr marL="1028700" indent="-233363">
              <a:buFont typeface="Calibri" panose="020F0502020204030204" pitchFamily="34" charset="0"/>
              <a:buChar char="»"/>
              <a:defRPr sz="1400">
                <a:latin typeface="+mn-lt"/>
              </a:defRPr>
            </a:lvl4pPr>
          </a:lstStyle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6ED5DB-8712-3540-A7B4-EF4B48F6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CBB0-CE38-D444-9124-BF38E965B38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F84D8E-0B14-EF4B-A2E5-7ACFD7A74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 flipH="1" flipV="1">
            <a:off x="10809767" y="0"/>
            <a:ext cx="1382233" cy="138223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1B66AE7-4E70-4321-8434-A5EC5D14D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83" y="457200"/>
            <a:ext cx="10615353" cy="685799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0546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2 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6ED5DB-8712-3540-A7B4-EF4B48F6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CBB0-CE38-D444-9124-BF38E965B38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84D8E-0B14-EF4B-A2E5-7ACFD7A74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0809767" y="0"/>
            <a:ext cx="1382233" cy="1382233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8E559E2-C2E6-402F-9353-7BA9C95BB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3083" y="1645920"/>
            <a:ext cx="4858838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0" i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4096051-A9A2-4359-9502-166EFD1B985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73083" y="2560320"/>
            <a:ext cx="4865718" cy="3383280"/>
          </a:xfrm>
        </p:spPr>
        <p:txBody>
          <a:bodyPr>
            <a:noAutofit/>
          </a:bodyPr>
          <a:lstStyle>
            <a:lvl1pPr>
              <a:defRPr sz="1600" b="0" i="0">
                <a:latin typeface="+mn-lt"/>
              </a:defRPr>
            </a:lvl1pPr>
            <a:lvl2pPr marL="344488" indent="-312738">
              <a:buSzPct val="100000"/>
              <a:buFont typeface="Calibri" panose="020F0502020204030204" pitchFamily="34" charset="0"/>
              <a:buChar char="&gt;"/>
              <a:defRPr sz="2000">
                <a:latin typeface="+mn-lt"/>
              </a:defRPr>
            </a:lvl2pPr>
            <a:lvl3pPr>
              <a:buSzPct val="100000"/>
              <a:defRPr sz="1800">
                <a:latin typeface="+mn-lt"/>
              </a:defRPr>
            </a:lvl3pPr>
            <a:lvl4pPr marL="1028700" indent="-233363">
              <a:buFont typeface="Calibri" panose="020F0502020204030204" pitchFamily="34" charset="0"/>
              <a:buChar char="»"/>
              <a:defRPr sz="1400">
                <a:latin typeface="+mn-lt"/>
              </a:defRPr>
            </a:lvl4pPr>
          </a:lstStyle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C1FAB65-CE3F-493C-9C49-DF6CE49691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53200" y="1645920"/>
            <a:ext cx="4835236" cy="9144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FEB32F7A-D60F-48BC-AD12-615EE30A365B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553200" y="2560320"/>
            <a:ext cx="4835236" cy="3383280"/>
          </a:xfrm>
        </p:spPr>
        <p:txBody>
          <a:bodyPr>
            <a:noAutofit/>
          </a:bodyPr>
          <a:lstStyle>
            <a:lvl1pPr>
              <a:defRPr sz="1600" b="0" i="0">
                <a:latin typeface="+mn-lt"/>
              </a:defRPr>
            </a:lvl1pPr>
            <a:lvl2pPr marL="344488" indent="-312738">
              <a:buSzPct val="100000"/>
              <a:buFont typeface="Calibri" panose="020F0502020204030204" pitchFamily="34" charset="0"/>
              <a:buChar char="&gt;"/>
              <a:defRPr sz="2000">
                <a:latin typeface="+mn-lt"/>
              </a:defRPr>
            </a:lvl2pPr>
            <a:lvl3pPr>
              <a:buSzPct val="100000"/>
              <a:defRPr sz="1800">
                <a:latin typeface="+mn-lt"/>
              </a:defRPr>
            </a:lvl3pPr>
            <a:lvl4pPr marL="1028700" indent="-233363">
              <a:buFont typeface="Calibri" panose="020F0502020204030204" pitchFamily="34" charset="0"/>
              <a:buChar char="»"/>
              <a:defRPr sz="1400">
                <a:latin typeface="+mn-lt"/>
              </a:defRPr>
            </a:lvl4pPr>
          </a:lstStyle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80DA552-1CD5-4835-A518-83A977CE7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83" y="457200"/>
            <a:ext cx="10615353" cy="685799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5526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ay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11391-C826-9345-A9EE-07CCD92AC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A7613-838F-8C45-A4E4-93ECDEA7A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CBB0-CE38-D444-9124-BF38E965B38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F84D8E-0B14-EF4B-A2E5-7ACFD7A74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 flipH="1" flipV="1">
            <a:off x="10809767" y="0"/>
            <a:ext cx="1382233" cy="138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80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lor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11391-C826-9345-A9EE-07CCD92AC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A7613-838F-8C45-A4E4-93ECDEA7A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CBB0-CE38-D444-9124-BF38E965B38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F84D8E-0B14-EF4B-A2E5-7ACFD7A74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0809767" y="0"/>
            <a:ext cx="1382233" cy="138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74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a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C83A8-495F-A343-9269-0E312A9CE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CBB0-CE38-D444-9124-BF38E965B38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F84D8E-0B14-EF4B-A2E5-7ACFD7A74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 flipH="1" flipV="1">
            <a:off x="10809767" y="0"/>
            <a:ext cx="1382233" cy="138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32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lor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C83A8-495F-A343-9269-0E312A9CE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CBB0-CE38-D444-9124-BF38E965B38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F84D8E-0B14-EF4B-A2E5-7ACFD7A74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0809767" y="0"/>
            <a:ext cx="1382233" cy="138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08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2 column Copy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BCF43-BE69-8647-B46A-ADC096BB5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8974" y="1645920"/>
            <a:ext cx="5109462" cy="4297680"/>
          </a:xfrm>
        </p:spPr>
        <p:txBody>
          <a:bodyPr>
            <a:noAutofit/>
          </a:bodyPr>
          <a:lstStyle>
            <a:lvl1pPr>
              <a:defRPr sz="2000"/>
            </a:lvl1pPr>
            <a:lvl2pPr marL="344488" indent="-312738">
              <a:buSzPct val="100000"/>
              <a:buFont typeface="Calibri" panose="020F0502020204030204" pitchFamily="34" charset="0"/>
              <a:buChar char="&gt;"/>
              <a:defRPr sz="2000" b="1"/>
            </a:lvl2pPr>
            <a:lvl3pPr marL="690563" indent="-233363">
              <a:buSzPct val="100000"/>
              <a:buFont typeface="Calibri" panose="020F0502020204030204" pitchFamily="34" charset="0"/>
              <a:buChar char="•"/>
              <a:defRPr sz="1800"/>
            </a:lvl3pPr>
            <a:lvl4pPr marL="1028700" indent="-233363">
              <a:buFont typeface="Calibri" panose="020F0502020204030204" pitchFamily="34" charset="0"/>
              <a:buChar char="»"/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B3787D-24D0-6841-8C45-0967AF9005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3083" y="1645920"/>
            <a:ext cx="5122669" cy="4297680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1400" b="0" i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5F0C3-238B-D94E-AA6F-88C00625E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CBB0-CE38-D444-9124-BF38E965B38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F84D8E-0B14-EF4B-A2E5-7ACFD7A74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 flipH="1" flipV="1">
            <a:off x="10809767" y="0"/>
            <a:ext cx="1382233" cy="13822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B807FCE-5E1B-44C2-A21F-C61976C99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83" y="457200"/>
            <a:ext cx="10615353" cy="6857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5048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B12DF8-B0DE-7D41-A9FB-0CF1638645CC}"/>
              </a:ext>
            </a:extLst>
          </p:cNvPr>
          <p:cNvSpPr/>
          <p:nvPr userDrawn="1"/>
        </p:nvSpPr>
        <p:spPr>
          <a:xfrm>
            <a:off x="8977745" y="6101542"/>
            <a:ext cx="3214253" cy="756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3D31D-1EA4-B440-9A05-7A6DD50A9E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1358" y="1122363"/>
            <a:ext cx="7185660" cy="2306637"/>
          </a:xfrm>
        </p:spPr>
        <p:txBody>
          <a:bodyPr lIns="0" tIns="0" rIns="0" bIns="0" anchor="b">
            <a:normAutofit/>
          </a:bodyPr>
          <a:lstStyle>
            <a:lvl1pPr algn="l">
              <a:defRPr sz="40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ADC66-A91E-7443-A16C-9453E8EE4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1358" y="3610466"/>
            <a:ext cx="7185660" cy="44970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568ABA-619A-8A47-8069-73F0A29B21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76797" y="-2"/>
            <a:ext cx="731520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26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2 Column Content an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5F0C3-238B-D94E-AA6F-88C00625E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CBB0-CE38-D444-9124-BF38E965B38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F84D8E-0B14-EF4B-A2E5-7ACFD7A74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0809767" y="0"/>
            <a:ext cx="1382233" cy="138223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6C0BFB9-2929-4CA4-8B02-22A6E32AA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8974" y="1645920"/>
            <a:ext cx="5109462" cy="4297680"/>
          </a:xfrm>
        </p:spPr>
        <p:txBody>
          <a:bodyPr>
            <a:noAutofit/>
          </a:bodyPr>
          <a:lstStyle>
            <a:lvl1pPr>
              <a:defRPr sz="2000"/>
            </a:lvl1pPr>
            <a:lvl2pPr marL="344488" indent="-312738">
              <a:buSzPct val="100000"/>
              <a:buFont typeface="Calibri" panose="020F0502020204030204" pitchFamily="34" charset="0"/>
              <a:buChar char="&gt;"/>
              <a:defRPr sz="2000" b="1"/>
            </a:lvl2pPr>
            <a:lvl3pPr marL="690563" indent="-233363">
              <a:buSzPct val="100000"/>
              <a:buFont typeface="Calibri" panose="020F0502020204030204" pitchFamily="34" charset="0"/>
              <a:buChar char="•"/>
              <a:defRPr sz="1800"/>
            </a:lvl3pPr>
            <a:lvl4pPr marL="1028700" indent="-233363">
              <a:buFont typeface="Calibri" panose="020F0502020204030204" pitchFamily="34" charset="0"/>
              <a:buChar char="»"/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5923F63-1F5F-4889-88B7-6CBB5E23F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3083" y="1645920"/>
            <a:ext cx="5122669" cy="4297680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1400" b="0" i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06C740C-EE00-44DD-A13D-44786C24D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83" y="457200"/>
            <a:ext cx="10615353" cy="6857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2513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2 Column Copy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E48582-ABE3-9C46-9AAB-78EEBA1E34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8975" y="1645920"/>
            <a:ext cx="5109462" cy="42976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E08345-E907-3D4E-A31E-BD5810C40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3083" y="1645920"/>
            <a:ext cx="5122670" cy="4297680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1400" b="0" i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F84D8E-0B14-EF4B-A2E5-7ACFD7A74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 flipH="1" flipV="1">
            <a:off x="10809767" y="0"/>
            <a:ext cx="1382233" cy="138223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B7F296B-2DA8-408E-B267-01CD1E126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83" y="457200"/>
            <a:ext cx="10615353" cy="6857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7D377126-0B6A-4C49-AA0B-31DF881BE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95753" y="6426894"/>
            <a:ext cx="383221" cy="258762"/>
          </a:xfrm>
        </p:spPr>
        <p:txBody>
          <a:bodyPr/>
          <a:lstStyle/>
          <a:p>
            <a:fld id="{A1F1CBB0-CE38-D444-9124-BF38E965B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47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2 Column Copy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F84D8E-0B14-EF4B-A2E5-7ACFD7A74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0809767" y="0"/>
            <a:ext cx="1382233" cy="1382233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394B76D-A979-4F24-93E5-42BE59D10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8975" y="1645920"/>
            <a:ext cx="5109462" cy="429768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77588FE-FD76-435D-B42E-822C9B3B9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3083" y="1645920"/>
            <a:ext cx="5122670" cy="4297680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1400" b="0" i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CDCF400-A3CF-4875-97AF-FCA6907EC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83" y="457200"/>
            <a:ext cx="10615353" cy="685799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DE551D16-8AEB-41A2-9EB2-EC4E08C7F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95753" y="6426894"/>
            <a:ext cx="383221" cy="258762"/>
          </a:xfrm>
        </p:spPr>
        <p:txBody>
          <a:bodyPr>
            <a:noAutofit/>
          </a:bodyPr>
          <a:lstStyle/>
          <a:p>
            <a:fld id="{A1F1CBB0-CE38-D444-9124-BF38E965B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960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copy with 4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E48582-ABE3-9C46-9AAB-78EEBA1E34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24686" y="3680863"/>
            <a:ext cx="2260278" cy="22627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E08345-E907-3D4E-A31E-BD5810C40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3083" y="1645920"/>
            <a:ext cx="5810596" cy="4297680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C1AF8A6-D1E1-CD4B-9236-BE73265EBBEA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9102126" y="3680863"/>
            <a:ext cx="2260278" cy="22627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C895659-16BE-964A-926F-F2EB0C96BADC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6724686" y="1280159"/>
            <a:ext cx="2260278" cy="22627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7EC034C1-7BAE-8848-A92F-FF6B38EBA5E4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9102126" y="1280159"/>
            <a:ext cx="2260278" cy="22627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F84D8E-0B14-EF4B-A2E5-7ACFD7A74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 flipH="1" flipV="1">
            <a:off x="10809767" y="0"/>
            <a:ext cx="1382233" cy="138223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337C635-A851-462A-A806-1757F9582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83" y="457200"/>
            <a:ext cx="10615353" cy="685799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0CE1F87-AA79-46EF-8DD8-6BD0D3D18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95753" y="6426894"/>
            <a:ext cx="383221" cy="258762"/>
          </a:xfrm>
        </p:spPr>
        <p:txBody>
          <a:bodyPr>
            <a:noAutofit/>
          </a:bodyPr>
          <a:lstStyle/>
          <a:p>
            <a:fld id="{A1F1CBB0-CE38-D444-9124-BF38E965B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93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Copy with 4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F84D8E-0B14-EF4B-A2E5-7ACFD7A74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0809767" y="0"/>
            <a:ext cx="1382233" cy="1382233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66098FB-7D8A-4208-98A7-33404959DB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24686" y="3680863"/>
            <a:ext cx="2260278" cy="22627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18350ED-E863-4900-8EBF-583648227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3083" y="1645920"/>
            <a:ext cx="5810596" cy="4297680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F33C2B2-8A78-44CC-B803-8B424ECB4AC1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9102126" y="3680863"/>
            <a:ext cx="2260278" cy="22627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527A904-3B66-49A0-9882-3447F545032B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6724686" y="1280159"/>
            <a:ext cx="2260278" cy="22627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A9C824C7-A96C-4EAE-8F80-D2F7A89A4CF7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9102126" y="1280159"/>
            <a:ext cx="2260278" cy="22627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D16396-CB67-4F51-8755-6634C8AEF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83" y="457200"/>
            <a:ext cx="10615353" cy="685799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23B5E275-B120-457B-ABF9-BD430F1F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95753" y="6426894"/>
            <a:ext cx="383221" cy="258762"/>
          </a:xfrm>
        </p:spPr>
        <p:txBody>
          <a:bodyPr>
            <a:noAutofit/>
          </a:bodyPr>
          <a:lstStyle/>
          <a:p>
            <a:fld id="{A1F1CBB0-CE38-D444-9124-BF38E965B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3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Copy with 2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E48582-ABE3-9C46-9AAB-78EEBA1E34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09853" y="3857330"/>
            <a:ext cx="4978583" cy="20800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E08345-E907-3D4E-A31E-BD5810C40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3083" y="1645920"/>
            <a:ext cx="5493635" cy="4297680"/>
          </a:xfrm>
        </p:spPr>
        <p:txBody>
          <a:bodyPr lIns="91440" anchor="ctr" anchorCtr="0">
            <a:no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C895659-16BE-964A-926F-F2EB0C96BADC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6409853" y="1645920"/>
            <a:ext cx="4978583" cy="20800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F84D8E-0B14-EF4B-A2E5-7ACFD7A74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0809767" y="0"/>
            <a:ext cx="1382233" cy="138223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3C8C267-B733-4E86-942F-223838A11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83" y="457200"/>
            <a:ext cx="10615353" cy="685799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90A95B29-EA5B-418A-A4A5-EC86051B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95753" y="6426894"/>
            <a:ext cx="383221" cy="258762"/>
          </a:xfrm>
        </p:spPr>
        <p:txBody>
          <a:bodyPr>
            <a:noAutofit/>
          </a:bodyPr>
          <a:lstStyle/>
          <a:p>
            <a:fld id="{A1F1CBB0-CE38-D444-9124-BF38E965B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34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Copy with 2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F84D8E-0B14-EF4B-A2E5-7ACFD7A74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0809767" y="0"/>
            <a:ext cx="1382233" cy="1382233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ED36E9C-6BCC-40AA-B089-FC5DA0A9C8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09853" y="3857330"/>
            <a:ext cx="4978583" cy="20800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37137FD-5E59-4996-81B5-5AA000E89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3083" y="1645920"/>
            <a:ext cx="5493635" cy="4297680"/>
          </a:xfrm>
        </p:spPr>
        <p:txBody>
          <a:bodyPr lIns="91440" anchor="ctr" anchorCtr="0">
            <a:no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400F227-1045-41C6-BC4F-9E49B012B22C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6409853" y="1645920"/>
            <a:ext cx="4978583" cy="20800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6FBAB62-8DDF-4BF3-9A29-9AFAF6C7C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83" y="457200"/>
            <a:ext cx="10615353" cy="685799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BE28A205-C54E-4C24-AA19-8EA99F9D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95753" y="6426894"/>
            <a:ext cx="383221" cy="258762"/>
          </a:xfrm>
        </p:spPr>
        <p:txBody>
          <a:bodyPr>
            <a:noAutofit/>
          </a:bodyPr>
          <a:lstStyle/>
          <a:p>
            <a:fld id="{A1F1CBB0-CE38-D444-9124-BF38E965B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56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1 x content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596ED-8270-4BD9-9069-84F474882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CA3A6B-089A-48DA-907F-9446B12760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73D13-8BEF-4470-A16D-19EDE6E7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01F0EAC-DF03-4553-8D22-C26B163DC97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0363" y="1710000"/>
            <a:ext cx="11466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62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367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59999" y="2258559"/>
            <a:ext cx="5643563" cy="19800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4000" b="0">
                <a:solidFill>
                  <a:schemeClr val="tx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59999" y="1713600"/>
            <a:ext cx="976676" cy="5400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4000" b="0">
                <a:solidFill>
                  <a:schemeClr val="tx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No.</a:t>
            </a:r>
          </a:p>
        </p:txBody>
      </p:sp>
    </p:spTree>
    <p:extLst>
      <p:ext uri="{BB962C8B-B14F-4D97-AF65-F5344CB8AC3E}">
        <p14:creationId xmlns:p14="http://schemas.microsoft.com/office/powerpoint/2010/main" val="32716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Title and 1 colum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0EE00-C9F2-0548-8326-56022CF16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15AA7-F2E1-CB40-A11D-C4A7C8172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CBB0-CE38-D444-9124-BF38E965B3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F84D8E-0B14-EF4B-A2E5-7ACFD7A74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 flipH="1" flipV="1">
            <a:off x="10809767" y="0"/>
            <a:ext cx="1382233" cy="138223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FC3058-82A7-4FFB-A85D-597E28507A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3083" y="1645920"/>
            <a:ext cx="10615354" cy="4297680"/>
          </a:xfrm>
        </p:spPr>
        <p:txBody>
          <a:bodyPr>
            <a:noAutofit/>
          </a:bodyPr>
          <a:lstStyle>
            <a:lvl5pPr marL="1371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5654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1D899-41DD-C4C4-2306-AA219BD46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EF4419-894D-3BDB-4F1D-46EB123F7E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ADEA7-2130-51AB-09D1-012C5D13E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936A-2807-43F6-ABDE-4FEADB002EEA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BC39F-9C51-7395-E8E4-FB6F2C9E8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A1C2F-E0EB-24C7-2013-E8E739012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38FF-BE78-411B-A98E-1E8DD6538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021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A935-88DF-6DD3-A08C-55B3DC8B8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CF2F6-5CF9-1F41-7652-E8FF72422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F1262-0D69-75D5-67BD-15F95419B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936A-2807-43F6-ABDE-4FEADB002EEA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5BF9E-B99F-17B6-3E95-531A3AD0D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EA9B1-23CC-175B-63C8-6CE9890CA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38FF-BE78-411B-A98E-1E8DD6538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89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3574-0886-F55D-9DC2-F8F4685F8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8C71C-8666-E2F5-917B-68261597F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5B1D0-912E-45C3-9620-FEF12C193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936A-2807-43F6-ABDE-4FEADB002EEA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1C7AA-EEA6-255E-7500-4E587C9D2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D8B2F-ECCA-516C-3417-66198DA7F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38FF-BE78-411B-A98E-1E8DD6538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56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01190-4A40-0265-F105-D67A928D2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B7E39-6FF9-94B5-7ED9-D10B91FF79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719861-C1B9-5894-66EB-DB50F9836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6CE298-7F8C-EFDE-B695-2BA1378A3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936A-2807-43F6-ABDE-4FEADB002EEA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CB9025-6669-80DB-06EB-366ABE90E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6E8A1-3889-8F93-9974-3441B70D5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38FF-BE78-411B-A98E-1E8DD6538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19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034BD-0360-37F4-E8ED-EBF57D6CD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D5C26-18CC-671C-35EF-7FD8D336A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1DEE0A-B727-6AF6-DFA7-868B7E986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94DD3-5EE4-049F-B68C-E228BE9D2C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103CB3-2D34-EFD9-58E9-7D5759354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645C40-3A5A-2D29-984A-355C79844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936A-2807-43F6-ABDE-4FEADB002EEA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4EB633-5CD2-8FED-1889-ABA6EFEAD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B5AD6A-89E4-A785-AE66-9397FAFF6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38FF-BE78-411B-A98E-1E8DD6538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870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5131F-63C0-D98F-7D35-3E6510564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97CD5-0B4E-BF52-D5CB-848D641B1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936A-2807-43F6-ABDE-4FEADB002EEA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10B1DE-A361-D2AC-B319-4C8D66502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A88963-64A6-12AA-9F4C-748D5B036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38FF-BE78-411B-A98E-1E8DD6538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247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9376CC-8968-77E5-DF33-28CCCC788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936A-2807-43F6-ABDE-4FEADB002EEA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5CE25E-27AE-D9EE-0A71-7FBCDBAC0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DBAA41-7C10-B8AA-3130-6003F1DDA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38FF-BE78-411B-A98E-1E8DD6538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562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78625-D8D5-54DE-69F4-15C9C3CC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04AD0-E668-A0AA-47F0-9CF62D133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C4D6CB-3CEA-CD21-9554-C21FB5159E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68EDD3-A213-DE58-A8F5-2E388A1B8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936A-2807-43F6-ABDE-4FEADB002EEA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836ADC-6BB4-035A-487C-BD6A446CF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6C1F24-1DA3-8F32-665C-64D244BD1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38FF-BE78-411B-A98E-1E8DD6538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838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ECD92-AC95-9739-B2FC-AB814525D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FCE79B-463F-76A3-4D51-7577E8BDFC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111065-01C0-BF36-8D5E-57411F0C5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28EEC1-F359-6C5A-2520-2AC21272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936A-2807-43F6-ABDE-4FEADB002EEA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2661ED-DA45-3D83-7897-C60C6438D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A145E-EA4A-FC7D-F2CA-90063795C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38FF-BE78-411B-A98E-1E8DD6538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7035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876D0-1297-E143-835B-5A99798BE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9B2360-7953-C250-C7BB-F92CBB302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FC22B-AB7B-DD77-1887-C77BC4A66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936A-2807-43F6-ABDE-4FEADB002EEA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F28F0-446E-2018-7155-3A6FC3E7A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2E3F1-6F92-6F42-503C-D2BC12157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38FF-BE78-411B-A98E-1E8DD6538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36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itle and 1 column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0EE00-C9F2-0548-8326-56022CF16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15AA7-F2E1-CB40-A11D-C4A7C8172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CBB0-CE38-D444-9124-BF38E965B3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F84D8E-0B14-EF4B-A2E5-7ACFD7A74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0809767" y="0"/>
            <a:ext cx="1382233" cy="138223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E2969-CD02-456F-828A-7B484D4695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3083" y="1645920"/>
            <a:ext cx="10615354" cy="4297680"/>
          </a:xfrm>
        </p:spPr>
        <p:txBody>
          <a:bodyPr/>
          <a:lstStyle>
            <a:lvl5pPr marL="1371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71707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6F172F-AEF3-086C-1948-58D8DF7C86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699285-3A3C-506B-A133-904E7C149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8ACE-4E17-51DC-1CEA-044D99C49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936A-2807-43F6-ABDE-4FEADB002EEA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C7066-92F0-41B4-3B34-A662C97F2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59910-1BF8-182D-EE6D-6258F0918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38FF-BE78-411B-A98E-1E8DD6538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225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or Title and 1 column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0EE00-C9F2-0548-8326-56022CF16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15AA7-F2E1-CB40-A11D-C4A7C8172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CBB0-CE38-D444-9124-BF38E965B3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F84D8E-0B14-EF4B-A2E5-7ACFD7A744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0809767" y="0"/>
            <a:ext cx="1382233" cy="138223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E2969-CD02-456F-828A-7B484D4695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3083" y="1645920"/>
            <a:ext cx="10615354" cy="4297680"/>
          </a:xfrm>
        </p:spPr>
        <p:txBody>
          <a:bodyPr/>
          <a:lstStyle>
            <a:lvl5pPr marL="1371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822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Title and 2 colum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0EE00-C9F2-0548-8326-56022CF16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15AA7-F2E1-CB40-A11D-C4A7C8172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CBB0-CE38-D444-9124-BF38E965B3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F84D8E-0B14-EF4B-A2E5-7ACFD7A74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 flipH="1" flipV="1">
            <a:off x="10809767" y="0"/>
            <a:ext cx="1382233" cy="138223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5E666-B10F-465A-84BB-FA0A136A30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3083" y="1645920"/>
            <a:ext cx="5122892" cy="4297680"/>
          </a:xfrm>
        </p:spPr>
        <p:txBody>
          <a:bodyPr/>
          <a:lstStyle>
            <a:lvl5pPr marL="1371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61DFDD-B0A0-414D-A07F-C79A1986F6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1645920"/>
            <a:ext cx="5092411" cy="4297680"/>
          </a:xfrm>
        </p:spPr>
        <p:txBody>
          <a:bodyPr/>
          <a:lstStyle>
            <a:lvl5pPr marL="1371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3345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itle and 2 column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0EE00-C9F2-0548-8326-56022CF16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15AA7-F2E1-CB40-A11D-C4A7C8172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CBB0-CE38-D444-9124-BF38E965B38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84D8E-0B14-EF4B-A2E5-7ACFD7A74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0809767" y="0"/>
            <a:ext cx="1382233" cy="1382233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CBD3A0F-93E3-4737-9463-CDBEBD748B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3083" y="1645920"/>
            <a:ext cx="5122892" cy="4297680"/>
          </a:xfrm>
        </p:spPr>
        <p:txBody>
          <a:bodyPr/>
          <a:lstStyle>
            <a:lvl5pPr marL="1371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0CB4BF5-1380-475D-8BDC-EFD6571F8B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1645920"/>
            <a:ext cx="5092411" cy="4297680"/>
          </a:xfrm>
        </p:spPr>
        <p:txBody>
          <a:bodyPr/>
          <a:lstStyle>
            <a:lvl5pPr marL="1371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6228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Title and 3 colum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0EE00-C9F2-0548-8326-56022CF16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F84D8E-0B14-EF4B-A2E5-7ACFD7A74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 flipH="1" flipV="1">
            <a:off x="10809767" y="0"/>
            <a:ext cx="1382233" cy="1382233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BB1BC87-0DC0-4581-BAAA-893611248B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19599" y="1645920"/>
            <a:ext cx="3309966" cy="4297680"/>
          </a:xfrm>
        </p:spPr>
        <p:txBody>
          <a:bodyPr/>
          <a:lstStyle>
            <a:lvl5pPr marL="1371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8943990-CE5B-4996-A052-40767DA461F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08950" y="1645920"/>
            <a:ext cx="3279486" cy="4297680"/>
          </a:xfrm>
        </p:spPr>
        <p:txBody>
          <a:bodyPr/>
          <a:lstStyle>
            <a:lvl5pPr marL="1371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2487F18-745F-496F-902B-626408A791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3083" y="1645920"/>
            <a:ext cx="3309966" cy="4297680"/>
          </a:xfrm>
        </p:spPr>
        <p:txBody>
          <a:bodyPr/>
          <a:lstStyle>
            <a:lvl5pPr marL="1371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B22CF59-804C-4A25-83AC-49FB04CF1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95753" y="6426894"/>
            <a:ext cx="383221" cy="258762"/>
          </a:xfrm>
        </p:spPr>
        <p:txBody>
          <a:bodyPr/>
          <a:lstStyle/>
          <a:p>
            <a:fld id="{A1F1CBB0-CE38-D444-9124-BF38E965B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6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itle and 3 column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0EE00-C9F2-0548-8326-56022CF16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15AA7-F2E1-CB40-A11D-C4A7C8172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CBB0-CE38-D444-9124-BF38E965B38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F84D8E-0B14-EF4B-A2E5-7ACFD7A74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10809767" y="0"/>
            <a:ext cx="1382233" cy="1382233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943F6A63-2EA4-41C6-9889-344792B0CF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19599" y="1645920"/>
            <a:ext cx="3309966" cy="4297680"/>
          </a:xfrm>
        </p:spPr>
        <p:txBody>
          <a:bodyPr/>
          <a:lstStyle>
            <a:lvl5pPr marL="1371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19952C0-C4CF-4B54-A286-2A89C13F12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08950" y="1645920"/>
            <a:ext cx="3279486" cy="4297680"/>
          </a:xfrm>
        </p:spPr>
        <p:txBody>
          <a:bodyPr/>
          <a:lstStyle>
            <a:lvl5pPr marL="1371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E588529-D910-42F6-BF69-91E410AA0E5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3083" y="1645920"/>
            <a:ext cx="3309966" cy="4297680"/>
          </a:xfrm>
        </p:spPr>
        <p:txBody>
          <a:bodyPr/>
          <a:lstStyle>
            <a:lvl5pPr marL="1371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1959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y Title and 4 column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0EE00-C9F2-0548-8326-56022CF16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15AA7-F2E1-CB40-A11D-C4A7C8172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CBB0-CE38-D444-9124-BF38E965B3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F84D8E-0B14-EF4B-A2E5-7ACFD7A74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 flipH="1" flipV="1">
            <a:off x="10809767" y="0"/>
            <a:ext cx="1382233" cy="1382233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5B67C1D-A8E9-46EF-819C-61256898F9D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1528" y="1645920"/>
            <a:ext cx="2498090" cy="4297680"/>
          </a:xfrm>
        </p:spPr>
        <p:txBody>
          <a:bodyPr/>
          <a:lstStyle>
            <a:lvl5pPr marL="1371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8665E7F-6DBE-4221-BB0F-8BBF8025C2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77801" y="1645920"/>
            <a:ext cx="2498090" cy="4297680"/>
          </a:xfrm>
        </p:spPr>
        <p:txBody>
          <a:bodyPr/>
          <a:lstStyle>
            <a:lvl5pPr marL="1371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A78123D-0428-4D39-A90F-1B3E9BDE00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84074" y="1645920"/>
            <a:ext cx="2498090" cy="4297680"/>
          </a:xfrm>
        </p:spPr>
        <p:txBody>
          <a:bodyPr/>
          <a:lstStyle>
            <a:lvl5pPr marL="1371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21C0898-D67E-4BC6-A209-78351ED2339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890346" y="1645920"/>
            <a:ext cx="2498090" cy="4297680"/>
          </a:xfrm>
        </p:spPr>
        <p:txBody>
          <a:bodyPr/>
          <a:lstStyle>
            <a:lvl5pPr marL="13716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5043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3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DCFD62-AD82-1F43-82BA-9AE93A2E0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83" y="457200"/>
            <a:ext cx="10615353" cy="6857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0785C-1676-2949-88B4-EE397C9B3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3084" y="1496291"/>
            <a:ext cx="10615352" cy="44552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Bullet Hierarchy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B840E-C499-6240-8ECC-9CE65F72CE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95753" y="6426894"/>
            <a:ext cx="383221" cy="258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A1F1CBB0-CE38-D444-9124-BF38E965B3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F5C826-07E7-CE40-ACB4-B03A5231E139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47" y="6304830"/>
            <a:ext cx="1587142" cy="44624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776414" y="6484270"/>
            <a:ext cx="3444844" cy="10772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/>
          <a:p>
            <a:r>
              <a:rPr lang="en-US" sz="700">
                <a:solidFill>
                  <a:schemeClr val="tx2">
                    <a:lumMod val="50000"/>
                    <a:lumOff val="50000"/>
                  </a:schemeClr>
                </a:solidFill>
              </a:rPr>
              <a:t>©2021 Encore Global LP or its subsidiaries.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191E40A-FEAB-35C8-57D7-196303AF6336}"/>
              </a:ext>
            </a:extLst>
          </p:cNvPr>
          <p:cNvPicPr>
            <a:picLocks noChangeAspect="1"/>
          </p:cNvPicPr>
          <p:nvPr userDrawn="1">
            <p:custDataLst>
              <p:tags r:id="rId31"/>
            </p:custDataLst>
          </p:nvPr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0875450" y="6425940"/>
            <a:ext cx="892480" cy="1688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E618CFC-BEA7-4921-24DF-4BC333137C40}"/>
              </a:ext>
            </a:extLst>
          </p:cNvPr>
          <p:cNvCxnSpPr>
            <a:cxnSpLocks/>
          </p:cNvCxnSpPr>
          <p:nvPr userDrawn="1"/>
        </p:nvCxnSpPr>
        <p:spPr>
          <a:xfrm>
            <a:off x="10705589" y="6389040"/>
            <a:ext cx="0" cy="2231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477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2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344488" indent="-312738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Calibri" panose="020F0502020204030204" pitchFamily="34" charset="0"/>
        <a:buChar char="&gt;"/>
        <a:tabLst/>
        <a:defRPr sz="2000" b="1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690563" indent="-233363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Arial" panose="020B0604020202020204" pitchFamily="34" charset="0"/>
        <a:buChar char="•"/>
        <a:tabLst>
          <a:tab pos="168275" algn="l"/>
        </a:tabLst>
        <a:defRPr sz="1800" b="0" i="0" kern="1200">
          <a:solidFill>
            <a:schemeClr val="tx2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028700" indent="-233363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Calibri" panose="020F0502020204030204" pitchFamily="34" charset="0"/>
        <a:buChar char="»"/>
        <a:tabLst/>
        <a:defRPr sz="1400" b="0" i="0" kern="1200">
          <a:solidFill>
            <a:schemeClr val="tx2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125000"/>
        <a:buFont typeface="Wingdings" pitchFamily="2" charset="2"/>
        <a:buChar char="§"/>
        <a:defRPr sz="1100" b="0" i="0" kern="1200">
          <a:solidFill>
            <a:schemeClr val="tx1"/>
          </a:solidFill>
          <a:latin typeface="SangBleu Sunrise Bold Italic" panose="020B05040000000000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8">
          <p15:clr>
            <a:srgbClr val="F26B43"/>
          </p15:clr>
        </p15:guide>
        <p15:guide id="5" pos="7392">
          <p15:clr>
            <a:srgbClr val="F26B43"/>
          </p15:clr>
        </p15:guide>
        <p15:guide id="6" orient="horz" pos="3744">
          <p15:clr>
            <a:srgbClr val="F26B43"/>
          </p15:clr>
        </p15:guide>
        <p15:guide id="8" orient="horz" pos="288">
          <p15:clr>
            <a:srgbClr val="F26B43"/>
          </p15:clr>
        </p15:guide>
        <p15:guide id="9" orient="horz" pos="1008">
          <p15:clr>
            <a:srgbClr val="F26B43"/>
          </p15:clr>
        </p15:guide>
        <p15:guide id="10" pos="3552">
          <p15:clr>
            <a:srgbClr val="F26B43"/>
          </p15:clr>
        </p15:guide>
        <p15:guide id="11" pos="4128">
          <p15:clr>
            <a:srgbClr val="F26B43"/>
          </p15:clr>
        </p15:guide>
        <p15:guide id="12" orient="horz" pos="1152">
          <p15:clr>
            <a:srgbClr val="F26B43"/>
          </p15:clr>
        </p15:guide>
        <p15:guide id="13" orient="horz" pos="129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E6D645-6F39-3527-3D60-9AE8BFB6D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32B63-961A-3F3C-9688-9F3CD789F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1157DC-F261-0D24-C86C-908283555C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2936A-2807-43F6-ABDE-4FEADB002EEA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60A2C-D7A2-7095-7DFE-7D2707A2D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B9E52-A9CC-0FA9-69E7-4BE5D1EA2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A38FF-BE78-411B-A98E-1E8DD6538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04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63242" y="2728387"/>
            <a:ext cx="7185660" cy="1728030"/>
          </a:xfrm>
        </p:spPr>
        <p:txBody>
          <a:bodyPr/>
          <a:lstStyle/>
          <a:p>
            <a:r>
              <a:rPr lang="en-US"/>
              <a:t>Begin with People: </a:t>
            </a:r>
            <a:br>
              <a:rPr lang="en-US"/>
            </a:br>
            <a:r>
              <a:rPr lang="en-US" b="1" i="1"/>
              <a:t>Designing the Event of the Future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54E387-B34C-6890-036F-1419D50BAAA7}"/>
              </a:ext>
            </a:extLst>
          </p:cNvPr>
          <p:cNvSpPr/>
          <p:nvPr/>
        </p:nvSpPr>
        <p:spPr>
          <a:xfrm>
            <a:off x="6801492" y="5424755"/>
            <a:ext cx="4952144" cy="1140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77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ll with many colorful sticky notes&#10;&#10;Description automatically generated with medium confidence">
            <a:extLst>
              <a:ext uri="{FF2B5EF4-FFF2-40B4-BE49-F238E27FC236}">
                <a16:creationId xmlns:a16="http://schemas.microsoft.com/office/drawing/2014/main" id="{CE519E3B-7E74-1DA6-5138-D0617099B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685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95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all with many colorful sticky notes&#10;&#10;Description automatically generated with medium confidence">
            <a:extLst>
              <a:ext uri="{FF2B5EF4-FFF2-40B4-BE49-F238E27FC236}">
                <a16:creationId xmlns:a16="http://schemas.microsoft.com/office/drawing/2014/main" id="{CE519E3B-7E74-1DA6-5138-D0617099B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685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16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ople sitting on a swing&#10;&#10;Description automatically generated">
            <a:extLst>
              <a:ext uri="{FF2B5EF4-FFF2-40B4-BE49-F238E27FC236}">
                <a16:creationId xmlns:a16="http://schemas.microsoft.com/office/drawing/2014/main" id="{CFB77379-9221-91CD-514C-7B2FE1CFA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-1"/>
            <a:ext cx="12192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42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ople sitting on a swing&#10;&#10;Description automatically generated">
            <a:extLst>
              <a:ext uri="{FF2B5EF4-FFF2-40B4-BE49-F238E27FC236}">
                <a16:creationId xmlns:a16="http://schemas.microsoft.com/office/drawing/2014/main" id="{CFB77379-9221-91CD-514C-7B2FE1CFA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-1"/>
            <a:ext cx="12192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50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ople sitting on a swing&#10;&#10;Description automatically generated">
            <a:extLst>
              <a:ext uri="{FF2B5EF4-FFF2-40B4-BE49-F238E27FC236}">
                <a16:creationId xmlns:a16="http://schemas.microsoft.com/office/drawing/2014/main" id="{CFB77379-9221-91CD-514C-7B2FE1CFA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-1"/>
            <a:ext cx="12192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91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ople sitting on a swing&#10;&#10;Description automatically generated">
            <a:extLst>
              <a:ext uri="{FF2B5EF4-FFF2-40B4-BE49-F238E27FC236}">
                <a16:creationId xmlns:a16="http://schemas.microsoft.com/office/drawing/2014/main" id="{CFB77379-9221-91CD-514C-7B2FE1CFA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-1"/>
            <a:ext cx="12192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36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63242" y="2728387"/>
            <a:ext cx="7185660" cy="1728030"/>
          </a:xfrm>
        </p:spPr>
        <p:txBody>
          <a:bodyPr/>
          <a:lstStyle/>
          <a:p>
            <a:r>
              <a:rPr lang="en-US"/>
              <a:t>Begin with People: </a:t>
            </a:r>
            <a:br>
              <a:rPr lang="en-US"/>
            </a:br>
            <a:r>
              <a:rPr lang="en-US" b="1" i="1"/>
              <a:t>Designing the Event of the Future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54E387-B34C-6890-036F-1419D50BAAA7}"/>
              </a:ext>
            </a:extLst>
          </p:cNvPr>
          <p:cNvSpPr/>
          <p:nvPr/>
        </p:nvSpPr>
        <p:spPr>
          <a:xfrm>
            <a:off x="6801492" y="5424755"/>
            <a:ext cx="4952144" cy="1140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88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0A0B0843-697B-488D-A35D-2562F4B0AC68}"/>
              </a:ext>
            </a:extLst>
          </p:cNvPr>
          <p:cNvSpPr txBox="1">
            <a:spLocks/>
          </p:cNvSpPr>
          <p:nvPr/>
        </p:nvSpPr>
        <p:spPr>
          <a:xfrm>
            <a:off x="427409" y="710344"/>
            <a:ext cx="11703129" cy="6857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171745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6D140C17-3954-13F4-71F4-79AE78642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578" y="249553"/>
            <a:ext cx="10899942" cy="799701"/>
          </a:xfrm>
        </p:spPr>
        <p:txBody>
          <a:bodyPr/>
          <a:lstStyle/>
          <a:p>
            <a:r>
              <a:rPr lang="en-US" sz="3600">
                <a:solidFill>
                  <a:srgbClr val="071D49"/>
                </a:solidFill>
              </a:rPr>
              <a:t>6 Trends Driving the Event of the Future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58E792-7971-4589-EB11-D7FACD62E10E}"/>
              </a:ext>
            </a:extLst>
          </p:cNvPr>
          <p:cNvSpPr txBox="1"/>
          <p:nvPr/>
        </p:nvSpPr>
        <p:spPr>
          <a:xfrm>
            <a:off x="763588" y="3175032"/>
            <a:ext cx="26135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460E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 for Belonging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A3DC41-DE95-EC24-AD60-613135519DCB}"/>
              </a:ext>
            </a:extLst>
          </p:cNvPr>
          <p:cNvSpPr txBox="1"/>
          <p:nvPr/>
        </p:nvSpPr>
        <p:spPr>
          <a:xfrm>
            <a:off x="763588" y="5326622"/>
            <a:ext cx="26135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460E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In-Between Space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2E0CC5-A1E7-5630-36F2-663877056ED1}"/>
              </a:ext>
            </a:extLst>
          </p:cNvPr>
          <p:cNvSpPr txBox="1"/>
          <p:nvPr/>
        </p:nvSpPr>
        <p:spPr>
          <a:xfrm>
            <a:off x="4611688" y="3175032"/>
            <a:ext cx="26135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460E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Champion Longevity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372EA3-BFB5-9EB3-ED81-4AE30F5B4350}"/>
              </a:ext>
            </a:extLst>
          </p:cNvPr>
          <p:cNvSpPr txBox="1"/>
          <p:nvPr/>
        </p:nvSpPr>
        <p:spPr>
          <a:xfrm>
            <a:off x="4611688" y="5326622"/>
            <a:ext cx="26135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460E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Emotive Affect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3B5157-379C-21ED-C700-20019FD5EA3E}"/>
              </a:ext>
            </a:extLst>
          </p:cNvPr>
          <p:cNvSpPr txBox="1"/>
          <p:nvPr/>
        </p:nvSpPr>
        <p:spPr>
          <a:xfrm>
            <a:off x="8310003" y="3175032"/>
            <a:ext cx="26135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460E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Event Value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D604C4-ED8B-BB99-E9B2-D5456BFA78E5}"/>
              </a:ext>
            </a:extLst>
          </p:cNvPr>
          <p:cNvSpPr txBox="1"/>
          <p:nvPr/>
        </p:nvSpPr>
        <p:spPr>
          <a:xfrm>
            <a:off x="8310003" y="5326622"/>
            <a:ext cx="26135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460E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Technology-Driven Connection</a:t>
            </a:r>
          </a:p>
        </p:txBody>
      </p:sp>
      <p:pic>
        <p:nvPicPr>
          <p:cNvPr id="11" name="Graphic 10" descr="Sustainability outline">
            <a:extLst>
              <a:ext uri="{FF2B5EF4-FFF2-40B4-BE49-F238E27FC236}">
                <a16:creationId xmlns:a16="http://schemas.microsoft.com/office/drawing/2014/main" id="{E2E5DD87-5F7B-F0D4-347B-37E1FB735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3531" y="1856934"/>
            <a:ext cx="1188720" cy="1188720"/>
          </a:xfrm>
          <a:prstGeom prst="rect">
            <a:avLst/>
          </a:prstGeom>
        </p:spPr>
      </p:pic>
      <p:pic>
        <p:nvPicPr>
          <p:cNvPr id="12" name="Graphic 11" descr="Blueprint outline">
            <a:extLst>
              <a:ext uri="{FF2B5EF4-FFF2-40B4-BE49-F238E27FC236}">
                <a16:creationId xmlns:a16="http://schemas.microsoft.com/office/drawing/2014/main" id="{42EA410A-6362-5F8D-ACE8-CC4DBF62E2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75431" y="1856934"/>
            <a:ext cx="1188720" cy="1188720"/>
          </a:xfrm>
          <a:prstGeom prst="rect">
            <a:avLst/>
          </a:prstGeom>
        </p:spPr>
      </p:pic>
      <p:pic>
        <p:nvPicPr>
          <p:cNvPr id="13" name="Graphic 12" descr="Cycle with people outline">
            <a:extLst>
              <a:ext uri="{FF2B5EF4-FFF2-40B4-BE49-F238E27FC236}">
                <a16:creationId xmlns:a16="http://schemas.microsoft.com/office/drawing/2014/main" id="{7BD68E21-B9FE-9CEB-FC7D-12CE33A7B6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75431" y="4109841"/>
            <a:ext cx="1188720" cy="1188720"/>
          </a:xfrm>
          <a:prstGeom prst="rect">
            <a:avLst/>
          </a:prstGeom>
        </p:spPr>
      </p:pic>
      <p:pic>
        <p:nvPicPr>
          <p:cNvPr id="14" name="Graphic 13" descr="Hourglass Finished outline">
            <a:extLst>
              <a:ext uri="{FF2B5EF4-FFF2-40B4-BE49-F238E27FC236}">
                <a16:creationId xmlns:a16="http://schemas.microsoft.com/office/drawing/2014/main" id="{19EC2B0A-4EB2-AE61-9F85-540C1FA825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21846" y="1856934"/>
            <a:ext cx="1188720" cy="1188720"/>
          </a:xfrm>
          <a:prstGeom prst="rect">
            <a:avLst/>
          </a:prstGeom>
        </p:spPr>
      </p:pic>
      <p:pic>
        <p:nvPicPr>
          <p:cNvPr id="15" name="Graphic 14" descr="Programmer female outline">
            <a:extLst>
              <a:ext uri="{FF2B5EF4-FFF2-40B4-BE49-F238E27FC236}">
                <a16:creationId xmlns:a16="http://schemas.microsoft.com/office/drawing/2014/main" id="{58C02351-0D35-C9AA-FA3A-FF36E52777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21846" y="4083782"/>
            <a:ext cx="1188720" cy="1188720"/>
          </a:xfrm>
          <a:prstGeom prst="rect">
            <a:avLst/>
          </a:prstGeom>
        </p:spPr>
      </p:pic>
      <p:pic>
        <p:nvPicPr>
          <p:cNvPr id="17" name="Graphic 16" descr="Vlog outline">
            <a:extLst>
              <a:ext uri="{FF2B5EF4-FFF2-40B4-BE49-F238E27FC236}">
                <a16:creationId xmlns:a16="http://schemas.microsoft.com/office/drawing/2014/main" id="{C049A010-AC0C-DCF7-02CF-82E1199D19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23531" y="4083782"/>
            <a:ext cx="1188720" cy="118872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6082B3-F6E2-BB51-1D4A-3D9F639E1E11}"/>
              </a:ext>
            </a:extLst>
          </p:cNvPr>
          <p:cNvCxnSpPr>
            <a:cxnSpLocks/>
          </p:cNvCxnSpPr>
          <p:nvPr/>
        </p:nvCxnSpPr>
        <p:spPr>
          <a:xfrm>
            <a:off x="4023139" y="1915184"/>
            <a:ext cx="0" cy="1568078"/>
          </a:xfrm>
          <a:prstGeom prst="line">
            <a:avLst/>
          </a:prstGeom>
          <a:ln>
            <a:solidFill>
              <a:srgbClr val="0066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9F6DA12-CC33-7DFB-31E5-241A1C60B9F8}"/>
              </a:ext>
            </a:extLst>
          </p:cNvPr>
          <p:cNvCxnSpPr>
            <a:cxnSpLocks/>
          </p:cNvCxnSpPr>
          <p:nvPr/>
        </p:nvCxnSpPr>
        <p:spPr>
          <a:xfrm>
            <a:off x="7914419" y="1915184"/>
            <a:ext cx="0" cy="1568078"/>
          </a:xfrm>
          <a:prstGeom prst="line">
            <a:avLst/>
          </a:prstGeom>
          <a:ln>
            <a:solidFill>
              <a:srgbClr val="0066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CD8ACFD-8B59-C411-33D5-0FC58CCD5CC8}"/>
              </a:ext>
            </a:extLst>
          </p:cNvPr>
          <p:cNvCxnSpPr>
            <a:cxnSpLocks/>
          </p:cNvCxnSpPr>
          <p:nvPr/>
        </p:nvCxnSpPr>
        <p:spPr>
          <a:xfrm>
            <a:off x="4023139" y="4180864"/>
            <a:ext cx="0" cy="1568078"/>
          </a:xfrm>
          <a:prstGeom prst="line">
            <a:avLst/>
          </a:prstGeom>
          <a:ln>
            <a:solidFill>
              <a:srgbClr val="0066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B47C57-3869-27C7-13BC-6DAA9D4E5176}"/>
              </a:ext>
            </a:extLst>
          </p:cNvPr>
          <p:cNvCxnSpPr>
            <a:cxnSpLocks/>
          </p:cNvCxnSpPr>
          <p:nvPr/>
        </p:nvCxnSpPr>
        <p:spPr>
          <a:xfrm>
            <a:off x="7914419" y="4180864"/>
            <a:ext cx="0" cy="1568078"/>
          </a:xfrm>
          <a:prstGeom prst="line">
            <a:avLst/>
          </a:prstGeom>
          <a:ln>
            <a:solidFill>
              <a:srgbClr val="0066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805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0A0B0843-697B-488D-A35D-2562F4B0AC68}"/>
              </a:ext>
            </a:extLst>
          </p:cNvPr>
          <p:cNvSpPr txBox="1">
            <a:spLocks/>
          </p:cNvSpPr>
          <p:nvPr/>
        </p:nvSpPr>
        <p:spPr>
          <a:xfrm>
            <a:off x="427409" y="710344"/>
            <a:ext cx="11703129" cy="6857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171745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6D140C17-3954-13F4-71F4-79AE78642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578" y="249553"/>
            <a:ext cx="10899942" cy="799701"/>
          </a:xfrm>
        </p:spPr>
        <p:txBody>
          <a:bodyPr/>
          <a:lstStyle/>
          <a:p>
            <a:r>
              <a:rPr lang="en-US" sz="3600">
                <a:solidFill>
                  <a:srgbClr val="071D49"/>
                </a:solidFill>
              </a:rPr>
              <a:t>6 Trends Driving the Event of the Future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58E792-7971-4589-EB11-D7FACD62E10E}"/>
              </a:ext>
            </a:extLst>
          </p:cNvPr>
          <p:cNvSpPr txBox="1"/>
          <p:nvPr/>
        </p:nvSpPr>
        <p:spPr>
          <a:xfrm>
            <a:off x="763588" y="3175032"/>
            <a:ext cx="26135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460E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 for Belonging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A3DC41-DE95-EC24-AD60-613135519DCB}"/>
              </a:ext>
            </a:extLst>
          </p:cNvPr>
          <p:cNvSpPr txBox="1"/>
          <p:nvPr/>
        </p:nvSpPr>
        <p:spPr>
          <a:xfrm>
            <a:off x="763588" y="5326622"/>
            <a:ext cx="26135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460E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In-Between Space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2E0CC5-A1E7-5630-36F2-663877056ED1}"/>
              </a:ext>
            </a:extLst>
          </p:cNvPr>
          <p:cNvSpPr txBox="1"/>
          <p:nvPr/>
        </p:nvSpPr>
        <p:spPr>
          <a:xfrm>
            <a:off x="4611688" y="3175032"/>
            <a:ext cx="26135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460E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Champion Longevity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372EA3-BFB5-9EB3-ED81-4AE30F5B4350}"/>
              </a:ext>
            </a:extLst>
          </p:cNvPr>
          <p:cNvSpPr txBox="1"/>
          <p:nvPr/>
        </p:nvSpPr>
        <p:spPr>
          <a:xfrm>
            <a:off x="4611688" y="5326622"/>
            <a:ext cx="26135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460E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Emotive Affect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3B5157-379C-21ED-C700-20019FD5EA3E}"/>
              </a:ext>
            </a:extLst>
          </p:cNvPr>
          <p:cNvSpPr txBox="1"/>
          <p:nvPr/>
        </p:nvSpPr>
        <p:spPr>
          <a:xfrm>
            <a:off x="8310003" y="3175032"/>
            <a:ext cx="26135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460E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Event Value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D604C4-ED8B-BB99-E9B2-D5456BFA78E5}"/>
              </a:ext>
            </a:extLst>
          </p:cNvPr>
          <p:cNvSpPr txBox="1"/>
          <p:nvPr/>
        </p:nvSpPr>
        <p:spPr>
          <a:xfrm>
            <a:off x="8310003" y="5326622"/>
            <a:ext cx="26135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460E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Technology-Driven Connection</a:t>
            </a:r>
          </a:p>
        </p:txBody>
      </p:sp>
      <p:pic>
        <p:nvPicPr>
          <p:cNvPr id="11" name="Graphic 10" descr="Sustainability outline">
            <a:extLst>
              <a:ext uri="{FF2B5EF4-FFF2-40B4-BE49-F238E27FC236}">
                <a16:creationId xmlns:a16="http://schemas.microsoft.com/office/drawing/2014/main" id="{E2E5DD87-5F7B-F0D4-347B-37E1FB735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3531" y="1856934"/>
            <a:ext cx="1188720" cy="1188720"/>
          </a:xfrm>
          <a:prstGeom prst="rect">
            <a:avLst/>
          </a:prstGeom>
        </p:spPr>
      </p:pic>
      <p:pic>
        <p:nvPicPr>
          <p:cNvPr id="12" name="Graphic 11" descr="Blueprint outline">
            <a:extLst>
              <a:ext uri="{FF2B5EF4-FFF2-40B4-BE49-F238E27FC236}">
                <a16:creationId xmlns:a16="http://schemas.microsoft.com/office/drawing/2014/main" id="{42EA410A-6362-5F8D-ACE8-CC4DBF62E2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75431" y="1856934"/>
            <a:ext cx="1188720" cy="1188720"/>
          </a:xfrm>
          <a:prstGeom prst="rect">
            <a:avLst/>
          </a:prstGeom>
        </p:spPr>
      </p:pic>
      <p:pic>
        <p:nvPicPr>
          <p:cNvPr id="13" name="Graphic 12" descr="Cycle with people outline">
            <a:extLst>
              <a:ext uri="{FF2B5EF4-FFF2-40B4-BE49-F238E27FC236}">
                <a16:creationId xmlns:a16="http://schemas.microsoft.com/office/drawing/2014/main" id="{7BD68E21-B9FE-9CEB-FC7D-12CE33A7B6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75431" y="4109841"/>
            <a:ext cx="1188720" cy="1188720"/>
          </a:xfrm>
          <a:prstGeom prst="rect">
            <a:avLst/>
          </a:prstGeom>
        </p:spPr>
      </p:pic>
      <p:pic>
        <p:nvPicPr>
          <p:cNvPr id="14" name="Graphic 13" descr="Hourglass Finished outline">
            <a:extLst>
              <a:ext uri="{FF2B5EF4-FFF2-40B4-BE49-F238E27FC236}">
                <a16:creationId xmlns:a16="http://schemas.microsoft.com/office/drawing/2014/main" id="{19EC2B0A-4EB2-AE61-9F85-540C1FA825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21846" y="1856934"/>
            <a:ext cx="1188720" cy="1188720"/>
          </a:xfrm>
          <a:prstGeom prst="rect">
            <a:avLst/>
          </a:prstGeom>
        </p:spPr>
      </p:pic>
      <p:pic>
        <p:nvPicPr>
          <p:cNvPr id="15" name="Graphic 14" descr="Programmer female outline">
            <a:extLst>
              <a:ext uri="{FF2B5EF4-FFF2-40B4-BE49-F238E27FC236}">
                <a16:creationId xmlns:a16="http://schemas.microsoft.com/office/drawing/2014/main" id="{58C02351-0D35-C9AA-FA3A-FF36E52777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21846" y="4083782"/>
            <a:ext cx="1188720" cy="1188720"/>
          </a:xfrm>
          <a:prstGeom prst="rect">
            <a:avLst/>
          </a:prstGeom>
        </p:spPr>
      </p:pic>
      <p:pic>
        <p:nvPicPr>
          <p:cNvPr id="17" name="Graphic 16" descr="Vlog outline">
            <a:extLst>
              <a:ext uri="{FF2B5EF4-FFF2-40B4-BE49-F238E27FC236}">
                <a16:creationId xmlns:a16="http://schemas.microsoft.com/office/drawing/2014/main" id="{C049A010-AC0C-DCF7-02CF-82E1199D19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23531" y="4083782"/>
            <a:ext cx="1188720" cy="118872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6082B3-F6E2-BB51-1D4A-3D9F639E1E11}"/>
              </a:ext>
            </a:extLst>
          </p:cNvPr>
          <p:cNvCxnSpPr>
            <a:cxnSpLocks/>
          </p:cNvCxnSpPr>
          <p:nvPr/>
        </p:nvCxnSpPr>
        <p:spPr>
          <a:xfrm>
            <a:off x="4023139" y="1915184"/>
            <a:ext cx="0" cy="1568078"/>
          </a:xfrm>
          <a:prstGeom prst="line">
            <a:avLst/>
          </a:prstGeom>
          <a:ln>
            <a:solidFill>
              <a:srgbClr val="0066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9F6DA12-CC33-7DFB-31E5-241A1C60B9F8}"/>
              </a:ext>
            </a:extLst>
          </p:cNvPr>
          <p:cNvCxnSpPr>
            <a:cxnSpLocks/>
          </p:cNvCxnSpPr>
          <p:nvPr/>
        </p:nvCxnSpPr>
        <p:spPr>
          <a:xfrm>
            <a:off x="7914419" y="1915184"/>
            <a:ext cx="0" cy="1568078"/>
          </a:xfrm>
          <a:prstGeom prst="line">
            <a:avLst/>
          </a:prstGeom>
          <a:ln>
            <a:solidFill>
              <a:srgbClr val="0066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CD8ACFD-8B59-C411-33D5-0FC58CCD5CC8}"/>
              </a:ext>
            </a:extLst>
          </p:cNvPr>
          <p:cNvCxnSpPr>
            <a:cxnSpLocks/>
          </p:cNvCxnSpPr>
          <p:nvPr/>
        </p:nvCxnSpPr>
        <p:spPr>
          <a:xfrm>
            <a:off x="4023139" y="4180864"/>
            <a:ext cx="0" cy="1568078"/>
          </a:xfrm>
          <a:prstGeom prst="line">
            <a:avLst/>
          </a:prstGeom>
          <a:ln>
            <a:solidFill>
              <a:srgbClr val="0066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B47C57-3869-27C7-13BC-6DAA9D4E5176}"/>
              </a:ext>
            </a:extLst>
          </p:cNvPr>
          <p:cNvCxnSpPr>
            <a:cxnSpLocks/>
          </p:cNvCxnSpPr>
          <p:nvPr/>
        </p:nvCxnSpPr>
        <p:spPr>
          <a:xfrm>
            <a:off x="7914419" y="4180864"/>
            <a:ext cx="0" cy="1568078"/>
          </a:xfrm>
          <a:prstGeom prst="line">
            <a:avLst/>
          </a:prstGeom>
          <a:ln>
            <a:solidFill>
              <a:srgbClr val="0066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675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3329622-0836-EF48-9565-3CFE794A5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1" y="0"/>
            <a:ext cx="12107917" cy="686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51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at a conference&#10;&#10;Description automatically generated">
            <a:extLst>
              <a:ext uri="{FF2B5EF4-FFF2-40B4-BE49-F238E27FC236}">
                <a16:creationId xmlns:a16="http://schemas.microsoft.com/office/drawing/2014/main" id="{9BA3A0EB-C65E-41B3-3073-E0766A267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7"/>
            <a:ext cx="12191999" cy="679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16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at a conference&#10;&#10;Description automatically generated">
            <a:extLst>
              <a:ext uri="{FF2B5EF4-FFF2-40B4-BE49-F238E27FC236}">
                <a16:creationId xmlns:a16="http://schemas.microsoft.com/office/drawing/2014/main" id="{9BA3A0EB-C65E-41B3-3073-E0766A267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7"/>
            <a:ext cx="12191999" cy="679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39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at a conference&#10;&#10;Description automatically generated">
            <a:extLst>
              <a:ext uri="{FF2B5EF4-FFF2-40B4-BE49-F238E27FC236}">
                <a16:creationId xmlns:a16="http://schemas.microsoft.com/office/drawing/2014/main" id="{9BA3A0EB-C65E-41B3-3073-E0766A267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7"/>
            <a:ext cx="12191999" cy="679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08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77135C-77AF-DDB1-2BFE-600DE52B6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55" y="0"/>
            <a:ext cx="4232345" cy="6858000"/>
          </a:xfrm>
          <a:prstGeom prst="rect">
            <a:avLst/>
          </a:prstGeom>
        </p:spPr>
      </p:pic>
      <p:pic>
        <p:nvPicPr>
          <p:cNvPr id="5" name="Picture 4" descr="A group of people at a convention&#10;&#10;Description automatically generated">
            <a:extLst>
              <a:ext uri="{FF2B5EF4-FFF2-40B4-BE49-F238E27FC236}">
                <a16:creationId xmlns:a16="http://schemas.microsoft.com/office/drawing/2014/main" id="{13C1BD12-6445-6E72-7F5D-40CED2CA99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1" t="2994" r="3529"/>
          <a:stretch/>
        </p:blipFill>
        <p:spPr>
          <a:xfrm>
            <a:off x="-1" y="0"/>
            <a:ext cx="7857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396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heme/theme1.xml><?xml version="1.0" encoding="utf-8"?>
<a:theme xmlns:a="http://schemas.openxmlformats.org/drawingml/2006/main" name="Encore White Theme">
  <a:themeElements>
    <a:clrScheme name="Encore 2021">
      <a:dk1>
        <a:srgbClr val="1F1646"/>
      </a:dk1>
      <a:lt1>
        <a:srgbClr val="FFFFFF"/>
      </a:lt1>
      <a:dk2>
        <a:srgbClr val="414042"/>
      </a:dk2>
      <a:lt2>
        <a:srgbClr val="E7E6E6"/>
      </a:lt2>
      <a:accent1>
        <a:srgbClr val="141444"/>
      </a:accent1>
      <a:accent2>
        <a:srgbClr val="00BFDE"/>
      </a:accent2>
      <a:accent3>
        <a:srgbClr val="FCC72A"/>
      </a:accent3>
      <a:accent4>
        <a:srgbClr val="E7018A"/>
      </a:accent4>
      <a:accent5>
        <a:srgbClr val="702FA0"/>
      </a:accent5>
      <a:accent6>
        <a:srgbClr val="A7549F"/>
      </a:accent6>
      <a:hlink>
        <a:srgbClr val="0075C9"/>
      </a:hlink>
      <a:folHlink>
        <a:srgbClr val="0075C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ED6E28A1195442B36692B8F66F0AFC" ma:contentTypeVersion="14" ma:contentTypeDescription="Create a new document." ma:contentTypeScope="" ma:versionID="1764071bcb175e6297a4aa885900b50a">
  <xsd:schema xmlns:xsd="http://www.w3.org/2001/XMLSchema" xmlns:xs="http://www.w3.org/2001/XMLSchema" xmlns:p="http://schemas.microsoft.com/office/2006/metadata/properties" xmlns:ns2="dd4f634c-1208-45e5-92d7-5d5d11de85db" xmlns:ns3="cfef2f96-41f4-406a-bdcf-482ec2ffa41a" targetNamespace="http://schemas.microsoft.com/office/2006/metadata/properties" ma:root="true" ma:fieldsID="cc605a4cfdea52510f19616de5e664c4" ns2:_="" ns3:_="">
    <xsd:import namespace="dd4f634c-1208-45e5-92d7-5d5d11de85db"/>
    <xsd:import namespace="cfef2f96-41f4-406a-bdcf-482ec2ffa4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4f634c-1208-45e5-92d7-5d5d11de85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583b7034-6acb-4a3b-925f-eb080a5d50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ef2f96-41f4-406a-bdcf-482ec2ffa41a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bc2338c-680d-4ca7-8012-12769862a803}" ma:internalName="TaxCatchAll" ma:showField="CatchAllData" ma:web="cfef2f96-41f4-406a-bdcf-482ec2ffa4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fef2f96-41f4-406a-bdcf-482ec2ffa41a" xsi:nil="true"/>
    <lcf76f155ced4ddcb4097134ff3c332f xmlns="dd4f634c-1208-45e5-92d7-5d5d11de85db">
      <Terms xmlns="http://schemas.microsoft.com/office/infopath/2007/PartnerControls"/>
    </lcf76f155ced4ddcb4097134ff3c332f>
    <SharedWithUsers xmlns="cfef2f96-41f4-406a-bdcf-482ec2ffa41a">
      <UserInfo>
        <DisplayName>Christine Kiesling</DisplayName>
        <AccountId>633</AccountId>
        <AccountType/>
      </UserInfo>
      <UserInfo>
        <DisplayName>Ariane Schirmer</DisplayName>
        <AccountId>1173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F16D95-30DB-4718-BF37-5B717D239A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4f634c-1208-45e5-92d7-5d5d11de85db"/>
    <ds:schemaRef ds:uri="cfef2f96-41f4-406a-bdcf-482ec2ffa4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1781BB-26B3-4A45-9FC9-11272DC6AC0B}">
  <ds:schemaRefs>
    <ds:schemaRef ds:uri="755970dc-d45f-4192-aadc-f81044a56d5b"/>
    <ds:schemaRef ds:uri="798ee6bb-9062-4da9-854b-337aa9b3077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cfef2f96-41f4-406a-bdcf-482ec2ffa41a"/>
    <ds:schemaRef ds:uri="dd4f634c-1208-45e5-92d7-5d5d11de85db"/>
  </ds:schemaRefs>
</ds:datastoreItem>
</file>

<file path=customXml/itemProps3.xml><?xml version="1.0" encoding="utf-8"?>
<ds:datastoreItem xmlns:ds="http://schemas.openxmlformats.org/officeDocument/2006/customXml" ds:itemID="{AD907F32-ED69-4EE8-B8F6-D0BC81C864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1520</Words>
  <Application>Microsoft Office PowerPoint</Application>
  <PresentationFormat>Widescreen</PresentationFormat>
  <Paragraphs>129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Encore White Theme</vt:lpstr>
      <vt:lpstr>Office Theme</vt:lpstr>
      <vt:lpstr>Begin with People:  Designing the Event of the Future</vt:lpstr>
      <vt:lpstr>Begin with People:  Designing the Event of the Future</vt:lpstr>
      <vt:lpstr>6 Trends Driving the Event of the Future</vt:lpstr>
      <vt:lpstr>6 Trends Driving the Event of the Future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Begin with People: Designing the Event of the Future</dc:title>
  <dc:creator>Jen Duffy</dc:creator>
  <cp:lastModifiedBy>Laura Massas</cp:lastModifiedBy>
  <cp:revision>4</cp:revision>
  <dcterms:created xsi:type="dcterms:W3CDTF">2024-05-24T17:58:57Z</dcterms:created>
  <dcterms:modified xsi:type="dcterms:W3CDTF">2024-05-29T02:32:35Z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0x010100F0ED6E28A1195442B36692B8F66F0AFC</vt:lpwstr>
  </property>
  <property fmtid="{D5CDD505-2E9C-101B-9397-08002B2CF9AE}" pid="3" name="MediaServiceImageTags">
    <vt:lpwstr/>
  </property>
</Properties>
</file>