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2"/>
  </p:notesMasterIdLst>
  <p:sldIdLst>
    <p:sldId id="2867" r:id="rId2"/>
    <p:sldId id="2872" r:id="rId3"/>
    <p:sldId id="2517" r:id="rId4"/>
    <p:sldId id="2518" r:id="rId5"/>
    <p:sldId id="2519" r:id="rId6"/>
    <p:sldId id="2520" r:id="rId7"/>
    <p:sldId id="2521" r:id="rId8"/>
    <p:sldId id="2522" r:id="rId9"/>
    <p:sldId id="2523" r:id="rId10"/>
    <p:sldId id="2524" r:id="rId11"/>
  </p:sldIdLst>
  <p:sldSz cx="16256000" cy="9144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E5F7"/>
    <a:srgbClr val="F3FFFF"/>
    <a:srgbClr val="8E9DB4"/>
    <a:srgbClr val="002D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499"/>
    <p:restoredTop sz="94694"/>
  </p:normalViewPr>
  <p:slideViewPr>
    <p:cSldViewPr snapToGrid="0" snapToObjects="1">
      <p:cViewPr varScale="1">
        <p:scale>
          <a:sx n="40" d="100"/>
          <a:sy n="40" d="100"/>
        </p:scale>
        <p:origin x="6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DF6F19-676C-7243-8B2F-81F63BE89B66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82B60-1CFB-1D48-B5A2-728740B98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39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 flip="none" rotWithShape="1">
          <a:gsLst>
            <a:gs pos="16000">
              <a:schemeClr val="accent5">
                <a:lumMod val="0"/>
                <a:lumOff val="100000"/>
              </a:schemeClr>
            </a:gs>
            <a:gs pos="38000">
              <a:srgbClr val="DEF2FB"/>
            </a:gs>
            <a:gs pos="88000">
              <a:srgbClr val="BDE5F7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09EA78-4A08-1549-863F-A4FA77C2D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0951" y="3402444"/>
            <a:ext cx="6175049" cy="5741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E86C6B-D9C2-3546-BE7C-90F3718ABE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344" y="880844"/>
            <a:ext cx="6138234" cy="132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10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6F0B3-D6EF-4A4B-94EA-1E9CED53236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9CC5D-62FE-644B-BB75-2A011DAC1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853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3200" y="486834"/>
            <a:ext cx="350520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486834"/>
            <a:ext cx="10312400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6F0B3-D6EF-4A4B-94EA-1E9CED53236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9CC5D-62FE-644B-BB75-2A011DAC1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059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D7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DE73002E-A43F-8647-BF3E-42388F14DF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74133" y="7810659"/>
            <a:ext cx="2675022" cy="8505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27"/>
          <a:stretch/>
        </p:blipFill>
        <p:spPr>
          <a:xfrm>
            <a:off x="406845" y="8054715"/>
            <a:ext cx="3087119" cy="72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54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09EA78-4A08-1549-863F-A4FA77C2D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0951" y="3402444"/>
            <a:ext cx="6175049" cy="5741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E86C6B-D9C2-3546-BE7C-90F3718ABE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344" y="880844"/>
            <a:ext cx="6138234" cy="132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93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57" y="702451"/>
            <a:ext cx="4747787" cy="1021030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DE73002E-A43F-8647-BF3E-42388F14DF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74133" y="7810659"/>
            <a:ext cx="2675022" cy="85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3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486834"/>
            <a:ext cx="1402080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18" y="2241551"/>
            <a:ext cx="6877049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18" y="3340100"/>
            <a:ext cx="6877049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0" y="2241551"/>
            <a:ext cx="691091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0" y="3340100"/>
            <a:ext cx="6910917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6F0B3-D6EF-4A4B-94EA-1E9CED53236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9CC5D-62FE-644B-BB75-2A011DAC1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14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6F0B3-D6EF-4A4B-94EA-1E9CED53236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9CC5D-62FE-644B-BB75-2A011DAC1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91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6F0B3-D6EF-4A4B-94EA-1E9CED53236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9CC5D-62FE-644B-BB75-2A011DAC1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07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17" y="1316567"/>
            <a:ext cx="82296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6F0B3-D6EF-4A4B-94EA-1E9CED53236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9CC5D-62FE-644B-BB75-2A011DAC1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33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917" y="1316567"/>
            <a:ext cx="8229600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6F0B3-D6EF-4A4B-94EA-1E9CED53236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9CC5D-62FE-644B-BB75-2A011DAC1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33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8000">
              <a:schemeClr val="accent5">
                <a:lumMod val="0"/>
                <a:lumOff val="100000"/>
              </a:schemeClr>
            </a:gs>
            <a:gs pos="80000">
              <a:schemeClr val="accent5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2434167"/>
            <a:ext cx="140208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6F0B3-D6EF-4A4B-94EA-1E9CED53236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9CC5D-62FE-644B-BB75-2A011DAC1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0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DE0353-80AA-4670-9E7F-A73ADA9C32E2}"/>
              </a:ext>
            </a:extLst>
          </p:cNvPr>
          <p:cNvSpPr txBox="1"/>
          <p:nvPr/>
        </p:nvSpPr>
        <p:spPr>
          <a:xfrm>
            <a:off x="1857829" y="3047998"/>
            <a:ext cx="125403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D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Heads Will Spin 360⁰ When This Fearless CEO Dusts Off His Crystal Ball</a:t>
            </a:r>
          </a:p>
        </p:txBody>
      </p:sp>
    </p:spTree>
    <p:extLst>
      <p:ext uri="{BB962C8B-B14F-4D97-AF65-F5344CB8AC3E}">
        <p14:creationId xmlns:p14="http://schemas.microsoft.com/office/powerpoint/2010/main" val="220058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1AA7FC-A0EC-7EC7-2D94-D0D5E3D8D2F7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5826" b="27508"/>
          <a:stretch/>
        </p:blipFill>
        <p:spPr>
          <a:xfrm>
            <a:off x="3594694" y="-839746"/>
            <a:ext cx="9371412" cy="9371412"/>
          </a:xfrm>
          <a:prstGeom prst="ellipse">
            <a:avLst/>
          </a:prstGeom>
          <a:ln w="254000">
            <a:solidFill>
              <a:schemeClr val="accent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7A9353B-4D4B-1F77-DD86-7446C3B182F9}"/>
              </a:ext>
            </a:extLst>
          </p:cNvPr>
          <p:cNvSpPr/>
          <p:nvPr/>
        </p:nvSpPr>
        <p:spPr>
          <a:xfrm>
            <a:off x="6752566" y="1510056"/>
            <a:ext cx="2750868" cy="1209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4745304-BE29-4BD5-9FE4-7E95457C9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889" y="1245326"/>
            <a:ext cx="2594222" cy="1767417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482689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3300" y="2646230"/>
            <a:ext cx="8683244" cy="146786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7000" dirty="0"/>
              <a:t>Greg </a:t>
            </a:r>
            <a:r>
              <a:rPr lang="en-US" sz="7000" dirty="0" err="1"/>
              <a:t>Topalian</a:t>
            </a:r>
            <a:endParaRPr lang="en-US" sz="7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6000" y="4190998"/>
            <a:ext cx="8264144" cy="186690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4500" dirty="0"/>
              <a:t>Chairman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4500" dirty="0"/>
              <a:t>Clarion Events North America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6BE2A9-8F33-1186-B012-CCEA83F694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668" r="11668"/>
          <a:stretch/>
        </p:blipFill>
        <p:spPr>
          <a:xfrm>
            <a:off x="1371600" y="0"/>
            <a:ext cx="5345217" cy="6972300"/>
          </a:xfrm>
          <a:prstGeom prst="rect">
            <a:avLst/>
          </a:prstGeom>
        </p:spPr>
      </p:pic>
      <p:pic>
        <p:nvPicPr>
          <p:cNvPr id="4" name="Picture 2" descr="Twitter Logo, history, meaning, symbol, PNG">
            <a:extLst>
              <a:ext uri="{FF2B5EF4-FFF2-40B4-BE49-F238E27FC236}">
                <a16:creationId xmlns:a16="http://schemas.microsoft.com/office/drawing/2014/main" id="{5A2FE326-EF0C-B25F-ABBE-88C5EC77F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690494"/>
            <a:ext cx="1079285" cy="60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836465-F397-129F-7A59-D6A6D977A67B}"/>
              </a:ext>
            </a:extLst>
          </p:cNvPr>
          <p:cNvSpPr txBox="1">
            <a:spLocks/>
          </p:cNvSpPr>
          <p:nvPr/>
        </p:nvSpPr>
        <p:spPr>
          <a:xfrm>
            <a:off x="8851685" y="6690494"/>
            <a:ext cx="4053432" cy="7883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@ClarionEventsNA</a:t>
            </a:r>
          </a:p>
        </p:txBody>
      </p:sp>
    </p:spTree>
    <p:extLst>
      <p:ext uri="{BB962C8B-B14F-4D97-AF65-F5344CB8AC3E}">
        <p14:creationId xmlns:p14="http://schemas.microsoft.com/office/powerpoint/2010/main" val="3263886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DD19EE-D556-D980-8130-D75765F78422}"/>
              </a:ext>
            </a:extLst>
          </p:cNvPr>
          <p:cNvPicPr>
            <a:picLocks/>
          </p:cNvPicPr>
          <p:nvPr/>
        </p:nvPicPr>
        <p:blipFill>
          <a:blip r:embed="rId2"/>
          <a:srcRect/>
          <a:stretch/>
        </p:blipFill>
        <p:spPr>
          <a:xfrm>
            <a:off x="-7887484" y="345341"/>
            <a:ext cx="7744968" cy="7744968"/>
          </a:xfrm>
          <a:prstGeom prst="ellipse">
            <a:avLst/>
          </a:prstGeom>
          <a:ln w="63500">
            <a:solidFill>
              <a:srgbClr val="F3FFFF"/>
            </a:solidFill>
          </a:ln>
        </p:spPr>
      </p:pic>
      <p:pic>
        <p:nvPicPr>
          <p:cNvPr id="10" name="Picture 9" descr="A store front with a sign on the front&#10;&#10;Description automatically generated">
            <a:extLst>
              <a:ext uri="{FF2B5EF4-FFF2-40B4-BE49-F238E27FC236}">
                <a16:creationId xmlns:a16="http://schemas.microsoft.com/office/drawing/2014/main" id="{2C05BB8E-B15F-AC1D-ECC4-422D29961A7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491025" y="699516"/>
            <a:ext cx="7744968" cy="7744968"/>
          </a:xfrm>
          <a:prstGeom prst="ellipse">
            <a:avLst/>
          </a:prstGeom>
          <a:ln w="63500">
            <a:solidFill>
              <a:srgbClr val="F3FFFF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9646940-46CC-A363-71A2-97F3A52FA3DF}"/>
              </a:ext>
            </a:extLst>
          </p:cNvPr>
          <p:cNvSpPr/>
          <p:nvPr/>
        </p:nvSpPr>
        <p:spPr>
          <a:xfrm>
            <a:off x="2416958" y="1032823"/>
            <a:ext cx="6260124" cy="62601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1D8810-E1D5-5308-964B-30B1250E800F}"/>
              </a:ext>
            </a:extLst>
          </p:cNvPr>
          <p:cNvSpPr/>
          <p:nvPr/>
        </p:nvSpPr>
        <p:spPr>
          <a:xfrm>
            <a:off x="4774998" y="2897080"/>
            <a:ext cx="4653279" cy="1209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AB07B4-CAD9-271B-E6F9-25E3E0A4D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4997" y="2632350"/>
            <a:ext cx="4653281" cy="176741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</a:rPr>
              <a:t>10 YEARS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5758FC-07AC-FD34-140F-915EBC25C3DC}"/>
              </a:ext>
            </a:extLst>
          </p:cNvPr>
          <p:cNvSpPr/>
          <p:nvPr/>
        </p:nvSpPr>
        <p:spPr>
          <a:xfrm>
            <a:off x="4774995" y="4275714"/>
            <a:ext cx="2655670" cy="1209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3F40124-C3AF-BE11-7CC6-A45796E5E0EC}"/>
              </a:ext>
            </a:extLst>
          </p:cNvPr>
          <p:cNvSpPr txBox="1">
            <a:spLocks/>
          </p:cNvSpPr>
          <p:nvPr/>
        </p:nvSpPr>
        <p:spPr>
          <a:xfrm>
            <a:off x="4895708" y="4010984"/>
            <a:ext cx="2414244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b="1" kern="1200">
                <a:solidFill>
                  <a:srgbClr val="002D72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8000" dirty="0">
                <a:solidFill>
                  <a:schemeClr val="bg1"/>
                </a:solidFill>
              </a:rPr>
              <a:t>AGO</a:t>
            </a:r>
          </a:p>
        </p:txBody>
      </p:sp>
    </p:spTree>
    <p:extLst>
      <p:ext uri="{BB962C8B-B14F-4D97-AF65-F5344CB8AC3E}">
        <p14:creationId xmlns:p14="http://schemas.microsoft.com/office/powerpoint/2010/main" val="4173579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ore front with a sign on the front&#10;&#10;Description automatically generated">
            <a:extLst>
              <a:ext uri="{FF2B5EF4-FFF2-40B4-BE49-F238E27FC236}">
                <a16:creationId xmlns:a16="http://schemas.microsoft.com/office/drawing/2014/main" id="{F176096F-53EC-2AB9-2DC6-395E9922F4E3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491025" y="-8265294"/>
            <a:ext cx="7744968" cy="7744968"/>
          </a:xfrm>
          <a:prstGeom prst="ellipse">
            <a:avLst/>
          </a:prstGeom>
          <a:ln w="63500">
            <a:solidFill>
              <a:srgbClr val="F3FFFF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05A185-70AB-2333-294D-7CC8A83EE40E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1002655" y="345341"/>
            <a:ext cx="7744968" cy="7744968"/>
          </a:xfrm>
          <a:prstGeom prst="ellipse">
            <a:avLst/>
          </a:prstGeom>
          <a:ln w="63500">
            <a:solidFill>
              <a:srgbClr val="F3FFFF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0CDC12F-912C-6533-F584-01D48DE9EB2C}"/>
              </a:ext>
            </a:extLst>
          </p:cNvPr>
          <p:cNvSpPr/>
          <p:nvPr/>
        </p:nvSpPr>
        <p:spPr>
          <a:xfrm>
            <a:off x="7166829" y="326291"/>
            <a:ext cx="6260124" cy="62601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37D1E8-DBC8-4F67-7C33-068AD0F3448F}"/>
              </a:ext>
            </a:extLst>
          </p:cNvPr>
          <p:cNvPicPr>
            <a:picLocks/>
          </p:cNvPicPr>
          <p:nvPr/>
        </p:nvPicPr>
        <p:blipFill>
          <a:blip r:embed="rId4"/>
          <a:srcRect/>
          <a:stretch/>
        </p:blipFill>
        <p:spPr>
          <a:xfrm>
            <a:off x="5096224" y="9813029"/>
            <a:ext cx="9371412" cy="9371412"/>
          </a:xfrm>
          <a:prstGeom prst="ellipse">
            <a:avLst/>
          </a:prstGeom>
          <a:ln w="254000">
            <a:solidFill>
              <a:schemeClr val="accent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137C81-9CA5-2830-D691-B237D8C962D7}"/>
              </a:ext>
            </a:extLst>
          </p:cNvPr>
          <p:cNvSpPr/>
          <p:nvPr/>
        </p:nvSpPr>
        <p:spPr>
          <a:xfrm>
            <a:off x="8139082" y="1592384"/>
            <a:ext cx="2104903" cy="1209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1944" y="1327654"/>
            <a:ext cx="1819641" cy="1767417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MY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3858F3-70F2-66CD-7A43-4FCCEFCF0AB9}"/>
              </a:ext>
            </a:extLst>
          </p:cNvPr>
          <p:cNvSpPr/>
          <p:nvPr/>
        </p:nvSpPr>
        <p:spPr>
          <a:xfrm>
            <a:off x="8139082" y="2971018"/>
            <a:ext cx="7033847" cy="1209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38C4A0D-2AAD-3CA0-69E0-D47184A9655F}"/>
              </a:ext>
            </a:extLst>
          </p:cNvPr>
          <p:cNvSpPr txBox="1">
            <a:spLocks/>
          </p:cNvSpPr>
          <p:nvPr/>
        </p:nvSpPr>
        <p:spPr>
          <a:xfrm>
            <a:off x="8271944" y="2706288"/>
            <a:ext cx="7154203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b="1" kern="1200">
                <a:solidFill>
                  <a:srgbClr val="002D72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8000" dirty="0">
                <a:solidFill>
                  <a:schemeClr val="bg1"/>
                </a:solidFill>
              </a:rPr>
              <a:t>PREDICTIONS</a:t>
            </a:r>
          </a:p>
        </p:txBody>
      </p:sp>
    </p:spTree>
    <p:extLst>
      <p:ext uri="{BB962C8B-B14F-4D97-AF65-F5344CB8AC3E}">
        <p14:creationId xmlns:p14="http://schemas.microsoft.com/office/powerpoint/2010/main" val="3459111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73FC5D-A411-83C4-8DC9-0980C243BEAD}"/>
              </a:ext>
            </a:extLst>
          </p:cNvPr>
          <p:cNvPicPr>
            <a:picLocks/>
          </p:cNvPicPr>
          <p:nvPr/>
        </p:nvPicPr>
        <p:blipFill>
          <a:blip r:embed="rId2"/>
          <a:srcRect/>
          <a:stretch/>
        </p:blipFill>
        <p:spPr>
          <a:xfrm>
            <a:off x="1002655" y="-8064027"/>
            <a:ext cx="7744968" cy="7744968"/>
          </a:xfrm>
          <a:prstGeom prst="ellipse">
            <a:avLst/>
          </a:prstGeom>
          <a:ln w="63500">
            <a:solidFill>
              <a:srgbClr val="F3FFFF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4869771-4F5B-A0DA-C2E0-4DA3D62BF2B8}"/>
              </a:ext>
            </a:extLst>
          </p:cNvPr>
          <p:cNvSpPr/>
          <p:nvPr/>
        </p:nvSpPr>
        <p:spPr>
          <a:xfrm>
            <a:off x="1993501" y="459934"/>
            <a:ext cx="6260124" cy="62601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86D1C6-99B4-CB45-367F-39DB0FE8A801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5096224" y="-839746"/>
            <a:ext cx="9371412" cy="9371412"/>
          </a:xfrm>
          <a:prstGeom prst="ellipse">
            <a:avLst/>
          </a:prstGeom>
          <a:ln w="254000"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4836B1-E6DE-46CD-3127-C59529C664FE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6112" t="5639" r="1184" b="1658"/>
          <a:stretch/>
        </p:blipFill>
        <p:spPr>
          <a:xfrm>
            <a:off x="1389083" y="-9030138"/>
            <a:ext cx="8519465" cy="8519465"/>
          </a:xfrm>
          <a:prstGeom prst="ellipse">
            <a:avLst/>
          </a:prstGeom>
          <a:ln w="254000"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637000-47CE-DDAA-7246-A5D9524BD140}"/>
              </a:ext>
            </a:extLst>
          </p:cNvPr>
          <p:cNvSpPr/>
          <p:nvPr/>
        </p:nvSpPr>
        <p:spPr>
          <a:xfrm>
            <a:off x="1555838" y="848468"/>
            <a:ext cx="6486403" cy="1209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2DF5DF1-F70C-B5E3-E228-B0D31335B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701" y="583738"/>
            <a:ext cx="7154202" cy="1767417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PREDICTION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A6A95C-8A96-F1ED-63A4-AAD8C35C3636}"/>
              </a:ext>
            </a:extLst>
          </p:cNvPr>
          <p:cNvSpPr/>
          <p:nvPr/>
        </p:nvSpPr>
        <p:spPr>
          <a:xfrm>
            <a:off x="1555839" y="2227102"/>
            <a:ext cx="2581642" cy="1209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5B4AE60-B35F-91C2-6345-AD990C0724EE}"/>
              </a:ext>
            </a:extLst>
          </p:cNvPr>
          <p:cNvSpPr txBox="1">
            <a:spLocks/>
          </p:cNvSpPr>
          <p:nvPr/>
        </p:nvSpPr>
        <p:spPr>
          <a:xfrm>
            <a:off x="1688701" y="1962372"/>
            <a:ext cx="2581642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b="1" kern="1200">
                <a:solidFill>
                  <a:srgbClr val="002D72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8000" dirty="0">
                <a:solidFill>
                  <a:schemeClr val="bg1"/>
                </a:solidFill>
              </a:rPr>
              <a:t>ONE</a:t>
            </a:r>
          </a:p>
        </p:txBody>
      </p:sp>
    </p:spTree>
    <p:extLst>
      <p:ext uri="{BB962C8B-B14F-4D97-AF65-F5344CB8AC3E}">
        <p14:creationId xmlns:p14="http://schemas.microsoft.com/office/powerpoint/2010/main" val="4095933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EC56023D-2DA0-C334-D976-86938CACAAF5}"/>
              </a:ext>
            </a:extLst>
          </p:cNvPr>
          <p:cNvSpPr/>
          <p:nvPr/>
        </p:nvSpPr>
        <p:spPr>
          <a:xfrm>
            <a:off x="7389649" y="459934"/>
            <a:ext cx="6260124" cy="62601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35A4715-66C5-7DC9-634B-785962A49B19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6112" t="5639" r="1184" b="1658"/>
          <a:stretch/>
        </p:blipFill>
        <p:spPr>
          <a:xfrm>
            <a:off x="1389083" y="-703119"/>
            <a:ext cx="8519465" cy="8519465"/>
          </a:xfrm>
          <a:prstGeom prst="ellipse">
            <a:avLst/>
          </a:prstGeom>
          <a:ln w="254000">
            <a:solidFill>
              <a:schemeClr val="accent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93593B-A865-A28E-F6C6-499068A00517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16615814" y="-839746"/>
            <a:ext cx="9371412" cy="9371412"/>
          </a:xfrm>
          <a:prstGeom prst="ellipse">
            <a:avLst/>
          </a:prstGeom>
          <a:ln w="254000">
            <a:solidFill>
              <a:schemeClr val="accent1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C4E3550-AF6D-BA59-BDEA-DC5F8B4D3F49}"/>
              </a:ext>
            </a:extLst>
          </p:cNvPr>
          <p:cNvSpPr/>
          <p:nvPr/>
        </p:nvSpPr>
        <p:spPr>
          <a:xfrm>
            <a:off x="8452173" y="848469"/>
            <a:ext cx="6486403" cy="1209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2F210B7-A962-B3ED-0E91-9A2FC1F8E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5036" y="583739"/>
            <a:ext cx="7154202" cy="1767417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PREDICTION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A99E93-2152-16FF-DD7F-3A4725E0BE6B}"/>
              </a:ext>
            </a:extLst>
          </p:cNvPr>
          <p:cNvSpPr/>
          <p:nvPr/>
        </p:nvSpPr>
        <p:spPr>
          <a:xfrm>
            <a:off x="8452174" y="2227103"/>
            <a:ext cx="2796706" cy="1209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AC6674E-58FF-6E54-C634-26B6DC87AE97}"/>
              </a:ext>
            </a:extLst>
          </p:cNvPr>
          <p:cNvSpPr txBox="1">
            <a:spLocks/>
          </p:cNvSpPr>
          <p:nvPr/>
        </p:nvSpPr>
        <p:spPr>
          <a:xfrm>
            <a:off x="8585035" y="2115744"/>
            <a:ext cx="3196139" cy="1460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b="1" kern="1200">
                <a:solidFill>
                  <a:srgbClr val="002D72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8000" dirty="0">
                <a:solidFill>
                  <a:schemeClr val="bg1"/>
                </a:solidFill>
              </a:rPr>
              <a:t>TWO</a:t>
            </a:r>
          </a:p>
        </p:txBody>
      </p:sp>
    </p:spTree>
    <p:extLst>
      <p:ext uri="{BB962C8B-B14F-4D97-AF65-F5344CB8AC3E}">
        <p14:creationId xmlns:p14="http://schemas.microsoft.com/office/powerpoint/2010/main" val="3704910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BB521484-24ED-38AF-9542-699EB18F0393}"/>
              </a:ext>
            </a:extLst>
          </p:cNvPr>
          <p:cNvSpPr/>
          <p:nvPr/>
        </p:nvSpPr>
        <p:spPr>
          <a:xfrm>
            <a:off x="2336196" y="459934"/>
            <a:ext cx="6260124" cy="62601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5F75DF-C76F-E122-7011-A20A97410F29}"/>
              </a:ext>
            </a:extLst>
          </p:cNvPr>
          <p:cNvPicPr>
            <a:picLocks/>
          </p:cNvPicPr>
          <p:nvPr/>
        </p:nvPicPr>
        <p:blipFill>
          <a:blip r:embed="rId2"/>
          <a:srcRect/>
          <a:stretch/>
        </p:blipFill>
        <p:spPr>
          <a:xfrm>
            <a:off x="4607355" y="-839746"/>
            <a:ext cx="9371412" cy="9371412"/>
          </a:xfrm>
          <a:prstGeom prst="ellipse">
            <a:avLst/>
          </a:prstGeom>
          <a:ln w="254000"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D31B98-949E-886F-42DB-ED9BD6403A85}"/>
              </a:ext>
            </a:extLst>
          </p:cNvPr>
          <p:cNvSpPr/>
          <p:nvPr/>
        </p:nvSpPr>
        <p:spPr>
          <a:xfrm>
            <a:off x="1898533" y="848465"/>
            <a:ext cx="6486403" cy="1209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95CFC3E-D7D9-FDFE-3BE4-9DFE4022B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396" y="583735"/>
            <a:ext cx="7154202" cy="1767417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PREDICTION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95B9A5-B64A-0C1E-34D6-7F416F026918}"/>
              </a:ext>
            </a:extLst>
          </p:cNvPr>
          <p:cNvSpPr/>
          <p:nvPr/>
        </p:nvSpPr>
        <p:spPr>
          <a:xfrm>
            <a:off x="1898534" y="2227099"/>
            <a:ext cx="3540384" cy="1209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410699C-F8AA-2EA2-0D1D-8032921832A7}"/>
              </a:ext>
            </a:extLst>
          </p:cNvPr>
          <p:cNvSpPr txBox="1">
            <a:spLocks/>
          </p:cNvSpPr>
          <p:nvPr/>
        </p:nvSpPr>
        <p:spPr>
          <a:xfrm>
            <a:off x="2031395" y="2242493"/>
            <a:ext cx="3540384" cy="12071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b="1" kern="1200">
                <a:solidFill>
                  <a:srgbClr val="002D72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8000" dirty="0">
                <a:solidFill>
                  <a:schemeClr val="bg1"/>
                </a:solidFill>
              </a:rPr>
              <a:t>THREE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362243-26B4-8BCD-F75D-C9B8FD338DC8}"/>
              </a:ext>
            </a:extLst>
          </p:cNvPr>
          <p:cNvPicPr>
            <a:picLocks/>
          </p:cNvPicPr>
          <p:nvPr/>
        </p:nvPicPr>
        <p:blipFill>
          <a:blip r:embed="rId3"/>
          <a:srcRect l="16713" r="16713"/>
          <a:stretch/>
        </p:blipFill>
        <p:spPr>
          <a:xfrm>
            <a:off x="4439091" y="9644786"/>
            <a:ext cx="5289917" cy="5289917"/>
          </a:xfrm>
          <a:prstGeom prst="ellipse">
            <a:avLst/>
          </a:prstGeom>
          <a:ln w="254000"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8B4288-C5F7-EBA7-6835-5353CC280223}"/>
              </a:ext>
            </a:extLst>
          </p:cNvPr>
          <p:cNvPicPr>
            <a:picLocks/>
          </p:cNvPicPr>
          <p:nvPr/>
        </p:nvPicPr>
        <p:blipFill>
          <a:blip r:embed="rId4"/>
          <a:srcRect l="21878" r="21878"/>
          <a:stretch/>
        </p:blipFill>
        <p:spPr>
          <a:xfrm>
            <a:off x="-5656841" y="0"/>
            <a:ext cx="5289917" cy="5289917"/>
          </a:xfrm>
          <a:prstGeom prst="ellipse">
            <a:avLst/>
          </a:prstGeom>
          <a:ln w="2540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17869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540BAF0B-6022-9E78-B235-772C6DF694AA}"/>
              </a:ext>
            </a:extLst>
          </p:cNvPr>
          <p:cNvSpPr/>
          <p:nvPr/>
        </p:nvSpPr>
        <p:spPr>
          <a:xfrm>
            <a:off x="7389649" y="459934"/>
            <a:ext cx="6260124" cy="62601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AC7A2F-33D5-7BAC-7CAC-6B3175846A15}"/>
              </a:ext>
            </a:extLst>
          </p:cNvPr>
          <p:cNvPicPr>
            <a:picLocks/>
          </p:cNvPicPr>
          <p:nvPr/>
        </p:nvPicPr>
        <p:blipFill>
          <a:blip r:embed="rId2"/>
          <a:srcRect l="21878" r="21878"/>
          <a:stretch/>
        </p:blipFill>
        <p:spPr>
          <a:xfrm>
            <a:off x="1442811" y="0"/>
            <a:ext cx="5289917" cy="5289917"/>
          </a:xfrm>
          <a:prstGeom prst="ellipse">
            <a:avLst/>
          </a:prstGeom>
          <a:ln w="254000">
            <a:solidFill>
              <a:schemeClr val="accent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21B1A3-270F-E3F2-FB3A-D3443567B12C}"/>
              </a:ext>
            </a:extLst>
          </p:cNvPr>
          <p:cNvPicPr>
            <a:picLocks/>
          </p:cNvPicPr>
          <p:nvPr/>
        </p:nvPicPr>
        <p:blipFill>
          <a:blip r:embed="rId3"/>
          <a:srcRect l="16713" r="16713"/>
          <a:stretch/>
        </p:blipFill>
        <p:spPr>
          <a:xfrm>
            <a:off x="4486331" y="3234337"/>
            <a:ext cx="5289917" cy="5289917"/>
          </a:xfrm>
          <a:prstGeom prst="ellipse">
            <a:avLst/>
          </a:prstGeom>
          <a:ln w="25400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45CAF1-C796-F48E-B82B-CBAD420410E2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2327" t="5707" r="3379"/>
          <a:stretch/>
        </p:blipFill>
        <p:spPr>
          <a:xfrm>
            <a:off x="16771710" y="-839746"/>
            <a:ext cx="9371412" cy="9371412"/>
          </a:xfrm>
          <a:prstGeom prst="ellipse">
            <a:avLst/>
          </a:prstGeom>
          <a:ln w="254000">
            <a:solidFill>
              <a:schemeClr val="accent1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B60D125-E0EF-E773-523C-E95B925F7F2F}"/>
              </a:ext>
            </a:extLst>
          </p:cNvPr>
          <p:cNvSpPr/>
          <p:nvPr/>
        </p:nvSpPr>
        <p:spPr>
          <a:xfrm>
            <a:off x="8449260" y="830954"/>
            <a:ext cx="6486403" cy="1209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C06CCD8-9978-DC2D-5464-5190B7E24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2123" y="566224"/>
            <a:ext cx="7154202" cy="1767417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PREDICTION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A0CCB4C-A51E-CD42-9A02-72E4619BE1A9}"/>
              </a:ext>
            </a:extLst>
          </p:cNvPr>
          <p:cNvSpPr/>
          <p:nvPr/>
        </p:nvSpPr>
        <p:spPr>
          <a:xfrm>
            <a:off x="8449261" y="2209588"/>
            <a:ext cx="3196138" cy="1209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AB56B85-FC55-40FF-3C46-CD91127EB03F}"/>
              </a:ext>
            </a:extLst>
          </p:cNvPr>
          <p:cNvSpPr txBox="1">
            <a:spLocks/>
          </p:cNvSpPr>
          <p:nvPr/>
        </p:nvSpPr>
        <p:spPr>
          <a:xfrm>
            <a:off x="8582122" y="2098229"/>
            <a:ext cx="3196139" cy="1460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b="1" kern="1200">
                <a:solidFill>
                  <a:srgbClr val="002D72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8000" dirty="0">
                <a:solidFill>
                  <a:schemeClr val="bg1"/>
                </a:solidFill>
              </a:rPr>
              <a:t>FOUR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BFFCDD-3323-970A-0863-D9C3960985F9}"/>
              </a:ext>
            </a:extLst>
          </p:cNvPr>
          <p:cNvPicPr>
            <a:picLocks/>
          </p:cNvPicPr>
          <p:nvPr/>
        </p:nvPicPr>
        <p:blipFill>
          <a:blip r:embed="rId5"/>
          <a:srcRect l="16700" r="16700"/>
          <a:stretch/>
        </p:blipFill>
        <p:spPr>
          <a:xfrm>
            <a:off x="17659214" y="859939"/>
            <a:ext cx="2986021" cy="2986021"/>
          </a:xfrm>
          <a:prstGeom prst="ellipse">
            <a:avLst/>
          </a:prstGeom>
          <a:ln w="254000"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3EF60D-7EF7-24B1-A71A-BD99EF07AB10}"/>
              </a:ext>
            </a:extLst>
          </p:cNvPr>
          <p:cNvPicPr>
            <a:picLocks/>
          </p:cNvPicPr>
          <p:nvPr/>
        </p:nvPicPr>
        <p:blipFill>
          <a:blip r:embed="rId6"/>
          <a:srcRect l="21875" r="21875"/>
          <a:stretch/>
        </p:blipFill>
        <p:spPr>
          <a:xfrm>
            <a:off x="19152224" y="4114580"/>
            <a:ext cx="2986021" cy="2986021"/>
          </a:xfrm>
          <a:prstGeom prst="ellipse">
            <a:avLst/>
          </a:prstGeom>
          <a:ln w="2540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83352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CC89789-835D-93FC-E31E-EAB0EDD32B31}"/>
              </a:ext>
            </a:extLst>
          </p:cNvPr>
          <p:cNvSpPr/>
          <p:nvPr/>
        </p:nvSpPr>
        <p:spPr>
          <a:xfrm>
            <a:off x="2336196" y="459934"/>
            <a:ext cx="6260124" cy="62601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D18AF0-22F3-5420-624D-7D51428DE70F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2327" t="5707" r="3379"/>
          <a:stretch/>
        </p:blipFill>
        <p:spPr>
          <a:xfrm>
            <a:off x="4607355" y="-839746"/>
            <a:ext cx="9371412" cy="9371412"/>
          </a:xfrm>
          <a:prstGeom prst="ellipse">
            <a:avLst/>
          </a:prstGeom>
          <a:ln w="254000">
            <a:solidFill>
              <a:schemeClr val="accent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99900D-38E5-BA82-8A9B-DC88965CBFB1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12202" t="6166" r="9535" b="4390"/>
          <a:stretch/>
        </p:blipFill>
        <p:spPr>
          <a:xfrm>
            <a:off x="3594694" y="9622448"/>
            <a:ext cx="9371412" cy="9371412"/>
          </a:xfrm>
          <a:prstGeom prst="ellipse">
            <a:avLst/>
          </a:prstGeom>
          <a:ln w="254000"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3BB3F0-373D-554A-022F-550667E4C779}"/>
              </a:ext>
            </a:extLst>
          </p:cNvPr>
          <p:cNvSpPr/>
          <p:nvPr/>
        </p:nvSpPr>
        <p:spPr>
          <a:xfrm>
            <a:off x="1496572" y="835147"/>
            <a:ext cx="6486403" cy="1209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38CF76-B4BA-F061-CF4D-207AB9807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435" y="570417"/>
            <a:ext cx="7154202" cy="1767417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PREDICTION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CC93F8-9B5E-803D-8098-B908FDE772AF}"/>
              </a:ext>
            </a:extLst>
          </p:cNvPr>
          <p:cNvSpPr/>
          <p:nvPr/>
        </p:nvSpPr>
        <p:spPr>
          <a:xfrm>
            <a:off x="1496573" y="2213781"/>
            <a:ext cx="2558961" cy="1209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412F606-2A42-942C-6E50-21BC2351D174}"/>
              </a:ext>
            </a:extLst>
          </p:cNvPr>
          <p:cNvSpPr txBox="1">
            <a:spLocks/>
          </p:cNvSpPr>
          <p:nvPr/>
        </p:nvSpPr>
        <p:spPr>
          <a:xfrm>
            <a:off x="1629434" y="2168816"/>
            <a:ext cx="3196139" cy="1327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b="1" kern="1200">
                <a:solidFill>
                  <a:srgbClr val="002D72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8000" dirty="0">
                <a:solidFill>
                  <a:schemeClr val="bg1"/>
                </a:solidFill>
              </a:rPr>
              <a:t>FIVE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CD7C99-D118-0DEE-95D6-6210BE60A049}"/>
              </a:ext>
            </a:extLst>
          </p:cNvPr>
          <p:cNvPicPr>
            <a:picLocks/>
          </p:cNvPicPr>
          <p:nvPr/>
        </p:nvPicPr>
        <p:blipFill>
          <a:blip r:embed="rId4"/>
          <a:srcRect l="16700" r="16700"/>
          <a:stretch/>
        </p:blipFill>
        <p:spPr>
          <a:xfrm>
            <a:off x="12426793" y="859939"/>
            <a:ext cx="2986021" cy="2986021"/>
          </a:xfrm>
          <a:prstGeom prst="ellipse">
            <a:avLst/>
          </a:prstGeom>
          <a:ln w="254000"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8ECE92-A41A-C6FB-1A89-A886E70825C5}"/>
              </a:ext>
            </a:extLst>
          </p:cNvPr>
          <p:cNvPicPr>
            <a:picLocks/>
          </p:cNvPicPr>
          <p:nvPr/>
        </p:nvPicPr>
        <p:blipFill>
          <a:blip r:embed="rId5"/>
          <a:srcRect l="21875" r="21875"/>
          <a:stretch/>
        </p:blipFill>
        <p:spPr>
          <a:xfrm>
            <a:off x="12426793" y="4114580"/>
            <a:ext cx="2986021" cy="2986021"/>
          </a:xfrm>
          <a:prstGeom prst="ellipse">
            <a:avLst/>
          </a:prstGeom>
          <a:ln w="2540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69103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287</TotalTime>
  <Words>41</Words>
  <Application>Microsoft Office PowerPoint</Application>
  <PresentationFormat>Custom</PresentationFormat>
  <Paragraphs>20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Segoe UI</vt:lpstr>
      <vt:lpstr>Office Theme</vt:lpstr>
      <vt:lpstr>PowerPoint Presentation</vt:lpstr>
      <vt:lpstr>Greg Topalian</vt:lpstr>
      <vt:lpstr>10 YEARS</vt:lpstr>
      <vt:lpstr>MY</vt:lpstr>
      <vt:lpstr>PREDICTION</vt:lpstr>
      <vt:lpstr>PREDICTION</vt:lpstr>
      <vt:lpstr>PREDICTION</vt:lpstr>
      <vt:lpstr>PREDICTION</vt:lpstr>
      <vt:lpstr>PREDICTION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Joel Lippman</dc:creator>
  <cp:lastModifiedBy>Renee Mowery</cp:lastModifiedBy>
  <cp:revision>52</cp:revision>
  <dcterms:created xsi:type="dcterms:W3CDTF">2020-11-01T13:33:42Z</dcterms:created>
  <dcterms:modified xsi:type="dcterms:W3CDTF">2024-05-30T13:30:12Z</dcterms:modified>
</cp:coreProperties>
</file>