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3.xml" ContentType="application/vnd.openxmlformats-officedocument.drawingml.diagramData+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diagrams/data1.xml" ContentType="application/vnd.openxmlformats-officedocument.drawingml.diagramData+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theme/theme1.xml" ContentType="application/vnd.openxmlformats-officedocument.theme+xml"/>
  <Override PartName="/ppt/diagrams/drawing3.xml" ContentType="application/vnd.ms-office.drawingml.diagramDrawing+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colors3.xml" ContentType="application/vnd.openxmlformats-officedocument.drawingml.diagramColors+xml"/>
  <Override PartName="/ppt/diagrams/quickStyle3.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notesMasterIdLst>
    <p:notesMasterId r:id="rId18"/>
  </p:notesMasterIdLst>
  <p:sldIdLst>
    <p:sldId id="256" r:id="rId2"/>
    <p:sldId id="2147483217" r:id="rId3"/>
    <p:sldId id="2147483219" r:id="rId4"/>
    <p:sldId id="263" r:id="rId5"/>
    <p:sldId id="257" r:id="rId6"/>
    <p:sldId id="262" r:id="rId7"/>
    <p:sldId id="2147483220" r:id="rId8"/>
    <p:sldId id="266" r:id="rId9"/>
    <p:sldId id="264" r:id="rId10"/>
    <p:sldId id="2147483222" r:id="rId11"/>
    <p:sldId id="2147483223" r:id="rId12"/>
    <p:sldId id="271" r:id="rId13"/>
    <p:sldId id="270" r:id="rId14"/>
    <p:sldId id="2147483225" r:id="rId15"/>
    <p:sldId id="285" r:id="rId16"/>
    <p:sldId id="2147483226" r:id="rId17"/>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99"/>
    <p:restoredTop sz="96301"/>
  </p:normalViewPr>
  <p:slideViewPr>
    <p:cSldViewPr snapToGrid="0" snapToObjects="1">
      <p:cViewPr varScale="1">
        <p:scale>
          <a:sx n="101" d="100"/>
          <a:sy n="101" d="100"/>
        </p:scale>
        <p:origin x="896" y="504"/>
      </p:cViewPr>
      <p:guideLst>
        <p:guide orient="horz" pos="2160"/>
        <p:guide pos="2880"/>
      </p:guideLst>
    </p:cSldViewPr>
  </p:slideViewPr>
  <p:notesTextViewPr>
    <p:cViewPr>
      <p:scale>
        <a:sx n="100" d="100"/>
        <a:sy n="100" d="100"/>
      </p:scale>
      <p:origin x="0" y="0"/>
    </p:cViewPr>
  </p:notesTextViewPr>
  <p:sorterViewPr>
    <p:cViewPr>
      <p:scale>
        <a:sx n="118" d="100"/>
        <a:sy n="11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2FC3F-63A2-4CE6-AC66-A0ACB7FD97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4AF11EB-ECD7-4790-B305-032DF81D4568}">
      <dgm:prSet custT="1"/>
      <dgm:spPr/>
      <dgm:t>
        <a:bodyPr/>
        <a:lstStyle/>
        <a:p>
          <a:pPr>
            <a:lnSpc>
              <a:spcPct val="100000"/>
            </a:lnSpc>
            <a:defRPr cap="all"/>
          </a:pPr>
          <a:r>
            <a:rPr lang="en-SG" sz="2800" b="1" dirty="0"/>
            <a:t>What Humans Now Compete On</a:t>
          </a:r>
          <a:r>
            <a:rPr lang="en-SG" sz="2800" dirty="0"/>
            <a:t>:</a:t>
          </a:r>
          <a:endParaRPr lang="en-US" sz="2800" dirty="0"/>
        </a:p>
      </dgm:t>
    </dgm:pt>
    <dgm:pt modelId="{61D81C93-9513-46BC-9A0A-EBBBFDBC2A16}" type="parTrans" cxnId="{E834E1B3-4E21-4A00-A93F-129FDE4B0936}">
      <dgm:prSet/>
      <dgm:spPr/>
      <dgm:t>
        <a:bodyPr/>
        <a:lstStyle/>
        <a:p>
          <a:endParaRPr lang="en-US" sz="4400"/>
        </a:p>
      </dgm:t>
    </dgm:pt>
    <dgm:pt modelId="{3293A015-8DD2-4F1A-898A-85B4402DA290}" type="sibTrans" cxnId="{E834E1B3-4E21-4A00-A93F-129FDE4B0936}">
      <dgm:prSet/>
      <dgm:spPr/>
      <dgm:t>
        <a:bodyPr/>
        <a:lstStyle/>
        <a:p>
          <a:endParaRPr lang="en-US" sz="4400"/>
        </a:p>
      </dgm:t>
    </dgm:pt>
    <dgm:pt modelId="{56230A37-37F5-4919-A2F7-EFF07F9B31A8}">
      <dgm:prSet custT="1"/>
      <dgm:spPr/>
      <dgm:t>
        <a:bodyPr/>
        <a:lstStyle/>
        <a:p>
          <a:pPr>
            <a:lnSpc>
              <a:spcPct val="100000"/>
            </a:lnSpc>
            <a:defRPr cap="all"/>
          </a:pPr>
          <a:r>
            <a:rPr lang="en-SG" sz="2800" dirty="0"/>
            <a:t>• </a:t>
          </a:r>
          <a:r>
            <a:rPr lang="en-SG" sz="2800" cap="none" dirty="0"/>
            <a:t>How well can you </a:t>
          </a:r>
          <a:r>
            <a:rPr lang="en-SG" sz="2800" b="1" cap="none" dirty="0"/>
            <a:t>THINK</a:t>
          </a:r>
          <a:r>
            <a:rPr lang="en-SG" sz="2800" cap="none" dirty="0"/>
            <a:t>?</a:t>
          </a:r>
          <a:endParaRPr lang="en-US" sz="2800" cap="none" dirty="0"/>
        </a:p>
      </dgm:t>
    </dgm:pt>
    <dgm:pt modelId="{32B75D01-93D1-40B2-A27A-D7C18E226B0F}" type="parTrans" cxnId="{067E6DD5-F896-4726-A3D8-26966B1564E2}">
      <dgm:prSet/>
      <dgm:spPr/>
      <dgm:t>
        <a:bodyPr/>
        <a:lstStyle/>
        <a:p>
          <a:endParaRPr lang="en-US" sz="4400"/>
        </a:p>
      </dgm:t>
    </dgm:pt>
    <dgm:pt modelId="{AC1AC7F5-C3A4-4A8B-95B0-87D760A4B537}" type="sibTrans" cxnId="{067E6DD5-F896-4726-A3D8-26966B1564E2}">
      <dgm:prSet/>
      <dgm:spPr/>
      <dgm:t>
        <a:bodyPr/>
        <a:lstStyle/>
        <a:p>
          <a:endParaRPr lang="en-US" sz="4400"/>
        </a:p>
      </dgm:t>
    </dgm:pt>
    <dgm:pt modelId="{1E958741-2ADA-4067-AE66-642162AAE148}">
      <dgm:prSet custT="1"/>
      <dgm:spPr/>
      <dgm:t>
        <a:bodyPr/>
        <a:lstStyle/>
        <a:p>
          <a:pPr>
            <a:lnSpc>
              <a:spcPct val="100000"/>
            </a:lnSpc>
            <a:defRPr cap="all"/>
          </a:pPr>
          <a:r>
            <a:rPr lang="en-SG" sz="2800" cap="none" dirty="0"/>
            <a:t>• Can you </a:t>
          </a:r>
          <a:r>
            <a:rPr lang="en-SG" sz="2800" b="1" cap="none" dirty="0"/>
            <a:t>ARCHITECT</a:t>
          </a:r>
          <a:r>
            <a:rPr lang="en-SG" sz="2800" cap="none" dirty="0"/>
            <a:t> systems?</a:t>
          </a:r>
          <a:endParaRPr lang="en-US" sz="2800" cap="none" dirty="0"/>
        </a:p>
      </dgm:t>
    </dgm:pt>
    <dgm:pt modelId="{606461F5-6F09-4B3C-9DDF-9DD66F15F40D}" type="parTrans" cxnId="{8EA4C57B-481E-43F4-893A-0D77C80C26B1}">
      <dgm:prSet/>
      <dgm:spPr/>
      <dgm:t>
        <a:bodyPr/>
        <a:lstStyle/>
        <a:p>
          <a:endParaRPr lang="en-US" sz="4400"/>
        </a:p>
      </dgm:t>
    </dgm:pt>
    <dgm:pt modelId="{172B87C7-3160-48B7-88E5-0B934560CFC2}" type="sibTrans" cxnId="{8EA4C57B-481E-43F4-893A-0D77C80C26B1}">
      <dgm:prSet/>
      <dgm:spPr/>
      <dgm:t>
        <a:bodyPr/>
        <a:lstStyle/>
        <a:p>
          <a:endParaRPr lang="en-US" sz="4400"/>
        </a:p>
      </dgm:t>
    </dgm:pt>
    <dgm:pt modelId="{9C8A32DA-0896-4A6E-B0A6-DF903543DFB7}">
      <dgm:prSet custT="1"/>
      <dgm:spPr/>
      <dgm:t>
        <a:bodyPr/>
        <a:lstStyle/>
        <a:p>
          <a:pPr>
            <a:lnSpc>
              <a:spcPct val="100000"/>
            </a:lnSpc>
            <a:defRPr cap="all"/>
          </a:pPr>
          <a:r>
            <a:rPr lang="en-SG" sz="2800" cap="none" dirty="0"/>
            <a:t>• Can you </a:t>
          </a:r>
          <a:r>
            <a:rPr lang="en-SG" sz="2800" b="1" cap="none" dirty="0"/>
            <a:t>EVALUATE</a:t>
          </a:r>
          <a:r>
            <a:rPr lang="en-SG" sz="2800" cap="none" dirty="0"/>
            <a:t> ai-generated output critically?</a:t>
          </a:r>
          <a:endParaRPr lang="en-US" sz="2800" cap="none" dirty="0"/>
        </a:p>
      </dgm:t>
    </dgm:pt>
    <dgm:pt modelId="{75EA1F14-04BF-491B-8501-8B447A37C358}" type="parTrans" cxnId="{AD0C2AFB-C505-4A2D-B792-E3E34FBF8AFC}">
      <dgm:prSet/>
      <dgm:spPr/>
      <dgm:t>
        <a:bodyPr/>
        <a:lstStyle/>
        <a:p>
          <a:endParaRPr lang="en-US" sz="4400"/>
        </a:p>
      </dgm:t>
    </dgm:pt>
    <dgm:pt modelId="{49096308-D51E-4046-A838-391F1B636343}" type="sibTrans" cxnId="{AD0C2AFB-C505-4A2D-B792-E3E34FBF8AFC}">
      <dgm:prSet/>
      <dgm:spPr/>
      <dgm:t>
        <a:bodyPr/>
        <a:lstStyle/>
        <a:p>
          <a:endParaRPr lang="en-US" sz="4400"/>
        </a:p>
      </dgm:t>
    </dgm:pt>
    <dgm:pt modelId="{6C6D3475-BCBE-4979-B8EC-94130F375557}">
      <dgm:prSet custT="1"/>
      <dgm:spPr/>
      <dgm:t>
        <a:bodyPr/>
        <a:lstStyle/>
        <a:p>
          <a:pPr>
            <a:lnSpc>
              <a:spcPct val="100000"/>
            </a:lnSpc>
            <a:defRPr cap="all"/>
          </a:pPr>
          <a:r>
            <a:rPr lang="en-SG" sz="2800" cap="none" dirty="0"/>
            <a:t>• Can you ask </a:t>
          </a:r>
          <a:r>
            <a:rPr lang="en-SG" sz="2800" b="1" cap="none" dirty="0"/>
            <a:t>WHY</a:t>
          </a:r>
          <a:r>
            <a:rPr lang="en-SG" sz="2800" cap="none" dirty="0"/>
            <a:t> repeatedly?</a:t>
          </a:r>
          <a:endParaRPr lang="en-US" sz="2800" cap="none" dirty="0"/>
        </a:p>
      </dgm:t>
    </dgm:pt>
    <dgm:pt modelId="{2051E6EB-CFCB-4578-BFF8-36D0022C425F}" type="parTrans" cxnId="{E4F037DA-E69D-4C02-A43A-4664D200BA1A}">
      <dgm:prSet/>
      <dgm:spPr/>
      <dgm:t>
        <a:bodyPr/>
        <a:lstStyle/>
        <a:p>
          <a:endParaRPr lang="en-US" sz="4400"/>
        </a:p>
      </dgm:t>
    </dgm:pt>
    <dgm:pt modelId="{766CB70C-069E-410E-A7ED-A9FB7211DDC2}" type="sibTrans" cxnId="{E4F037DA-E69D-4C02-A43A-4664D200BA1A}">
      <dgm:prSet/>
      <dgm:spPr/>
      <dgm:t>
        <a:bodyPr/>
        <a:lstStyle/>
        <a:p>
          <a:endParaRPr lang="en-US" sz="4400"/>
        </a:p>
      </dgm:t>
    </dgm:pt>
    <dgm:pt modelId="{C18C07A0-C5FB-4587-8EA1-C0EBF6C92D7E}">
      <dgm:prSet custT="1"/>
      <dgm:spPr/>
      <dgm:t>
        <a:bodyPr/>
        <a:lstStyle/>
        <a:p>
          <a:pPr>
            <a:lnSpc>
              <a:spcPct val="100000"/>
            </a:lnSpc>
            <a:defRPr cap="all"/>
          </a:pPr>
          <a:r>
            <a:rPr lang="en-SG" sz="2800" cap="none" dirty="0"/>
            <a:t>📈 The basis of competition has moved UPSTREAM to </a:t>
          </a:r>
          <a:r>
            <a:rPr lang="en-SG" sz="2800" b="1" cap="none" dirty="0">
              <a:solidFill>
                <a:srgbClr val="FF0000"/>
              </a:solidFill>
            </a:rPr>
            <a:t>JUDGEMENT</a:t>
          </a:r>
          <a:r>
            <a:rPr lang="en-SG" sz="2800" cap="none" dirty="0"/>
            <a:t>!</a:t>
          </a:r>
          <a:endParaRPr lang="en-US" sz="2800" cap="none" dirty="0"/>
        </a:p>
      </dgm:t>
    </dgm:pt>
    <dgm:pt modelId="{546F6DE5-FE15-4B7F-A24C-00BD33C37BB0}" type="parTrans" cxnId="{16F4F109-F354-4793-9D79-75A300224625}">
      <dgm:prSet/>
      <dgm:spPr/>
      <dgm:t>
        <a:bodyPr/>
        <a:lstStyle/>
        <a:p>
          <a:endParaRPr lang="en-US" sz="4400"/>
        </a:p>
      </dgm:t>
    </dgm:pt>
    <dgm:pt modelId="{96F4E40D-8046-437E-A517-C79C71505F1C}" type="sibTrans" cxnId="{16F4F109-F354-4793-9D79-75A300224625}">
      <dgm:prSet/>
      <dgm:spPr/>
      <dgm:t>
        <a:bodyPr/>
        <a:lstStyle/>
        <a:p>
          <a:endParaRPr lang="en-US" sz="4400"/>
        </a:p>
      </dgm:t>
    </dgm:pt>
    <dgm:pt modelId="{579D5D2E-85F4-5F4A-BCC9-DD967538BCA5}" type="pres">
      <dgm:prSet presAssocID="{6492FC3F-63A2-4CE6-AC66-A0ACB7FD9778}" presName="vert0" presStyleCnt="0">
        <dgm:presLayoutVars>
          <dgm:dir/>
          <dgm:animOne val="branch"/>
          <dgm:animLvl val="lvl"/>
        </dgm:presLayoutVars>
      </dgm:prSet>
      <dgm:spPr/>
    </dgm:pt>
    <dgm:pt modelId="{E22C5023-E8B0-FE48-B17F-05AC83794CB9}" type="pres">
      <dgm:prSet presAssocID="{34AF11EB-ECD7-4790-B305-032DF81D4568}" presName="thickLine" presStyleLbl="alignNode1" presStyleIdx="0" presStyleCnt="6"/>
      <dgm:spPr/>
    </dgm:pt>
    <dgm:pt modelId="{D0997A9B-0620-EB49-A77B-5A77963BD26E}" type="pres">
      <dgm:prSet presAssocID="{34AF11EB-ECD7-4790-B305-032DF81D4568}" presName="horz1" presStyleCnt="0"/>
      <dgm:spPr/>
    </dgm:pt>
    <dgm:pt modelId="{CB3E8469-8019-1247-847E-C180EEA7C6BC}" type="pres">
      <dgm:prSet presAssocID="{34AF11EB-ECD7-4790-B305-032DF81D4568}" presName="tx1" presStyleLbl="revTx" presStyleIdx="0" presStyleCnt="6"/>
      <dgm:spPr/>
    </dgm:pt>
    <dgm:pt modelId="{E7FD4793-4791-A143-8DDF-96207AB73F11}" type="pres">
      <dgm:prSet presAssocID="{34AF11EB-ECD7-4790-B305-032DF81D4568}" presName="vert1" presStyleCnt="0"/>
      <dgm:spPr/>
    </dgm:pt>
    <dgm:pt modelId="{5C5F253F-B7E4-2C43-9ABC-23CE3C50CB8C}" type="pres">
      <dgm:prSet presAssocID="{56230A37-37F5-4919-A2F7-EFF07F9B31A8}" presName="thickLine" presStyleLbl="alignNode1" presStyleIdx="1" presStyleCnt="6"/>
      <dgm:spPr/>
    </dgm:pt>
    <dgm:pt modelId="{5D19D51E-76AB-2D43-84F3-9D72AB8D2383}" type="pres">
      <dgm:prSet presAssocID="{56230A37-37F5-4919-A2F7-EFF07F9B31A8}" presName="horz1" presStyleCnt="0"/>
      <dgm:spPr/>
    </dgm:pt>
    <dgm:pt modelId="{838AE1F8-9C60-CB49-A8AF-C72E22AF908C}" type="pres">
      <dgm:prSet presAssocID="{56230A37-37F5-4919-A2F7-EFF07F9B31A8}" presName="tx1" presStyleLbl="revTx" presStyleIdx="1" presStyleCnt="6"/>
      <dgm:spPr/>
    </dgm:pt>
    <dgm:pt modelId="{DB858F69-1DB9-7848-964B-496FB731AE39}" type="pres">
      <dgm:prSet presAssocID="{56230A37-37F5-4919-A2F7-EFF07F9B31A8}" presName="vert1" presStyleCnt="0"/>
      <dgm:spPr/>
    </dgm:pt>
    <dgm:pt modelId="{1D04BBF7-9CE6-E742-8948-AC5C68D94AA5}" type="pres">
      <dgm:prSet presAssocID="{1E958741-2ADA-4067-AE66-642162AAE148}" presName="thickLine" presStyleLbl="alignNode1" presStyleIdx="2" presStyleCnt="6"/>
      <dgm:spPr/>
    </dgm:pt>
    <dgm:pt modelId="{A040A173-B8B4-0943-AD71-B7073DDD0AD6}" type="pres">
      <dgm:prSet presAssocID="{1E958741-2ADA-4067-AE66-642162AAE148}" presName="horz1" presStyleCnt="0"/>
      <dgm:spPr/>
    </dgm:pt>
    <dgm:pt modelId="{800B196A-9C9A-6445-A859-A8D93863C8A3}" type="pres">
      <dgm:prSet presAssocID="{1E958741-2ADA-4067-AE66-642162AAE148}" presName="tx1" presStyleLbl="revTx" presStyleIdx="2" presStyleCnt="6" custScaleY="90540"/>
      <dgm:spPr/>
    </dgm:pt>
    <dgm:pt modelId="{BD6D15E2-1CC5-EB49-AAFE-8DDEF6A67EE0}" type="pres">
      <dgm:prSet presAssocID="{1E958741-2ADA-4067-AE66-642162AAE148}" presName="vert1" presStyleCnt="0"/>
      <dgm:spPr/>
    </dgm:pt>
    <dgm:pt modelId="{1E06C153-9948-3642-9357-5BAD96E73A7B}" type="pres">
      <dgm:prSet presAssocID="{9C8A32DA-0896-4A6E-B0A6-DF903543DFB7}" presName="thickLine" presStyleLbl="alignNode1" presStyleIdx="3" presStyleCnt="6"/>
      <dgm:spPr/>
    </dgm:pt>
    <dgm:pt modelId="{2D59BD6A-0F93-5D4F-BB39-1054EDBB6E1E}" type="pres">
      <dgm:prSet presAssocID="{9C8A32DA-0896-4A6E-B0A6-DF903543DFB7}" presName="horz1" presStyleCnt="0"/>
      <dgm:spPr/>
    </dgm:pt>
    <dgm:pt modelId="{A5790ED2-4DED-4E4C-9EBE-473FB13DF073}" type="pres">
      <dgm:prSet presAssocID="{9C8A32DA-0896-4A6E-B0A6-DF903543DFB7}" presName="tx1" presStyleLbl="revTx" presStyleIdx="3" presStyleCnt="6"/>
      <dgm:spPr/>
    </dgm:pt>
    <dgm:pt modelId="{B9719FD3-D5D8-724C-AEF4-7713925DB4D8}" type="pres">
      <dgm:prSet presAssocID="{9C8A32DA-0896-4A6E-B0A6-DF903543DFB7}" presName="vert1" presStyleCnt="0"/>
      <dgm:spPr/>
    </dgm:pt>
    <dgm:pt modelId="{1FB56C64-D261-7D4B-951E-4EF28D2971D4}" type="pres">
      <dgm:prSet presAssocID="{6C6D3475-BCBE-4979-B8EC-94130F375557}" presName="thickLine" presStyleLbl="alignNode1" presStyleIdx="4" presStyleCnt="6"/>
      <dgm:spPr/>
    </dgm:pt>
    <dgm:pt modelId="{F0944166-C204-3B41-B36B-A0A38680C840}" type="pres">
      <dgm:prSet presAssocID="{6C6D3475-BCBE-4979-B8EC-94130F375557}" presName="horz1" presStyleCnt="0"/>
      <dgm:spPr/>
    </dgm:pt>
    <dgm:pt modelId="{BBEA8588-DBA5-3E4E-948D-3498344C4F9D}" type="pres">
      <dgm:prSet presAssocID="{6C6D3475-BCBE-4979-B8EC-94130F375557}" presName="tx1" presStyleLbl="revTx" presStyleIdx="4" presStyleCnt="6"/>
      <dgm:spPr/>
    </dgm:pt>
    <dgm:pt modelId="{538F1717-9FAD-AC4E-853E-32FD35B74984}" type="pres">
      <dgm:prSet presAssocID="{6C6D3475-BCBE-4979-B8EC-94130F375557}" presName="vert1" presStyleCnt="0"/>
      <dgm:spPr/>
    </dgm:pt>
    <dgm:pt modelId="{59FC2304-0B94-7B4B-9903-B4E4E8A7B72B}" type="pres">
      <dgm:prSet presAssocID="{C18C07A0-C5FB-4587-8EA1-C0EBF6C92D7E}" presName="thickLine" presStyleLbl="alignNode1" presStyleIdx="5" presStyleCnt="6"/>
      <dgm:spPr/>
    </dgm:pt>
    <dgm:pt modelId="{06351156-33D9-9940-AF7B-862E9A3D26A5}" type="pres">
      <dgm:prSet presAssocID="{C18C07A0-C5FB-4587-8EA1-C0EBF6C92D7E}" presName="horz1" presStyleCnt="0"/>
      <dgm:spPr/>
    </dgm:pt>
    <dgm:pt modelId="{D175FC96-A6D7-C040-AD57-3B690B046D32}" type="pres">
      <dgm:prSet presAssocID="{C18C07A0-C5FB-4587-8EA1-C0EBF6C92D7E}" presName="tx1" presStyleLbl="revTx" presStyleIdx="5" presStyleCnt="6"/>
      <dgm:spPr/>
    </dgm:pt>
    <dgm:pt modelId="{DB68DC87-6CA3-BC41-B90E-AB06B8208F30}" type="pres">
      <dgm:prSet presAssocID="{C18C07A0-C5FB-4587-8EA1-C0EBF6C92D7E}" presName="vert1" presStyleCnt="0"/>
      <dgm:spPr/>
    </dgm:pt>
  </dgm:ptLst>
  <dgm:cxnLst>
    <dgm:cxn modelId="{16F4F109-F354-4793-9D79-75A300224625}" srcId="{6492FC3F-63A2-4CE6-AC66-A0ACB7FD9778}" destId="{C18C07A0-C5FB-4587-8EA1-C0EBF6C92D7E}" srcOrd="5" destOrd="0" parTransId="{546F6DE5-FE15-4B7F-A24C-00BD33C37BB0}" sibTransId="{96F4E40D-8046-437E-A517-C79C71505F1C}"/>
    <dgm:cxn modelId="{23A6710D-F500-154D-8293-70CAD325BD75}" type="presOf" srcId="{6492FC3F-63A2-4CE6-AC66-A0ACB7FD9778}" destId="{579D5D2E-85F4-5F4A-BCC9-DD967538BCA5}" srcOrd="0" destOrd="0" presId="urn:microsoft.com/office/officeart/2008/layout/LinedList"/>
    <dgm:cxn modelId="{1893190E-0F89-224C-884C-519F7C15E18C}" type="presOf" srcId="{6C6D3475-BCBE-4979-B8EC-94130F375557}" destId="{BBEA8588-DBA5-3E4E-948D-3498344C4F9D}" srcOrd="0" destOrd="0" presId="urn:microsoft.com/office/officeart/2008/layout/LinedList"/>
    <dgm:cxn modelId="{4CF42440-7347-ED44-8FAE-42BDA27A7907}" type="presOf" srcId="{56230A37-37F5-4919-A2F7-EFF07F9B31A8}" destId="{838AE1F8-9C60-CB49-A8AF-C72E22AF908C}" srcOrd="0" destOrd="0" presId="urn:microsoft.com/office/officeart/2008/layout/LinedList"/>
    <dgm:cxn modelId="{3E17A454-AD4E-A84A-ABED-76C44A00948D}" type="presOf" srcId="{9C8A32DA-0896-4A6E-B0A6-DF903543DFB7}" destId="{A5790ED2-4DED-4E4C-9EBE-473FB13DF073}" srcOrd="0" destOrd="0" presId="urn:microsoft.com/office/officeart/2008/layout/LinedList"/>
    <dgm:cxn modelId="{9B168F60-3551-7A48-A981-CF3A7B5DEEB3}" type="presOf" srcId="{1E958741-2ADA-4067-AE66-642162AAE148}" destId="{800B196A-9C9A-6445-A859-A8D93863C8A3}" srcOrd="0" destOrd="0" presId="urn:microsoft.com/office/officeart/2008/layout/LinedList"/>
    <dgm:cxn modelId="{8EA4C57B-481E-43F4-893A-0D77C80C26B1}" srcId="{6492FC3F-63A2-4CE6-AC66-A0ACB7FD9778}" destId="{1E958741-2ADA-4067-AE66-642162AAE148}" srcOrd="2" destOrd="0" parTransId="{606461F5-6F09-4B3C-9DDF-9DD66F15F40D}" sibTransId="{172B87C7-3160-48B7-88E5-0B934560CFC2}"/>
    <dgm:cxn modelId="{81E01685-536F-6341-8DEB-3FD612CA196E}" type="presOf" srcId="{34AF11EB-ECD7-4790-B305-032DF81D4568}" destId="{CB3E8469-8019-1247-847E-C180EEA7C6BC}" srcOrd="0" destOrd="0" presId="urn:microsoft.com/office/officeart/2008/layout/LinedList"/>
    <dgm:cxn modelId="{E834E1B3-4E21-4A00-A93F-129FDE4B0936}" srcId="{6492FC3F-63A2-4CE6-AC66-A0ACB7FD9778}" destId="{34AF11EB-ECD7-4790-B305-032DF81D4568}" srcOrd="0" destOrd="0" parTransId="{61D81C93-9513-46BC-9A0A-EBBBFDBC2A16}" sibTransId="{3293A015-8DD2-4F1A-898A-85B4402DA290}"/>
    <dgm:cxn modelId="{470990BF-C889-9C41-AC59-2BE667E4BB9F}" type="presOf" srcId="{C18C07A0-C5FB-4587-8EA1-C0EBF6C92D7E}" destId="{D175FC96-A6D7-C040-AD57-3B690B046D32}" srcOrd="0" destOrd="0" presId="urn:microsoft.com/office/officeart/2008/layout/LinedList"/>
    <dgm:cxn modelId="{067E6DD5-F896-4726-A3D8-26966B1564E2}" srcId="{6492FC3F-63A2-4CE6-AC66-A0ACB7FD9778}" destId="{56230A37-37F5-4919-A2F7-EFF07F9B31A8}" srcOrd="1" destOrd="0" parTransId="{32B75D01-93D1-40B2-A27A-D7C18E226B0F}" sibTransId="{AC1AC7F5-C3A4-4A8B-95B0-87D760A4B537}"/>
    <dgm:cxn modelId="{E4F037DA-E69D-4C02-A43A-4664D200BA1A}" srcId="{6492FC3F-63A2-4CE6-AC66-A0ACB7FD9778}" destId="{6C6D3475-BCBE-4979-B8EC-94130F375557}" srcOrd="4" destOrd="0" parTransId="{2051E6EB-CFCB-4578-BFF8-36D0022C425F}" sibTransId="{766CB70C-069E-410E-A7ED-A9FB7211DDC2}"/>
    <dgm:cxn modelId="{AD0C2AFB-C505-4A2D-B792-E3E34FBF8AFC}" srcId="{6492FC3F-63A2-4CE6-AC66-A0ACB7FD9778}" destId="{9C8A32DA-0896-4A6E-B0A6-DF903543DFB7}" srcOrd="3" destOrd="0" parTransId="{75EA1F14-04BF-491B-8501-8B447A37C358}" sibTransId="{49096308-D51E-4046-A838-391F1B636343}"/>
    <dgm:cxn modelId="{F599A836-C03D-C347-A84A-D944B2CBAF4F}" type="presParOf" srcId="{579D5D2E-85F4-5F4A-BCC9-DD967538BCA5}" destId="{E22C5023-E8B0-FE48-B17F-05AC83794CB9}" srcOrd="0" destOrd="0" presId="urn:microsoft.com/office/officeart/2008/layout/LinedList"/>
    <dgm:cxn modelId="{51280171-727B-8849-81C0-09B8EED67D39}" type="presParOf" srcId="{579D5D2E-85F4-5F4A-BCC9-DD967538BCA5}" destId="{D0997A9B-0620-EB49-A77B-5A77963BD26E}" srcOrd="1" destOrd="0" presId="urn:microsoft.com/office/officeart/2008/layout/LinedList"/>
    <dgm:cxn modelId="{A5F05E88-C43E-7748-BC0D-E8435BD732C3}" type="presParOf" srcId="{D0997A9B-0620-EB49-A77B-5A77963BD26E}" destId="{CB3E8469-8019-1247-847E-C180EEA7C6BC}" srcOrd="0" destOrd="0" presId="urn:microsoft.com/office/officeart/2008/layout/LinedList"/>
    <dgm:cxn modelId="{024D852A-B451-354B-A6B4-3DF221E39193}" type="presParOf" srcId="{D0997A9B-0620-EB49-A77B-5A77963BD26E}" destId="{E7FD4793-4791-A143-8DDF-96207AB73F11}" srcOrd="1" destOrd="0" presId="urn:microsoft.com/office/officeart/2008/layout/LinedList"/>
    <dgm:cxn modelId="{2EEE46F5-D1BD-EE41-907D-B17612F5D638}" type="presParOf" srcId="{579D5D2E-85F4-5F4A-BCC9-DD967538BCA5}" destId="{5C5F253F-B7E4-2C43-9ABC-23CE3C50CB8C}" srcOrd="2" destOrd="0" presId="urn:microsoft.com/office/officeart/2008/layout/LinedList"/>
    <dgm:cxn modelId="{5A6B8647-7C57-5042-A3DB-BED49C004088}" type="presParOf" srcId="{579D5D2E-85F4-5F4A-BCC9-DD967538BCA5}" destId="{5D19D51E-76AB-2D43-84F3-9D72AB8D2383}" srcOrd="3" destOrd="0" presId="urn:microsoft.com/office/officeart/2008/layout/LinedList"/>
    <dgm:cxn modelId="{FBBAC1DB-353A-BE4A-9BFD-B47A0AA5EBDE}" type="presParOf" srcId="{5D19D51E-76AB-2D43-84F3-9D72AB8D2383}" destId="{838AE1F8-9C60-CB49-A8AF-C72E22AF908C}" srcOrd="0" destOrd="0" presId="urn:microsoft.com/office/officeart/2008/layout/LinedList"/>
    <dgm:cxn modelId="{DE919018-9431-7A41-BE79-707B57557A3E}" type="presParOf" srcId="{5D19D51E-76AB-2D43-84F3-9D72AB8D2383}" destId="{DB858F69-1DB9-7848-964B-496FB731AE39}" srcOrd="1" destOrd="0" presId="urn:microsoft.com/office/officeart/2008/layout/LinedList"/>
    <dgm:cxn modelId="{936617DC-58B3-7946-9500-823C69C7C196}" type="presParOf" srcId="{579D5D2E-85F4-5F4A-BCC9-DD967538BCA5}" destId="{1D04BBF7-9CE6-E742-8948-AC5C68D94AA5}" srcOrd="4" destOrd="0" presId="urn:microsoft.com/office/officeart/2008/layout/LinedList"/>
    <dgm:cxn modelId="{3022AAA3-106F-B141-9ECA-44A19CFC5DEB}" type="presParOf" srcId="{579D5D2E-85F4-5F4A-BCC9-DD967538BCA5}" destId="{A040A173-B8B4-0943-AD71-B7073DDD0AD6}" srcOrd="5" destOrd="0" presId="urn:microsoft.com/office/officeart/2008/layout/LinedList"/>
    <dgm:cxn modelId="{61171A51-7E58-5544-8368-982D61B6F00B}" type="presParOf" srcId="{A040A173-B8B4-0943-AD71-B7073DDD0AD6}" destId="{800B196A-9C9A-6445-A859-A8D93863C8A3}" srcOrd="0" destOrd="0" presId="urn:microsoft.com/office/officeart/2008/layout/LinedList"/>
    <dgm:cxn modelId="{3037233E-80BF-8640-845D-53056B47AA11}" type="presParOf" srcId="{A040A173-B8B4-0943-AD71-B7073DDD0AD6}" destId="{BD6D15E2-1CC5-EB49-AAFE-8DDEF6A67EE0}" srcOrd="1" destOrd="0" presId="urn:microsoft.com/office/officeart/2008/layout/LinedList"/>
    <dgm:cxn modelId="{ACE1D453-64F6-884C-8D0F-7669A6CB5361}" type="presParOf" srcId="{579D5D2E-85F4-5F4A-BCC9-DD967538BCA5}" destId="{1E06C153-9948-3642-9357-5BAD96E73A7B}" srcOrd="6" destOrd="0" presId="urn:microsoft.com/office/officeart/2008/layout/LinedList"/>
    <dgm:cxn modelId="{98113865-163F-2A40-8B74-6DF195F748D5}" type="presParOf" srcId="{579D5D2E-85F4-5F4A-BCC9-DD967538BCA5}" destId="{2D59BD6A-0F93-5D4F-BB39-1054EDBB6E1E}" srcOrd="7" destOrd="0" presId="urn:microsoft.com/office/officeart/2008/layout/LinedList"/>
    <dgm:cxn modelId="{C8256DB0-F07B-ED46-B559-BDAC0E337970}" type="presParOf" srcId="{2D59BD6A-0F93-5D4F-BB39-1054EDBB6E1E}" destId="{A5790ED2-4DED-4E4C-9EBE-473FB13DF073}" srcOrd="0" destOrd="0" presId="urn:microsoft.com/office/officeart/2008/layout/LinedList"/>
    <dgm:cxn modelId="{60DD8BEE-8CD1-2D42-A79D-E301CC6125B3}" type="presParOf" srcId="{2D59BD6A-0F93-5D4F-BB39-1054EDBB6E1E}" destId="{B9719FD3-D5D8-724C-AEF4-7713925DB4D8}" srcOrd="1" destOrd="0" presId="urn:microsoft.com/office/officeart/2008/layout/LinedList"/>
    <dgm:cxn modelId="{47D6D1FD-9690-7F4E-81BC-BE7DB0017B73}" type="presParOf" srcId="{579D5D2E-85F4-5F4A-BCC9-DD967538BCA5}" destId="{1FB56C64-D261-7D4B-951E-4EF28D2971D4}" srcOrd="8" destOrd="0" presId="urn:microsoft.com/office/officeart/2008/layout/LinedList"/>
    <dgm:cxn modelId="{B43F4ECC-B3FD-024E-B58C-278DDC1716D6}" type="presParOf" srcId="{579D5D2E-85F4-5F4A-BCC9-DD967538BCA5}" destId="{F0944166-C204-3B41-B36B-A0A38680C840}" srcOrd="9" destOrd="0" presId="urn:microsoft.com/office/officeart/2008/layout/LinedList"/>
    <dgm:cxn modelId="{8EB60EC9-3BC2-A249-9162-58509BAFBFC7}" type="presParOf" srcId="{F0944166-C204-3B41-B36B-A0A38680C840}" destId="{BBEA8588-DBA5-3E4E-948D-3498344C4F9D}" srcOrd="0" destOrd="0" presId="urn:microsoft.com/office/officeart/2008/layout/LinedList"/>
    <dgm:cxn modelId="{EF0596BB-3485-FE4B-9D01-3052785692E7}" type="presParOf" srcId="{F0944166-C204-3B41-B36B-A0A38680C840}" destId="{538F1717-9FAD-AC4E-853E-32FD35B74984}" srcOrd="1" destOrd="0" presId="urn:microsoft.com/office/officeart/2008/layout/LinedList"/>
    <dgm:cxn modelId="{BFC3B7BE-463E-8E49-BAB2-DCE49E51AB3F}" type="presParOf" srcId="{579D5D2E-85F4-5F4A-BCC9-DD967538BCA5}" destId="{59FC2304-0B94-7B4B-9903-B4E4E8A7B72B}" srcOrd="10" destOrd="0" presId="urn:microsoft.com/office/officeart/2008/layout/LinedList"/>
    <dgm:cxn modelId="{0829BBD5-9CF0-9C4F-9396-C77DF5BE931A}" type="presParOf" srcId="{579D5D2E-85F4-5F4A-BCC9-DD967538BCA5}" destId="{06351156-33D9-9940-AF7B-862E9A3D26A5}" srcOrd="11" destOrd="0" presId="urn:microsoft.com/office/officeart/2008/layout/LinedList"/>
    <dgm:cxn modelId="{159AAB67-689F-A74F-B615-643BC789538E}" type="presParOf" srcId="{06351156-33D9-9940-AF7B-862E9A3D26A5}" destId="{D175FC96-A6D7-C040-AD57-3B690B046D32}" srcOrd="0" destOrd="0" presId="urn:microsoft.com/office/officeart/2008/layout/LinedList"/>
    <dgm:cxn modelId="{BDD9EFBF-DF2E-A049-9FB1-5715887E22F2}" type="presParOf" srcId="{06351156-33D9-9940-AF7B-862E9A3D26A5}" destId="{DB68DC87-6CA3-BC41-B90E-AB06B8208F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50D6BC-2480-451F-8D2D-1416ECB0883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8A3D1FA-B7C6-486B-A595-144A82635827}">
      <dgm:prSet/>
      <dgm:spPr/>
      <dgm:t>
        <a:bodyPr/>
        <a:lstStyle/>
        <a:p>
          <a:r>
            <a:rPr lang="en-US" dirty="0"/>
            <a:t>‘Keep your expertise</a:t>
          </a:r>
        </a:p>
      </dgm:t>
    </dgm:pt>
    <dgm:pt modelId="{AC5145D2-7261-4FF8-A3F4-73802D789F7D}" type="parTrans" cxnId="{3F1CE906-A38A-45BF-8853-1592E2E53FC7}">
      <dgm:prSet/>
      <dgm:spPr/>
      <dgm:t>
        <a:bodyPr/>
        <a:lstStyle/>
        <a:p>
          <a:endParaRPr lang="en-US"/>
        </a:p>
      </dgm:t>
    </dgm:pt>
    <dgm:pt modelId="{A0CF4A7E-05F0-4853-A696-2180A06C5C67}" type="sibTrans" cxnId="{3F1CE906-A38A-45BF-8853-1592E2E53FC7}">
      <dgm:prSet/>
      <dgm:spPr/>
      <dgm:t>
        <a:bodyPr/>
        <a:lstStyle/>
        <a:p>
          <a:endParaRPr lang="en-US"/>
        </a:p>
      </dgm:t>
    </dgm:pt>
    <dgm:pt modelId="{235DB94A-B1D9-44C5-943A-80313B8793A6}">
      <dgm:prSet/>
      <dgm:spPr/>
      <dgm:t>
        <a:bodyPr/>
        <a:lstStyle/>
        <a:p>
          <a:r>
            <a:rPr lang="en-US" dirty="0"/>
            <a:t>Add AI capabilities'</a:t>
          </a:r>
        </a:p>
      </dgm:t>
    </dgm:pt>
    <dgm:pt modelId="{7A44457E-BE8E-43CC-868E-F22DEE4E9103}" type="parTrans" cxnId="{69CCDE8F-D200-455A-B9B8-19E4423A4843}">
      <dgm:prSet/>
      <dgm:spPr/>
      <dgm:t>
        <a:bodyPr/>
        <a:lstStyle/>
        <a:p>
          <a:endParaRPr lang="en-US"/>
        </a:p>
      </dgm:t>
    </dgm:pt>
    <dgm:pt modelId="{F5CA1CC2-EACF-4A32-B27E-3C6199D3370B}" type="sibTrans" cxnId="{69CCDE8F-D200-455A-B9B8-19E4423A4843}">
      <dgm:prSet/>
      <dgm:spPr/>
      <dgm:t>
        <a:bodyPr/>
        <a:lstStyle/>
        <a:p>
          <a:endParaRPr lang="en-US"/>
        </a:p>
      </dgm:t>
    </dgm:pt>
    <dgm:pt modelId="{14C27042-A38A-4710-B2CF-CD10C9F54B47}">
      <dgm:prSet/>
      <dgm:spPr/>
      <dgm:t>
        <a:bodyPr/>
        <a:lstStyle/>
        <a:p>
          <a:r>
            <a:rPr lang="en-SG" dirty="0"/>
            <a:t>✅ Leverage domain knowledge</a:t>
          </a:r>
          <a:endParaRPr lang="en-US" dirty="0"/>
        </a:p>
      </dgm:t>
    </dgm:pt>
    <dgm:pt modelId="{9E912E3D-022F-429C-89D3-723E61CD02CC}" type="parTrans" cxnId="{F5134D4B-A68B-4640-A374-7D3B926EEA6F}">
      <dgm:prSet/>
      <dgm:spPr/>
      <dgm:t>
        <a:bodyPr/>
        <a:lstStyle/>
        <a:p>
          <a:endParaRPr lang="en-US"/>
        </a:p>
      </dgm:t>
    </dgm:pt>
    <dgm:pt modelId="{1530DB05-EA46-4AFD-B9E3-6C7FB45D812F}" type="sibTrans" cxnId="{F5134D4B-A68B-4640-A374-7D3B926EEA6F}">
      <dgm:prSet/>
      <dgm:spPr/>
      <dgm:t>
        <a:bodyPr/>
        <a:lstStyle/>
        <a:p>
          <a:endParaRPr lang="en-US"/>
        </a:p>
      </dgm:t>
    </dgm:pt>
    <dgm:pt modelId="{D9C20AA7-8AD5-4E83-A18B-4A1787342E46}">
      <dgm:prSet/>
      <dgm:spPr/>
      <dgm:t>
        <a:bodyPr/>
        <a:lstStyle/>
        <a:p>
          <a:r>
            <a:rPr lang="en-SG" dirty="0"/>
            <a:t>✅ AI amplifies experience</a:t>
          </a:r>
          <a:endParaRPr lang="en-US" dirty="0"/>
        </a:p>
      </dgm:t>
    </dgm:pt>
    <dgm:pt modelId="{D6B0D1BD-A4B6-4370-A167-74CB88CD5935}" type="parTrans" cxnId="{96117609-2DFF-4203-B9AF-67D0C0364577}">
      <dgm:prSet/>
      <dgm:spPr/>
      <dgm:t>
        <a:bodyPr/>
        <a:lstStyle/>
        <a:p>
          <a:endParaRPr lang="en-US"/>
        </a:p>
      </dgm:t>
    </dgm:pt>
    <dgm:pt modelId="{897F2443-010F-489D-824F-0494388392D6}" type="sibTrans" cxnId="{96117609-2DFF-4203-B9AF-67D0C0364577}">
      <dgm:prSet/>
      <dgm:spPr/>
      <dgm:t>
        <a:bodyPr/>
        <a:lstStyle/>
        <a:p>
          <a:endParaRPr lang="en-US"/>
        </a:p>
      </dgm:t>
    </dgm:pt>
    <dgm:pt modelId="{2420D573-8B26-4C96-8F6E-506E69B9D3F3}">
      <dgm:prSet/>
      <dgm:spPr/>
      <dgm:t>
        <a:bodyPr/>
        <a:lstStyle/>
        <a:p>
          <a:r>
            <a:rPr lang="en-SG" dirty="0"/>
            <a:t>✅ Build on strengths</a:t>
          </a:r>
          <a:endParaRPr lang="en-US" dirty="0"/>
        </a:p>
      </dgm:t>
    </dgm:pt>
    <dgm:pt modelId="{242F41E0-8CAF-4764-9B51-FDD55527E7E3}" type="parTrans" cxnId="{BF8F773E-5A49-441A-B46B-0EB618F86019}">
      <dgm:prSet/>
      <dgm:spPr/>
      <dgm:t>
        <a:bodyPr/>
        <a:lstStyle/>
        <a:p>
          <a:endParaRPr lang="en-US"/>
        </a:p>
      </dgm:t>
    </dgm:pt>
    <dgm:pt modelId="{8DAFADCD-C66E-4539-AA28-F7D100148E8C}" type="sibTrans" cxnId="{BF8F773E-5A49-441A-B46B-0EB618F86019}">
      <dgm:prSet/>
      <dgm:spPr/>
      <dgm:t>
        <a:bodyPr/>
        <a:lstStyle/>
        <a:p>
          <a:endParaRPr lang="en-US"/>
        </a:p>
      </dgm:t>
    </dgm:pt>
    <dgm:pt modelId="{182720EE-28D0-4E97-8818-E04B15EDC81A}">
      <dgm:prSet/>
      <dgm:spPr/>
      <dgm:t>
        <a:bodyPr/>
        <a:lstStyle/>
        <a:p>
          <a:r>
            <a:rPr lang="en-US" dirty="0"/>
            <a:t>Winning formula: Domain + AI =&gt; Supercharged</a:t>
          </a:r>
        </a:p>
      </dgm:t>
    </dgm:pt>
    <dgm:pt modelId="{2E1A99BA-3FF2-4915-807D-341DCAE393EF}" type="parTrans" cxnId="{9A85DF93-ECA1-452D-883B-5903A67BEA02}">
      <dgm:prSet/>
      <dgm:spPr/>
      <dgm:t>
        <a:bodyPr/>
        <a:lstStyle/>
        <a:p>
          <a:endParaRPr lang="en-US"/>
        </a:p>
      </dgm:t>
    </dgm:pt>
    <dgm:pt modelId="{46E742FE-51EB-4FDC-A690-8574FD386062}" type="sibTrans" cxnId="{9A85DF93-ECA1-452D-883B-5903A67BEA02}">
      <dgm:prSet/>
      <dgm:spPr/>
      <dgm:t>
        <a:bodyPr/>
        <a:lstStyle/>
        <a:p>
          <a:endParaRPr lang="en-US"/>
        </a:p>
      </dgm:t>
    </dgm:pt>
    <dgm:pt modelId="{F0F464BD-C66A-4D8D-ADAA-63F7D0D3A27C}">
      <dgm:prSet/>
      <dgm:spPr/>
      <dgm:t>
        <a:bodyPr/>
        <a:lstStyle/>
        <a:p>
          <a:r>
            <a:rPr lang="en-US"/>
            <a:t>Example:</a:t>
          </a:r>
        </a:p>
      </dgm:t>
    </dgm:pt>
    <dgm:pt modelId="{9259C92D-CE7B-48BB-95DF-F24ED73F749F}" type="parTrans" cxnId="{1E57DFFD-1C18-438E-90A9-55CCB3F6ECA5}">
      <dgm:prSet/>
      <dgm:spPr/>
      <dgm:t>
        <a:bodyPr/>
        <a:lstStyle/>
        <a:p>
          <a:endParaRPr lang="en-US"/>
        </a:p>
      </dgm:t>
    </dgm:pt>
    <dgm:pt modelId="{FA8F4364-3446-4787-8AFC-313965295FA6}" type="sibTrans" cxnId="{1E57DFFD-1C18-438E-90A9-55CCB3F6ECA5}">
      <dgm:prSet/>
      <dgm:spPr/>
      <dgm:t>
        <a:bodyPr/>
        <a:lstStyle/>
        <a:p>
          <a:endParaRPr lang="en-US"/>
        </a:p>
      </dgm:t>
    </dgm:pt>
    <dgm:pt modelId="{817CDCBE-5C27-47CE-A73A-1250CAAD11ED}">
      <dgm:prSet/>
      <dgm:spPr/>
      <dgm:t>
        <a:bodyPr/>
        <a:lstStyle/>
        <a:p>
          <a:r>
            <a:rPr lang="en-US" dirty="0"/>
            <a:t>Accountant + AI = Fraud expert</a:t>
          </a:r>
        </a:p>
      </dgm:t>
    </dgm:pt>
    <dgm:pt modelId="{8F30BA7B-5120-4980-9802-E702107AFC2F}" type="parTrans" cxnId="{0EDE4E79-5F4B-419B-9635-3662B7E6B7F8}">
      <dgm:prSet/>
      <dgm:spPr/>
      <dgm:t>
        <a:bodyPr/>
        <a:lstStyle/>
        <a:p>
          <a:endParaRPr lang="en-US"/>
        </a:p>
      </dgm:t>
    </dgm:pt>
    <dgm:pt modelId="{5C5C6D67-618D-4217-A3FC-D93E88716704}" type="sibTrans" cxnId="{0EDE4E79-5F4B-419B-9635-3662B7E6B7F8}">
      <dgm:prSet/>
      <dgm:spPr/>
      <dgm:t>
        <a:bodyPr/>
        <a:lstStyle/>
        <a:p>
          <a:endParaRPr lang="en-US"/>
        </a:p>
      </dgm:t>
    </dgm:pt>
    <dgm:pt modelId="{A675133A-ACBA-41F0-91F8-09F916763271}">
      <dgm:prSet/>
      <dgm:spPr/>
      <dgm:t>
        <a:bodyPr/>
        <a:lstStyle/>
        <a:p>
          <a:r>
            <a:rPr lang="en-US" dirty="0"/>
            <a:t>Engineer + AI = Data Scientist for Global Engineering</a:t>
          </a:r>
        </a:p>
      </dgm:t>
    </dgm:pt>
    <dgm:pt modelId="{50CAC45A-3721-4E5A-9E94-C87CEC2740CE}" type="parTrans" cxnId="{B8A86D62-7DF0-4F61-A3BA-9DFEAF11D8A7}">
      <dgm:prSet/>
      <dgm:spPr/>
      <dgm:t>
        <a:bodyPr/>
        <a:lstStyle/>
        <a:p>
          <a:endParaRPr lang="en-US"/>
        </a:p>
      </dgm:t>
    </dgm:pt>
    <dgm:pt modelId="{73388F60-51AA-4287-8CA9-A20E830C76C1}" type="sibTrans" cxnId="{B8A86D62-7DF0-4F61-A3BA-9DFEAF11D8A7}">
      <dgm:prSet/>
      <dgm:spPr/>
      <dgm:t>
        <a:bodyPr/>
        <a:lstStyle/>
        <a:p>
          <a:endParaRPr lang="en-US"/>
        </a:p>
      </dgm:t>
    </dgm:pt>
    <dgm:pt modelId="{3CBE30F5-CC63-CC4D-B796-EFEB747E5932}" type="pres">
      <dgm:prSet presAssocID="{8D50D6BC-2480-451F-8D2D-1416ECB08833}" presName="vert0" presStyleCnt="0">
        <dgm:presLayoutVars>
          <dgm:dir/>
          <dgm:animOne val="branch"/>
          <dgm:animLvl val="lvl"/>
        </dgm:presLayoutVars>
      </dgm:prSet>
      <dgm:spPr/>
    </dgm:pt>
    <dgm:pt modelId="{23DB566D-C9D3-BF4A-A2ED-B7DA9364904C}" type="pres">
      <dgm:prSet presAssocID="{E8A3D1FA-B7C6-486B-A595-144A82635827}" presName="thickLine" presStyleLbl="alignNode1" presStyleIdx="0" presStyleCnt="9" custLinFactX="3135" custLinFactNeighborX="100000" custLinFactNeighborY="-13750"/>
      <dgm:spPr/>
    </dgm:pt>
    <dgm:pt modelId="{B92C9123-0884-EF4C-B820-00FC061DF154}" type="pres">
      <dgm:prSet presAssocID="{E8A3D1FA-B7C6-486B-A595-144A82635827}" presName="horz1" presStyleCnt="0"/>
      <dgm:spPr/>
    </dgm:pt>
    <dgm:pt modelId="{C3334484-EDA9-9441-BBA2-CF5A41F6F7D0}" type="pres">
      <dgm:prSet presAssocID="{E8A3D1FA-B7C6-486B-A595-144A82635827}" presName="tx1" presStyleLbl="revTx" presStyleIdx="0" presStyleCnt="9"/>
      <dgm:spPr/>
    </dgm:pt>
    <dgm:pt modelId="{FED6A8A4-23A8-AB4A-9494-5A3A49ADFAF3}" type="pres">
      <dgm:prSet presAssocID="{E8A3D1FA-B7C6-486B-A595-144A82635827}" presName="vert1" presStyleCnt="0"/>
      <dgm:spPr/>
    </dgm:pt>
    <dgm:pt modelId="{BAB82819-2B7B-3442-A945-0C1050AAEE96}" type="pres">
      <dgm:prSet presAssocID="{235DB94A-B1D9-44C5-943A-80313B8793A6}" presName="thickLine" presStyleLbl="alignNode1" presStyleIdx="1" presStyleCnt="9"/>
      <dgm:spPr/>
    </dgm:pt>
    <dgm:pt modelId="{D4E7DF72-7AF5-904C-93C1-C0641393B243}" type="pres">
      <dgm:prSet presAssocID="{235DB94A-B1D9-44C5-943A-80313B8793A6}" presName="horz1" presStyleCnt="0"/>
      <dgm:spPr/>
    </dgm:pt>
    <dgm:pt modelId="{9A107A17-5C03-D542-93B9-6507F69DAF28}" type="pres">
      <dgm:prSet presAssocID="{235DB94A-B1D9-44C5-943A-80313B8793A6}" presName="tx1" presStyleLbl="revTx" presStyleIdx="1" presStyleCnt="9"/>
      <dgm:spPr/>
    </dgm:pt>
    <dgm:pt modelId="{59F853EE-4A59-A748-B41F-7630B9099B27}" type="pres">
      <dgm:prSet presAssocID="{235DB94A-B1D9-44C5-943A-80313B8793A6}" presName="vert1" presStyleCnt="0"/>
      <dgm:spPr/>
    </dgm:pt>
    <dgm:pt modelId="{10985DFB-BFBB-D148-9355-3A886B58598E}" type="pres">
      <dgm:prSet presAssocID="{14C27042-A38A-4710-B2CF-CD10C9F54B47}" presName="thickLine" presStyleLbl="alignNode1" presStyleIdx="2" presStyleCnt="9"/>
      <dgm:spPr/>
    </dgm:pt>
    <dgm:pt modelId="{C1DE71D5-98A3-BB49-9F7A-E92B58B28D1B}" type="pres">
      <dgm:prSet presAssocID="{14C27042-A38A-4710-B2CF-CD10C9F54B47}" presName="horz1" presStyleCnt="0"/>
      <dgm:spPr/>
    </dgm:pt>
    <dgm:pt modelId="{5EF01F36-FD95-B14F-8B6E-48A649638AD5}" type="pres">
      <dgm:prSet presAssocID="{14C27042-A38A-4710-B2CF-CD10C9F54B47}" presName="tx1" presStyleLbl="revTx" presStyleIdx="2" presStyleCnt="9"/>
      <dgm:spPr/>
    </dgm:pt>
    <dgm:pt modelId="{A869F977-F85B-2346-B2CA-B57E8601CBAA}" type="pres">
      <dgm:prSet presAssocID="{14C27042-A38A-4710-B2CF-CD10C9F54B47}" presName="vert1" presStyleCnt="0"/>
      <dgm:spPr/>
    </dgm:pt>
    <dgm:pt modelId="{59818B85-BBAB-BB4F-A9A7-195D505A79BD}" type="pres">
      <dgm:prSet presAssocID="{D9C20AA7-8AD5-4E83-A18B-4A1787342E46}" presName="thickLine" presStyleLbl="alignNode1" presStyleIdx="3" presStyleCnt="9"/>
      <dgm:spPr/>
    </dgm:pt>
    <dgm:pt modelId="{B1047132-5C08-8B4A-9AEB-7BC571E8DB4B}" type="pres">
      <dgm:prSet presAssocID="{D9C20AA7-8AD5-4E83-A18B-4A1787342E46}" presName="horz1" presStyleCnt="0"/>
      <dgm:spPr/>
    </dgm:pt>
    <dgm:pt modelId="{A7F82D5C-6E4E-5746-BA9A-11B04436B355}" type="pres">
      <dgm:prSet presAssocID="{D9C20AA7-8AD5-4E83-A18B-4A1787342E46}" presName="tx1" presStyleLbl="revTx" presStyleIdx="3" presStyleCnt="9"/>
      <dgm:spPr/>
    </dgm:pt>
    <dgm:pt modelId="{04B06D07-2F75-BC4F-820D-77E5560E7E4A}" type="pres">
      <dgm:prSet presAssocID="{D9C20AA7-8AD5-4E83-A18B-4A1787342E46}" presName="vert1" presStyleCnt="0"/>
      <dgm:spPr/>
    </dgm:pt>
    <dgm:pt modelId="{838C9909-C860-2240-988B-82DCDD73E1C6}" type="pres">
      <dgm:prSet presAssocID="{2420D573-8B26-4C96-8F6E-506E69B9D3F3}" presName="thickLine" presStyleLbl="alignNode1" presStyleIdx="4" presStyleCnt="9"/>
      <dgm:spPr/>
    </dgm:pt>
    <dgm:pt modelId="{A607ECA8-D3E8-3D4E-AC56-35207E9F8435}" type="pres">
      <dgm:prSet presAssocID="{2420D573-8B26-4C96-8F6E-506E69B9D3F3}" presName="horz1" presStyleCnt="0"/>
      <dgm:spPr/>
    </dgm:pt>
    <dgm:pt modelId="{5F9D4578-4A5F-F946-B58D-2EAA86FD2ED0}" type="pres">
      <dgm:prSet presAssocID="{2420D573-8B26-4C96-8F6E-506E69B9D3F3}" presName="tx1" presStyleLbl="revTx" presStyleIdx="4" presStyleCnt="9"/>
      <dgm:spPr/>
    </dgm:pt>
    <dgm:pt modelId="{36C883C8-9830-3842-B174-FCEB1F31405E}" type="pres">
      <dgm:prSet presAssocID="{2420D573-8B26-4C96-8F6E-506E69B9D3F3}" presName="vert1" presStyleCnt="0"/>
      <dgm:spPr/>
    </dgm:pt>
    <dgm:pt modelId="{4D829C29-2EEF-E442-9278-E76A758EC915}" type="pres">
      <dgm:prSet presAssocID="{182720EE-28D0-4E97-8818-E04B15EDC81A}" presName="thickLine" presStyleLbl="alignNode1" presStyleIdx="5" presStyleCnt="9"/>
      <dgm:spPr/>
    </dgm:pt>
    <dgm:pt modelId="{46B192CB-194D-FC45-B8F5-CCFB1AE1D53D}" type="pres">
      <dgm:prSet presAssocID="{182720EE-28D0-4E97-8818-E04B15EDC81A}" presName="horz1" presStyleCnt="0"/>
      <dgm:spPr/>
    </dgm:pt>
    <dgm:pt modelId="{F3326F61-2D0F-C44F-8861-1EFBE0A3E6CD}" type="pres">
      <dgm:prSet presAssocID="{182720EE-28D0-4E97-8818-E04B15EDC81A}" presName="tx1" presStyleLbl="revTx" presStyleIdx="5" presStyleCnt="9"/>
      <dgm:spPr/>
    </dgm:pt>
    <dgm:pt modelId="{A162EC08-8963-244D-9642-2B1A8D302718}" type="pres">
      <dgm:prSet presAssocID="{182720EE-28D0-4E97-8818-E04B15EDC81A}" presName="vert1" presStyleCnt="0"/>
      <dgm:spPr/>
    </dgm:pt>
    <dgm:pt modelId="{688777AA-F9A2-2A45-B55E-F92A522BAC18}" type="pres">
      <dgm:prSet presAssocID="{F0F464BD-C66A-4D8D-ADAA-63F7D0D3A27C}" presName="thickLine" presStyleLbl="alignNode1" presStyleIdx="6" presStyleCnt="9"/>
      <dgm:spPr/>
    </dgm:pt>
    <dgm:pt modelId="{B92DDA56-AABB-1142-91A6-C7DAC137DF1E}" type="pres">
      <dgm:prSet presAssocID="{F0F464BD-C66A-4D8D-ADAA-63F7D0D3A27C}" presName="horz1" presStyleCnt="0"/>
      <dgm:spPr/>
    </dgm:pt>
    <dgm:pt modelId="{05B6C58F-9061-A94C-9B82-7E7296D7E2BF}" type="pres">
      <dgm:prSet presAssocID="{F0F464BD-C66A-4D8D-ADAA-63F7D0D3A27C}" presName="tx1" presStyleLbl="revTx" presStyleIdx="6" presStyleCnt="9"/>
      <dgm:spPr/>
    </dgm:pt>
    <dgm:pt modelId="{D18B321A-579D-9E4A-B809-2AEBDA4394A7}" type="pres">
      <dgm:prSet presAssocID="{F0F464BD-C66A-4D8D-ADAA-63F7D0D3A27C}" presName="vert1" presStyleCnt="0"/>
      <dgm:spPr/>
    </dgm:pt>
    <dgm:pt modelId="{3E57109F-91FA-5F4A-9172-DC08AF309222}" type="pres">
      <dgm:prSet presAssocID="{817CDCBE-5C27-47CE-A73A-1250CAAD11ED}" presName="thickLine" presStyleLbl="alignNode1" presStyleIdx="7" presStyleCnt="9"/>
      <dgm:spPr/>
    </dgm:pt>
    <dgm:pt modelId="{1AADBB62-197D-A443-A315-236C92747F71}" type="pres">
      <dgm:prSet presAssocID="{817CDCBE-5C27-47CE-A73A-1250CAAD11ED}" presName="horz1" presStyleCnt="0"/>
      <dgm:spPr/>
    </dgm:pt>
    <dgm:pt modelId="{25C50469-3815-EC45-885E-1E16CAE4369D}" type="pres">
      <dgm:prSet presAssocID="{817CDCBE-5C27-47CE-A73A-1250CAAD11ED}" presName="tx1" presStyleLbl="revTx" presStyleIdx="7" presStyleCnt="9"/>
      <dgm:spPr/>
    </dgm:pt>
    <dgm:pt modelId="{0593322F-A387-5648-AF81-A1E903DCB92C}" type="pres">
      <dgm:prSet presAssocID="{817CDCBE-5C27-47CE-A73A-1250CAAD11ED}" presName="vert1" presStyleCnt="0"/>
      <dgm:spPr/>
    </dgm:pt>
    <dgm:pt modelId="{7B577922-4461-6F49-80C8-D6620427B0FD}" type="pres">
      <dgm:prSet presAssocID="{A675133A-ACBA-41F0-91F8-09F916763271}" presName="thickLine" presStyleLbl="alignNode1" presStyleIdx="8" presStyleCnt="9"/>
      <dgm:spPr/>
    </dgm:pt>
    <dgm:pt modelId="{D60B7223-068A-E240-86E5-38FB294E29C2}" type="pres">
      <dgm:prSet presAssocID="{A675133A-ACBA-41F0-91F8-09F916763271}" presName="horz1" presStyleCnt="0"/>
      <dgm:spPr/>
    </dgm:pt>
    <dgm:pt modelId="{C805113E-30E0-0F4D-B3A3-9995945F96E9}" type="pres">
      <dgm:prSet presAssocID="{A675133A-ACBA-41F0-91F8-09F916763271}" presName="tx1" presStyleLbl="revTx" presStyleIdx="8" presStyleCnt="9"/>
      <dgm:spPr/>
    </dgm:pt>
    <dgm:pt modelId="{CA90D9A7-DB66-9747-B28D-06C352E55093}" type="pres">
      <dgm:prSet presAssocID="{A675133A-ACBA-41F0-91F8-09F916763271}" presName="vert1" presStyleCnt="0"/>
      <dgm:spPr/>
    </dgm:pt>
  </dgm:ptLst>
  <dgm:cxnLst>
    <dgm:cxn modelId="{3F1CE906-A38A-45BF-8853-1592E2E53FC7}" srcId="{8D50D6BC-2480-451F-8D2D-1416ECB08833}" destId="{E8A3D1FA-B7C6-486B-A595-144A82635827}" srcOrd="0" destOrd="0" parTransId="{AC5145D2-7261-4FF8-A3F4-73802D789F7D}" sibTransId="{A0CF4A7E-05F0-4853-A696-2180A06C5C67}"/>
    <dgm:cxn modelId="{F2FF0009-53D8-B147-B7AC-9EB52F566FAB}" type="presOf" srcId="{2420D573-8B26-4C96-8F6E-506E69B9D3F3}" destId="{5F9D4578-4A5F-F946-B58D-2EAA86FD2ED0}" srcOrd="0" destOrd="0" presId="urn:microsoft.com/office/officeart/2008/layout/LinedList"/>
    <dgm:cxn modelId="{96117609-2DFF-4203-B9AF-67D0C0364577}" srcId="{8D50D6BC-2480-451F-8D2D-1416ECB08833}" destId="{D9C20AA7-8AD5-4E83-A18B-4A1787342E46}" srcOrd="3" destOrd="0" parTransId="{D6B0D1BD-A4B6-4370-A167-74CB88CD5935}" sibTransId="{897F2443-010F-489D-824F-0494388392D6}"/>
    <dgm:cxn modelId="{0B591B31-E43E-D841-AC28-711238B402A5}" type="presOf" srcId="{E8A3D1FA-B7C6-486B-A595-144A82635827}" destId="{C3334484-EDA9-9441-BBA2-CF5A41F6F7D0}" srcOrd="0" destOrd="0" presId="urn:microsoft.com/office/officeart/2008/layout/LinedList"/>
    <dgm:cxn modelId="{A711EC39-6409-D548-A31F-C560EBBA1435}" type="presOf" srcId="{A675133A-ACBA-41F0-91F8-09F916763271}" destId="{C805113E-30E0-0F4D-B3A3-9995945F96E9}" srcOrd="0" destOrd="0" presId="urn:microsoft.com/office/officeart/2008/layout/LinedList"/>
    <dgm:cxn modelId="{BF8F773E-5A49-441A-B46B-0EB618F86019}" srcId="{8D50D6BC-2480-451F-8D2D-1416ECB08833}" destId="{2420D573-8B26-4C96-8F6E-506E69B9D3F3}" srcOrd="4" destOrd="0" parTransId="{242F41E0-8CAF-4764-9B51-FDD55527E7E3}" sibTransId="{8DAFADCD-C66E-4539-AA28-F7D100148E8C}"/>
    <dgm:cxn modelId="{9139E046-FDFA-FD49-AD26-F981943C75E5}" type="presOf" srcId="{182720EE-28D0-4E97-8818-E04B15EDC81A}" destId="{F3326F61-2D0F-C44F-8861-1EFBE0A3E6CD}" srcOrd="0" destOrd="0" presId="urn:microsoft.com/office/officeart/2008/layout/LinedList"/>
    <dgm:cxn modelId="{F5134D4B-A68B-4640-A374-7D3B926EEA6F}" srcId="{8D50D6BC-2480-451F-8D2D-1416ECB08833}" destId="{14C27042-A38A-4710-B2CF-CD10C9F54B47}" srcOrd="2" destOrd="0" parTransId="{9E912E3D-022F-429C-89D3-723E61CD02CC}" sibTransId="{1530DB05-EA46-4AFD-B9E3-6C7FB45D812F}"/>
    <dgm:cxn modelId="{FA573354-942E-054A-9ACD-B480BF137910}" type="presOf" srcId="{235DB94A-B1D9-44C5-943A-80313B8793A6}" destId="{9A107A17-5C03-D542-93B9-6507F69DAF28}" srcOrd="0" destOrd="0" presId="urn:microsoft.com/office/officeart/2008/layout/LinedList"/>
    <dgm:cxn modelId="{F02DD95B-9694-0047-8BD9-03E327C90310}" type="presOf" srcId="{F0F464BD-C66A-4D8D-ADAA-63F7D0D3A27C}" destId="{05B6C58F-9061-A94C-9B82-7E7296D7E2BF}" srcOrd="0" destOrd="0" presId="urn:microsoft.com/office/officeart/2008/layout/LinedList"/>
    <dgm:cxn modelId="{B8A86D62-7DF0-4F61-A3BA-9DFEAF11D8A7}" srcId="{8D50D6BC-2480-451F-8D2D-1416ECB08833}" destId="{A675133A-ACBA-41F0-91F8-09F916763271}" srcOrd="8" destOrd="0" parTransId="{50CAC45A-3721-4E5A-9E94-C87CEC2740CE}" sibTransId="{73388F60-51AA-4287-8CA9-A20E830C76C1}"/>
    <dgm:cxn modelId="{0EDE4E79-5F4B-419B-9635-3662B7E6B7F8}" srcId="{8D50D6BC-2480-451F-8D2D-1416ECB08833}" destId="{817CDCBE-5C27-47CE-A73A-1250CAAD11ED}" srcOrd="7" destOrd="0" parTransId="{8F30BA7B-5120-4980-9802-E702107AFC2F}" sibTransId="{5C5C6D67-618D-4217-A3FC-D93E88716704}"/>
    <dgm:cxn modelId="{FDA6547A-D083-5743-A854-9A94DE61817D}" type="presOf" srcId="{14C27042-A38A-4710-B2CF-CD10C9F54B47}" destId="{5EF01F36-FD95-B14F-8B6E-48A649638AD5}" srcOrd="0" destOrd="0" presId="urn:microsoft.com/office/officeart/2008/layout/LinedList"/>
    <dgm:cxn modelId="{71F6E584-CFE0-FB4D-AB7D-DADFA1C60D5C}" type="presOf" srcId="{817CDCBE-5C27-47CE-A73A-1250CAAD11ED}" destId="{25C50469-3815-EC45-885E-1E16CAE4369D}" srcOrd="0" destOrd="0" presId="urn:microsoft.com/office/officeart/2008/layout/LinedList"/>
    <dgm:cxn modelId="{69CCDE8F-D200-455A-B9B8-19E4423A4843}" srcId="{8D50D6BC-2480-451F-8D2D-1416ECB08833}" destId="{235DB94A-B1D9-44C5-943A-80313B8793A6}" srcOrd="1" destOrd="0" parTransId="{7A44457E-BE8E-43CC-868E-F22DEE4E9103}" sibTransId="{F5CA1CC2-EACF-4A32-B27E-3C6199D3370B}"/>
    <dgm:cxn modelId="{9A85DF93-ECA1-452D-883B-5903A67BEA02}" srcId="{8D50D6BC-2480-451F-8D2D-1416ECB08833}" destId="{182720EE-28D0-4E97-8818-E04B15EDC81A}" srcOrd="5" destOrd="0" parTransId="{2E1A99BA-3FF2-4915-807D-341DCAE393EF}" sibTransId="{46E742FE-51EB-4FDC-A690-8574FD386062}"/>
    <dgm:cxn modelId="{D46B97C6-A6C8-C048-8A49-CBAFBD9F9285}" type="presOf" srcId="{8D50D6BC-2480-451F-8D2D-1416ECB08833}" destId="{3CBE30F5-CC63-CC4D-B796-EFEB747E5932}" srcOrd="0" destOrd="0" presId="urn:microsoft.com/office/officeart/2008/layout/LinedList"/>
    <dgm:cxn modelId="{1E57DFFD-1C18-438E-90A9-55CCB3F6ECA5}" srcId="{8D50D6BC-2480-451F-8D2D-1416ECB08833}" destId="{F0F464BD-C66A-4D8D-ADAA-63F7D0D3A27C}" srcOrd="6" destOrd="0" parTransId="{9259C92D-CE7B-48BB-95DF-F24ED73F749F}" sibTransId="{FA8F4364-3446-4787-8AFC-313965295FA6}"/>
    <dgm:cxn modelId="{96EA16FE-9B61-294B-B117-76AF2D98747F}" type="presOf" srcId="{D9C20AA7-8AD5-4E83-A18B-4A1787342E46}" destId="{A7F82D5C-6E4E-5746-BA9A-11B04436B355}" srcOrd="0" destOrd="0" presId="urn:microsoft.com/office/officeart/2008/layout/LinedList"/>
    <dgm:cxn modelId="{2273EC5B-F141-F349-8EEA-07AC15425962}" type="presParOf" srcId="{3CBE30F5-CC63-CC4D-B796-EFEB747E5932}" destId="{23DB566D-C9D3-BF4A-A2ED-B7DA9364904C}" srcOrd="0" destOrd="0" presId="urn:microsoft.com/office/officeart/2008/layout/LinedList"/>
    <dgm:cxn modelId="{D9AE7632-4097-A146-AF5B-80047453578B}" type="presParOf" srcId="{3CBE30F5-CC63-CC4D-B796-EFEB747E5932}" destId="{B92C9123-0884-EF4C-B820-00FC061DF154}" srcOrd="1" destOrd="0" presId="urn:microsoft.com/office/officeart/2008/layout/LinedList"/>
    <dgm:cxn modelId="{89B67300-5D09-3445-A580-5485E4E079D5}" type="presParOf" srcId="{B92C9123-0884-EF4C-B820-00FC061DF154}" destId="{C3334484-EDA9-9441-BBA2-CF5A41F6F7D0}" srcOrd="0" destOrd="0" presId="urn:microsoft.com/office/officeart/2008/layout/LinedList"/>
    <dgm:cxn modelId="{A3007BD6-FDC5-0249-AB01-C9220BC9B919}" type="presParOf" srcId="{B92C9123-0884-EF4C-B820-00FC061DF154}" destId="{FED6A8A4-23A8-AB4A-9494-5A3A49ADFAF3}" srcOrd="1" destOrd="0" presId="urn:microsoft.com/office/officeart/2008/layout/LinedList"/>
    <dgm:cxn modelId="{C0801A7B-1051-5248-8213-9C18C0E45AD1}" type="presParOf" srcId="{3CBE30F5-CC63-CC4D-B796-EFEB747E5932}" destId="{BAB82819-2B7B-3442-A945-0C1050AAEE96}" srcOrd="2" destOrd="0" presId="urn:microsoft.com/office/officeart/2008/layout/LinedList"/>
    <dgm:cxn modelId="{70424313-005C-E24C-8CE0-821A47DB6BD9}" type="presParOf" srcId="{3CBE30F5-CC63-CC4D-B796-EFEB747E5932}" destId="{D4E7DF72-7AF5-904C-93C1-C0641393B243}" srcOrd="3" destOrd="0" presId="urn:microsoft.com/office/officeart/2008/layout/LinedList"/>
    <dgm:cxn modelId="{98E42EC3-4CE9-C744-A2AF-7F909A99F73E}" type="presParOf" srcId="{D4E7DF72-7AF5-904C-93C1-C0641393B243}" destId="{9A107A17-5C03-D542-93B9-6507F69DAF28}" srcOrd="0" destOrd="0" presId="urn:microsoft.com/office/officeart/2008/layout/LinedList"/>
    <dgm:cxn modelId="{80663A22-5DC5-0943-8400-F2F33DD41A0E}" type="presParOf" srcId="{D4E7DF72-7AF5-904C-93C1-C0641393B243}" destId="{59F853EE-4A59-A748-B41F-7630B9099B27}" srcOrd="1" destOrd="0" presId="urn:microsoft.com/office/officeart/2008/layout/LinedList"/>
    <dgm:cxn modelId="{BD40B0BD-0F02-7840-A37E-80653A975A18}" type="presParOf" srcId="{3CBE30F5-CC63-CC4D-B796-EFEB747E5932}" destId="{10985DFB-BFBB-D148-9355-3A886B58598E}" srcOrd="4" destOrd="0" presId="urn:microsoft.com/office/officeart/2008/layout/LinedList"/>
    <dgm:cxn modelId="{B4269063-1099-C348-B9B7-4F3E829C7548}" type="presParOf" srcId="{3CBE30F5-CC63-CC4D-B796-EFEB747E5932}" destId="{C1DE71D5-98A3-BB49-9F7A-E92B58B28D1B}" srcOrd="5" destOrd="0" presId="urn:microsoft.com/office/officeart/2008/layout/LinedList"/>
    <dgm:cxn modelId="{0D560FF4-7649-C843-8ECB-C05C8D09469E}" type="presParOf" srcId="{C1DE71D5-98A3-BB49-9F7A-E92B58B28D1B}" destId="{5EF01F36-FD95-B14F-8B6E-48A649638AD5}" srcOrd="0" destOrd="0" presId="urn:microsoft.com/office/officeart/2008/layout/LinedList"/>
    <dgm:cxn modelId="{9AFEFA4F-81A2-2346-A602-525C2E2A8EF3}" type="presParOf" srcId="{C1DE71D5-98A3-BB49-9F7A-E92B58B28D1B}" destId="{A869F977-F85B-2346-B2CA-B57E8601CBAA}" srcOrd="1" destOrd="0" presId="urn:microsoft.com/office/officeart/2008/layout/LinedList"/>
    <dgm:cxn modelId="{4656F2CF-AAD6-DF47-93CA-ED27DB20499C}" type="presParOf" srcId="{3CBE30F5-CC63-CC4D-B796-EFEB747E5932}" destId="{59818B85-BBAB-BB4F-A9A7-195D505A79BD}" srcOrd="6" destOrd="0" presId="urn:microsoft.com/office/officeart/2008/layout/LinedList"/>
    <dgm:cxn modelId="{E9C936AB-11DA-6740-B0B7-11C0C736C580}" type="presParOf" srcId="{3CBE30F5-CC63-CC4D-B796-EFEB747E5932}" destId="{B1047132-5C08-8B4A-9AEB-7BC571E8DB4B}" srcOrd="7" destOrd="0" presId="urn:microsoft.com/office/officeart/2008/layout/LinedList"/>
    <dgm:cxn modelId="{CDB6C79B-2FA1-1A4C-A96B-9636C5969F7D}" type="presParOf" srcId="{B1047132-5C08-8B4A-9AEB-7BC571E8DB4B}" destId="{A7F82D5C-6E4E-5746-BA9A-11B04436B355}" srcOrd="0" destOrd="0" presId="urn:microsoft.com/office/officeart/2008/layout/LinedList"/>
    <dgm:cxn modelId="{7D57ABBB-0A19-B04C-A3D6-5EAAF67BC096}" type="presParOf" srcId="{B1047132-5C08-8B4A-9AEB-7BC571E8DB4B}" destId="{04B06D07-2F75-BC4F-820D-77E5560E7E4A}" srcOrd="1" destOrd="0" presId="urn:microsoft.com/office/officeart/2008/layout/LinedList"/>
    <dgm:cxn modelId="{BB3E7E82-81ED-7C41-9947-DEE88360B3ED}" type="presParOf" srcId="{3CBE30F5-CC63-CC4D-B796-EFEB747E5932}" destId="{838C9909-C860-2240-988B-82DCDD73E1C6}" srcOrd="8" destOrd="0" presId="urn:microsoft.com/office/officeart/2008/layout/LinedList"/>
    <dgm:cxn modelId="{E07B0FE9-FFD6-8A43-BF47-34AF23D435FA}" type="presParOf" srcId="{3CBE30F5-CC63-CC4D-B796-EFEB747E5932}" destId="{A607ECA8-D3E8-3D4E-AC56-35207E9F8435}" srcOrd="9" destOrd="0" presId="urn:microsoft.com/office/officeart/2008/layout/LinedList"/>
    <dgm:cxn modelId="{6B91A133-C3FB-7242-B09A-2BCDEDED1A09}" type="presParOf" srcId="{A607ECA8-D3E8-3D4E-AC56-35207E9F8435}" destId="{5F9D4578-4A5F-F946-B58D-2EAA86FD2ED0}" srcOrd="0" destOrd="0" presId="urn:microsoft.com/office/officeart/2008/layout/LinedList"/>
    <dgm:cxn modelId="{C625CF16-BBE2-834F-A3A4-D534B3E36A62}" type="presParOf" srcId="{A607ECA8-D3E8-3D4E-AC56-35207E9F8435}" destId="{36C883C8-9830-3842-B174-FCEB1F31405E}" srcOrd="1" destOrd="0" presId="urn:microsoft.com/office/officeart/2008/layout/LinedList"/>
    <dgm:cxn modelId="{95350A02-304F-9C47-8A8F-CDC1173469F7}" type="presParOf" srcId="{3CBE30F5-CC63-CC4D-B796-EFEB747E5932}" destId="{4D829C29-2EEF-E442-9278-E76A758EC915}" srcOrd="10" destOrd="0" presId="urn:microsoft.com/office/officeart/2008/layout/LinedList"/>
    <dgm:cxn modelId="{CEB2064C-05AE-164B-B4CD-848ADA9DBC29}" type="presParOf" srcId="{3CBE30F5-CC63-CC4D-B796-EFEB747E5932}" destId="{46B192CB-194D-FC45-B8F5-CCFB1AE1D53D}" srcOrd="11" destOrd="0" presId="urn:microsoft.com/office/officeart/2008/layout/LinedList"/>
    <dgm:cxn modelId="{54DBFD01-3B5F-1144-88BB-552F911A771D}" type="presParOf" srcId="{46B192CB-194D-FC45-B8F5-CCFB1AE1D53D}" destId="{F3326F61-2D0F-C44F-8861-1EFBE0A3E6CD}" srcOrd="0" destOrd="0" presId="urn:microsoft.com/office/officeart/2008/layout/LinedList"/>
    <dgm:cxn modelId="{73DB0450-D0EA-5B4E-9983-37EC1F9B3808}" type="presParOf" srcId="{46B192CB-194D-FC45-B8F5-CCFB1AE1D53D}" destId="{A162EC08-8963-244D-9642-2B1A8D302718}" srcOrd="1" destOrd="0" presId="urn:microsoft.com/office/officeart/2008/layout/LinedList"/>
    <dgm:cxn modelId="{CFAB1DE3-714D-7248-A8F7-8D8E1802074B}" type="presParOf" srcId="{3CBE30F5-CC63-CC4D-B796-EFEB747E5932}" destId="{688777AA-F9A2-2A45-B55E-F92A522BAC18}" srcOrd="12" destOrd="0" presId="urn:microsoft.com/office/officeart/2008/layout/LinedList"/>
    <dgm:cxn modelId="{7DEC60F9-0A64-3040-AC31-BBD14DEBD58F}" type="presParOf" srcId="{3CBE30F5-CC63-CC4D-B796-EFEB747E5932}" destId="{B92DDA56-AABB-1142-91A6-C7DAC137DF1E}" srcOrd="13" destOrd="0" presId="urn:microsoft.com/office/officeart/2008/layout/LinedList"/>
    <dgm:cxn modelId="{6AD4F92B-01C1-E44F-A662-B8520D59338B}" type="presParOf" srcId="{B92DDA56-AABB-1142-91A6-C7DAC137DF1E}" destId="{05B6C58F-9061-A94C-9B82-7E7296D7E2BF}" srcOrd="0" destOrd="0" presId="urn:microsoft.com/office/officeart/2008/layout/LinedList"/>
    <dgm:cxn modelId="{2177F334-1750-9C4C-9CD0-E0FF7AB5900C}" type="presParOf" srcId="{B92DDA56-AABB-1142-91A6-C7DAC137DF1E}" destId="{D18B321A-579D-9E4A-B809-2AEBDA4394A7}" srcOrd="1" destOrd="0" presId="urn:microsoft.com/office/officeart/2008/layout/LinedList"/>
    <dgm:cxn modelId="{268775EE-90C3-AA43-A0EC-01567E539F3A}" type="presParOf" srcId="{3CBE30F5-CC63-CC4D-B796-EFEB747E5932}" destId="{3E57109F-91FA-5F4A-9172-DC08AF309222}" srcOrd="14" destOrd="0" presId="urn:microsoft.com/office/officeart/2008/layout/LinedList"/>
    <dgm:cxn modelId="{46C07E54-E23F-DD4B-8E04-E76473FF9587}" type="presParOf" srcId="{3CBE30F5-CC63-CC4D-B796-EFEB747E5932}" destId="{1AADBB62-197D-A443-A315-236C92747F71}" srcOrd="15" destOrd="0" presId="urn:microsoft.com/office/officeart/2008/layout/LinedList"/>
    <dgm:cxn modelId="{D50A3388-7087-9445-9438-5902A12DFD0F}" type="presParOf" srcId="{1AADBB62-197D-A443-A315-236C92747F71}" destId="{25C50469-3815-EC45-885E-1E16CAE4369D}" srcOrd="0" destOrd="0" presId="urn:microsoft.com/office/officeart/2008/layout/LinedList"/>
    <dgm:cxn modelId="{6C7EF4FE-CC02-7446-8D72-52B1BC7E9388}" type="presParOf" srcId="{1AADBB62-197D-A443-A315-236C92747F71}" destId="{0593322F-A387-5648-AF81-A1E903DCB92C}" srcOrd="1" destOrd="0" presId="urn:microsoft.com/office/officeart/2008/layout/LinedList"/>
    <dgm:cxn modelId="{8D43EABD-CA9E-3E45-AE3E-1DE938A93265}" type="presParOf" srcId="{3CBE30F5-CC63-CC4D-B796-EFEB747E5932}" destId="{7B577922-4461-6F49-80C8-D6620427B0FD}" srcOrd="16" destOrd="0" presId="urn:microsoft.com/office/officeart/2008/layout/LinedList"/>
    <dgm:cxn modelId="{8B3382C7-9256-8744-A336-423515FC9160}" type="presParOf" srcId="{3CBE30F5-CC63-CC4D-B796-EFEB747E5932}" destId="{D60B7223-068A-E240-86E5-38FB294E29C2}" srcOrd="17" destOrd="0" presId="urn:microsoft.com/office/officeart/2008/layout/LinedList"/>
    <dgm:cxn modelId="{35C037EC-E20C-F240-AD7C-A994C3F4C3E7}" type="presParOf" srcId="{D60B7223-068A-E240-86E5-38FB294E29C2}" destId="{C805113E-30E0-0F4D-B3A3-9995945F96E9}" srcOrd="0" destOrd="0" presId="urn:microsoft.com/office/officeart/2008/layout/LinedList"/>
    <dgm:cxn modelId="{2E9B1E98-64DB-3B42-8345-6A18F5A1BEE0}" type="presParOf" srcId="{D60B7223-068A-E240-86E5-38FB294E29C2}" destId="{CA90D9A7-DB66-9747-B28D-06C352E5509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50D6BC-2480-451F-8D2D-1416ECB0883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8A3D1FA-B7C6-486B-A595-144A82635827}">
      <dgm:prSet/>
      <dgm:spPr/>
      <dgm:t>
        <a:bodyPr/>
        <a:lstStyle/>
        <a:p>
          <a:r>
            <a:rPr lang="en-US"/>
            <a:t>'Your job is obsolete,</a:t>
          </a:r>
        </a:p>
      </dgm:t>
    </dgm:pt>
    <dgm:pt modelId="{AC5145D2-7261-4FF8-A3F4-73802D789F7D}" type="parTrans" cxnId="{3F1CE906-A38A-45BF-8853-1592E2E53FC7}">
      <dgm:prSet/>
      <dgm:spPr/>
      <dgm:t>
        <a:bodyPr/>
        <a:lstStyle/>
        <a:p>
          <a:endParaRPr lang="en-US"/>
        </a:p>
      </dgm:t>
    </dgm:pt>
    <dgm:pt modelId="{A0CF4A7E-05F0-4853-A696-2180A06C5C67}" type="sibTrans" cxnId="{3F1CE906-A38A-45BF-8853-1592E2E53FC7}">
      <dgm:prSet/>
      <dgm:spPr/>
      <dgm:t>
        <a:bodyPr/>
        <a:lstStyle/>
        <a:p>
          <a:endParaRPr lang="en-US"/>
        </a:p>
      </dgm:t>
    </dgm:pt>
    <dgm:pt modelId="{235DB94A-B1D9-44C5-943A-80313B8793A6}">
      <dgm:prSet/>
      <dgm:spPr/>
      <dgm:t>
        <a:bodyPr/>
        <a:lstStyle/>
        <a:p>
          <a:r>
            <a:rPr lang="en-US"/>
            <a:t>learn something new'</a:t>
          </a:r>
        </a:p>
      </dgm:t>
    </dgm:pt>
    <dgm:pt modelId="{7A44457E-BE8E-43CC-868E-F22DEE4E9103}" type="parTrans" cxnId="{69CCDE8F-D200-455A-B9B8-19E4423A4843}">
      <dgm:prSet/>
      <dgm:spPr/>
      <dgm:t>
        <a:bodyPr/>
        <a:lstStyle/>
        <a:p>
          <a:endParaRPr lang="en-US"/>
        </a:p>
      </dgm:t>
    </dgm:pt>
    <dgm:pt modelId="{F5CA1CC2-EACF-4A32-B27E-3C6199D3370B}" type="sibTrans" cxnId="{69CCDE8F-D200-455A-B9B8-19E4423A4843}">
      <dgm:prSet/>
      <dgm:spPr/>
      <dgm:t>
        <a:bodyPr/>
        <a:lstStyle/>
        <a:p>
          <a:endParaRPr lang="en-US"/>
        </a:p>
      </dgm:t>
    </dgm:pt>
    <dgm:pt modelId="{14C27042-A38A-4710-B2CF-CD10C9F54B47}">
      <dgm:prSet/>
      <dgm:spPr/>
      <dgm:t>
        <a:bodyPr/>
        <a:lstStyle/>
        <a:p>
          <a:r>
            <a:rPr lang="en-US"/>
            <a:t>❌ Abandon 20 years of expertise</a:t>
          </a:r>
        </a:p>
      </dgm:t>
    </dgm:pt>
    <dgm:pt modelId="{9E912E3D-022F-429C-89D3-723E61CD02CC}" type="parTrans" cxnId="{F5134D4B-A68B-4640-A374-7D3B926EEA6F}">
      <dgm:prSet/>
      <dgm:spPr/>
      <dgm:t>
        <a:bodyPr/>
        <a:lstStyle/>
        <a:p>
          <a:endParaRPr lang="en-US"/>
        </a:p>
      </dgm:t>
    </dgm:pt>
    <dgm:pt modelId="{1530DB05-EA46-4AFD-B9E3-6C7FB45D812F}" type="sibTrans" cxnId="{F5134D4B-A68B-4640-A374-7D3B926EEA6F}">
      <dgm:prSet/>
      <dgm:spPr/>
      <dgm:t>
        <a:bodyPr/>
        <a:lstStyle/>
        <a:p>
          <a:endParaRPr lang="en-US"/>
        </a:p>
      </dgm:t>
    </dgm:pt>
    <dgm:pt modelId="{D9C20AA7-8AD5-4E83-A18B-4A1787342E46}">
      <dgm:prSet/>
      <dgm:spPr/>
      <dgm:t>
        <a:bodyPr/>
        <a:lstStyle/>
        <a:p>
          <a:r>
            <a:rPr lang="en-US"/>
            <a:t>❌ Compete with fresh graduates</a:t>
          </a:r>
        </a:p>
      </dgm:t>
    </dgm:pt>
    <dgm:pt modelId="{D6B0D1BD-A4B6-4370-A167-74CB88CD5935}" type="parTrans" cxnId="{96117609-2DFF-4203-B9AF-67D0C0364577}">
      <dgm:prSet/>
      <dgm:spPr/>
      <dgm:t>
        <a:bodyPr/>
        <a:lstStyle/>
        <a:p>
          <a:endParaRPr lang="en-US"/>
        </a:p>
      </dgm:t>
    </dgm:pt>
    <dgm:pt modelId="{897F2443-010F-489D-824F-0494388392D6}" type="sibTrans" cxnId="{96117609-2DFF-4203-B9AF-67D0C0364577}">
      <dgm:prSet/>
      <dgm:spPr/>
      <dgm:t>
        <a:bodyPr/>
        <a:lstStyle/>
        <a:p>
          <a:endParaRPr lang="en-US"/>
        </a:p>
      </dgm:t>
    </dgm:pt>
    <dgm:pt modelId="{2420D573-8B26-4C96-8F6E-506E69B9D3F3}">
      <dgm:prSet/>
      <dgm:spPr/>
      <dgm:t>
        <a:bodyPr/>
        <a:lstStyle/>
        <a:p>
          <a:r>
            <a:rPr lang="en-US"/>
            <a:t>❌ Start from zero</a:t>
          </a:r>
        </a:p>
      </dgm:t>
    </dgm:pt>
    <dgm:pt modelId="{242F41E0-8CAF-4764-9B51-FDD55527E7E3}" type="parTrans" cxnId="{BF8F773E-5A49-441A-B46B-0EB618F86019}">
      <dgm:prSet/>
      <dgm:spPr/>
      <dgm:t>
        <a:bodyPr/>
        <a:lstStyle/>
        <a:p>
          <a:endParaRPr lang="en-US"/>
        </a:p>
      </dgm:t>
    </dgm:pt>
    <dgm:pt modelId="{8DAFADCD-C66E-4539-AA28-F7D100148E8C}" type="sibTrans" cxnId="{BF8F773E-5A49-441A-B46B-0EB618F86019}">
      <dgm:prSet/>
      <dgm:spPr/>
      <dgm:t>
        <a:bodyPr/>
        <a:lstStyle/>
        <a:p>
          <a:endParaRPr lang="en-US"/>
        </a:p>
      </dgm:t>
    </dgm:pt>
    <dgm:pt modelId="{182720EE-28D0-4E97-8818-E04B15EDC81A}">
      <dgm:prSet/>
      <dgm:spPr/>
      <dgm:t>
        <a:bodyPr/>
        <a:lstStyle/>
        <a:p>
          <a:r>
            <a:rPr lang="en-US"/>
            <a:t>❌ Generic training programs</a:t>
          </a:r>
        </a:p>
      </dgm:t>
    </dgm:pt>
    <dgm:pt modelId="{2E1A99BA-3FF2-4915-807D-341DCAE393EF}" type="parTrans" cxnId="{9A85DF93-ECA1-452D-883B-5903A67BEA02}">
      <dgm:prSet/>
      <dgm:spPr/>
      <dgm:t>
        <a:bodyPr/>
        <a:lstStyle/>
        <a:p>
          <a:endParaRPr lang="en-US"/>
        </a:p>
      </dgm:t>
    </dgm:pt>
    <dgm:pt modelId="{46E742FE-51EB-4FDC-A690-8574FD386062}" type="sibTrans" cxnId="{9A85DF93-ECA1-452D-883B-5903A67BEA02}">
      <dgm:prSet/>
      <dgm:spPr/>
      <dgm:t>
        <a:bodyPr/>
        <a:lstStyle/>
        <a:p>
          <a:endParaRPr lang="en-US"/>
        </a:p>
      </dgm:t>
    </dgm:pt>
    <dgm:pt modelId="{F0F464BD-C66A-4D8D-ADAA-63F7D0D3A27C}">
      <dgm:prSet/>
      <dgm:spPr/>
      <dgm:t>
        <a:bodyPr/>
        <a:lstStyle/>
        <a:p>
          <a:r>
            <a:rPr lang="en-US"/>
            <a:t>Example:</a:t>
          </a:r>
        </a:p>
      </dgm:t>
    </dgm:pt>
    <dgm:pt modelId="{9259C92D-CE7B-48BB-95DF-F24ED73F749F}" type="parTrans" cxnId="{1E57DFFD-1C18-438E-90A9-55CCB3F6ECA5}">
      <dgm:prSet/>
      <dgm:spPr/>
      <dgm:t>
        <a:bodyPr/>
        <a:lstStyle/>
        <a:p>
          <a:endParaRPr lang="en-US"/>
        </a:p>
      </dgm:t>
    </dgm:pt>
    <dgm:pt modelId="{FA8F4364-3446-4787-8AFC-313965295FA6}" type="sibTrans" cxnId="{1E57DFFD-1C18-438E-90A9-55CCB3F6ECA5}">
      <dgm:prSet/>
      <dgm:spPr/>
      <dgm:t>
        <a:bodyPr/>
        <a:lstStyle/>
        <a:p>
          <a:endParaRPr lang="en-US"/>
        </a:p>
      </dgm:t>
    </dgm:pt>
    <dgm:pt modelId="{817CDCBE-5C27-47CE-A73A-1250CAAD11ED}">
      <dgm:prSet/>
      <dgm:spPr/>
      <dgm:t>
        <a:bodyPr/>
        <a:lstStyle/>
        <a:p>
          <a:r>
            <a:rPr lang="en-US" dirty="0"/>
            <a:t>'I am a 38-years old engineer and want </a:t>
          </a:r>
        </a:p>
      </dgm:t>
    </dgm:pt>
    <dgm:pt modelId="{8F30BA7B-5120-4980-9802-E702107AFC2F}" type="parTrans" cxnId="{0EDE4E79-5F4B-419B-9635-3662B7E6B7F8}">
      <dgm:prSet/>
      <dgm:spPr/>
      <dgm:t>
        <a:bodyPr/>
        <a:lstStyle/>
        <a:p>
          <a:endParaRPr lang="en-US"/>
        </a:p>
      </dgm:t>
    </dgm:pt>
    <dgm:pt modelId="{5C5C6D67-618D-4217-A3FC-D93E88716704}" type="sibTrans" cxnId="{0EDE4E79-5F4B-419B-9635-3662B7E6B7F8}">
      <dgm:prSet/>
      <dgm:spPr/>
      <dgm:t>
        <a:bodyPr/>
        <a:lstStyle/>
        <a:p>
          <a:endParaRPr lang="en-US"/>
        </a:p>
      </dgm:t>
    </dgm:pt>
    <dgm:pt modelId="{A675133A-ACBA-41F0-91F8-09F916763271}">
      <dgm:prSet/>
      <dgm:spPr/>
      <dgm:t>
        <a:bodyPr/>
        <a:lstStyle/>
        <a:p>
          <a:r>
            <a:rPr lang="en-US" dirty="0"/>
            <a:t>to career switch to become an AI developer'</a:t>
          </a:r>
        </a:p>
      </dgm:t>
    </dgm:pt>
    <dgm:pt modelId="{50CAC45A-3721-4E5A-9E94-C87CEC2740CE}" type="parTrans" cxnId="{B8A86D62-7DF0-4F61-A3BA-9DFEAF11D8A7}">
      <dgm:prSet/>
      <dgm:spPr/>
      <dgm:t>
        <a:bodyPr/>
        <a:lstStyle/>
        <a:p>
          <a:endParaRPr lang="en-US"/>
        </a:p>
      </dgm:t>
    </dgm:pt>
    <dgm:pt modelId="{73388F60-51AA-4287-8CA9-A20E830C76C1}" type="sibTrans" cxnId="{B8A86D62-7DF0-4F61-A3BA-9DFEAF11D8A7}">
      <dgm:prSet/>
      <dgm:spPr/>
      <dgm:t>
        <a:bodyPr/>
        <a:lstStyle/>
        <a:p>
          <a:endParaRPr lang="en-US"/>
        </a:p>
      </dgm:t>
    </dgm:pt>
    <dgm:pt modelId="{3CBE30F5-CC63-CC4D-B796-EFEB747E5932}" type="pres">
      <dgm:prSet presAssocID="{8D50D6BC-2480-451F-8D2D-1416ECB08833}" presName="vert0" presStyleCnt="0">
        <dgm:presLayoutVars>
          <dgm:dir/>
          <dgm:animOne val="branch"/>
          <dgm:animLvl val="lvl"/>
        </dgm:presLayoutVars>
      </dgm:prSet>
      <dgm:spPr/>
    </dgm:pt>
    <dgm:pt modelId="{23DB566D-C9D3-BF4A-A2ED-B7DA9364904C}" type="pres">
      <dgm:prSet presAssocID="{E8A3D1FA-B7C6-486B-A595-144A82635827}" presName="thickLine" presStyleLbl="alignNode1" presStyleIdx="0" presStyleCnt="9"/>
      <dgm:spPr/>
    </dgm:pt>
    <dgm:pt modelId="{B92C9123-0884-EF4C-B820-00FC061DF154}" type="pres">
      <dgm:prSet presAssocID="{E8A3D1FA-B7C6-486B-A595-144A82635827}" presName="horz1" presStyleCnt="0"/>
      <dgm:spPr/>
    </dgm:pt>
    <dgm:pt modelId="{C3334484-EDA9-9441-BBA2-CF5A41F6F7D0}" type="pres">
      <dgm:prSet presAssocID="{E8A3D1FA-B7C6-486B-A595-144A82635827}" presName="tx1" presStyleLbl="revTx" presStyleIdx="0" presStyleCnt="9"/>
      <dgm:spPr/>
    </dgm:pt>
    <dgm:pt modelId="{FED6A8A4-23A8-AB4A-9494-5A3A49ADFAF3}" type="pres">
      <dgm:prSet presAssocID="{E8A3D1FA-B7C6-486B-A595-144A82635827}" presName="vert1" presStyleCnt="0"/>
      <dgm:spPr/>
    </dgm:pt>
    <dgm:pt modelId="{BAB82819-2B7B-3442-A945-0C1050AAEE96}" type="pres">
      <dgm:prSet presAssocID="{235DB94A-B1D9-44C5-943A-80313B8793A6}" presName="thickLine" presStyleLbl="alignNode1" presStyleIdx="1" presStyleCnt="9"/>
      <dgm:spPr/>
    </dgm:pt>
    <dgm:pt modelId="{D4E7DF72-7AF5-904C-93C1-C0641393B243}" type="pres">
      <dgm:prSet presAssocID="{235DB94A-B1D9-44C5-943A-80313B8793A6}" presName="horz1" presStyleCnt="0"/>
      <dgm:spPr/>
    </dgm:pt>
    <dgm:pt modelId="{9A107A17-5C03-D542-93B9-6507F69DAF28}" type="pres">
      <dgm:prSet presAssocID="{235DB94A-B1D9-44C5-943A-80313B8793A6}" presName="tx1" presStyleLbl="revTx" presStyleIdx="1" presStyleCnt="9"/>
      <dgm:spPr/>
    </dgm:pt>
    <dgm:pt modelId="{59F853EE-4A59-A748-B41F-7630B9099B27}" type="pres">
      <dgm:prSet presAssocID="{235DB94A-B1D9-44C5-943A-80313B8793A6}" presName="vert1" presStyleCnt="0"/>
      <dgm:spPr/>
    </dgm:pt>
    <dgm:pt modelId="{10985DFB-BFBB-D148-9355-3A886B58598E}" type="pres">
      <dgm:prSet presAssocID="{14C27042-A38A-4710-B2CF-CD10C9F54B47}" presName="thickLine" presStyleLbl="alignNode1" presStyleIdx="2" presStyleCnt="9"/>
      <dgm:spPr/>
    </dgm:pt>
    <dgm:pt modelId="{C1DE71D5-98A3-BB49-9F7A-E92B58B28D1B}" type="pres">
      <dgm:prSet presAssocID="{14C27042-A38A-4710-B2CF-CD10C9F54B47}" presName="horz1" presStyleCnt="0"/>
      <dgm:spPr/>
    </dgm:pt>
    <dgm:pt modelId="{5EF01F36-FD95-B14F-8B6E-48A649638AD5}" type="pres">
      <dgm:prSet presAssocID="{14C27042-A38A-4710-B2CF-CD10C9F54B47}" presName="tx1" presStyleLbl="revTx" presStyleIdx="2" presStyleCnt="9"/>
      <dgm:spPr/>
    </dgm:pt>
    <dgm:pt modelId="{A869F977-F85B-2346-B2CA-B57E8601CBAA}" type="pres">
      <dgm:prSet presAssocID="{14C27042-A38A-4710-B2CF-CD10C9F54B47}" presName="vert1" presStyleCnt="0"/>
      <dgm:spPr/>
    </dgm:pt>
    <dgm:pt modelId="{59818B85-BBAB-BB4F-A9A7-195D505A79BD}" type="pres">
      <dgm:prSet presAssocID="{D9C20AA7-8AD5-4E83-A18B-4A1787342E46}" presName="thickLine" presStyleLbl="alignNode1" presStyleIdx="3" presStyleCnt="9"/>
      <dgm:spPr/>
    </dgm:pt>
    <dgm:pt modelId="{B1047132-5C08-8B4A-9AEB-7BC571E8DB4B}" type="pres">
      <dgm:prSet presAssocID="{D9C20AA7-8AD5-4E83-A18B-4A1787342E46}" presName="horz1" presStyleCnt="0"/>
      <dgm:spPr/>
    </dgm:pt>
    <dgm:pt modelId="{A7F82D5C-6E4E-5746-BA9A-11B04436B355}" type="pres">
      <dgm:prSet presAssocID="{D9C20AA7-8AD5-4E83-A18B-4A1787342E46}" presName="tx1" presStyleLbl="revTx" presStyleIdx="3" presStyleCnt="9"/>
      <dgm:spPr/>
    </dgm:pt>
    <dgm:pt modelId="{04B06D07-2F75-BC4F-820D-77E5560E7E4A}" type="pres">
      <dgm:prSet presAssocID="{D9C20AA7-8AD5-4E83-A18B-4A1787342E46}" presName="vert1" presStyleCnt="0"/>
      <dgm:spPr/>
    </dgm:pt>
    <dgm:pt modelId="{838C9909-C860-2240-988B-82DCDD73E1C6}" type="pres">
      <dgm:prSet presAssocID="{2420D573-8B26-4C96-8F6E-506E69B9D3F3}" presName="thickLine" presStyleLbl="alignNode1" presStyleIdx="4" presStyleCnt="9"/>
      <dgm:spPr/>
    </dgm:pt>
    <dgm:pt modelId="{A607ECA8-D3E8-3D4E-AC56-35207E9F8435}" type="pres">
      <dgm:prSet presAssocID="{2420D573-8B26-4C96-8F6E-506E69B9D3F3}" presName="horz1" presStyleCnt="0"/>
      <dgm:spPr/>
    </dgm:pt>
    <dgm:pt modelId="{5F9D4578-4A5F-F946-B58D-2EAA86FD2ED0}" type="pres">
      <dgm:prSet presAssocID="{2420D573-8B26-4C96-8F6E-506E69B9D3F3}" presName="tx1" presStyleLbl="revTx" presStyleIdx="4" presStyleCnt="9"/>
      <dgm:spPr/>
    </dgm:pt>
    <dgm:pt modelId="{36C883C8-9830-3842-B174-FCEB1F31405E}" type="pres">
      <dgm:prSet presAssocID="{2420D573-8B26-4C96-8F6E-506E69B9D3F3}" presName="vert1" presStyleCnt="0"/>
      <dgm:spPr/>
    </dgm:pt>
    <dgm:pt modelId="{4D829C29-2EEF-E442-9278-E76A758EC915}" type="pres">
      <dgm:prSet presAssocID="{182720EE-28D0-4E97-8818-E04B15EDC81A}" presName="thickLine" presStyleLbl="alignNode1" presStyleIdx="5" presStyleCnt="9"/>
      <dgm:spPr/>
    </dgm:pt>
    <dgm:pt modelId="{46B192CB-194D-FC45-B8F5-CCFB1AE1D53D}" type="pres">
      <dgm:prSet presAssocID="{182720EE-28D0-4E97-8818-E04B15EDC81A}" presName="horz1" presStyleCnt="0"/>
      <dgm:spPr/>
    </dgm:pt>
    <dgm:pt modelId="{F3326F61-2D0F-C44F-8861-1EFBE0A3E6CD}" type="pres">
      <dgm:prSet presAssocID="{182720EE-28D0-4E97-8818-E04B15EDC81A}" presName="tx1" presStyleLbl="revTx" presStyleIdx="5" presStyleCnt="9"/>
      <dgm:spPr/>
    </dgm:pt>
    <dgm:pt modelId="{A162EC08-8963-244D-9642-2B1A8D302718}" type="pres">
      <dgm:prSet presAssocID="{182720EE-28D0-4E97-8818-E04B15EDC81A}" presName="vert1" presStyleCnt="0"/>
      <dgm:spPr/>
    </dgm:pt>
    <dgm:pt modelId="{688777AA-F9A2-2A45-B55E-F92A522BAC18}" type="pres">
      <dgm:prSet presAssocID="{F0F464BD-C66A-4D8D-ADAA-63F7D0D3A27C}" presName="thickLine" presStyleLbl="alignNode1" presStyleIdx="6" presStyleCnt="9"/>
      <dgm:spPr/>
    </dgm:pt>
    <dgm:pt modelId="{B92DDA56-AABB-1142-91A6-C7DAC137DF1E}" type="pres">
      <dgm:prSet presAssocID="{F0F464BD-C66A-4D8D-ADAA-63F7D0D3A27C}" presName="horz1" presStyleCnt="0"/>
      <dgm:spPr/>
    </dgm:pt>
    <dgm:pt modelId="{05B6C58F-9061-A94C-9B82-7E7296D7E2BF}" type="pres">
      <dgm:prSet presAssocID="{F0F464BD-C66A-4D8D-ADAA-63F7D0D3A27C}" presName="tx1" presStyleLbl="revTx" presStyleIdx="6" presStyleCnt="9"/>
      <dgm:spPr/>
    </dgm:pt>
    <dgm:pt modelId="{D18B321A-579D-9E4A-B809-2AEBDA4394A7}" type="pres">
      <dgm:prSet presAssocID="{F0F464BD-C66A-4D8D-ADAA-63F7D0D3A27C}" presName="vert1" presStyleCnt="0"/>
      <dgm:spPr/>
    </dgm:pt>
    <dgm:pt modelId="{3E57109F-91FA-5F4A-9172-DC08AF309222}" type="pres">
      <dgm:prSet presAssocID="{817CDCBE-5C27-47CE-A73A-1250CAAD11ED}" presName="thickLine" presStyleLbl="alignNode1" presStyleIdx="7" presStyleCnt="9"/>
      <dgm:spPr/>
    </dgm:pt>
    <dgm:pt modelId="{1AADBB62-197D-A443-A315-236C92747F71}" type="pres">
      <dgm:prSet presAssocID="{817CDCBE-5C27-47CE-A73A-1250CAAD11ED}" presName="horz1" presStyleCnt="0"/>
      <dgm:spPr/>
    </dgm:pt>
    <dgm:pt modelId="{25C50469-3815-EC45-885E-1E16CAE4369D}" type="pres">
      <dgm:prSet presAssocID="{817CDCBE-5C27-47CE-A73A-1250CAAD11ED}" presName="tx1" presStyleLbl="revTx" presStyleIdx="7" presStyleCnt="9"/>
      <dgm:spPr/>
    </dgm:pt>
    <dgm:pt modelId="{0593322F-A387-5648-AF81-A1E903DCB92C}" type="pres">
      <dgm:prSet presAssocID="{817CDCBE-5C27-47CE-A73A-1250CAAD11ED}" presName="vert1" presStyleCnt="0"/>
      <dgm:spPr/>
    </dgm:pt>
    <dgm:pt modelId="{7B577922-4461-6F49-80C8-D6620427B0FD}" type="pres">
      <dgm:prSet presAssocID="{A675133A-ACBA-41F0-91F8-09F916763271}" presName="thickLine" presStyleLbl="alignNode1" presStyleIdx="8" presStyleCnt="9"/>
      <dgm:spPr/>
    </dgm:pt>
    <dgm:pt modelId="{D60B7223-068A-E240-86E5-38FB294E29C2}" type="pres">
      <dgm:prSet presAssocID="{A675133A-ACBA-41F0-91F8-09F916763271}" presName="horz1" presStyleCnt="0"/>
      <dgm:spPr/>
    </dgm:pt>
    <dgm:pt modelId="{C805113E-30E0-0F4D-B3A3-9995945F96E9}" type="pres">
      <dgm:prSet presAssocID="{A675133A-ACBA-41F0-91F8-09F916763271}" presName="tx1" presStyleLbl="revTx" presStyleIdx="8" presStyleCnt="9"/>
      <dgm:spPr/>
    </dgm:pt>
    <dgm:pt modelId="{CA90D9A7-DB66-9747-B28D-06C352E55093}" type="pres">
      <dgm:prSet presAssocID="{A675133A-ACBA-41F0-91F8-09F916763271}" presName="vert1" presStyleCnt="0"/>
      <dgm:spPr/>
    </dgm:pt>
  </dgm:ptLst>
  <dgm:cxnLst>
    <dgm:cxn modelId="{3F1CE906-A38A-45BF-8853-1592E2E53FC7}" srcId="{8D50D6BC-2480-451F-8D2D-1416ECB08833}" destId="{E8A3D1FA-B7C6-486B-A595-144A82635827}" srcOrd="0" destOrd="0" parTransId="{AC5145D2-7261-4FF8-A3F4-73802D789F7D}" sibTransId="{A0CF4A7E-05F0-4853-A696-2180A06C5C67}"/>
    <dgm:cxn modelId="{F2FF0009-53D8-B147-B7AC-9EB52F566FAB}" type="presOf" srcId="{2420D573-8B26-4C96-8F6E-506E69B9D3F3}" destId="{5F9D4578-4A5F-F946-B58D-2EAA86FD2ED0}" srcOrd="0" destOrd="0" presId="urn:microsoft.com/office/officeart/2008/layout/LinedList"/>
    <dgm:cxn modelId="{96117609-2DFF-4203-B9AF-67D0C0364577}" srcId="{8D50D6BC-2480-451F-8D2D-1416ECB08833}" destId="{D9C20AA7-8AD5-4E83-A18B-4A1787342E46}" srcOrd="3" destOrd="0" parTransId="{D6B0D1BD-A4B6-4370-A167-74CB88CD5935}" sibTransId="{897F2443-010F-489D-824F-0494388392D6}"/>
    <dgm:cxn modelId="{0B591B31-E43E-D841-AC28-711238B402A5}" type="presOf" srcId="{E8A3D1FA-B7C6-486B-A595-144A82635827}" destId="{C3334484-EDA9-9441-BBA2-CF5A41F6F7D0}" srcOrd="0" destOrd="0" presId="urn:microsoft.com/office/officeart/2008/layout/LinedList"/>
    <dgm:cxn modelId="{A711EC39-6409-D548-A31F-C560EBBA1435}" type="presOf" srcId="{A675133A-ACBA-41F0-91F8-09F916763271}" destId="{C805113E-30E0-0F4D-B3A3-9995945F96E9}" srcOrd="0" destOrd="0" presId="urn:microsoft.com/office/officeart/2008/layout/LinedList"/>
    <dgm:cxn modelId="{BF8F773E-5A49-441A-B46B-0EB618F86019}" srcId="{8D50D6BC-2480-451F-8D2D-1416ECB08833}" destId="{2420D573-8B26-4C96-8F6E-506E69B9D3F3}" srcOrd="4" destOrd="0" parTransId="{242F41E0-8CAF-4764-9B51-FDD55527E7E3}" sibTransId="{8DAFADCD-C66E-4539-AA28-F7D100148E8C}"/>
    <dgm:cxn modelId="{9139E046-FDFA-FD49-AD26-F981943C75E5}" type="presOf" srcId="{182720EE-28D0-4E97-8818-E04B15EDC81A}" destId="{F3326F61-2D0F-C44F-8861-1EFBE0A3E6CD}" srcOrd="0" destOrd="0" presId="urn:microsoft.com/office/officeart/2008/layout/LinedList"/>
    <dgm:cxn modelId="{F5134D4B-A68B-4640-A374-7D3B926EEA6F}" srcId="{8D50D6BC-2480-451F-8D2D-1416ECB08833}" destId="{14C27042-A38A-4710-B2CF-CD10C9F54B47}" srcOrd="2" destOrd="0" parTransId="{9E912E3D-022F-429C-89D3-723E61CD02CC}" sibTransId="{1530DB05-EA46-4AFD-B9E3-6C7FB45D812F}"/>
    <dgm:cxn modelId="{FA573354-942E-054A-9ACD-B480BF137910}" type="presOf" srcId="{235DB94A-B1D9-44C5-943A-80313B8793A6}" destId="{9A107A17-5C03-D542-93B9-6507F69DAF28}" srcOrd="0" destOrd="0" presId="urn:microsoft.com/office/officeart/2008/layout/LinedList"/>
    <dgm:cxn modelId="{F02DD95B-9694-0047-8BD9-03E327C90310}" type="presOf" srcId="{F0F464BD-C66A-4D8D-ADAA-63F7D0D3A27C}" destId="{05B6C58F-9061-A94C-9B82-7E7296D7E2BF}" srcOrd="0" destOrd="0" presId="urn:microsoft.com/office/officeart/2008/layout/LinedList"/>
    <dgm:cxn modelId="{B8A86D62-7DF0-4F61-A3BA-9DFEAF11D8A7}" srcId="{8D50D6BC-2480-451F-8D2D-1416ECB08833}" destId="{A675133A-ACBA-41F0-91F8-09F916763271}" srcOrd="8" destOrd="0" parTransId="{50CAC45A-3721-4E5A-9E94-C87CEC2740CE}" sibTransId="{73388F60-51AA-4287-8CA9-A20E830C76C1}"/>
    <dgm:cxn modelId="{0EDE4E79-5F4B-419B-9635-3662B7E6B7F8}" srcId="{8D50D6BC-2480-451F-8D2D-1416ECB08833}" destId="{817CDCBE-5C27-47CE-A73A-1250CAAD11ED}" srcOrd="7" destOrd="0" parTransId="{8F30BA7B-5120-4980-9802-E702107AFC2F}" sibTransId="{5C5C6D67-618D-4217-A3FC-D93E88716704}"/>
    <dgm:cxn modelId="{FDA6547A-D083-5743-A854-9A94DE61817D}" type="presOf" srcId="{14C27042-A38A-4710-B2CF-CD10C9F54B47}" destId="{5EF01F36-FD95-B14F-8B6E-48A649638AD5}" srcOrd="0" destOrd="0" presId="urn:microsoft.com/office/officeart/2008/layout/LinedList"/>
    <dgm:cxn modelId="{71F6E584-CFE0-FB4D-AB7D-DADFA1C60D5C}" type="presOf" srcId="{817CDCBE-5C27-47CE-A73A-1250CAAD11ED}" destId="{25C50469-3815-EC45-885E-1E16CAE4369D}" srcOrd="0" destOrd="0" presId="urn:microsoft.com/office/officeart/2008/layout/LinedList"/>
    <dgm:cxn modelId="{69CCDE8F-D200-455A-B9B8-19E4423A4843}" srcId="{8D50D6BC-2480-451F-8D2D-1416ECB08833}" destId="{235DB94A-B1D9-44C5-943A-80313B8793A6}" srcOrd="1" destOrd="0" parTransId="{7A44457E-BE8E-43CC-868E-F22DEE4E9103}" sibTransId="{F5CA1CC2-EACF-4A32-B27E-3C6199D3370B}"/>
    <dgm:cxn modelId="{9A85DF93-ECA1-452D-883B-5903A67BEA02}" srcId="{8D50D6BC-2480-451F-8D2D-1416ECB08833}" destId="{182720EE-28D0-4E97-8818-E04B15EDC81A}" srcOrd="5" destOrd="0" parTransId="{2E1A99BA-3FF2-4915-807D-341DCAE393EF}" sibTransId="{46E742FE-51EB-4FDC-A690-8574FD386062}"/>
    <dgm:cxn modelId="{D46B97C6-A6C8-C048-8A49-CBAFBD9F9285}" type="presOf" srcId="{8D50D6BC-2480-451F-8D2D-1416ECB08833}" destId="{3CBE30F5-CC63-CC4D-B796-EFEB747E5932}" srcOrd="0" destOrd="0" presId="urn:microsoft.com/office/officeart/2008/layout/LinedList"/>
    <dgm:cxn modelId="{1E57DFFD-1C18-438E-90A9-55CCB3F6ECA5}" srcId="{8D50D6BC-2480-451F-8D2D-1416ECB08833}" destId="{F0F464BD-C66A-4D8D-ADAA-63F7D0D3A27C}" srcOrd="6" destOrd="0" parTransId="{9259C92D-CE7B-48BB-95DF-F24ED73F749F}" sibTransId="{FA8F4364-3446-4787-8AFC-313965295FA6}"/>
    <dgm:cxn modelId="{96EA16FE-9B61-294B-B117-76AF2D98747F}" type="presOf" srcId="{D9C20AA7-8AD5-4E83-A18B-4A1787342E46}" destId="{A7F82D5C-6E4E-5746-BA9A-11B04436B355}" srcOrd="0" destOrd="0" presId="urn:microsoft.com/office/officeart/2008/layout/LinedList"/>
    <dgm:cxn modelId="{2273EC5B-F141-F349-8EEA-07AC15425962}" type="presParOf" srcId="{3CBE30F5-CC63-CC4D-B796-EFEB747E5932}" destId="{23DB566D-C9D3-BF4A-A2ED-B7DA9364904C}" srcOrd="0" destOrd="0" presId="urn:microsoft.com/office/officeart/2008/layout/LinedList"/>
    <dgm:cxn modelId="{D9AE7632-4097-A146-AF5B-80047453578B}" type="presParOf" srcId="{3CBE30F5-CC63-CC4D-B796-EFEB747E5932}" destId="{B92C9123-0884-EF4C-B820-00FC061DF154}" srcOrd="1" destOrd="0" presId="urn:microsoft.com/office/officeart/2008/layout/LinedList"/>
    <dgm:cxn modelId="{89B67300-5D09-3445-A580-5485E4E079D5}" type="presParOf" srcId="{B92C9123-0884-EF4C-B820-00FC061DF154}" destId="{C3334484-EDA9-9441-BBA2-CF5A41F6F7D0}" srcOrd="0" destOrd="0" presId="urn:microsoft.com/office/officeart/2008/layout/LinedList"/>
    <dgm:cxn modelId="{A3007BD6-FDC5-0249-AB01-C9220BC9B919}" type="presParOf" srcId="{B92C9123-0884-EF4C-B820-00FC061DF154}" destId="{FED6A8A4-23A8-AB4A-9494-5A3A49ADFAF3}" srcOrd="1" destOrd="0" presId="urn:microsoft.com/office/officeart/2008/layout/LinedList"/>
    <dgm:cxn modelId="{C0801A7B-1051-5248-8213-9C18C0E45AD1}" type="presParOf" srcId="{3CBE30F5-CC63-CC4D-B796-EFEB747E5932}" destId="{BAB82819-2B7B-3442-A945-0C1050AAEE96}" srcOrd="2" destOrd="0" presId="urn:microsoft.com/office/officeart/2008/layout/LinedList"/>
    <dgm:cxn modelId="{70424313-005C-E24C-8CE0-821A47DB6BD9}" type="presParOf" srcId="{3CBE30F5-CC63-CC4D-B796-EFEB747E5932}" destId="{D4E7DF72-7AF5-904C-93C1-C0641393B243}" srcOrd="3" destOrd="0" presId="urn:microsoft.com/office/officeart/2008/layout/LinedList"/>
    <dgm:cxn modelId="{98E42EC3-4CE9-C744-A2AF-7F909A99F73E}" type="presParOf" srcId="{D4E7DF72-7AF5-904C-93C1-C0641393B243}" destId="{9A107A17-5C03-D542-93B9-6507F69DAF28}" srcOrd="0" destOrd="0" presId="urn:microsoft.com/office/officeart/2008/layout/LinedList"/>
    <dgm:cxn modelId="{80663A22-5DC5-0943-8400-F2F33DD41A0E}" type="presParOf" srcId="{D4E7DF72-7AF5-904C-93C1-C0641393B243}" destId="{59F853EE-4A59-A748-B41F-7630B9099B27}" srcOrd="1" destOrd="0" presId="urn:microsoft.com/office/officeart/2008/layout/LinedList"/>
    <dgm:cxn modelId="{BD40B0BD-0F02-7840-A37E-80653A975A18}" type="presParOf" srcId="{3CBE30F5-CC63-CC4D-B796-EFEB747E5932}" destId="{10985DFB-BFBB-D148-9355-3A886B58598E}" srcOrd="4" destOrd="0" presId="urn:microsoft.com/office/officeart/2008/layout/LinedList"/>
    <dgm:cxn modelId="{B4269063-1099-C348-B9B7-4F3E829C7548}" type="presParOf" srcId="{3CBE30F5-CC63-CC4D-B796-EFEB747E5932}" destId="{C1DE71D5-98A3-BB49-9F7A-E92B58B28D1B}" srcOrd="5" destOrd="0" presId="urn:microsoft.com/office/officeart/2008/layout/LinedList"/>
    <dgm:cxn modelId="{0D560FF4-7649-C843-8ECB-C05C8D09469E}" type="presParOf" srcId="{C1DE71D5-98A3-BB49-9F7A-E92B58B28D1B}" destId="{5EF01F36-FD95-B14F-8B6E-48A649638AD5}" srcOrd="0" destOrd="0" presId="urn:microsoft.com/office/officeart/2008/layout/LinedList"/>
    <dgm:cxn modelId="{9AFEFA4F-81A2-2346-A602-525C2E2A8EF3}" type="presParOf" srcId="{C1DE71D5-98A3-BB49-9F7A-E92B58B28D1B}" destId="{A869F977-F85B-2346-B2CA-B57E8601CBAA}" srcOrd="1" destOrd="0" presId="urn:microsoft.com/office/officeart/2008/layout/LinedList"/>
    <dgm:cxn modelId="{4656F2CF-AAD6-DF47-93CA-ED27DB20499C}" type="presParOf" srcId="{3CBE30F5-CC63-CC4D-B796-EFEB747E5932}" destId="{59818B85-BBAB-BB4F-A9A7-195D505A79BD}" srcOrd="6" destOrd="0" presId="urn:microsoft.com/office/officeart/2008/layout/LinedList"/>
    <dgm:cxn modelId="{E9C936AB-11DA-6740-B0B7-11C0C736C580}" type="presParOf" srcId="{3CBE30F5-CC63-CC4D-B796-EFEB747E5932}" destId="{B1047132-5C08-8B4A-9AEB-7BC571E8DB4B}" srcOrd="7" destOrd="0" presId="urn:microsoft.com/office/officeart/2008/layout/LinedList"/>
    <dgm:cxn modelId="{CDB6C79B-2FA1-1A4C-A96B-9636C5969F7D}" type="presParOf" srcId="{B1047132-5C08-8B4A-9AEB-7BC571E8DB4B}" destId="{A7F82D5C-6E4E-5746-BA9A-11B04436B355}" srcOrd="0" destOrd="0" presId="urn:microsoft.com/office/officeart/2008/layout/LinedList"/>
    <dgm:cxn modelId="{7D57ABBB-0A19-B04C-A3D6-5EAAF67BC096}" type="presParOf" srcId="{B1047132-5C08-8B4A-9AEB-7BC571E8DB4B}" destId="{04B06D07-2F75-BC4F-820D-77E5560E7E4A}" srcOrd="1" destOrd="0" presId="urn:microsoft.com/office/officeart/2008/layout/LinedList"/>
    <dgm:cxn modelId="{BB3E7E82-81ED-7C41-9947-DEE88360B3ED}" type="presParOf" srcId="{3CBE30F5-CC63-CC4D-B796-EFEB747E5932}" destId="{838C9909-C860-2240-988B-82DCDD73E1C6}" srcOrd="8" destOrd="0" presId="urn:microsoft.com/office/officeart/2008/layout/LinedList"/>
    <dgm:cxn modelId="{E07B0FE9-FFD6-8A43-BF47-34AF23D435FA}" type="presParOf" srcId="{3CBE30F5-CC63-CC4D-B796-EFEB747E5932}" destId="{A607ECA8-D3E8-3D4E-AC56-35207E9F8435}" srcOrd="9" destOrd="0" presId="urn:microsoft.com/office/officeart/2008/layout/LinedList"/>
    <dgm:cxn modelId="{6B91A133-C3FB-7242-B09A-2BCDEDED1A09}" type="presParOf" srcId="{A607ECA8-D3E8-3D4E-AC56-35207E9F8435}" destId="{5F9D4578-4A5F-F946-B58D-2EAA86FD2ED0}" srcOrd="0" destOrd="0" presId="urn:microsoft.com/office/officeart/2008/layout/LinedList"/>
    <dgm:cxn modelId="{C625CF16-BBE2-834F-A3A4-D534B3E36A62}" type="presParOf" srcId="{A607ECA8-D3E8-3D4E-AC56-35207E9F8435}" destId="{36C883C8-9830-3842-B174-FCEB1F31405E}" srcOrd="1" destOrd="0" presId="urn:microsoft.com/office/officeart/2008/layout/LinedList"/>
    <dgm:cxn modelId="{95350A02-304F-9C47-8A8F-CDC1173469F7}" type="presParOf" srcId="{3CBE30F5-CC63-CC4D-B796-EFEB747E5932}" destId="{4D829C29-2EEF-E442-9278-E76A758EC915}" srcOrd="10" destOrd="0" presId="urn:microsoft.com/office/officeart/2008/layout/LinedList"/>
    <dgm:cxn modelId="{CEB2064C-05AE-164B-B4CD-848ADA9DBC29}" type="presParOf" srcId="{3CBE30F5-CC63-CC4D-B796-EFEB747E5932}" destId="{46B192CB-194D-FC45-B8F5-CCFB1AE1D53D}" srcOrd="11" destOrd="0" presId="urn:microsoft.com/office/officeart/2008/layout/LinedList"/>
    <dgm:cxn modelId="{54DBFD01-3B5F-1144-88BB-552F911A771D}" type="presParOf" srcId="{46B192CB-194D-FC45-B8F5-CCFB1AE1D53D}" destId="{F3326F61-2D0F-C44F-8861-1EFBE0A3E6CD}" srcOrd="0" destOrd="0" presId="urn:microsoft.com/office/officeart/2008/layout/LinedList"/>
    <dgm:cxn modelId="{73DB0450-D0EA-5B4E-9983-37EC1F9B3808}" type="presParOf" srcId="{46B192CB-194D-FC45-B8F5-CCFB1AE1D53D}" destId="{A162EC08-8963-244D-9642-2B1A8D302718}" srcOrd="1" destOrd="0" presId="urn:microsoft.com/office/officeart/2008/layout/LinedList"/>
    <dgm:cxn modelId="{CFAB1DE3-714D-7248-A8F7-8D8E1802074B}" type="presParOf" srcId="{3CBE30F5-CC63-CC4D-B796-EFEB747E5932}" destId="{688777AA-F9A2-2A45-B55E-F92A522BAC18}" srcOrd="12" destOrd="0" presId="urn:microsoft.com/office/officeart/2008/layout/LinedList"/>
    <dgm:cxn modelId="{7DEC60F9-0A64-3040-AC31-BBD14DEBD58F}" type="presParOf" srcId="{3CBE30F5-CC63-CC4D-B796-EFEB747E5932}" destId="{B92DDA56-AABB-1142-91A6-C7DAC137DF1E}" srcOrd="13" destOrd="0" presId="urn:microsoft.com/office/officeart/2008/layout/LinedList"/>
    <dgm:cxn modelId="{6AD4F92B-01C1-E44F-A662-B8520D59338B}" type="presParOf" srcId="{B92DDA56-AABB-1142-91A6-C7DAC137DF1E}" destId="{05B6C58F-9061-A94C-9B82-7E7296D7E2BF}" srcOrd="0" destOrd="0" presId="urn:microsoft.com/office/officeart/2008/layout/LinedList"/>
    <dgm:cxn modelId="{2177F334-1750-9C4C-9CD0-E0FF7AB5900C}" type="presParOf" srcId="{B92DDA56-AABB-1142-91A6-C7DAC137DF1E}" destId="{D18B321A-579D-9E4A-B809-2AEBDA4394A7}" srcOrd="1" destOrd="0" presId="urn:microsoft.com/office/officeart/2008/layout/LinedList"/>
    <dgm:cxn modelId="{268775EE-90C3-AA43-A0EC-01567E539F3A}" type="presParOf" srcId="{3CBE30F5-CC63-CC4D-B796-EFEB747E5932}" destId="{3E57109F-91FA-5F4A-9172-DC08AF309222}" srcOrd="14" destOrd="0" presId="urn:microsoft.com/office/officeart/2008/layout/LinedList"/>
    <dgm:cxn modelId="{46C07E54-E23F-DD4B-8E04-E76473FF9587}" type="presParOf" srcId="{3CBE30F5-CC63-CC4D-B796-EFEB747E5932}" destId="{1AADBB62-197D-A443-A315-236C92747F71}" srcOrd="15" destOrd="0" presId="urn:microsoft.com/office/officeart/2008/layout/LinedList"/>
    <dgm:cxn modelId="{D50A3388-7087-9445-9438-5902A12DFD0F}" type="presParOf" srcId="{1AADBB62-197D-A443-A315-236C92747F71}" destId="{25C50469-3815-EC45-885E-1E16CAE4369D}" srcOrd="0" destOrd="0" presId="urn:microsoft.com/office/officeart/2008/layout/LinedList"/>
    <dgm:cxn modelId="{6C7EF4FE-CC02-7446-8D72-52B1BC7E9388}" type="presParOf" srcId="{1AADBB62-197D-A443-A315-236C92747F71}" destId="{0593322F-A387-5648-AF81-A1E903DCB92C}" srcOrd="1" destOrd="0" presId="urn:microsoft.com/office/officeart/2008/layout/LinedList"/>
    <dgm:cxn modelId="{8D43EABD-CA9E-3E45-AE3E-1DE938A93265}" type="presParOf" srcId="{3CBE30F5-CC63-CC4D-B796-EFEB747E5932}" destId="{7B577922-4461-6F49-80C8-D6620427B0FD}" srcOrd="16" destOrd="0" presId="urn:microsoft.com/office/officeart/2008/layout/LinedList"/>
    <dgm:cxn modelId="{8B3382C7-9256-8744-A336-423515FC9160}" type="presParOf" srcId="{3CBE30F5-CC63-CC4D-B796-EFEB747E5932}" destId="{D60B7223-068A-E240-86E5-38FB294E29C2}" srcOrd="17" destOrd="0" presId="urn:microsoft.com/office/officeart/2008/layout/LinedList"/>
    <dgm:cxn modelId="{35C037EC-E20C-F240-AD7C-A994C3F4C3E7}" type="presParOf" srcId="{D60B7223-068A-E240-86E5-38FB294E29C2}" destId="{C805113E-30E0-0F4D-B3A3-9995945F96E9}" srcOrd="0" destOrd="0" presId="urn:microsoft.com/office/officeart/2008/layout/LinedList"/>
    <dgm:cxn modelId="{2E9B1E98-64DB-3B42-8345-6A18F5A1BEE0}" type="presParOf" srcId="{D60B7223-068A-E240-86E5-38FB294E29C2}" destId="{CA90D9A7-DB66-9747-B28D-06C352E55093}"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C5023-E8B0-FE48-B17F-05AC83794CB9}">
      <dsp:nvSpPr>
        <dsp:cNvPr id="0" name=""/>
        <dsp:cNvSpPr/>
      </dsp:nvSpPr>
      <dsp:spPr>
        <a:xfrm>
          <a:off x="0" y="2601"/>
          <a:ext cx="7315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E8469-8019-1247-847E-C180EEA7C6BC}">
      <dsp:nvSpPr>
        <dsp:cNvPr id="0" name=""/>
        <dsp:cNvSpPr/>
      </dsp:nvSpPr>
      <dsp:spPr>
        <a:xfrm>
          <a:off x="0" y="2601"/>
          <a:ext cx="7315200" cy="1013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defRPr cap="all"/>
          </a:pPr>
          <a:r>
            <a:rPr lang="en-SG" sz="2800" b="1" kern="1200" dirty="0"/>
            <a:t>What Humans Now Compete On</a:t>
          </a:r>
          <a:r>
            <a:rPr lang="en-SG" sz="2800" kern="1200" dirty="0"/>
            <a:t>:</a:t>
          </a:r>
          <a:endParaRPr lang="en-US" sz="2800" kern="1200" dirty="0"/>
        </a:p>
      </dsp:txBody>
      <dsp:txXfrm>
        <a:off x="0" y="2601"/>
        <a:ext cx="7315200" cy="1013601"/>
      </dsp:txXfrm>
    </dsp:sp>
    <dsp:sp modelId="{5C5F253F-B7E4-2C43-9ABC-23CE3C50CB8C}">
      <dsp:nvSpPr>
        <dsp:cNvPr id="0" name=""/>
        <dsp:cNvSpPr/>
      </dsp:nvSpPr>
      <dsp:spPr>
        <a:xfrm>
          <a:off x="0" y="1016203"/>
          <a:ext cx="7315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AE1F8-9C60-CB49-A8AF-C72E22AF908C}">
      <dsp:nvSpPr>
        <dsp:cNvPr id="0" name=""/>
        <dsp:cNvSpPr/>
      </dsp:nvSpPr>
      <dsp:spPr>
        <a:xfrm>
          <a:off x="0" y="1016203"/>
          <a:ext cx="7315200" cy="1013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defRPr cap="all"/>
          </a:pPr>
          <a:r>
            <a:rPr lang="en-SG" sz="2800" kern="1200" dirty="0"/>
            <a:t>• </a:t>
          </a:r>
          <a:r>
            <a:rPr lang="en-SG" sz="2800" kern="1200" cap="none" dirty="0"/>
            <a:t>How well can you </a:t>
          </a:r>
          <a:r>
            <a:rPr lang="en-SG" sz="2800" b="1" kern="1200" cap="none" dirty="0"/>
            <a:t>THINK</a:t>
          </a:r>
          <a:r>
            <a:rPr lang="en-SG" sz="2800" kern="1200" cap="none" dirty="0"/>
            <a:t>?</a:t>
          </a:r>
          <a:endParaRPr lang="en-US" sz="2800" kern="1200" cap="none" dirty="0"/>
        </a:p>
      </dsp:txBody>
      <dsp:txXfrm>
        <a:off x="0" y="1016203"/>
        <a:ext cx="7315200" cy="1013601"/>
      </dsp:txXfrm>
    </dsp:sp>
    <dsp:sp modelId="{1D04BBF7-9CE6-E742-8948-AC5C68D94AA5}">
      <dsp:nvSpPr>
        <dsp:cNvPr id="0" name=""/>
        <dsp:cNvSpPr/>
      </dsp:nvSpPr>
      <dsp:spPr>
        <a:xfrm>
          <a:off x="0" y="2029805"/>
          <a:ext cx="7315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B196A-9C9A-6445-A859-A8D93863C8A3}">
      <dsp:nvSpPr>
        <dsp:cNvPr id="0" name=""/>
        <dsp:cNvSpPr/>
      </dsp:nvSpPr>
      <dsp:spPr>
        <a:xfrm>
          <a:off x="0" y="2029805"/>
          <a:ext cx="7315200" cy="917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defRPr cap="all"/>
          </a:pPr>
          <a:r>
            <a:rPr lang="en-SG" sz="2800" kern="1200" cap="none" dirty="0"/>
            <a:t>• Can you </a:t>
          </a:r>
          <a:r>
            <a:rPr lang="en-SG" sz="2800" b="1" kern="1200" cap="none" dirty="0"/>
            <a:t>ARCHITECT</a:t>
          </a:r>
          <a:r>
            <a:rPr lang="en-SG" sz="2800" kern="1200" cap="none" dirty="0"/>
            <a:t> systems?</a:t>
          </a:r>
          <a:endParaRPr lang="en-US" sz="2800" kern="1200" cap="none" dirty="0"/>
        </a:p>
      </dsp:txBody>
      <dsp:txXfrm>
        <a:off x="0" y="2029805"/>
        <a:ext cx="7315200" cy="917714"/>
      </dsp:txXfrm>
    </dsp:sp>
    <dsp:sp modelId="{1E06C153-9948-3642-9357-5BAD96E73A7B}">
      <dsp:nvSpPr>
        <dsp:cNvPr id="0" name=""/>
        <dsp:cNvSpPr/>
      </dsp:nvSpPr>
      <dsp:spPr>
        <a:xfrm>
          <a:off x="0" y="2947520"/>
          <a:ext cx="7315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90ED2-4DED-4E4C-9EBE-473FB13DF073}">
      <dsp:nvSpPr>
        <dsp:cNvPr id="0" name=""/>
        <dsp:cNvSpPr/>
      </dsp:nvSpPr>
      <dsp:spPr>
        <a:xfrm>
          <a:off x="0" y="2947520"/>
          <a:ext cx="7315200" cy="1013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defRPr cap="all"/>
          </a:pPr>
          <a:r>
            <a:rPr lang="en-SG" sz="2800" kern="1200" cap="none" dirty="0"/>
            <a:t>• Can you </a:t>
          </a:r>
          <a:r>
            <a:rPr lang="en-SG" sz="2800" b="1" kern="1200" cap="none" dirty="0"/>
            <a:t>EVALUATE</a:t>
          </a:r>
          <a:r>
            <a:rPr lang="en-SG" sz="2800" kern="1200" cap="none" dirty="0"/>
            <a:t> ai-generated output critically?</a:t>
          </a:r>
          <a:endParaRPr lang="en-US" sz="2800" kern="1200" cap="none" dirty="0"/>
        </a:p>
      </dsp:txBody>
      <dsp:txXfrm>
        <a:off x="0" y="2947520"/>
        <a:ext cx="7315200" cy="1013601"/>
      </dsp:txXfrm>
    </dsp:sp>
    <dsp:sp modelId="{1FB56C64-D261-7D4B-951E-4EF28D2971D4}">
      <dsp:nvSpPr>
        <dsp:cNvPr id="0" name=""/>
        <dsp:cNvSpPr/>
      </dsp:nvSpPr>
      <dsp:spPr>
        <a:xfrm>
          <a:off x="0" y="3961121"/>
          <a:ext cx="7315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A8588-DBA5-3E4E-948D-3498344C4F9D}">
      <dsp:nvSpPr>
        <dsp:cNvPr id="0" name=""/>
        <dsp:cNvSpPr/>
      </dsp:nvSpPr>
      <dsp:spPr>
        <a:xfrm>
          <a:off x="0" y="3961121"/>
          <a:ext cx="7315200" cy="1013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defRPr cap="all"/>
          </a:pPr>
          <a:r>
            <a:rPr lang="en-SG" sz="2800" kern="1200" cap="none" dirty="0"/>
            <a:t>• Can you ask </a:t>
          </a:r>
          <a:r>
            <a:rPr lang="en-SG" sz="2800" b="1" kern="1200" cap="none" dirty="0"/>
            <a:t>WHY</a:t>
          </a:r>
          <a:r>
            <a:rPr lang="en-SG" sz="2800" kern="1200" cap="none" dirty="0"/>
            <a:t> repeatedly?</a:t>
          </a:r>
          <a:endParaRPr lang="en-US" sz="2800" kern="1200" cap="none" dirty="0"/>
        </a:p>
      </dsp:txBody>
      <dsp:txXfrm>
        <a:off x="0" y="3961121"/>
        <a:ext cx="7315200" cy="1013601"/>
      </dsp:txXfrm>
    </dsp:sp>
    <dsp:sp modelId="{59FC2304-0B94-7B4B-9903-B4E4E8A7B72B}">
      <dsp:nvSpPr>
        <dsp:cNvPr id="0" name=""/>
        <dsp:cNvSpPr/>
      </dsp:nvSpPr>
      <dsp:spPr>
        <a:xfrm>
          <a:off x="0" y="4974723"/>
          <a:ext cx="7315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75FC96-A6D7-C040-AD57-3B690B046D32}">
      <dsp:nvSpPr>
        <dsp:cNvPr id="0" name=""/>
        <dsp:cNvSpPr/>
      </dsp:nvSpPr>
      <dsp:spPr>
        <a:xfrm>
          <a:off x="0" y="4974723"/>
          <a:ext cx="7315200" cy="1013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defRPr cap="all"/>
          </a:pPr>
          <a:r>
            <a:rPr lang="en-SG" sz="2800" kern="1200" cap="none" dirty="0"/>
            <a:t>📈 The basis of competition has moved UPSTREAM to </a:t>
          </a:r>
          <a:r>
            <a:rPr lang="en-SG" sz="2800" b="1" kern="1200" cap="none" dirty="0">
              <a:solidFill>
                <a:srgbClr val="FF0000"/>
              </a:solidFill>
            </a:rPr>
            <a:t>JUDGEMENT</a:t>
          </a:r>
          <a:r>
            <a:rPr lang="en-SG" sz="2800" kern="1200" cap="none" dirty="0"/>
            <a:t>!</a:t>
          </a:r>
          <a:endParaRPr lang="en-US" sz="2800" kern="1200" cap="none" dirty="0"/>
        </a:p>
      </dsp:txBody>
      <dsp:txXfrm>
        <a:off x="0" y="4974723"/>
        <a:ext cx="7315200" cy="1013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B566D-C9D3-BF4A-A2ED-B7DA9364904C}">
      <dsp:nvSpPr>
        <dsp:cNvPr id="0" name=""/>
        <dsp:cNvSpPr/>
      </dsp:nvSpPr>
      <dsp:spPr>
        <a:xfrm>
          <a:off x="0" y="0"/>
          <a:ext cx="6400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334484-EDA9-9441-BBA2-CF5A41F6F7D0}">
      <dsp:nvSpPr>
        <dsp:cNvPr id="0" name=""/>
        <dsp:cNvSpPr/>
      </dsp:nvSpPr>
      <dsp:spPr>
        <a:xfrm>
          <a:off x="0" y="613"/>
          <a:ext cx="64008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‘Keep your expertise</a:t>
          </a:r>
        </a:p>
      </dsp:txBody>
      <dsp:txXfrm>
        <a:off x="0" y="613"/>
        <a:ext cx="6400800" cy="558663"/>
      </dsp:txXfrm>
    </dsp:sp>
    <dsp:sp modelId="{BAB82819-2B7B-3442-A945-0C1050AAEE96}">
      <dsp:nvSpPr>
        <dsp:cNvPr id="0" name=""/>
        <dsp:cNvSpPr/>
      </dsp:nvSpPr>
      <dsp:spPr>
        <a:xfrm>
          <a:off x="0" y="559277"/>
          <a:ext cx="6400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107A17-5C03-D542-93B9-6507F69DAF28}">
      <dsp:nvSpPr>
        <dsp:cNvPr id="0" name=""/>
        <dsp:cNvSpPr/>
      </dsp:nvSpPr>
      <dsp:spPr>
        <a:xfrm>
          <a:off x="0" y="559277"/>
          <a:ext cx="64008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Add AI capabilities'</a:t>
          </a:r>
        </a:p>
      </dsp:txBody>
      <dsp:txXfrm>
        <a:off x="0" y="559277"/>
        <a:ext cx="6400800" cy="558663"/>
      </dsp:txXfrm>
    </dsp:sp>
    <dsp:sp modelId="{10985DFB-BFBB-D148-9355-3A886B58598E}">
      <dsp:nvSpPr>
        <dsp:cNvPr id="0" name=""/>
        <dsp:cNvSpPr/>
      </dsp:nvSpPr>
      <dsp:spPr>
        <a:xfrm>
          <a:off x="0" y="1117941"/>
          <a:ext cx="6400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F01F36-FD95-B14F-8B6E-48A649638AD5}">
      <dsp:nvSpPr>
        <dsp:cNvPr id="0" name=""/>
        <dsp:cNvSpPr/>
      </dsp:nvSpPr>
      <dsp:spPr>
        <a:xfrm>
          <a:off x="0" y="1117941"/>
          <a:ext cx="64008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SG" sz="2200" kern="1200" dirty="0"/>
            <a:t>✅ Leverage domain knowledge</a:t>
          </a:r>
          <a:endParaRPr lang="en-US" sz="2200" kern="1200" dirty="0"/>
        </a:p>
      </dsp:txBody>
      <dsp:txXfrm>
        <a:off x="0" y="1117941"/>
        <a:ext cx="6400800" cy="558663"/>
      </dsp:txXfrm>
    </dsp:sp>
    <dsp:sp modelId="{59818B85-BBAB-BB4F-A9A7-195D505A79BD}">
      <dsp:nvSpPr>
        <dsp:cNvPr id="0" name=""/>
        <dsp:cNvSpPr/>
      </dsp:nvSpPr>
      <dsp:spPr>
        <a:xfrm>
          <a:off x="0" y="1676604"/>
          <a:ext cx="6400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82D5C-6E4E-5746-BA9A-11B04436B355}">
      <dsp:nvSpPr>
        <dsp:cNvPr id="0" name=""/>
        <dsp:cNvSpPr/>
      </dsp:nvSpPr>
      <dsp:spPr>
        <a:xfrm>
          <a:off x="0" y="1676604"/>
          <a:ext cx="64008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SG" sz="2200" kern="1200" dirty="0"/>
            <a:t>✅ AI amplifies experience</a:t>
          </a:r>
          <a:endParaRPr lang="en-US" sz="2200" kern="1200" dirty="0"/>
        </a:p>
      </dsp:txBody>
      <dsp:txXfrm>
        <a:off x="0" y="1676604"/>
        <a:ext cx="6400800" cy="558663"/>
      </dsp:txXfrm>
    </dsp:sp>
    <dsp:sp modelId="{838C9909-C860-2240-988B-82DCDD73E1C6}">
      <dsp:nvSpPr>
        <dsp:cNvPr id="0" name=""/>
        <dsp:cNvSpPr/>
      </dsp:nvSpPr>
      <dsp:spPr>
        <a:xfrm>
          <a:off x="0" y="2235268"/>
          <a:ext cx="6400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D4578-4A5F-F946-B58D-2EAA86FD2ED0}">
      <dsp:nvSpPr>
        <dsp:cNvPr id="0" name=""/>
        <dsp:cNvSpPr/>
      </dsp:nvSpPr>
      <dsp:spPr>
        <a:xfrm>
          <a:off x="0" y="2235268"/>
          <a:ext cx="64008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SG" sz="2200" kern="1200" dirty="0"/>
            <a:t>✅ Build on strengths</a:t>
          </a:r>
          <a:endParaRPr lang="en-US" sz="2200" kern="1200" dirty="0"/>
        </a:p>
      </dsp:txBody>
      <dsp:txXfrm>
        <a:off x="0" y="2235268"/>
        <a:ext cx="6400800" cy="558663"/>
      </dsp:txXfrm>
    </dsp:sp>
    <dsp:sp modelId="{4D829C29-2EEF-E442-9278-E76A758EC915}">
      <dsp:nvSpPr>
        <dsp:cNvPr id="0" name=""/>
        <dsp:cNvSpPr/>
      </dsp:nvSpPr>
      <dsp:spPr>
        <a:xfrm>
          <a:off x="0" y="2793931"/>
          <a:ext cx="6400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326F61-2D0F-C44F-8861-1EFBE0A3E6CD}">
      <dsp:nvSpPr>
        <dsp:cNvPr id="0" name=""/>
        <dsp:cNvSpPr/>
      </dsp:nvSpPr>
      <dsp:spPr>
        <a:xfrm>
          <a:off x="0" y="2793931"/>
          <a:ext cx="64008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Winning formula: Domain + AI =&gt; Supercharged</a:t>
          </a:r>
        </a:p>
      </dsp:txBody>
      <dsp:txXfrm>
        <a:off x="0" y="2793931"/>
        <a:ext cx="6400800" cy="558663"/>
      </dsp:txXfrm>
    </dsp:sp>
    <dsp:sp modelId="{688777AA-F9A2-2A45-B55E-F92A522BAC18}">
      <dsp:nvSpPr>
        <dsp:cNvPr id="0" name=""/>
        <dsp:cNvSpPr/>
      </dsp:nvSpPr>
      <dsp:spPr>
        <a:xfrm>
          <a:off x="0" y="3352595"/>
          <a:ext cx="6400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6C58F-9061-A94C-9B82-7E7296D7E2BF}">
      <dsp:nvSpPr>
        <dsp:cNvPr id="0" name=""/>
        <dsp:cNvSpPr/>
      </dsp:nvSpPr>
      <dsp:spPr>
        <a:xfrm>
          <a:off x="0" y="3352595"/>
          <a:ext cx="64008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Example:</a:t>
          </a:r>
        </a:p>
      </dsp:txBody>
      <dsp:txXfrm>
        <a:off x="0" y="3352595"/>
        <a:ext cx="6400800" cy="558663"/>
      </dsp:txXfrm>
    </dsp:sp>
    <dsp:sp modelId="{3E57109F-91FA-5F4A-9172-DC08AF309222}">
      <dsp:nvSpPr>
        <dsp:cNvPr id="0" name=""/>
        <dsp:cNvSpPr/>
      </dsp:nvSpPr>
      <dsp:spPr>
        <a:xfrm>
          <a:off x="0" y="3911258"/>
          <a:ext cx="6400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C50469-3815-EC45-885E-1E16CAE4369D}">
      <dsp:nvSpPr>
        <dsp:cNvPr id="0" name=""/>
        <dsp:cNvSpPr/>
      </dsp:nvSpPr>
      <dsp:spPr>
        <a:xfrm>
          <a:off x="0" y="3911258"/>
          <a:ext cx="64008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Accountant + AI = Fraud expert</a:t>
          </a:r>
        </a:p>
      </dsp:txBody>
      <dsp:txXfrm>
        <a:off x="0" y="3911258"/>
        <a:ext cx="6400800" cy="558663"/>
      </dsp:txXfrm>
    </dsp:sp>
    <dsp:sp modelId="{7B577922-4461-6F49-80C8-D6620427B0FD}">
      <dsp:nvSpPr>
        <dsp:cNvPr id="0" name=""/>
        <dsp:cNvSpPr/>
      </dsp:nvSpPr>
      <dsp:spPr>
        <a:xfrm>
          <a:off x="0" y="4469922"/>
          <a:ext cx="6400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5113E-30E0-0F4D-B3A3-9995945F96E9}">
      <dsp:nvSpPr>
        <dsp:cNvPr id="0" name=""/>
        <dsp:cNvSpPr/>
      </dsp:nvSpPr>
      <dsp:spPr>
        <a:xfrm>
          <a:off x="0" y="4469922"/>
          <a:ext cx="64008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Engineer + AI = Data Scientist for Global Engineering</a:t>
          </a:r>
        </a:p>
      </dsp:txBody>
      <dsp:txXfrm>
        <a:off x="0" y="4469922"/>
        <a:ext cx="6400800" cy="558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B566D-C9D3-BF4A-A2ED-B7DA9364904C}">
      <dsp:nvSpPr>
        <dsp:cNvPr id="0" name=""/>
        <dsp:cNvSpPr/>
      </dsp:nvSpPr>
      <dsp:spPr>
        <a:xfrm>
          <a:off x="0" y="613"/>
          <a:ext cx="5486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334484-EDA9-9441-BBA2-CF5A41F6F7D0}">
      <dsp:nvSpPr>
        <dsp:cNvPr id="0" name=""/>
        <dsp:cNvSpPr/>
      </dsp:nvSpPr>
      <dsp:spPr>
        <a:xfrm>
          <a:off x="0" y="613"/>
          <a:ext cx="54864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'Your job is obsolete,</a:t>
          </a:r>
        </a:p>
      </dsp:txBody>
      <dsp:txXfrm>
        <a:off x="0" y="613"/>
        <a:ext cx="5486400" cy="558663"/>
      </dsp:txXfrm>
    </dsp:sp>
    <dsp:sp modelId="{BAB82819-2B7B-3442-A945-0C1050AAEE96}">
      <dsp:nvSpPr>
        <dsp:cNvPr id="0" name=""/>
        <dsp:cNvSpPr/>
      </dsp:nvSpPr>
      <dsp:spPr>
        <a:xfrm>
          <a:off x="0" y="559277"/>
          <a:ext cx="5486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107A17-5C03-D542-93B9-6507F69DAF28}">
      <dsp:nvSpPr>
        <dsp:cNvPr id="0" name=""/>
        <dsp:cNvSpPr/>
      </dsp:nvSpPr>
      <dsp:spPr>
        <a:xfrm>
          <a:off x="0" y="559277"/>
          <a:ext cx="54864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learn something new'</a:t>
          </a:r>
        </a:p>
      </dsp:txBody>
      <dsp:txXfrm>
        <a:off x="0" y="559277"/>
        <a:ext cx="5486400" cy="558663"/>
      </dsp:txXfrm>
    </dsp:sp>
    <dsp:sp modelId="{10985DFB-BFBB-D148-9355-3A886B58598E}">
      <dsp:nvSpPr>
        <dsp:cNvPr id="0" name=""/>
        <dsp:cNvSpPr/>
      </dsp:nvSpPr>
      <dsp:spPr>
        <a:xfrm>
          <a:off x="0" y="1117941"/>
          <a:ext cx="5486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F01F36-FD95-B14F-8B6E-48A649638AD5}">
      <dsp:nvSpPr>
        <dsp:cNvPr id="0" name=""/>
        <dsp:cNvSpPr/>
      </dsp:nvSpPr>
      <dsp:spPr>
        <a:xfrm>
          <a:off x="0" y="1117941"/>
          <a:ext cx="54864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 Abandon 20 years of expertise</a:t>
          </a:r>
        </a:p>
      </dsp:txBody>
      <dsp:txXfrm>
        <a:off x="0" y="1117941"/>
        <a:ext cx="5486400" cy="558663"/>
      </dsp:txXfrm>
    </dsp:sp>
    <dsp:sp modelId="{59818B85-BBAB-BB4F-A9A7-195D505A79BD}">
      <dsp:nvSpPr>
        <dsp:cNvPr id="0" name=""/>
        <dsp:cNvSpPr/>
      </dsp:nvSpPr>
      <dsp:spPr>
        <a:xfrm>
          <a:off x="0" y="1676604"/>
          <a:ext cx="5486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82D5C-6E4E-5746-BA9A-11B04436B355}">
      <dsp:nvSpPr>
        <dsp:cNvPr id="0" name=""/>
        <dsp:cNvSpPr/>
      </dsp:nvSpPr>
      <dsp:spPr>
        <a:xfrm>
          <a:off x="0" y="1676604"/>
          <a:ext cx="54864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 Compete with fresh graduates</a:t>
          </a:r>
        </a:p>
      </dsp:txBody>
      <dsp:txXfrm>
        <a:off x="0" y="1676604"/>
        <a:ext cx="5486400" cy="558663"/>
      </dsp:txXfrm>
    </dsp:sp>
    <dsp:sp modelId="{838C9909-C860-2240-988B-82DCDD73E1C6}">
      <dsp:nvSpPr>
        <dsp:cNvPr id="0" name=""/>
        <dsp:cNvSpPr/>
      </dsp:nvSpPr>
      <dsp:spPr>
        <a:xfrm>
          <a:off x="0" y="2235268"/>
          <a:ext cx="5486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D4578-4A5F-F946-B58D-2EAA86FD2ED0}">
      <dsp:nvSpPr>
        <dsp:cNvPr id="0" name=""/>
        <dsp:cNvSpPr/>
      </dsp:nvSpPr>
      <dsp:spPr>
        <a:xfrm>
          <a:off x="0" y="2235268"/>
          <a:ext cx="54864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 Start from zero</a:t>
          </a:r>
        </a:p>
      </dsp:txBody>
      <dsp:txXfrm>
        <a:off x="0" y="2235268"/>
        <a:ext cx="5486400" cy="558663"/>
      </dsp:txXfrm>
    </dsp:sp>
    <dsp:sp modelId="{4D829C29-2EEF-E442-9278-E76A758EC915}">
      <dsp:nvSpPr>
        <dsp:cNvPr id="0" name=""/>
        <dsp:cNvSpPr/>
      </dsp:nvSpPr>
      <dsp:spPr>
        <a:xfrm>
          <a:off x="0" y="2793931"/>
          <a:ext cx="5486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326F61-2D0F-C44F-8861-1EFBE0A3E6CD}">
      <dsp:nvSpPr>
        <dsp:cNvPr id="0" name=""/>
        <dsp:cNvSpPr/>
      </dsp:nvSpPr>
      <dsp:spPr>
        <a:xfrm>
          <a:off x="0" y="2793931"/>
          <a:ext cx="54864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 Generic training programs</a:t>
          </a:r>
        </a:p>
      </dsp:txBody>
      <dsp:txXfrm>
        <a:off x="0" y="2793931"/>
        <a:ext cx="5486400" cy="558663"/>
      </dsp:txXfrm>
    </dsp:sp>
    <dsp:sp modelId="{688777AA-F9A2-2A45-B55E-F92A522BAC18}">
      <dsp:nvSpPr>
        <dsp:cNvPr id="0" name=""/>
        <dsp:cNvSpPr/>
      </dsp:nvSpPr>
      <dsp:spPr>
        <a:xfrm>
          <a:off x="0" y="3352595"/>
          <a:ext cx="5486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6C58F-9061-A94C-9B82-7E7296D7E2BF}">
      <dsp:nvSpPr>
        <dsp:cNvPr id="0" name=""/>
        <dsp:cNvSpPr/>
      </dsp:nvSpPr>
      <dsp:spPr>
        <a:xfrm>
          <a:off x="0" y="3352595"/>
          <a:ext cx="54864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Example:</a:t>
          </a:r>
        </a:p>
      </dsp:txBody>
      <dsp:txXfrm>
        <a:off x="0" y="3352595"/>
        <a:ext cx="5486400" cy="558663"/>
      </dsp:txXfrm>
    </dsp:sp>
    <dsp:sp modelId="{3E57109F-91FA-5F4A-9172-DC08AF309222}">
      <dsp:nvSpPr>
        <dsp:cNvPr id="0" name=""/>
        <dsp:cNvSpPr/>
      </dsp:nvSpPr>
      <dsp:spPr>
        <a:xfrm>
          <a:off x="0" y="3911258"/>
          <a:ext cx="5486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C50469-3815-EC45-885E-1E16CAE4369D}">
      <dsp:nvSpPr>
        <dsp:cNvPr id="0" name=""/>
        <dsp:cNvSpPr/>
      </dsp:nvSpPr>
      <dsp:spPr>
        <a:xfrm>
          <a:off x="0" y="3911258"/>
          <a:ext cx="54864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 am a 38-years old engineer and want </a:t>
          </a:r>
        </a:p>
      </dsp:txBody>
      <dsp:txXfrm>
        <a:off x="0" y="3911258"/>
        <a:ext cx="5486400" cy="558663"/>
      </dsp:txXfrm>
    </dsp:sp>
    <dsp:sp modelId="{7B577922-4461-6F49-80C8-D6620427B0FD}">
      <dsp:nvSpPr>
        <dsp:cNvPr id="0" name=""/>
        <dsp:cNvSpPr/>
      </dsp:nvSpPr>
      <dsp:spPr>
        <a:xfrm>
          <a:off x="0" y="4469922"/>
          <a:ext cx="5486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5113E-30E0-0F4D-B3A3-9995945F96E9}">
      <dsp:nvSpPr>
        <dsp:cNvPr id="0" name=""/>
        <dsp:cNvSpPr/>
      </dsp:nvSpPr>
      <dsp:spPr>
        <a:xfrm>
          <a:off x="0" y="4469922"/>
          <a:ext cx="5486400" cy="55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to career switch to become an AI developer'</a:t>
          </a:r>
        </a:p>
      </dsp:txBody>
      <dsp:txXfrm>
        <a:off x="0" y="4469922"/>
        <a:ext cx="5486400" cy="5586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SG" dirty="0"/>
              <a:t>Good morning. I am Laurence Liew, Director for AI Industry Innovation and AI Makerspace at AI Singapore. Today I want to talk about something that keeps educators, trainers, and business leaders up at night: how do we train people for an AI era when AI itself is changing faster than we can design curricula?</a:t>
            </a:r>
          </a:p>
          <a:p>
            <a:endParaRPr lang="en-SG" b="1" dirty="0"/>
          </a:p>
          <a:p>
            <a:r>
              <a:rPr lang="en-SG" b="1" dirty="0"/>
              <a:t>DELIVERY NOTE:</a:t>
            </a:r>
            <a:r>
              <a:rPr lang="en-SG" dirty="0"/>
              <a:t> Establish the problem immediately. Pause after the question.</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815044cae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3815044cae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F2E15-8A33-01FB-58CA-32937F430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ADF3D-5226-9FFF-1468-972D8BC62271}"/>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CEDD3DC0-6AF9-6B98-F132-DBF8133EE590}"/>
              </a:ext>
            </a:extLst>
          </p:cNvPr>
          <p:cNvSpPr>
            <a:spLocks noGrp="1"/>
          </p:cNvSpPr>
          <p:nvPr>
            <p:ph type="body" sz="quarter" idx="3"/>
          </p:nvPr>
        </p:nvSpPr>
        <p:spPr/>
        <p:txBody>
          <a:bodyPr/>
          <a:lstStyle/>
          <a:p>
            <a:r>
              <a:rPr dirty="0"/>
              <a:t>The compounding effect of continuous learning cannot be overstated. After AIAP, graduates do not stop learning. They continue to grow in their roles, taking on increasingly complex challenges.</a:t>
            </a:r>
          </a:p>
          <a:p>
            <a:endParaRPr dirty="0"/>
          </a:p>
          <a:p>
            <a:r>
              <a:rPr dirty="0"/>
              <a:t>Year one: they deliver their first production AI system. Year two: they mentor others and lead projects. Year three: they architect solutions and drive strategy. This is the talent pipeline you need.</a:t>
            </a:r>
          </a:p>
          <a:p>
            <a:endParaRPr dirty="0"/>
          </a:p>
          <a:p>
            <a:r>
              <a:rPr dirty="0"/>
              <a:t>And because they grew within your organization, they understand your business deeply. They are not just technical experts - they are business-aligned technical experts.</a:t>
            </a:r>
          </a:p>
        </p:txBody>
      </p:sp>
      <p:sp>
        <p:nvSpPr>
          <p:cNvPr id="4" name="Slide Number Placeholder 3">
            <a:extLst>
              <a:ext uri="{FF2B5EF4-FFF2-40B4-BE49-F238E27FC236}">
                <a16:creationId xmlns:a16="http://schemas.microsoft.com/office/drawing/2014/main" id="{C21302AD-3D91-F831-BEAE-B51020C84D44}"/>
              </a:ext>
            </a:extLst>
          </p:cNvPr>
          <p:cNvSpPr>
            <a:spLocks noGrp="1"/>
          </p:cNvSpPr>
          <p:nvPr>
            <p:ph type="sldNum" sz="quarter" idx="5"/>
          </p:nvPr>
        </p:nvSpPr>
        <p:spPr/>
      </p:sp>
    </p:spTree>
    <p:extLst>
      <p:ext uri="{BB962C8B-B14F-4D97-AF65-F5344CB8AC3E}">
        <p14:creationId xmlns:p14="http://schemas.microsoft.com/office/powerpoint/2010/main" val="3236775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Let me share something that validates everything we have built with AIAP. [PAUSE]</a:t>
            </a:r>
          </a:p>
          <a:p>
            <a:endParaRPr dirty="0"/>
          </a:p>
          <a:p>
            <a:r>
              <a:rPr dirty="0"/>
              <a:t>What did Matthew Kam's team find?</a:t>
            </a:r>
          </a:p>
          <a:p>
            <a:endParaRPr dirty="0"/>
          </a:p>
          <a:p>
            <a:r>
              <a:rPr dirty="0"/>
              <a:t>Finding 1: Six-step AI workflow requires domain expertise at EVERY step.</a:t>
            </a:r>
          </a:p>
          <a:p>
            <a:r>
              <a:rPr dirty="0"/>
              <a:t>How AIAP addresses: We build deep technical skills FIRST before real projects.</a:t>
            </a:r>
          </a:p>
          <a:p>
            <a:endParaRPr dirty="0"/>
          </a:p>
          <a:p>
            <a:r>
              <a:rPr dirty="0"/>
              <a:t>Finding 2: Junior developers take 7-10% LONGER with AI tools.</a:t>
            </a:r>
          </a:p>
          <a:p>
            <a:r>
              <a:rPr dirty="0"/>
              <a:t>How AIAP addresses: After 9 months, graduates have 2-3 years equivalent experience.</a:t>
            </a:r>
          </a:p>
          <a:p>
            <a:endParaRPr dirty="0"/>
          </a:p>
          <a:p>
            <a:r>
              <a:rPr dirty="0"/>
              <a:t>Finding 3: AI-enhanced developers need today's senior developer skills.</a:t>
            </a:r>
          </a:p>
          <a:p>
            <a:r>
              <a:rPr dirty="0"/>
              <a:t>How AIAP addresses: This IS our PLUS-Skilling model. Deep + Broad + Domain.</a:t>
            </a:r>
          </a:p>
          <a:p>
            <a:endParaRPr dirty="0"/>
          </a:p>
          <a:p>
            <a:r>
              <a:rPr dirty="0"/>
              <a:t>Finding 4: Risk of "deskilling" without proper training.</a:t>
            </a:r>
          </a:p>
          <a:p>
            <a:r>
              <a:rPr dirty="0"/>
              <a:t>How AIAP addresses: We build fundamentals first. Understand WHY before using AI.</a:t>
            </a:r>
          </a:p>
          <a:p>
            <a:endParaRPr dirty="0"/>
          </a:p>
          <a:p>
            <a:r>
              <a:rPr dirty="0"/>
              <a:t>This is not us claiming success. This is peer-reviewed research validating our approach.</a:t>
            </a:r>
          </a:p>
          <a:p>
            <a:endParaRPr dirty="0"/>
          </a:p>
          <a:p>
            <a:r>
              <a:rPr dirty="0"/>
              <a:t>CRITICAL ATTRIBUTION NOTE: This is external validation. Speak confidently but humbly. You validate research, you did not author it. Always attribute to Matthew Kam's team at Google Research.</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17686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SG" dirty="0"/>
              <a:t>Quick context about who we are. AI Singapore is Singapore's national AI programme, bringing together government, academia, and industry. We focus on AI research, technology development, industry adoption, governance, and AI products.</a:t>
            </a:r>
          </a:p>
          <a:p>
            <a:endParaRPr lang="en-SG" dirty="0"/>
          </a:p>
        </p:txBody>
      </p:sp>
      <p:sp>
        <p:nvSpPr>
          <p:cNvPr id="780" name="Google Shape;7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SG" dirty="0"/>
              <a:t>More importantly for today's conversation, we have trained over 500 AI engineers through our AI Apprenticeship Programme, with a 90% placement rate. We have completed over 300 real-world AI projects with companies.</a:t>
            </a:r>
          </a:p>
          <a:p>
            <a:endParaRPr lang="en-SG" dirty="0"/>
          </a:p>
          <a:p>
            <a:r>
              <a:rPr lang="en-SG" dirty="0"/>
              <a:t>This is not theory. This is battle-tested experience at scale. Everything I share today comes from actually doing this work with hundreds of people.</a:t>
            </a:r>
          </a:p>
          <a:p>
            <a:endParaRPr lang="en-SG" dirty="0"/>
          </a:p>
          <a:p>
            <a:r>
              <a:rPr lang="en-SG" dirty="0"/>
              <a:t>These numbers represent real people solving real problems. Every statistic here represents a career transformed, a company empowered, and Singapore's AI ecosystem strengthened.</a:t>
            </a:r>
          </a:p>
          <a:p>
            <a:endParaRPr lang="en-SG" dirty="0"/>
          </a:p>
          <a:p>
            <a:pPr marL="457200" marR="0" lvl="0" indent="-228600" algn="l" rtl="0">
              <a:lnSpc>
                <a:spcPct val="100000"/>
              </a:lnSpc>
              <a:spcBef>
                <a:spcPts val="0"/>
              </a:spcBef>
              <a:spcAft>
                <a:spcPts val="0"/>
              </a:spcAft>
              <a:buClr>
                <a:srgbClr val="000000"/>
              </a:buClr>
              <a:buSzPts val="1400"/>
              <a:buFont typeface="Arial" panose="020B0604020202090204"/>
              <a:buNone/>
            </a:pPr>
            <a:endParaRPr lang="en-US" dirty="0"/>
          </a:p>
        </p:txBody>
      </p:sp>
      <p:sp>
        <p:nvSpPr>
          <p:cNvPr id="209" name="Google Shape;2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90204"/>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SG" dirty="0"/>
              <a:t>Here is what is keeping leaders up at night: AI is no longer optional. It is transforming every industry, every job function, every business process. But here is the challenge - the very nature of the skills we need is changing faster than we can train people. [PAUSE]</a:t>
            </a:r>
          </a:p>
          <a:p>
            <a:endParaRPr lang="en-SG" dirty="0"/>
          </a:p>
          <a:p>
            <a:r>
              <a:rPr lang="en-SG" dirty="0"/>
              <a:t>Traditional approach: hire more people, train them on tools, hope for the best. But that approach is not working anymore. Why? Because AI is fundamentally changing WHAT we need people to do.</a:t>
            </a:r>
          </a:p>
          <a:p>
            <a:endParaRPr lang="en-SG" dirty="0"/>
          </a:p>
          <a:p>
            <a:r>
              <a:rPr lang="en-SG" dirty="0"/>
              <a:t>We are not just automating tasks. We are transforming entire workflows, decision-making processes, and the fundamental relationship between humans and technology.</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SG" dirty="0"/>
              <a:t>Look at what AI has commoditized in just the past two years:</a:t>
            </a:r>
          </a:p>
          <a:p>
            <a:endParaRPr lang="en-SG" dirty="0"/>
          </a:p>
          <a:p>
            <a:r>
              <a:rPr lang="en-SG" dirty="0"/>
              <a:t>Excellent writing - GPT-4 writes better than most humans. </a:t>
            </a:r>
          </a:p>
          <a:p>
            <a:r>
              <a:rPr lang="en-SG" dirty="0"/>
              <a:t>Code syntax - Copilot completes code instantly. </a:t>
            </a:r>
          </a:p>
          <a:p>
            <a:r>
              <a:rPr lang="en-SG" dirty="0"/>
              <a:t>Data analysis - Claude </a:t>
            </a:r>
            <a:r>
              <a:rPr lang="en-SG" dirty="0" err="1"/>
              <a:t>analyzes</a:t>
            </a:r>
            <a:r>
              <a:rPr lang="en-SG" dirty="0"/>
              <a:t> spreadsheets in seconds. </a:t>
            </a:r>
          </a:p>
          <a:p>
            <a:r>
              <a:rPr lang="en-SG" dirty="0"/>
              <a:t>Document summarization - AI reads and summarizes faster than any human</a:t>
            </a:r>
          </a:p>
          <a:p>
            <a:r>
              <a:rPr lang="en-SG" dirty="0"/>
              <a:t>.</a:t>
            </a:r>
          </a:p>
          <a:p>
            <a:r>
              <a:rPr lang="en-SG" dirty="0"/>
              <a:t>So what do humans now compete on? [PAUSE]</a:t>
            </a:r>
          </a:p>
          <a:p>
            <a:r>
              <a:rPr lang="en-SG" dirty="0"/>
              <a:t>How well can you THINK? </a:t>
            </a:r>
          </a:p>
          <a:p>
            <a:r>
              <a:rPr lang="en-SG" dirty="0"/>
              <a:t>Can you ARCHITECT systems? </a:t>
            </a:r>
          </a:p>
          <a:p>
            <a:r>
              <a:rPr lang="en-SG" dirty="0"/>
              <a:t>Can you EVALUATE AI-generated output critically? </a:t>
            </a:r>
          </a:p>
          <a:p>
            <a:r>
              <a:rPr lang="en-SG" dirty="0"/>
              <a:t>Can you ask WHY repeatedly until you get to root causes?</a:t>
            </a:r>
          </a:p>
          <a:p>
            <a:endParaRPr lang="en-SG" dirty="0"/>
          </a:p>
          <a:p>
            <a:r>
              <a:rPr lang="en-SG" dirty="0"/>
              <a:t>These are not technical skills you can teach in a bootcamp. These are judgement capabilities that must be developed over time through real experience. This is what we must train people for.</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9FBC5-65E6-1D1F-54BF-0DDB474CC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0BA79-658F-58F8-6910-EFBD0D9C484A}"/>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610CA666-9BE1-FA07-298D-7DB89FC695F4}"/>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587A4343-6107-2F39-7499-26AB528C6069}"/>
              </a:ext>
            </a:extLst>
          </p:cNvPr>
          <p:cNvSpPr>
            <a:spLocks noGrp="1"/>
          </p:cNvSpPr>
          <p:nvPr>
            <p:ph type="sldNum" sz="quarter" idx="5"/>
          </p:nvPr>
        </p:nvSpPr>
        <p:spPr/>
      </p:sp>
    </p:spTree>
    <p:extLst>
      <p:ext uri="{BB962C8B-B14F-4D97-AF65-F5344CB8AC3E}">
        <p14:creationId xmlns:p14="http://schemas.microsoft.com/office/powerpoint/2010/main" val="58308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GB"/>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2562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8488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34837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1005840" y="438150"/>
            <a:ext cx="12618720" cy="902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Aptos" panose="020B000402020209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33213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2961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GB"/>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0450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10/14/25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888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GB"/>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GB"/>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10/14/25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7002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10/14/25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7819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7794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GB"/>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6690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GB"/>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GB"/>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3603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5BCAD085-E8A6-8845-BD4E-CB4CCA059FC4}" type="datetimeFigureOut">
              <a:rPr lang="en-US" smtClean="0"/>
              <a:t>10/14/25</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7280710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9.xml"/><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1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59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everal books on a table&#10;&#10;AI-generated content may be incorrect.">
            <a:extLst>
              <a:ext uri="{FF2B5EF4-FFF2-40B4-BE49-F238E27FC236}">
                <a16:creationId xmlns:a16="http://schemas.microsoft.com/office/drawing/2014/main" id="{D381F2E2-8160-41AD-5011-F70742F5233E}"/>
              </a:ext>
            </a:extLst>
          </p:cNvPr>
          <p:cNvPicPr>
            <a:picLocks noChangeAspect="1"/>
          </p:cNvPicPr>
          <p:nvPr/>
        </p:nvPicPr>
        <p:blipFill rotWithShape="1">
          <a:blip r:embed="rId3">
            <a:alphaModFix amt="50000"/>
          </a:blip>
          <a:srcRect t="14572" b="10428"/>
          <a:stretch>
            <a:fillRect/>
          </a:stretch>
        </p:blipFill>
        <p:spPr>
          <a:xfrm>
            <a:off x="20" y="1"/>
            <a:ext cx="14630380" cy="8229599"/>
          </a:xfrm>
          <a:prstGeom prst="rect">
            <a:avLst/>
          </a:prstGeom>
        </p:spPr>
      </p:pic>
      <p:sp>
        <p:nvSpPr>
          <p:cNvPr id="5" name="Rectangle 4">
            <a:extLst>
              <a:ext uri="{FF2B5EF4-FFF2-40B4-BE49-F238E27FC236}">
                <a16:creationId xmlns:a16="http://schemas.microsoft.com/office/drawing/2014/main" id="{E8EB4D81-ECE2-C708-02F0-DB4FDC824C46}"/>
              </a:ext>
            </a:extLst>
          </p:cNvPr>
          <p:cNvSpPr/>
          <p:nvPr/>
        </p:nvSpPr>
        <p:spPr>
          <a:xfrm>
            <a:off x="21" y="24766"/>
            <a:ext cx="14630379" cy="8204832"/>
          </a:xfrm>
          <a:prstGeom prst="rect">
            <a:avLst/>
          </a:prstGeom>
          <a:solidFill>
            <a:schemeClr val="bg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5" dirty="0">
              <a:latin typeface="Aptos" panose="020B0004020202090204" pitchFamily="34" charset="0"/>
            </a:endParaRPr>
          </a:p>
        </p:txBody>
      </p:sp>
      <p:sp>
        <p:nvSpPr>
          <p:cNvPr id="2" name="TextBox 1"/>
          <p:cNvSpPr txBox="1"/>
          <p:nvPr/>
        </p:nvSpPr>
        <p:spPr>
          <a:xfrm>
            <a:off x="1828800" y="1346834"/>
            <a:ext cx="10972800" cy="3480622"/>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defRPr sz="6000" b="1">
                <a:solidFill>
                  <a:srgbClr val="FFFFFF"/>
                </a:solidFill>
              </a:defRPr>
            </a:pPr>
            <a:r>
              <a:rPr lang="en-US" sz="8800" dirty="0">
                <a:solidFill>
                  <a:srgbClr val="FFFFFF"/>
                </a:solidFill>
                <a:latin typeface="+mj-lt"/>
                <a:ea typeface="+mj-ea"/>
                <a:cs typeface="+mj-cs"/>
              </a:rPr>
              <a:t>Future of Learning</a:t>
            </a:r>
          </a:p>
          <a:p>
            <a:pPr algn="ctr" defTabSz="914400">
              <a:lnSpc>
                <a:spcPct val="90000"/>
              </a:lnSpc>
              <a:spcBef>
                <a:spcPct val="0"/>
              </a:spcBef>
              <a:spcAft>
                <a:spcPts val="600"/>
              </a:spcAft>
              <a:defRPr sz="6000" b="1">
                <a:solidFill>
                  <a:srgbClr val="FFFFFF"/>
                </a:solidFill>
              </a:defRPr>
            </a:pPr>
            <a:r>
              <a:rPr lang="en-US" sz="4800" i="1" dirty="0">
                <a:solidFill>
                  <a:srgbClr val="FFFFFF"/>
                </a:solidFill>
                <a:latin typeface="+mj-lt"/>
                <a:ea typeface="+mj-ea"/>
                <a:cs typeface="+mj-cs"/>
              </a:rPr>
              <a:t>Reshaping Teams, Work &amp; Learning in the Age of Agentic AI</a:t>
            </a:r>
          </a:p>
        </p:txBody>
      </p:sp>
      <p:sp>
        <p:nvSpPr>
          <p:cNvPr id="3" name="TextBox 2"/>
          <p:cNvSpPr txBox="1"/>
          <p:nvPr/>
        </p:nvSpPr>
        <p:spPr>
          <a:xfrm>
            <a:off x="1828800" y="4991284"/>
            <a:ext cx="10972800" cy="1318074"/>
          </a:xfrm>
          <a:prstGeom prst="rect">
            <a:avLst/>
          </a:prstGeom>
        </p:spPr>
        <p:txBody>
          <a:bodyPr vert="horz" lIns="91440" tIns="45720" rIns="91440" bIns="45720" rtlCol="0">
            <a:normAutofit/>
          </a:bodyPr>
          <a:lstStyle/>
          <a:p>
            <a:pPr algn="ctr" defTabSz="914400">
              <a:lnSpc>
                <a:spcPct val="90000"/>
              </a:lnSpc>
              <a:spcBef>
                <a:spcPts val="1000"/>
              </a:spcBef>
              <a:defRPr sz="3200">
                <a:solidFill>
                  <a:srgbClr val="FFFFFF"/>
                </a:solidFill>
              </a:defRPr>
            </a:pPr>
            <a:r>
              <a:rPr lang="en-US" sz="2400" dirty="0">
                <a:solidFill>
                  <a:srgbClr val="FFFFFF"/>
                </a:solidFill>
              </a:rPr>
              <a:t>Laurence Liew | Director, AI Industry Innovation | AI Singapore</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0C329-9D22-C8B8-E474-50CC91EEDA6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4678C91-156F-779F-A02C-B52BBE009C03}"/>
              </a:ext>
            </a:extLst>
          </p:cNvPr>
          <p:cNvSpPr txBox="1"/>
          <p:nvPr/>
        </p:nvSpPr>
        <p:spPr>
          <a:xfrm>
            <a:off x="457200" y="274320"/>
            <a:ext cx="3927614" cy="769441"/>
          </a:xfrm>
          <a:prstGeom prst="rect">
            <a:avLst/>
          </a:prstGeom>
          <a:noFill/>
        </p:spPr>
        <p:txBody>
          <a:bodyPr wrap="none">
            <a:spAutoFit/>
          </a:bodyPr>
          <a:lstStyle/>
          <a:p>
            <a:pPr>
              <a:defRPr sz="4400" b="1">
                <a:solidFill>
                  <a:srgbClr val="003366"/>
                </a:solidFill>
              </a:defRPr>
            </a:pPr>
            <a:r>
              <a:rPr lang="en-US" dirty="0"/>
              <a:t>AIAP Evolution</a:t>
            </a:r>
            <a:endParaRPr dirty="0"/>
          </a:p>
        </p:txBody>
      </p:sp>
      <p:sp>
        <p:nvSpPr>
          <p:cNvPr id="3" name="Rectangle 2">
            <a:extLst>
              <a:ext uri="{FF2B5EF4-FFF2-40B4-BE49-F238E27FC236}">
                <a16:creationId xmlns:a16="http://schemas.microsoft.com/office/drawing/2014/main" id="{BFF53B8D-17EE-AA78-96FD-973C94624689}"/>
              </a:ext>
            </a:extLst>
          </p:cNvPr>
          <p:cNvSpPr/>
          <p:nvPr/>
        </p:nvSpPr>
        <p:spPr>
          <a:xfrm>
            <a:off x="457200" y="1097280"/>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7" name="Graphic 6" descr="Programmer male with solid fill">
            <a:extLst>
              <a:ext uri="{FF2B5EF4-FFF2-40B4-BE49-F238E27FC236}">
                <a16:creationId xmlns:a16="http://schemas.microsoft.com/office/drawing/2014/main" id="{6AB1594D-29D9-18D7-7B01-4DAA2FCD56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9182" y="1478758"/>
            <a:ext cx="1338375" cy="1338375"/>
          </a:xfrm>
          <a:prstGeom prst="rect">
            <a:avLst/>
          </a:prstGeom>
        </p:spPr>
      </p:pic>
      <p:pic>
        <p:nvPicPr>
          <p:cNvPr id="11" name="Graphic 10" descr="School boy with solid fill">
            <a:extLst>
              <a:ext uri="{FF2B5EF4-FFF2-40B4-BE49-F238E27FC236}">
                <a16:creationId xmlns:a16="http://schemas.microsoft.com/office/drawing/2014/main" id="{499F2844-27F9-0347-9AE8-C2895FE0B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46554" y="2870653"/>
            <a:ext cx="1126805" cy="1126805"/>
          </a:xfrm>
          <a:prstGeom prst="rect">
            <a:avLst/>
          </a:prstGeom>
        </p:spPr>
      </p:pic>
      <p:pic>
        <p:nvPicPr>
          <p:cNvPr id="12" name="Graphic 11" descr="Programmer male with solid fill">
            <a:extLst>
              <a:ext uri="{FF2B5EF4-FFF2-40B4-BE49-F238E27FC236}">
                <a16:creationId xmlns:a16="http://schemas.microsoft.com/office/drawing/2014/main" id="{F1BD857F-0EB9-161C-2820-80AE75E52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8214" y="1540963"/>
            <a:ext cx="1338375" cy="1338375"/>
          </a:xfrm>
          <a:prstGeom prst="rect">
            <a:avLst/>
          </a:prstGeom>
        </p:spPr>
      </p:pic>
      <p:pic>
        <p:nvPicPr>
          <p:cNvPr id="18" name="Graphic 17" descr="Female Profile with solid fill">
            <a:extLst>
              <a:ext uri="{FF2B5EF4-FFF2-40B4-BE49-F238E27FC236}">
                <a16:creationId xmlns:a16="http://schemas.microsoft.com/office/drawing/2014/main" id="{EA1E29C1-B9FB-24DF-8BF0-4848FD0D0D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66356" y="3053540"/>
            <a:ext cx="914400" cy="914400"/>
          </a:xfrm>
          <a:prstGeom prst="rect">
            <a:avLst/>
          </a:prstGeom>
        </p:spPr>
      </p:pic>
      <p:pic>
        <p:nvPicPr>
          <p:cNvPr id="19" name="Graphic 18" descr="School boy with solid fill">
            <a:extLst>
              <a:ext uri="{FF2B5EF4-FFF2-40B4-BE49-F238E27FC236}">
                <a16:creationId xmlns:a16="http://schemas.microsoft.com/office/drawing/2014/main" id="{3ADC978D-2047-A88C-4C9F-4568F439A9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3200" y="2859018"/>
            <a:ext cx="1126805" cy="1126805"/>
          </a:xfrm>
          <a:prstGeom prst="rect">
            <a:avLst/>
          </a:prstGeom>
        </p:spPr>
      </p:pic>
      <p:pic>
        <p:nvPicPr>
          <p:cNvPr id="20" name="Graphic 19" descr="Female Profile with solid fill">
            <a:extLst>
              <a:ext uri="{FF2B5EF4-FFF2-40B4-BE49-F238E27FC236}">
                <a16:creationId xmlns:a16="http://schemas.microsoft.com/office/drawing/2014/main" id="{5D029BE8-37CD-A334-CFD9-E28C07BDDC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73002" y="3041905"/>
            <a:ext cx="914400" cy="914400"/>
          </a:xfrm>
          <a:prstGeom prst="rect">
            <a:avLst/>
          </a:prstGeom>
        </p:spPr>
      </p:pic>
      <p:pic>
        <p:nvPicPr>
          <p:cNvPr id="21" name="Graphic 20" descr="School boy with solid fill">
            <a:extLst>
              <a:ext uri="{FF2B5EF4-FFF2-40B4-BE49-F238E27FC236}">
                <a16:creationId xmlns:a16="http://schemas.microsoft.com/office/drawing/2014/main" id="{E652343B-28E4-157B-2566-9ECECBDBF8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6357" y="2879338"/>
            <a:ext cx="1126805" cy="1126805"/>
          </a:xfrm>
          <a:prstGeom prst="rect">
            <a:avLst/>
          </a:prstGeom>
        </p:spPr>
      </p:pic>
      <p:pic>
        <p:nvPicPr>
          <p:cNvPr id="22" name="Graphic 21" descr="Female Profile with solid fill">
            <a:extLst>
              <a:ext uri="{FF2B5EF4-FFF2-40B4-BE49-F238E27FC236}">
                <a16:creationId xmlns:a16="http://schemas.microsoft.com/office/drawing/2014/main" id="{E0D3D988-4A87-9FEA-E530-D8BDC0785A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06159" y="3062225"/>
            <a:ext cx="914400" cy="914400"/>
          </a:xfrm>
          <a:prstGeom prst="rect">
            <a:avLst/>
          </a:prstGeom>
        </p:spPr>
      </p:pic>
      <p:pic>
        <p:nvPicPr>
          <p:cNvPr id="23" name="Graphic 22" descr="Programmer male with solid fill">
            <a:extLst>
              <a:ext uri="{FF2B5EF4-FFF2-40B4-BE49-F238E27FC236}">
                <a16:creationId xmlns:a16="http://schemas.microsoft.com/office/drawing/2014/main" id="{71AB00CA-4E48-EEC5-B236-DD6CC4124A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7125" y="1617992"/>
            <a:ext cx="1338375" cy="1338375"/>
          </a:xfrm>
          <a:prstGeom prst="rect">
            <a:avLst/>
          </a:prstGeom>
        </p:spPr>
      </p:pic>
      <p:pic>
        <p:nvPicPr>
          <p:cNvPr id="24" name="Graphic 23" descr="School boy with solid fill">
            <a:extLst>
              <a:ext uri="{FF2B5EF4-FFF2-40B4-BE49-F238E27FC236}">
                <a16:creationId xmlns:a16="http://schemas.microsoft.com/office/drawing/2014/main" id="{8730929A-3C62-9864-B3FD-21C512BAC0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80878" y="2912737"/>
            <a:ext cx="1126805" cy="1126805"/>
          </a:xfrm>
          <a:prstGeom prst="rect">
            <a:avLst/>
          </a:prstGeom>
        </p:spPr>
      </p:pic>
      <p:pic>
        <p:nvPicPr>
          <p:cNvPr id="25" name="Graphic 24" descr="Female Profile with solid fill">
            <a:extLst>
              <a:ext uri="{FF2B5EF4-FFF2-40B4-BE49-F238E27FC236}">
                <a16:creationId xmlns:a16="http://schemas.microsoft.com/office/drawing/2014/main" id="{09D48399-A506-5695-0BBE-9F17D8D5D4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00680" y="3095624"/>
            <a:ext cx="914400" cy="914400"/>
          </a:xfrm>
          <a:prstGeom prst="rect">
            <a:avLst/>
          </a:prstGeom>
        </p:spPr>
      </p:pic>
      <p:pic>
        <p:nvPicPr>
          <p:cNvPr id="26" name="Graphic 25" descr="School boy with solid fill">
            <a:extLst>
              <a:ext uri="{FF2B5EF4-FFF2-40B4-BE49-F238E27FC236}">
                <a16:creationId xmlns:a16="http://schemas.microsoft.com/office/drawing/2014/main" id="{8B6499B1-D654-8431-76F0-6E38E807B6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14035" y="2933057"/>
            <a:ext cx="1126805" cy="1126805"/>
          </a:xfrm>
          <a:prstGeom prst="rect">
            <a:avLst/>
          </a:prstGeom>
        </p:spPr>
      </p:pic>
      <p:pic>
        <p:nvPicPr>
          <p:cNvPr id="27" name="Graphic 26" descr="Female Profile with solid fill">
            <a:extLst>
              <a:ext uri="{FF2B5EF4-FFF2-40B4-BE49-F238E27FC236}">
                <a16:creationId xmlns:a16="http://schemas.microsoft.com/office/drawing/2014/main" id="{B02DDB94-23A9-D5F5-641C-E08B184746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33837" y="3115944"/>
            <a:ext cx="914400" cy="914400"/>
          </a:xfrm>
          <a:prstGeom prst="rect">
            <a:avLst/>
          </a:prstGeom>
        </p:spPr>
      </p:pic>
      <p:pic>
        <p:nvPicPr>
          <p:cNvPr id="28" name="Graphic 27" descr="School boy with solid fill">
            <a:extLst>
              <a:ext uri="{FF2B5EF4-FFF2-40B4-BE49-F238E27FC236}">
                <a16:creationId xmlns:a16="http://schemas.microsoft.com/office/drawing/2014/main" id="{6F285E8C-C2C5-5DC7-5816-370D2629CF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47192" y="2943224"/>
            <a:ext cx="1126805" cy="1126805"/>
          </a:xfrm>
          <a:prstGeom prst="rect">
            <a:avLst/>
          </a:prstGeom>
        </p:spPr>
      </p:pic>
      <p:sp>
        <p:nvSpPr>
          <p:cNvPr id="30" name="TextBox 29">
            <a:extLst>
              <a:ext uri="{FF2B5EF4-FFF2-40B4-BE49-F238E27FC236}">
                <a16:creationId xmlns:a16="http://schemas.microsoft.com/office/drawing/2014/main" id="{10713AF7-AC6F-4853-749F-7C913C0F93F3}"/>
              </a:ext>
            </a:extLst>
          </p:cNvPr>
          <p:cNvSpPr txBox="1"/>
          <p:nvPr/>
        </p:nvSpPr>
        <p:spPr>
          <a:xfrm>
            <a:off x="2443996" y="3868239"/>
            <a:ext cx="845103" cy="461665"/>
          </a:xfrm>
          <a:prstGeom prst="rect">
            <a:avLst/>
          </a:prstGeom>
          <a:noFill/>
        </p:spPr>
        <p:txBody>
          <a:bodyPr wrap="square" rtlCol="0">
            <a:spAutoFit/>
          </a:bodyPr>
          <a:lstStyle/>
          <a:p>
            <a:r>
              <a:rPr lang="en-US" sz="2400" b="1" dirty="0"/>
              <a:t>2018</a:t>
            </a:r>
          </a:p>
        </p:txBody>
      </p:sp>
      <p:sp>
        <p:nvSpPr>
          <p:cNvPr id="31" name="TextBox 30">
            <a:extLst>
              <a:ext uri="{FF2B5EF4-FFF2-40B4-BE49-F238E27FC236}">
                <a16:creationId xmlns:a16="http://schemas.microsoft.com/office/drawing/2014/main" id="{1658971B-5E6F-71F9-3535-4DE35F28413B}"/>
              </a:ext>
            </a:extLst>
          </p:cNvPr>
          <p:cNvSpPr txBox="1"/>
          <p:nvPr/>
        </p:nvSpPr>
        <p:spPr>
          <a:xfrm>
            <a:off x="4821593" y="3862117"/>
            <a:ext cx="1609736" cy="461665"/>
          </a:xfrm>
          <a:prstGeom prst="rect">
            <a:avLst/>
          </a:prstGeom>
          <a:noFill/>
        </p:spPr>
        <p:txBody>
          <a:bodyPr wrap="square" rtlCol="0">
            <a:spAutoFit/>
          </a:bodyPr>
          <a:lstStyle/>
          <a:p>
            <a:r>
              <a:rPr lang="en-US" sz="2400" b="1" dirty="0"/>
              <a:t>2019-2023</a:t>
            </a:r>
          </a:p>
        </p:txBody>
      </p:sp>
      <p:sp>
        <p:nvSpPr>
          <p:cNvPr id="32" name="TextBox 31">
            <a:extLst>
              <a:ext uri="{FF2B5EF4-FFF2-40B4-BE49-F238E27FC236}">
                <a16:creationId xmlns:a16="http://schemas.microsoft.com/office/drawing/2014/main" id="{3335565B-5B74-11B3-BA0D-56114DF218D5}"/>
              </a:ext>
            </a:extLst>
          </p:cNvPr>
          <p:cNvSpPr txBox="1"/>
          <p:nvPr/>
        </p:nvSpPr>
        <p:spPr>
          <a:xfrm>
            <a:off x="8462893" y="3859039"/>
            <a:ext cx="953210" cy="461665"/>
          </a:xfrm>
          <a:prstGeom prst="rect">
            <a:avLst/>
          </a:prstGeom>
          <a:noFill/>
        </p:spPr>
        <p:txBody>
          <a:bodyPr wrap="square" rtlCol="0">
            <a:spAutoFit/>
          </a:bodyPr>
          <a:lstStyle/>
          <a:p>
            <a:r>
              <a:rPr lang="en-US" sz="2400" b="1" dirty="0"/>
              <a:t>2024</a:t>
            </a:r>
          </a:p>
        </p:txBody>
      </p:sp>
      <p:pic>
        <p:nvPicPr>
          <p:cNvPr id="34" name="Graphic 33" descr="Head with gears with solid fill">
            <a:extLst>
              <a:ext uri="{FF2B5EF4-FFF2-40B4-BE49-F238E27FC236}">
                <a16:creationId xmlns:a16="http://schemas.microsoft.com/office/drawing/2014/main" id="{74C1F544-DF66-5B12-C6C3-4424D573D4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77804" y="1927473"/>
            <a:ext cx="994723" cy="994723"/>
          </a:xfrm>
          <a:prstGeom prst="rect">
            <a:avLst/>
          </a:prstGeom>
        </p:spPr>
      </p:pic>
      <p:pic>
        <p:nvPicPr>
          <p:cNvPr id="42" name="Graphic 41" descr="School boy with solid fill">
            <a:extLst>
              <a:ext uri="{FF2B5EF4-FFF2-40B4-BE49-F238E27FC236}">
                <a16:creationId xmlns:a16="http://schemas.microsoft.com/office/drawing/2014/main" id="{EB078672-2FCD-3B35-541F-2CE795F6E2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80997" y="7041821"/>
            <a:ext cx="1126805" cy="1126805"/>
          </a:xfrm>
          <a:prstGeom prst="rect">
            <a:avLst/>
          </a:prstGeom>
        </p:spPr>
      </p:pic>
      <p:pic>
        <p:nvPicPr>
          <p:cNvPr id="43" name="Graphic 42" descr="Female Profile with solid fill">
            <a:extLst>
              <a:ext uri="{FF2B5EF4-FFF2-40B4-BE49-F238E27FC236}">
                <a16:creationId xmlns:a16="http://schemas.microsoft.com/office/drawing/2014/main" id="{9C4E9DEE-D915-5C9C-1A27-611E8E89E5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00799" y="7224708"/>
            <a:ext cx="914400" cy="914400"/>
          </a:xfrm>
          <a:prstGeom prst="rect">
            <a:avLst/>
          </a:prstGeom>
        </p:spPr>
      </p:pic>
      <p:pic>
        <p:nvPicPr>
          <p:cNvPr id="44" name="Graphic 43" descr="School boy with solid fill">
            <a:extLst>
              <a:ext uri="{FF2B5EF4-FFF2-40B4-BE49-F238E27FC236}">
                <a16:creationId xmlns:a16="http://schemas.microsoft.com/office/drawing/2014/main" id="{44AE9785-D73B-7FEC-7D10-77604EF1A8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14154" y="7062141"/>
            <a:ext cx="1126805" cy="1126805"/>
          </a:xfrm>
          <a:prstGeom prst="rect">
            <a:avLst/>
          </a:prstGeom>
        </p:spPr>
      </p:pic>
      <p:pic>
        <p:nvPicPr>
          <p:cNvPr id="45" name="Graphic 44" descr="Female Profile with solid fill">
            <a:extLst>
              <a:ext uri="{FF2B5EF4-FFF2-40B4-BE49-F238E27FC236}">
                <a16:creationId xmlns:a16="http://schemas.microsoft.com/office/drawing/2014/main" id="{F091BFC6-41C7-B2CA-34DC-7CBD9D3798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3956" y="7245028"/>
            <a:ext cx="914400" cy="914400"/>
          </a:xfrm>
          <a:prstGeom prst="rect">
            <a:avLst/>
          </a:prstGeom>
        </p:spPr>
      </p:pic>
      <p:pic>
        <p:nvPicPr>
          <p:cNvPr id="46" name="Graphic 45" descr="School boy with solid fill">
            <a:extLst>
              <a:ext uri="{FF2B5EF4-FFF2-40B4-BE49-F238E27FC236}">
                <a16:creationId xmlns:a16="http://schemas.microsoft.com/office/drawing/2014/main" id="{90D09B1B-9BB9-2AF6-97A1-566E1223A9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7311" y="7072308"/>
            <a:ext cx="1126805" cy="1126805"/>
          </a:xfrm>
          <a:prstGeom prst="rect">
            <a:avLst/>
          </a:prstGeom>
        </p:spPr>
      </p:pic>
      <p:pic>
        <p:nvPicPr>
          <p:cNvPr id="47" name="Graphic 46" descr="Female Profile with solid fill">
            <a:extLst>
              <a:ext uri="{FF2B5EF4-FFF2-40B4-BE49-F238E27FC236}">
                <a16:creationId xmlns:a16="http://schemas.microsoft.com/office/drawing/2014/main" id="{9A5389F2-9542-0A9B-21E2-81D10EE6D9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7113" y="7255195"/>
            <a:ext cx="914400" cy="914400"/>
          </a:xfrm>
          <a:prstGeom prst="rect">
            <a:avLst/>
          </a:prstGeom>
        </p:spPr>
      </p:pic>
      <p:pic>
        <p:nvPicPr>
          <p:cNvPr id="49" name="Graphic 48" descr="School boy with solid fill">
            <a:extLst>
              <a:ext uri="{FF2B5EF4-FFF2-40B4-BE49-F238E27FC236}">
                <a16:creationId xmlns:a16="http://schemas.microsoft.com/office/drawing/2014/main" id="{06A45527-636C-08C2-66C3-1F2F04946F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0468" y="7072308"/>
            <a:ext cx="1126805" cy="1126805"/>
          </a:xfrm>
          <a:prstGeom prst="rect">
            <a:avLst/>
          </a:prstGeom>
        </p:spPr>
      </p:pic>
      <p:pic>
        <p:nvPicPr>
          <p:cNvPr id="50" name="Graphic 49" descr="Female Profile with solid fill">
            <a:extLst>
              <a:ext uri="{FF2B5EF4-FFF2-40B4-BE49-F238E27FC236}">
                <a16:creationId xmlns:a16="http://schemas.microsoft.com/office/drawing/2014/main" id="{EAAABA6A-53DE-08D0-3AAB-04D084B201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00270" y="7255195"/>
            <a:ext cx="914400" cy="914400"/>
          </a:xfrm>
          <a:prstGeom prst="rect">
            <a:avLst/>
          </a:prstGeom>
        </p:spPr>
      </p:pic>
      <p:pic>
        <p:nvPicPr>
          <p:cNvPr id="51" name="Graphic 50" descr="School boy with solid fill">
            <a:extLst>
              <a:ext uri="{FF2B5EF4-FFF2-40B4-BE49-F238E27FC236}">
                <a16:creationId xmlns:a16="http://schemas.microsoft.com/office/drawing/2014/main" id="{8E5BB261-93E6-C14F-9924-3AB0ECD724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13625" y="7092628"/>
            <a:ext cx="1126805" cy="1126805"/>
          </a:xfrm>
          <a:prstGeom prst="rect">
            <a:avLst/>
          </a:prstGeom>
        </p:spPr>
      </p:pic>
      <p:pic>
        <p:nvPicPr>
          <p:cNvPr id="52" name="Graphic 51" descr="Female Profile with solid fill">
            <a:extLst>
              <a:ext uri="{FF2B5EF4-FFF2-40B4-BE49-F238E27FC236}">
                <a16:creationId xmlns:a16="http://schemas.microsoft.com/office/drawing/2014/main" id="{90B19390-17F2-78FA-4D9F-2159563E46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3427" y="7275515"/>
            <a:ext cx="914400" cy="914400"/>
          </a:xfrm>
          <a:prstGeom prst="rect">
            <a:avLst/>
          </a:prstGeom>
        </p:spPr>
      </p:pic>
      <p:pic>
        <p:nvPicPr>
          <p:cNvPr id="53" name="Graphic 52" descr="School boy with solid fill">
            <a:extLst>
              <a:ext uri="{FF2B5EF4-FFF2-40B4-BE49-F238E27FC236}">
                <a16:creationId xmlns:a16="http://schemas.microsoft.com/office/drawing/2014/main" id="{9B2FE7C2-71AA-DBAB-05BC-AFFA45AE07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46782" y="7102795"/>
            <a:ext cx="1126805" cy="1126805"/>
          </a:xfrm>
          <a:prstGeom prst="rect">
            <a:avLst/>
          </a:prstGeom>
        </p:spPr>
      </p:pic>
      <p:pic>
        <p:nvPicPr>
          <p:cNvPr id="54" name="Graphic 53" descr="Female Profile with solid fill">
            <a:extLst>
              <a:ext uri="{FF2B5EF4-FFF2-40B4-BE49-F238E27FC236}">
                <a16:creationId xmlns:a16="http://schemas.microsoft.com/office/drawing/2014/main" id="{BB73DB6C-61E2-5AA6-8246-2FB4E67F15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66584" y="7285682"/>
            <a:ext cx="914400" cy="914400"/>
          </a:xfrm>
          <a:prstGeom prst="rect">
            <a:avLst/>
          </a:prstGeom>
        </p:spPr>
      </p:pic>
      <p:pic>
        <p:nvPicPr>
          <p:cNvPr id="55" name="Graphic 54" descr="School boy with solid fill">
            <a:extLst>
              <a:ext uri="{FF2B5EF4-FFF2-40B4-BE49-F238E27FC236}">
                <a16:creationId xmlns:a16="http://schemas.microsoft.com/office/drawing/2014/main" id="{6CB85A75-C334-49A8-DAC1-37D4AFE998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8197" y="6725685"/>
            <a:ext cx="1126805" cy="1126805"/>
          </a:xfrm>
          <a:prstGeom prst="rect">
            <a:avLst/>
          </a:prstGeom>
        </p:spPr>
      </p:pic>
      <p:pic>
        <p:nvPicPr>
          <p:cNvPr id="56" name="Graphic 55" descr="Female Profile with solid fill">
            <a:extLst>
              <a:ext uri="{FF2B5EF4-FFF2-40B4-BE49-F238E27FC236}">
                <a16:creationId xmlns:a16="http://schemas.microsoft.com/office/drawing/2014/main" id="{01B0B0FF-D65E-51D4-0A7E-D295E99FD2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7999" y="6908572"/>
            <a:ext cx="914400" cy="914400"/>
          </a:xfrm>
          <a:prstGeom prst="rect">
            <a:avLst/>
          </a:prstGeom>
        </p:spPr>
      </p:pic>
      <p:pic>
        <p:nvPicPr>
          <p:cNvPr id="57" name="Graphic 56" descr="School boy with solid fill">
            <a:extLst>
              <a:ext uri="{FF2B5EF4-FFF2-40B4-BE49-F238E27FC236}">
                <a16:creationId xmlns:a16="http://schemas.microsoft.com/office/drawing/2014/main" id="{E44A66DF-016A-07E4-A267-1ACDBFCE1C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71354" y="6746005"/>
            <a:ext cx="1126805" cy="1126805"/>
          </a:xfrm>
          <a:prstGeom prst="rect">
            <a:avLst/>
          </a:prstGeom>
        </p:spPr>
      </p:pic>
      <p:pic>
        <p:nvPicPr>
          <p:cNvPr id="58" name="Graphic 57" descr="Female Profile with solid fill">
            <a:extLst>
              <a:ext uri="{FF2B5EF4-FFF2-40B4-BE49-F238E27FC236}">
                <a16:creationId xmlns:a16="http://schemas.microsoft.com/office/drawing/2014/main" id="{46DF42A0-4436-569C-2B2F-F36D7BE6ED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1156" y="6928892"/>
            <a:ext cx="914400" cy="914400"/>
          </a:xfrm>
          <a:prstGeom prst="rect">
            <a:avLst/>
          </a:prstGeom>
        </p:spPr>
      </p:pic>
      <p:pic>
        <p:nvPicPr>
          <p:cNvPr id="59" name="Graphic 58" descr="School boy with solid fill">
            <a:extLst>
              <a:ext uri="{FF2B5EF4-FFF2-40B4-BE49-F238E27FC236}">
                <a16:creationId xmlns:a16="http://schemas.microsoft.com/office/drawing/2014/main" id="{81871FF1-FFC0-FE9B-90C4-4430B24DF0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04511" y="6756172"/>
            <a:ext cx="1126805" cy="1126805"/>
          </a:xfrm>
          <a:prstGeom prst="rect">
            <a:avLst/>
          </a:prstGeom>
        </p:spPr>
      </p:pic>
      <p:pic>
        <p:nvPicPr>
          <p:cNvPr id="60" name="Graphic 59" descr="Female Profile with solid fill">
            <a:extLst>
              <a:ext uri="{FF2B5EF4-FFF2-40B4-BE49-F238E27FC236}">
                <a16:creationId xmlns:a16="http://schemas.microsoft.com/office/drawing/2014/main" id="{AC5F5145-D103-78EF-10AB-1568ED78D0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24313" y="6939059"/>
            <a:ext cx="914400" cy="914400"/>
          </a:xfrm>
          <a:prstGeom prst="rect">
            <a:avLst/>
          </a:prstGeom>
        </p:spPr>
      </p:pic>
      <p:pic>
        <p:nvPicPr>
          <p:cNvPr id="61" name="Graphic 60" descr="School boy with solid fill">
            <a:extLst>
              <a:ext uri="{FF2B5EF4-FFF2-40B4-BE49-F238E27FC236}">
                <a16:creationId xmlns:a16="http://schemas.microsoft.com/office/drawing/2014/main" id="{2E827B68-9F1B-A505-DDC7-69045F1241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37668" y="6756172"/>
            <a:ext cx="1126805" cy="1126805"/>
          </a:xfrm>
          <a:prstGeom prst="rect">
            <a:avLst/>
          </a:prstGeom>
        </p:spPr>
      </p:pic>
      <p:pic>
        <p:nvPicPr>
          <p:cNvPr id="62" name="Graphic 61" descr="Female Profile with solid fill">
            <a:extLst>
              <a:ext uri="{FF2B5EF4-FFF2-40B4-BE49-F238E27FC236}">
                <a16:creationId xmlns:a16="http://schemas.microsoft.com/office/drawing/2014/main" id="{D8A64DE7-382D-2C74-5156-7623553579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7470" y="6939059"/>
            <a:ext cx="914400" cy="914400"/>
          </a:xfrm>
          <a:prstGeom prst="rect">
            <a:avLst/>
          </a:prstGeom>
        </p:spPr>
      </p:pic>
      <p:pic>
        <p:nvPicPr>
          <p:cNvPr id="63" name="Graphic 62" descr="School boy with solid fill">
            <a:extLst>
              <a:ext uri="{FF2B5EF4-FFF2-40B4-BE49-F238E27FC236}">
                <a16:creationId xmlns:a16="http://schemas.microsoft.com/office/drawing/2014/main" id="{5211D92B-69B9-6F73-0EBE-E7BB4FBEDD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70825" y="6776492"/>
            <a:ext cx="1126805" cy="1126805"/>
          </a:xfrm>
          <a:prstGeom prst="rect">
            <a:avLst/>
          </a:prstGeom>
        </p:spPr>
      </p:pic>
      <p:pic>
        <p:nvPicPr>
          <p:cNvPr id="64" name="Graphic 63" descr="Female Profile with solid fill">
            <a:extLst>
              <a:ext uri="{FF2B5EF4-FFF2-40B4-BE49-F238E27FC236}">
                <a16:creationId xmlns:a16="http://schemas.microsoft.com/office/drawing/2014/main" id="{811D31E1-B7C1-32F9-EF77-4F54CB0EFF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90627" y="6959379"/>
            <a:ext cx="914400" cy="914400"/>
          </a:xfrm>
          <a:prstGeom prst="rect">
            <a:avLst/>
          </a:prstGeom>
        </p:spPr>
      </p:pic>
      <p:pic>
        <p:nvPicPr>
          <p:cNvPr id="65" name="Graphic 64" descr="School boy with solid fill">
            <a:extLst>
              <a:ext uri="{FF2B5EF4-FFF2-40B4-BE49-F238E27FC236}">
                <a16:creationId xmlns:a16="http://schemas.microsoft.com/office/drawing/2014/main" id="{924BCFF4-0EE5-098F-A98F-F729E547B0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03982" y="6786659"/>
            <a:ext cx="1126805" cy="1126805"/>
          </a:xfrm>
          <a:prstGeom prst="rect">
            <a:avLst/>
          </a:prstGeom>
        </p:spPr>
      </p:pic>
      <p:pic>
        <p:nvPicPr>
          <p:cNvPr id="66" name="Graphic 65" descr="Female Profile with solid fill">
            <a:extLst>
              <a:ext uri="{FF2B5EF4-FFF2-40B4-BE49-F238E27FC236}">
                <a16:creationId xmlns:a16="http://schemas.microsoft.com/office/drawing/2014/main" id="{7FC2120E-C84C-4BC3-8D20-C8B401F924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23784" y="6969546"/>
            <a:ext cx="914400" cy="914400"/>
          </a:xfrm>
          <a:prstGeom prst="rect">
            <a:avLst/>
          </a:prstGeom>
        </p:spPr>
      </p:pic>
      <p:pic>
        <p:nvPicPr>
          <p:cNvPr id="67" name="Graphic 66" descr="School boy with solid fill">
            <a:extLst>
              <a:ext uri="{FF2B5EF4-FFF2-40B4-BE49-F238E27FC236}">
                <a16:creationId xmlns:a16="http://schemas.microsoft.com/office/drawing/2014/main" id="{CECC60C0-543F-E5E8-C471-A01730176B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86649" y="6167826"/>
            <a:ext cx="1126805" cy="1126805"/>
          </a:xfrm>
          <a:prstGeom prst="rect">
            <a:avLst/>
          </a:prstGeom>
        </p:spPr>
      </p:pic>
      <p:pic>
        <p:nvPicPr>
          <p:cNvPr id="68" name="Graphic 67" descr="Female Profile with solid fill">
            <a:extLst>
              <a:ext uri="{FF2B5EF4-FFF2-40B4-BE49-F238E27FC236}">
                <a16:creationId xmlns:a16="http://schemas.microsoft.com/office/drawing/2014/main" id="{6CF00E66-0DC5-1E24-B9A3-DE39188EE1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06451" y="6350713"/>
            <a:ext cx="914400" cy="914400"/>
          </a:xfrm>
          <a:prstGeom prst="rect">
            <a:avLst/>
          </a:prstGeom>
        </p:spPr>
      </p:pic>
      <p:pic>
        <p:nvPicPr>
          <p:cNvPr id="69" name="Graphic 68" descr="School boy with solid fill">
            <a:extLst>
              <a:ext uri="{FF2B5EF4-FFF2-40B4-BE49-F238E27FC236}">
                <a16:creationId xmlns:a16="http://schemas.microsoft.com/office/drawing/2014/main" id="{4B6981B0-4485-4D9B-AF9A-A4B75292CF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19806" y="6188146"/>
            <a:ext cx="1126805" cy="1126805"/>
          </a:xfrm>
          <a:prstGeom prst="rect">
            <a:avLst/>
          </a:prstGeom>
        </p:spPr>
      </p:pic>
      <p:pic>
        <p:nvPicPr>
          <p:cNvPr id="70" name="Graphic 69" descr="Female Profile with solid fill">
            <a:extLst>
              <a:ext uri="{FF2B5EF4-FFF2-40B4-BE49-F238E27FC236}">
                <a16:creationId xmlns:a16="http://schemas.microsoft.com/office/drawing/2014/main" id="{DFC5BC40-3BDC-453D-5F61-13E56F8EF7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9608" y="6371033"/>
            <a:ext cx="914400" cy="914400"/>
          </a:xfrm>
          <a:prstGeom prst="rect">
            <a:avLst/>
          </a:prstGeom>
        </p:spPr>
      </p:pic>
      <p:pic>
        <p:nvPicPr>
          <p:cNvPr id="71" name="Graphic 70" descr="School boy with solid fill">
            <a:extLst>
              <a:ext uri="{FF2B5EF4-FFF2-40B4-BE49-F238E27FC236}">
                <a16:creationId xmlns:a16="http://schemas.microsoft.com/office/drawing/2014/main" id="{FAF10D34-0C62-73CB-14F7-6C020EC0DB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2963" y="6198313"/>
            <a:ext cx="1126805" cy="1126805"/>
          </a:xfrm>
          <a:prstGeom prst="rect">
            <a:avLst/>
          </a:prstGeom>
        </p:spPr>
      </p:pic>
      <p:pic>
        <p:nvPicPr>
          <p:cNvPr id="72" name="Graphic 71" descr="Female Profile with solid fill">
            <a:extLst>
              <a:ext uri="{FF2B5EF4-FFF2-40B4-BE49-F238E27FC236}">
                <a16:creationId xmlns:a16="http://schemas.microsoft.com/office/drawing/2014/main" id="{2C0B7D6D-27B8-ED0D-35B6-5EDF8DA57C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72765" y="6381200"/>
            <a:ext cx="914400" cy="914400"/>
          </a:xfrm>
          <a:prstGeom prst="rect">
            <a:avLst/>
          </a:prstGeom>
        </p:spPr>
      </p:pic>
      <p:pic>
        <p:nvPicPr>
          <p:cNvPr id="73" name="Graphic 72" descr="School boy with solid fill">
            <a:extLst>
              <a:ext uri="{FF2B5EF4-FFF2-40B4-BE49-F238E27FC236}">
                <a16:creationId xmlns:a16="http://schemas.microsoft.com/office/drawing/2014/main" id="{A2E99E95-6689-C7B4-8A38-DB7332148E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6120" y="6198313"/>
            <a:ext cx="1126805" cy="1126805"/>
          </a:xfrm>
          <a:prstGeom prst="rect">
            <a:avLst/>
          </a:prstGeom>
        </p:spPr>
      </p:pic>
      <p:pic>
        <p:nvPicPr>
          <p:cNvPr id="74" name="Graphic 73" descr="Female Profile with solid fill">
            <a:extLst>
              <a:ext uri="{FF2B5EF4-FFF2-40B4-BE49-F238E27FC236}">
                <a16:creationId xmlns:a16="http://schemas.microsoft.com/office/drawing/2014/main" id="{835F5073-3858-0F28-E402-B7BB65D4CC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05922" y="6381200"/>
            <a:ext cx="914400" cy="914400"/>
          </a:xfrm>
          <a:prstGeom prst="rect">
            <a:avLst/>
          </a:prstGeom>
        </p:spPr>
      </p:pic>
      <p:pic>
        <p:nvPicPr>
          <p:cNvPr id="75" name="Graphic 74" descr="School boy with solid fill">
            <a:extLst>
              <a:ext uri="{FF2B5EF4-FFF2-40B4-BE49-F238E27FC236}">
                <a16:creationId xmlns:a16="http://schemas.microsoft.com/office/drawing/2014/main" id="{42530527-4066-EA3B-B8FB-D1579AAB05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19277" y="6218633"/>
            <a:ext cx="1126805" cy="1126805"/>
          </a:xfrm>
          <a:prstGeom prst="rect">
            <a:avLst/>
          </a:prstGeom>
        </p:spPr>
      </p:pic>
      <p:pic>
        <p:nvPicPr>
          <p:cNvPr id="76" name="Graphic 75" descr="Female Profile with solid fill">
            <a:extLst>
              <a:ext uri="{FF2B5EF4-FFF2-40B4-BE49-F238E27FC236}">
                <a16:creationId xmlns:a16="http://schemas.microsoft.com/office/drawing/2014/main" id="{A699746A-DB4C-8821-025E-0CBE9C819F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9079" y="6401520"/>
            <a:ext cx="914400" cy="914400"/>
          </a:xfrm>
          <a:prstGeom prst="rect">
            <a:avLst/>
          </a:prstGeom>
        </p:spPr>
      </p:pic>
      <p:pic>
        <p:nvPicPr>
          <p:cNvPr id="77" name="Graphic 76" descr="School boy with solid fill">
            <a:extLst>
              <a:ext uri="{FF2B5EF4-FFF2-40B4-BE49-F238E27FC236}">
                <a16:creationId xmlns:a16="http://schemas.microsoft.com/office/drawing/2014/main" id="{86971ED7-854C-F5BA-55E5-B73E605AAA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2434" y="6228800"/>
            <a:ext cx="1126805" cy="1126805"/>
          </a:xfrm>
          <a:prstGeom prst="rect">
            <a:avLst/>
          </a:prstGeom>
        </p:spPr>
      </p:pic>
      <p:pic>
        <p:nvPicPr>
          <p:cNvPr id="78" name="Graphic 77" descr="Female Profile with solid fill">
            <a:extLst>
              <a:ext uri="{FF2B5EF4-FFF2-40B4-BE49-F238E27FC236}">
                <a16:creationId xmlns:a16="http://schemas.microsoft.com/office/drawing/2014/main" id="{A49CA504-0CA4-3EBF-952D-73AE6E6886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72236" y="6411687"/>
            <a:ext cx="914400" cy="914400"/>
          </a:xfrm>
          <a:prstGeom prst="rect">
            <a:avLst/>
          </a:prstGeom>
        </p:spPr>
      </p:pic>
      <p:pic>
        <p:nvPicPr>
          <p:cNvPr id="91" name="Graphic 90" descr="Programmer male with solid fill">
            <a:extLst>
              <a:ext uri="{FF2B5EF4-FFF2-40B4-BE49-F238E27FC236}">
                <a16:creationId xmlns:a16="http://schemas.microsoft.com/office/drawing/2014/main" id="{D9DA606C-4365-BAD3-5002-EA75A62F7B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0817" y="4826355"/>
            <a:ext cx="1338375" cy="1338375"/>
          </a:xfrm>
          <a:prstGeom prst="rect">
            <a:avLst/>
          </a:prstGeom>
        </p:spPr>
      </p:pic>
      <p:pic>
        <p:nvPicPr>
          <p:cNvPr id="92" name="Graphic 91" descr="Head with gears with solid fill">
            <a:extLst>
              <a:ext uri="{FF2B5EF4-FFF2-40B4-BE49-F238E27FC236}">
                <a16:creationId xmlns:a16="http://schemas.microsoft.com/office/drawing/2014/main" id="{81F1C438-94C9-18E8-79CC-05FD9D701E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81604" y="5288111"/>
            <a:ext cx="766107" cy="766107"/>
          </a:xfrm>
          <a:prstGeom prst="rect">
            <a:avLst/>
          </a:prstGeom>
        </p:spPr>
      </p:pic>
      <p:pic>
        <p:nvPicPr>
          <p:cNvPr id="93" name="Graphic 92" descr="Head with gears with solid fill">
            <a:extLst>
              <a:ext uri="{FF2B5EF4-FFF2-40B4-BE49-F238E27FC236}">
                <a16:creationId xmlns:a16="http://schemas.microsoft.com/office/drawing/2014/main" id="{DBB734F6-15EC-3A2C-557C-26BDE2399AA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24524" y="5269170"/>
            <a:ext cx="766107" cy="766107"/>
          </a:xfrm>
          <a:prstGeom prst="rect">
            <a:avLst/>
          </a:prstGeom>
        </p:spPr>
      </p:pic>
      <p:pic>
        <p:nvPicPr>
          <p:cNvPr id="94" name="Graphic 93" descr="Head with gears with solid fill">
            <a:extLst>
              <a:ext uri="{FF2B5EF4-FFF2-40B4-BE49-F238E27FC236}">
                <a16:creationId xmlns:a16="http://schemas.microsoft.com/office/drawing/2014/main" id="{F34DEE4D-A6F9-9B67-287D-D34374D9AA7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74443" y="5279576"/>
            <a:ext cx="766107" cy="766107"/>
          </a:xfrm>
          <a:prstGeom prst="rect">
            <a:avLst/>
          </a:prstGeom>
        </p:spPr>
      </p:pic>
      <p:pic>
        <p:nvPicPr>
          <p:cNvPr id="95" name="Graphic 94" descr="Head with gears with solid fill">
            <a:extLst>
              <a:ext uri="{FF2B5EF4-FFF2-40B4-BE49-F238E27FC236}">
                <a16:creationId xmlns:a16="http://schemas.microsoft.com/office/drawing/2014/main" id="{C12DD0B2-0273-06D3-FDED-B3EE05DC03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76756" y="5279576"/>
            <a:ext cx="766107" cy="766107"/>
          </a:xfrm>
          <a:prstGeom prst="rect">
            <a:avLst/>
          </a:prstGeom>
        </p:spPr>
      </p:pic>
      <p:pic>
        <p:nvPicPr>
          <p:cNvPr id="96" name="Graphic 95" descr="Programmer male with solid fill">
            <a:extLst>
              <a:ext uri="{FF2B5EF4-FFF2-40B4-BE49-F238E27FC236}">
                <a16:creationId xmlns:a16="http://schemas.microsoft.com/office/drawing/2014/main" id="{B362FE2B-DCB3-3E7A-32FF-8395CA92C2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83235" y="1617992"/>
            <a:ext cx="1338375" cy="1338375"/>
          </a:xfrm>
          <a:prstGeom prst="rect">
            <a:avLst/>
          </a:prstGeom>
        </p:spPr>
      </p:pic>
      <p:pic>
        <p:nvPicPr>
          <p:cNvPr id="97" name="Graphic 96" descr="School boy with solid fill">
            <a:extLst>
              <a:ext uri="{FF2B5EF4-FFF2-40B4-BE49-F238E27FC236}">
                <a16:creationId xmlns:a16="http://schemas.microsoft.com/office/drawing/2014/main" id="{9C56F79A-5CAE-0E9B-0B3B-7F05223617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87408" y="2912737"/>
            <a:ext cx="1126805" cy="1126805"/>
          </a:xfrm>
          <a:prstGeom prst="rect">
            <a:avLst/>
          </a:prstGeom>
        </p:spPr>
      </p:pic>
      <p:pic>
        <p:nvPicPr>
          <p:cNvPr id="98" name="Graphic 97" descr="Female Profile with solid fill">
            <a:extLst>
              <a:ext uri="{FF2B5EF4-FFF2-40B4-BE49-F238E27FC236}">
                <a16:creationId xmlns:a16="http://schemas.microsoft.com/office/drawing/2014/main" id="{B65A61CF-2C73-B40E-0FD3-228A9489DE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07210" y="3095624"/>
            <a:ext cx="914400" cy="914400"/>
          </a:xfrm>
          <a:prstGeom prst="rect">
            <a:avLst/>
          </a:prstGeom>
        </p:spPr>
      </p:pic>
      <p:pic>
        <p:nvPicPr>
          <p:cNvPr id="99" name="Graphic 98" descr="School boy with solid fill">
            <a:extLst>
              <a:ext uri="{FF2B5EF4-FFF2-40B4-BE49-F238E27FC236}">
                <a16:creationId xmlns:a16="http://schemas.microsoft.com/office/drawing/2014/main" id="{1193D10A-E96A-0A7B-D82C-358DAE635D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20565" y="2933057"/>
            <a:ext cx="1126805" cy="1126805"/>
          </a:xfrm>
          <a:prstGeom prst="rect">
            <a:avLst/>
          </a:prstGeom>
        </p:spPr>
      </p:pic>
      <p:sp>
        <p:nvSpPr>
          <p:cNvPr id="103" name="TextBox 102">
            <a:extLst>
              <a:ext uri="{FF2B5EF4-FFF2-40B4-BE49-F238E27FC236}">
                <a16:creationId xmlns:a16="http://schemas.microsoft.com/office/drawing/2014/main" id="{7264D490-EFDC-DFCB-F88B-BEE9BFEB45E3}"/>
              </a:ext>
            </a:extLst>
          </p:cNvPr>
          <p:cNvSpPr txBox="1"/>
          <p:nvPr/>
        </p:nvSpPr>
        <p:spPr>
          <a:xfrm>
            <a:off x="12150488" y="3896571"/>
            <a:ext cx="953210" cy="461665"/>
          </a:xfrm>
          <a:prstGeom prst="rect">
            <a:avLst/>
          </a:prstGeom>
          <a:noFill/>
        </p:spPr>
        <p:txBody>
          <a:bodyPr wrap="square" rtlCol="0">
            <a:spAutoFit/>
          </a:bodyPr>
          <a:lstStyle/>
          <a:p>
            <a:r>
              <a:rPr lang="en-US" sz="2400" b="1" dirty="0"/>
              <a:t>2025</a:t>
            </a:r>
          </a:p>
        </p:txBody>
      </p:sp>
      <p:pic>
        <p:nvPicPr>
          <p:cNvPr id="104" name="Graphic 103" descr="Head with gears with solid fill">
            <a:extLst>
              <a:ext uri="{FF2B5EF4-FFF2-40B4-BE49-F238E27FC236}">
                <a16:creationId xmlns:a16="http://schemas.microsoft.com/office/drawing/2014/main" id="{61980DDD-6527-1DD5-0998-A9B5EDA539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571086" y="1924106"/>
            <a:ext cx="994723" cy="994723"/>
          </a:xfrm>
          <a:prstGeom prst="rect">
            <a:avLst/>
          </a:prstGeom>
        </p:spPr>
      </p:pic>
      <p:pic>
        <p:nvPicPr>
          <p:cNvPr id="105" name="Graphic 104" descr="Head with gears with solid fill">
            <a:extLst>
              <a:ext uri="{FF2B5EF4-FFF2-40B4-BE49-F238E27FC236}">
                <a16:creationId xmlns:a16="http://schemas.microsoft.com/office/drawing/2014/main" id="{B0F82C05-25A4-2CE1-D720-D1321E873A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321893" y="3115944"/>
            <a:ext cx="879085" cy="879085"/>
          </a:xfrm>
          <a:prstGeom prst="rect">
            <a:avLst/>
          </a:prstGeom>
        </p:spPr>
      </p:pic>
      <p:sp>
        <p:nvSpPr>
          <p:cNvPr id="106" name="TextBox 105">
            <a:extLst>
              <a:ext uri="{FF2B5EF4-FFF2-40B4-BE49-F238E27FC236}">
                <a16:creationId xmlns:a16="http://schemas.microsoft.com/office/drawing/2014/main" id="{061CDE8C-FC7E-8591-070D-4EF6C5D4F577}"/>
              </a:ext>
            </a:extLst>
          </p:cNvPr>
          <p:cNvSpPr txBox="1"/>
          <p:nvPr/>
        </p:nvSpPr>
        <p:spPr>
          <a:xfrm>
            <a:off x="476968" y="1697087"/>
            <a:ext cx="1279707" cy="646331"/>
          </a:xfrm>
          <a:prstGeom prst="rect">
            <a:avLst/>
          </a:prstGeom>
          <a:noFill/>
        </p:spPr>
        <p:txBody>
          <a:bodyPr wrap="square" rtlCol="0">
            <a:spAutoFit/>
          </a:bodyPr>
          <a:lstStyle/>
          <a:p>
            <a:r>
              <a:rPr lang="en-US" sz="3600" b="1" dirty="0">
                <a:solidFill>
                  <a:srgbClr val="FF0000"/>
                </a:solidFill>
              </a:rPr>
              <a:t>AIAP</a:t>
            </a:r>
          </a:p>
        </p:txBody>
      </p:sp>
      <p:sp>
        <p:nvSpPr>
          <p:cNvPr id="107" name="TextBox 106">
            <a:extLst>
              <a:ext uri="{FF2B5EF4-FFF2-40B4-BE49-F238E27FC236}">
                <a16:creationId xmlns:a16="http://schemas.microsoft.com/office/drawing/2014/main" id="{4C990F5E-122F-AE62-E99A-54E8ADA400E8}"/>
              </a:ext>
            </a:extLst>
          </p:cNvPr>
          <p:cNvSpPr txBox="1"/>
          <p:nvPr/>
        </p:nvSpPr>
        <p:spPr>
          <a:xfrm>
            <a:off x="606626" y="4940380"/>
            <a:ext cx="2831899" cy="1200329"/>
          </a:xfrm>
          <a:prstGeom prst="rect">
            <a:avLst/>
          </a:prstGeom>
          <a:noFill/>
        </p:spPr>
        <p:txBody>
          <a:bodyPr wrap="square" rtlCol="0">
            <a:spAutoFit/>
          </a:bodyPr>
          <a:lstStyle/>
          <a:p>
            <a:r>
              <a:rPr lang="en-US" sz="3600" b="1" dirty="0">
                <a:solidFill>
                  <a:srgbClr val="FF0000"/>
                </a:solidFill>
              </a:rPr>
              <a:t>AIAP</a:t>
            </a:r>
          </a:p>
          <a:p>
            <a:r>
              <a:rPr lang="en-US" sz="3600" b="1" dirty="0">
                <a:solidFill>
                  <a:srgbClr val="FF0000"/>
                </a:solidFill>
              </a:rPr>
              <a:t>Foundations</a:t>
            </a:r>
          </a:p>
        </p:txBody>
      </p:sp>
      <p:sp>
        <p:nvSpPr>
          <p:cNvPr id="108" name="TextBox 107">
            <a:extLst>
              <a:ext uri="{FF2B5EF4-FFF2-40B4-BE49-F238E27FC236}">
                <a16:creationId xmlns:a16="http://schemas.microsoft.com/office/drawing/2014/main" id="{C5C20D32-8204-0EEF-DCDD-C2457D8E6965}"/>
              </a:ext>
            </a:extLst>
          </p:cNvPr>
          <p:cNvSpPr txBox="1"/>
          <p:nvPr/>
        </p:nvSpPr>
        <p:spPr>
          <a:xfrm>
            <a:off x="757188" y="6059130"/>
            <a:ext cx="1279707" cy="461665"/>
          </a:xfrm>
          <a:prstGeom prst="rect">
            <a:avLst/>
          </a:prstGeom>
          <a:noFill/>
        </p:spPr>
        <p:txBody>
          <a:bodyPr wrap="square" rtlCol="0">
            <a:spAutoFit/>
          </a:bodyPr>
          <a:lstStyle/>
          <a:p>
            <a:r>
              <a:rPr lang="en-US" sz="2400" b="1" dirty="0"/>
              <a:t>2024…</a:t>
            </a:r>
          </a:p>
        </p:txBody>
      </p:sp>
    </p:spTree>
    <p:extLst>
      <p:ext uri="{BB962C8B-B14F-4D97-AF65-F5344CB8AC3E}">
        <p14:creationId xmlns:p14="http://schemas.microsoft.com/office/powerpoint/2010/main" val="391754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pSp>
        <p:nvGrpSpPr>
          <p:cNvPr id="148" name="Google Shape;148;p31"/>
          <p:cNvGrpSpPr/>
          <p:nvPr/>
        </p:nvGrpSpPr>
        <p:grpSpPr>
          <a:xfrm>
            <a:off x="4976105" y="1329857"/>
            <a:ext cx="9081455" cy="4653154"/>
            <a:chOff x="4146753" y="1108214"/>
            <a:chExt cx="7567879" cy="3877627"/>
          </a:xfrm>
        </p:grpSpPr>
        <p:sp>
          <p:nvSpPr>
            <p:cNvPr id="149" name="Google Shape;149;p31"/>
            <p:cNvSpPr/>
            <p:nvPr/>
          </p:nvSpPr>
          <p:spPr>
            <a:xfrm>
              <a:off x="9660635" y="1112520"/>
              <a:ext cx="2049779" cy="1256030"/>
            </a:xfrm>
            <a:custGeom>
              <a:avLst/>
              <a:gdLst/>
              <a:ahLst/>
              <a:cxnLst/>
              <a:rect l="l" t="t" r="r" b="b"/>
              <a:pathLst>
                <a:path w="2049779" h="1256030" extrusionOk="0">
                  <a:moveTo>
                    <a:pt x="2049779" y="1255775"/>
                  </a:moveTo>
                  <a:lnTo>
                    <a:pt x="0" y="1255775"/>
                  </a:lnTo>
                  <a:lnTo>
                    <a:pt x="0" y="0"/>
                  </a:lnTo>
                  <a:lnTo>
                    <a:pt x="2049779" y="0"/>
                  </a:lnTo>
                  <a:lnTo>
                    <a:pt x="2049779" y="1255775"/>
                  </a:lnTo>
                  <a:close/>
                </a:path>
              </a:pathLst>
            </a:custGeom>
            <a:solidFill>
              <a:srgbClr val="999999"/>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pic>
          <p:nvPicPr>
            <p:cNvPr id="150" name="Google Shape;150;p31"/>
            <p:cNvPicPr preferRelativeResize="0"/>
            <p:nvPr/>
          </p:nvPicPr>
          <p:blipFill rotWithShape="1">
            <a:blip r:embed="rId3">
              <a:alphaModFix/>
            </a:blip>
            <a:srcRect/>
            <a:stretch/>
          </p:blipFill>
          <p:spPr>
            <a:xfrm>
              <a:off x="4146753" y="1108214"/>
              <a:ext cx="7567879" cy="3877627"/>
            </a:xfrm>
            <a:prstGeom prst="rect">
              <a:avLst/>
            </a:prstGeom>
            <a:noFill/>
            <a:ln>
              <a:noFill/>
            </a:ln>
          </p:spPr>
        </p:pic>
      </p:grpSp>
      <p:sp>
        <p:nvSpPr>
          <p:cNvPr id="151" name="Google Shape;151;p31"/>
          <p:cNvSpPr txBox="1"/>
          <p:nvPr/>
        </p:nvSpPr>
        <p:spPr>
          <a:xfrm>
            <a:off x="12192412" y="1811092"/>
            <a:ext cx="1567680" cy="711733"/>
          </a:xfrm>
          <a:prstGeom prst="rect">
            <a:avLst/>
          </a:prstGeom>
          <a:noFill/>
          <a:ln>
            <a:noFill/>
          </a:ln>
        </p:spPr>
        <p:txBody>
          <a:bodyPr spcFirstLastPara="1" wrap="square" lIns="0" tIns="15240" rIns="0" bIns="0" anchor="t" anchorCtr="0">
            <a:spAutoFit/>
          </a:bodyPr>
          <a:lstStyle/>
          <a:p>
            <a:pPr marL="20320" indent="101598">
              <a:lnSpc>
                <a:spcPct val="100899"/>
              </a:lnSpc>
              <a:buClr>
                <a:srgbClr val="000000"/>
              </a:buClr>
              <a:buSzPts val="1400"/>
            </a:pPr>
            <a:r>
              <a:rPr lang="en" sz="2240">
                <a:solidFill>
                  <a:srgbClr val="FFFFFF"/>
                </a:solidFill>
                <a:latin typeface="Arial"/>
                <a:ea typeface="Arial"/>
                <a:cs typeface="Arial"/>
                <a:sym typeface="Arial"/>
              </a:rPr>
              <a:t>Monitoring Dashboards</a:t>
            </a:r>
            <a:endParaRPr sz="2240">
              <a:solidFill>
                <a:srgbClr val="000000"/>
              </a:solidFill>
              <a:latin typeface="Arial"/>
              <a:ea typeface="Arial"/>
              <a:cs typeface="Arial"/>
              <a:sym typeface="Arial"/>
            </a:endParaRPr>
          </a:p>
        </p:txBody>
      </p:sp>
      <p:sp>
        <p:nvSpPr>
          <p:cNvPr id="152" name="Google Shape;152;p31"/>
          <p:cNvSpPr txBox="1"/>
          <p:nvPr/>
        </p:nvSpPr>
        <p:spPr>
          <a:xfrm>
            <a:off x="6964009" y="3719124"/>
            <a:ext cx="2342400" cy="711733"/>
          </a:xfrm>
          <a:prstGeom prst="rect">
            <a:avLst/>
          </a:prstGeom>
          <a:noFill/>
          <a:ln>
            <a:noFill/>
          </a:ln>
        </p:spPr>
        <p:txBody>
          <a:bodyPr spcFirstLastPara="1" wrap="square" lIns="0" tIns="15240" rIns="0" bIns="0" anchor="t" anchorCtr="0">
            <a:spAutoFit/>
          </a:bodyPr>
          <a:lstStyle/>
          <a:p>
            <a:pPr marL="121916" indent="-101598">
              <a:lnSpc>
                <a:spcPct val="100899"/>
              </a:lnSpc>
              <a:buClr>
                <a:srgbClr val="000000"/>
              </a:buClr>
              <a:buSzPts val="1400"/>
            </a:pPr>
            <a:r>
              <a:rPr lang="en" sz="2240">
                <a:solidFill>
                  <a:srgbClr val="44536A"/>
                </a:solidFill>
                <a:latin typeface="Arial"/>
                <a:ea typeface="Arial"/>
                <a:cs typeface="Arial"/>
                <a:sym typeface="Arial"/>
              </a:rPr>
              <a:t>AIAP-Foundation Agentic Platform</a:t>
            </a:r>
            <a:endParaRPr sz="2240">
              <a:solidFill>
                <a:srgbClr val="000000"/>
              </a:solidFill>
              <a:latin typeface="Arial"/>
              <a:ea typeface="Arial"/>
              <a:cs typeface="Arial"/>
              <a:sym typeface="Arial"/>
            </a:endParaRPr>
          </a:p>
        </p:txBody>
      </p:sp>
      <p:grpSp>
        <p:nvGrpSpPr>
          <p:cNvPr id="153" name="Google Shape;153;p31"/>
          <p:cNvGrpSpPr/>
          <p:nvPr/>
        </p:nvGrpSpPr>
        <p:grpSpPr>
          <a:xfrm>
            <a:off x="741532" y="2012992"/>
            <a:ext cx="11935603" cy="5664114"/>
            <a:chOff x="617943" y="1677492"/>
            <a:chExt cx="9946336" cy="4720094"/>
          </a:xfrm>
        </p:grpSpPr>
        <p:sp>
          <p:nvSpPr>
            <p:cNvPr id="154" name="Google Shape;154;p31"/>
            <p:cNvSpPr/>
            <p:nvPr/>
          </p:nvSpPr>
          <p:spPr>
            <a:xfrm>
              <a:off x="617943" y="1877656"/>
              <a:ext cx="4857115" cy="4519930"/>
            </a:xfrm>
            <a:custGeom>
              <a:avLst/>
              <a:gdLst/>
              <a:ahLst/>
              <a:cxnLst/>
              <a:rect l="l" t="t" r="r" b="b"/>
              <a:pathLst>
                <a:path w="4857115" h="4519930" extrusionOk="0">
                  <a:moveTo>
                    <a:pt x="9525" y="4510239"/>
                  </a:moveTo>
                  <a:lnTo>
                    <a:pt x="0" y="4510239"/>
                  </a:lnTo>
                  <a:lnTo>
                    <a:pt x="0" y="4434039"/>
                  </a:lnTo>
                  <a:lnTo>
                    <a:pt x="19050" y="4434039"/>
                  </a:lnTo>
                  <a:lnTo>
                    <a:pt x="19050" y="4500714"/>
                  </a:lnTo>
                  <a:lnTo>
                    <a:pt x="9525" y="4500714"/>
                  </a:lnTo>
                  <a:lnTo>
                    <a:pt x="9525" y="4510239"/>
                  </a:lnTo>
                  <a:close/>
                </a:path>
                <a:path w="4857115" h="4519930" extrusionOk="0">
                  <a:moveTo>
                    <a:pt x="17157" y="4519764"/>
                  </a:moveTo>
                  <a:lnTo>
                    <a:pt x="9525" y="4519764"/>
                  </a:lnTo>
                  <a:lnTo>
                    <a:pt x="9525" y="4500714"/>
                  </a:lnTo>
                  <a:lnTo>
                    <a:pt x="17157" y="4500714"/>
                  </a:lnTo>
                  <a:lnTo>
                    <a:pt x="17157" y="4519764"/>
                  </a:lnTo>
                  <a:close/>
                </a:path>
                <a:path w="4857115" h="4519930" extrusionOk="0">
                  <a:moveTo>
                    <a:pt x="19050" y="4510239"/>
                  </a:moveTo>
                  <a:lnTo>
                    <a:pt x="17157" y="4510239"/>
                  </a:lnTo>
                  <a:lnTo>
                    <a:pt x="17157" y="4500714"/>
                  </a:lnTo>
                  <a:lnTo>
                    <a:pt x="19050" y="4500714"/>
                  </a:lnTo>
                  <a:lnTo>
                    <a:pt x="19050" y="4510239"/>
                  </a:lnTo>
                  <a:close/>
                </a:path>
                <a:path w="4857115" h="4519930" extrusionOk="0">
                  <a:moveTo>
                    <a:pt x="19050" y="4376889"/>
                  </a:moveTo>
                  <a:lnTo>
                    <a:pt x="0" y="4376889"/>
                  </a:lnTo>
                  <a:lnTo>
                    <a:pt x="0" y="4300689"/>
                  </a:lnTo>
                  <a:lnTo>
                    <a:pt x="19050" y="4300689"/>
                  </a:lnTo>
                  <a:lnTo>
                    <a:pt x="19050" y="4376889"/>
                  </a:lnTo>
                  <a:close/>
                </a:path>
                <a:path w="4857115" h="4519930" extrusionOk="0">
                  <a:moveTo>
                    <a:pt x="19050" y="4243539"/>
                  </a:moveTo>
                  <a:lnTo>
                    <a:pt x="0" y="4243539"/>
                  </a:lnTo>
                  <a:lnTo>
                    <a:pt x="0" y="4167339"/>
                  </a:lnTo>
                  <a:lnTo>
                    <a:pt x="19050" y="4167339"/>
                  </a:lnTo>
                  <a:lnTo>
                    <a:pt x="19050" y="4243539"/>
                  </a:lnTo>
                  <a:close/>
                </a:path>
                <a:path w="4857115" h="4519930" extrusionOk="0">
                  <a:moveTo>
                    <a:pt x="19050" y="4110189"/>
                  </a:moveTo>
                  <a:lnTo>
                    <a:pt x="0" y="4110189"/>
                  </a:lnTo>
                  <a:lnTo>
                    <a:pt x="0" y="4033989"/>
                  </a:lnTo>
                  <a:lnTo>
                    <a:pt x="19050" y="4033989"/>
                  </a:lnTo>
                  <a:lnTo>
                    <a:pt x="19050" y="4110189"/>
                  </a:lnTo>
                  <a:close/>
                </a:path>
                <a:path w="4857115" h="4519930" extrusionOk="0">
                  <a:moveTo>
                    <a:pt x="19050" y="3976839"/>
                  </a:moveTo>
                  <a:lnTo>
                    <a:pt x="0" y="3976839"/>
                  </a:lnTo>
                  <a:lnTo>
                    <a:pt x="0" y="3900639"/>
                  </a:lnTo>
                  <a:lnTo>
                    <a:pt x="19050" y="3900639"/>
                  </a:lnTo>
                  <a:lnTo>
                    <a:pt x="19050" y="3976839"/>
                  </a:lnTo>
                  <a:close/>
                </a:path>
                <a:path w="4857115" h="4519930" extrusionOk="0">
                  <a:moveTo>
                    <a:pt x="19050" y="3843489"/>
                  </a:moveTo>
                  <a:lnTo>
                    <a:pt x="0" y="3843489"/>
                  </a:lnTo>
                  <a:lnTo>
                    <a:pt x="0" y="3767289"/>
                  </a:lnTo>
                  <a:lnTo>
                    <a:pt x="19050" y="3767289"/>
                  </a:lnTo>
                  <a:lnTo>
                    <a:pt x="19050" y="3843489"/>
                  </a:lnTo>
                  <a:close/>
                </a:path>
                <a:path w="4857115" h="4519930" extrusionOk="0">
                  <a:moveTo>
                    <a:pt x="19050" y="3710139"/>
                  </a:moveTo>
                  <a:lnTo>
                    <a:pt x="0" y="3710139"/>
                  </a:lnTo>
                  <a:lnTo>
                    <a:pt x="0" y="3633939"/>
                  </a:lnTo>
                  <a:lnTo>
                    <a:pt x="19050" y="3633939"/>
                  </a:lnTo>
                  <a:lnTo>
                    <a:pt x="19050" y="3710139"/>
                  </a:lnTo>
                  <a:close/>
                </a:path>
                <a:path w="4857115" h="4519930" extrusionOk="0">
                  <a:moveTo>
                    <a:pt x="19050" y="3576789"/>
                  </a:moveTo>
                  <a:lnTo>
                    <a:pt x="0" y="3576789"/>
                  </a:lnTo>
                  <a:lnTo>
                    <a:pt x="0" y="3500589"/>
                  </a:lnTo>
                  <a:lnTo>
                    <a:pt x="19050" y="3500589"/>
                  </a:lnTo>
                  <a:lnTo>
                    <a:pt x="19050" y="3576789"/>
                  </a:lnTo>
                  <a:close/>
                </a:path>
                <a:path w="4857115" h="4519930" extrusionOk="0">
                  <a:moveTo>
                    <a:pt x="19050" y="3443439"/>
                  </a:moveTo>
                  <a:lnTo>
                    <a:pt x="0" y="3443439"/>
                  </a:lnTo>
                  <a:lnTo>
                    <a:pt x="0" y="3367239"/>
                  </a:lnTo>
                  <a:lnTo>
                    <a:pt x="19050" y="3367239"/>
                  </a:lnTo>
                  <a:lnTo>
                    <a:pt x="19050" y="3443439"/>
                  </a:lnTo>
                  <a:close/>
                </a:path>
                <a:path w="4857115" h="4519930" extrusionOk="0">
                  <a:moveTo>
                    <a:pt x="19050" y="3310089"/>
                  </a:moveTo>
                  <a:lnTo>
                    <a:pt x="0" y="3310089"/>
                  </a:lnTo>
                  <a:lnTo>
                    <a:pt x="0" y="3233889"/>
                  </a:lnTo>
                  <a:lnTo>
                    <a:pt x="19050" y="3233889"/>
                  </a:lnTo>
                  <a:lnTo>
                    <a:pt x="19050" y="3310089"/>
                  </a:lnTo>
                  <a:close/>
                </a:path>
                <a:path w="4857115" h="4519930" extrusionOk="0">
                  <a:moveTo>
                    <a:pt x="19050" y="3176739"/>
                  </a:moveTo>
                  <a:lnTo>
                    <a:pt x="0" y="3176739"/>
                  </a:lnTo>
                  <a:lnTo>
                    <a:pt x="0" y="3100539"/>
                  </a:lnTo>
                  <a:lnTo>
                    <a:pt x="19050" y="3100539"/>
                  </a:lnTo>
                  <a:lnTo>
                    <a:pt x="19050" y="3176739"/>
                  </a:lnTo>
                  <a:close/>
                </a:path>
                <a:path w="4857115" h="4519930" extrusionOk="0">
                  <a:moveTo>
                    <a:pt x="19050" y="3043389"/>
                  </a:moveTo>
                  <a:lnTo>
                    <a:pt x="0" y="3043389"/>
                  </a:lnTo>
                  <a:lnTo>
                    <a:pt x="0" y="2967189"/>
                  </a:lnTo>
                  <a:lnTo>
                    <a:pt x="19050" y="2967189"/>
                  </a:lnTo>
                  <a:lnTo>
                    <a:pt x="19050" y="3043389"/>
                  </a:lnTo>
                  <a:close/>
                </a:path>
                <a:path w="4857115" h="4519930" extrusionOk="0">
                  <a:moveTo>
                    <a:pt x="19050" y="2910039"/>
                  </a:moveTo>
                  <a:lnTo>
                    <a:pt x="0" y="2910039"/>
                  </a:lnTo>
                  <a:lnTo>
                    <a:pt x="0" y="2833839"/>
                  </a:lnTo>
                  <a:lnTo>
                    <a:pt x="19050" y="2833839"/>
                  </a:lnTo>
                  <a:lnTo>
                    <a:pt x="19050" y="2910039"/>
                  </a:lnTo>
                  <a:close/>
                </a:path>
                <a:path w="4857115" h="4519930" extrusionOk="0">
                  <a:moveTo>
                    <a:pt x="19050" y="2776689"/>
                  </a:moveTo>
                  <a:lnTo>
                    <a:pt x="0" y="2776689"/>
                  </a:lnTo>
                  <a:lnTo>
                    <a:pt x="0" y="2700489"/>
                  </a:lnTo>
                  <a:lnTo>
                    <a:pt x="19050" y="2700489"/>
                  </a:lnTo>
                  <a:lnTo>
                    <a:pt x="19050" y="2776689"/>
                  </a:lnTo>
                  <a:close/>
                </a:path>
                <a:path w="4857115" h="4519930" extrusionOk="0">
                  <a:moveTo>
                    <a:pt x="19050" y="2643339"/>
                  </a:moveTo>
                  <a:lnTo>
                    <a:pt x="0" y="2643339"/>
                  </a:lnTo>
                  <a:lnTo>
                    <a:pt x="0" y="2567139"/>
                  </a:lnTo>
                  <a:lnTo>
                    <a:pt x="19050" y="2567139"/>
                  </a:lnTo>
                  <a:lnTo>
                    <a:pt x="19050" y="2643339"/>
                  </a:lnTo>
                  <a:close/>
                </a:path>
                <a:path w="4857115" h="4519930" extrusionOk="0">
                  <a:moveTo>
                    <a:pt x="19050" y="2509989"/>
                  </a:moveTo>
                  <a:lnTo>
                    <a:pt x="0" y="2509989"/>
                  </a:lnTo>
                  <a:lnTo>
                    <a:pt x="0" y="2433789"/>
                  </a:lnTo>
                  <a:lnTo>
                    <a:pt x="19050" y="2433789"/>
                  </a:lnTo>
                  <a:lnTo>
                    <a:pt x="19050" y="2509989"/>
                  </a:lnTo>
                  <a:close/>
                </a:path>
                <a:path w="4857115" h="4519930" extrusionOk="0">
                  <a:moveTo>
                    <a:pt x="19050" y="2376639"/>
                  </a:moveTo>
                  <a:lnTo>
                    <a:pt x="0" y="2376639"/>
                  </a:lnTo>
                  <a:lnTo>
                    <a:pt x="0" y="2300439"/>
                  </a:lnTo>
                  <a:lnTo>
                    <a:pt x="19050" y="2300439"/>
                  </a:lnTo>
                  <a:lnTo>
                    <a:pt x="19050" y="2376639"/>
                  </a:lnTo>
                  <a:close/>
                </a:path>
                <a:path w="4857115" h="4519930" extrusionOk="0">
                  <a:moveTo>
                    <a:pt x="19050" y="2243289"/>
                  </a:moveTo>
                  <a:lnTo>
                    <a:pt x="0" y="2243289"/>
                  </a:lnTo>
                  <a:lnTo>
                    <a:pt x="0" y="2167089"/>
                  </a:lnTo>
                  <a:lnTo>
                    <a:pt x="19050" y="2167089"/>
                  </a:lnTo>
                  <a:lnTo>
                    <a:pt x="19050" y="2243289"/>
                  </a:lnTo>
                  <a:close/>
                </a:path>
                <a:path w="4857115" h="4519930" extrusionOk="0">
                  <a:moveTo>
                    <a:pt x="19050" y="2109939"/>
                  </a:moveTo>
                  <a:lnTo>
                    <a:pt x="0" y="2109939"/>
                  </a:lnTo>
                  <a:lnTo>
                    <a:pt x="0" y="2033739"/>
                  </a:lnTo>
                  <a:lnTo>
                    <a:pt x="19050" y="2033739"/>
                  </a:lnTo>
                  <a:lnTo>
                    <a:pt x="19050" y="2109939"/>
                  </a:lnTo>
                  <a:close/>
                </a:path>
                <a:path w="4857115" h="4519930" extrusionOk="0">
                  <a:moveTo>
                    <a:pt x="19050" y="1976589"/>
                  </a:moveTo>
                  <a:lnTo>
                    <a:pt x="0" y="1976589"/>
                  </a:lnTo>
                  <a:lnTo>
                    <a:pt x="0" y="1900389"/>
                  </a:lnTo>
                  <a:lnTo>
                    <a:pt x="19050" y="1900389"/>
                  </a:lnTo>
                  <a:lnTo>
                    <a:pt x="19050" y="1976589"/>
                  </a:lnTo>
                  <a:close/>
                </a:path>
                <a:path w="4857115" h="4519930" extrusionOk="0">
                  <a:moveTo>
                    <a:pt x="19050" y="1843239"/>
                  </a:moveTo>
                  <a:lnTo>
                    <a:pt x="0" y="1843239"/>
                  </a:lnTo>
                  <a:lnTo>
                    <a:pt x="0" y="1767039"/>
                  </a:lnTo>
                  <a:lnTo>
                    <a:pt x="19050" y="1767039"/>
                  </a:lnTo>
                  <a:lnTo>
                    <a:pt x="19050" y="1843239"/>
                  </a:lnTo>
                  <a:close/>
                </a:path>
                <a:path w="4857115" h="4519930" extrusionOk="0">
                  <a:moveTo>
                    <a:pt x="19050" y="1709889"/>
                  </a:moveTo>
                  <a:lnTo>
                    <a:pt x="0" y="1709889"/>
                  </a:lnTo>
                  <a:lnTo>
                    <a:pt x="0" y="1633689"/>
                  </a:lnTo>
                  <a:lnTo>
                    <a:pt x="19050" y="1633689"/>
                  </a:lnTo>
                  <a:lnTo>
                    <a:pt x="19050" y="1709889"/>
                  </a:lnTo>
                  <a:close/>
                </a:path>
                <a:path w="4857115" h="4519930" extrusionOk="0">
                  <a:moveTo>
                    <a:pt x="19050" y="1576539"/>
                  </a:moveTo>
                  <a:lnTo>
                    <a:pt x="0" y="1576539"/>
                  </a:lnTo>
                  <a:lnTo>
                    <a:pt x="0" y="1500339"/>
                  </a:lnTo>
                  <a:lnTo>
                    <a:pt x="19050" y="1500339"/>
                  </a:lnTo>
                  <a:lnTo>
                    <a:pt x="19050" y="1576539"/>
                  </a:lnTo>
                  <a:close/>
                </a:path>
                <a:path w="4857115" h="4519930" extrusionOk="0">
                  <a:moveTo>
                    <a:pt x="19050" y="1443189"/>
                  </a:moveTo>
                  <a:lnTo>
                    <a:pt x="0" y="1443189"/>
                  </a:lnTo>
                  <a:lnTo>
                    <a:pt x="0" y="1366989"/>
                  </a:lnTo>
                  <a:lnTo>
                    <a:pt x="19050" y="1366989"/>
                  </a:lnTo>
                  <a:lnTo>
                    <a:pt x="19050" y="1443189"/>
                  </a:lnTo>
                  <a:close/>
                </a:path>
                <a:path w="4857115" h="4519930" extrusionOk="0">
                  <a:moveTo>
                    <a:pt x="19050" y="1309839"/>
                  </a:moveTo>
                  <a:lnTo>
                    <a:pt x="0" y="1309839"/>
                  </a:lnTo>
                  <a:lnTo>
                    <a:pt x="0" y="1233639"/>
                  </a:lnTo>
                  <a:lnTo>
                    <a:pt x="19050" y="1233639"/>
                  </a:lnTo>
                  <a:lnTo>
                    <a:pt x="19050" y="1309839"/>
                  </a:lnTo>
                  <a:close/>
                </a:path>
                <a:path w="4857115" h="4519930" extrusionOk="0">
                  <a:moveTo>
                    <a:pt x="19050" y="1176489"/>
                  </a:moveTo>
                  <a:lnTo>
                    <a:pt x="0" y="1176489"/>
                  </a:lnTo>
                  <a:lnTo>
                    <a:pt x="0" y="1100289"/>
                  </a:lnTo>
                  <a:lnTo>
                    <a:pt x="19050" y="1100289"/>
                  </a:lnTo>
                  <a:lnTo>
                    <a:pt x="19050" y="1176489"/>
                  </a:lnTo>
                  <a:close/>
                </a:path>
                <a:path w="4857115" h="4519930" extrusionOk="0">
                  <a:moveTo>
                    <a:pt x="19050" y="1043139"/>
                  </a:moveTo>
                  <a:lnTo>
                    <a:pt x="0" y="1043139"/>
                  </a:lnTo>
                  <a:lnTo>
                    <a:pt x="0" y="966939"/>
                  </a:lnTo>
                  <a:lnTo>
                    <a:pt x="19050" y="966939"/>
                  </a:lnTo>
                  <a:lnTo>
                    <a:pt x="19050" y="1043139"/>
                  </a:lnTo>
                  <a:close/>
                </a:path>
                <a:path w="4857115" h="4519930" extrusionOk="0">
                  <a:moveTo>
                    <a:pt x="19050" y="909789"/>
                  </a:moveTo>
                  <a:lnTo>
                    <a:pt x="0" y="909789"/>
                  </a:lnTo>
                  <a:lnTo>
                    <a:pt x="0" y="833589"/>
                  </a:lnTo>
                  <a:lnTo>
                    <a:pt x="19050" y="833589"/>
                  </a:lnTo>
                  <a:lnTo>
                    <a:pt x="19050" y="909789"/>
                  </a:lnTo>
                  <a:close/>
                </a:path>
                <a:path w="4857115" h="4519930" extrusionOk="0">
                  <a:moveTo>
                    <a:pt x="19050" y="776439"/>
                  </a:moveTo>
                  <a:lnTo>
                    <a:pt x="0" y="776439"/>
                  </a:lnTo>
                  <a:lnTo>
                    <a:pt x="0" y="700239"/>
                  </a:lnTo>
                  <a:lnTo>
                    <a:pt x="19050" y="700239"/>
                  </a:lnTo>
                  <a:lnTo>
                    <a:pt x="19050" y="776439"/>
                  </a:lnTo>
                  <a:close/>
                </a:path>
                <a:path w="4857115" h="4519930" extrusionOk="0">
                  <a:moveTo>
                    <a:pt x="19050" y="643089"/>
                  </a:moveTo>
                  <a:lnTo>
                    <a:pt x="0" y="643089"/>
                  </a:lnTo>
                  <a:lnTo>
                    <a:pt x="0" y="566889"/>
                  </a:lnTo>
                  <a:lnTo>
                    <a:pt x="19050" y="566889"/>
                  </a:lnTo>
                  <a:lnTo>
                    <a:pt x="19050" y="643089"/>
                  </a:lnTo>
                  <a:close/>
                </a:path>
                <a:path w="4857115" h="4519930" extrusionOk="0">
                  <a:moveTo>
                    <a:pt x="19050" y="509739"/>
                  </a:moveTo>
                  <a:lnTo>
                    <a:pt x="0" y="509739"/>
                  </a:lnTo>
                  <a:lnTo>
                    <a:pt x="0" y="433539"/>
                  </a:lnTo>
                  <a:lnTo>
                    <a:pt x="19050" y="433539"/>
                  </a:lnTo>
                  <a:lnTo>
                    <a:pt x="19050" y="509739"/>
                  </a:lnTo>
                  <a:close/>
                </a:path>
                <a:path w="4857115" h="4519930" extrusionOk="0">
                  <a:moveTo>
                    <a:pt x="19050" y="376389"/>
                  </a:moveTo>
                  <a:lnTo>
                    <a:pt x="0" y="376389"/>
                  </a:lnTo>
                  <a:lnTo>
                    <a:pt x="0" y="300189"/>
                  </a:lnTo>
                  <a:lnTo>
                    <a:pt x="19050" y="300189"/>
                  </a:lnTo>
                  <a:lnTo>
                    <a:pt x="19050" y="376389"/>
                  </a:lnTo>
                  <a:close/>
                </a:path>
                <a:path w="4857115" h="4519930" extrusionOk="0">
                  <a:moveTo>
                    <a:pt x="19050" y="243039"/>
                  </a:moveTo>
                  <a:lnTo>
                    <a:pt x="0" y="243039"/>
                  </a:lnTo>
                  <a:lnTo>
                    <a:pt x="0" y="166839"/>
                  </a:lnTo>
                  <a:lnTo>
                    <a:pt x="19050" y="166839"/>
                  </a:lnTo>
                  <a:lnTo>
                    <a:pt x="19050" y="243039"/>
                  </a:lnTo>
                  <a:close/>
                </a:path>
                <a:path w="4857115" h="4519930" extrusionOk="0">
                  <a:moveTo>
                    <a:pt x="19050" y="109689"/>
                  </a:moveTo>
                  <a:lnTo>
                    <a:pt x="0" y="109689"/>
                  </a:lnTo>
                  <a:lnTo>
                    <a:pt x="0" y="33489"/>
                  </a:lnTo>
                  <a:lnTo>
                    <a:pt x="19050" y="33489"/>
                  </a:lnTo>
                  <a:lnTo>
                    <a:pt x="19050" y="109689"/>
                  </a:lnTo>
                  <a:close/>
                </a:path>
                <a:path w="4857115" h="4519930" extrusionOk="0">
                  <a:moveTo>
                    <a:pt x="118910" y="19050"/>
                  </a:moveTo>
                  <a:lnTo>
                    <a:pt x="42710" y="19050"/>
                  </a:lnTo>
                  <a:lnTo>
                    <a:pt x="42710" y="0"/>
                  </a:lnTo>
                  <a:lnTo>
                    <a:pt x="118910" y="0"/>
                  </a:lnTo>
                  <a:lnTo>
                    <a:pt x="118910" y="19050"/>
                  </a:lnTo>
                  <a:close/>
                </a:path>
                <a:path w="4857115" h="4519930" extrusionOk="0">
                  <a:moveTo>
                    <a:pt x="252260" y="19050"/>
                  </a:moveTo>
                  <a:lnTo>
                    <a:pt x="176060" y="19050"/>
                  </a:lnTo>
                  <a:lnTo>
                    <a:pt x="176060" y="0"/>
                  </a:lnTo>
                  <a:lnTo>
                    <a:pt x="252260" y="0"/>
                  </a:lnTo>
                  <a:lnTo>
                    <a:pt x="252260" y="19050"/>
                  </a:lnTo>
                  <a:close/>
                </a:path>
                <a:path w="4857115" h="4519930" extrusionOk="0">
                  <a:moveTo>
                    <a:pt x="385610" y="19050"/>
                  </a:moveTo>
                  <a:lnTo>
                    <a:pt x="309410" y="19050"/>
                  </a:lnTo>
                  <a:lnTo>
                    <a:pt x="309410" y="0"/>
                  </a:lnTo>
                  <a:lnTo>
                    <a:pt x="385610" y="0"/>
                  </a:lnTo>
                  <a:lnTo>
                    <a:pt x="385610" y="19050"/>
                  </a:lnTo>
                  <a:close/>
                </a:path>
                <a:path w="4857115" h="4519930" extrusionOk="0">
                  <a:moveTo>
                    <a:pt x="518960" y="19050"/>
                  </a:moveTo>
                  <a:lnTo>
                    <a:pt x="442760" y="19050"/>
                  </a:lnTo>
                  <a:lnTo>
                    <a:pt x="442760" y="0"/>
                  </a:lnTo>
                  <a:lnTo>
                    <a:pt x="518960" y="0"/>
                  </a:lnTo>
                  <a:lnTo>
                    <a:pt x="518960" y="19050"/>
                  </a:lnTo>
                  <a:close/>
                </a:path>
                <a:path w="4857115" h="4519930" extrusionOk="0">
                  <a:moveTo>
                    <a:pt x="652310" y="19050"/>
                  </a:moveTo>
                  <a:lnTo>
                    <a:pt x="576110" y="19050"/>
                  </a:lnTo>
                  <a:lnTo>
                    <a:pt x="576110" y="0"/>
                  </a:lnTo>
                  <a:lnTo>
                    <a:pt x="652310" y="0"/>
                  </a:lnTo>
                  <a:lnTo>
                    <a:pt x="652310" y="19050"/>
                  </a:lnTo>
                  <a:close/>
                </a:path>
                <a:path w="4857115" h="4519930" extrusionOk="0">
                  <a:moveTo>
                    <a:pt x="785660" y="19050"/>
                  </a:moveTo>
                  <a:lnTo>
                    <a:pt x="709460" y="19050"/>
                  </a:lnTo>
                  <a:lnTo>
                    <a:pt x="709460" y="0"/>
                  </a:lnTo>
                  <a:lnTo>
                    <a:pt x="785660" y="0"/>
                  </a:lnTo>
                  <a:lnTo>
                    <a:pt x="785660" y="19050"/>
                  </a:lnTo>
                  <a:close/>
                </a:path>
                <a:path w="4857115" h="4519930" extrusionOk="0">
                  <a:moveTo>
                    <a:pt x="919010" y="19050"/>
                  </a:moveTo>
                  <a:lnTo>
                    <a:pt x="842810" y="19050"/>
                  </a:lnTo>
                  <a:lnTo>
                    <a:pt x="842810" y="0"/>
                  </a:lnTo>
                  <a:lnTo>
                    <a:pt x="919010" y="0"/>
                  </a:lnTo>
                  <a:lnTo>
                    <a:pt x="919010" y="19050"/>
                  </a:lnTo>
                  <a:close/>
                </a:path>
                <a:path w="4857115" h="4519930" extrusionOk="0">
                  <a:moveTo>
                    <a:pt x="1052360" y="19050"/>
                  </a:moveTo>
                  <a:lnTo>
                    <a:pt x="976160" y="19050"/>
                  </a:lnTo>
                  <a:lnTo>
                    <a:pt x="976160" y="0"/>
                  </a:lnTo>
                  <a:lnTo>
                    <a:pt x="1052360" y="0"/>
                  </a:lnTo>
                  <a:lnTo>
                    <a:pt x="1052360" y="19050"/>
                  </a:lnTo>
                  <a:close/>
                </a:path>
                <a:path w="4857115" h="4519930" extrusionOk="0">
                  <a:moveTo>
                    <a:pt x="1185710" y="19050"/>
                  </a:moveTo>
                  <a:lnTo>
                    <a:pt x="1109510" y="19050"/>
                  </a:lnTo>
                  <a:lnTo>
                    <a:pt x="1109510" y="0"/>
                  </a:lnTo>
                  <a:lnTo>
                    <a:pt x="1185710" y="0"/>
                  </a:lnTo>
                  <a:lnTo>
                    <a:pt x="1185710" y="19050"/>
                  </a:lnTo>
                  <a:close/>
                </a:path>
                <a:path w="4857115" h="4519930" extrusionOk="0">
                  <a:moveTo>
                    <a:pt x="1319060" y="19050"/>
                  </a:moveTo>
                  <a:lnTo>
                    <a:pt x="1242860" y="19050"/>
                  </a:lnTo>
                  <a:lnTo>
                    <a:pt x="1242860" y="0"/>
                  </a:lnTo>
                  <a:lnTo>
                    <a:pt x="1319060" y="0"/>
                  </a:lnTo>
                  <a:lnTo>
                    <a:pt x="1319060" y="19050"/>
                  </a:lnTo>
                  <a:close/>
                </a:path>
                <a:path w="4857115" h="4519930" extrusionOk="0">
                  <a:moveTo>
                    <a:pt x="1452410" y="19050"/>
                  </a:moveTo>
                  <a:lnTo>
                    <a:pt x="1376210" y="19050"/>
                  </a:lnTo>
                  <a:lnTo>
                    <a:pt x="1376210" y="0"/>
                  </a:lnTo>
                  <a:lnTo>
                    <a:pt x="1452410" y="0"/>
                  </a:lnTo>
                  <a:lnTo>
                    <a:pt x="1452410" y="19050"/>
                  </a:lnTo>
                  <a:close/>
                </a:path>
                <a:path w="4857115" h="4519930" extrusionOk="0">
                  <a:moveTo>
                    <a:pt x="1585760" y="19050"/>
                  </a:moveTo>
                  <a:lnTo>
                    <a:pt x="1509560" y="19050"/>
                  </a:lnTo>
                  <a:lnTo>
                    <a:pt x="1509560" y="0"/>
                  </a:lnTo>
                  <a:lnTo>
                    <a:pt x="1585760" y="0"/>
                  </a:lnTo>
                  <a:lnTo>
                    <a:pt x="1585760" y="19050"/>
                  </a:lnTo>
                  <a:close/>
                </a:path>
                <a:path w="4857115" h="4519930" extrusionOk="0">
                  <a:moveTo>
                    <a:pt x="1719110" y="19050"/>
                  </a:moveTo>
                  <a:lnTo>
                    <a:pt x="1642910" y="19050"/>
                  </a:lnTo>
                  <a:lnTo>
                    <a:pt x="1642910" y="0"/>
                  </a:lnTo>
                  <a:lnTo>
                    <a:pt x="1719110" y="0"/>
                  </a:lnTo>
                  <a:lnTo>
                    <a:pt x="1719110" y="19050"/>
                  </a:lnTo>
                  <a:close/>
                </a:path>
                <a:path w="4857115" h="4519930" extrusionOk="0">
                  <a:moveTo>
                    <a:pt x="1852460" y="19050"/>
                  </a:moveTo>
                  <a:lnTo>
                    <a:pt x="1776260" y="19050"/>
                  </a:lnTo>
                  <a:lnTo>
                    <a:pt x="1776260" y="0"/>
                  </a:lnTo>
                  <a:lnTo>
                    <a:pt x="1852460" y="0"/>
                  </a:lnTo>
                  <a:lnTo>
                    <a:pt x="1852460" y="19050"/>
                  </a:lnTo>
                  <a:close/>
                </a:path>
                <a:path w="4857115" h="4519930" extrusionOk="0">
                  <a:moveTo>
                    <a:pt x="1985810" y="19050"/>
                  </a:moveTo>
                  <a:lnTo>
                    <a:pt x="1909610" y="19050"/>
                  </a:lnTo>
                  <a:lnTo>
                    <a:pt x="1909610" y="0"/>
                  </a:lnTo>
                  <a:lnTo>
                    <a:pt x="1985810" y="0"/>
                  </a:lnTo>
                  <a:lnTo>
                    <a:pt x="1985810" y="19050"/>
                  </a:lnTo>
                  <a:close/>
                </a:path>
                <a:path w="4857115" h="4519930" extrusionOk="0">
                  <a:moveTo>
                    <a:pt x="2119160" y="19050"/>
                  </a:moveTo>
                  <a:lnTo>
                    <a:pt x="2042960" y="19050"/>
                  </a:lnTo>
                  <a:lnTo>
                    <a:pt x="2042960" y="0"/>
                  </a:lnTo>
                  <a:lnTo>
                    <a:pt x="2119160" y="0"/>
                  </a:lnTo>
                  <a:lnTo>
                    <a:pt x="2119160" y="19050"/>
                  </a:lnTo>
                  <a:close/>
                </a:path>
                <a:path w="4857115" h="4519930" extrusionOk="0">
                  <a:moveTo>
                    <a:pt x="2252510" y="19050"/>
                  </a:moveTo>
                  <a:lnTo>
                    <a:pt x="2176310" y="19050"/>
                  </a:lnTo>
                  <a:lnTo>
                    <a:pt x="2176310" y="0"/>
                  </a:lnTo>
                  <a:lnTo>
                    <a:pt x="2252510" y="0"/>
                  </a:lnTo>
                  <a:lnTo>
                    <a:pt x="2252510" y="19050"/>
                  </a:lnTo>
                  <a:close/>
                </a:path>
                <a:path w="4857115" h="4519930" extrusionOk="0">
                  <a:moveTo>
                    <a:pt x="2385860" y="19050"/>
                  </a:moveTo>
                  <a:lnTo>
                    <a:pt x="2309660" y="19050"/>
                  </a:lnTo>
                  <a:lnTo>
                    <a:pt x="2309660" y="0"/>
                  </a:lnTo>
                  <a:lnTo>
                    <a:pt x="2385860" y="0"/>
                  </a:lnTo>
                  <a:lnTo>
                    <a:pt x="2385860" y="19050"/>
                  </a:lnTo>
                  <a:close/>
                </a:path>
                <a:path w="4857115" h="4519930" extrusionOk="0">
                  <a:moveTo>
                    <a:pt x="2519210" y="19050"/>
                  </a:moveTo>
                  <a:lnTo>
                    <a:pt x="2443010" y="19050"/>
                  </a:lnTo>
                  <a:lnTo>
                    <a:pt x="2443010" y="0"/>
                  </a:lnTo>
                  <a:lnTo>
                    <a:pt x="2519210" y="0"/>
                  </a:lnTo>
                  <a:lnTo>
                    <a:pt x="2519210" y="19050"/>
                  </a:lnTo>
                  <a:close/>
                </a:path>
                <a:path w="4857115" h="4519930" extrusionOk="0">
                  <a:moveTo>
                    <a:pt x="2652560" y="19050"/>
                  </a:moveTo>
                  <a:lnTo>
                    <a:pt x="2576360" y="19050"/>
                  </a:lnTo>
                  <a:lnTo>
                    <a:pt x="2576360" y="0"/>
                  </a:lnTo>
                  <a:lnTo>
                    <a:pt x="2652560" y="0"/>
                  </a:lnTo>
                  <a:lnTo>
                    <a:pt x="2652560" y="19050"/>
                  </a:lnTo>
                  <a:close/>
                </a:path>
                <a:path w="4857115" h="4519930" extrusionOk="0">
                  <a:moveTo>
                    <a:pt x="2785910" y="19050"/>
                  </a:moveTo>
                  <a:lnTo>
                    <a:pt x="2709710" y="19050"/>
                  </a:lnTo>
                  <a:lnTo>
                    <a:pt x="2709710" y="0"/>
                  </a:lnTo>
                  <a:lnTo>
                    <a:pt x="2785910" y="0"/>
                  </a:lnTo>
                  <a:lnTo>
                    <a:pt x="2785910" y="19050"/>
                  </a:lnTo>
                  <a:close/>
                </a:path>
                <a:path w="4857115" h="4519930" extrusionOk="0">
                  <a:moveTo>
                    <a:pt x="2919260" y="19050"/>
                  </a:moveTo>
                  <a:lnTo>
                    <a:pt x="2843060" y="19050"/>
                  </a:lnTo>
                  <a:lnTo>
                    <a:pt x="2843060" y="0"/>
                  </a:lnTo>
                  <a:lnTo>
                    <a:pt x="2919260" y="0"/>
                  </a:lnTo>
                  <a:lnTo>
                    <a:pt x="2919260" y="19050"/>
                  </a:lnTo>
                  <a:close/>
                </a:path>
                <a:path w="4857115" h="4519930" extrusionOk="0">
                  <a:moveTo>
                    <a:pt x="3052610" y="19050"/>
                  </a:moveTo>
                  <a:lnTo>
                    <a:pt x="2976410" y="19050"/>
                  </a:lnTo>
                  <a:lnTo>
                    <a:pt x="2976410" y="0"/>
                  </a:lnTo>
                  <a:lnTo>
                    <a:pt x="3052610" y="0"/>
                  </a:lnTo>
                  <a:lnTo>
                    <a:pt x="3052610" y="19050"/>
                  </a:lnTo>
                  <a:close/>
                </a:path>
                <a:path w="4857115" h="4519930" extrusionOk="0">
                  <a:moveTo>
                    <a:pt x="3185960" y="19050"/>
                  </a:moveTo>
                  <a:lnTo>
                    <a:pt x="3109760" y="19050"/>
                  </a:lnTo>
                  <a:lnTo>
                    <a:pt x="3109760" y="0"/>
                  </a:lnTo>
                  <a:lnTo>
                    <a:pt x="3185960" y="0"/>
                  </a:lnTo>
                  <a:lnTo>
                    <a:pt x="3185960" y="19050"/>
                  </a:lnTo>
                  <a:close/>
                </a:path>
                <a:path w="4857115" h="4519930" extrusionOk="0">
                  <a:moveTo>
                    <a:pt x="3319310" y="19050"/>
                  </a:moveTo>
                  <a:lnTo>
                    <a:pt x="3243110" y="19050"/>
                  </a:lnTo>
                  <a:lnTo>
                    <a:pt x="3243110" y="0"/>
                  </a:lnTo>
                  <a:lnTo>
                    <a:pt x="3319310" y="0"/>
                  </a:lnTo>
                  <a:lnTo>
                    <a:pt x="3319310" y="19050"/>
                  </a:lnTo>
                  <a:close/>
                </a:path>
                <a:path w="4857115" h="4519930" extrusionOk="0">
                  <a:moveTo>
                    <a:pt x="3452660" y="19050"/>
                  </a:moveTo>
                  <a:lnTo>
                    <a:pt x="3376460" y="19050"/>
                  </a:lnTo>
                  <a:lnTo>
                    <a:pt x="3376460" y="0"/>
                  </a:lnTo>
                  <a:lnTo>
                    <a:pt x="3452660" y="0"/>
                  </a:lnTo>
                  <a:lnTo>
                    <a:pt x="3452660" y="19050"/>
                  </a:lnTo>
                  <a:close/>
                </a:path>
                <a:path w="4857115" h="4519930" extrusionOk="0">
                  <a:moveTo>
                    <a:pt x="3586010" y="19050"/>
                  </a:moveTo>
                  <a:lnTo>
                    <a:pt x="3509810" y="19050"/>
                  </a:lnTo>
                  <a:lnTo>
                    <a:pt x="3509810" y="0"/>
                  </a:lnTo>
                  <a:lnTo>
                    <a:pt x="3586010" y="0"/>
                  </a:lnTo>
                  <a:lnTo>
                    <a:pt x="3586010" y="19050"/>
                  </a:lnTo>
                  <a:close/>
                </a:path>
                <a:path w="4857115" h="4519930" extrusionOk="0">
                  <a:moveTo>
                    <a:pt x="3719360" y="19050"/>
                  </a:moveTo>
                  <a:lnTo>
                    <a:pt x="3643160" y="19050"/>
                  </a:lnTo>
                  <a:lnTo>
                    <a:pt x="3643160" y="0"/>
                  </a:lnTo>
                  <a:lnTo>
                    <a:pt x="3719360" y="0"/>
                  </a:lnTo>
                  <a:lnTo>
                    <a:pt x="3719360" y="19050"/>
                  </a:lnTo>
                  <a:close/>
                </a:path>
                <a:path w="4857115" h="4519930" extrusionOk="0">
                  <a:moveTo>
                    <a:pt x="3852710" y="19050"/>
                  </a:moveTo>
                  <a:lnTo>
                    <a:pt x="3776510" y="19050"/>
                  </a:lnTo>
                  <a:lnTo>
                    <a:pt x="3776510" y="0"/>
                  </a:lnTo>
                  <a:lnTo>
                    <a:pt x="3852710" y="0"/>
                  </a:lnTo>
                  <a:lnTo>
                    <a:pt x="3852710" y="19050"/>
                  </a:lnTo>
                  <a:close/>
                </a:path>
                <a:path w="4857115" h="4519930" extrusionOk="0">
                  <a:moveTo>
                    <a:pt x="3986060" y="19050"/>
                  </a:moveTo>
                  <a:lnTo>
                    <a:pt x="3909860" y="19050"/>
                  </a:lnTo>
                  <a:lnTo>
                    <a:pt x="3909860" y="0"/>
                  </a:lnTo>
                  <a:lnTo>
                    <a:pt x="3986060" y="0"/>
                  </a:lnTo>
                  <a:lnTo>
                    <a:pt x="3986060" y="19050"/>
                  </a:lnTo>
                  <a:close/>
                </a:path>
                <a:path w="4857115" h="4519930" extrusionOk="0">
                  <a:moveTo>
                    <a:pt x="4119410" y="19050"/>
                  </a:moveTo>
                  <a:lnTo>
                    <a:pt x="4043210" y="19050"/>
                  </a:lnTo>
                  <a:lnTo>
                    <a:pt x="4043210" y="0"/>
                  </a:lnTo>
                  <a:lnTo>
                    <a:pt x="4119410" y="0"/>
                  </a:lnTo>
                  <a:lnTo>
                    <a:pt x="4119410" y="19050"/>
                  </a:lnTo>
                  <a:close/>
                </a:path>
                <a:path w="4857115" h="4519930" extrusionOk="0">
                  <a:moveTo>
                    <a:pt x="4252760" y="19050"/>
                  </a:moveTo>
                  <a:lnTo>
                    <a:pt x="4176560" y="19050"/>
                  </a:lnTo>
                  <a:lnTo>
                    <a:pt x="4176560" y="0"/>
                  </a:lnTo>
                  <a:lnTo>
                    <a:pt x="4252760" y="0"/>
                  </a:lnTo>
                  <a:lnTo>
                    <a:pt x="4252760" y="19050"/>
                  </a:lnTo>
                  <a:close/>
                </a:path>
                <a:path w="4857115" h="4519930" extrusionOk="0">
                  <a:moveTo>
                    <a:pt x="4386110" y="19050"/>
                  </a:moveTo>
                  <a:lnTo>
                    <a:pt x="4309910" y="19050"/>
                  </a:lnTo>
                  <a:lnTo>
                    <a:pt x="4309910" y="0"/>
                  </a:lnTo>
                  <a:lnTo>
                    <a:pt x="4386110" y="0"/>
                  </a:lnTo>
                  <a:lnTo>
                    <a:pt x="4386110" y="19050"/>
                  </a:lnTo>
                  <a:close/>
                </a:path>
                <a:path w="4857115" h="4519930" extrusionOk="0">
                  <a:moveTo>
                    <a:pt x="4519460" y="19050"/>
                  </a:moveTo>
                  <a:lnTo>
                    <a:pt x="4443260" y="19050"/>
                  </a:lnTo>
                  <a:lnTo>
                    <a:pt x="4443260" y="0"/>
                  </a:lnTo>
                  <a:lnTo>
                    <a:pt x="4519460" y="0"/>
                  </a:lnTo>
                  <a:lnTo>
                    <a:pt x="4519460" y="19050"/>
                  </a:lnTo>
                  <a:close/>
                </a:path>
                <a:path w="4857115" h="4519930" extrusionOk="0">
                  <a:moveTo>
                    <a:pt x="4652810" y="19050"/>
                  </a:moveTo>
                  <a:lnTo>
                    <a:pt x="4576610" y="19050"/>
                  </a:lnTo>
                  <a:lnTo>
                    <a:pt x="4576610" y="0"/>
                  </a:lnTo>
                  <a:lnTo>
                    <a:pt x="4652810" y="0"/>
                  </a:lnTo>
                  <a:lnTo>
                    <a:pt x="4652810" y="19050"/>
                  </a:lnTo>
                  <a:close/>
                </a:path>
                <a:path w="4857115" h="4519930" extrusionOk="0">
                  <a:moveTo>
                    <a:pt x="4786160" y="19050"/>
                  </a:moveTo>
                  <a:lnTo>
                    <a:pt x="4709960" y="19050"/>
                  </a:lnTo>
                  <a:lnTo>
                    <a:pt x="4709960" y="0"/>
                  </a:lnTo>
                  <a:lnTo>
                    <a:pt x="4786160" y="0"/>
                  </a:lnTo>
                  <a:lnTo>
                    <a:pt x="4786160" y="19050"/>
                  </a:lnTo>
                  <a:close/>
                </a:path>
                <a:path w="4857115" h="4519930" extrusionOk="0">
                  <a:moveTo>
                    <a:pt x="4856645" y="19050"/>
                  </a:moveTo>
                  <a:lnTo>
                    <a:pt x="4847120" y="19050"/>
                  </a:lnTo>
                  <a:lnTo>
                    <a:pt x="4843310" y="15240"/>
                  </a:lnTo>
                  <a:lnTo>
                    <a:pt x="4843310" y="0"/>
                  </a:lnTo>
                  <a:lnTo>
                    <a:pt x="4847120" y="0"/>
                  </a:lnTo>
                  <a:lnTo>
                    <a:pt x="4856645" y="9525"/>
                  </a:lnTo>
                  <a:lnTo>
                    <a:pt x="4856645" y="19050"/>
                  </a:lnTo>
                  <a:close/>
                </a:path>
                <a:path w="4857115" h="4519930" extrusionOk="0">
                  <a:moveTo>
                    <a:pt x="4856645" y="81902"/>
                  </a:moveTo>
                  <a:lnTo>
                    <a:pt x="4837595" y="81902"/>
                  </a:lnTo>
                  <a:lnTo>
                    <a:pt x="4837595" y="9525"/>
                  </a:lnTo>
                  <a:lnTo>
                    <a:pt x="4843310" y="15240"/>
                  </a:lnTo>
                  <a:lnTo>
                    <a:pt x="4843310" y="19050"/>
                  </a:lnTo>
                  <a:lnTo>
                    <a:pt x="4856645" y="19050"/>
                  </a:lnTo>
                  <a:lnTo>
                    <a:pt x="4856645" y="81902"/>
                  </a:lnTo>
                  <a:close/>
                </a:path>
                <a:path w="4857115" h="4519930" extrusionOk="0">
                  <a:moveTo>
                    <a:pt x="4847120" y="19050"/>
                  </a:moveTo>
                  <a:lnTo>
                    <a:pt x="4843310" y="19050"/>
                  </a:lnTo>
                  <a:lnTo>
                    <a:pt x="4843310" y="15240"/>
                  </a:lnTo>
                  <a:lnTo>
                    <a:pt x="4847120" y="19050"/>
                  </a:lnTo>
                  <a:close/>
                </a:path>
                <a:path w="4857115" h="4519930" extrusionOk="0">
                  <a:moveTo>
                    <a:pt x="4856645" y="215252"/>
                  </a:moveTo>
                  <a:lnTo>
                    <a:pt x="4837595" y="215252"/>
                  </a:lnTo>
                  <a:lnTo>
                    <a:pt x="4837595" y="139052"/>
                  </a:lnTo>
                  <a:lnTo>
                    <a:pt x="4856645" y="139052"/>
                  </a:lnTo>
                  <a:lnTo>
                    <a:pt x="4856645" y="215252"/>
                  </a:lnTo>
                  <a:close/>
                </a:path>
                <a:path w="4857115" h="4519930" extrusionOk="0">
                  <a:moveTo>
                    <a:pt x="4856645" y="348602"/>
                  </a:moveTo>
                  <a:lnTo>
                    <a:pt x="4837595" y="348602"/>
                  </a:lnTo>
                  <a:lnTo>
                    <a:pt x="4837595" y="272402"/>
                  </a:lnTo>
                  <a:lnTo>
                    <a:pt x="4856645" y="272402"/>
                  </a:lnTo>
                  <a:lnTo>
                    <a:pt x="4856645" y="348602"/>
                  </a:lnTo>
                  <a:close/>
                </a:path>
                <a:path w="4857115" h="4519930" extrusionOk="0">
                  <a:moveTo>
                    <a:pt x="4856645" y="481952"/>
                  </a:moveTo>
                  <a:lnTo>
                    <a:pt x="4837595" y="481952"/>
                  </a:lnTo>
                  <a:lnTo>
                    <a:pt x="4837595" y="405752"/>
                  </a:lnTo>
                  <a:lnTo>
                    <a:pt x="4856645" y="405752"/>
                  </a:lnTo>
                  <a:lnTo>
                    <a:pt x="4856645" y="481952"/>
                  </a:lnTo>
                  <a:close/>
                </a:path>
                <a:path w="4857115" h="4519930" extrusionOk="0">
                  <a:moveTo>
                    <a:pt x="4856645" y="615302"/>
                  </a:moveTo>
                  <a:lnTo>
                    <a:pt x="4837595" y="615302"/>
                  </a:lnTo>
                  <a:lnTo>
                    <a:pt x="4837595" y="539102"/>
                  </a:lnTo>
                  <a:lnTo>
                    <a:pt x="4856645" y="539102"/>
                  </a:lnTo>
                  <a:lnTo>
                    <a:pt x="4856645" y="615302"/>
                  </a:lnTo>
                  <a:close/>
                </a:path>
                <a:path w="4857115" h="4519930" extrusionOk="0">
                  <a:moveTo>
                    <a:pt x="4856645" y="748652"/>
                  </a:moveTo>
                  <a:lnTo>
                    <a:pt x="4837595" y="748652"/>
                  </a:lnTo>
                  <a:lnTo>
                    <a:pt x="4837595" y="672452"/>
                  </a:lnTo>
                  <a:lnTo>
                    <a:pt x="4856645" y="672452"/>
                  </a:lnTo>
                  <a:lnTo>
                    <a:pt x="4856645" y="748652"/>
                  </a:lnTo>
                  <a:close/>
                </a:path>
                <a:path w="4857115" h="4519930" extrusionOk="0">
                  <a:moveTo>
                    <a:pt x="4856645" y="882002"/>
                  </a:moveTo>
                  <a:lnTo>
                    <a:pt x="4837595" y="882002"/>
                  </a:lnTo>
                  <a:lnTo>
                    <a:pt x="4837595" y="805802"/>
                  </a:lnTo>
                  <a:lnTo>
                    <a:pt x="4856645" y="805802"/>
                  </a:lnTo>
                  <a:lnTo>
                    <a:pt x="4856645" y="882002"/>
                  </a:lnTo>
                  <a:close/>
                </a:path>
                <a:path w="4857115" h="4519930" extrusionOk="0">
                  <a:moveTo>
                    <a:pt x="4856645" y="1015352"/>
                  </a:moveTo>
                  <a:lnTo>
                    <a:pt x="4837595" y="1015352"/>
                  </a:lnTo>
                  <a:lnTo>
                    <a:pt x="4837595" y="939152"/>
                  </a:lnTo>
                  <a:lnTo>
                    <a:pt x="4856645" y="939152"/>
                  </a:lnTo>
                  <a:lnTo>
                    <a:pt x="4856645" y="1015352"/>
                  </a:lnTo>
                  <a:close/>
                </a:path>
                <a:path w="4857115" h="4519930" extrusionOk="0">
                  <a:moveTo>
                    <a:pt x="4856645" y="1148702"/>
                  </a:moveTo>
                  <a:lnTo>
                    <a:pt x="4837595" y="1148702"/>
                  </a:lnTo>
                  <a:lnTo>
                    <a:pt x="4837595" y="1072502"/>
                  </a:lnTo>
                  <a:lnTo>
                    <a:pt x="4856645" y="1072502"/>
                  </a:lnTo>
                  <a:lnTo>
                    <a:pt x="4856645" y="1148702"/>
                  </a:lnTo>
                  <a:close/>
                </a:path>
                <a:path w="4857115" h="4519930" extrusionOk="0">
                  <a:moveTo>
                    <a:pt x="4856645" y="1282052"/>
                  </a:moveTo>
                  <a:lnTo>
                    <a:pt x="4837595" y="1282052"/>
                  </a:lnTo>
                  <a:lnTo>
                    <a:pt x="4837595" y="1205852"/>
                  </a:lnTo>
                  <a:lnTo>
                    <a:pt x="4856645" y="1205852"/>
                  </a:lnTo>
                  <a:lnTo>
                    <a:pt x="4856645" y="1282052"/>
                  </a:lnTo>
                  <a:close/>
                </a:path>
                <a:path w="4857115" h="4519930" extrusionOk="0">
                  <a:moveTo>
                    <a:pt x="4856645" y="1415402"/>
                  </a:moveTo>
                  <a:lnTo>
                    <a:pt x="4837595" y="1415402"/>
                  </a:lnTo>
                  <a:lnTo>
                    <a:pt x="4837595" y="1339202"/>
                  </a:lnTo>
                  <a:lnTo>
                    <a:pt x="4856645" y="1339202"/>
                  </a:lnTo>
                  <a:lnTo>
                    <a:pt x="4856645" y="1415402"/>
                  </a:lnTo>
                  <a:close/>
                </a:path>
                <a:path w="4857115" h="4519930" extrusionOk="0">
                  <a:moveTo>
                    <a:pt x="4856645" y="1548752"/>
                  </a:moveTo>
                  <a:lnTo>
                    <a:pt x="4837595" y="1548752"/>
                  </a:lnTo>
                  <a:lnTo>
                    <a:pt x="4837595" y="1472552"/>
                  </a:lnTo>
                  <a:lnTo>
                    <a:pt x="4856645" y="1472552"/>
                  </a:lnTo>
                  <a:lnTo>
                    <a:pt x="4856645" y="1548752"/>
                  </a:lnTo>
                  <a:close/>
                </a:path>
                <a:path w="4857115" h="4519930" extrusionOk="0">
                  <a:moveTo>
                    <a:pt x="4856645" y="1682102"/>
                  </a:moveTo>
                  <a:lnTo>
                    <a:pt x="4837595" y="1682102"/>
                  </a:lnTo>
                  <a:lnTo>
                    <a:pt x="4837595" y="1605902"/>
                  </a:lnTo>
                  <a:lnTo>
                    <a:pt x="4856645" y="1605902"/>
                  </a:lnTo>
                  <a:lnTo>
                    <a:pt x="4856645" y="1682102"/>
                  </a:lnTo>
                  <a:close/>
                </a:path>
                <a:path w="4857115" h="4519930" extrusionOk="0">
                  <a:moveTo>
                    <a:pt x="4856645" y="1815452"/>
                  </a:moveTo>
                  <a:lnTo>
                    <a:pt x="4837595" y="1815452"/>
                  </a:lnTo>
                  <a:lnTo>
                    <a:pt x="4837595" y="1739252"/>
                  </a:lnTo>
                  <a:lnTo>
                    <a:pt x="4856645" y="1739252"/>
                  </a:lnTo>
                  <a:lnTo>
                    <a:pt x="4856645" y="1815452"/>
                  </a:lnTo>
                  <a:close/>
                </a:path>
                <a:path w="4857115" h="4519930" extrusionOk="0">
                  <a:moveTo>
                    <a:pt x="4856645" y="1948802"/>
                  </a:moveTo>
                  <a:lnTo>
                    <a:pt x="4837595" y="1948802"/>
                  </a:lnTo>
                  <a:lnTo>
                    <a:pt x="4837595" y="1872602"/>
                  </a:lnTo>
                  <a:lnTo>
                    <a:pt x="4856645" y="1872602"/>
                  </a:lnTo>
                  <a:lnTo>
                    <a:pt x="4856645" y="1948802"/>
                  </a:lnTo>
                  <a:close/>
                </a:path>
                <a:path w="4857115" h="4519930" extrusionOk="0">
                  <a:moveTo>
                    <a:pt x="4856645" y="2082152"/>
                  </a:moveTo>
                  <a:lnTo>
                    <a:pt x="4837595" y="2082152"/>
                  </a:lnTo>
                  <a:lnTo>
                    <a:pt x="4837595" y="2005952"/>
                  </a:lnTo>
                  <a:lnTo>
                    <a:pt x="4856645" y="2005952"/>
                  </a:lnTo>
                  <a:lnTo>
                    <a:pt x="4856645" y="2082152"/>
                  </a:lnTo>
                  <a:close/>
                </a:path>
                <a:path w="4857115" h="4519930" extrusionOk="0">
                  <a:moveTo>
                    <a:pt x="4856645" y="2215502"/>
                  </a:moveTo>
                  <a:lnTo>
                    <a:pt x="4837595" y="2215502"/>
                  </a:lnTo>
                  <a:lnTo>
                    <a:pt x="4837595" y="2139302"/>
                  </a:lnTo>
                  <a:lnTo>
                    <a:pt x="4856645" y="2139302"/>
                  </a:lnTo>
                  <a:lnTo>
                    <a:pt x="4856645" y="2215502"/>
                  </a:lnTo>
                  <a:close/>
                </a:path>
                <a:path w="4857115" h="4519930" extrusionOk="0">
                  <a:moveTo>
                    <a:pt x="4856645" y="2348852"/>
                  </a:moveTo>
                  <a:lnTo>
                    <a:pt x="4837595" y="2348852"/>
                  </a:lnTo>
                  <a:lnTo>
                    <a:pt x="4837595" y="2272652"/>
                  </a:lnTo>
                  <a:lnTo>
                    <a:pt x="4856645" y="2272652"/>
                  </a:lnTo>
                  <a:lnTo>
                    <a:pt x="4856645" y="2348852"/>
                  </a:lnTo>
                  <a:close/>
                </a:path>
                <a:path w="4857115" h="4519930" extrusionOk="0">
                  <a:moveTo>
                    <a:pt x="4856645" y="2482202"/>
                  </a:moveTo>
                  <a:lnTo>
                    <a:pt x="4837595" y="2482202"/>
                  </a:lnTo>
                  <a:lnTo>
                    <a:pt x="4837595" y="2406002"/>
                  </a:lnTo>
                  <a:lnTo>
                    <a:pt x="4856645" y="2406002"/>
                  </a:lnTo>
                  <a:lnTo>
                    <a:pt x="4856645" y="2482202"/>
                  </a:lnTo>
                  <a:close/>
                </a:path>
                <a:path w="4857115" h="4519930" extrusionOk="0">
                  <a:moveTo>
                    <a:pt x="4856645" y="2615552"/>
                  </a:moveTo>
                  <a:lnTo>
                    <a:pt x="4837595" y="2615552"/>
                  </a:lnTo>
                  <a:lnTo>
                    <a:pt x="4837595" y="2539352"/>
                  </a:lnTo>
                  <a:lnTo>
                    <a:pt x="4856645" y="2539352"/>
                  </a:lnTo>
                  <a:lnTo>
                    <a:pt x="4856645" y="2615552"/>
                  </a:lnTo>
                  <a:close/>
                </a:path>
                <a:path w="4857115" h="4519930" extrusionOk="0">
                  <a:moveTo>
                    <a:pt x="4856645" y="2748902"/>
                  </a:moveTo>
                  <a:lnTo>
                    <a:pt x="4837595" y="2748902"/>
                  </a:lnTo>
                  <a:lnTo>
                    <a:pt x="4837595" y="2672702"/>
                  </a:lnTo>
                  <a:lnTo>
                    <a:pt x="4856645" y="2672702"/>
                  </a:lnTo>
                  <a:lnTo>
                    <a:pt x="4856645" y="2748902"/>
                  </a:lnTo>
                  <a:close/>
                </a:path>
                <a:path w="4857115" h="4519930" extrusionOk="0">
                  <a:moveTo>
                    <a:pt x="4856645" y="2882252"/>
                  </a:moveTo>
                  <a:lnTo>
                    <a:pt x="4837595" y="2882252"/>
                  </a:lnTo>
                  <a:lnTo>
                    <a:pt x="4837595" y="2806052"/>
                  </a:lnTo>
                  <a:lnTo>
                    <a:pt x="4856645" y="2806052"/>
                  </a:lnTo>
                  <a:lnTo>
                    <a:pt x="4856645" y="2882252"/>
                  </a:lnTo>
                  <a:close/>
                </a:path>
                <a:path w="4857115" h="4519930" extrusionOk="0">
                  <a:moveTo>
                    <a:pt x="4856645" y="3015602"/>
                  </a:moveTo>
                  <a:lnTo>
                    <a:pt x="4837595" y="3015602"/>
                  </a:lnTo>
                  <a:lnTo>
                    <a:pt x="4837595" y="2939402"/>
                  </a:lnTo>
                  <a:lnTo>
                    <a:pt x="4856645" y="2939402"/>
                  </a:lnTo>
                  <a:lnTo>
                    <a:pt x="4856645" y="3015602"/>
                  </a:lnTo>
                  <a:close/>
                </a:path>
                <a:path w="4857115" h="4519930" extrusionOk="0">
                  <a:moveTo>
                    <a:pt x="4856645" y="3148952"/>
                  </a:moveTo>
                  <a:lnTo>
                    <a:pt x="4837595" y="3148952"/>
                  </a:lnTo>
                  <a:lnTo>
                    <a:pt x="4837595" y="3072752"/>
                  </a:lnTo>
                  <a:lnTo>
                    <a:pt x="4856645" y="3072752"/>
                  </a:lnTo>
                  <a:lnTo>
                    <a:pt x="4856645" y="3148952"/>
                  </a:lnTo>
                  <a:close/>
                </a:path>
                <a:path w="4857115" h="4519930" extrusionOk="0">
                  <a:moveTo>
                    <a:pt x="4856645" y="3282302"/>
                  </a:moveTo>
                  <a:lnTo>
                    <a:pt x="4837595" y="3282302"/>
                  </a:lnTo>
                  <a:lnTo>
                    <a:pt x="4837595" y="3206102"/>
                  </a:lnTo>
                  <a:lnTo>
                    <a:pt x="4856645" y="3206102"/>
                  </a:lnTo>
                  <a:lnTo>
                    <a:pt x="4856645" y="3282302"/>
                  </a:lnTo>
                  <a:close/>
                </a:path>
                <a:path w="4857115" h="4519930" extrusionOk="0">
                  <a:moveTo>
                    <a:pt x="4856645" y="3415652"/>
                  </a:moveTo>
                  <a:lnTo>
                    <a:pt x="4837595" y="3415652"/>
                  </a:lnTo>
                  <a:lnTo>
                    <a:pt x="4837595" y="3339452"/>
                  </a:lnTo>
                  <a:lnTo>
                    <a:pt x="4856645" y="3339452"/>
                  </a:lnTo>
                  <a:lnTo>
                    <a:pt x="4856645" y="3415652"/>
                  </a:lnTo>
                  <a:close/>
                </a:path>
                <a:path w="4857115" h="4519930" extrusionOk="0">
                  <a:moveTo>
                    <a:pt x="4856645" y="3549002"/>
                  </a:moveTo>
                  <a:lnTo>
                    <a:pt x="4837595" y="3549002"/>
                  </a:lnTo>
                  <a:lnTo>
                    <a:pt x="4837595" y="3472802"/>
                  </a:lnTo>
                  <a:lnTo>
                    <a:pt x="4856645" y="3472802"/>
                  </a:lnTo>
                  <a:lnTo>
                    <a:pt x="4856645" y="3549002"/>
                  </a:lnTo>
                  <a:close/>
                </a:path>
                <a:path w="4857115" h="4519930" extrusionOk="0">
                  <a:moveTo>
                    <a:pt x="4856645" y="3682352"/>
                  </a:moveTo>
                  <a:lnTo>
                    <a:pt x="4837595" y="3682352"/>
                  </a:lnTo>
                  <a:lnTo>
                    <a:pt x="4837595" y="3606152"/>
                  </a:lnTo>
                  <a:lnTo>
                    <a:pt x="4856645" y="3606152"/>
                  </a:lnTo>
                  <a:lnTo>
                    <a:pt x="4856645" y="3682352"/>
                  </a:lnTo>
                  <a:close/>
                </a:path>
                <a:path w="4857115" h="4519930" extrusionOk="0">
                  <a:moveTo>
                    <a:pt x="4856645" y="3815702"/>
                  </a:moveTo>
                  <a:lnTo>
                    <a:pt x="4837595" y="3815702"/>
                  </a:lnTo>
                  <a:lnTo>
                    <a:pt x="4837595" y="3739502"/>
                  </a:lnTo>
                  <a:lnTo>
                    <a:pt x="4856645" y="3739502"/>
                  </a:lnTo>
                  <a:lnTo>
                    <a:pt x="4856645" y="3815702"/>
                  </a:lnTo>
                  <a:close/>
                </a:path>
                <a:path w="4857115" h="4519930" extrusionOk="0">
                  <a:moveTo>
                    <a:pt x="4856645" y="3949052"/>
                  </a:moveTo>
                  <a:lnTo>
                    <a:pt x="4837595" y="3949052"/>
                  </a:lnTo>
                  <a:lnTo>
                    <a:pt x="4837595" y="3872852"/>
                  </a:lnTo>
                  <a:lnTo>
                    <a:pt x="4856645" y="3872852"/>
                  </a:lnTo>
                  <a:lnTo>
                    <a:pt x="4856645" y="3949052"/>
                  </a:lnTo>
                  <a:close/>
                </a:path>
                <a:path w="4857115" h="4519930" extrusionOk="0">
                  <a:moveTo>
                    <a:pt x="4856645" y="4082402"/>
                  </a:moveTo>
                  <a:lnTo>
                    <a:pt x="4837595" y="4082402"/>
                  </a:lnTo>
                  <a:lnTo>
                    <a:pt x="4837595" y="4006202"/>
                  </a:lnTo>
                  <a:lnTo>
                    <a:pt x="4856645" y="4006202"/>
                  </a:lnTo>
                  <a:lnTo>
                    <a:pt x="4856645" y="4082402"/>
                  </a:lnTo>
                  <a:close/>
                </a:path>
                <a:path w="4857115" h="4519930" extrusionOk="0">
                  <a:moveTo>
                    <a:pt x="4856645" y="4215752"/>
                  </a:moveTo>
                  <a:lnTo>
                    <a:pt x="4837595" y="4215752"/>
                  </a:lnTo>
                  <a:lnTo>
                    <a:pt x="4837595" y="4139552"/>
                  </a:lnTo>
                  <a:lnTo>
                    <a:pt x="4856645" y="4139552"/>
                  </a:lnTo>
                  <a:lnTo>
                    <a:pt x="4856645" y="4215752"/>
                  </a:lnTo>
                  <a:close/>
                </a:path>
                <a:path w="4857115" h="4519930" extrusionOk="0">
                  <a:moveTo>
                    <a:pt x="4856645" y="4349102"/>
                  </a:moveTo>
                  <a:lnTo>
                    <a:pt x="4837595" y="4349102"/>
                  </a:lnTo>
                  <a:lnTo>
                    <a:pt x="4837595" y="4272902"/>
                  </a:lnTo>
                  <a:lnTo>
                    <a:pt x="4856645" y="4272902"/>
                  </a:lnTo>
                  <a:lnTo>
                    <a:pt x="4856645" y="4349102"/>
                  </a:lnTo>
                  <a:close/>
                </a:path>
                <a:path w="4857115" h="4519930" extrusionOk="0">
                  <a:moveTo>
                    <a:pt x="4856645" y="4482452"/>
                  </a:moveTo>
                  <a:lnTo>
                    <a:pt x="4837595" y="4482452"/>
                  </a:lnTo>
                  <a:lnTo>
                    <a:pt x="4837595" y="4406252"/>
                  </a:lnTo>
                  <a:lnTo>
                    <a:pt x="4856645" y="4406252"/>
                  </a:lnTo>
                  <a:lnTo>
                    <a:pt x="4856645" y="4482452"/>
                  </a:lnTo>
                  <a:close/>
                </a:path>
                <a:path w="4857115" h="4519930" extrusionOk="0">
                  <a:moveTo>
                    <a:pt x="4817757" y="4519764"/>
                  </a:moveTo>
                  <a:lnTo>
                    <a:pt x="4741557" y="4519764"/>
                  </a:lnTo>
                  <a:lnTo>
                    <a:pt x="4741557" y="4500714"/>
                  </a:lnTo>
                  <a:lnTo>
                    <a:pt x="4817757" y="4500714"/>
                  </a:lnTo>
                  <a:lnTo>
                    <a:pt x="4817757" y="4519764"/>
                  </a:lnTo>
                  <a:close/>
                </a:path>
                <a:path w="4857115" h="4519930" extrusionOk="0">
                  <a:moveTo>
                    <a:pt x="4684407" y="4519764"/>
                  </a:moveTo>
                  <a:lnTo>
                    <a:pt x="4608207" y="4519764"/>
                  </a:lnTo>
                  <a:lnTo>
                    <a:pt x="4608207" y="4500714"/>
                  </a:lnTo>
                  <a:lnTo>
                    <a:pt x="4684407" y="4500714"/>
                  </a:lnTo>
                  <a:lnTo>
                    <a:pt x="4684407" y="4519764"/>
                  </a:lnTo>
                  <a:close/>
                </a:path>
                <a:path w="4857115" h="4519930" extrusionOk="0">
                  <a:moveTo>
                    <a:pt x="4551057" y="4519764"/>
                  </a:moveTo>
                  <a:lnTo>
                    <a:pt x="4474857" y="4519764"/>
                  </a:lnTo>
                  <a:lnTo>
                    <a:pt x="4474857" y="4500714"/>
                  </a:lnTo>
                  <a:lnTo>
                    <a:pt x="4551057" y="4500714"/>
                  </a:lnTo>
                  <a:lnTo>
                    <a:pt x="4551057" y="4519764"/>
                  </a:lnTo>
                  <a:close/>
                </a:path>
                <a:path w="4857115" h="4519930" extrusionOk="0">
                  <a:moveTo>
                    <a:pt x="4417707" y="4519764"/>
                  </a:moveTo>
                  <a:lnTo>
                    <a:pt x="4341507" y="4519764"/>
                  </a:lnTo>
                  <a:lnTo>
                    <a:pt x="4341507" y="4500714"/>
                  </a:lnTo>
                  <a:lnTo>
                    <a:pt x="4417707" y="4500714"/>
                  </a:lnTo>
                  <a:lnTo>
                    <a:pt x="4417707" y="4519764"/>
                  </a:lnTo>
                  <a:close/>
                </a:path>
                <a:path w="4857115" h="4519930" extrusionOk="0">
                  <a:moveTo>
                    <a:pt x="4284357" y="4519764"/>
                  </a:moveTo>
                  <a:lnTo>
                    <a:pt x="4208157" y="4519764"/>
                  </a:lnTo>
                  <a:lnTo>
                    <a:pt x="4208157" y="4500714"/>
                  </a:lnTo>
                  <a:lnTo>
                    <a:pt x="4284357" y="4500714"/>
                  </a:lnTo>
                  <a:lnTo>
                    <a:pt x="4284357" y="4519764"/>
                  </a:lnTo>
                  <a:close/>
                </a:path>
                <a:path w="4857115" h="4519930" extrusionOk="0">
                  <a:moveTo>
                    <a:pt x="4151007" y="4519764"/>
                  </a:moveTo>
                  <a:lnTo>
                    <a:pt x="4074807" y="4519764"/>
                  </a:lnTo>
                  <a:lnTo>
                    <a:pt x="4074807" y="4500714"/>
                  </a:lnTo>
                  <a:lnTo>
                    <a:pt x="4151007" y="4500714"/>
                  </a:lnTo>
                  <a:lnTo>
                    <a:pt x="4151007" y="4519764"/>
                  </a:lnTo>
                  <a:close/>
                </a:path>
                <a:path w="4857115" h="4519930" extrusionOk="0">
                  <a:moveTo>
                    <a:pt x="4017657" y="4519764"/>
                  </a:moveTo>
                  <a:lnTo>
                    <a:pt x="3941457" y="4519764"/>
                  </a:lnTo>
                  <a:lnTo>
                    <a:pt x="3941457" y="4500714"/>
                  </a:lnTo>
                  <a:lnTo>
                    <a:pt x="4017657" y="4500714"/>
                  </a:lnTo>
                  <a:lnTo>
                    <a:pt x="4017657" y="4519764"/>
                  </a:lnTo>
                  <a:close/>
                </a:path>
                <a:path w="4857115" h="4519930" extrusionOk="0">
                  <a:moveTo>
                    <a:pt x="3884307" y="4519764"/>
                  </a:moveTo>
                  <a:lnTo>
                    <a:pt x="3808107" y="4519764"/>
                  </a:lnTo>
                  <a:lnTo>
                    <a:pt x="3808107" y="4500714"/>
                  </a:lnTo>
                  <a:lnTo>
                    <a:pt x="3884307" y="4500714"/>
                  </a:lnTo>
                  <a:lnTo>
                    <a:pt x="3884307" y="4519764"/>
                  </a:lnTo>
                  <a:close/>
                </a:path>
                <a:path w="4857115" h="4519930" extrusionOk="0">
                  <a:moveTo>
                    <a:pt x="3750957" y="4519764"/>
                  </a:moveTo>
                  <a:lnTo>
                    <a:pt x="3674757" y="4519764"/>
                  </a:lnTo>
                  <a:lnTo>
                    <a:pt x="3674757" y="4500714"/>
                  </a:lnTo>
                  <a:lnTo>
                    <a:pt x="3750957" y="4500714"/>
                  </a:lnTo>
                  <a:lnTo>
                    <a:pt x="3750957" y="4519764"/>
                  </a:lnTo>
                  <a:close/>
                </a:path>
                <a:path w="4857115" h="4519930" extrusionOk="0">
                  <a:moveTo>
                    <a:pt x="3617607" y="4519764"/>
                  </a:moveTo>
                  <a:lnTo>
                    <a:pt x="3541407" y="4519764"/>
                  </a:lnTo>
                  <a:lnTo>
                    <a:pt x="3541407" y="4500714"/>
                  </a:lnTo>
                  <a:lnTo>
                    <a:pt x="3617607" y="4500714"/>
                  </a:lnTo>
                  <a:lnTo>
                    <a:pt x="3617607" y="4519764"/>
                  </a:lnTo>
                  <a:close/>
                </a:path>
                <a:path w="4857115" h="4519930" extrusionOk="0">
                  <a:moveTo>
                    <a:pt x="3484257" y="4519764"/>
                  </a:moveTo>
                  <a:lnTo>
                    <a:pt x="3408057" y="4519764"/>
                  </a:lnTo>
                  <a:lnTo>
                    <a:pt x="3408057" y="4500714"/>
                  </a:lnTo>
                  <a:lnTo>
                    <a:pt x="3484257" y="4500714"/>
                  </a:lnTo>
                  <a:lnTo>
                    <a:pt x="3484257" y="4519764"/>
                  </a:lnTo>
                  <a:close/>
                </a:path>
                <a:path w="4857115" h="4519930" extrusionOk="0">
                  <a:moveTo>
                    <a:pt x="3350907" y="4519764"/>
                  </a:moveTo>
                  <a:lnTo>
                    <a:pt x="3274707" y="4519764"/>
                  </a:lnTo>
                  <a:lnTo>
                    <a:pt x="3274707" y="4500714"/>
                  </a:lnTo>
                  <a:lnTo>
                    <a:pt x="3350907" y="4500714"/>
                  </a:lnTo>
                  <a:lnTo>
                    <a:pt x="3350907" y="4519764"/>
                  </a:lnTo>
                  <a:close/>
                </a:path>
                <a:path w="4857115" h="4519930" extrusionOk="0">
                  <a:moveTo>
                    <a:pt x="3217557" y="4519764"/>
                  </a:moveTo>
                  <a:lnTo>
                    <a:pt x="3141357" y="4519764"/>
                  </a:lnTo>
                  <a:lnTo>
                    <a:pt x="3141357" y="4500714"/>
                  </a:lnTo>
                  <a:lnTo>
                    <a:pt x="3217557" y="4500714"/>
                  </a:lnTo>
                  <a:lnTo>
                    <a:pt x="3217557" y="4519764"/>
                  </a:lnTo>
                  <a:close/>
                </a:path>
                <a:path w="4857115" h="4519930" extrusionOk="0">
                  <a:moveTo>
                    <a:pt x="3084207" y="4519764"/>
                  </a:moveTo>
                  <a:lnTo>
                    <a:pt x="3008007" y="4519764"/>
                  </a:lnTo>
                  <a:lnTo>
                    <a:pt x="3008007" y="4500714"/>
                  </a:lnTo>
                  <a:lnTo>
                    <a:pt x="3084207" y="4500714"/>
                  </a:lnTo>
                  <a:lnTo>
                    <a:pt x="3084207" y="4519764"/>
                  </a:lnTo>
                  <a:close/>
                </a:path>
                <a:path w="4857115" h="4519930" extrusionOk="0">
                  <a:moveTo>
                    <a:pt x="2950857" y="4519764"/>
                  </a:moveTo>
                  <a:lnTo>
                    <a:pt x="2874657" y="4519764"/>
                  </a:lnTo>
                  <a:lnTo>
                    <a:pt x="2874657" y="4500714"/>
                  </a:lnTo>
                  <a:lnTo>
                    <a:pt x="2950857" y="4500714"/>
                  </a:lnTo>
                  <a:lnTo>
                    <a:pt x="2950857" y="4519764"/>
                  </a:lnTo>
                  <a:close/>
                </a:path>
                <a:path w="4857115" h="4519930" extrusionOk="0">
                  <a:moveTo>
                    <a:pt x="2817507" y="4519764"/>
                  </a:moveTo>
                  <a:lnTo>
                    <a:pt x="2741307" y="4519764"/>
                  </a:lnTo>
                  <a:lnTo>
                    <a:pt x="2741307" y="4500714"/>
                  </a:lnTo>
                  <a:lnTo>
                    <a:pt x="2817507" y="4500714"/>
                  </a:lnTo>
                  <a:lnTo>
                    <a:pt x="2817507" y="4519764"/>
                  </a:lnTo>
                  <a:close/>
                </a:path>
                <a:path w="4857115" h="4519930" extrusionOk="0">
                  <a:moveTo>
                    <a:pt x="2684157" y="4519764"/>
                  </a:moveTo>
                  <a:lnTo>
                    <a:pt x="2607957" y="4519764"/>
                  </a:lnTo>
                  <a:lnTo>
                    <a:pt x="2607957" y="4500714"/>
                  </a:lnTo>
                  <a:lnTo>
                    <a:pt x="2684157" y="4500714"/>
                  </a:lnTo>
                  <a:lnTo>
                    <a:pt x="2684157" y="4519764"/>
                  </a:lnTo>
                  <a:close/>
                </a:path>
                <a:path w="4857115" h="4519930" extrusionOk="0">
                  <a:moveTo>
                    <a:pt x="2550807" y="4519764"/>
                  </a:moveTo>
                  <a:lnTo>
                    <a:pt x="2474607" y="4519764"/>
                  </a:lnTo>
                  <a:lnTo>
                    <a:pt x="2474607" y="4500714"/>
                  </a:lnTo>
                  <a:lnTo>
                    <a:pt x="2550807" y="4500714"/>
                  </a:lnTo>
                  <a:lnTo>
                    <a:pt x="2550807" y="4519764"/>
                  </a:lnTo>
                  <a:close/>
                </a:path>
                <a:path w="4857115" h="4519930" extrusionOk="0">
                  <a:moveTo>
                    <a:pt x="2417457" y="4519764"/>
                  </a:moveTo>
                  <a:lnTo>
                    <a:pt x="2341257" y="4519764"/>
                  </a:lnTo>
                  <a:lnTo>
                    <a:pt x="2341257" y="4500714"/>
                  </a:lnTo>
                  <a:lnTo>
                    <a:pt x="2417457" y="4500714"/>
                  </a:lnTo>
                  <a:lnTo>
                    <a:pt x="2417457" y="4519764"/>
                  </a:lnTo>
                  <a:close/>
                </a:path>
                <a:path w="4857115" h="4519930" extrusionOk="0">
                  <a:moveTo>
                    <a:pt x="2284107" y="4519764"/>
                  </a:moveTo>
                  <a:lnTo>
                    <a:pt x="2207907" y="4519764"/>
                  </a:lnTo>
                  <a:lnTo>
                    <a:pt x="2207907" y="4500714"/>
                  </a:lnTo>
                  <a:lnTo>
                    <a:pt x="2284107" y="4500714"/>
                  </a:lnTo>
                  <a:lnTo>
                    <a:pt x="2284107" y="4519764"/>
                  </a:lnTo>
                  <a:close/>
                </a:path>
                <a:path w="4857115" h="4519930" extrusionOk="0">
                  <a:moveTo>
                    <a:pt x="2150757" y="4519764"/>
                  </a:moveTo>
                  <a:lnTo>
                    <a:pt x="2074557" y="4519764"/>
                  </a:lnTo>
                  <a:lnTo>
                    <a:pt x="2074557" y="4500714"/>
                  </a:lnTo>
                  <a:lnTo>
                    <a:pt x="2150757" y="4500714"/>
                  </a:lnTo>
                  <a:lnTo>
                    <a:pt x="2150757" y="4519764"/>
                  </a:lnTo>
                  <a:close/>
                </a:path>
                <a:path w="4857115" h="4519930" extrusionOk="0">
                  <a:moveTo>
                    <a:pt x="2017407" y="4519764"/>
                  </a:moveTo>
                  <a:lnTo>
                    <a:pt x="1941207" y="4519764"/>
                  </a:lnTo>
                  <a:lnTo>
                    <a:pt x="1941207" y="4500714"/>
                  </a:lnTo>
                  <a:lnTo>
                    <a:pt x="2017407" y="4500714"/>
                  </a:lnTo>
                  <a:lnTo>
                    <a:pt x="2017407" y="4519764"/>
                  </a:lnTo>
                  <a:close/>
                </a:path>
                <a:path w="4857115" h="4519930" extrusionOk="0">
                  <a:moveTo>
                    <a:pt x="1884057" y="4519764"/>
                  </a:moveTo>
                  <a:lnTo>
                    <a:pt x="1807857" y="4519764"/>
                  </a:lnTo>
                  <a:lnTo>
                    <a:pt x="1807857" y="4500714"/>
                  </a:lnTo>
                  <a:lnTo>
                    <a:pt x="1884057" y="4500714"/>
                  </a:lnTo>
                  <a:lnTo>
                    <a:pt x="1884057" y="4519764"/>
                  </a:lnTo>
                  <a:close/>
                </a:path>
                <a:path w="4857115" h="4519930" extrusionOk="0">
                  <a:moveTo>
                    <a:pt x="1750707" y="4519764"/>
                  </a:moveTo>
                  <a:lnTo>
                    <a:pt x="1674507" y="4519764"/>
                  </a:lnTo>
                  <a:lnTo>
                    <a:pt x="1674507" y="4500714"/>
                  </a:lnTo>
                  <a:lnTo>
                    <a:pt x="1750707" y="4500714"/>
                  </a:lnTo>
                  <a:lnTo>
                    <a:pt x="1750707" y="4519764"/>
                  </a:lnTo>
                  <a:close/>
                </a:path>
                <a:path w="4857115" h="4519930" extrusionOk="0">
                  <a:moveTo>
                    <a:pt x="1617357" y="4519764"/>
                  </a:moveTo>
                  <a:lnTo>
                    <a:pt x="1541157" y="4519764"/>
                  </a:lnTo>
                  <a:lnTo>
                    <a:pt x="1541157" y="4500714"/>
                  </a:lnTo>
                  <a:lnTo>
                    <a:pt x="1617357" y="4500714"/>
                  </a:lnTo>
                  <a:lnTo>
                    <a:pt x="1617357" y="4519764"/>
                  </a:lnTo>
                  <a:close/>
                </a:path>
                <a:path w="4857115" h="4519930" extrusionOk="0">
                  <a:moveTo>
                    <a:pt x="1484007" y="4519764"/>
                  </a:moveTo>
                  <a:lnTo>
                    <a:pt x="1407807" y="4519764"/>
                  </a:lnTo>
                  <a:lnTo>
                    <a:pt x="1407807" y="4500714"/>
                  </a:lnTo>
                  <a:lnTo>
                    <a:pt x="1484007" y="4500714"/>
                  </a:lnTo>
                  <a:lnTo>
                    <a:pt x="1484007" y="4519764"/>
                  </a:lnTo>
                  <a:close/>
                </a:path>
                <a:path w="4857115" h="4519930" extrusionOk="0">
                  <a:moveTo>
                    <a:pt x="1350657" y="4519764"/>
                  </a:moveTo>
                  <a:lnTo>
                    <a:pt x="1274457" y="4519764"/>
                  </a:lnTo>
                  <a:lnTo>
                    <a:pt x="1274457" y="4500714"/>
                  </a:lnTo>
                  <a:lnTo>
                    <a:pt x="1350657" y="4500714"/>
                  </a:lnTo>
                  <a:lnTo>
                    <a:pt x="1350657" y="4519764"/>
                  </a:lnTo>
                  <a:close/>
                </a:path>
                <a:path w="4857115" h="4519930" extrusionOk="0">
                  <a:moveTo>
                    <a:pt x="1217307" y="4519764"/>
                  </a:moveTo>
                  <a:lnTo>
                    <a:pt x="1141107" y="4519764"/>
                  </a:lnTo>
                  <a:lnTo>
                    <a:pt x="1141107" y="4500714"/>
                  </a:lnTo>
                  <a:lnTo>
                    <a:pt x="1217307" y="4500714"/>
                  </a:lnTo>
                  <a:lnTo>
                    <a:pt x="1217307" y="4519764"/>
                  </a:lnTo>
                  <a:close/>
                </a:path>
                <a:path w="4857115" h="4519930" extrusionOk="0">
                  <a:moveTo>
                    <a:pt x="1083957" y="4519764"/>
                  </a:moveTo>
                  <a:lnTo>
                    <a:pt x="1007757" y="4519764"/>
                  </a:lnTo>
                  <a:lnTo>
                    <a:pt x="1007757" y="4500714"/>
                  </a:lnTo>
                  <a:lnTo>
                    <a:pt x="1083957" y="4500714"/>
                  </a:lnTo>
                  <a:lnTo>
                    <a:pt x="1083957" y="4519764"/>
                  </a:lnTo>
                  <a:close/>
                </a:path>
                <a:path w="4857115" h="4519930" extrusionOk="0">
                  <a:moveTo>
                    <a:pt x="950607" y="4519764"/>
                  </a:moveTo>
                  <a:lnTo>
                    <a:pt x="874407" y="4519764"/>
                  </a:lnTo>
                  <a:lnTo>
                    <a:pt x="874407" y="4500714"/>
                  </a:lnTo>
                  <a:lnTo>
                    <a:pt x="950607" y="4500714"/>
                  </a:lnTo>
                  <a:lnTo>
                    <a:pt x="950607" y="4519764"/>
                  </a:lnTo>
                  <a:close/>
                </a:path>
                <a:path w="4857115" h="4519930" extrusionOk="0">
                  <a:moveTo>
                    <a:pt x="817257" y="4519764"/>
                  </a:moveTo>
                  <a:lnTo>
                    <a:pt x="741057" y="4519764"/>
                  </a:lnTo>
                  <a:lnTo>
                    <a:pt x="741057" y="4500714"/>
                  </a:lnTo>
                  <a:lnTo>
                    <a:pt x="817257" y="4500714"/>
                  </a:lnTo>
                  <a:lnTo>
                    <a:pt x="817257" y="4519764"/>
                  </a:lnTo>
                  <a:close/>
                </a:path>
                <a:path w="4857115" h="4519930" extrusionOk="0">
                  <a:moveTo>
                    <a:pt x="683907" y="4519764"/>
                  </a:moveTo>
                  <a:lnTo>
                    <a:pt x="607707" y="4519764"/>
                  </a:lnTo>
                  <a:lnTo>
                    <a:pt x="607707" y="4500714"/>
                  </a:lnTo>
                  <a:lnTo>
                    <a:pt x="683907" y="4500714"/>
                  </a:lnTo>
                  <a:lnTo>
                    <a:pt x="683907" y="4519764"/>
                  </a:lnTo>
                  <a:close/>
                </a:path>
                <a:path w="4857115" h="4519930" extrusionOk="0">
                  <a:moveTo>
                    <a:pt x="550557" y="4519764"/>
                  </a:moveTo>
                  <a:lnTo>
                    <a:pt x="474357" y="4519764"/>
                  </a:lnTo>
                  <a:lnTo>
                    <a:pt x="474357" y="4500714"/>
                  </a:lnTo>
                  <a:lnTo>
                    <a:pt x="550557" y="4500714"/>
                  </a:lnTo>
                  <a:lnTo>
                    <a:pt x="550557" y="4519764"/>
                  </a:lnTo>
                  <a:close/>
                </a:path>
                <a:path w="4857115" h="4519930" extrusionOk="0">
                  <a:moveTo>
                    <a:pt x="417207" y="4519764"/>
                  </a:moveTo>
                  <a:lnTo>
                    <a:pt x="341007" y="4519764"/>
                  </a:lnTo>
                  <a:lnTo>
                    <a:pt x="341007" y="4500714"/>
                  </a:lnTo>
                  <a:lnTo>
                    <a:pt x="417207" y="4500714"/>
                  </a:lnTo>
                  <a:lnTo>
                    <a:pt x="417207" y="4519764"/>
                  </a:lnTo>
                  <a:close/>
                </a:path>
                <a:path w="4857115" h="4519930" extrusionOk="0">
                  <a:moveTo>
                    <a:pt x="283857" y="4519764"/>
                  </a:moveTo>
                  <a:lnTo>
                    <a:pt x="207657" y="4519764"/>
                  </a:lnTo>
                  <a:lnTo>
                    <a:pt x="207657" y="4500714"/>
                  </a:lnTo>
                  <a:lnTo>
                    <a:pt x="283857" y="4500714"/>
                  </a:lnTo>
                  <a:lnTo>
                    <a:pt x="283857" y="4519764"/>
                  </a:lnTo>
                  <a:close/>
                </a:path>
                <a:path w="4857115" h="4519930" extrusionOk="0">
                  <a:moveTo>
                    <a:pt x="150507" y="4519764"/>
                  </a:moveTo>
                  <a:lnTo>
                    <a:pt x="74307" y="4519764"/>
                  </a:lnTo>
                  <a:lnTo>
                    <a:pt x="74307" y="4500714"/>
                  </a:lnTo>
                  <a:lnTo>
                    <a:pt x="150507" y="4500714"/>
                  </a:lnTo>
                  <a:lnTo>
                    <a:pt x="150507" y="4519764"/>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sp>
          <p:nvSpPr>
            <p:cNvPr id="155" name="Google Shape;155;p31"/>
            <p:cNvSpPr/>
            <p:nvPr/>
          </p:nvSpPr>
          <p:spPr>
            <a:xfrm>
              <a:off x="7842503" y="1682495"/>
              <a:ext cx="1963420" cy="741044"/>
            </a:xfrm>
            <a:custGeom>
              <a:avLst/>
              <a:gdLst/>
              <a:ahLst/>
              <a:cxnLst/>
              <a:rect l="l" t="t" r="r" b="b"/>
              <a:pathLst>
                <a:path w="1963420" h="741044" extrusionOk="0">
                  <a:moveTo>
                    <a:pt x="1839468" y="740663"/>
                  </a:moveTo>
                  <a:lnTo>
                    <a:pt x="123444" y="740663"/>
                  </a:lnTo>
                  <a:lnTo>
                    <a:pt x="75596" y="731128"/>
                  </a:lnTo>
                  <a:lnTo>
                    <a:pt x="36418" y="704721"/>
                  </a:lnTo>
                  <a:lnTo>
                    <a:pt x="9892" y="665424"/>
                  </a:lnTo>
                  <a:lnTo>
                    <a:pt x="0" y="617219"/>
                  </a:lnTo>
                  <a:lnTo>
                    <a:pt x="0" y="123443"/>
                  </a:lnTo>
                  <a:lnTo>
                    <a:pt x="9892" y="75275"/>
                  </a:lnTo>
                  <a:lnTo>
                    <a:pt x="36418" y="35990"/>
                  </a:lnTo>
                  <a:lnTo>
                    <a:pt x="75596" y="9570"/>
                  </a:lnTo>
                  <a:lnTo>
                    <a:pt x="123444" y="0"/>
                  </a:lnTo>
                  <a:lnTo>
                    <a:pt x="1839468" y="0"/>
                  </a:lnTo>
                  <a:lnTo>
                    <a:pt x="1887172" y="9570"/>
                  </a:lnTo>
                  <a:lnTo>
                    <a:pt x="1926302" y="35990"/>
                  </a:lnTo>
                  <a:lnTo>
                    <a:pt x="1952876" y="75275"/>
                  </a:lnTo>
                  <a:lnTo>
                    <a:pt x="1962912" y="123443"/>
                  </a:lnTo>
                  <a:lnTo>
                    <a:pt x="1962912" y="617219"/>
                  </a:lnTo>
                  <a:lnTo>
                    <a:pt x="1952876" y="665424"/>
                  </a:lnTo>
                  <a:lnTo>
                    <a:pt x="1926302" y="704721"/>
                  </a:lnTo>
                  <a:lnTo>
                    <a:pt x="1887172" y="731128"/>
                  </a:lnTo>
                  <a:lnTo>
                    <a:pt x="1839468" y="740663"/>
                  </a:lnTo>
                  <a:close/>
                </a:path>
              </a:pathLst>
            </a:custGeom>
            <a:solidFill>
              <a:srgbClr val="EC7C30"/>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sp>
          <p:nvSpPr>
            <p:cNvPr id="156" name="Google Shape;156;p31"/>
            <p:cNvSpPr/>
            <p:nvPr/>
          </p:nvSpPr>
          <p:spPr>
            <a:xfrm>
              <a:off x="7838236" y="1677492"/>
              <a:ext cx="1971675" cy="750569"/>
            </a:xfrm>
            <a:custGeom>
              <a:avLst/>
              <a:gdLst/>
              <a:ahLst/>
              <a:cxnLst/>
              <a:rect l="l" t="t" r="r" b="b"/>
              <a:pathLst>
                <a:path w="1971675" h="750569" extrusionOk="0">
                  <a:moveTo>
                    <a:pt x="1869033" y="748030"/>
                  </a:moveTo>
                  <a:lnTo>
                    <a:pt x="102400" y="748030"/>
                  </a:lnTo>
                  <a:lnTo>
                    <a:pt x="96189" y="745489"/>
                  </a:lnTo>
                  <a:lnTo>
                    <a:pt x="84137" y="742950"/>
                  </a:lnTo>
                  <a:lnTo>
                    <a:pt x="78295" y="740410"/>
                  </a:lnTo>
                  <a:lnTo>
                    <a:pt x="72618" y="737869"/>
                  </a:lnTo>
                  <a:lnTo>
                    <a:pt x="67081" y="734060"/>
                  </a:lnTo>
                  <a:lnTo>
                    <a:pt x="66878" y="734060"/>
                  </a:lnTo>
                  <a:lnTo>
                    <a:pt x="61579" y="731437"/>
                  </a:lnTo>
                  <a:lnTo>
                    <a:pt x="56299" y="727710"/>
                  </a:lnTo>
                  <a:lnTo>
                    <a:pt x="51282" y="725169"/>
                  </a:lnTo>
                  <a:lnTo>
                    <a:pt x="46335" y="720011"/>
                  </a:lnTo>
                  <a:lnTo>
                    <a:pt x="41783" y="716280"/>
                  </a:lnTo>
                  <a:lnTo>
                    <a:pt x="37490" y="712469"/>
                  </a:lnTo>
                  <a:lnTo>
                    <a:pt x="33096" y="707389"/>
                  </a:lnTo>
                  <a:lnTo>
                    <a:pt x="29057" y="703580"/>
                  </a:lnTo>
                  <a:lnTo>
                    <a:pt x="25260" y="698500"/>
                  </a:lnTo>
                  <a:lnTo>
                    <a:pt x="21818" y="693419"/>
                  </a:lnTo>
                  <a:lnTo>
                    <a:pt x="18478" y="688339"/>
                  </a:lnTo>
                  <a:lnTo>
                    <a:pt x="15379" y="683260"/>
                  </a:lnTo>
                  <a:lnTo>
                    <a:pt x="12547" y="676910"/>
                  </a:lnTo>
                  <a:lnTo>
                    <a:pt x="9969" y="671830"/>
                  </a:lnTo>
                  <a:lnTo>
                    <a:pt x="7658" y="665480"/>
                  </a:lnTo>
                  <a:lnTo>
                    <a:pt x="5638" y="660400"/>
                  </a:lnTo>
                  <a:lnTo>
                    <a:pt x="3911" y="654050"/>
                  </a:lnTo>
                  <a:lnTo>
                    <a:pt x="0" y="120650"/>
                  </a:lnTo>
                  <a:lnTo>
                    <a:pt x="386" y="115569"/>
                  </a:lnTo>
                  <a:lnTo>
                    <a:pt x="5575" y="90169"/>
                  </a:lnTo>
                  <a:lnTo>
                    <a:pt x="7581" y="83819"/>
                  </a:lnTo>
                  <a:lnTo>
                    <a:pt x="9880" y="77469"/>
                  </a:lnTo>
                  <a:lnTo>
                    <a:pt x="12446" y="72389"/>
                  </a:lnTo>
                  <a:lnTo>
                    <a:pt x="15265" y="66039"/>
                  </a:lnTo>
                  <a:lnTo>
                    <a:pt x="33248" y="41910"/>
                  </a:lnTo>
                  <a:lnTo>
                    <a:pt x="37490" y="36830"/>
                  </a:lnTo>
                  <a:lnTo>
                    <a:pt x="72402" y="12700"/>
                  </a:lnTo>
                  <a:lnTo>
                    <a:pt x="78092" y="8889"/>
                  </a:lnTo>
                  <a:lnTo>
                    <a:pt x="83908" y="7619"/>
                  </a:lnTo>
                  <a:lnTo>
                    <a:pt x="89877" y="5080"/>
                  </a:lnTo>
                  <a:lnTo>
                    <a:pt x="90093" y="5080"/>
                  </a:lnTo>
                  <a:lnTo>
                    <a:pt x="95961" y="3810"/>
                  </a:lnTo>
                  <a:lnTo>
                    <a:pt x="114909" y="0"/>
                  </a:lnTo>
                  <a:lnTo>
                    <a:pt x="1856054" y="0"/>
                  </a:lnTo>
                  <a:lnTo>
                    <a:pt x="1881098" y="5080"/>
                  </a:lnTo>
                  <a:lnTo>
                    <a:pt x="1887067" y="7619"/>
                  </a:lnTo>
                  <a:lnTo>
                    <a:pt x="1892896" y="8889"/>
                  </a:lnTo>
                  <a:lnTo>
                    <a:pt x="116103" y="8889"/>
                  </a:lnTo>
                  <a:lnTo>
                    <a:pt x="109918" y="10160"/>
                  </a:lnTo>
                  <a:lnTo>
                    <a:pt x="110159" y="10160"/>
                  </a:lnTo>
                  <a:lnTo>
                    <a:pt x="104076" y="11430"/>
                  </a:lnTo>
                  <a:lnTo>
                    <a:pt x="104305" y="11430"/>
                  </a:lnTo>
                  <a:lnTo>
                    <a:pt x="98336" y="12700"/>
                  </a:lnTo>
                  <a:lnTo>
                    <a:pt x="98564" y="12700"/>
                  </a:lnTo>
                  <a:lnTo>
                    <a:pt x="93146" y="13872"/>
                  </a:lnTo>
                  <a:lnTo>
                    <a:pt x="92984" y="13872"/>
                  </a:lnTo>
                  <a:lnTo>
                    <a:pt x="92734" y="14054"/>
                  </a:lnTo>
                  <a:lnTo>
                    <a:pt x="87370" y="16430"/>
                  </a:lnTo>
                  <a:lnTo>
                    <a:pt x="87759" y="16430"/>
                  </a:lnTo>
                  <a:lnTo>
                    <a:pt x="82253" y="17670"/>
                  </a:lnTo>
                  <a:lnTo>
                    <a:pt x="76542" y="20319"/>
                  </a:lnTo>
                  <a:lnTo>
                    <a:pt x="76746" y="20319"/>
                  </a:lnTo>
                  <a:lnTo>
                    <a:pt x="71590" y="22781"/>
                  </a:lnTo>
                  <a:lnTo>
                    <a:pt x="71496" y="22956"/>
                  </a:lnTo>
                  <a:lnTo>
                    <a:pt x="68173" y="25400"/>
                  </a:lnTo>
                  <a:lnTo>
                    <a:pt x="66649" y="25400"/>
                  </a:lnTo>
                  <a:lnTo>
                    <a:pt x="61633" y="29210"/>
                  </a:lnTo>
                  <a:lnTo>
                    <a:pt x="61823" y="29210"/>
                  </a:lnTo>
                  <a:lnTo>
                    <a:pt x="56585" y="33334"/>
                  </a:lnTo>
                  <a:lnTo>
                    <a:pt x="53006" y="35271"/>
                  </a:lnTo>
                  <a:lnTo>
                    <a:pt x="48183" y="39369"/>
                  </a:lnTo>
                  <a:lnTo>
                    <a:pt x="48361" y="39369"/>
                  </a:lnTo>
                  <a:lnTo>
                    <a:pt x="44161" y="43098"/>
                  </a:lnTo>
                  <a:lnTo>
                    <a:pt x="44168" y="43254"/>
                  </a:lnTo>
                  <a:lnTo>
                    <a:pt x="40213" y="48179"/>
                  </a:lnTo>
                  <a:lnTo>
                    <a:pt x="39575" y="48949"/>
                  </a:lnTo>
                  <a:lnTo>
                    <a:pt x="36953" y="51512"/>
                  </a:lnTo>
                  <a:lnTo>
                    <a:pt x="32944" y="57083"/>
                  </a:lnTo>
                  <a:lnTo>
                    <a:pt x="32322" y="57922"/>
                  </a:lnTo>
                  <a:lnTo>
                    <a:pt x="32196" y="58097"/>
                  </a:lnTo>
                  <a:lnTo>
                    <a:pt x="29705" y="60960"/>
                  </a:lnTo>
                  <a:lnTo>
                    <a:pt x="14732" y="92710"/>
                  </a:lnTo>
                  <a:lnTo>
                    <a:pt x="13131" y="97789"/>
                  </a:lnTo>
                  <a:lnTo>
                    <a:pt x="10744" y="109219"/>
                  </a:lnTo>
                  <a:lnTo>
                    <a:pt x="9982" y="115569"/>
                  </a:lnTo>
                  <a:lnTo>
                    <a:pt x="9616" y="120650"/>
                  </a:lnTo>
                  <a:lnTo>
                    <a:pt x="9600" y="628643"/>
                  </a:lnTo>
                  <a:lnTo>
                    <a:pt x="9956" y="633730"/>
                  </a:lnTo>
                  <a:lnTo>
                    <a:pt x="10706" y="640080"/>
                  </a:lnTo>
                  <a:lnTo>
                    <a:pt x="11798" y="646430"/>
                  </a:lnTo>
                  <a:lnTo>
                    <a:pt x="12011" y="646430"/>
                  </a:lnTo>
                  <a:lnTo>
                    <a:pt x="13068" y="651510"/>
                  </a:lnTo>
                  <a:lnTo>
                    <a:pt x="14732" y="657860"/>
                  </a:lnTo>
                  <a:lnTo>
                    <a:pt x="15039" y="657860"/>
                  </a:lnTo>
                  <a:lnTo>
                    <a:pt x="16522" y="662939"/>
                  </a:lnTo>
                  <a:lnTo>
                    <a:pt x="33020" y="693419"/>
                  </a:lnTo>
                  <a:lnTo>
                    <a:pt x="33797" y="693419"/>
                  </a:lnTo>
                  <a:lnTo>
                    <a:pt x="36550" y="697230"/>
                  </a:lnTo>
                  <a:lnTo>
                    <a:pt x="36410" y="697230"/>
                  </a:lnTo>
                  <a:lnTo>
                    <a:pt x="40297" y="702310"/>
                  </a:lnTo>
                  <a:lnTo>
                    <a:pt x="41157" y="702310"/>
                  </a:lnTo>
                  <a:lnTo>
                    <a:pt x="44168" y="706039"/>
                  </a:lnTo>
                  <a:lnTo>
                    <a:pt x="44161" y="706195"/>
                  </a:lnTo>
                  <a:lnTo>
                    <a:pt x="48361" y="709930"/>
                  </a:lnTo>
                  <a:lnTo>
                    <a:pt x="48183" y="709930"/>
                  </a:lnTo>
                  <a:lnTo>
                    <a:pt x="52666" y="713739"/>
                  </a:lnTo>
                  <a:lnTo>
                    <a:pt x="52501" y="713739"/>
                  </a:lnTo>
                  <a:lnTo>
                    <a:pt x="57048" y="717456"/>
                  </a:lnTo>
                  <a:lnTo>
                    <a:pt x="57124" y="717623"/>
                  </a:lnTo>
                  <a:lnTo>
                    <a:pt x="61129" y="719707"/>
                  </a:lnTo>
                  <a:lnTo>
                    <a:pt x="66511" y="723802"/>
                  </a:lnTo>
                  <a:lnTo>
                    <a:pt x="66607" y="723975"/>
                  </a:lnTo>
                  <a:lnTo>
                    <a:pt x="71627" y="726439"/>
                  </a:lnTo>
                  <a:lnTo>
                    <a:pt x="71424" y="726439"/>
                  </a:lnTo>
                  <a:lnTo>
                    <a:pt x="76746" y="728980"/>
                  </a:lnTo>
                  <a:lnTo>
                    <a:pt x="76542" y="728980"/>
                  </a:lnTo>
                  <a:lnTo>
                    <a:pt x="81838" y="731437"/>
                  </a:lnTo>
                  <a:lnTo>
                    <a:pt x="81431" y="731437"/>
                  </a:lnTo>
                  <a:lnTo>
                    <a:pt x="86922" y="732673"/>
                  </a:lnTo>
                  <a:lnTo>
                    <a:pt x="93028" y="735377"/>
                  </a:lnTo>
                  <a:lnTo>
                    <a:pt x="98564" y="736600"/>
                  </a:lnTo>
                  <a:lnTo>
                    <a:pt x="98336" y="736600"/>
                  </a:lnTo>
                  <a:lnTo>
                    <a:pt x="104305" y="737869"/>
                  </a:lnTo>
                  <a:lnTo>
                    <a:pt x="104076" y="737869"/>
                  </a:lnTo>
                  <a:lnTo>
                    <a:pt x="110159" y="739139"/>
                  </a:lnTo>
                  <a:lnTo>
                    <a:pt x="109918" y="739139"/>
                  </a:lnTo>
                  <a:lnTo>
                    <a:pt x="116103" y="740410"/>
                  </a:lnTo>
                  <a:lnTo>
                    <a:pt x="1893112" y="740410"/>
                  </a:lnTo>
                  <a:lnTo>
                    <a:pt x="1887283" y="741680"/>
                  </a:lnTo>
                  <a:lnTo>
                    <a:pt x="1887067" y="742950"/>
                  </a:lnTo>
                  <a:lnTo>
                    <a:pt x="1881327" y="744219"/>
                  </a:lnTo>
                  <a:lnTo>
                    <a:pt x="1875231" y="745489"/>
                  </a:lnTo>
                  <a:lnTo>
                    <a:pt x="1869033" y="748030"/>
                  </a:lnTo>
                  <a:close/>
                </a:path>
                <a:path w="1971675" h="750569" extrusionOk="0">
                  <a:moveTo>
                    <a:pt x="1904746" y="26669"/>
                  </a:moveTo>
                  <a:lnTo>
                    <a:pt x="1899708" y="22956"/>
                  </a:lnTo>
                  <a:lnTo>
                    <a:pt x="1899614" y="22781"/>
                  </a:lnTo>
                  <a:lnTo>
                    <a:pt x="1894446" y="20319"/>
                  </a:lnTo>
                  <a:lnTo>
                    <a:pt x="1894662" y="20319"/>
                  </a:lnTo>
                  <a:lnTo>
                    <a:pt x="1888918" y="17670"/>
                  </a:lnTo>
                  <a:lnTo>
                    <a:pt x="1883396" y="16430"/>
                  </a:lnTo>
                  <a:lnTo>
                    <a:pt x="1883826" y="16430"/>
                  </a:lnTo>
                  <a:lnTo>
                    <a:pt x="1878457" y="14054"/>
                  </a:lnTo>
                  <a:lnTo>
                    <a:pt x="1878208" y="13872"/>
                  </a:lnTo>
                  <a:lnTo>
                    <a:pt x="1878046" y="13872"/>
                  </a:lnTo>
                  <a:lnTo>
                    <a:pt x="1872640" y="12700"/>
                  </a:lnTo>
                  <a:lnTo>
                    <a:pt x="1872869" y="12700"/>
                  </a:lnTo>
                  <a:lnTo>
                    <a:pt x="1866887" y="11430"/>
                  </a:lnTo>
                  <a:lnTo>
                    <a:pt x="1867115" y="11430"/>
                  </a:lnTo>
                  <a:lnTo>
                    <a:pt x="1861032" y="10160"/>
                  </a:lnTo>
                  <a:lnTo>
                    <a:pt x="1861273" y="10160"/>
                  </a:lnTo>
                  <a:lnTo>
                    <a:pt x="1855089" y="8889"/>
                  </a:lnTo>
                  <a:lnTo>
                    <a:pt x="1892896" y="8889"/>
                  </a:lnTo>
                  <a:lnTo>
                    <a:pt x="1898586" y="11430"/>
                  </a:lnTo>
                  <a:lnTo>
                    <a:pt x="1902136" y="13872"/>
                  </a:lnTo>
                  <a:lnTo>
                    <a:pt x="1878208" y="13872"/>
                  </a:lnTo>
                  <a:lnTo>
                    <a:pt x="1878457" y="14054"/>
                  </a:lnTo>
                  <a:lnTo>
                    <a:pt x="1902400" y="14054"/>
                  </a:lnTo>
                  <a:lnTo>
                    <a:pt x="1904123" y="15239"/>
                  </a:lnTo>
                  <a:lnTo>
                    <a:pt x="1904326" y="15239"/>
                  </a:lnTo>
                  <a:lnTo>
                    <a:pt x="1909272" y="17670"/>
                  </a:lnTo>
                  <a:lnTo>
                    <a:pt x="1914893" y="21589"/>
                  </a:lnTo>
                  <a:lnTo>
                    <a:pt x="1919922" y="25400"/>
                  </a:lnTo>
                  <a:lnTo>
                    <a:pt x="1904555" y="25400"/>
                  </a:lnTo>
                  <a:lnTo>
                    <a:pt x="1904746" y="26669"/>
                  </a:lnTo>
                  <a:close/>
                </a:path>
                <a:path w="1971675" h="750569" extrusionOk="0">
                  <a:moveTo>
                    <a:pt x="92735" y="14054"/>
                  </a:moveTo>
                  <a:lnTo>
                    <a:pt x="92984" y="13872"/>
                  </a:lnTo>
                  <a:lnTo>
                    <a:pt x="93145" y="13872"/>
                  </a:lnTo>
                  <a:lnTo>
                    <a:pt x="92735" y="14054"/>
                  </a:lnTo>
                  <a:close/>
                </a:path>
                <a:path w="1971675" h="750569" extrusionOk="0">
                  <a:moveTo>
                    <a:pt x="71496" y="22956"/>
                  </a:moveTo>
                  <a:lnTo>
                    <a:pt x="71590" y="22781"/>
                  </a:lnTo>
                  <a:lnTo>
                    <a:pt x="72003" y="22583"/>
                  </a:lnTo>
                  <a:lnTo>
                    <a:pt x="71496" y="22956"/>
                  </a:lnTo>
                  <a:close/>
                </a:path>
                <a:path w="1971675" h="750569" extrusionOk="0">
                  <a:moveTo>
                    <a:pt x="1899708" y="22956"/>
                  </a:moveTo>
                  <a:lnTo>
                    <a:pt x="1899202" y="22583"/>
                  </a:lnTo>
                  <a:lnTo>
                    <a:pt x="1899614" y="22781"/>
                  </a:lnTo>
                  <a:lnTo>
                    <a:pt x="1899708" y="22956"/>
                  </a:lnTo>
                  <a:close/>
                </a:path>
                <a:path w="1971675" h="750569" extrusionOk="0">
                  <a:moveTo>
                    <a:pt x="66446" y="26669"/>
                  </a:moveTo>
                  <a:lnTo>
                    <a:pt x="66649" y="25400"/>
                  </a:lnTo>
                  <a:lnTo>
                    <a:pt x="68173" y="25400"/>
                  </a:lnTo>
                  <a:lnTo>
                    <a:pt x="66446" y="26669"/>
                  </a:lnTo>
                  <a:close/>
                </a:path>
                <a:path w="1971675" h="750569" extrusionOk="0">
                  <a:moveTo>
                    <a:pt x="1969002" y="646430"/>
                  </a:moveTo>
                  <a:lnTo>
                    <a:pt x="1959394" y="646430"/>
                  </a:lnTo>
                  <a:lnTo>
                    <a:pt x="1960448" y="640080"/>
                  </a:lnTo>
                  <a:lnTo>
                    <a:pt x="1961210" y="633730"/>
                  </a:lnTo>
                  <a:lnTo>
                    <a:pt x="1961596" y="628643"/>
                  </a:lnTo>
                  <a:lnTo>
                    <a:pt x="1961601" y="120650"/>
                  </a:lnTo>
                  <a:lnTo>
                    <a:pt x="1961235" y="115569"/>
                  </a:lnTo>
                  <a:lnTo>
                    <a:pt x="1960486" y="109219"/>
                  </a:lnTo>
                  <a:lnTo>
                    <a:pt x="1958124" y="97789"/>
                  </a:lnTo>
                  <a:lnTo>
                    <a:pt x="1956536" y="92710"/>
                  </a:lnTo>
                  <a:lnTo>
                    <a:pt x="1954669" y="86360"/>
                  </a:lnTo>
                  <a:lnTo>
                    <a:pt x="1938870" y="57922"/>
                  </a:lnTo>
                  <a:lnTo>
                    <a:pt x="1934694" y="52136"/>
                  </a:lnTo>
                  <a:lnTo>
                    <a:pt x="1934224" y="51512"/>
                  </a:lnTo>
                  <a:lnTo>
                    <a:pt x="1931615" y="48949"/>
                  </a:lnTo>
                  <a:lnTo>
                    <a:pt x="1926542" y="42662"/>
                  </a:lnTo>
                  <a:lnTo>
                    <a:pt x="1922843" y="39369"/>
                  </a:lnTo>
                  <a:lnTo>
                    <a:pt x="1923008" y="39369"/>
                  </a:lnTo>
                  <a:lnTo>
                    <a:pt x="1918626" y="35641"/>
                  </a:lnTo>
                  <a:lnTo>
                    <a:pt x="1918566" y="35485"/>
                  </a:lnTo>
                  <a:lnTo>
                    <a:pt x="1914620" y="33334"/>
                  </a:lnTo>
                  <a:lnTo>
                    <a:pt x="1909368" y="29210"/>
                  </a:lnTo>
                  <a:lnTo>
                    <a:pt x="1909559" y="29210"/>
                  </a:lnTo>
                  <a:lnTo>
                    <a:pt x="1904555" y="25400"/>
                  </a:lnTo>
                  <a:lnTo>
                    <a:pt x="1919922" y="25400"/>
                  </a:lnTo>
                  <a:lnTo>
                    <a:pt x="1924761" y="29210"/>
                  </a:lnTo>
                  <a:lnTo>
                    <a:pt x="1929296" y="32927"/>
                  </a:lnTo>
                  <a:lnTo>
                    <a:pt x="1933867" y="36830"/>
                  </a:lnTo>
                  <a:lnTo>
                    <a:pt x="1938108" y="41910"/>
                  </a:lnTo>
                  <a:lnTo>
                    <a:pt x="1942134" y="45719"/>
                  </a:lnTo>
                  <a:lnTo>
                    <a:pt x="1958657" y="72389"/>
                  </a:lnTo>
                  <a:lnTo>
                    <a:pt x="1961235" y="77469"/>
                  </a:lnTo>
                  <a:lnTo>
                    <a:pt x="1963534" y="83819"/>
                  </a:lnTo>
                  <a:lnTo>
                    <a:pt x="1965553" y="88900"/>
                  </a:lnTo>
                  <a:lnTo>
                    <a:pt x="1967293" y="95250"/>
                  </a:lnTo>
                  <a:lnTo>
                    <a:pt x="1971192" y="628643"/>
                  </a:lnTo>
                  <a:lnTo>
                    <a:pt x="1970806" y="633730"/>
                  </a:lnTo>
                  <a:lnTo>
                    <a:pt x="1970709" y="635000"/>
                  </a:lnTo>
                  <a:lnTo>
                    <a:pt x="1969897" y="641350"/>
                  </a:lnTo>
                  <a:lnTo>
                    <a:pt x="1969002" y="646430"/>
                  </a:lnTo>
                  <a:close/>
                </a:path>
                <a:path w="1971675" h="750569" extrusionOk="0">
                  <a:moveTo>
                    <a:pt x="56585" y="33334"/>
                  </a:moveTo>
                  <a:lnTo>
                    <a:pt x="57102" y="32927"/>
                  </a:lnTo>
                  <a:lnTo>
                    <a:pt x="57332" y="32927"/>
                  </a:lnTo>
                  <a:lnTo>
                    <a:pt x="56585" y="33334"/>
                  </a:lnTo>
                  <a:close/>
                </a:path>
                <a:path w="1971675" h="750569" extrusionOk="0">
                  <a:moveTo>
                    <a:pt x="1914620" y="33334"/>
                  </a:moveTo>
                  <a:lnTo>
                    <a:pt x="1913859" y="32927"/>
                  </a:lnTo>
                  <a:lnTo>
                    <a:pt x="1914102" y="32927"/>
                  </a:lnTo>
                  <a:lnTo>
                    <a:pt x="1914620" y="33334"/>
                  </a:lnTo>
                  <a:close/>
                </a:path>
                <a:path w="1971675" h="750569" extrusionOk="0">
                  <a:moveTo>
                    <a:pt x="1918626" y="35641"/>
                  </a:moveTo>
                  <a:lnTo>
                    <a:pt x="1918185" y="35271"/>
                  </a:lnTo>
                  <a:lnTo>
                    <a:pt x="1918566" y="35485"/>
                  </a:lnTo>
                  <a:lnTo>
                    <a:pt x="1918626" y="35641"/>
                  </a:lnTo>
                  <a:close/>
                </a:path>
                <a:path w="1971675" h="750569" extrusionOk="0">
                  <a:moveTo>
                    <a:pt x="44173" y="43254"/>
                  </a:moveTo>
                  <a:lnTo>
                    <a:pt x="44161" y="43098"/>
                  </a:lnTo>
                  <a:lnTo>
                    <a:pt x="44651" y="42662"/>
                  </a:lnTo>
                  <a:lnTo>
                    <a:pt x="44300" y="43098"/>
                  </a:lnTo>
                  <a:lnTo>
                    <a:pt x="44173" y="43254"/>
                  </a:lnTo>
                  <a:close/>
                </a:path>
                <a:path w="1971675" h="750569" extrusionOk="0">
                  <a:moveTo>
                    <a:pt x="1931615" y="48949"/>
                  </a:moveTo>
                  <a:lnTo>
                    <a:pt x="1930985" y="48336"/>
                  </a:lnTo>
                  <a:lnTo>
                    <a:pt x="1931001" y="48179"/>
                  </a:lnTo>
                  <a:lnTo>
                    <a:pt x="1931615" y="48949"/>
                  </a:lnTo>
                  <a:close/>
                </a:path>
                <a:path w="1971675" h="750569" extrusionOk="0">
                  <a:moveTo>
                    <a:pt x="39593" y="48949"/>
                  </a:moveTo>
                  <a:lnTo>
                    <a:pt x="40087" y="48336"/>
                  </a:lnTo>
                  <a:lnTo>
                    <a:pt x="40219" y="48336"/>
                  </a:lnTo>
                  <a:lnTo>
                    <a:pt x="39593" y="48949"/>
                  </a:lnTo>
                  <a:close/>
                </a:path>
                <a:path w="1971675" h="750569" extrusionOk="0">
                  <a:moveTo>
                    <a:pt x="1934694" y="52136"/>
                  </a:moveTo>
                  <a:lnTo>
                    <a:pt x="1934239" y="51512"/>
                  </a:lnTo>
                  <a:lnTo>
                    <a:pt x="1934716" y="51993"/>
                  </a:lnTo>
                  <a:lnTo>
                    <a:pt x="1934700" y="52136"/>
                  </a:lnTo>
                  <a:close/>
                </a:path>
                <a:path w="1971675" h="750569" extrusionOk="0">
                  <a:moveTo>
                    <a:pt x="1938870" y="57922"/>
                  </a:moveTo>
                  <a:lnTo>
                    <a:pt x="1938234" y="57219"/>
                  </a:lnTo>
                  <a:lnTo>
                    <a:pt x="1938362" y="57219"/>
                  </a:lnTo>
                  <a:lnTo>
                    <a:pt x="1938870" y="57922"/>
                  </a:lnTo>
                  <a:close/>
                </a:path>
                <a:path w="1971675" h="750569" extrusionOk="0">
                  <a:moveTo>
                    <a:pt x="12011" y="646430"/>
                  </a:moveTo>
                  <a:lnTo>
                    <a:pt x="11798" y="646430"/>
                  </a:lnTo>
                  <a:lnTo>
                    <a:pt x="11747" y="645160"/>
                  </a:lnTo>
                  <a:lnTo>
                    <a:pt x="12011" y="646430"/>
                  </a:lnTo>
                  <a:close/>
                </a:path>
                <a:path w="1971675" h="750569" extrusionOk="0">
                  <a:moveTo>
                    <a:pt x="1966295" y="657860"/>
                  </a:moveTo>
                  <a:lnTo>
                    <a:pt x="1956460" y="657860"/>
                  </a:lnTo>
                  <a:lnTo>
                    <a:pt x="1958073" y="651510"/>
                  </a:lnTo>
                  <a:lnTo>
                    <a:pt x="1959444" y="645160"/>
                  </a:lnTo>
                  <a:lnTo>
                    <a:pt x="1959394" y="646430"/>
                  </a:lnTo>
                  <a:lnTo>
                    <a:pt x="1969002" y="646430"/>
                  </a:lnTo>
                  <a:lnTo>
                    <a:pt x="1968779" y="647700"/>
                  </a:lnTo>
                  <a:lnTo>
                    <a:pt x="1967293" y="654050"/>
                  </a:lnTo>
                  <a:lnTo>
                    <a:pt x="1966295" y="657860"/>
                  </a:lnTo>
                  <a:close/>
                </a:path>
                <a:path w="1971675" h="750569" extrusionOk="0">
                  <a:moveTo>
                    <a:pt x="15039" y="657860"/>
                  </a:moveTo>
                  <a:lnTo>
                    <a:pt x="14732" y="657860"/>
                  </a:lnTo>
                  <a:lnTo>
                    <a:pt x="14668" y="656589"/>
                  </a:lnTo>
                  <a:lnTo>
                    <a:pt x="15039" y="657860"/>
                  </a:lnTo>
                  <a:close/>
                </a:path>
                <a:path w="1971675" h="750569" extrusionOk="0">
                  <a:moveTo>
                    <a:pt x="1949513" y="693419"/>
                  </a:moveTo>
                  <a:lnTo>
                    <a:pt x="1938172" y="693419"/>
                  </a:lnTo>
                  <a:lnTo>
                    <a:pt x="1941487" y="688339"/>
                  </a:lnTo>
                  <a:lnTo>
                    <a:pt x="1944585" y="683260"/>
                  </a:lnTo>
                  <a:lnTo>
                    <a:pt x="1956536" y="656589"/>
                  </a:lnTo>
                  <a:lnTo>
                    <a:pt x="1956460" y="657860"/>
                  </a:lnTo>
                  <a:lnTo>
                    <a:pt x="1966295" y="657860"/>
                  </a:lnTo>
                  <a:lnTo>
                    <a:pt x="1965629" y="660400"/>
                  </a:lnTo>
                  <a:lnTo>
                    <a:pt x="1963610" y="665480"/>
                  </a:lnTo>
                  <a:lnTo>
                    <a:pt x="1961324" y="671830"/>
                  </a:lnTo>
                  <a:lnTo>
                    <a:pt x="1958759" y="676910"/>
                  </a:lnTo>
                  <a:lnTo>
                    <a:pt x="1955927" y="683260"/>
                  </a:lnTo>
                  <a:lnTo>
                    <a:pt x="1949513" y="693419"/>
                  </a:lnTo>
                  <a:close/>
                </a:path>
                <a:path w="1971675" h="750569" extrusionOk="0">
                  <a:moveTo>
                    <a:pt x="33797" y="693419"/>
                  </a:moveTo>
                  <a:lnTo>
                    <a:pt x="33020" y="693419"/>
                  </a:lnTo>
                  <a:lnTo>
                    <a:pt x="32880" y="692150"/>
                  </a:lnTo>
                  <a:lnTo>
                    <a:pt x="33797" y="693419"/>
                  </a:lnTo>
                  <a:close/>
                </a:path>
                <a:path w="1971675" h="750569" extrusionOk="0">
                  <a:moveTo>
                    <a:pt x="1943084" y="702310"/>
                  </a:moveTo>
                  <a:lnTo>
                    <a:pt x="1930908" y="702310"/>
                  </a:lnTo>
                  <a:lnTo>
                    <a:pt x="1934794" y="697230"/>
                  </a:lnTo>
                  <a:lnTo>
                    <a:pt x="1934641" y="697230"/>
                  </a:lnTo>
                  <a:lnTo>
                    <a:pt x="1938312" y="692150"/>
                  </a:lnTo>
                  <a:lnTo>
                    <a:pt x="1938172" y="693419"/>
                  </a:lnTo>
                  <a:lnTo>
                    <a:pt x="1949513" y="693419"/>
                  </a:lnTo>
                  <a:lnTo>
                    <a:pt x="1945932" y="698500"/>
                  </a:lnTo>
                  <a:lnTo>
                    <a:pt x="1943084" y="702310"/>
                  </a:lnTo>
                  <a:close/>
                </a:path>
                <a:path w="1971675" h="750569" extrusionOk="0">
                  <a:moveTo>
                    <a:pt x="41157" y="702310"/>
                  </a:moveTo>
                  <a:lnTo>
                    <a:pt x="40297" y="702310"/>
                  </a:lnTo>
                  <a:lnTo>
                    <a:pt x="40132" y="701039"/>
                  </a:lnTo>
                  <a:lnTo>
                    <a:pt x="41157" y="702310"/>
                  </a:lnTo>
                  <a:close/>
                </a:path>
                <a:path w="1971675" h="750569" extrusionOk="0">
                  <a:moveTo>
                    <a:pt x="1893112" y="740410"/>
                  </a:moveTo>
                  <a:lnTo>
                    <a:pt x="1855089" y="740410"/>
                  </a:lnTo>
                  <a:lnTo>
                    <a:pt x="1861273" y="739139"/>
                  </a:lnTo>
                  <a:lnTo>
                    <a:pt x="1861032" y="739139"/>
                  </a:lnTo>
                  <a:lnTo>
                    <a:pt x="1867115" y="737869"/>
                  </a:lnTo>
                  <a:lnTo>
                    <a:pt x="1866887" y="737869"/>
                  </a:lnTo>
                  <a:lnTo>
                    <a:pt x="1872869" y="736600"/>
                  </a:lnTo>
                  <a:lnTo>
                    <a:pt x="1872640" y="736600"/>
                  </a:lnTo>
                  <a:lnTo>
                    <a:pt x="1878276" y="735377"/>
                  </a:lnTo>
                  <a:lnTo>
                    <a:pt x="1878457" y="735245"/>
                  </a:lnTo>
                  <a:lnTo>
                    <a:pt x="1884306" y="732673"/>
                  </a:lnTo>
                  <a:lnTo>
                    <a:pt x="1889805" y="731437"/>
                  </a:lnTo>
                  <a:lnTo>
                    <a:pt x="1889366" y="731437"/>
                  </a:lnTo>
                  <a:lnTo>
                    <a:pt x="1894662" y="728980"/>
                  </a:lnTo>
                  <a:lnTo>
                    <a:pt x="1894446" y="728980"/>
                  </a:lnTo>
                  <a:lnTo>
                    <a:pt x="1899780" y="726439"/>
                  </a:lnTo>
                  <a:lnTo>
                    <a:pt x="1899577" y="726439"/>
                  </a:lnTo>
                  <a:lnTo>
                    <a:pt x="1904592" y="723975"/>
                  </a:lnTo>
                  <a:lnTo>
                    <a:pt x="1904683" y="723802"/>
                  </a:lnTo>
                  <a:lnTo>
                    <a:pt x="1909662" y="720011"/>
                  </a:lnTo>
                  <a:lnTo>
                    <a:pt x="1910100" y="719707"/>
                  </a:lnTo>
                  <a:lnTo>
                    <a:pt x="1914072" y="717623"/>
                  </a:lnTo>
                  <a:lnTo>
                    <a:pt x="1914144" y="717456"/>
                  </a:lnTo>
                  <a:lnTo>
                    <a:pt x="1918703" y="713739"/>
                  </a:lnTo>
                  <a:lnTo>
                    <a:pt x="1918525" y="713739"/>
                  </a:lnTo>
                  <a:lnTo>
                    <a:pt x="1923008" y="709930"/>
                  </a:lnTo>
                  <a:lnTo>
                    <a:pt x="1922843" y="709930"/>
                  </a:lnTo>
                  <a:lnTo>
                    <a:pt x="1927038" y="706195"/>
                  </a:lnTo>
                  <a:lnTo>
                    <a:pt x="1927035" y="706039"/>
                  </a:lnTo>
                  <a:lnTo>
                    <a:pt x="1931060" y="701039"/>
                  </a:lnTo>
                  <a:lnTo>
                    <a:pt x="1930908" y="702310"/>
                  </a:lnTo>
                  <a:lnTo>
                    <a:pt x="1943084" y="702310"/>
                  </a:lnTo>
                  <a:lnTo>
                    <a:pt x="1942134" y="703580"/>
                  </a:lnTo>
                  <a:lnTo>
                    <a:pt x="1937956" y="708660"/>
                  </a:lnTo>
                  <a:lnTo>
                    <a:pt x="1933702" y="712469"/>
                  </a:lnTo>
                  <a:lnTo>
                    <a:pt x="1929244" y="716280"/>
                  </a:lnTo>
                  <a:lnTo>
                    <a:pt x="1924583" y="721360"/>
                  </a:lnTo>
                  <a:lnTo>
                    <a:pt x="1919732" y="725169"/>
                  </a:lnTo>
                  <a:lnTo>
                    <a:pt x="1914702" y="727710"/>
                  </a:lnTo>
                  <a:lnTo>
                    <a:pt x="1909794" y="731437"/>
                  </a:lnTo>
                  <a:lnTo>
                    <a:pt x="1907252" y="732673"/>
                  </a:lnTo>
                  <a:lnTo>
                    <a:pt x="1904326" y="734060"/>
                  </a:lnTo>
                  <a:lnTo>
                    <a:pt x="1898789" y="737869"/>
                  </a:lnTo>
                  <a:lnTo>
                    <a:pt x="1893112" y="740410"/>
                  </a:lnTo>
                  <a:close/>
                </a:path>
                <a:path w="1971675" h="750569" extrusionOk="0">
                  <a:moveTo>
                    <a:pt x="44620" y="706598"/>
                  </a:moveTo>
                  <a:lnTo>
                    <a:pt x="44161" y="706195"/>
                  </a:lnTo>
                  <a:lnTo>
                    <a:pt x="44168" y="706039"/>
                  </a:lnTo>
                  <a:lnTo>
                    <a:pt x="44620" y="706598"/>
                  </a:lnTo>
                  <a:close/>
                </a:path>
                <a:path w="1971675" h="750569" extrusionOk="0">
                  <a:moveTo>
                    <a:pt x="1926585" y="706598"/>
                  </a:moveTo>
                  <a:lnTo>
                    <a:pt x="1926910" y="706195"/>
                  </a:lnTo>
                  <a:lnTo>
                    <a:pt x="1927035" y="706039"/>
                  </a:lnTo>
                  <a:lnTo>
                    <a:pt x="1927038" y="706195"/>
                  </a:lnTo>
                  <a:lnTo>
                    <a:pt x="1926585" y="706598"/>
                  </a:lnTo>
                  <a:close/>
                </a:path>
                <a:path w="1971675" h="750569" extrusionOk="0">
                  <a:moveTo>
                    <a:pt x="57481" y="717810"/>
                  </a:moveTo>
                  <a:lnTo>
                    <a:pt x="57124" y="717623"/>
                  </a:lnTo>
                  <a:lnTo>
                    <a:pt x="57053" y="717456"/>
                  </a:lnTo>
                  <a:lnTo>
                    <a:pt x="57481" y="717810"/>
                  </a:lnTo>
                  <a:close/>
                </a:path>
                <a:path w="1971675" h="750569" extrusionOk="0">
                  <a:moveTo>
                    <a:pt x="1913722" y="717810"/>
                  </a:moveTo>
                  <a:lnTo>
                    <a:pt x="1914144" y="717456"/>
                  </a:lnTo>
                  <a:lnTo>
                    <a:pt x="1914072" y="717623"/>
                  </a:lnTo>
                  <a:lnTo>
                    <a:pt x="1913722" y="717810"/>
                  </a:lnTo>
                  <a:close/>
                </a:path>
                <a:path w="1971675" h="750569" extrusionOk="0">
                  <a:moveTo>
                    <a:pt x="61674" y="720011"/>
                  </a:moveTo>
                  <a:lnTo>
                    <a:pt x="61529" y="720011"/>
                  </a:lnTo>
                  <a:lnTo>
                    <a:pt x="61129" y="719707"/>
                  </a:lnTo>
                  <a:lnTo>
                    <a:pt x="61674" y="720011"/>
                  </a:lnTo>
                  <a:close/>
                </a:path>
                <a:path w="1971675" h="750569" extrusionOk="0">
                  <a:moveTo>
                    <a:pt x="1909652" y="720011"/>
                  </a:moveTo>
                  <a:lnTo>
                    <a:pt x="1909518" y="720011"/>
                  </a:lnTo>
                  <a:lnTo>
                    <a:pt x="1910099" y="719707"/>
                  </a:lnTo>
                  <a:lnTo>
                    <a:pt x="1909652" y="720011"/>
                  </a:lnTo>
                  <a:close/>
                </a:path>
                <a:path w="1971675" h="750569" extrusionOk="0">
                  <a:moveTo>
                    <a:pt x="66987" y="724163"/>
                  </a:moveTo>
                  <a:lnTo>
                    <a:pt x="66607" y="723975"/>
                  </a:lnTo>
                  <a:lnTo>
                    <a:pt x="66520" y="723802"/>
                  </a:lnTo>
                  <a:lnTo>
                    <a:pt x="66987" y="724163"/>
                  </a:lnTo>
                  <a:close/>
                </a:path>
                <a:path w="1971675" h="750569" extrusionOk="0">
                  <a:moveTo>
                    <a:pt x="1904208" y="724163"/>
                  </a:moveTo>
                  <a:lnTo>
                    <a:pt x="1904684" y="723802"/>
                  </a:lnTo>
                  <a:lnTo>
                    <a:pt x="1904592" y="723975"/>
                  </a:lnTo>
                  <a:lnTo>
                    <a:pt x="1904208" y="724163"/>
                  </a:lnTo>
                  <a:close/>
                </a:path>
                <a:path w="1971675" h="750569" extrusionOk="0">
                  <a:moveTo>
                    <a:pt x="1843189" y="750569"/>
                  </a:moveTo>
                  <a:lnTo>
                    <a:pt x="121653" y="750569"/>
                  </a:lnTo>
                  <a:lnTo>
                    <a:pt x="108724" y="748030"/>
                  </a:lnTo>
                  <a:lnTo>
                    <a:pt x="1862709" y="748030"/>
                  </a:lnTo>
                  <a:lnTo>
                    <a:pt x="1856295" y="749300"/>
                  </a:lnTo>
                  <a:lnTo>
                    <a:pt x="1849780" y="749300"/>
                  </a:lnTo>
                  <a:lnTo>
                    <a:pt x="1843189" y="750569"/>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sp>
          <p:nvSpPr>
            <p:cNvPr id="157" name="Google Shape;157;p31"/>
            <p:cNvSpPr/>
            <p:nvPr/>
          </p:nvSpPr>
          <p:spPr>
            <a:xfrm>
              <a:off x="8596884" y="3241547"/>
              <a:ext cx="1963420" cy="741045"/>
            </a:xfrm>
            <a:custGeom>
              <a:avLst/>
              <a:gdLst/>
              <a:ahLst/>
              <a:cxnLst/>
              <a:rect l="l" t="t" r="r" b="b"/>
              <a:pathLst>
                <a:path w="1963420" h="741045" extrusionOk="0">
                  <a:moveTo>
                    <a:pt x="1839468" y="740663"/>
                  </a:moveTo>
                  <a:lnTo>
                    <a:pt x="123444" y="740663"/>
                  </a:lnTo>
                  <a:lnTo>
                    <a:pt x="75589" y="731219"/>
                  </a:lnTo>
                  <a:lnTo>
                    <a:pt x="36409" y="704840"/>
                  </a:lnTo>
                  <a:lnTo>
                    <a:pt x="9885" y="665511"/>
                  </a:lnTo>
                  <a:lnTo>
                    <a:pt x="0" y="617219"/>
                  </a:lnTo>
                  <a:lnTo>
                    <a:pt x="0" y="123443"/>
                  </a:lnTo>
                  <a:lnTo>
                    <a:pt x="9885" y="75368"/>
                  </a:lnTo>
                  <a:lnTo>
                    <a:pt x="36409" y="36114"/>
                  </a:lnTo>
                  <a:lnTo>
                    <a:pt x="75589" y="9663"/>
                  </a:lnTo>
                  <a:lnTo>
                    <a:pt x="123444" y="0"/>
                  </a:lnTo>
                  <a:lnTo>
                    <a:pt x="1839468" y="0"/>
                  </a:lnTo>
                  <a:lnTo>
                    <a:pt x="1887165" y="9663"/>
                  </a:lnTo>
                  <a:lnTo>
                    <a:pt x="1926293" y="36114"/>
                  </a:lnTo>
                  <a:lnTo>
                    <a:pt x="1952869" y="75368"/>
                  </a:lnTo>
                  <a:lnTo>
                    <a:pt x="1962912" y="123443"/>
                  </a:lnTo>
                  <a:lnTo>
                    <a:pt x="1962912" y="617219"/>
                  </a:lnTo>
                  <a:lnTo>
                    <a:pt x="1952869" y="665511"/>
                  </a:lnTo>
                  <a:lnTo>
                    <a:pt x="1926293" y="704840"/>
                  </a:lnTo>
                  <a:lnTo>
                    <a:pt x="1887165" y="731219"/>
                  </a:lnTo>
                  <a:lnTo>
                    <a:pt x="1839468" y="740663"/>
                  </a:lnTo>
                  <a:close/>
                </a:path>
              </a:pathLst>
            </a:custGeom>
            <a:solidFill>
              <a:srgbClr val="6FAC46"/>
            </a:solidFill>
            <a:ln>
              <a:noFill/>
            </a:ln>
          </p:spPr>
          <p:txBody>
            <a:bodyPr spcFirstLastPara="1" wrap="square" lIns="0" tIns="0" rIns="0" bIns="0" anchor="t" anchorCtr="0">
              <a:noAutofit/>
            </a:bodyPr>
            <a:lstStyle/>
            <a:p>
              <a:pPr>
                <a:buClr>
                  <a:srgbClr val="000000"/>
                </a:buClr>
                <a:buSzPts val="1100"/>
              </a:pPr>
              <a:endParaRPr sz="1760" dirty="0">
                <a:solidFill>
                  <a:srgbClr val="000000"/>
                </a:solidFill>
                <a:latin typeface="Arial"/>
                <a:ea typeface="Arial"/>
                <a:cs typeface="Arial"/>
                <a:sym typeface="Arial"/>
              </a:endParaRPr>
            </a:p>
          </p:txBody>
        </p:sp>
        <p:sp>
          <p:nvSpPr>
            <p:cNvPr id="158" name="Google Shape;158;p31"/>
            <p:cNvSpPr/>
            <p:nvPr/>
          </p:nvSpPr>
          <p:spPr>
            <a:xfrm>
              <a:off x="8592604" y="3236709"/>
              <a:ext cx="1971675" cy="750570"/>
            </a:xfrm>
            <a:custGeom>
              <a:avLst/>
              <a:gdLst/>
              <a:ahLst/>
              <a:cxnLst/>
              <a:rect l="l" t="t" r="r" b="b"/>
              <a:pathLst>
                <a:path w="1971675" h="750570" extrusionOk="0">
                  <a:moveTo>
                    <a:pt x="1869033" y="748029"/>
                  </a:moveTo>
                  <a:lnTo>
                    <a:pt x="102400" y="748029"/>
                  </a:lnTo>
                  <a:lnTo>
                    <a:pt x="96189" y="745489"/>
                  </a:lnTo>
                  <a:lnTo>
                    <a:pt x="84124" y="742950"/>
                  </a:lnTo>
                  <a:lnTo>
                    <a:pt x="78295" y="740409"/>
                  </a:lnTo>
                  <a:lnTo>
                    <a:pt x="72618" y="737869"/>
                  </a:lnTo>
                  <a:lnTo>
                    <a:pt x="67081" y="734059"/>
                  </a:lnTo>
                  <a:lnTo>
                    <a:pt x="66878" y="734059"/>
                  </a:lnTo>
                  <a:lnTo>
                    <a:pt x="64050" y="732674"/>
                  </a:lnTo>
                  <a:lnTo>
                    <a:pt x="61583" y="731437"/>
                  </a:lnTo>
                  <a:lnTo>
                    <a:pt x="56489" y="727709"/>
                  </a:lnTo>
                  <a:lnTo>
                    <a:pt x="51269" y="725169"/>
                  </a:lnTo>
                  <a:lnTo>
                    <a:pt x="46431" y="720089"/>
                  </a:lnTo>
                  <a:lnTo>
                    <a:pt x="41783" y="716279"/>
                  </a:lnTo>
                  <a:lnTo>
                    <a:pt x="37490" y="712469"/>
                  </a:lnTo>
                  <a:lnTo>
                    <a:pt x="33083" y="707389"/>
                  </a:lnTo>
                  <a:lnTo>
                    <a:pt x="29057" y="703579"/>
                  </a:lnTo>
                  <a:lnTo>
                    <a:pt x="25260" y="698500"/>
                  </a:lnTo>
                  <a:lnTo>
                    <a:pt x="21818" y="693419"/>
                  </a:lnTo>
                  <a:lnTo>
                    <a:pt x="18465" y="688339"/>
                  </a:lnTo>
                  <a:lnTo>
                    <a:pt x="15379" y="683259"/>
                  </a:lnTo>
                  <a:lnTo>
                    <a:pt x="12534" y="676909"/>
                  </a:lnTo>
                  <a:lnTo>
                    <a:pt x="9867" y="671829"/>
                  </a:lnTo>
                  <a:lnTo>
                    <a:pt x="7658" y="665479"/>
                  </a:lnTo>
                  <a:lnTo>
                    <a:pt x="5638" y="660400"/>
                  </a:lnTo>
                  <a:lnTo>
                    <a:pt x="3898" y="654050"/>
                  </a:lnTo>
                  <a:lnTo>
                    <a:pt x="0" y="120650"/>
                  </a:lnTo>
                  <a:lnTo>
                    <a:pt x="386" y="115569"/>
                  </a:lnTo>
                  <a:lnTo>
                    <a:pt x="5575" y="90169"/>
                  </a:lnTo>
                  <a:lnTo>
                    <a:pt x="7581" y="83819"/>
                  </a:lnTo>
                  <a:lnTo>
                    <a:pt x="9867" y="77469"/>
                  </a:lnTo>
                  <a:lnTo>
                    <a:pt x="12433" y="72389"/>
                  </a:lnTo>
                  <a:lnTo>
                    <a:pt x="15265" y="66039"/>
                  </a:lnTo>
                  <a:lnTo>
                    <a:pt x="21691" y="55879"/>
                  </a:lnTo>
                  <a:lnTo>
                    <a:pt x="25400" y="50800"/>
                  </a:lnTo>
                  <a:lnTo>
                    <a:pt x="29057" y="45719"/>
                  </a:lnTo>
                  <a:lnTo>
                    <a:pt x="33248" y="41909"/>
                  </a:lnTo>
                  <a:lnTo>
                    <a:pt x="37490" y="36829"/>
                  </a:lnTo>
                  <a:lnTo>
                    <a:pt x="42061" y="32927"/>
                  </a:lnTo>
                  <a:lnTo>
                    <a:pt x="46609" y="29209"/>
                  </a:lnTo>
                  <a:lnTo>
                    <a:pt x="56299" y="21589"/>
                  </a:lnTo>
                  <a:lnTo>
                    <a:pt x="61655" y="17670"/>
                  </a:lnTo>
                  <a:lnTo>
                    <a:pt x="61919" y="17670"/>
                  </a:lnTo>
                  <a:lnTo>
                    <a:pt x="66878" y="15239"/>
                  </a:lnTo>
                  <a:lnTo>
                    <a:pt x="72402" y="12699"/>
                  </a:lnTo>
                  <a:lnTo>
                    <a:pt x="78079" y="8889"/>
                  </a:lnTo>
                  <a:lnTo>
                    <a:pt x="83908" y="7619"/>
                  </a:lnTo>
                  <a:lnTo>
                    <a:pt x="84124" y="7619"/>
                  </a:lnTo>
                  <a:lnTo>
                    <a:pt x="89865" y="5079"/>
                  </a:lnTo>
                  <a:lnTo>
                    <a:pt x="114896" y="0"/>
                  </a:lnTo>
                  <a:lnTo>
                    <a:pt x="1856054" y="0"/>
                  </a:lnTo>
                  <a:lnTo>
                    <a:pt x="1881098" y="5079"/>
                  </a:lnTo>
                  <a:lnTo>
                    <a:pt x="1887067" y="7619"/>
                  </a:lnTo>
                  <a:lnTo>
                    <a:pt x="1892896" y="8889"/>
                  </a:lnTo>
                  <a:lnTo>
                    <a:pt x="116103" y="8889"/>
                  </a:lnTo>
                  <a:lnTo>
                    <a:pt x="109918" y="10159"/>
                  </a:lnTo>
                  <a:lnTo>
                    <a:pt x="110159" y="10159"/>
                  </a:lnTo>
                  <a:lnTo>
                    <a:pt x="104076" y="11429"/>
                  </a:lnTo>
                  <a:lnTo>
                    <a:pt x="104305" y="11429"/>
                  </a:lnTo>
                  <a:lnTo>
                    <a:pt x="98336" y="12699"/>
                  </a:lnTo>
                  <a:lnTo>
                    <a:pt x="98564" y="12699"/>
                  </a:lnTo>
                  <a:lnTo>
                    <a:pt x="93144" y="13873"/>
                  </a:lnTo>
                  <a:lnTo>
                    <a:pt x="92983" y="13873"/>
                  </a:lnTo>
                  <a:lnTo>
                    <a:pt x="92734" y="14054"/>
                  </a:lnTo>
                  <a:lnTo>
                    <a:pt x="87370" y="16430"/>
                  </a:lnTo>
                  <a:lnTo>
                    <a:pt x="87759" y="16430"/>
                  </a:lnTo>
                  <a:lnTo>
                    <a:pt x="82239" y="17670"/>
                  </a:lnTo>
                  <a:lnTo>
                    <a:pt x="76530" y="20319"/>
                  </a:lnTo>
                  <a:lnTo>
                    <a:pt x="76746" y="20319"/>
                  </a:lnTo>
                  <a:lnTo>
                    <a:pt x="71590" y="22781"/>
                  </a:lnTo>
                  <a:lnTo>
                    <a:pt x="71496" y="22956"/>
                  </a:lnTo>
                  <a:lnTo>
                    <a:pt x="68173" y="25400"/>
                  </a:lnTo>
                  <a:lnTo>
                    <a:pt x="66649" y="25400"/>
                  </a:lnTo>
                  <a:lnTo>
                    <a:pt x="61633" y="29209"/>
                  </a:lnTo>
                  <a:lnTo>
                    <a:pt x="61823" y="29209"/>
                  </a:lnTo>
                  <a:lnTo>
                    <a:pt x="56588" y="33331"/>
                  </a:lnTo>
                  <a:lnTo>
                    <a:pt x="53029" y="35251"/>
                  </a:lnTo>
                  <a:lnTo>
                    <a:pt x="52626" y="35485"/>
                  </a:lnTo>
                  <a:lnTo>
                    <a:pt x="52563" y="35647"/>
                  </a:lnTo>
                  <a:lnTo>
                    <a:pt x="48183" y="39369"/>
                  </a:lnTo>
                  <a:lnTo>
                    <a:pt x="48361" y="39369"/>
                  </a:lnTo>
                  <a:lnTo>
                    <a:pt x="44154" y="43104"/>
                  </a:lnTo>
                  <a:lnTo>
                    <a:pt x="44161" y="43254"/>
                  </a:lnTo>
                  <a:lnTo>
                    <a:pt x="39613" y="48904"/>
                  </a:lnTo>
                  <a:lnTo>
                    <a:pt x="36952" y="51513"/>
                  </a:lnTo>
                  <a:lnTo>
                    <a:pt x="33797" y="55879"/>
                  </a:lnTo>
                  <a:lnTo>
                    <a:pt x="33020" y="55879"/>
                  </a:lnTo>
                  <a:lnTo>
                    <a:pt x="14732" y="92709"/>
                  </a:lnTo>
                  <a:lnTo>
                    <a:pt x="13131" y="97789"/>
                  </a:lnTo>
                  <a:lnTo>
                    <a:pt x="10744" y="109219"/>
                  </a:lnTo>
                  <a:lnTo>
                    <a:pt x="9982" y="115569"/>
                  </a:lnTo>
                  <a:lnTo>
                    <a:pt x="9606" y="120650"/>
                  </a:lnTo>
                  <a:lnTo>
                    <a:pt x="9600" y="628643"/>
                  </a:lnTo>
                  <a:lnTo>
                    <a:pt x="9956" y="633729"/>
                  </a:lnTo>
                  <a:lnTo>
                    <a:pt x="10706" y="640079"/>
                  </a:lnTo>
                  <a:lnTo>
                    <a:pt x="11798" y="646429"/>
                  </a:lnTo>
                  <a:lnTo>
                    <a:pt x="12011" y="646429"/>
                  </a:lnTo>
                  <a:lnTo>
                    <a:pt x="13068" y="651509"/>
                  </a:lnTo>
                  <a:lnTo>
                    <a:pt x="14655" y="656589"/>
                  </a:lnTo>
                  <a:lnTo>
                    <a:pt x="16522" y="662939"/>
                  </a:lnTo>
                  <a:lnTo>
                    <a:pt x="18643" y="668019"/>
                  </a:lnTo>
                  <a:lnTo>
                    <a:pt x="33020" y="693419"/>
                  </a:lnTo>
                  <a:lnTo>
                    <a:pt x="33797" y="693419"/>
                  </a:lnTo>
                  <a:lnTo>
                    <a:pt x="36550" y="697229"/>
                  </a:lnTo>
                  <a:lnTo>
                    <a:pt x="36410" y="697229"/>
                  </a:lnTo>
                  <a:lnTo>
                    <a:pt x="40284" y="702309"/>
                  </a:lnTo>
                  <a:lnTo>
                    <a:pt x="41154" y="702309"/>
                  </a:lnTo>
                  <a:lnTo>
                    <a:pt x="44161" y="706045"/>
                  </a:lnTo>
                  <a:lnTo>
                    <a:pt x="44154" y="706195"/>
                  </a:lnTo>
                  <a:lnTo>
                    <a:pt x="48361" y="709929"/>
                  </a:lnTo>
                  <a:lnTo>
                    <a:pt x="48183" y="709929"/>
                  </a:lnTo>
                  <a:lnTo>
                    <a:pt x="52666" y="713739"/>
                  </a:lnTo>
                  <a:lnTo>
                    <a:pt x="52489" y="713739"/>
                  </a:lnTo>
                  <a:lnTo>
                    <a:pt x="57162" y="717550"/>
                  </a:lnTo>
                  <a:lnTo>
                    <a:pt x="58597" y="717550"/>
                  </a:lnTo>
                  <a:lnTo>
                    <a:pt x="61823" y="720089"/>
                  </a:lnTo>
                  <a:lnTo>
                    <a:pt x="61633" y="720089"/>
                  </a:lnTo>
                  <a:lnTo>
                    <a:pt x="66520" y="723802"/>
                  </a:lnTo>
                  <a:lnTo>
                    <a:pt x="66610" y="723980"/>
                  </a:lnTo>
                  <a:lnTo>
                    <a:pt x="71627" y="726439"/>
                  </a:lnTo>
                  <a:lnTo>
                    <a:pt x="71424" y="726439"/>
                  </a:lnTo>
                  <a:lnTo>
                    <a:pt x="76746" y="728979"/>
                  </a:lnTo>
                  <a:lnTo>
                    <a:pt x="76530" y="728979"/>
                  </a:lnTo>
                  <a:lnTo>
                    <a:pt x="81826" y="731437"/>
                  </a:lnTo>
                  <a:lnTo>
                    <a:pt x="81417" y="731437"/>
                  </a:lnTo>
                  <a:lnTo>
                    <a:pt x="86923" y="732674"/>
                  </a:lnTo>
                  <a:lnTo>
                    <a:pt x="93028" y="735377"/>
                  </a:lnTo>
                  <a:lnTo>
                    <a:pt x="98564" y="736600"/>
                  </a:lnTo>
                  <a:lnTo>
                    <a:pt x="98336" y="736600"/>
                  </a:lnTo>
                  <a:lnTo>
                    <a:pt x="104305" y="737869"/>
                  </a:lnTo>
                  <a:lnTo>
                    <a:pt x="104076" y="737869"/>
                  </a:lnTo>
                  <a:lnTo>
                    <a:pt x="110159" y="739139"/>
                  </a:lnTo>
                  <a:lnTo>
                    <a:pt x="109918" y="739139"/>
                  </a:lnTo>
                  <a:lnTo>
                    <a:pt x="116103" y="740409"/>
                  </a:lnTo>
                  <a:lnTo>
                    <a:pt x="1893112" y="740409"/>
                  </a:lnTo>
                  <a:lnTo>
                    <a:pt x="1887283" y="741679"/>
                  </a:lnTo>
                  <a:lnTo>
                    <a:pt x="1881327" y="744219"/>
                  </a:lnTo>
                  <a:lnTo>
                    <a:pt x="1875231" y="745489"/>
                  </a:lnTo>
                  <a:lnTo>
                    <a:pt x="1869033" y="748029"/>
                  </a:lnTo>
                  <a:close/>
                </a:path>
                <a:path w="1971675" h="750570" extrusionOk="0">
                  <a:moveTo>
                    <a:pt x="1904746" y="26669"/>
                  </a:moveTo>
                  <a:lnTo>
                    <a:pt x="1899708" y="22956"/>
                  </a:lnTo>
                  <a:lnTo>
                    <a:pt x="1899614" y="22781"/>
                  </a:lnTo>
                  <a:lnTo>
                    <a:pt x="1894446" y="20319"/>
                  </a:lnTo>
                  <a:lnTo>
                    <a:pt x="1894662" y="20319"/>
                  </a:lnTo>
                  <a:lnTo>
                    <a:pt x="1888921" y="17670"/>
                  </a:lnTo>
                  <a:lnTo>
                    <a:pt x="1883396" y="16430"/>
                  </a:lnTo>
                  <a:lnTo>
                    <a:pt x="1883826" y="16430"/>
                  </a:lnTo>
                  <a:lnTo>
                    <a:pt x="1878457" y="14054"/>
                  </a:lnTo>
                  <a:lnTo>
                    <a:pt x="1878208" y="13873"/>
                  </a:lnTo>
                  <a:lnTo>
                    <a:pt x="1878047" y="13873"/>
                  </a:lnTo>
                  <a:lnTo>
                    <a:pt x="1872627" y="12699"/>
                  </a:lnTo>
                  <a:lnTo>
                    <a:pt x="1872869" y="12699"/>
                  </a:lnTo>
                  <a:lnTo>
                    <a:pt x="1866887" y="11429"/>
                  </a:lnTo>
                  <a:lnTo>
                    <a:pt x="1867115" y="11429"/>
                  </a:lnTo>
                  <a:lnTo>
                    <a:pt x="1861032" y="10159"/>
                  </a:lnTo>
                  <a:lnTo>
                    <a:pt x="1861273" y="10159"/>
                  </a:lnTo>
                  <a:lnTo>
                    <a:pt x="1855089" y="8889"/>
                  </a:lnTo>
                  <a:lnTo>
                    <a:pt x="1892896" y="8889"/>
                  </a:lnTo>
                  <a:lnTo>
                    <a:pt x="1898586" y="11429"/>
                  </a:lnTo>
                  <a:lnTo>
                    <a:pt x="1902129" y="13873"/>
                  </a:lnTo>
                  <a:lnTo>
                    <a:pt x="1878208" y="13873"/>
                  </a:lnTo>
                  <a:lnTo>
                    <a:pt x="1878457" y="14054"/>
                  </a:lnTo>
                  <a:lnTo>
                    <a:pt x="1902392" y="14054"/>
                  </a:lnTo>
                  <a:lnTo>
                    <a:pt x="1904111" y="15239"/>
                  </a:lnTo>
                  <a:lnTo>
                    <a:pt x="1909264" y="17670"/>
                  </a:lnTo>
                  <a:lnTo>
                    <a:pt x="1912971" y="20319"/>
                  </a:lnTo>
                  <a:lnTo>
                    <a:pt x="1919922" y="25400"/>
                  </a:lnTo>
                  <a:lnTo>
                    <a:pt x="1904542" y="25400"/>
                  </a:lnTo>
                  <a:lnTo>
                    <a:pt x="1904746" y="26669"/>
                  </a:lnTo>
                  <a:close/>
                </a:path>
                <a:path w="1971675" h="750570" extrusionOk="0">
                  <a:moveTo>
                    <a:pt x="92734" y="14054"/>
                  </a:moveTo>
                  <a:lnTo>
                    <a:pt x="92983" y="13873"/>
                  </a:lnTo>
                  <a:lnTo>
                    <a:pt x="93144" y="13873"/>
                  </a:lnTo>
                  <a:lnTo>
                    <a:pt x="92734" y="14054"/>
                  </a:lnTo>
                  <a:close/>
                </a:path>
                <a:path w="1971675" h="750570" extrusionOk="0">
                  <a:moveTo>
                    <a:pt x="71496" y="22956"/>
                  </a:moveTo>
                  <a:lnTo>
                    <a:pt x="71590" y="22781"/>
                  </a:lnTo>
                  <a:lnTo>
                    <a:pt x="72003" y="22583"/>
                  </a:lnTo>
                  <a:lnTo>
                    <a:pt x="71496" y="22956"/>
                  </a:lnTo>
                  <a:close/>
                </a:path>
                <a:path w="1971675" h="750570" extrusionOk="0">
                  <a:moveTo>
                    <a:pt x="1899708" y="22956"/>
                  </a:moveTo>
                  <a:lnTo>
                    <a:pt x="1899202" y="22583"/>
                  </a:lnTo>
                  <a:lnTo>
                    <a:pt x="1899614" y="22781"/>
                  </a:lnTo>
                  <a:lnTo>
                    <a:pt x="1899708" y="22956"/>
                  </a:lnTo>
                  <a:close/>
                </a:path>
                <a:path w="1971675" h="750570" extrusionOk="0">
                  <a:moveTo>
                    <a:pt x="66446" y="26669"/>
                  </a:moveTo>
                  <a:lnTo>
                    <a:pt x="66649" y="25400"/>
                  </a:lnTo>
                  <a:lnTo>
                    <a:pt x="68173" y="25400"/>
                  </a:lnTo>
                  <a:lnTo>
                    <a:pt x="66446" y="26669"/>
                  </a:lnTo>
                  <a:close/>
                </a:path>
                <a:path w="1971675" h="750570" extrusionOk="0">
                  <a:moveTo>
                    <a:pt x="1938312" y="57150"/>
                  </a:moveTo>
                  <a:lnTo>
                    <a:pt x="1934689" y="52136"/>
                  </a:lnTo>
                  <a:lnTo>
                    <a:pt x="1934214" y="51513"/>
                  </a:lnTo>
                  <a:lnTo>
                    <a:pt x="1931779" y="49153"/>
                  </a:lnTo>
                  <a:lnTo>
                    <a:pt x="1926589" y="42706"/>
                  </a:lnTo>
                  <a:lnTo>
                    <a:pt x="1922830" y="39369"/>
                  </a:lnTo>
                  <a:lnTo>
                    <a:pt x="1923008" y="39369"/>
                  </a:lnTo>
                  <a:lnTo>
                    <a:pt x="1918628" y="35647"/>
                  </a:lnTo>
                  <a:lnTo>
                    <a:pt x="1918566" y="35485"/>
                  </a:lnTo>
                  <a:lnTo>
                    <a:pt x="1914617" y="33331"/>
                  </a:lnTo>
                  <a:lnTo>
                    <a:pt x="1909368" y="29209"/>
                  </a:lnTo>
                  <a:lnTo>
                    <a:pt x="1909559" y="29209"/>
                  </a:lnTo>
                  <a:lnTo>
                    <a:pt x="1904542" y="25400"/>
                  </a:lnTo>
                  <a:lnTo>
                    <a:pt x="1919922" y="25400"/>
                  </a:lnTo>
                  <a:lnTo>
                    <a:pt x="1924761" y="29209"/>
                  </a:lnTo>
                  <a:lnTo>
                    <a:pt x="1929296" y="32927"/>
                  </a:lnTo>
                  <a:lnTo>
                    <a:pt x="1933702" y="36829"/>
                  </a:lnTo>
                  <a:lnTo>
                    <a:pt x="1938108" y="41909"/>
                  </a:lnTo>
                  <a:lnTo>
                    <a:pt x="1942134" y="45719"/>
                  </a:lnTo>
                  <a:lnTo>
                    <a:pt x="1945805" y="50800"/>
                  </a:lnTo>
                  <a:lnTo>
                    <a:pt x="1949386" y="55879"/>
                  </a:lnTo>
                  <a:lnTo>
                    <a:pt x="1938172" y="55879"/>
                  </a:lnTo>
                  <a:lnTo>
                    <a:pt x="1938312" y="57150"/>
                  </a:lnTo>
                  <a:close/>
                </a:path>
                <a:path w="1971675" h="750570" extrusionOk="0">
                  <a:moveTo>
                    <a:pt x="56588" y="33331"/>
                  </a:moveTo>
                  <a:lnTo>
                    <a:pt x="57102" y="32927"/>
                  </a:lnTo>
                  <a:lnTo>
                    <a:pt x="57332" y="32927"/>
                  </a:lnTo>
                  <a:lnTo>
                    <a:pt x="56588" y="33331"/>
                  </a:lnTo>
                  <a:close/>
                </a:path>
                <a:path w="1971675" h="750570" extrusionOk="0">
                  <a:moveTo>
                    <a:pt x="1914617" y="33331"/>
                  </a:moveTo>
                  <a:lnTo>
                    <a:pt x="1913859" y="32927"/>
                  </a:lnTo>
                  <a:lnTo>
                    <a:pt x="1914102" y="32927"/>
                  </a:lnTo>
                  <a:lnTo>
                    <a:pt x="1914617" y="33331"/>
                  </a:lnTo>
                  <a:close/>
                </a:path>
                <a:path w="1971675" h="750570" extrusionOk="0">
                  <a:moveTo>
                    <a:pt x="52563" y="35647"/>
                  </a:moveTo>
                  <a:lnTo>
                    <a:pt x="52626" y="35485"/>
                  </a:lnTo>
                  <a:lnTo>
                    <a:pt x="53056" y="35251"/>
                  </a:lnTo>
                  <a:lnTo>
                    <a:pt x="52563" y="35647"/>
                  </a:lnTo>
                  <a:close/>
                </a:path>
                <a:path w="1971675" h="750570" extrusionOk="0">
                  <a:moveTo>
                    <a:pt x="1918628" y="35647"/>
                  </a:moveTo>
                  <a:lnTo>
                    <a:pt x="1918162" y="35251"/>
                  </a:lnTo>
                  <a:lnTo>
                    <a:pt x="1918566" y="35485"/>
                  </a:lnTo>
                  <a:lnTo>
                    <a:pt x="1918628" y="35647"/>
                  </a:lnTo>
                  <a:close/>
                </a:path>
                <a:path w="1971675" h="750570" extrusionOk="0">
                  <a:moveTo>
                    <a:pt x="44161" y="43254"/>
                  </a:moveTo>
                  <a:lnTo>
                    <a:pt x="44154" y="43104"/>
                  </a:lnTo>
                  <a:lnTo>
                    <a:pt x="44602" y="42706"/>
                  </a:lnTo>
                  <a:lnTo>
                    <a:pt x="44282" y="43104"/>
                  </a:lnTo>
                  <a:lnTo>
                    <a:pt x="44161" y="43254"/>
                  </a:lnTo>
                  <a:close/>
                </a:path>
                <a:path w="1971675" h="750570" extrusionOk="0">
                  <a:moveTo>
                    <a:pt x="1927030" y="43254"/>
                  </a:moveTo>
                  <a:lnTo>
                    <a:pt x="1926589" y="42706"/>
                  </a:lnTo>
                  <a:lnTo>
                    <a:pt x="1927038" y="43104"/>
                  </a:lnTo>
                  <a:lnTo>
                    <a:pt x="1927041" y="43254"/>
                  </a:lnTo>
                  <a:close/>
                </a:path>
                <a:path w="1971675" h="750570" extrusionOk="0">
                  <a:moveTo>
                    <a:pt x="1931579" y="48904"/>
                  </a:moveTo>
                  <a:lnTo>
                    <a:pt x="1930985" y="48336"/>
                  </a:lnTo>
                  <a:lnTo>
                    <a:pt x="1931000" y="48185"/>
                  </a:lnTo>
                  <a:lnTo>
                    <a:pt x="1931579" y="48904"/>
                  </a:lnTo>
                  <a:close/>
                </a:path>
                <a:path w="1971675" h="750570" extrusionOk="0">
                  <a:moveTo>
                    <a:pt x="32880" y="57150"/>
                  </a:moveTo>
                  <a:lnTo>
                    <a:pt x="33020" y="55879"/>
                  </a:lnTo>
                  <a:lnTo>
                    <a:pt x="33797" y="55879"/>
                  </a:lnTo>
                  <a:lnTo>
                    <a:pt x="32880" y="57150"/>
                  </a:lnTo>
                  <a:close/>
                </a:path>
                <a:path w="1971675" h="750570" extrusionOk="0">
                  <a:moveTo>
                    <a:pt x="1969002" y="646429"/>
                  </a:moveTo>
                  <a:lnTo>
                    <a:pt x="1959394" y="646429"/>
                  </a:lnTo>
                  <a:lnTo>
                    <a:pt x="1960448" y="640079"/>
                  </a:lnTo>
                  <a:lnTo>
                    <a:pt x="1961210" y="633729"/>
                  </a:lnTo>
                  <a:lnTo>
                    <a:pt x="1961596" y="628643"/>
                  </a:lnTo>
                  <a:lnTo>
                    <a:pt x="1961601" y="120650"/>
                  </a:lnTo>
                  <a:lnTo>
                    <a:pt x="1961235" y="115569"/>
                  </a:lnTo>
                  <a:lnTo>
                    <a:pt x="1960486" y="109219"/>
                  </a:lnTo>
                  <a:lnTo>
                    <a:pt x="1958124" y="97789"/>
                  </a:lnTo>
                  <a:lnTo>
                    <a:pt x="1956536" y="92709"/>
                  </a:lnTo>
                  <a:lnTo>
                    <a:pt x="1954669" y="86359"/>
                  </a:lnTo>
                  <a:lnTo>
                    <a:pt x="1938172" y="55879"/>
                  </a:lnTo>
                  <a:lnTo>
                    <a:pt x="1949386" y="55879"/>
                  </a:lnTo>
                  <a:lnTo>
                    <a:pt x="1952726" y="60959"/>
                  </a:lnTo>
                  <a:lnTo>
                    <a:pt x="1955812" y="66039"/>
                  </a:lnTo>
                  <a:lnTo>
                    <a:pt x="1958657" y="72389"/>
                  </a:lnTo>
                  <a:lnTo>
                    <a:pt x="1961324" y="77469"/>
                  </a:lnTo>
                  <a:lnTo>
                    <a:pt x="1963534" y="83819"/>
                  </a:lnTo>
                  <a:lnTo>
                    <a:pt x="1965553" y="88900"/>
                  </a:lnTo>
                  <a:lnTo>
                    <a:pt x="1967293" y="95250"/>
                  </a:lnTo>
                  <a:lnTo>
                    <a:pt x="1971192" y="628643"/>
                  </a:lnTo>
                  <a:lnTo>
                    <a:pt x="1970806" y="633729"/>
                  </a:lnTo>
                  <a:lnTo>
                    <a:pt x="1970709" y="635000"/>
                  </a:lnTo>
                  <a:lnTo>
                    <a:pt x="1969897" y="641350"/>
                  </a:lnTo>
                  <a:lnTo>
                    <a:pt x="1969002" y="646429"/>
                  </a:lnTo>
                  <a:close/>
                </a:path>
                <a:path w="1971675" h="750570" extrusionOk="0">
                  <a:moveTo>
                    <a:pt x="12011" y="646429"/>
                  </a:moveTo>
                  <a:lnTo>
                    <a:pt x="11798" y="646429"/>
                  </a:lnTo>
                  <a:lnTo>
                    <a:pt x="11747" y="645159"/>
                  </a:lnTo>
                  <a:lnTo>
                    <a:pt x="12011" y="646429"/>
                  </a:lnTo>
                  <a:close/>
                </a:path>
                <a:path w="1971675" h="750570" extrusionOk="0">
                  <a:moveTo>
                    <a:pt x="1949513" y="693419"/>
                  </a:moveTo>
                  <a:lnTo>
                    <a:pt x="1938172" y="693419"/>
                  </a:lnTo>
                  <a:lnTo>
                    <a:pt x="1941487" y="688339"/>
                  </a:lnTo>
                  <a:lnTo>
                    <a:pt x="1944585" y="683259"/>
                  </a:lnTo>
                  <a:lnTo>
                    <a:pt x="1956460" y="656589"/>
                  </a:lnTo>
                  <a:lnTo>
                    <a:pt x="1958060" y="651509"/>
                  </a:lnTo>
                  <a:lnTo>
                    <a:pt x="1959444" y="645159"/>
                  </a:lnTo>
                  <a:lnTo>
                    <a:pt x="1959394" y="646429"/>
                  </a:lnTo>
                  <a:lnTo>
                    <a:pt x="1969002" y="646429"/>
                  </a:lnTo>
                  <a:lnTo>
                    <a:pt x="1968779" y="647700"/>
                  </a:lnTo>
                  <a:lnTo>
                    <a:pt x="1967293" y="654050"/>
                  </a:lnTo>
                  <a:lnTo>
                    <a:pt x="1965629" y="660400"/>
                  </a:lnTo>
                  <a:lnTo>
                    <a:pt x="1963610" y="665479"/>
                  </a:lnTo>
                  <a:lnTo>
                    <a:pt x="1961324" y="671829"/>
                  </a:lnTo>
                  <a:lnTo>
                    <a:pt x="1958759" y="676909"/>
                  </a:lnTo>
                  <a:lnTo>
                    <a:pt x="1955927" y="683259"/>
                  </a:lnTo>
                  <a:lnTo>
                    <a:pt x="1949513" y="693419"/>
                  </a:lnTo>
                  <a:close/>
                </a:path>
                <a:path w="1971675" h="750570" extrusionOk="0">
                  <a:moveTo>
                    <a:pt x="33797" y="693419"/>
                  </a:moveTo>
                  <a:lnTo>
                    <a:pt x="33020" y="693419"/>
                  </a:lnTo>
                  <a:lnTo>
                    <a:pt x="32880" y="692150"/>
                  </a:lnTo>
                  <a:lnTo>
                    <a:pt x="33797" y="693419"/>
                  </a:lnTo>
                  <a:close/>
                </a:path>
                <a:path w="1971675" h="750570" extrusionOk="0">
                  <a:moveTo>
                    <a:pt x="1942969" y="702309"/>
                  </a:moveTo>
                  <a:lnTo>
                    <a:pt x="1930908" y="702309"/>
                  </a:lnTo>
                  <a:lnTo>
                    <a:pt x="1934781" y="697229"/>
                  </a:lnTo>
                  <a:lnTo>
                    <a:pt x="1934641" y="697229"/>
                  </a:lnTo>
                  <a:lnTo>
                    <a:pt x="1938312" y="692150"/>
                  </a:lnTo>
                  <a:lnTo>
                    <a:pt x="1938172" y="693419"/>
                  </a:lnTo>
                  <a:lnTo>
                    <a:pt x="1949513" y="693419"/>
                  </a:lnTo>
                  <a:lnTo>
                    <a:pt x="1945932" y="698500"/>
                  </a:lnTo>
                  <a:lnTo>
                    <a:pt x="1942969" y="702309"/>
                  </a:lnTo>
                  <a:close/>
                </a:path>
                <a:path w="1971675" h="750570" extrusionOk="0">
                  <a:moveTo>
                    <a:pt x="41154" y="702309"/>
                  </a:moveTo>
                  <a:lnTo>
                    <a:pt x="40284" y="702309"/>
                  </a:lnTo>
                  <a:lnTo>
                    <a:pt x="40132" y="701039"/>
                  </a:lnTo>
                  <a:lnTo>
                    <a:pt x="41154" y="702309"/>
                  </a:lnTo>
                  <a:close/>
                </a:path>
                <a:path w="1971675" h="750570" extrusionOk="0">
                  <a:moveTo>
                    <a:pt x="1928079" y="717550"/>
                  </a:moveTo>
                  <a:lnTo>
                    <a:pt x="1914029" y="717550"/>
                  </a:lnTo>
                  <a:lnTo>
                    <a:pt x="1918703" y="713739"/>
                  </a:lnTo>
                  <a:lnTo>
                    <a:pt x="1918525" y="713739"/>
                  </a:lnTo>
                  <a:lnTo>
                    <a:pt x="1923008" y="709929"/>
                  </a:lnTo>
                  <a:lnTo>
                    <a:pt x="1922830" y="709929"/>
                  </a:lnTo>
                  <a:lnTo>
                    <a:pt x="1927038" y="706195"/>
                  </a:lnTo>
                  <a:lnTo>
                    <a:pt x="1927030" y="706045"/>
                  </a:lnTo>
                  <a:lnTo>
                    <a:pt x="1931060" y="701039"/>
                  </a:lnTo>
                  <a:lnTo>
                    <a:pt x="1930908" y="702309"/>
                  </a:lnTo>
                  <a:lnTo>
                    <a:pt x="1942969" y="702309"/>
                  </a:lnTo>
                  <a:lnTo>
                    <a:pt x="1937956" y="708659"/>
                  </a:lnTo>
                  <a:lnTo>
                    <a:pt x="1933702" y="712469"/>
                  </a:lnTo>
                  <a:lnTo>
                    <a:pt x="1929244" y="716279"/>
                  </a:lnTo>
                  <a:lnTo>
                    <a:pt x="1928079" y="717550"/>
                  </a:lnTo>
                  <a:close/>
                </a:path>
                <a:path w="1971675" h="750570" extrusionOk="0">
                  <a:moveTo>
                    <a:pt x="44602" y="706593"/>
                  </a:moveTo>
                  <a:lnTo>
                    <a:pt x="44154" y="706195"/>
                  </a:lnTo>
                  <a:lnTo>
                    <a:pt x="44161" y="706045"/>
                  </a:lnTo>
                  <a:lnTo>
                    <a:pt x="44602" y="706593"/>
                  </a:lnTo>
                  <a:close/>
                </a:path>
                <a:path w="1971675" h="750570" extrusionOk="0">
                  <a:moveTo>
                    <a:pt x="1926589" y="706593"/>
                  </a:moveTo>
                  <a:lnTo>
                    <a:pt x="1926910" y="706195"/>
                  </a:lnTo>
                  <a:lnTo>
                    <a:pt x="1927030" y="706045"/>
                  </a:lnTo>
                  <a:lnTo>
                    <a:pt x="1927038" y="706195"/>
                  </a:lnTo>
                  <a:lnTo>
                    <a:pt x="1926589" y="706593"/>
                  </a:lnTo>
                  <a:close/>
                </a:path>
                <a:path w="1971675" h="750570" extrusionOk="0">
                  <a:moveTo>
                    <a:pt x="58597" y="717550"/>
                  </a:moveTo>
                  <a:lnTo>
                    <a:pt x="57162" y="717550"/>
                  </a:lnTo>
                  <a:lnTo>
                    <a:pt x="56984" y="716279"/>
                  </a:lnTo>
                  <a:lnTo>
                    <a:pt x="58597" y="717550"/>
                  </a:lnTo>
                  <a:close/>
                </a:path>
                <a:path w="1971675" h="750570" extrusionOk="0">
                  <a:moveTo>
                    <a:pt x="1893112" y="740409"/>
                  </a:moveTo>
                  <a:lnTo>
                    <a:pt x="1855089" y="740409"/>
                  </a:lnTo>
                  <a:lnTo>
                    <a:pt x="1861273" y="739139"/>
                  </a:lnTo>
                  <a:lnTo>
                    <a:pt x="1861032" y="739139"/>
                  </a:lnTo>
                  <a:lnTo>
                    <a:pt x="1867115" y="737869"/>
                  </a:lnTo>
                  <a:lnTo>
                    <a:pt x="1866887" y="737869"/>
                  </a:lnTo>
                  <a:lnTo>
                    <a:pt x="1872869" y="736600"/>
                  </a:lnTo>
                  <a:lnTo>
                    <a:pt x="1872627" y="736600"/>
                  </a:lnTo>
                  <a:lnTo>
                    <a:pt x="1878276" y="735377"/>
                  </a:lnTo>
                  <a:lnTo>
                    <a:pt x="1878457" y="735245"/>
                  </a:lnTo>
                  <a:lnTo>
                    <a:pt x="1884303" y="732674"/>
                  </a:lnTo>
                  <a:lnTo>
                    <a:pt x="1889805" y="731437"/>
                  </a:lnTo>
                  <a:lnTo>
                    <a:pt x="1889366" y="731437"/>
                  </a:lnTo>
                  <a:lnTo>
                    <a:pt x="1894662" y="728979"/>
                  </a:lnTo>
                  <a:lnTo>
                    <a:pt x="1894446" y="728979"/>
                  </a:lnTo>
                  <a:lnTo>
                    <a:pt x="1899780" y="726439"/>
                  </a:lnTo>
                  <a:lnTo>
                    <a:pt x="1899577" y="726439"/>
                  </a:lnTo>
                  <a:lnTo>
                    <a:pt x="1904582" y="723980"/>
                  </a:lnTo>
                  <a:lnTo>
                    <a:pt x="1904671" y="723802"/>
                  </a:lnTo>
                  <a:lnTo>
                    <a:pt x="1909559" y="720089"/>
                  </a:lnTo>
                  <a:lnTo>
                    <a:pt x="1909368" y="720089"/>
                  </a:lnTo>
                  <a:lnTo>
                    <a:pt x="1914220" y="716279"/>
                  </a:lnTo>
                  <a:lnTo>
                    <a:pt x="1914029" y="717550"/>
                  </a:lnTo>
                  <a:lnTo>
                    <a:pt x="1928079" y="717550"/>
                  </a:lnTo>
                  <a:lnTo>
                    <a:pt x="1924583" y="721359"/>
                  </a:lnTo>
                  <a:lnTo>
                    <a:pt x="1919732" y="725169"/>
                  </a:lnTo>
                  <a:lnTo>
                    <a:pt x="1914893" y="727709"/>
                  </a:lnTo>
                  <a:lnTo>
                    <a:pt x="1909798" y="731437"/>
                  </a:lnTo>
                  <a:lnTo>
                    <a:pt x="1907245" y="732674"/>
                  </a:lnTo>
                  <a:lnTo>
                    <a:pt x="1904314" y="734059"/>
                  </a:lnTo>
                  <a:lnTo>
                    <a:pt x="1898789" y="737869"/>
                  </a:lnTo>
                  <a:lnTo>
                    <a:pt x="1893112" y="740409"/>
                  </a:lnTo>
                  <a:close/>
                </a:path>
                <a:path w="1971675" h="750570" extrusionOk="0">
                  <a:moveTo>
                    <a:pt x="67019" y="724180"/>
                  </a:moveTo>
                  <a:lnTo>
                    <a:pt x="66610" y="723980"/>
                  </a:lnTo>
                  <a:lnTo>
                    <a:pt x="66520" y="723802"/>
                  </a:lnTo>
                  <a:lnTo>
                    <a:pt x="67019" y="724180"/>
                  </a:lnTo>
                  <a:close/>
                </a:path>
                <a:path w="1971675" h="750570" extrusionOk="0">
                  <a:moveTo>
                    <a:pt x="1904174" y="724180"/>
                  </a:moveTo>
                  <a:lnTo>
                    <a:pt x="1904671" y="723802"/>
                  </a:lnTo>
                  <a:lnTo>
                    <a:pt x="1904582" y="723980"/>
                  </a:lnTo>
                  <a:lnTo>
                    <a:pt x="1904174" y="724180"/>
                  </a:lnTo>
                  <a:close/>
                </a:path>
                <a:path w="1971675" h="750570" extrusionOk="0">
                  <a:moveTo>
                    <a:pt x="1843176" y="750569"/>
                  </a:moveTo>
                  <a:lnTo>
                    <a:pt x="121653" y="750569"/>
                  </a:lnTo>
                  <a:lnTo>
                    <a:pt x="108724" y="748029"/>
                  </a:lnTo>
                  <a:lnTo>
                    <a:pt x="1862709" y="748029"/>
                  </a:lnTo>
                  <a:lnTo>
                    <a:pt x="1856295" y="749300"/>
                  </a:lnTo>
                  <a:lnTo>
                    <a:pt x="1849780" y="749300"/>
                  </a:lnTo>
                  <a:lnTo>
                    <a:pt x="1843176" y="750569"/>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grpSp>
      <p:sp>
        <p:nvSpPr>
          <p:cNvPr id="159" name="Google Shape;159;p31"/>
          <p:cNvSpPr txBox="1">
            <a:spLocks noGrp="1"/>
          </p:cNvSpPr>
          <p:nvPr>
            <p:ph type="title"/>
          </p:nvPr>
        </p:nvSpPr>
        <p:spPr>
          <a:xfrm>
            <a:off x="627888" y="252916"/>
            <a:ext cx="12766080" cy="852800"/>
          </a:xfrm>
          <a:prstGeom prst="rect">
            <a:avLst/>
          </a:prstGeom>
          <a:noFill/>
          <a:ln>
            <a:noFill/>
          </a:ln>
        </p:spPr>
        <p:txBody>
          <a:bodyPr spcFirstLastPara="1" vert="horz" wrap="square" lIns="0" tIns="14480" rIns="0" bIns="0" rtlCol="0" anchor="ctr" anchorCtr="0">
            <a:spAutoFit/>
          </a:bodyPr>
          <a:lstStyle/>
          <a:p>
            <a:pPr marL="20320">
              <a:lnSpc>
                <a:spcPct val="100000"/>
              </a:lnSpc>
              <a:spcBef>
                <a:spcPts val="160"/>
              </a:spcBef>
              <a:buSzPts val="3000"/>
            </a:pPr>
            <a:r>
              <a:rPr lang="en" b="1" dirty="0">
                <a:ea typeface="Arial"/>
                <a:cs typeface="Arial"/>
                <a:sym typeface="Arial"/>
              </a:rPr>
              <a:t>AIAP-Foundations</a:t>
            </a:r>
            <a:endParaRPr b="1" dirty="0"/>
          </a:p>
        </p:txBody>
      </p:sp>
      <p:sp>
        <p:nvSpPr>
          <p:cNvPr id="160" name="Google Shape;160;p31"/>
          <p:cNvSpPr txBox="1"/>
          <p:nvPr/>
        </p:nvSpPr>
        <p:spPr>
          <a:xfrm>
            <a:off x="10302329" y="4138925"/>
            <a:ext cx="2040166" cy="363561"/>
          </a:xfrm>
          <a:prstGeom prst="rect">
            <a:avLst/>
          </a:prstGeom>
          <a:noFill/>
          <a:ln>
            <a:noFill/>
          </a:ln>
        </p:spPr>
        <p:txBody>
          <a:bodyPr spcFirstLastPara="1" wrap="square" lIns="0" tIns="15240" rIns="0" bIns="0" anchor="t" anchorCtr="0">
            <a:spAutoFit/>
          </a:bodyPr>
          <a:lstStyle/>
          <a:p>
            <a:pPr marL="20320" indent="406390">
              <a:lnSpc>
                <a:spcPct val="100899"/>
              </a:lnSpc>
              <a:buClr>
                <a:srgbClr val="000000"/>
              </a:buClr>
              <a:buSzPts val="1400"/>
            </a:pPr>
            <a:r>
              <a:rPr lang="en" sz="2240" dirty="0">
                <a:solidFill>
                  <a:srgbClr val="FFFFFF"/>
                </a:solidFill>
                <a:latin typeface="Arial"/>
                <a:ea typeface="Arial"/>
                <a:cs typeface="Arial"/>
                <a:sym typeface="Arial"/>
              </a:rPr>
              <a:t>Human PM</a:t>
            </a:r>
            <a:endParaRPr sz="2240" dirty="0">
              <a:solidFill>
                <a:srgbClr val="000000"/>
              </a:solidFill>
              <a:latin typeface="Arial"/>
              <a:ea typeface="Arial"/>
              <a:cs typeface="Arial"/>
              <a:sym typeface="Arial"/>
            </a:endParaRPr>
          </a:p>
        </p:txBody>
      </p:sp>
      <p:grpSp>
        <p:nvGrpSpPr>
          <p:cNvPr id="161" name="Google Shape;161;p31"/>
          <p:cNvGrpSpPr/>
          <p:nvPr/>
        </p:nvGrpSpPr>
        <p:grpSpPr>
          <a:xfrm>
            <a:off x="4345870" y="4743710"/>
            <a:ext cx="1964435" cy="673607"/>
            <a:chOff x="3621557" y="3953090"/>
            <a:chExt cx="1637029" cy="561339"/>
          </a:xfrm>
        </p:grpSpPr>
        <p:sp>
          <p:nvSpPr>
            <p:cNvPr id="162" name="Google Shape;162;p31"/>
            <p:cNvSpPr/>
            <p:nvPr/>
          </p:nvSpPr>
          <p:spPr>
            <a:xfrm>
              <a:off x="3625595" y="3957827"/>
              <a:ext cx="1628139" cy="551814"/>
            </a:xfrm>
            <a:custGeom>
              <a:avLst/>
              <a:gdLst/>
              <a:ahLst/>
              <a:cxnLst/>
              <a:rect l="l" t="t" r="r" b="b"/>
              <a:pathLst>
                <a:path w="1628139" h="551814" extrusionOk="0">
                  <a:moveTo>
                    <a:pt x="1507236" y="370332"/>
                  </a:moveTo>
                  <a:lnTo>
                    <a:pt x="1507236" y="47244"/>
                  </a:lnTo>
                  <a:lnTo>
                    <a:pt x="224027" y="47244"/>
                  </a:lnTo>
                  <a:lnTo>
                    <a:pt x="224027" y="0"/>
                  </a:lnTo>
                  <a:lnTo>
                    <a:pt x="1627631" y="0"/>
                  </a:lnTo>
                  <a:lnTo>
                    <a:pt x="1627631" y="368808"/>
                  </a:lnTo>
                  <a:lnTo>
                    <a:pt x="1591067" y="368808"/>
                  </a:lnTo>
                  <a:lnTo>
                    <a:pt x="1507236" y="370332"/>
                  </a:lnTo>
                  <a:close/>
                </a:path>
                <a:path w="1628139" h="551814" extrusionOk="0">
                  <a:moveTo>
                    <a:pt x="1402079" y="419100"/>
                  </a:moveTo>
                  <a:lnTo>
                    <a:pt x="1402079" y="94487"/>
                  </a:lnTo>
                  <a:lnTo>
                    <a:pt x="115824" y="94487"/>
                  </a:lnTo>
                  <a:lnTo>
                    <a:pt x="115824" y="47244"/>
                  </a:lnTo>
                  <a:lnTo>
                    <a:pt x="1507236" y="47244"/>
                  </a:lnTo>
                  <a:lnTo>
                    <a:pt x="1507236" y="416051"/>
                  </a:lnTo>
                  <a:lnTo>
                    <a:pt x="1468520" y="416481"/>
                  </a:lnTo>
                  <a:lnTo>
                    <a:pt x="1434731" y="417423"/>
                  </a:lnTo>
                  <a:lnTo>
                    <a:pt x="1410906" y="418441"/>
                  </a:lnTo>
                  <a:lnTo>
                    <a:pt x="1402079" y="419100"/>
                  </a:lnTo>
                  <a:close/>
                </a:path>
                <a:path w="1628139" h="551814" extrusionOk="0">
                  <a:moveTo>
                    <a:pt x="347795" y="551752"/>
                  </a:moveTo>
                  <a:lnTo>
                    <a:pt x="298659" y="551254"/>
                  </a:lnTo>
                  <a:lnTo>
                    <a:pt x="246407" y="549736"/>
                  </a:lnTo>
                  <a:lnTo>
                    <a:pt x="190727" y="547117"/>
                  </a:lnTo>
                  <a:lnTo>
                    <a:pt x="131307" y="543320"/>
                  </a:lnTo>
                  <a:lnTo>
                    <a:pt x="67835" y="538265"/>
                  </a:lnTo>
                  <a:lnTo>
                    <a:pt x="0" y="531876"/>
                  </a:lnTo>
                  <a:lnTo>
                    <a:pt x="0" y="94487"/>
                  </a:lnTo>
                  <a:lnTo>
                    <a:pt x="1402079" y="94487"/>
                  </a:lnTo>
                  <a:lnTo>
                    <a:pt x="1402079" y="461772"/>
                  </a:lnTo>
                  <a:lnTo>
                    <a:pt x="1334276" y="462194"/>
                  </a:lnTo>
                  <a:lnTo>
                    <a:pt x="1270834" y="463482"/>
                  </a:lnTo>
                  <a:lnTo>
                    <a:pt x="1211441" y="465558"/>
                  </a:lnTo>
                  <a:lnTo>
                    <a:pt x="1155786" y="468342"/>
                  </a:lnTo>
                  <a:lnTo>
                    <a:pt x="1103557" y="471756"/>
                  </a:lnTo>
                  <a:lnTo>
                    <a:pt x="1054443" y="475722"/>
                  </a:lnTo>
                  <a:lnTo>
                    <a:pt x="1008132" y="480160"/>
                  </a:lnTo>
                  <a:lnTo>
                    <a:pt x="964312" y="484992"/>
                  </a:lnTo>
                  <a:lnTo>
                    <a:pt x="922672" y="490140"/>
                  </a:lnTo>
                  <a:lnTo>
                    <a:pt x="844686" y="501068"/>
                  </a:lnTo>
                  <a:lnTo>
                    <a:pt x="666059" y="528405"/>
                  </a:lnTo>
                  <a:lnTo>
                    <a:pt x="630642" y="533247"/>
                  </a:lnTo>
                  <a:lnTo>
                    <a:pt x="557623" y="541674"/>
                  </a:lnTo>
                  <a:lnTo>
                    <a:pt x="519398" y="545103"/>
                  </a:lnTo>
                  <a:lnTo>
                    <a:pt x="479615" y="547904"/>
                  </a:lnTo>
                  <a:lnTo>
                    <a:pt x="437961" y="549998"/>
                  </a:lnTo>
                  <a:lnTo>
                    <a:pt x="395890" y="551254"/>
                  </a:lnTo>
                  <a:lnTo>
                    <a:pt x="399615" y="551254"/>
                  </a:lnTo>
                  <a:lnTo>
                    <a:pt x="347795" y="551752"/>
                  </a:lnTo>
                  <a:close/>
                </a:path>
              </a:pathLst>
            </a:custGeom>
            <a:solidFill>
              <a:srgbClr val="C27A9F"/>
            </a:solidFill>
            <a:ln>
              <a:noFill/>
            </a:ln>
          </p:spPr>
          <p:txBody>
            <a:bodyPr spcFirstLastPara="1" wrap="square" lIns="0" tIns="0" rIns="0" bIns="0" anchor="t" anchorCtr="0">
              <a:noAutofit/>
            </a:bodyPr>
            <a:lstStyle/>
            <a:p>
              <a:pPr>
                <a:buClr>
                  <a:srgbClr val="000000"/>
                </a:buClr>
                <a:buSzPts val="1100"/>
              </a:pPr>
              <a:endParaRPr sz="1200">
                <a:solidFill>
                  <a:srgbClr val="000000"/>
                </a:solidFill>
                <a:latin typeface="Arial"/>
                <a:ea typeface="Arial"/>
                <a:cs typeface="Arial"/>
                <a:sym typeface="Arial"/>
              </a:endParaRPr>
            </a:p>
          </p:txBody>
        </p:sp>
        <p:sp>
          <p:nvSpPr>
            <p:cNvPr id="163" name="Google Shape;163;p31"/>
            <p:cNvSpPr/>
            <p:nvPr/>
          </p:nvSpPr>
          <p:spPr>
            <a:xfrm>
              <a:off x="3621557" y="3953090"/>
              <a:ext cx="1637029" cy="561339"/>
            </a:xfrm>
            <a:custGeom>
              <a:avLst/>
              <a:gdLst/>
              <a:ahLst/>
              <a:cxnLst/>
              <a:rect l="l" t="t" r="r" b="b"/>
              <a:pathLst>
                <a:path w="1637029" h="561339" extrusionOk="0">
                  <a:moveTo>
                    <a:pt x="233425" y="51231"/>
                  </a:moveTo>
                  <a:lnTo>
                    <a:pt x="223900" y="51231"/>
                  </a:lnTo>
                  <a:lnTo>
                    <a:pt x="223900" y="4762"/>
                  </a:lnTo>
                  <a:lnTo>
                    <a:pt x="228663" y="0"/>
                  </a:lnTo>
                  <a:lnTo>
                    <a:pt x="1632038" y="0"/>
                  </a:lnTo>
                  <a:lnTo>
                    <a:pt x="1636801" y="4762"/>
                  </a:lnTo>
                  <a:lnTo>
                    <a:pt x="233425" y="4762"/>
                  </a:lnTo>
                  <a:lnTo>
                    <a:pt x="228663" y="9525"/>
                  </a:lnTo>
                  <a:lnTo>
                    <a:pt x="233425" y="9525"/>
                  </a:lnTo>
                  <a:lnTo>
                    <a:pt x="233425" y="51231"/>
                  </a:lnTo>
                  <a:close/>
                </a:path>
                <a:path w="1637029" h="561339" extrusionOk="0">
                  <a:moveTo>
                    <a:pt x="233425" y="9525"/>
                  </a:moveTo>
                  <a:lnTo>
                    <a:pt x="228663" y="9525"/>
                  </a:lnTo>
                  <a:lnTo>
                    <a:pt x="233425" y="4762"/>
                  </a:lnTo>
                  <a:lnTo>
                    <a:pt x="233425" y="9525"/>
                  </a:lnTo>
                  <a:close/>
                </a:path>
                <a:path w="1637029" h="561339" extrusionOk="0">
                  <a:moveTo>
                    <a:pt x="1627276" y="9525"/>
                  </a:moveTo>
                  <a:lnTo>
                    <a:pt x="233425" y="9525"/>
                  </a:lnTo>
                  <a:lnTo>
                    <a:pt x="233425" y="4762"/>
                  </a:lnTo>
                  <a:lnTo>
                    <a:pt x="1627276" y="4762"/>
                  </a:lnTo>
                  <a:lnTo>
                    <a:pt x="1627276" y="9525"/>
                  </a:lnTo>
                  <a:close/>
                </a:path>
                <a:path w="1637029" h="561339" extrusionOk="0">
                  <a:moveTo>
                    <a:pt x="1627276" y="373214"/>
                  </a:moveTo>
                  <a:lnTo>
                    <a:pt x="1627276" y="4762"/>
                  </a:lnTo>
                  <a:lnTo>
                    <a:pt x="1632038" y="9525"/>
                  </a:lnTo>
                  <a:lnTo>
                    <a:pt x="1636801" y="9525"/>
                  </a:lnTo>
                  <a:lnTo>
                    <a:pt x="1636801" y="368452"/>
                  </a:lnTo>
                  <a:lnTo>
                    <a:pt x="1632013" y="368452"/>
                  </a:lnTo>
                  <a:lnTo>
                    <a:pt x="1627276" y="373214"/>
                  </a:lnTo>
                  <a:close/>
                </a:path>
                <a:path w="1637029" h="561339" extrusionOk="0">
                  <a:moveTo>
                    <a:pt x="1636801" y="9525"/>
                  </a:moveTo>
                  <a:lnTo>
                    <a:pt x="1632038" y="9525"/>
                  </a:lnTo>
                  <a:lnTo>
                    <a:pt x="1627276" y="4762"/>
                  </a:lnTo>
                  <a:lnTo>
                    <a:pt x="1636801" y="4762"/>
                  </a:lnTo>
                  <a:lnTo>
                    <a:pt x="1636801" y="9525"/>
                  </a:lnTo>
                  <a:close/>
                </a:path>
                <a:path w="1637029" h="561339" extrusionOk="0">
                  <a:moveTo>
                    <a:pt x="124942" y="98844"/>
                  </a:moveTo>
                  <a:lnTo>
                    <a:pt x="115417" y="98844"/>
                  </a:lnTo>
                  <a:lnTo>
                    <a:pt x="115417" y="51231"/>
                  </a:lnTo>
                  <a:lnTo>
                    <a:pt x="120180" y="46469"/>
                  </a:lnTo>
                  <a:lnTo>
                    <a:pt x="223900" y="46469"/>
                  </a:lnTo>
                  <a:lnTo>
                    <a:pt x="223900" y="51231"/>
                  </a:lnTo>
                  <a:lnTo>
                    <a:pt x="124942" y="51231"/>
                  </a:lnTo>
                  <a:lnTo>
                    <a:pt x="120180" y="55994"/>
                  </a:lnTo>
                  <a:lnTo>
                    <a:pt x="124942" y="55994"/>
                  </a:lnTo>
                  <a:lnTo>
                    <a:pt x="124942" y="98844"/>
                  </a:lnTo>
                  <a:close/>
                </a:path>
                <a:path w="1637029" h="561339" extrusionOk="0">
                  <a:moveTo>
                    <a:pt x="1516253" y="55994"/>
                  </a:moveTo>
                  <a:lnTo>
                    <a:pt x="1511490" y="55994"/>
                  </a:lnTo>
                  <a:lnTo>
                    <a:pt x="1506728" y="51231"/>
                  </a:lnTo>
                  <a:lnTo>
                    <a:pt x="233425" y="51231"/>
                  </a:lnTo>
                  <a:lnTo>
                    <a:pt x="233425" y="46469"/>
                  </a:lnTo>
                  <a:lnTo>
                    <a:pt x="1511490" y="46469"/>
                  </a:lnTo>
                  <a:lnTo>
                    <a:pt x="1516253" y="51231"/>
                  </a:lnTo>
                  <a:lnTo>
                    <a:pt x="1516253" y="55994"/>
                  </a:lnTo>
                  <a:close/>
                </a:path>
                <a:path w="1637029" h="561339" extrusionOk="0">
                  <a:moveTo>
                    <a:pt x="124942" y="55994"/>
                  </a:moveTo>
                  <a:lnTo>
                    <a:pt x="120180" y="55994"/>
                  </a:lnTo>
                  <a:lnTo>
                    <a:pt x="124942" y="51231"/>
                  </a:lnTo>
                  <a:lnTo>
                    <a:pt x="124942" y="55994"/>
                  </a:lnTo>
                  <a:close/>
                </a:path>
                <a:path w="1637029" h="561339" extrusionOk="0">
                  <a:moveTo>
                    <a:pt x="1506728" y="55994"/>
                  </a:moveTo>
                  <a:lnTo>
                    <a:pt x="124942" y="55994"/>
                  </a:lnTo>
                  <a:lnTo>
                    <a:pt x="124942" y="51231"/>
                  </a:lnTo>
                  <a:lnTo>
                    <a:pt x="1506728" y="51231"/>
                  </a:lnTo>
                  <a:lnTo>
                    <a:pt x="1506728" y="55994"/>
                  </a:lnTo>
                  <a:close/>
                </a:path>
                <a:path w="1637029" h="561339" extrusionOk="0">
                  <a:moveTo>
                    <a:pt x="1506728" y="420827"/>
                  </a:moveTo>
                  <a:lnTo>
                    <a:pt x="1506728" y="51231"/>
                  </a:lnTo>
                  <a:lnTo>
                    <a:pt x="1511490" y="55994"/>
                  </a:lnTo>
                  <a:lnTo>
                    <a:pt x="1516253" y="55994"/>
                  </a:lnTo>
                  <a:lnTo>
                    <a:pt x="1516253" y="370245"/>
                  </a:lnTo>
                  <a:lnTo>
                    <a:pt x="1511373" y="370245"/>
                  </a:lnTo>
                  <a:lnTo>
                    <a:pt x="1511485" y="374675"/>
                  </a:lnTo>
                  <a:lnTo>
                    <a:pt x="1511593" y="378929"/>
                  </a:lnTo>
                  <a:lnTo>
                    <a:pt x="1511614" y="379776"/>
                  </a:lnTo>
                  <a:lnTo>
                    <a:pt x="1516253" y="379776"/>
                  </a:lnTo>
                  <a:lnTo>
                    <a:pt x="1516253" y="416064"/>
                  </a:lnTo>
                  <a:lnTo>
                    <a:pt x="1511465" y="416064"/>
                  </a:lnTo>
                  <a:lnTo>
                    <a:pt x="1506728" y="420827"/>
                  </a:lnTo>
                  <a:close/>
                </a:path>
                <a:path w="1637029" h="561339" extrusionOk="0">
                  <a:moveTo>
                    <a:pt x="378637" y="561200"/>
                  </a:moveTo>
                  <a:lnTo>
                    <a:pt x="327796" y="561200"/>
                  </a:lnTo>
                  <a:lnTo>
                    <a:pt x="287045" y="560501"/>
                  </a:lnTo>
                  <a:lnTo>
                    <a:pt x="235161" y="558736"/>
                  </a:lnTo>
                  <a:lnTo>
                    <a:pt x="235529" y="558736"/>
                  </a:lnTo>
                  <a:lnTo>
                    <a:pt x="184200" y="556133"/>
                  </a:lnTo>
                  <a:lnTo>
                    <a:pt x="127901" y="552399"/>
                  </a:lnTo>
                  <a:lnTo>
                    <a:pt x="68021" y="547560"/>
                  </a:lnTo>
                  <a:lnTo>
                    <a:pt x="4292" y="541540"/>
                  </a:lnTo>
                  <a:lnTo>
                    <a:pt x="0" y="98844"/>
                  </a:lnTo>
                  <a:lnTo>
                    <a:pt x="228" y="97383"/>
                  </a:lnTo>
                  <a:lnTo>
                    <a:pt x="914" y="96050"/>
                  </a:lnTo>
                  <a:lnTo>
                    <a:pt x="1955" y="94996"/>
                  </a:lnTo>
                  <a:lnTo>
                    <a:pt x="3289" y="94322"/>
                  </a:lnTo>
                  <a:lnTo>
                    <a:pt x="4762" y="94081"/>
                  </a:lnTo>
                  <a:lnTo>
                    <a:pt x="115417" y="94081"/>
                  </a:lnTo>
                  <a:lnTo>
                    <a:pt x="115417" y="98844"/>
                  </a:lnTo>
                  <a:lnTo>
                    <a:pt x="9525" y="98844"/>
                  </a:lnTo>
                  <a:lnTo>
                    <a:pt x="4762" y="103606"/>
                  </a:lnTo>
                  <a:lnTo>
                    <a:pt x="9525" y="103606"/>
                  </a:lnTo>
                  <a:lnTo>
                    <a:pt x="9525" y="532053"/>
                  </a:lnTo>
                  <a:lnTo>
                    <a:pt x="5219" y="532053"/>
                  </a:lnTo>
                  <a:lnTo>
                    <a:pt x="9525" y="536803"/>
                  </a:lnTo>
                  <a:lnTo>
                    <a:pt x="54945" y="536803"/>
                  </a:lnTo>
                  <a:lnTo>
                    <a:pt x="128600" y="542899"/>
                  </a:lnTo>
                  <a:lnTo>
                    <a:pt x="184746" y="546620"/>
                  </a:lnTo>
                  <a:lnTo>
                    <a:pt x="235923" y="549211"/>
                  </a:lnTo>
                  <a:lnTo>
                    <a:pt x="235573" y="549211"/>
                  </a:lnTo>
                  <a:lnTo>
                    <a:pt x="258816" y="550100"/>
                  </a:lnTo>
                  <a:lnTo>
                    <a:pt x="257646" y="550100"/>
                  </a:lnTo>
                  <a:lnTo>
                    <a:pt x="311086" y="551484"/>
                  </a:lnTo>
                  <a:lnTo>
                    <a:pt x="327596" y="551675"/>
                  </a:lnTo>
                  <a:lnTo>
                    <a:pt x="557126" y="551675"/>
                  </a:lnTo>
                  <a:lnTo>
                    <a:pt x="536155" y="553618"/>
                  </a:lnTo>
                  <a:lnTo>
                    <a:pt x="499338" y="556475"/>
                  </a:lnTo>
                  <a:lnTo>
                    <a:pt x="481774" y="557593"/>
                  </a:lnTo>
                  <a:lnTo>
                    <a:pt x="482013" y="557593"/>
                  </a:lnTo>
                  <a:lnTo>
                    <a:pt x="460984" y="558736"/>
                  </a:lnTo>
                  <a:lnTo>
                    <a:pt x="420839" y="560324"/>
                  </a:lnTo>
                  <a:lnTo>
                    <a:pt x="378637" y="561200"/>
                  </a:lnTo>
                  <a:close/>
                </a:path>
                <a:path w="1637029" h="561339" extrusionOk="0">
                  <a:moveTo>
                    <a:pt x="1410411" y="103606"/>
                  </a:moveTo>
                  <a:lnTo>
                    <a:pt x="1405648" y="103606"/>
                  </a:lnTo>
                  <a:lnTo>
                    <a:pt x="1400886" y="98844"/>
                  </a:lnTo>
                  <a:lnTo>
                    <a:pt x="124942" y="98844"/>
                  </a:lnTo>
                  <a:lnTo>
                    <a:pt x="124942" y="94081"/>
                  </a:lnTo>
                  <a:lnTo>
                    <a:pt x="1405648" y="94081"/>
                  </a:lnTo>
                  <a:lnTo>
                    <a:pt x="1410411" y="98844"/>
                  </a:lnTo>
                  <a:lnTo>
                    <a:pt x="1410411" y="103606"/>
                  </a:lnTo>
                  <a:close/>
                </a:path>
                <a:path w="1637029" h="561339" extrusionOk="0">
                  <a:moveTo>
                    <a:pt x="9525" y="103606"/>
                  </a:moveTo>
                  <a:lnTo>
                    <a:pt x="4762" y="103606"/>
                  </a:lnTo>
                  <a:lnTo>
                    <a:pt x="9525" y="98844"/>
                  </a:lnTo>
                  <a:lnTo>
                    <a:pt x="9525" y="103606"/>
                  </a:lnTo>
                  <a:close/>
                </a:path>
                <a:path w="1637029" h="561339" extrusionOk="0">
                  <a:moveTo>
                    <a:pt x="1400886" y="103606"/>
                  </a:moveTo>
                  <a:lnTo>
                    <a:pt x="9525" y="103606"/>
                  </a:lnTo>
                  <a:lnTo>
                    <a:pt x="9525" y="98844"/>
                  </a:lnTo>
                  <a:lnTo>
                    <a:pt x="1400886" y="98844"/>
                  </a:lnTo>
                  <a:lnTo>
                    <a:pt x="1400886" y="103606"/>
                  </a:lnTo>
                  <a:close/>
                </a:path>
                <a:path w="1637029" h="561339" extrusionOk="0">
                  <a:moveTo>
                    <a:pt x="1400886" y="466140"/>
                  </a:moveTo>
                  <a:lnTo>
                    <a:pt x="1400886" y="98844"/>
                  </a:lnTo>
                  <a:lnTo>
                    <a:pt x="1405648" y="103606"/>
                  </a:lnTo>
                  <a:lnTo>
                    <a:pt x="1410411" y="103606"/>
                  </a:lnTo>
                  <a:lnTo>
                    <a:pt x="1410411" y="418438"/>
                  </a:lnTo>
                  <a:lnTo>
                    <a:pt x="1405458" y="418630"/>
                  </a:lnTo>
                  <a:lnTo>
                    <a:pt x="1405543" y="420827"/>
                  </a:lnTo>
                  <a:lnTo>
                    <a:pt x="1405651" y="423621"/>
                  </a:lnTo>
                  <a:lnTo>
                    <a:pt x="1405777" y="426872"/>
                  </a:lnTo>
                  <a:lnTo>
                    <a:pt x="1405826" y="428142"/>
                  </a:lnTo>
                  <a:lnTo>
                    <a:pt x="1410411" y="428142"/>
                  </a:lnTo>
                  <a:lnTo>
                    <a:pt x="1410411" y="461378"/>
                  </a:lnTo>
                  <a:lnTo>
                    <a:pt x="1405636" y="461378"/>
                  </a:lnTo>
                  <a:lnTo>
                    <a:pt x="1400886" y="466140"/>
                  </a:lnTo>
                  <a:close/>
                </a:path>
                <a:path w="1637029" h="561339" extrusionOk="0">
                  <a:moveTo>
                    <a:pt x="1516253" y="379776"/>
                  </a:moveTo>
                  <a:lnTo>
                    <a:pt x="1516253" y="370245"/>
                  </a:lnTo>
                  <a:lnTo>
                    <a:pt x="1549044" y="369404"/>
                  </a:lnTo>
                  <a:lnTo>
                    <a:pt x="1617209" y="368452"/>
                  </a:lnTo>
                  <a:lnTo>
                    <a:pt x="1627276" y="368452"/>
                  </a:lnTo>
                  <a:lnTo>
                    <a:pt x="1627276" y="373214"/>
                  </a:lnTo>
                  <a:lnTo>
                    <a:pt x="1636801" y="373214"/>
                  </a:lnTo>
                  <a:lnTo>
                    <a:pt x="1632051" y="377977"/>
                  </a:lnTo>
                  <a:lnTo>
                    <a:pt x="1617250" y="377977"/>
                  </a:lnTo>
                  <a:lnTo>
                    <a:pt x="1549247" y="378929"/>
                  </a:lnTo>
                  <a:lnTo>
                    <a:pt x="1516253" y="379776"/>
                  </a:lnTo>
                  <a:close/>
                </a:path>
                <a:path w="1637029" h="561339" extrusionOk="0">
                  <a:moveTo>
                    <a:pt x="1636801" y="373214"/>
                  </a:moveTo>
                  <a:lnTo>
                    <a:pt x="1627276" y="373214"/>
                  </a:lnTo>
                  <a:lnTo>
                    <a:pt x="1632013" y="368452"/>
                  </a:lnTo>
                  <a:lnTo>
                    <a:pt x="1636801" y="368452"/>
                  </a:lnTo>
                  <a:lnTo>
                    <a:pt x="1636801" y="373214"/>
                  </a:lnTo>
                  <a:close/>
                </a:path>
                <a:path w="1637029" h="561339" extrusionOk="0">
                  <a:moveTo>
                    <a:pt x="1516253" y="379776"/>
                  </a:moveTo>
                  <a:lnTo>
                    <a:pt x="1511614" y="379776"/>
                  </a:lnTo>
                  <a:lnTo>
                    <a:pt x="1511593" y="378929"/>
                  </a:lnTo>
                  <a:lnTo>
                    <a:pt x="1511485" y="374675"/>
                  </a:lnTo>
                  <a:lnTo>
                    <a:pt x="1511373" y="370245"/>
                  </a:lnTo>
                  <a:lnTo>
                    <a:pt x="1516253" y="370245"/>
                  </a:lnTo>
                  <a:lnTo>
                    <a:pt x="1516253" y="379776"/>
                  </a:lnTo>
                  <a:close/>
                </a:path>
                <a:path w="1637029" h="561339" extrusionOk="0">
                  <a:moveTo>
                    <a:pt x="1410411" y="427966"/>
                  </a:moveTo>
                  <a:lnTo>
                    <a:pt x="1410411" y="418438"/>
                  </a:lnTo>
                  <a:lnTo>
                    <a:pt x="1438554" y="417347"/>
                  </a:lnTo>
                  <a:lnTo>
                    <a:pt x="1472526" y="416471"/>
                  </a:lnTo>
                  <a:lnTo>
                    <a:pt x="1499190" y="416064"/>
                  </a:lnTo>
                  <a:lnTo>
                    <a:pt x="1506728" y="416064"/>
                  </a:lnTo>
                  <a:lnTo>
                    <a:pt x="1506728" y="420827"/>
                  </a:lnTo>
                  <a:lnTo>
                    <a:pt x="1516253" y="420827"/>
                  </a:lnTo>
                  <a:lnTo>
                    <a:pt x="1511528" y="425589"/>
                  </a:lnTo>
                  <a:lnTo>
                    <a:pt x="1499257" y="425589"/>
                  </a:lnTo>
                  <a:lnTo>
                    <a:pt x="1472717" y="425996"/>
                  </a:lnTo>
                  <a:lnTo>
                    <a:pt x="1438859" y="426872"/>
                  </a:lnTo>
                  <a:lnTo>
                    <a:pt x="1410411" y="427966"/>
                  </a:lnTo>
                  <a:close/>
                </a:path>
                <a:path w="1637029" h="561339" extrusionOk="0">
                  <a:moveTo>
                    <a:pt x="1516253" y="420827"/>
                  </a:moveTo>
                  <a:lnTo>
                    <a:pt x="1506728" y="420827"/>
                  </a:lnTo>
                  <a:lnTo>
                    <a:pt x="1511465" y="416064"/>
                  </a:lnTo>
                  <a:lnTo>
                    <a:pt x="1516253" y="416064"/>
                  </a:lnTo>
                  <a:lnTo>
                    <a:pt x="1516253" y="420827"/>
                  </a:lnTo>
                  <a:close/>
                </a:path>
                <a:path w="1637029" h="561339" extrusionOk="0">
                  <a:moveTo>
                    <a:pt x="1405826" y="428142"/>
                  </a:moveTo>
                  <a:lnTo>
                    <a:pt x="1405777" y="426872"/>
                  </a:lnTo>
                  <a:lnTo>
                    <a:pt x="1405651" y="423621"/>
                  </a:lnTo>
                  <a:lnTo>
                    <a:pt x="1405543" y="420827"/>
                  </a:lnTo>
                  <a:lnTo>
                    <a:pt x="1405458" y="418630"/>
                  </a:lnTo>
                  <a:lnTo>
                    <a:pt x="1410411" y="418438"/>
                  </a:lnTo>
                  <a:lnTo>
                    <a:pt x="1410411" y="427966"/>
                  </a:lnTo>
                  <a:lnTo>
                    <a:pt x="1405826" y="428142"/>
                  </a:lnTo>
                  <a:close/>
                </a:path>
                <a:path w="1637029" h="561339" extrusionOk="0">
                  <a:moveTo>
                    <a:pt x="1410411" y="428142"/>
                  </a:moveTo>
                  <a:lnTo>
                    <a:pt x="1405826" y="428142"/>
                  </a:lnTo>
                  <a:lnTo>
                    <a:pt x="1410411" y="427966"/>
                  </a:lnTo>
                  <a:lnTo>
                    <a:pt x="1410411" y="428142"/>
                  </a:lnTo>
                  <a:close/>
                </a:path>
                <a:path w="1637029" h="561339" extrusionOk="0">
                  <a:moveTo>
                    <a:pt x="557126" y="551675"/>
                  </a:moveTo>
                  <a:lnTo>
                    <a:pt x="378523" y="551675"/>
                  </a:lnTo>
                  <a:lnTo>
                    <a:pt x="420547" y="550811"/>
                  </a:lnTo>
                  <a:lnTo>
                    <a:pt x="440778" y="550100"/>
                  </a:lnTo>
                  <a:lnTo>
                    <a:pt x="481466" y="548081"/>
                  </a:lnTo>
                  <a:lnTo>
                    <a:pt x="481209" y="548081"/>
                  </a:lnTo>
                  <a:lnTo>
                    <a:pt x="517182" y="545617"/>
                  </a:lnTo>
                  <a:lnTo>
                    <a:pt x="587971" y="538886"/>
                  </a:lnTo>
                  <a:lnTo>
                    <a:pt x="638632" y="532676"/>
                  </a:lnTo>
                  <a:lnTo>
                    <a:pt x="838568" y="502424"/>
                  </a:lnTo>
                  <a:lnTo>
                    <a:pt x="910805" y="492048"/>
                  </a:lnTo>
                  <a:lnTo>
                    <a:pt x="949109" y="487095"/>
                  </a:lnTo>
                  <a:lnTo>
                    <a:pt x="989228" y="482384"/>
                  </a:lnTo>
                  <a:lnTo>
                    <a:pt x="1053350" y="475932"/>
                  </a:lnTo>
                  <a:lnTo>
                    <a:pt x="1099083" y="472122"/>
                  </a:lnTo>
                  <a:lnTo>
                    <a:pt x="1147508" y="468795"/>
                  </a:lnTo>
                  <a:lnTo>
                    <a:pt x="1198892" y="466001"/>
                  </a:lnTo>
                  <a:lnTo>
                    <a:pt x="1253477" y="463803"/>
                  </a:lnTo>
                  <a:lnTo>
                    <a:pt x="1311516" y="462279"/>
                  </a:lnTo>
                  <a:lnTo>
                    <a:pt x="1383728" y="461378"/>
                  </a:lnTo>
                  <a:lnTo>
                    <a:pt x="1400886" y="461378"/>
                  </a:lnTo>
                  <a:lnTo>
                    <a:pt x="1400886" y="466140"/>
                  </a:lnTo>
                  <a:lnTo>
                    <a:pt x="1410411" y="466140"/>
                  </a:lnTo>
                  <a:lnTo>
                    <a:pt x="1410227" y="467321"/>
                  </a:lnTo>
                  <a:lnTo>
                    <a:pt x="1410182" y="467613"/>
                  </a:lnTo>
                  <a:lnTo>
                    <a:pt x="1409580" y="468795"/>
                  </a:lnTo>
                  <a:lnTo>
                    <a:pt x="1409509" y="468934"/>
                  </a:lnTo>
                  <a:lnTo>
                    <a:pt x="1408455" y="469988"/>
                  </a:lnTo>
                  <a:lnTo>
                    <a:pt x="1407134" y="470662"/>
                  </a:lnTo>
                  <a:lnTo>
                    <a:pt x="1405661" y="470903"/>
                  </a:lnTo>
                  <a:lnTo>
                    <a:pt x="1383775" y="470903"/>
                  </a:lnTo>
                  <a:lnTo>
                    <a:pt x="1311706" y="471804"/>
                  </a:lnTo>
                  <a:lnTo>
                    <a:pt x="1253794" y="473316"/>
                  </a:lnTo>
                  <a:lnTo>
                    <a:pt x="1199337" y="475513"/>
                  </a:lnTo>
                  <a:lnTo>
                    <a:pt x="1148092" y="478294"/>
                  </a:lnTo>
                  <a:lnTo>
                    <a:pt x="1099807" y="481622"/>
                  </a:lnTo>
                  <a:lnTo>
                    <a:pt x="1054201" y="485419"/>
                  </a:lnTo>
                  <a:lnTo>
                    <a:pt x="1011047" y="489623"/>
                  </a:lnTo>
                  <a:lnTo>
                    <a:pt x="950277" y="496544"/>
                  </a:lnTo>
                  <a:lnTo>
                    <a:pt x="912075" y="501484"/>
                  </a:lnTo>
                  <a:lnTo>
                    <a:pt x="840003" y="511835"/>
                  </a:lnTo>
                  <a:lnTo>
                    <a:pt x="673049" y="537527"/>
                  </a:lnTo>
                  <a:lnTo>
                    <a:pt x="639876" y="542124"/>
                  </a:lnTo>
                  <a:lnTo>
                    <a:pt x="606171" y="546379"/>
                  </a:lnTo>
                  <a:lnTo>
                    <a:pt x="572857" y="550100"/>
                  </a:lnTo>
                  <a:lnTo>
                    <a:pt x="557126" y="551675"/>
                  </a:lnTo>
                  <a:close/>
                </a:path>
                <a:path w="1637029" h="561339" extrusionOk="0">
                  <a:moveTo>
                    <a:pt x="1410411" y="466140"/>
                  </a:moveTo>
                  <a:lnTo>
                    <a:pt x="1400886" y="466140"/>
                  </a:lnTo>
                  <a:lnTo>
                    <a:pt x="1405636" y="461378"/>
                  </a:lnTo>
                  <a:lnTo>
                    <a:pt x="1410411" y="461378"/>
                  </a:lnTo>
                  <a:lnTo>
                    <a:pt x="1410411" y="466140"/>
                  </a:lnTo>
                  <a:close/>
                </a:path>
                <a:path w="1637029" h="561339" extrusionOk="0">
                  <a:moveTo>
                    <a:pt x="9525" y="536803"/>
                  </a:moveTo>
                  <a:lnTo>
                    <a:pt x="5219" y="532053"/>
                  </a:lnTo>
                  <a:lnTo>
                    <a:pt x="9525" y="532474"/>
                  </a:lnTo>
                  <a:lnTo>
                    <a:pt x="9525" y="536803"/>
                  </a:lnTo>
                  <a:close/>
                </a:path>
                <a:path w="1637029" h="561339" extrusionOk="0">
                  <a:moveTo>
                    <a:pt x="9525" y="532474"/>
                  </a:moveTo>
                  <a:lnTo>
                    <a:pt x="5219" y="532053"/>
                  </a:lnTo>
                  <a:lnTo>
                    <a:pt x="9525" y="532053"/>
                  </a:lnTo>
                  <a:lnTo>
                    <a:pt x="9525" y="532474"/>
                  </a:lnTo>
                  <a:close/>
                </a:path>
                <a:path w="1637029" h="561339" extrusionOk="0">
                  <a:moveTo>
                    <a:pt x="54945" y="536803"/>
                  </a:moveTo>
                  <a:lnTo>
                    <a:pt x="9525" y="536803"/>
                  </a:lnTo>
                  <a:lnTo>
                    <a:pt x="9525" y="532474"/>
                  </a:lnTo>
                  <a:lnTo>
                    <a:pt x="54945" y="536803"/>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200">
                <a:solidFill>
                  <a:srgbClr val="000000"/>
                </a:solidFill>
                <a:latin typeface="Arial"/>
                <a:ea typeface="Arial"/>
                <a:cs typeface="Arial"/>
                <a:sym typeface="Arial"/>
              </a:endParaRPr>
            </a:p>
          </p:txBody>
        </p:sp>
      </p:grpSp>
      <p:sp>
        <p:nvSpPr>
          <p:cNvPr id="164" name="Google Shape;164;p31"/>
          <p:cNvSpPr txBox="1"/>
          <p:nvPr/>
        </p:nvSpPr>
        <p:spPr>
          <a:xfrm>
            <a:off x="4571686" y="4924405"/>
            <a:ext cx="1258080" cy="408575"/>
          </a:xfrm>
          <a:prstGeom prst="rect">
            <a:avLst/>
          </a:prstGeom>
          <a:noFill/>
          <a:ln>
            <a:noFill/>
          </a:ln>
        </p:spPr>
        <p:txBody>
          <a:bodyPr spcFirstLastPara="1" wrap="square" lIns="0" tIns="14480" rIns="0" bIns="0" anchor="t" anchorCtr="0">
            <a:spAutoFit/>
          </a:bodyPr>
          <a:lstStyle/>
          <a:p>
            <a:pPr marL="20320">
              <a:buClr>
                <a:srgbClr val="000000"/>
              </a:buClr>
              <a:buSzPts val="800"/>
            </a:pPr>
            <a:r>
              <a:rPr lang="en" sz="1280" dirty="0">
                <a:solidFill>
                  <a:srgbClr val="FFFFFF"/>
                </a:solidFill>
                <a:latin typeface="Arial"/>
                <a:ea typeface="Arial"/>
                <a:cs typeface="Arial"/>
                <a:sym typeface="Arial"/>
              </a:rPr>
              <a:t>Apprentice Agent*</a:t>
            </a:r>
            <a:endParaRPr sz="1280" dirty="0">
              <a:solidFill>
                <a:srgbClr val="000000"/>
              </a:solidFill>
              <a:latin typeface="Arial"/>
              <a:ea typeface="Arial"/>
              <a:cs typeface="Arial"/>
              <a:sym typeface="Arial"/>
            </a:endParaRPr>
          </a:p>
        </p:txBody>
      </p:sp>
      <p:grpSp>
        <p:nvGrpSpPr>
          <p:cNvPr id="165" name="Google Shape;165;p31"/>
          <p:cNvGrpSpPr/>
          <p:nvPr/>
        </p:nvGrpSpPr>
        <p:grpSpPr>
          <a:xfrm>
            <a:off x="1184911" y="3805215"/>
            <a:ext cx="2079498" cy="1129283"/>
            <a:chOff x="987425" y="3171012"/>
            <a:chExt cx="1732914" cy="941070"/>
          </a:xfrm>
        </p:grpSpPr>
        <p:sp>
          <p:nvSpPr>
            <p:cNvPr id="166" name="Google Shape;166;p31"/>
            <p:cNvSpPr/>
            <p:nvPr/>
          </p:nvSpPr>
          <p:spPr>
            <a:xfrm>
              <a:off x="992124" y="3176016"/>
              <a:ext cx="1724025" cy="931545"/>
            </a:xfrm>
            <a:custGeom>
              <a:avLst/>
              <a:gdLst/>
              <a:ahLst/>
              <a:cxnLst/>
              <a:rect l="l" t="t" r="r" b="b"/>
              <a:pathLst>
                <a:path w="1724025" h="931545" extrusionOk="0">
                  <a:moveTo>
                    <a:pt x="470381" y="931043"/>
                  </a:moveTo>
                  <a:lnTo>
                    <a:pt x="427378" y="930672"/>
                  </a:lnTo>
                  <a:lnTo>
                    <a:pt x="382437" y="929162"/>
                  </a:lnTo>
                  <a:lnTo>
                    <a:pt x="335396" y="926443"/>
                  </a:lnTo>
                  <a:lnTo>
                    <a:pt x="286093" y="922447"/>
                  </a:lnTo>
                  <a:lnTo>
                    <a:pt x="234367" y="917103"/>
                  </a:lnTo>
                  <a:lnTo>
                    <a:pt x="180056" y="910343"/>
                  </a:lnTo>
                  <a:lnTo>
                    <a:pt x="122999" y="902098"/>
                  </a:lnTo>
                  <a:lnTo>
                    <a:pt x="63034" y="892297"/>
                  </a:lnTo>
                  <a:lnTo>
                    <a:pt x="0" y="880871"/>
                  </a:lnTo>
                  <a:lnTo>
                    <a:pt x="0" y="0"/>
                  </a:lnTo>
                  <a:lnTo>
                    <a:pt x="1723644" y="0"/>
                  </a:lnTo>
                  <a:lnTo>
                    <a:pt x="1723644" y="755903"/>
                  </a:lnTo>
                  <a:lnTo>
                    <a:pt x="1660583" y="756450"/>
                  </a:lnTo>
                  <a:lnTo>
                    <a:pt x="1600593" y="758007"/>
                  </a:lnTo>
                  <a:lnTo>
                    <a:pt x="1543513" y="760505"/>
                  </a:lnTo>
                  <a:lnTo>
                    <a:pt x="1489180" y="763875"/>
                  </a:lnTo>
                  <a:lnTo>
                    <a:pt x="1437433" y="768048"/>
                  </a:lnTo>
                  <a:lnTo>
                    <a:pt x="1388111" y="772953"/>
                  </a:lnTo>
                  <a:lnTo>
                    <a:pt x="1341052" y="778523"/>
                  </a:lnTo>
                  <a:lnTo>
                    <a:pt x="1296094" y="784686"/>
                  </a:lnTo>
                  <a:lnTo>
                    <a:pt x="1253076" y="791375"/>
                  </a:lnTo>
                  <a:lnTo>
                    <a:pt x="1211837" y="798520"/>
                  </a:lnTo>
                  <a:lnTo>
                    <a:pt x="1172213" y="806051"/>
                  </a:lnTo>
                  <a:lnTo>
                    <a:pt x="1134045" y="813900"/>
                  </a:lnTo>
                  <a:lnTo>
                    <a:pt x="1061427" y="830270"/>
                  </a:lnTo>
                  <a:lnTo>
                    <a:pt x="992690" y="847077"/>
                  </a:lnTo>
                  <a:lnTo>
                    <a:pt x="894034" y="871892"/>
                  </a:lnTo>
                  <a:lnTo>
                    <a:pt x="861688" y="879781"/>
                  </a:lnTo>
                  <a:lnTo>
                    <a:pt x="796837" y="894568"/>
                  </a:lnTo>
                  <a:lnTo>
                    <a:pt x="730697" y="907573"/>
                  </a:lnTo>
                  <a:lnTo>
                    <a:pt x="661973" y="918241"/>
                  </a:lnTo>
                  <a:lnTo>
                    <a:pt x="589374" y="926016"/>
                  </a:lnTo>
                  <a:lnTo>
                    <a:pt x="551217" y="928646"/>
                  </a:lnTo>
                  <a:lnTo>
                    <a:pt x="511606" y="930345"/>
                  </a:lnTo>
                  <a:lnTo>
                    <a:pt x="470381" y="931043"/>
                  </a:lnTo>
                  <a:close/>
                </a:path>
              </a:pathLst>
            </a:custGeom>
            <a:solidFill>
              <a:srgbClr val="A64D79"/>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sp>
          <p:nvSpPr>
            <p:cNvPr id="167" name="Google Shape;167;p31"/>
            <p:cNvSpPr/>
            <p:nvPr/>
          </p:nvSpPr>
          <p:spPr>
            <a:xfrm>
              <a:off x="987425" y="3171012"/>
              <a:ext cx="1732914" cy="941070"/>
            </a:xfrm>
            <a:custGeom>
              <a:avLst/>
              <a:gdLst/>
              <a:ahLst/>
              <a:cxnLst/>
              <a:rect l="l" t="t" r="r" b="b"/>
              <a:pathLst>
                <a:path w="1732914" h="941070" extrusionOk="0">
                  <a:moveTo>
                    <a:pt x="464553" y="940688"/>
                  </a:moveTo>
                  <a:lnTo>
                    <a:pt x="409765" y="939685"/>
                  </a:lnTo>
                  <a:lnTo>
                    <a:pt x="351828" y="936840"/>
                  </a:lnTo>
                  <a:lnTo>
                    <a:pt x="290423" y="932014"/>
                  </a:lnTo>
                  <a:lnTo>
                    <a:pt x="225247" y="925080"/>
                  </a:lnTo>
                  <a:lnTo>
                    <a:pt x="155981" y="915911"/>
                  </a:lnTo>
                  <a:lnTo>
                    <a:pt x="82296" y="904354"/>
                  </a:lnTo>
                  <a:lnTo>
                    <a:pt x="43700" y="897648"/>
                  </a:lnTo>
                  <a:lnTo>
                    <a:pt x="3898" y="890282"/>
                  </a:lnTo>
                  <a:lnTo>
                    <a:pt x="0" y="885609"/>
                  </a:lnTo>
                  <a:lnTo>
                    <a:pt x="0" y="4762"/>
                  </a:lnTo>
                  <a:lnTo>
                    <a:pt x="4762" y="0"/>
                  </a:lnTo>
                  <a:lnTo>
                    <a:pt x="1727936" y="0"/>
                  </a:lnTo>
                  <a:lnTo>
                    <a:pt x="1732699" y="4762"/>
                  </a:lnTo>
                  <a:lnTo>
                    <a:pt x="9525" y="4762"/>
                  </a:lnTo>
                  <a:lnTo>
                    <a:pt x="4762" y="9524"/>
                  </a:lnTo>
                  <a:lnTo>
                    <a:pt x="9525" y="9524"/>
                  </a:lnTo>
                  <a:lnTo>
                    <a:pt x="9525" y="880922"/>
                  </a:lnTo>
                  <a:lnTo>
                    <a:pt x="5626" y="880922"/>
                  </a:lnTo>
                  <a:lnTo>
                    <a:pt x="9525" y="885609"/>
                  </a:lnTo>
                  <a:lnTo>
                    <a:pt x="31011" y="885609"/>
                  </a:lnTo>
                  <a:lnTo>
                    <a:pt x="45389" y="888263"/>
                  </a:lnTo>
                  <a:lnTo>
                    <a:pt x="83883" y="894956"/>
                  </a:lnTo>
                  <a:lnTo>
                    <a:pt x="157340" y="906487"/>
                  </a:lnTo>
                  <a:lnTo>
                    <a:pt x="226377" y="915631"/>
                  </a:lnTo>
                  <a:lnTo>
                    <a:pt x="291299" y="922527"/>
                  </a:lnTo>
                  <a:lnTo>
                    <a:pt x="321138" y="925080"/>
                  </a:lnTo>
                  <a:lnTo>
                    <a:pt x="320900" y="925080"/>
                  </a:lnTo>
                  <a:lnTo>
                    <a:pt x="381673" y="928992"/>
                  </a:lnTo>
                  <a:lnTo>
                    <a:pt x="437705" y="930884"/>
                  </a:lnTo>
                  <a:lnTo>
                    <a:pt x="464578" y="931176"/>
                  </a:lnTo>
                  <a:lnTo>
                    <a:pt x="640430" y="931176"/>
                  </a:lnTo>
                  <a:lnTo>
                    <a:pt x="636028" y="931697"/>
                  </a:lnTo>
                  <a:lnTo>
                    <a:pt x="589800" y="936053"/>
                  </a:lnTo>
                  <a:lnTo>
                    <a:pt x="541515" y="939050"/>
                  </a:lnTo>
                  <a:lnTo>
                    <a:pt x="490867" y="940549"/>
                  </a:lnTo>
                  <a:lnTo>
                    <a:pt x="464553" y="940688"/>
                  </a:lnTo>
                  <a:close/>
                </a:path>
                <a:path w="1732914" h="941070" extrusionOk="0">
                  <a:moveTo>
                    <a:pt x="9525" y="9524"/>
                  </a:moveTo>
                  <a:lnTo>
                    <a:pt x="4762" y="9524"/>
                  </a:lnTo>
                  <a:lnTo>
                    <a:pt x="9525" y="4762"/>
                  </a:lnTo>
                  <a:lnTo>
                    <a:pt x="9525" y="9524"/>
                  </a:lnTo>
                  <a:close/>
                </a:path>
                <a:path w="1732914" h="941070" extrusionOk="0">
                  <a:moveTo>
                    <a:pt x="1723174" y="9524"/>
                  </a:moveTo>
                  <a:lnTo>
                    <a:pt x="9525" y="9524"/>
                  </a:lnTo>
                  <a:lnTo>
                    <a:pt x="9525" y="4762"/>
                  </a:lnTo>
                  <a:lnTo>
                    <a:pt x="1723174" y="4762"/>
                  </a:lnTo>
                  <a:lnTo>
                    <a:pt x="1723174" y="9524"/>
                  </a:lnTo>
                  <a:close/>
                </a:path>
                <a:path w="1732914" h="941070" extrusionOk="0">
                  <a:moveTo>
                    <a:pt x="1723174" y="761149"/>
                  </a:moveTo>
                  <a:lnTo>
                    <a:pt x="1723174" y="4762"/>
                  </a:lnTo>
                  <a:lnTo>
                    <a:pt x="1727936" y="9524"/>
                  </a:lnTo>
                  <a:lnTo>
                    <a:pt x="1732699" y="9524"/>
                  </a:lnTo>
                  <a:lnTo>
                    <a:pt x="1732699" y="756386"/>
                  </a:lnTo>
                  <a:lnTo>
                    <a:pt x="1727911" y="756386"/>
                  </a:lnTo>
                  <a:lnTo>
                    <a:pt x="1723174" y="761149"/>
                  </a:lnTo>
                  <a:close/>
                </a:path>
                <a:path w="1732914" h="941070" extrusionOk="0">
                  <a:moveTo>
                    <a:pt x="1732699" y="9524"/>
                  </a:moveTo>
                  <a:lnTo>
                    <a:pt x="1727936" y="9524"/>
                  </a:lnTo>
                  <a:lnTo>
                    <a:pt x="1723174" y="4762"/>
                  </a:lnTo>
                  <a:lnTo>
                    <a:pt x="1732699" y="4762"/>
                  </a:lnTo>
                  <a:lnTo>
                    <a:pt x="1732699" y="9524"/>
                  </a:lnTo>
                  <a:close/>
                </a:path>
                <a:path w="1732914" h="941070" extrusionOk="0">
                  <a:moveTo>
                    <a:pt x="640430" y="931176"/>
                  </a:moveTo>
                  <a:lnTo>
                    <a:pt x="464578" y="931176"/>
                  </a:lnTo>
                  <a:lnTo>
                    <a:pt x="490740" y="931024"/>
                  </a:lnTo>
                  <a:lnTo>
                    <a:pt x="516229" y="930478"/>
                  </a:lnTo>
                  <a:lnTo>
                    <a:pt x="565340" y="928230"/>
                  </a:lnTo>
                  <a:lnTo>
                    <a:pt x="612254" y="924559"/>
                  </a:lnTo>
                  <a:lnTo>
                    <a:pt x="657275" y="919594"/>
                  </a:lnTo>
                  <a:lnTo>
                    <a:pt x="700735" y="913472"/>
                  </a:lnTo>
                  <a:lnTo>
                    <a:pt x="742937" y="906335"/>
                  </a:lnTo>
                  <a:lnTo>
                    <a:pt x="784212" y="898321"/>
                  </a:lnTo>
                  <a:lnTo>
                    <a:pt x="824877" y="889546"/>
                  </a:lnTo>
                  <a:lnTo>
                    <a:pt x="865263" y="880148"/>
                  </a:lnTo>
                  <a:lnTo>
                    <a:pt x="1073746" y="828624"/>
                  </a:lnTo>
                  <a:lnTo>
                    <a:pt x="1118984" y="818349"/>
                  </a:lnTo>
                  <a:lnTo>
                    <a:pt x="1166642" y="808316"/>
                  </a:lnTo>
                  <a:lnTo>
                    <a:pt x="1215491" y="798944"/>
                  </a:lnTo>
                  <a:lnTo>
                    <a:pt x="1267383" y="790079"/>
                  </a:lnTo>
                  <a:lnTo>
                    <a:pt x="1322133" y="781951"/>
                  </a:lnTo>
                  <a:lnTo>
                    <a:pt x="1380032" y="774712"/>
                  </a:lnTo>
                  <a:lnTo>
                    <a:pt x="1441411" y="768476"/>
                  </a:lnTo>
                  <a:lnTo>
                    <a:pt x="1474702" y="765682"/>
                  </a:lnTo>
                  <a:lnTo>
                    <a:pt x="1474899" y="765682"/>
                  </a:lnTo>
                  <a:lnTo>
                    <a:pt x="1506562" y="763396"/>
                  </a:lnTo>
                  <a:lnTo>
                    <a:pt x="1575828" y="759599"/>
                  </a:lnTo>
                  <a:lnTo>
                    <a:pt x="1649501" y="757212"/>
                  </a:lnTo>
                  <a:lnTo>
                    <a:pt x="1688096" y="756602"/>
                  </a:lnTo>
                  <a:lnTo>
                    <a:pt x="1727911" y="756386"/>
                  </a:lnTo>
                  <a:lnTo>
                    <a:pt x="1723174" y="756386"/>
                  </a:lnTo>
                  <a:lnTo>
                    <a:pt x="1723174" y="761149"/>
                  </a:lnTo>
                  <a:lnTo>
                    <a:pt x="1732699" y="761149"/>
                  </a:lnTo>
                  <a:lnTo>
                    <a:pt x="1732470" y="762622"/>
                  </a:lnTo>
                  <a:lnTo>
                    <a:pt x="1688198" y="766127"/>
                  </a:lnTo>
                  <a:lnTo>
                    <a:pt x="1649704" y="766737"/>
                  </a:lnTo>
                  <a:lnTo>
                    <a:pt x="1576247" y="769111"/>
                  </a:lnTo>
                  <a:lnTo>
                    <a:pt x="1507197" y="772896"/>
                  </a:lnTo>
                  <a:lnTo>
                    <a:pt x="1442262" y="777963"/>
                  </a:lnTo>
                  <a:lnTo>
                    <a:pt x="1381112" y="784174"/>
                  </a:lnTo>
                  <a:lnTo>
                    <a:pt x="1323428" y="791387"/>
                  </a:lnTo>
                  <a:lnTo>
                    <a:pt x="1268895" y="799490"/>
                  </a:lnTo>
                  <a:lnTo>
                    <a:pt x="1217193" y="808316"/>
                  </a:lnTo>
                  <a:lnTo>
                    <a:pt x="1144270" y="822655"/>
                  </a:lnTo>
                  <a:lnTo>
                    <a:pt x="1098257" y="832738"/>
                  </a:lnTo>
                  <a:lnTo>
                    <a:pt x="1032370" y="848334"/>
                  </a:lnTo>
                  <a:lnTo>
                    <a:pt x="867473" y="889406"/>
                  </a:lnTo>
                  <a:lnTo>
                    <a:pt x="826985" y="898829"/>
                  </a:lnTo>
                  <a:lnTo>
                    <a:pt x="786142" y="907643"/>
                  </a:lnTo>
                  <a:lnTo>
                    <a:pt x="743496" y="915911"/>
                  </a:lnTo>
                  <a:lnTo>
                    <a:pt x="702195" y="922883"/>
                  </a:lnTo>
                  <a:lnTo>
                    <a:pt x="658849" y="928992"/>
                  </a:lnTo>
                  <a:lnTo>
                    <a:pt x="640430" y="931176"/>
                  </a:lnTo>
                  <a:close/>
                </a:path>
                <a:path w="1732914" h="941070" extrusionOk="0">
                  <a:moveTo>
                    <a:pt x="1732699" y="761149"/>
                  </a:moveTo>
                  <a:lnTo>
                    <a:pt x="1723174" y="761149"/>
                  </a:lnTo>
                  <a:lnTo>
                    <a:pt x="1727911" y="756386"/>
                  </a:lnTo>
                  <a:lnTo>
                    <a:pt x="1732699" y="756386"/>
                  </a:lnTo>
                  <a:lnTo>
                    <a:pt x="1732699" y="761149"/>
                  </a:lnTo>
                  <a:close/>
                </a:path>
                <a:path w="1732914" h="941070" extrusionOk="0">
                  <a:moveTo>
                    <a:pt x="9525" y="885609"/>
                  </a:moveTo>
                  <a:lnTo>
                    <a:pt x="5626" y="880922"/>
                  </a:lnTo>
                  <a:lnTo>
                    <a:pt x="9525" y="881642"/>
                  </a:lnTo>
                  <a:lnTo>
                    <a:pt x="9525" y="885609"/>
                  </a:lnTo>
                  <a:close/>
                </a:path>
                <a:path w="1732914" h="941070" extrusionOk="0">
                  <a:moveTo>
                    <a:pt x="9525" y="881642"/>
                  </a:moveTo>
                  <a:lnTo>
                    <a:pt x="5626" y="880922"/>
                  </a:lnTo>
                  <a:lnTo>
                    <a:pt x="9525" y="880922"/>
                  </a:lnTo>
                  <a:lnTo>
                    <a:pt x="9525" y="881642"/>
                  </a:lnTo>
                  <a:close/>
                </a:path>
                <a:path w="1732914" h="941070" extrusionOk="0">
                  <a:moveTo>
                    <a:pt x="31011" y="885609"/>
                  </a:moveTo>
                  <a:lnTo>
                    <a:pt x="9525" y="885609"/>
                  </a:lnTo>
                  <a:lnTo>
                    <a:pt x="9525" y="881642"/>
                  </a:lnTo>
                  <a:lnTo>
                    <a:pt x="31011" y="885609"/>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grpSp>
      <p:sp>
        <p:nvSpPr>
          <p:cNvPr id="168" name="Google Shape;168;p31"/>
          <p:cNvSpPr txBox="1"/>
          <p:nvPr/>
        </p:nvSpPr>
        <p:spPr>
          <a:xfrm>
            <a:off x="1717166" y="3893988"/>
            <a:ext cx="1013280" cy="711733"/>
          </a:xfrm>
          <a:prstGeom prst="rect">
            <a:avLst/>
          </a:prstGeom>
          <a:noFill/>
          <a:ln>
            <a:noFill/>
          </a:ln>
        </p:spPr>
        <p:txBody>
          <a:bodyPr spcFirstLastPara="1" wrap="square" lIns="0" tIns="15240" rIns="0" bIns="0" anchor="t" anchorCtr="0">
            <a:spAutoFit/>
          </a:bodyPr>
          <a:lstStyle/>
          <a:p>
            <a:pPr marL="20320" indent="20320">
              <a:lnSpc>
                <a:spcPct val="100899"/>
              </a:lnSpc>
              <a:buClr>
                <a:srgbClr val="000000"/>
              </a:buClr>
              <a:buSzPts val="1400"/>
            </a:pPr>
            <a:r>
              <a:rPr lang="en" sz="2240">
                <a:solidFill>
                  <a:srgbClr val="FFFFFF"/>
                </a:solidFill>
                <a:latin typeface="Arial"/>
                <a:ea typeface="Arial"/>
                <a:cs typeface="Arial"/>
                <a:sym typeface="Arial"/>
              </a:rPr>
              <a:t>Human Learner</a:t>
            </a:r>
            <a:endParaRPr sz="2240">
              <a:solidFill>
                <a:srgbClr val="000000"/>
              </a:solidFill>
              <a:latin typeface="Arial"/>
              <a:ea typeface="Arial"/>
              <a:cs typeface="Arial"/>
              <a:sym typeface="Arial"/>
            </a:endParaRPr>
          </a:p>
        </p:txBody>
      </p:sp>
      <p:grpSp>
        <p:nvGrpSpPr>
          <p:cNvPr id="169" name="Google Shape;169;p31"/>
          <p:cNvGrpSpPr/>
          <p:nvPr/>
        </p:nvGrpSpPr>
        <p:grpSpPr>
          <a:xfrm>
            <a:off x="4378742" y="2427734"/>
            <a:ext cx="1964435" cy="531877"/>
            <a:chOff x="3648951" y="2023110"/>
            <a:chExt cx="1637029" cy="443230"/>
          </a:xfrm>
        </p:grpSpPr>
        <p:sp>
          <p:nvSpPr>
            <p:cNvPr id="170" name="Google Shape;170;p31"/>
            <p:cNvSpPr/>
            <p:nvPr/>
          </p:nvSpPr>
          <p:spPr>
            <a:xfrm>
              <a:off x="3653028" y="2028444"/>
              <a:ext cx="1628139" cy="433069"/>
            </a:xfrm>
            <a:custGeom>
              <a:avLst/>
              <a:gdLst/>
              <a:ahLst/>
              <a:cxnLst/>
              <a:rect l="l" t="t" r="r" b="b"/>
              <a:pathLst>
                <a:path w="1628139" h="433069" extrusionOk="0">
                  <a:moveTo>
                    <a:pt x="1556004" y="432815"/>
                  </a:moveTo>
                  <a:lnTo>
                    <a:pt x="73151" y="432815"/>
                  </a:lnTo>
                  <a:lnTo>
                    <a:pt x="44857" y="427490"/>
                  </a:lnTo>
                  <a:lnTo>
                    <a:pt x="21731" y="412180"/>
                  </a:lnTo>
                  <a:lnTo>
                    <a:pt x="6027" y="389280"/>
                  </a:lnTo>
                  <a:lnTo>
                    <a:pt x="0" y="361187"/>
                  </a:lnTo>
                  <a:lnTo>
                    <a:pt x="0" y="71627"/>
                  </a:lnTo>
                  <a:lnTo>
                    <a:pt x="6027" y="43500"/>
                  </a:lnTo>
                  <a:lnTo>
                    <a:pt x="21731" y="20588"/>
                  </a:lnTo>
                  <a:lnTo>
                    <a:pt x="44857" y="5289"/>
                  </a:lnTo>
                  <a:lnTo>
                    <a:pt x="73151" y="0"/>
                  </a:lnTo>
                  <a:lnTo>
                    <a:pt x="1556004" y="0"/>
                  </a:lnTo>
                  <a:lnTo>
                    <a:pt x="1583831" y="5289"/>
                  </a:lnTo>
                  <a:lnTo>
                    <a:pt x="1606643" y="20588"/>
                  </a:lnTo>
                  <a:lnTo>
                    <a:pt x="1622042" y="43500"/>
                  </a:lnTo>
                  <a:lnTo>
                    <a:pt x="1627632" y="71627"/>
                  </a:lnTo>
                  <a:lnTo>
                    <a:pt x="1627632" y="361187"/>
                  </a:lnTo>
                  <a:lnTo>
                    <a:pt x="1622042" y="389280"/>
                  </a:lnTo>
                  <a:lnTo>
                    <a:pt x="1606643" y="412180"/>
                  </a:lnTo>
                  <a:lnTo>
                    <a:pt x="1583831" y="427490"/>
                  </a:lnTo>
                  <a:lnTo>
                    <a:pt x="1556004" y="432815"/>
                  </a:lnTo>
                  <a:close/>
                </a:path>
              </a:pathLst>
            </a:custGeom>
            <a:solidFill>
              <a:srgbClr val="EC7C30"/>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sp>
          <p:nvSpPr>
            <p:cNvPr id="171" name="Google Shape;171;p31"/>
            <p:cNvSpPr/>
            <p:nvPr/>
          </p:nvSpPr>
          <p:spPr>
            <a:xfrm>
              <a:off x="3648951" y="2023110"/>
              <a:ext cx="1637029" cy="443230"/>
            </a:xfrm>
            <a:custGeom>
              <a:avLst/>
              <a:gdLst/>
              <a:ahLst/>
              <a:cxnLst/>
              <a:rect l="l" t="t" r="r" b="b"/>
              <a:pathLst>
                <a:path w="1637029" h="443230" extrusionOk="0">
                  <a:moveTo>
                    <a:pt x="1574927" y="1269"/>
                  </a:moveTo>
                  <a:lnTo>
                    <a:pt x="61366" y="1269"/>
                  </a:lnTo>
                  <a:lnTo>
                    <a:pt x="65163" y="0"/>
                  </a:lnTo>
                  <a:lnTo>
                    <a:pt x="1571129" y="0"/>
                  </a:lnTo>
                  <a:lnTo>
                    <a:pt x="1574927" y="1269"/>
                  </a:lnTo>
                  <a:close/>
                </a:path>
                <a:path w="1637029" h="443230" extrusionOk="0">
                  <a:moveTo>
                    <a:pt x="66598" y="10160"/>
                  </a:moveTo>
                  <a:lnTo>
                    <a:pt x="37122" y="10160"/>
                  </a:lnTo>
                  <a:lnTo>
                    <a:pt x="40157" y="8889"/>
                  </a:lnTo>
                  <a:lnTo>
                    <a:pt x="43472" y="6350"/>
                  </a:lnTo>
                  <a:lnTo>
                    <a:pt x="50393" y="3810"/>
                  </a:lnTo>
                  <a:lnTo>
                    <a:pt x="57632" y="1269"/>
                  </a:lnTo>
                  <a:lnTo>
                    <a:pt x="1578660" y="1269"/>
                  </a:lnTo>
                  <a:lnTo>
                    <a:pt x="1585912" y="3810"/>
                  </a:lnTo>
                  <a:lnTo>
                    <a:pt x="1592833" y="6350"/>
                  </a:lnTo>
                  <a:lnTo>
                    <a:pt x="1593049" y="6350"/>
                  </a:lnTo>
                  <a:lnTo>
                    <a:pt x="1596174" y="8889"/>
                  </a:lnTo>
                  <a:lnTo>
                    <a:pt x="70218" y="8889"/>
                  </a:lnTo>
                  <a:lnTo>
                    <a:pt x="66598" y="10160"/>
                  </a:lnTo>
                  <a:close/>
                </a:path>
                <a:path w="1637029" h="443230" extrusionOk="0">
                  <a:moveTo>
                    <a:pt x="1612484" y="20213"/>
                  </a:moveTo>
                  <a:lnTo>
                    <a:pt x="1597147" y="20213"/>
                  </a:lnTo>
                  <a:lnTo>
                    <a:pt x="1596322" y="19856"/>
                  </a:lnTo>
                  <a:lnTo>
                    <a:pt x="1594732" y="19119"/>
                  </a:lnTo>
                  <a:lnTo>
                    <a:pt x="1591432" y="16348"/>
                  </a:lnTo>
                  <a:lnTo>
                    <a:pt x="1588706" y="15239"/>
                  </a:lnTo>
                  <a:lnTo>
                    <a:pt x="1588909" y="15239"/>
                  </a:lnTo>
                  <a:lnTo>
                    <a:pt x="1585709" y="13969"/>
                  </a:lnTo>
                  <a:lnTo>
                    <a:pt x="1585925" y="13969"/>
                  </a:lnTo>
                  <a:lnTo>
                    <a:pt x="1582635" y="12700"/>
                  </a:lnTo>
                  <a:lnTo>
                    <a:pt x="1582864" y="12700"/>
                  </a:lnTo>
                  <a:lnTo>
                    <a:pt x="1579499" y="11430"/>
                  </a:lnTo>
                  <a:lnTo>
                    <a:pt x="1576514" y="11430"/>
                  </a:lnTo>
                  <a:lnTo>
                    <a:pt x="1573021" y="10160"/>
                  </a:lnTo>
                  <a:lnTo>
                    <a:pt x="1569923" y="10160"/>
                  </a:lnTo>
                  <a:lnTo>
                    <a:pt x="1566303" y="8889"/>
                  </a:lnTo>
                  <a:lnTo>
                    <a:pt x="1596174" y="8889"/>
                  </a:lnTo>
                  <a:lnTo>
                    <a:pt x="1599399" y="10160"/>
                  </a:lnTo>
                  <a:lnTo>
                    <a:pt x="1602816" y="12700"/>
                  </a:lnTo>
                  <a:lnTo>
                    <a:pt x="1608142" y="16348"/>
                  </a:lnTo>
                  <a:lnTo>
                    <a:pt x="1608570" y="16348"/>
                  </a:lnTo>
                  <a:lnTo>
                    <a:pt x="1612484" y="20213"/>
                  </a:lnTo>
                  <a:close/>
                </a:path>
                <a:path w="1637029" h="443230" extrusionOk="0">
                  <a:moveTo>
                    <a:pt x="44787" y="425349"/>
                  </a:moveTo>
                  <a:lnTo>
                    <a:pt x="27680" y="425349"/>
                  </a:lnTo>
                  <a:lnTo>
                    <a:pt x="22326" y="420369"/>
                  </a:lnTo>
                  <a:lnTo>
                    <a:pt x="17665" y="415289"/>
                  </a:lnTo>
                  <a:lnTo>
                    <a:pt x="17373" y="414019"/>
                  </a:lnTo>
                  <a:lnTo>
                    <a:pt x="13004" y="408939"/>
                  </a:lnTo>
                  <a:lnTo>
                    <a:pt x="11125" y="406400"/>
                  </a:lnTo>
                  <a:lnTo>
                    <a:pt x="9270" y="402589"/>
                  </a:lnTo>
                  <a:lnTo>
                    <a:pt x="7556" y="398780"/>
                  </a:lnTo>
                  <a:lnTo>
                    <a:pt x="6007" y="396239"/>
                  </a:lnTo>
                  <a:lnTo>
                    <a:pt x="0" y="72389"/>
                  </a:lnTo>
                  <a:lnTo>
                    <a:pt x="194" y="69850"/>
                  </a:lnTo>
                  <a:lnTo>
                    <a:pt x="292" y="68580"/>
                  </a:lnTo>
                  <a:lnTo>
                    <a:pt x="5918" y="46989"/>
                  </a:lnTo>
                  <a:lnTo>
                    <a:pt x="7454" y="43180"/>
                  </a:lnTo>
                  <a:lnTo>
                    <a:pt x="9156" y="39369"/>
                  </a:lnTo>
                  <a:lnTo>
                    <a:pt x="11010" y="36830"/>
                  </a:lnTo>
                  <a:lnTo>
                    <a:pt x="13004" y="33019"/>
                  </a:lnTo>
                  <a:lnTo>
                    <a:pt x="17373" y="27939"/>
                  </a:lnTo>
                  <a:lnTo>
                    <a:pt x="17665" y="26669"/>
                  </a:lnTo>
                  <a:lnTo>
                    <a:pt x="22326" y="21589"/>
                  </a:lnTo>
                  <a:lnTo>
                    <a:pt x="27961" y="16348"/>
                  </a:lnTo>
                  <a:lnTo>
                    <a:pt x="28379" y="16348"/>
                  </a:lnTo>
                  <a:lnTo>
                    <a:pt x="33705" y="12700"/>
                  </a:lnTo>
                  <a:lnTo>
                    <a:pt x="36931" y="10160"/>
                  </a:lnTo>
                  <a:lnTo>
                    <a:pt x="63500" y="10160"/>
                  </a:lnTo>
                  <a:lnTo>
                    <a:pt x="60007" y="11430"/>
                  </a:lnTo>
                  <a:lnTo>
                    <a:pt x="57023" y="11430"/>
                  </a:lnTo>
                  <a:lnTo>
                    <a:pt x="53670" y="12700"/>
                  </a:lnTo>
                  <a:lnTo>
                    <a:pt x="53886" y="12700"/>
                  </a:lnTo>
                  <a:lnTo>
                    <a:pt x="50596" y="13969"/>
                  </a:lnTo>
                  <a:lnTo>
                    <a:pt x="50812" y="13969"/>
                  </a:lnTo>
                  <a:lnTo>
                    <a:pt x="47612" y="15239"/>
                  </a:lnTo>
                  <a:lnTo>
                    <a:pt x="47815" y="15239"/>
                  </a:lnTo>
                  <a:lnTo>
                    <a:pt x="45100" y="16348"/>
                  </a:lnTo>
                  <a:lnTo>
                    <a:pt x="41990" y="18956"/>
                  </a:lnTo>
                  <a:lnTo>
                    <a:pt x="41901" y="19119"/>
                  </a:lnTo>
                  <a:lnTo>
                    <a:pt x="40098" y="19856"/>
                  </a:lnTo>
                  <a:lnTo>
                    <a:pt x="39351" y="20213"/>
                  </a:lnTo>
                  <a:lnTo>
                    <a:pt x="39576" y="20213"/>
                  </a:lnTo>
                  <a:lnTo>
                    <a:pt x="33845" y="24130"/>
                  </a:lnTo>
                  <a:lnTo>
                    <a:pt x="34201" y="24130"/>
                  </a:lnTo>
                  <a:lnTo>
                    <a:pt x="30343" y="27939"/>
                  </a:lnTo>
                  <a:lnTo>
                    <a:pt x="29375" y="27939"/>
                  </a:lnTo>
                  <a:lnTo>
                    <a:pt x="24714" y="33019"/>
                  </a:lnTo>
                  <a:lnTo>
                    <a:pt x="24993" y="33019"/>
                  </a:lnTo>
                  <a:lnTo>
                    <a:pt x="21661" y="38100"/>
                  </a:lnTo>
                  <a:lnTo>
                    <a:pt x="21031" y="38100"/>
                  </a:lnTo>
                  <a:lnTo>
                    <a:pt x="19778" y="40639"/>
                  </a:lnTo>
                  <a:lnTo>
                    <a:pt x="19265" y="40639"/>
                  </a:lnTo>
                  <a:lnTo>
                    <a:pt x="17640" y="44450"/>
                  </a:lnTo>
                  <a:lnTo>
                    <a:pt x="16141" y="46989"/>
                  </a:lnTo>
                  <a:lnTo>
                    <a:pt x="15176" y="49530"/>
                  </a:lnTo>
                  <a:lnTo>
                    <a:pt x="14782" y="49530"/>
                  </a:lnTo>
                  <a:lnTo>
                    <a:pt x="13563" y="53339"/>
                  </a:lnTo>
                  <a:lnTo>
                    <a:pt x="12496" y="55880"/>
                  </a:lnTo>
                  <a:lnTo>
                    <a:pt x="11582" y="59689"/>
                  </a:lnTo>
                  <a:lnTo>
                    <a:pt x="11040" y="62230"/>
                  </a:lnTo>
                  <a:lnTo>
                    <a:pt x="10820" y="62230"/>
                  </a:lnTo>
                  <a:lnTo>
                    <a:pt x="10223" y="66039"/>
                  </a:lnTo>
                  <a:lnTo>
                    <a:pt x="9512" y="72389"/>
                  </a:lnTo>
                  <a:lnTo>
                    <a:pt x="9499" y="369569"/>
                  </a:lnTo>
                  <a:lnTo>
                    <a:pt x="9685" y="372110"/>
                  </a:lnTo>
                  <a:lnTo>
                    <a:pt x="9778" y="373380"/>
                  </a:lnTo>
                  <a:lnTo>
                    <a:pt x="10769" y="379730"/>
                  </a:lnTo>
                  <a:lnTo>
                    <a:pt x="11518" y="382269"/>
                  </a:lnTo>
                  <a:lnTo>
                    <a:pt x="12420" y="386080"/>
                  </a:lnTo>
                  <a:lnTo>
                    <a:pt x="13487" y="388619"/>
                  </a:lnTo>
                  <a:lnTo>
                    <a:pt x="14693" y="392430"/>
                  </a:lnTo>
                  <a:lnTo>
                    <a:pt x="16040" y="394969"/>
                  </a:lnTo>
                  <a:lnTo>
                    <a:pt x="17525" y="397510"/>
                  </a:lnTo>
                  <a:lnTo>
                    <a:pt x="19131" y="401273"/>
                  </a:lnTo>
                  <a:lnTo>
                    <a:pt x="21031" y="403860"/>
                  </a:lnTo>
                  <a:lnTo>
                    <a:pt x="20827" y="403860"/>
                  </a:lnTo>
                  <a:lnTo>
                    <a:pt x="24993" y="408939"/>
                  </a:lnTo>
                  <a:lnTo>
                    <a:pt x="24714" y="408939"/>
                  </a:lnTo>
                  <a:lnTo>
                    <a:pt x="29375" y="414019"/>
                  </a:lnTo>
                  <a:lnTo>
                    <a:pt x="29057" y="414019"/>
                  </a:lnTo>
                  <a:lnTo>
                    <a:pt x="34201" y="417830"/>
                  </a:lnTo>
                  <a:lnTo>
                    <a:pt x="33845" y="417830"/>
                  </a:lnTo>
                  <a:lnTo>
                    <a:pt x="39420" y="421639"/>
                  </a:lnTo>
                  <a:lnTo>
                    <a:pt x="39128" y="421639"/>
                  </a:lnTo>
                  <a:lnTo>
                    <a:pt x="42062" y="424180"/>
                  </a:lnTo>
                  <a:lnTo>
                    <a:pt x="43389" y="424180"/>
                  </a:lnTo>
                  <a:lnTo>
                    <a:pt x="44787" y="425349"/>
                  </a:lnTo>
                  <a:close/>
                </a:path>
                <a:path w="1637029" h="443230" extrusionOk="0">
                  <a:moveTo>
                    <a:pt x="39576" y="20213"/>
                  </a:moveTo>
                  <a:lnTo>
                    <a:pt x="39374" y="20213"/>
                  </a:lnTo>
                  <a:lnTo>
                    <a:pt x="40199" y="19856"/>
                  </a:lnTo>
                  <a:lnTo>
                    <a:pt x="39576" y="20213"/>
                  </a:lnTo>
                  <a:close/>
                </a:path>
                <a:path w="1637029" h="443230" extrusionOk="0">
                  <a:moveTo>
                    <a:pt x="1607464" y="29210"/>
                  </a:moveTo>
                  <a:lnTo>
                    <a:pt x="1602333" y="24130"/>
                  </a:lnTo>
                  <a:lnTo>
                    <a:pt x="1602676" y="24130"/>
                  </a:lnTo>
                  <a:lnTo>
                    <a:pt x="1596437" y="19856"/>
                  </a:lnTo>
                  <a:lnTo>
                    <a:pt x="1597147" y="20213"/>
                  </a:lnTo>
                  <a:lnTo>
                    <a:pt x="1612484" y="20213"/>
                  </a:lnTo>
                  <a:lnTo>
                    <a:pt x="1613877" y="21589"/>
                  </a:lnTo>
                  <a:lnTo>
                    <a:pt x="1614195" y="21589"/>
                  </a:lnTo>
                  <a:lnTo>
                    <a:pt x="1618868" y="26669"/>
                  </a:lnTo>
                  <a:lnTo>
                    <a:pt x="1619798" y="27939"/>
                  </a:lnTo>
                  <a:lnTo>
                    <a:pt x="1607146" y="27939"/>
                  </a:lnTo>
                  <a:lnTo>
                    <a:pt x="1607464" y="29210"/>
                  </a:lnTo>
                  <a:close/>
                </a:path>
                <a:path w="1637029" h="443230" extrusionOk="0">
                  <a:moveTo>
                    <a:pt x="29057" y="29210"/>
                  </a:moveTo>
                  <a:lnTo>
                    <a:pt x="29375" y="27939"/>
                  </a:lnTo>
                  <a:lnTo>
                    <a:pt x="30343" y="27939"/>
                  </a:lnTo>
                  <a:lnTo>
                    <a:pt x="29057" y="29210"/>
                  </a:lnTo>
                  <a:close/>
                </a:path>
                <a:path w="1637029" h="443230" extrusionOk="0">
                  <a:moveTo>
                    <a:pt x="1615693" y="39369"/>
                  </a:moveTo>
                  <a:lnTo>
                    <a:pt x="1611528" y="33019"/>
                  </a:lnTo>
                  <a:lnTo>
                    <a:pt x="1611820" y="33019"/>
                  </a:lnTo>
                  <a:lnTo>
                    <a:pt x="1607146" y="27939"/>
                  </a:lnTo>
                  <a:lnTo>
                    <a:pt x="1619798" y="27939"/>
                  </a:lnTo>
                  <a:lnTo>
                    <a:pt x="1623517" y="33019"/>
                  </a:lnTo>
                  <a:lnTo>
                    <a:pt x="1625396" y="36830"/>
                  </a:lnTo>
                  <a:lnTo>
                    <a:pt x="1626330" y="38100"/>
                  </a:lnTo>
                  <a:lnTo>
                    <a:pt x="1615490" y="38100"/>
                  </a:lnTo>
                  <a:lnTo>
                    <a:pt x="1615693" y="39369"/>
                  </a:lnTo>
                  <a:close/>
                </a:path>
                <a:path w="1637029" h="443230" extrusionOk="0">
                  <a:moveTo>
                    <a:pt x="20827" y="39369"/>
                  </a:moveTo>
                  <a:lnTo>
                    <a:pt x="21031" y="38100"/>
                  </a:lnTo>
                  <a:lnTo>
                    <a:pt x="21661" y="38100"/>
                  </a:lnTo>
                  <a:lnTo>
                    <a:pt x="20827" y="39369"/>
                  </a:lnTo>
                  <a:close/>
                </a:path>
                <a:path w="1637029" h="443230" extrusionOk="0">
                  <a:moveTo>
                    <a:pt x="1617383" y="41910"/>
                  </a:moveTo>
                  <a:lnTo>
                    <a:pt x="1615490" y="38100"/>
                  </a:lnTo>
                  <a:lnTo>
                    <a:pt x="1626330" y="38100"/>
                  </a:lnTo>
                  <a:lnTo>
                    <a:pt x="1627263" y="39369"/>
                  </a:lnTo>
                  <a:lnTo>
                    <a:pt x="1627830" y="40639"/>
                  </a:lnTo>
                  <a:lnTo>
                    <a:pt x="1617256" y="40639"/>
                  </a:lnTo>
                  <a:lnTo>
                    <a:pt x="1617383" y="41910"/>
                  </a:lnTo>
                  <a:close/>
                </a:path>
                <a:path w="1637029" h="443230" extrusionOk="0">
                  <a:moveTo>
                    <a:pt x="19151" y="41910"/>
                  </a:moveTo>
                  <a:lnTo>
                    <a:pt x="19265" y="40639"/>
                  </a:lnTo>
                  <a:lnTo>
                    <a:pt x="19778" y="40639"/>
                  </a:lnTo>
                  <a:lnTo>
                    <a:pt x="19151" y="41910"/>
                  </a:lnTo>
                  <a:close/>
                </a:path>
                <a:path w="1637029" h="443230" extrusionOk="0">
                  <a:moveTo>
                    <a:pt x="1621840" y="50800"/>
                  </a:moveTo>
                  <a:lnTo>
                    <a:pt x="1620494" y="46989"/>
                  </a:lnTo>
                  <a:lnTo>
                    <a:pt x="1618995" y="44450"/>
                  </a:lnTo>
                  <a:lnTo>
                    <a:pt x="1617256" y="40639"/>
                  </a:lnTo>
                  <a:lnTo>
                    <a:pt x="1627830" y="40639"/>
                  </a:lnTo>
                  <a:lnTo>
                    <a:pt x="1628965" y="43180"/>
                  </a:lnTo>
                  <a:lnTo>
                    <a:pt x="1630514" y="45719"/>
                  </a:lnTo>
                  <a:lnTo>
                    <a:pt x="1631899" y="49530"/>
                  </a:lnTo>
                  <a:lnTo>
                    <a:pt x="1621751" y="49530"/>
                  </a:lnTo>
                  <a:lnTo>
                    <a:pt x="1621840" y="50800"/>
                  </a:lnTo>
                  <a:close/>
                </a:path>
                <a:path w="1637029" h="443230" extrusionOk="0">
                  <a:moveTo>
                    <a:pt x="14693" y="50800"/>
                  </a:moveTo>
                  <a:lnTo>
                    <a:pt x="14782" y="49530"/>
                  </a:lnTo>
                  <a:lnTo>
                    <a:pt x="15176" y="49530"/>
                  </a:lnTo>
                  <a:lnTo>
                    <a:pt x="14693" y="50800"/>
                  </a:lnTo>
                  <a:close/>
                </a:path>
                <a:path w="1637029" h="443230" extrusionOk="0">
                  <a:moveTo>
                    <a:pt x="1625752" y="63500"/>
                  </a:moveTo>
                  <a:lnTo>
                    <a:pt x="1625003" y="59689"/>
                  </a:lnTo>
                  <a:lnTo>
                    <a:pt x="1624101" y="55880"/>
                  </a:lnTo>
                  <a:lnTo>
                    <a:pt x="1623047" y="53339"/>
                  </a:lnTo>
                  <a:lnTo>
                    <a:pt x="1621751" y="49530"/>
                  </a:lnTo>
                  <a:lnTo>
                    <a:pt x="1631899" y="49530"/>
                  </a:lnTo>
                  <a:lnTo>
                    <a:pt x="1633118" y="53339"/>
                  </a:lnTo>
                  <a:lnTo>
                    <a:pt x="1634159" y="57150"/>
                  </a:lnTo>
                  <a:lnTo>
                    <a:pt x="1635036" y="60960"/>
                  </a:lnTo>
                  <a:lnTo>
                    <a:pt x="1635264" y="62230"/>
                  </a:lnTo>
                  <a:lnTo>
                    <a:pt x="1625701" y="62230"/>
                  </a:lnTo>
                  <a:lnTo>
                    <a:pt x="1625752" y="63500"/>
                  </a:lnTo>
                  <a:close/>
                </a:path>
                <a:path w="1637029" h="443230" extrusionOk="0">
                  <a:moveTo>
                    <a:pt x="10769" y="63500"/>
                  </a:moveTo>
                  <a:lnTo>
                    <a:pt x="10820" y="62230"/>
                  </a:lnTo>
                  <a:lnTo>
                    <a:pt x="11040" y="62230"/>
                  </a:lnTo>
                  <a:lnTo>
                    <a:pt x="10769" y="63500"/>
                  </a:lnTo>
                  <a:close/>
                </a:path>
                <a:path w="1637029" h="443230" extrusionOk="0">
                  <a:moveTo>
                    <a:pt x="1636242" y="373380"/>
                  </a:moveTo>
                  <a:lnTo>
                    <a:pt x="1626742" y="373380"/>
                  </a:lnTo>
                  <a:lnTo>
                    <a:pt x="1627009" y="369569"/>
                  </a:lnTo>
                  <a:lnTo>
                    <a:pt x="1627022" y="72389"/>
                  </a:lnTo>
                  <a:lnTo>
                    <a:pt x="1626768" y="69850"/>
                  </a:lnTo>
                  <a:lnTo>
                    <a:pt x="1626336" y="66039"/>
                  </a:lnTo>
                  <a:lnTo>
                    <a:pt x="1625701" y="62230"/>
                  </a:lnTo>
                  <a:lnTo>
                    <a:pt x="1635264" y="62230"/>
                  </a:lnTo>
                  <a:lnTo>
                    <a:pt x="1635721" y="64769"/>
                  </a:lnTo>
                  <a:lnTo>
                    <a:pt x="1636217" y="68580"/>
                  </a:lnTo>
                  <a:lnTo>
                    <a:pt x="1636521" y="72389"/>
                  </a:lnTo>
                  <a:lnTo>
                    <a:pt x="1636521" y="369569"/>
                  </a:lnTo>
                  <a:lnTo>
                    <a:pt x="1636335" y="372110"/>
                  </a:lnTo>
                  <a:lnTo>
                    <a:pt x="1636242" y="373380"/>
                  </a:lnTo>
                  <a:close/>
                </a:path>
                <a:path w="1637029" h="443230" extrusionOk="0">
                  <a:moveTo>
                    <a:pt x="1610020" y="424180"/>
                  </a:moveTo>
                  <a:lnTo>
                    <a:pt x="1594459" y="424180"/>
                  </a:lnTo>
                  <a:lnTo>
                    <a:pt x="1597393" y="421639"/>
                  </a:lnTo>
                  <a:lnTo>
                    <a:pt x="1597113" y="421639"/>
                  </a:lnTo>
                  <a:lnTo>
                    <a:pt x="1602676" y="417830"/>
                  </a:lnTo>
                  <a:lnTo>
                    <a:pt x="1602333" y="417830"/>
                  </a:lnTo>
                  <a:lnTo>
                    <a:pt x="1607464" y="414019"/>
                  </a:lnTo>
                  <a:lnTo>
                    <a:pt x="1607146" y="414019"/>
                  </a:lnTo>
                  <a:lnTo>
                    <a:pt x="1611820" y="408939"/>
                  </a:lnTo>
                  <a:lnTo>
                    <a:pt x="1611528" y="408939"/>
                  </a:lnTo>
                  <a:lnTo>
                    <a:pt x="1615693" y="403860"/>
                  </a:lnTo>
                  <a:lnTo>
                    <a:pt x="1615490" y="403860"/>
                  </a:lnTo>
                  <a:lnTo>
                    <a:pt x="1617082" y="401723"/>
                  </a:lnTo>
                  <a:lnTo>
                    <a:pt x="1618894" y="397510"/>
                  </a:lnTo>
                  <a:lnTo>
                    <a:pt x="1620392" y="394969"/>
                  </a:lnTo>
                  <a:lnTo>
                    <a:pt x="1621751" y="392430"/>
                  </a:lnTo>
                  <a:lnTo>
                    <a:pt x="1622958" y="388619"/>
                  </a:lnTo>
                  <a:lnTo>
                    <a:pt x="1624025" y="386080"/>
                  </a:lnTo>
                  <a:lnTo>
                    <a:pt x="1624939" y="382269"/>
                  </a:lnTo>
                  <a:lnTo>
                    <a:pt x="1625701" y="379730"/>
                  </a:lnTo>
                  <a:lnTo>
                    <a:pt x="1626298" y="375919"/>
                  </a:lnTo>
                  <a:lnTo>
                    <a:pt x="1626768" y="372110"/>
                  </a:lnTo>
                  <a:lnTo>
                    <a:pt x="1626742" y="373380"/>
                  </a:lnTo>
                  <a:lnTo>
                    <a:pt x="1636242" y="373380"/>
                  </a:lnTo>
                  <a:lnTo>
                    <a:pt x="1635721" y="377189"/>
                  </a:lnTo>
                  <a:lnTo>
                    <a:pt x="1629067" y="398780"/>
                  </a:lnTo>
                  <a:lnTo>
                    <a:pt x="1627263" y="402589"/>
                  </a:lnTo>
                  <a:lnTo>
                    <a:pt x="1625511" y="405130"/>
                  </a:lnTo>
                  <a:lnTo>
                    <a:pt x="1623517" y="408939"/>
                  </a:lnTo>
                  <a:lnTo>
                    <a:pt x="1619148" y="414019"/>
                  </a:lnTo>
                  <a:lnTo>
                    <a:pt x="1618868" y="415289"/>
                  </a:lnTo>
                  <a:lnTo>
                    <a:pt x="1614195" y="420369"/>
                  </a:lnTo>
                  <a:lnTo>
                    <a:pt x="1613877" y="420369"/>
                  </a:lnTo>
                  <a:lnTo>
                    <a:pt x="1610020" y="424180"/>
                  </a:lnTo>
                  <a:close/>
                </a:path>
                <a:path w="1637029" h="443230" extrusionOk="0">
                  <a:moveTo>
                    <a:pt x="43389" y="424180"/>
                  </a:moveTo>
                  <a:lnTo>
                    <a:pt x="42062" y="424180"/>
                  </a:lnTo>
                  <a:lnTo>
                    <a:pt x="41871" y="422910"/>
                  </a:lnTo>
                  <a:lnTo>
                    <a:pt x="43389" y="424180"/>
                  </a:lnTo>
                  <a:close/>
                </a:path>
                <a:path w="1637029" h="443230" extrusionOk="0">
                  <a:moveTo>
                    <a:pt x="1608835" y="425349"/>
                  </a:moveTo>
                  <a:lnTo>
                    <a:pt x="1591746" y="425349"/>
                  </a:lnTo>
                  <a:lnTo>
                    <a:pt x="1594650" y="422910"/>
                  </a:lnTo>
                  <a:lnTo>
                    <a:pt x="1594459" y="424180"/>
                  </a:lnTo>
                  <a:lnTo>
                    <a:pt x="1610020" y="424180"/>
                  </a:lnTo>
                  <a:lnTo>
                    <a:pt x="1608835" y="425349"/>
                  </a:lnTo>
                  <a:close/>
                </a:path>
                <a:path w="1637029" h="443230" extrusionOk="0">
                  <a:moveTo>
                    <a:pt x="1571370" y="441960"/>
                  </a:moveTo>
                  <a:lnTo>
                    <a:pt x="61594" y="441960"/>
                  </a:lnTo>
                  <a:lnTo>
                    <a:pt x="50609" y="438150"/>
                  </a:lnTo>
                  <a:lnTo>
                    <a:pt x="43687" y="435610"/>
                  </a:lnTo>
                  <a:lnTo>
                    <a:pt x="40360" y="433069"/>
                  </a:lnTo>
                  <a:lnTo>
                    <a:pt x="37122" y="431800"/>
                  </a:lnTo>
                  <a:lnTo>
                    <a:pt x="33705" y="429260"/>
                  </a:lnTo>
                  <a:lnTo>
                    <a:pt x="27997" y="425349"/>
                  </a:lnTo>
                  <a:lnTo>
                    <a:pt x="44458" y="425349"/>
                  </a:lnTo>
                  <a:lnTo>
                    <a:pt x="47815" y="426719"/>
                  </a:lnTo>
                  <a:lnTo>
                    <a:pt x="47612" y="426719"/>
                  </a:lnTo>
                  <a:lnTo>
                    <a:pt x="50812" y="427989"/>
                  </a:lnTo>
                  <a:lnTo>
                    <a:pt x="50596" y="427989"/>
                  </a:lnTo>
                  <a:lnTo>
                    <a:pt x="53886" y="429260"/>
                  </a:lnTo>
                  <a:lnTo>
                    <a:pt x="53670" y="429260"/>
                  </a:lnTo>
                  <a:lnTo>
                    <a:pt x="57023" y="430530"/>
                  </a:lnTo>
                  <a:lnTo>
                    <a:pt x="56807" y="430530"/>
                  </a:lnTo>
                  <a:lnTo>
                    <a:pt x="60236" y="431800"/>
                  </a:lnTo>
                  <a:lnTo>
                    <a:pt x="63271" y="431800"/>
                  </a:lnTo>
                  <a:lnTo>
                    <a:pt x="66840" y="433069"/>
                  </a:lnTo>
                  <a:lnTo>
                    <a:pt x="1596174" y="433069"/>
                  </a:lnTo>
                  <a:lnTo>
                    <a:pt x="1593049" y="435610"/>
                  </a:lnTo>
                  <a:lnTo>
                    <a:pt x="1589633" y="436880"/>
                  </a:lnTo>
                  <a:lnTo>
                    <a:pt x="1589417" y="436880"/>
                  </a:lnTo>
                  <a:lnTo>
                    <a:pt x="1586128" y="438150"/>
                  </a:lnTo>
                  <a:lnTo>
                    <a:pt x="1578889" y="440689"/>
                  </a:lnTo>
                  <a:lnTo>
                    <a:pt x="1575155" y="440689"/>
                  </a:lnTo>
                  <a:lnTo>
                    <a:pt x="1571370" y="441960"/>
                  </a:lnTo>
                  <a:close/>
                </a:path>
                <a:path w="1637029" h="443230" extrusionOk="0">
                  <a:moveTo>
                    <a:pt x="1596364" y="433069"/>
                  </a:moveTo>
                  <a:lnTo>
                    <a:pt x="1569694" y="433069"/>
                  </a:lnTo>
                  <a:lnTo>
                    <a:pt x="1573250" y="431800"/>
                  </a:lnTo>
                  <a:lnTo>
                    <a:pt x="1576285" y="431800"/>
                  </a:lnTo>
                  <a:lnTo>
                    <a:pt x="1579727" y="430530"/>
                  </a:lnTo>
                  <a:lnTo>
                    <a:pt x="1579499" y="430530"/>
                  </a:lnTo>
                  <a:lnTo>
                    <a:pt x="1582864" y="429260"/>
                  </a:lnTo>
                  <a:lnTo>
                    <a:pt x="1582635" y="429260"/>
                  </a:lnTo>
                  <a:lnTo>
                    <a:pt x="1585925" y="427989"/>
                  </a:lnTo>
                  <a:lnTo>
                    <a:pt x="1585709" y="427989"/>
                  </a:lnTo>
                  <a:lnTo>
                    <a:pt x="1588909" y="426719"/>
                  </a:lnTo>
                  <a:lnTo>
                    <a:pt x="1588706" y="426719"/>
                  </a:lnTo>
                  <a:lnTo>
                    <a:pt x="1592076" y="425349"/>
                  </a:lnTo>
                  <a:lnTo>
                    <a:pt x="1608524" y="425349"/>
                  </a:lnTo>
                  <a:lnTo>
                    <a:pt x="1602816" y="429260"/>
                  </a:lnTo>
                  <a:lnTo>
                    <a:pt x="1599603" y="431800"/>
                  </a:lnTo>
                  <a:lnTo>
                    <a:pt x="1596364" y="433069"/>
                  </a:lnTo>
                  <a:close/>
                </a:path>
                <a:path w="1637029" h="443230" extrusionOk="0">
                  <a:moveTo>
                    <a:pt x="1563598" y="443230"/>
                  </a:moveTo>
                  <a:lnTo>
                    <a:pt x="72936" y="443230"/>
                  </a:lnTo>
                  <a:lnTo>
                    <a:pt x="69253" y="441960"/>
                  </a:lnTo>
                  <a:lnTo>
                    <a:pt x="1567510" y="441960"/>
                  </a:lnTo>
                  <a:lnTo>
                    <a:pt x="1563598" y="443230"/>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grpSp>
      <p:sp>
        <p:nvSpPr>
          <p:cNvPr id="172" name="Google Shape;172;p31"/>
          <p:cNvSpPr txBox="1"/>
          <p:nvPr/>
        </p:nvSpPr>
        <p:spPr>
          <a:xfrm>
            <a:off x="4793818" y="2581428"/>
            <a:ext cx="1132320" cy="199287"/>
          </a:xfrm>
          <a:prstGeom prst="rect">
            <a:avLst/>
          </a:prstGeom>
          <a:noFill/>
          <a:ln>
            <a:noFill/>
          </a:ln>
        </p:spPr>
        <p:txBody>
          <a:bodyPr spcFirstLastPara="1" wrap="square" lIns="0" tIns="14480" rIns="0" bIns="0" anchor="t" anchorCtr="0">
            <a:spAutoFit/>
          </a:bodyPr>
          <a:lstStyle/>
          <a:p>
            <a:pPr marL="20320">
              <a:buClr>
                <a:srgbClr val="000000"/>
              </a:buClr>
              <a:buSzPts val="800"/>
            </a:pPr>
            <a:r>
              <a:rPr lang="en" sz="1200">
                <a:solidFill>
                  <a:srgbClr val="FFFFFF"/>
                </a:solidFill>
                <a:latin typeface="Arial"/>
                <a:ea typeface="Arial"/>
                <a:cs typeface="Arial"/>
                <a:sym typeface="Arial"/>
              </a:rPr>
              <a:t>AI Mentor Agent</a:t>
            </a:r>
            <a:endParaRPr sz="1200">
              <a:solidFill>
                <a:srgbClr val="000000"/>
              </a:solidFill>
              <a:latin typeface="Arial"/>
              <a:ea typeface="Arial"/>
              <a:cs typeface="Arial"/>
              <a:sym typeface="Arial"/>
            </a:endParaRPr>
          </a:p>
        </p:txBody>
      </p:sp>
      <p:grpSp>
        <p:nvGrpSpPr>
          <p:cNvPr id="173" name="Google Shape;173;p31"/>
          <p:cNvGrpSpPr/>
          <p:nvPr/>
        </p:nvGrpSpPr>
        <p:grpSpPr>
          <a:xfrm>
            <a:off x="4359297" y="5723549"/>
            <a:ext cx="1964435" cy="531875"/>
            <a:chOff x="3632746" y="4769624"/>
            <a:chExt cx="1637029" cy="443229"/>
          </a:xfrm>
        </p:grpSpPr>
        <p:sp>
          <p:nvSpPr>
            <p:cNvPr id="174" name="Google Shape;174;p31"/>
            <p:cNvSpPr/>
            <p:nvPr/>
          </p:nvSpPr>
          <p:spPr>
            <a:xfrm>
              <a:off x="3637787" y="4774692"/>
              <a:ext cx="1626235" cy="434339"/>
            </a:xfrm>
            <a:custGeom>
              <a:avLst/>
              <a:gdLst/>
              <a:ahLst/>
              <a:cxnLst/>
              <a:rect l="l" t="t" r="r" b="b"/>
              <a:pathLst>
                <a:path w="1626235" h="434339" extrusionOk="0">
                  <a:moveTo>
                    <a:pt x="1554479" y="434340"/>
                  </a:moveTo>
                  <a:lnTo>
                    <a:pt x="71627" y="434340"/>
                  </a:lnTo>
                  <a:lnTo>
                    <a:pt x="43678" y="428276"/>
                  </a:lnTo>
                  <a:lnTo>
                    <a:pt x="20826" y="412561"/>
                  </a:lnTo>
                  <a:lnTo>
                    <a:pt x="5467" y="389446"/>
                  </a:lnTo>
                  <a:lnTo>
                    <a:pt x="0" y="361188"/>
                  </a:lnTo>
                  <a:lnTo>
                    <a:pt x="0" y="71628"/>
                  </a:lnTo>
                  <a:lnTo>
                    <a:pt x="5467" y="43650"/>
                  </a:lnTo>
                  <a:lnTo>
                    <a:pt x="20826" y="20788"/>
                  </a:lnTo>
                  <a:lnTo>
                    <a:pt x="43678" y="5439"/>
                  </a:lnTo>
                  <a:lnTo>
                    <a:pt x="71627" y="0"/>
                  </a:lnTo>
                  <a:lnTo>
                    <a:pt x="1554479" y="0"/>
                  </a:lnTo>
                  <a:lnTo>
                    <a:pt x="1582629" y="5439"/>
                  </a:lnTo>
                  <a:lnTo>
                    <a:pt x="1605548" y="20788"/>
                  </a:lnTo>
                  <a:lnTo>
                    <a:pt x="1620840" y="43650"/>
                  </a:lnTo>
                  <a:lnTo>
                    <a:pt x="1626108" y="71628"/>
                  </a:lnTo>
                  <a:lnTo>
                    <a:pt x="1626108" y="361188"/>
                  </a:lnTo>
                  <a:lnTo>
                    <a:pt x="1620840" y="389446"/>
                  </a:lnTo>
                  <a:lnTo>
                    <a:pt x="1605548" y="412561"/>
                  </a:lnTo>
                  <a:lnTo>
                    <a:pt x="1582629" y="428276"/>
                  </a:lnTo>
                  <a:lnTo>
                    <a:pt x="1554479" y="434340"/>
                  </a:lnTo>
                  <a:close/>
                </a:path>
              </a:pathLst>
            </a:custGeom>
            <a:solidFill>
              <a:srgbClr val="6FAC46"/>
            </a:solidFill>
            <a:ln>
              <a:noFill/>
            </a:ln>
          </p:spPr>
          <p:txBody>
            <a:bodyPr spcFirstLastPara="1" wrap="square" lIns="0" tIns="0" rIns="0" bIns="0" anchor="t" anchorCtr="0">
              <a:noAutofit/>
            </a:bodyPr>
            <a:lstStyle/>
            <a:p>
              <a:pPr>
                <a:buClr>
                  <a:srgbClr val="000000"/>
                </a:buClr>
                <a:buSzPts val="1100"/>
              </a:pPr>
              <a:endParaRPr sz="1200">
                <a:solidFill>
                  <a:srgbClr val="000000"/>
                </a:solidFill>
                <a:latin typeface="Arial"/>
                <a:ea typeface="Arial"/>
                <a:cs typeface="Arial"/>
                <a:sym typeface="Arial"/>
              </a:endParaRPr>
            </a:p>
          </p:txBody>
        </p:sp>
        <p:sp>
          <p:nvSpPr>
            <p:cNvPr id="175" name="Google Shape;175;p31"/>
            <p:cNvSpPr/>
            <p:nvPr/>
          </p:nvSpPr>
          <p:spPr>
            <a:xfrm>
              <a:off x="3632746" y="4769624"/>
              <a:ext cx="1637029" cy="443229"/>
            </a:xfrm>
            <a:custGeom>
              <a:avLst/>
              <a:gdLst/>
              <a:ahLst/>
              <a:cxnLst/>
              <a:rect l="l" t="t" r="r" b="b"/>
              <a:pathLst>
                <a:path w="1637029" h="443229" extrusionOk="0">
                  <a:moveTo>
                    <a:pt x="1574939" y="1270"/>
                  </a:moveTo>
                  <a:lnTo>
                    <a:pt x="61366" y="1270"/>
                  </a:lnTo>
                  <a:lnTo>
                    <a:pt x="65163" y="0"/>
                  </a:lnTo>
                  <a:lnTo>
                    <a:pt x="1571142" y="0"/>
                  </a:lnTo>
                  <a:lnTo>
                    <a:pt x="1574939" y="1270"/>
                  </a:lnTo>
                  <a:close/>
                </a:path>
                <a:path w="1637029" h="443229" extrusionOk="0">
                  <a:moveTo>
                    <a:pt x="44788" y="425349"/>
                  </a:moveTo>
                  <a:lnTo>
                    <a:pt x="27698" y="425349"/>
                  </a:lnTo>
                  <a:lnTo>
                    <a:pt x="22656" y="420370"/>
                  </a:lnTo>
                  <a:lnTo>
                    <a:pt x="22339" y="420370"/>
                  </a:lnTo>
                  <a:lnTo>
                    <a:pt x="17665" y="415289"/>
                  </a:lnTo>
                  <a:lnTo>
                    <a:pt x="17373" y="414020"/>
                  </a:lnTo>
                  <a:lnTo>
                    <a:pt x="13017" y="408939"/>
                  </a:lnTo>
                  <a:lnTo>
                    <a:pt x="11137" y="406400"/>
                  </a:lnTo>
                  <a:lnTo>
                    <a:pt x="9271" y="402589"/>
                  </a:lnTo>
                  <a:lnTo>
                    <a:pt x="7569" y="398779"/>
                  </a:lnTo>
                  <a:lnTo>
                    <a:pt x="6019" y="396239"/>
                  </a:lnTo>
                  <a:lnTo>
                    <a:pt x="0" y="72389"/>
                  </a:lnTo>
                  <a:lnTo>
                    <a:pt x="292" y="68579"/>
                  </a:lnTo>
                  <a:lnTo>
                    <a:pt x="5930" y="46989"/>
                  </a:lnTo>
                  <a:lnTo>
                    <a:pt x="7467" y="43179"/>
                  </a:lnTo>
                  <a:lnTo>
                    <a:pt x="9271" y="39370"/>
                  </a:lnTo>
                  <a:lnTo>
                    <a:pt x="11023" y="36829"/>
                  </a:lnTo>
                  <a:lnTo>
                    <a:pt x="13017" y="33020"/>
                  </a:lnTo>
                  <a:lnTo>
                    <a:pt x="17373" y="27939"/>
                  </a:lnTo>
                  <a:lnTo>
                    <a:pt x="17665" y="26670"/>
                  </a:lnTo>
                  <a:lnTo>
                    <a:pt x="22656" y="21589"/>
                  </a:lnTo>
                  <a:lnTo>
                    <a:pt x="27964" y="16348"/>
                  </a:lnTo>
                  <a:lnTo>
                    <a:pt x="28404" y="16348"/>
                  </a:lnTo>
                  <a:lnTo>
                    <a:pt x="33997" y="12700"/>
                  </a:lnTo>
                  <a:lnTo>
                    <a:pt x="36931" y="10160"/>
                  </a:lnTo>
                  <a:lnTo>
                    <a:pt x="40157" y="8889"/>
                  </a:lnTo>
                  <a:lnTo>
                    <a:pt x="43484" y="6350"/>
                  </a:lnTo>
                  <a:lnTo>
                    <a:pt x="46901" y="5079"/>
                  </a:lnTo>
                  <a:lnTo>
                    <a:pt x="53987" y="2539"/>
                  </a:lnTo>
                  <a:lnTo>
                    <a:pt x="54203" y="2539"/>
                  </a:lnTo>
                  <a:lnTo>
                    <a:pt x="57645" y="1270"/>
                  </a:lnTo>
                  <a:lnTo>
                    <a:pt x="1578673" y="1270"/>
                  </a:lnTo>
                  <a:lnTo>
                    <a:pt x="1585925" y="3810"/>
                  </a:lnTo>
                  <a:lnTo>
                    <a:pt x="1592846" y="6350"/>
                  </a:lnTo>
                  <a:lnTo>
                    <a:pt x="1596174" y="8889"/>
                  </a:lnTo>
                  <a:lnTo>
                    <a:pt x="70230" y="8889"/>
                  </a:lnTo>
                  <a:lnTo>
                    <a:pt x="66611" y="10160"/>
                  </a:lnTo>
                  <a:lnTo>
                    <a:pt x="63512" y="10160"/>
                  </a:lnTo>
                  <a:lnTo>
                    <a:pt x="60020" y="11429"/>
                  </a:lnTo>
                  <a:lnTo>
                    <a:pt x="57035" y="11429"/>
                  </a:lnTo>
                  <a:lnTo>
                    <a:pt x="53670" y="12700"/>
                  </a:lnTo>
                  <a:lnTo>
                    <a:pt x="53898" y="12700"/>
                  </a:lnTo>
                  <a:lnTo>
                    <a:pt x="50609" y="13970"/>
                  </a:lnTo>
                  <a:lnTo>
                    <a:pt x="50825" y="13970"/>
                  </a:lnTo>
                  <a:lnTo>
                    <a:pt x="47625" y="15239"/>
                  </a:lnTo>
                  <a:lnTo>
                    <a:pt x="47828" y="15239"/>
                  </a:lnTo>
                  <a:lnTo>
                    <a:pt x="45102" y="16348"/>
                  </a:lnTo>
                  <a:lnTo>
                    <a:pt x="42010" y="18949"/>
                  </a:lnTo>
                  <a:lnTo>
                    <a:pt x="41914" y="19119"/>
                  </a:lnTo>
                  <a:lnTo>
                    <a:pt x="40064" y="19878"/>
                  </a:lnTo>
                  <a:lnTo>
                    <a:pt x="39363" y="20213"/>
                  </a:lnTo>
                  <a:lnTo>
                    <a:pt x="39575" y="20213"/>
                  </a:lnTo>
                  <a:lnTo>
                    <a:pt x="33858" y="24129"/>
                  </a:lnTo>
                  <a:lnTo>
                    <a:pt x="34201" y="24129"/>
                  </a:lnTo>
                  <a:lnTo>
                    <a:pt x="30352" y="27939"/>
                  </a:lnTo>
                  <a:lnTo>
                    <a:pt x="29387" y="27939"/>
                  </a:lnTo>
                  <a:lnTo>
                    <a:pt x="24714" y="33020"/>
                  </a:lnTo>
                  <a:lnTo>
                    <a:pt x="25006" y="33020"/>
                  </a:lnTo>
                  <a:lnTo>
                    <a:pt x="21673" y="38100"/>
                  </a:lnTo>
                  <a:lnTo>
                    <a:pt x="21043" y="38100"/>
                  </a:lnTo>
                  <a:lnTo>
                    <a:pt x="19782" y="40639"/>
                  </a:lnTo>
                  <a:lnTo>
                    <a:pt x="19278" y="40639"/>
                  </a:lnTo>
                  <a:lnTo>
                    <a:pt x="17640" y="44450"/>
                  </a:lnTo>
                  <a:lnTo>
                    <a:pt x="16141" y="46989"/>
                  </a:lnTo>
                  <a:lnTo>
                    <a:pt x="15176" y="49529"/>
                  </a:lnTo>
                  <a:lnTo>
                    <a:pt x="14782" y="49529"/>
                  </a:lnTo>
                  <a:lnTo>
                    <a:pt x="13576" y="53339"/>
                  </a:lnTo>
                  <a:lnTo>
                    <a:pt x="12509" y="55879"/>
                  </a:lnTo>
                  <a:lnTo>
                    <a:pt x="11595" y="59689"/>
                  </a:lnTo>
                  <a:lnTo>
                    <a:pt x="10833" y="62229"/>
                  </a:lnTo>
                  <a:lnTo>
                    <a:pt x="10236" y="66039"/>
                  </a:lnTo>
                  <a:lnTo>
                    <a:pt x="9525" y="72389"/>
                  </a:lnTo>
                  <a:lnTo>
                    <a:pt x="9512" y="369570"/>
                  </a:lnTo>
                  <a:lnTo>
                    <a:pt x="9698" y="372110"/>
                  </a:lnTo>
                  <a:lnTo>
                    <a:pt x="9791" y="373379"/>
                  </a:lnTo>
                  <a:lnTo>
                    <a:pt x="10782" y="379729"/>
                  </a:lnTo>
                  <a:lnTo>
                    <a:pt x="11531" y="382270"/>
                  </a:lnTo>
                  <a:lnTo>
                    <a:pt x="12433" y="386079"/>
                  </a:lnTo>
                  <a:lnTo>
                    <a:pt x="13487" y="388620"/>
                  </a:lnTo>
                  <a:lnTo>
                    <a:pt x="14693" y="392429"/>
                  </a:lnTo>
                  <a:lnTo>
                    <a:pt x="16040" y="394970"/>
                  </a:lnTo>
                  <a:lnTo>
                    <a:pt x="17538" y="397510"/>
                  </a:lnTo>
                  <a:lnTo>
                    <a:pt x="19151" y="401320"/>
                  </a:lnTo>
                  <a:lnTo>
                    <a:pt x="21043" y="403860"/>
                  </a:lnTo>
                  <a:lnTo>
                    <a:pt x="20840" y="403860"/>
                  </a:lnTo>
                  <a:lnTo>
                    <a:pt x="25006" y="408939"/>
                  </a:lnTo>
                  <a:lnTo>
                    <a:pt x="24714" y="408939"/>
                  </a:lnTo>
                  <a:lnTo>
                    <a:pt x="29387" y="414020"/>
                  </a:lnTo>
                  <a:lnTo>
                    <a:pt x="29070" y="414020"/>
                  </a:lnTo>
                  <a:lnTo>
                    <a:pt x="34201" y="417829"/>
                  </a:lnTo>
                  <a:lnTo>
                    <a:pt x="33858" y="417829"/>
                  </a:lnTo>
                  <a:lnTo>
                    <a:pt x="39420" y="421639"/>
                  </a:lnTo>
                  <a:lnTo>
                    <a:pt x="39141" y="421639"/>
                  </a:lnTo>
                  <a:lnTo>
                    <a:pt x="42075" y="424179"/>
                  </a:lnTo>
                  <a:lnTo>
                    <a:pt x="43395" y="424179"/>
                  </a:lnTo>
                  <a:lnTo>
                    <a:pt x="44788" y="425349"/>
                  </a:lnTo>
                  <a:close/>
                </a:path>
                <a:path w="1637029" h="443229" extrusionOk="0">
                  <a:moveTo>
                    <a:pt x="1612487" y="20213"/>
                  </a:moveTo>
                  <a:lnTo>
                    <a:pt x="1597159" y="20213"/>
                  </a:lnTo>
                  <a:lnTo>
                    <a:pt x="1596382" y="19878"/>
                  </a:lnTo>
                  <a:lnTo>
                    <a:pt x="1594746" y="19119"/>
                  </a:lnTo>
                  <a:lnTo>
                    <a:pt x="1591434" y="16348"/>
                  </a:lnTo>
                  <a:lnTo>
                    <a:pt x="1588719" y="15239"/>
                  </a:lnTo>
                  <a:lnTo>
                    <a:pt x="1588922" y="15239"/>
                  </a:lnTo>
                  <a:lnTo>
                    <a:pt x="1585722" y="13970"/>
                  </a:lnTo>
                  <a:lnTo>
                    <a:pt x="1585937" y="13970"/>
                  </a:lnTo>
                  <a:lnTo>
                    <a:pt x="1582648" y="12700"/>
                  </a:lnTo>
                  <a:lnTo>
                    <a:pt x="1582864" y="12700"/>
                  </a:lnTo>
                  <a:lnTo>
                    <a:pt x="1579511" y="11429"/>
                  </a:lnTo>
                  <a:lnTo>
                    <a:pt x="1576527" y="11429"/>
                  </a:lnTo>
                  <a:lnTo>
                    <a:pt x="1573034" y="10160"/>
                  </a:lnTo>
                  <a:lnTo>
                    <a:pt x="1569935" y="10160"/>
                  </a:lnTo>
                  <a:lnTo>
                    <a:pt x="1566316" y="8889"/>
                  </a:lnTo>
                  <a:lnTo>
                    <a:pt x="1596174" y="8889"/>
                  </a:lnTo>
                  <a:lnTo>
                    <a:pt x="1599412" y="10160"/>
                  </a:lnTo>
                  <a:lnTo>
                    <a:pt x="1602536" y="12700"/>
                  </a:lnTo>
                  <a:lnTo>
                    <a:pt x="1608142" y="16348"/>
                  </a:lnTo>
                  <a:lnTo>
                    <a:pt x="1608583" y="16348"/>
                  </a:lnTo>
                  <a:lnTo>
                    <a:pt x="1612487" y="20213"/>
                  </a:lnTo>
                  <a:close/>
                </a:path>
                <a:path w="1637029" h="443229" extrusionOk="0">
                  <a:moveTo>
                    <a:pt x="39575" y="20213"/>
                  </a:moveTo>
                  <a:lnTo>
                    <a:pt x="39386" y="20213"/>
                  </a:lnTo>
                  <a:lnTo>
                    <a:pt x="40160" y="19878"/>
                  </a:lnTo>
                  <a:lnTo>
                    <a:pt x="39575" y="20213"/>
                  </a:lnTo>
                  <a:close/>
                </a:path>
                <a:path w="1637029" h="443229" extrusionOk="0">
                  <a:moveTo>
                    <a:pt x="1607477" y="29210"/>
                  </a:moveTo>
                  <a:lnTo>
                    <a:pt x="1602333" y="24129"/>
                  </a:lnTo>
                  <a:lnTo>
                    <a:pt x="1602689" y="24129"/>
                  </a:lnTo>
                  <a:lnTo>
                    <a:pt x="1596468" y="19878"/>
                  </a:lnTo>
                  <a:lnTo>
                    <a:pt x="1597159" y="20213"/>
                  </a:lnTo>
                  <a:lnTo>
                    <a:pt x="1612487" y="20213"/>
                  </a:lnTo>
                  <a:lnTo>
                    <a:pt x="1613877" y="21589"/>
                  </a:lnTo>
                  <a:lnTo>
                    <a:pt x="1614208" y="21589"/>
                  </a:lnTo>
                  <a:lnTo>
                    <a:pt x="1618868" y="26670"/>
                  </a:lnTo>
                  <a:lnTo>
                    <a:pt x="1619161" y="27939"/>
                  </a:lnTo>
                  <a:lnTo>
                    <a:pt x="1607159" y="27939"/>
                  </a:lnTo>
                  <a:lnTo>
                    <a:pt x="1607477" y="29210"/>
                  </a:lnTo>
                  <a:close/>
                </a:path>
                <a:path w="1637029" h="443229" extrusionOk="0">
                  <a:moveTo>
                    <a:pt x="29070" y="29210"/>
                  </a:moveTo>
                  <a:lnTo>
                    <a:pt x="29387" y="27939"/>
                  </a:lnTo>
                  <a:lnTo>
                    <a:pt x="30352" y="27939"/>
                  </a:lnTo>
                  <a:lnTo>
                    <a:pt x="29070" y="29210"/>
                  </a:lnTo>
                  <a:close/>
                </a:path>
                <a:path w="1637029" h="443229" extrusionOk="0">
                  <a:moveTo>
                    <a:pt x="1615706" y="39370"/>
                  </a:moveTo>
                  <a:lnTo>
                    <a:pt x="1611541" y="33020"/>
                  </a:lnTo>
                  <a:lnTo>
                    <a:pt x="1611820" y="33020"/>
                  </a:lnTo>
                  <a:lnTo>
                    <a:pt x="1607159" y="27939"/>
                  </a:lnTo>
                  <a:lnTo>
                    <a:pt x="1619161" y="27939"/>
                  </a:lnTo>
                  <a:lnTo>
                    <a:pt x="1623529" y="33020"/>
                  </a:lnTo>
                  <a:lnTo>
                    <a:pt x="1625409" y="36829"/>
                  </a:lnTo>
                  <a:lnTo>
                    <a:pt x="1626336" y="38100"/>
                  </a:lnTo>
                  <a:lnTo>
                    <a:pt x="1615503" y="38100"/>
                  </a:lnTo>
                  <a:lnTo>
                    <a:pt x="1615706" y="39370"/>
                  </a:lnTo>
                  <a:close/>
                </a:path>
                <a:path w="1637029" h="443229" extrusionOk="0">
                  <a:moveTo>
                    <a:pt x="20840" y="39370"/>
                  </a:moveTo>
                  <a:lnTo>
                    <a:pt x="21043" y="38100"/>
                  </a:lnTo>
                  <a:lnTo>
                    <a:pt x="21673" y="38100"/>
                  </a:lnTo>
                  <a:lnTo>
                    <a:pt x="20840" y="39370"/>
                  </a:lnTo>
                  <a:close/>
                </a:path>
                <a:path w="1637029" h="443229" extrusionOk="0">
                  <a:moveTo>
                    <a:pt x="1617383" y="41910"/>
                  </a:moveTo>
                  <a:lnTo>
                    <a:pt x="1615503" y="38100"/>
                  </a:lnTo>
                  <a:lnTo>
                    <a:pt x="1626336" y="38100"/>
                  </a:lnTo>
                  <a:lnTo>
                    <a:pt x="1627263" y="39370"/>
                  </a:lnTo>
                  <a:lnTo>
                    <a:pt x="1627835" y="40639"/>
                  </a:lnTo>
                  <a:lnTo>
                    <a:pt x="1617268" y="40639"/>
                  </a:lnTo>
                  <a:lnTo>
                    <a:pt x="1617383" y="41910"/>
                  </a:lnTo>
                  <a:close/>
                </a:path>
                <a:path w="1637029" h="443229" extrusionOk="0">
                  <a:moveTo>
                    <a:pt x="19151" y="41910"/>
                  </a:moveTo>
                  <a:lnTo>
                    <a:pt x="19278" y="40639"/>
                  </a:lnTo>
                  <a:lnTo>
                    <a:pt x="19782" y="40639"/>
                  </a:lnTo>
                  <a:lnTo>
                    <a:pt x="19151" y="41910"/>
                  </a:lnTo>
                  <a:close/>
                </a:path>
                <a:path w="1637029" h="443229" extrusionOk="0">
                  <a:moveTo>
                    <a:pt x="1621840" y="50800"/>
                  </a:moveTo>
                  <a:lnTo>
                    <a:pt x="1620494" y="46989"/>
                  </a:lnTo>
                  <a:lnTo>
                    <a:pt x="1619008" y="44450"/>
                  </a:lnTo>
                  <a:lnTo>
                    <a:pt x="1617268" y="40639"/>
                  </a:lnTo>
                  <a:lnTo>
                    <a:pt x="1627835" y="40639"/>
                  </a:lnTo>
                  <a:lnTo>
                    <a:pt x="1628978" y="43179"/>
                  </a:lnTo>
                  <a:lnTo>
                    <a:pt x="1630527" y="45720"/>
                  </a:lnTo>
                  <a:lnTo>
                    <a:pt x="1631911" y="49529"/>
                  </a:lnTo>
                  <a:lnTo>
                    <a:pt x="1621751" y="49529"/>
                  </a:lnTo>
                  <a:lnTo>
                    <a:pt x="1621840" y="50800"/>
                  </a:lnTo>
                  <a:close/>
                </a:path>
                <a:path w="1637029" h="443229" extrusionOk="0">
                  <a:moveTo>
                    <a:pt x="14693" y="50800"/>
                  </a:moveTo>
                  <a:lnTo>
                    <a:pt x="14782" y="49529"/>
                  </a:lnTo>
                  <a:lnTo>
                    <a:pt x="15176" y="49529"/>
                  </a:lnTo>
                  <a:lnTo>
                    <a:pt x="14693" y="50800"/>
                  </a:lnTo>
                  <a:close/>
                </a:path>
                <a:path w="1637029" h="443229" extrusionOk="0">
                  <a:moveTo>
                    <a:pt x="1610112" y="424179"/>
                  </a:moveTo>
                  <a:lnTo>
                    <a:pt x="1594459" y="424179"/>
                  </a:lnTo>
                  <a:lnTo>
                    <a:pt x="1597405" y="421639"/>
                  </a:lnTo>
                  <a:lnTo>
                    <a:pt x="1597113" y="421639"/>
                  </a:lnTo>
                  <a:lnTo>
                    <a:pt x="1602689" y="417829"/>
                  </a:lnTo>
                  <a:lnTo>
                    <a:pt x="1602333" y="417829"/>
                  </a:lnTo>
                  <a:lnTo>
                    <a:pt x="1607477" y="414020"/>
                  </a:lnTo>
                  <a:lnTo>
                    <a:pt x="1607159" y="414020"/>
                  </a:lnTo>
                  <a:lnTo>
                    <a:pt x="1611820" y="408939"/>
                  </a:lnTo>
                  <a:lnTo>
                    <a:pt x="1611541" y="408939"/>
                  </a:lnTo>
                  <a:lnTo>
                    <a:pt x="1615706" y="403860"/>
                  </a:lnTo>
                  <a:lnTo>
                    <a:pt x="1615503" y="403860"/>
                  </a:lnTo>
                  <a:lnTo>
                    <a:pt x="1617268" y="401320"/>
                  </a:lnTo>
                  <a:lnTo>
                    <a:pt x="1618894" y="397510"/>
                  </a:lnTo>
                  <a:lnTo>
                    <a:pt x="1620392" y="394970"/>
                  </a:lnTo>
                  <a:lnTo>
                    <a:pt x="1621751" y="392429"/>
                  </a:lnTo>
                  <a:lnTo>
                    <a:pt x="1622971" y="388620"/>
                  </a:lnTo>
                  <a:lnTo>
                    <a:pt x="1624037" y="386079"/>
                  </a:lnTo>
                  <a:lnTo>
                    <a:pt x="1624952" y="382270"/>
                  </a:lnTo>
                  <a:lnTo>
                    <a:pt x="1625714" y="379729"/>
                  </a:lnTo>
                  <a:lnTo>
                    <a:pt x="1626311" y="375920"/>
                  </a:lnTo>
                  <a:lnTo>
                    <a:pt x="1626742" y="373379"/>
                  </a:lnTo>
                  <a:lnTo>
                    <a:pt x="1627022" y="369570"/>
                  </a:lnTo>
                  <a:lnTo>
                    <a:pt x="1627035" y="72389"/>
                  </a:lnTo>
                  <a:lnTo>
                    <a:pt x="1626349" y="66039"/>
                  </a:lnTo>
                  <a:lnTo>
                    <a:pt x="1625765" y="62229"/>
                  </a:lnTo>
                  <a:lnTo>
                    <a:pt x="1625015" y="59689"/>
                  </a:lnTo>
                  <a:lnTo>
                    <a:pt x="1624101" y="55879"/>
                  </a:lnTo>
                  <a:lnTo>
                    <a:pt x="1623047" y="53339"/>
                  </a:lnTo>
                  <a:lnTo>
                    <a:pt x="1621751" y="49529"/>
                  </a:lnTo>
                  <a:lnTo>
                    <a:pt x="1631911" y="49529"/>
                  </a:lnTo>
                  <a:lnTo>
                    <a:pt x="1636522" y="72389"/>
                  </a:lnTo>
                  <a:lnTo>
                    <a:pt x="1636522" y="369570"/>
                  </a:lnTo>
                  <a:lnTo>
                    <a:pt x="1629079" y="398779"/>
                  </a:lnTo>
                  <a:lnTo>
                    <a:pt x="1627377" y="402589"/>
                  </a:lnTo>
                  <a:lnTo>
                    <a:pt x="1626450" y="403860"/>
                  </a:lnTo>
                  <a:lnTo>
                    <a:pt x="1615706" y="403860"/>
                  </a:lnTo>
                  <a:lnTo>
                    <a:pt x="1614665" y="405129"/>
                  </a:lnTo>
                  <a:lnTo>
                    <a:pt x="1625523" y="405129"/>
                  </a:lnTo>
                  <a:lnTo>
                    <a:pt x="1623529" y="408939"/>
                  </a:lnTo>
                  <a:lnTo>
                    <a:pt x="1619161" y="414020"/>
                  </a:lnTo>
                  <a:lnTo>
                    <a:pt x="1618868" y="415289"/>
                  </a:lnTo>
                  <a:lnTo>
                    <a:pt x="1614208" y="420370"/>
                  </a:lnTo>
                  <a:lnTo>
                    <a:pt x="1610112" y="424179"/>
                  </a:lnTo>
                  <a:close/>
                </a:path>
                <a:path w="1637029" h="443229" extrusionOk="0">
                  <a:moveTo>
                    <a:pt x="43395" y="424179"/>
                  </a:moveTo>
                  <a:lnTo>
                    <a:pt x="42075" y="424179"/>
                  </a:lnTo>
                  <a:lnTo>
                    <a:pt x="41884" y="422910"/>
                  </a:lnTo>
                  <a:lnTo>
                    <a:pt x="43395" y="424179"/>
                  </a:lnTo>
                  <a:close/>
                </a:path>
                <a:path w="1637029" h="443229" extrusionOk="0">
                  <a:moveTo>
                    <a:pt x="1608854" y="425349"/>
                  </a:moveTo>
                  <a:lnTo>
                    <a:pt x="1591747" y="425349"/>
                  </a:lnTo>
                  <a:lnTo>
                    <a:pt x="1594662" y="422910"/>
                  </a:lnTo>
                  <a:lnTo>
                    <a:pt x="1594459" y="424179"/>
                  </a:lnTo>
                  <a:lnTo>
                    <a:pt x="1610112" y="424179"/>
                  </a:lnTo>
                  <a:lnTo>
                    <a:pt x="1608854" y="425349"/>
                  </a:lnTo>
                  <a:close/>
                </a:path>
                <a:path w="1637029" h="443229" extrusionOk="0">
                  <a:moveTo>
                    <a:pt x="66840" y="433070"/>
                  </a:moveTo>
                  <a:lnTo>
                    <a:pt x="40157" y="433070"/>
                  </a:lnTo>
                  <a:lnTo>
                    <a:pt x="37134" y="431800"/>
                  </a:lnTo>
                  <a:lnTo>
                    <a:pt x="33997" y="429260"/>
                  </a:lnTo>
                  <a:lnTo>
                    <a:pt x="28002" y="425349"/>
                  </a:lnTo>
                  <a:lnTo>
                    <a:pt x="44457" y="425349"/>
                  </a:lnTo>
                  <a:lnTo>
                    <a:pt x="47828" y="426720"/>
                  </a:lnTo>
                  <a:lnTo>
                    <a:pt x="47625" y="426720"/>
                  </a:lnTo>
                  <a:lnTo>
                    <a:pt x="50825" y="427989"/>
                  </a:lnTo>
                  <a:lnTo>
                    <a:pt x="50609" y="427989"/>
                  </a:lnTo>
                  <a:lnTo>
                    <a:pt x="53898" y="429260"/>
                  </a:lnTo>
                  <a:lnTo>
                    <a:pt x="53670" y="429260"/>
                  </a:lnTo>
                  <a:lnTo>
                    <a:pt x="57035" y="430529"/>
                  </a:lnTo>
                  <a:lnTo>
                    <a:pt x="56807" y="430529"/>
                  </a:lnTo>
                  <a:lnTo>
                    <a:pt x="60248" y="431800"/>
                  </a:lnTo>
                  <a:lnTo>
                    <a:pt x="63284" y="431800"/>
                  </a:lnTo>
                  <a:lnTo>
                    <a:pt x="66840" y="433070"/>
                  </a:lnTo>
                  <a:close/>
                </a:path>
                <a:path w="1637029" h="443229" extrusionOk="0">
                  <a:moveTo>
                    <a:pt x="1578902" y="440689"/>
                  </a:moveTo>
                  <a:lnTo>
                    <a:pt x="57645" y="440689"/>
                  </a:lnTo>
                  <a:lnTo>
                    <a:pt x="54203" y="439420"/>
                  </a:lnTo>
                  <a:lnTo>
                    <a:pt x="50622" y="438150"/>
                  </a:lnTo>
                  <a:lnTo>
                    <a:pt x="43700" y="435610"/>
                  </a:lnTo>
                  <a:lnTo>
                    <a:pt x="40360" y="433070"/>
                  </a:lnTo>
                  <a:lnTo>
                    <a:pt x="1569694" y="433070"/>
                  </a:lnTo>
                  <a:lnTo>
                    <a:pt x="1573263" y="431800"/>
                  </a:lnTo>
                  <a:lnTo>
                    <a:pt x="1576298" y="431800"/>
                  </a:lnTo>
                  <a:lnTo>
                    <a:pt x="1579727" y="430529"/>
                  </a:lnTo>
                  <a:lnTo>
                    <a:pt x="1579511" y="430529"/>
                  </a:lnTo>
                  <a:lnTo>
                    <a:pt x="1582864" y="429260"/>
                  </a:lnTo>
                  <a:lnTo>
                    <a:pt x="1582648" y="429260"/>
                  </a:lnTo>
                  <a:lnTo>
                    <a:pt x="1585937" y="427989"/>
                  </a:lnTo>
                  <a:lnTo>
                    <a:pt x="1585722" y="427989"/>
                  </a:lnTo>
                  <a:lnTo>
                    <a:pt x="1588922" y="426720"/>
                  </a:lnTo>
                  <a:lnTo>
                    <a:pt x="1588719" y="426720"/>
                  </a:lnTo>
                  <a:lnTo>
                    <a:pt x="1592075" y="425349"/>
                  </a:lnTo>
                  <a:lnTo>
                    <a:pt x="1608545" y="425349"/>
                  </a:lnTo>
                  <a:lnTo>
                    <a:pt x="1602536" y="429260"/>
                  </a:lnTo>
                  <a:lnTo>
                    <a:pt x="1599603" y="431800"/>
                  </a:lnTo>
                  <a:lnTo>
                    <a:pt x="1596377" y="433070"/>
                  </a:lnTo>
                  <a:lnTo>
                    <a:pt x="1593062" y="435610"/>
                  </a:lnTo>
                  <a:lnTo>
                    <a:pt x="1586141" y="438150"/>
                  </a:lnTo>
                  <a:lnTo>
                    <a:pt x="1585925" y="438150"/>
                  </a:lnTo>
                  <a:lnTo>
                    <a:pt x="1582559" y="439420"/>
                  </a:lnTo>
                  <a:lnTo>
                    <a:pt x="1578902" y="440689"/>
                  </a:lnTo>
                  <a:close/>
                </a:path>
                <a:path w="1637029" h="443229" extrusionOk="0">
                  <a:moveTo>
                    <a:pt x="1571371" y="441960"/>
                  </a:moveTo>
                  <a:lnTo>
                    <a:pt x="61607" y="441960"/>
                  </a:lnTo>
                  <a:lnTo>
                    <a:pt x="57873" y="440689"/>
                  </a:lnTo>
                  <a:lnTo>
                    <a:pt x="1575168" y="440689"/>
                  </a:lnTo>
                  <a:lnTo>
                    <a:pt x="1571371" y="441960"/>
                  </a:lnTo>
                  <a:close/>
                </a:path>
                <a:path w="1637029" h="443229" extrusionOk="0">
                  <a:moveTo>
                    <a:pt x="1563598" y="443229"/>
                  </a:moveTo>
                  <a:lnTo>
                    <a:pt x="72936" y="443229"/>
                  </a:lnTo>
                  <a:lnTo>
                    <a:pt x="69265" y="441960"/>
                  </a:lnTo>
                  <a:lnTo>
                    <a:pt x="1567510" y="441960"/>
                  </a:lnTo>
                  <a:lnTo>
                    <a:pt x="1563598" y="443229"/>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200">
                <a:solidFill>
                  <a:srgbClr val="000000"/>
                </a:solidFill>
                <a:latin typeface="Arial"/>
                <a:ea typeface="Arial"/>
                <a:cs typeface="Arial"/>
                <a:sym typeface="Arial"/>
              </a:endParaRPr>
            </a:p>
          </p:txBody>
        </p:sp>
      </p:grpSp>
      <p:sp>
        <p:nvSpPr>
          <p:cNvPr id="176" name="Google Shape;176;p31"/>
          <p:cNvSpPr txBox="1"/>
          <p:nvPr/>
        </p:nvSpPr>
        <p:spPr>
          <a:xfrm>
            <a:off x="4696499" y="5877172"/>
            <a:ext cx="994890" cy="211598"/>
          </a:xfrm>
          <a:prstGeom prst="rect">
            <a:avLst/>
          </a:prstGeom>
          <a:noFill/>
          <a:ln>
            <a:noFill/>
          </a:ln>
        </p:spPr>
        <p:txBody>
          <a:bodyPr spcFirstLastPara="1" wrap="square" lIns="0" tIns="14480" rIns="0" bIns="0" anchor="t" anchorCtr="0">
            <a:spAutoFit/>
          </a:bodyPr>
          <a:lstStyle/>
          <a:p>
            <a:pPr marL="101598">
              <a:buClr>
                <a:srgbClr val="000000"/>
              </a:buClr>
              <a:buSzPts val="800"/>
            </a:pPr>
            <a:r>
              <a:rPr lang="en" sz="1280" dirty="0">
                <a:solidFill>
                  <a:srgbClr val="FFFFFF"/>
                </a:solidFill>
                <a:latin typeface="Arial"/>
                <a:ea typeface="Arial"/>
                <a:cs typeface="Arial"/>
                <a:sym typeface="Arial"/>
              </a:rPr>
              <a:t>PM</a:t>
            </a:r>
            <a:r>
              <a:rPr lang="en" sz="1280" dirty="0">
                <a:solidFill>
                  <a:srgbClr val="000000"/>
                </a:solidFill>
                <a:latin typeface="Arial"/>
                <a:ea typeface="Arial"/>
                <a:cs typeface="Arial"/>
                <a:sym typeface="Arial"/>
              </a:rPr>
              <a:t> </a:t>
            </a:r>
            <a:r>
              <a:rPr lang="en" sz="1280" dirty="0">
                <a:solidFill>
                  <a:srgbClr val="FFFFFF"/>
                </a:solidFill>
                <a:latin typeface="Arial"/>
                <a:ea typeface="Arial"/>
                <a:cs typeface="Arial"/>
                <a:sym typeface="Arial"/>
              </a:rPr>
              <a:t>Agent</a:t>
            </a:r>
            <a:endParaRPr sz="1280" dirty="0">
              <a:solidFill>
                <a:srgbClr val="000000"/>
              </a:solidFill>
              <a:latin typeface="Arial"/>
              <a:ea typeface="Arial"/>
              <a:cs typeface="Arial"/>
              <a:sym typeface="Arial"/>
            </a:endParaRPr>
          </a:p>
        </p:txBody>
      </p:sp>
      <p:grpSp>
        <p:nvGrpSpPr>
          <p:cNvPr id="177" name="Google Shape;177;p31"/>
          <p:cNvGrpSpPr/>
          <p:nvPr/>
        </p:nvGrpSpPr>
        <p:grpSpPr>
          <a:xfrm>
            <a:off x="4378742" y="3183576"/>
            <a:ext cx="1964435" cy="531877"/>
            <a:chOff x="3648951" y="2652979"/>
            <a:chExt cx="1637029" cy="443230"/>
          </a:xfrm>
        </p:grpSpPr>
        <p:sp>
          <p:nvSpPr>
            <p:cNvPr id="178" name="Google Shape;178;p31"/>
            <p:cNvSpPr/>
            <p:nvPr/>
          </p:nvSpPr>
          <p:spPr>
            <a:xfrm>
              <a:off x="3653028" y="2657855"/>
              <a:ext cx="1628139" cy="434339"/>
            </a:xfrm>
            <a:custGeom>
              <a:avLst/>
              <a:gdLst/>
              <a:ahLst/>
              <a:cxnLst/>
              <a:rect l="l" t="t" r="r" b="b"/>
              <a:pathLst>
                <a:path w="1628139" h="434339" extrusionOk="0">
                  <a:moveTo>
                    <a:pt x="1556004" y="434340"/>
                  </a:moveTo>
                  <a:lnTo>
                    <a:pt x="73151" y="434340"/>
                  </a:lnTo>
                  <a:lnTo>
                    <a:pt x="44857" y="428391"/>
                  </a:lnTo>
                  <a:lnTo>
                    <a:pt x="21731" y="412713"/>
                  </a:lnTo>
                  <a:lnTo>
                    <a:pt x="6027" y="389561"/>
                  </a:lnTo>
                  <a:lnTo>
                    <a:pt x="0" y="361188"/>
                  </a:lnTo>
                  <a:lnTo>
                    <a:pt x="0" y="71628"/>
                  </a:lnTo>
                  <a:lnTo>
                    <a:pt x="6027" y="43759"/>
                  </a:lnTo>
                  <a:lnTo>
                    <a:pt x="21731" y="20935"/>
                  </a:lnTo>
                  <a:lnTo>
                    <a:pt x="44857" y="5551"/>
                  </a:lnTo>
                  <a:lnTo>
                    <a:pt x="73151" y="0"/>
                  </a:lnTo>
                  <a:lnTo>
                    <a:pt x="1556004" y="0"/>
                  </a:lnTo>
                  <a:lnTo>
                    <a:pt x="1583831" y="5551"/>
                  </a:lnTo>
                  <a:lnTo>
                    <a:pt x="1606643" y="20935"/>
                  </a:lnTo>
                  <a:lnTo>
                    <a:pt x="1622042" y="43759"/>
                  </a:lnTo>
                  <a:lnTo>
                    <a:pt x="1627632" y="71628"/>
                  </a:lnTo>
                  <a:lnTo>
                    <a:pt x="1627632" y="361188"/>
                  </a:lnTo>
                  <a:lnTo>
                    <a:pt x="1622042" y="389561"/>
                  </a:lnTo>
                  <a:lnTo>
                    <a:pt x="1606643" y="412713"/>
                  </a:lnTo>
                  <a:lnTo>
                    <a:pt x="1583831" y="428391"/>
                  </a:lnTo>
                  <a:lnTo>
                    <a:pt x="1556004" y="434340"/>
                  </a:lnTo>
                  <a:close/>
                </a:path>
              </a:pathLst>
            </a:custGeom>
            <a:solidFill>
              <a:srgbClr val="4471C4"/>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sp>
          <p:nvSpPr>
            <p:cNvPr id="179" name="Google Shape;179;p31"/>
            <p:cNvSpPr/>
            <p:nvPr/>
          </p:nvSpPr>
          <p:spPr>
            <a:xfrm>
              <a:off x="3648951" y="2652979"/>
              <a:ext cx="1637029" cy="443230"/>
            </a:xfrm>
            <a:custGeom>
              <a:avLst/>
              <a:gdLst/>
              <a:ahLst/>
              <a:cxnLst/>
              <a:rect l="l" t="t" r="r" b="b"/>
              <a:pathLst>
                <a:path w="1637029" h="443230" extrusionOk="0">
                  <a:moveTo>
                    <a:pt x="1574927" y="1270"/>
                  </a:moveTo>
                  <a:lnTo>
                    <a:pt x="61366" y="1270"/>
                  </a:lnTo>
                  <a:lnTo>
                    <a:pt x="65163" y="0"/>
                  </a:lnTo>
                  <a:lnTo>
                    <a:pt x="1571129" y="0"/>
                  </a:lnTo>
                  <a:lnTo>
                    <a:pt x="1574927" y="1270"/>
                  </a:lnTo>
                  <a:close/>
                </a:path>
                <a:path w="1637029" h="443230" extrusionOk="0">
                  <a:moveTo>
                    <a:pt x="66598" y="10160"/>
                  </a:moveTo>
                  <a:lnTo>
                    <a:pt x="37122" y="10160"/>
                  </a:lnTo>
                  <a:lnTo>
                    <a:pt x="40157" y="8890"/>
                  </a:lnTo>
                  <a:lnTo>
                    <a:pt x="43472" y="6350"/>
                  </a:lnTo>
                  <a:lnTo>
                    <a:pt x="50393" y="3810"/>
                  </a:lnTo>
                  <a:lnTo>
                    <a:pt x="50609" y="3810"/>
                  </a:lnTo>
                  <a:lnTo>
                    <a:pt x="53975" y="2540"/>
                  </a:lnTo>
                  <a:lnTo>
                    <a:pt x="57632" y="1270"/>
                  </a:lnTo>
                  <a:lnTo>
                    <a:pt x="1578889" y="1270"/>
                  </a:lnTo>
                  <a:lnTo>
                    <a:pt x="1582331" y="2540"/>
                  </a:lnTo>
                  <a:lnTo>
                    <a:pt x="1589417" y="5080"/>
                  </a:lnTo>
                  <a:lnTo>
                    <a:pt x="1592833" y="6350"/>
                  </a:lnTo>
                  <a:lnTo>
                    <a:pt x="1596174" y="8890"/>
                  </a:lnTo>
                  <a:lnTo>
                    <a:pt x="70218" y="8890"/>
                  </a:lnTo>
                  <a:lnTo>
                    <a:pt x="66598" y="10160"/>
                  </a:lnTo>
                  <a:close/>
                </a:path>
                <a:path w="1637029" h="443230" extrusionOk="0">
                  <a:moveTo>
                    <a:pt x="1612484" y="20213"/>
                  </a:moveTo>
                  <a:lnTo>
                    <a:pt x="1597147" y="20213"/>
                  </a:lnTo>
                  <a:lnTo>
                    <a:pt x="1596322" y="19856"/>
                  </a:lnTo>
                  <a:lnTo>
                    <a:pt x="1594732" y="19119"/>
                  </a:lnTo>
                  <a:lnTo>
                    <a:pt x="1591432" y="16348"/>
                  </a:lnTo>
                  <a:lnTo>
                    <a:pt x="1588706" y="15240"/>
                  </a:lnTo>
                  <a:lnTo>
                    <a:pt x="1588909" y="15240"/>
                  </a:lnTo>
                  <a:lnTo>
                    <a:pt x="1585709" y="13970"/>
                  </a:lnTo>
                  <a:lnTo>
                    <a:pt x="1585925" y="13970"/>
                  </a:lnTo>
                  <a:lnTo>
                    <a:pt x="1582635" y="12700"/>
                  </a:lnTo>
                  <a:lnTo>
                    <a:pt x="1582864" y="12700"/>
                  </a:lnTo>
                  <a:lnTo>
                    <a:pt x="1579499" y="11430"/>
                  </a:lnTo>
                  <a:lnTo>
                    <a:pt x="1576514" y="11430"/>
                  </a:lnTo>
                  <a:lnTo>
                    <a:pt x="1573021" y="10160"/>
                  </a:lnTo>
                  <a:lnTo>
                    <a:pt x="1569923" y="10160"/>
                  </a:lnTo>
                  <a:lnTo>
                    <a:pt x="1566303" y="8890"/>
                  </a:lnTo>
                  <a:lnTo>
                    <a:pt x="1596174" y="8890"/>
                  </a:lnTo>
                  <a:lnTo>
                    <a:pt x="1599399" y="10160"/>
                  </a:lnTo>
                  <a:lnTo>
                    <a:pt x="1602816" y="12700"/>
                  </a:lnTo>
                  <a:lnTo>
                    <a:pt x="1608142" y="16348"/>
                  </a:lnTo>
                  <a:lnTo>
                    <a:pt x="1608570" y="16348"/>
                  </a:lnTo>
                  <a:lnTo>
                    <a:pt x="1612484" y="20213"/>
                  </a:lnTo>
                  <a:close/>
                </a:path>
                <a:path w="1637029" h="443230" extrusionOk="0">
                  <a:moveTo>
                    <a:pt x="44787" y="425349"/>
                  </a:moveTo>
                  <a:lnTo>
                    <a:pt x="27686" y="425349"/>
                  </a:lnTo>
                  <a:lnTo>
                    <a:pt x="22656" y="420370"/>
                  </a:lnTo>
                  <a:lnTo>
                    <a:pt x="22326" y="420370"/>
                  </a:lnTo>
                  <a:lnTo>
                    <a:pt x="17665" y="415290"/>
                  </a:lnTo>
                  <a:lnTo>
                    <a:pt x="17373" y="415290"/>
                  </a:lnTo>
                  <a:lnTo>
                    <a:pt x="13004" y="408940"/>
                  </a:lnTo>
                  <a:lnTo>
                    <a:pt x="11125" y="406400"/>
                  </a:lnTo>
                  <a:lnTo>
                    <a:pt x="9270" y="402590"/>
                  </a:lnTo>
                  <a:lnTo>
                    <a:pt x="7556" y="398780"/>
                  </a:lnTo>
                  <a:lnTo>
                    <a:pt x="6007" y="396240"/>
                  </a:lnTo>
                  <a:lnTo>
                    <a:pt x="0" y="72390"/>
                  </a:lnTo>
                  <a:lnTo>
                    <a:pt x="194" y="69850"/>
                  </a:lnTo>
                  <a:lnTo>
                    <a:pt x="292" y="68580"/>
                  </a:lnTo>
                  <a:lnTo>
                    <a:pt x="5918" y="46990"/>
                  </a:lnTo>
                  <a:lnTo>
                    <a:pt x="7454" y="43180"/>
                  </a:lnTo>
                  <a:lnTo>
                    <a:pt x="9156" y="39370"/>
                  </a:lnTo>
                  <a:lnTo>
                    <a:pt x="11010" y="36830"/>
                  </a:lnTo>
                  <a:lnTo>
                    <a:pt x="13004" y="33020"/>
                  </a:lnTo>
                  <a:lnTo>
                    <a:pt x="17373" y="27940"/>
                  </a:lnTo>
                  <a:lnTo>
                    <a:pt x="17665" y="26670"/>
                  </a:lnTo>
                  <a:lnTo>
                    <a:pt x="22326" y="21590"/>
                  </a:lnTo>
                  <a:lnTo>
                    <a:pt x="27961" y="16348"/>
                  </a:lnTo>
                  <a:lnTo>
                    <a:pt x="28379" y="16348"/>
                  </a:lnTo>
                  <a:lnTo>
                    <a:pt x="33705" y="12700"/>
                  </a:lnTo>
                  <a:lnTo>
                    <a:pt x="36931" y="10160"/>
                  </a:lnTo>
                  <a:lnTo>
                    <a:pt x="63500" y="10160"/>
                  </a:lnTo>
                  <a:lnTo>
                    <a:pt x="60007" y="11430"/>
                  </a:lnTo>
                  <a:lnTo>
                    <a:pt x="57023" y="11430"/>
                  </a:lnTo>
                  <a:lnTo>
                    <a:pt x="53670" y="12700"/>
                  </a:lnTo>
                  <a:lnTo>
                    <a:pt x="53886" y="12700"/>
                  </a:lnTo>
                  <a:lnTo>
                    <a:pt x="50596" y="13970"/>
                  </a:lnTo>
                  <a:lnTo>
                    <a:pt x="50812" y="13970"/>
                  </a:lnTo>
                  <a:lnTo>
                    <a:pt x="47612" y="15240"/>
                  </a:lnTo>
                  <a:lnTo>
                    <a:pt x="47815" y="15240"/>
                  </a:lnTo>
                  <a:lnTo>
                    <a:pt x="45100" y="16348"/>
                  </a:lnTo>
                  <a:lnTo>
                    <a:pt x="41990" y="18956"/>
                  </a:lnTo>
                  <a:lnTo>
                    <a:pt x="41901" y="19119"/>
                  </a:lnTo>
                  <a:lnTo>
                    <a:pt x="40098" y="19856"/>
                  </a:lnTo>
                  <a:lnTo>
                    <a:pt x="39351" y="20213"/>
                  </a:lnTo>
                  <a:lnTo>
                    <a:pt x="39576" y="20213"/>
                  </a:lnTo>
                  <a:lnTo>
                    <a:pt x="33845" y="24130"/>
                  </a:lnTo>
                  <a:lnTo>
                    <a:pt x="34201" y="24130"/>
                  </a:lnTo>
                  <a:lnTo>
                    <a:pt x="30343" y="27940"/>
                  </a:lnTo>
                  <a:lnTo>
                    <a:pt x="29375" y="27940"/>
                  </a:lnTo>
                  <a:lnTo>
                    <a:pt x="24714" y="33020"/>
                  </a:lnTo>
                  <a:lnTo>
                    <a:pt x="24993" y="33020"/>
                  </a:lnTo>
                  <a:lnTo>
                    <a:pt x="21661" y="38100"/>
                  </a:lnTo>
                  <a:lnTo>
                    <a:pt x="21031" y="38100"/>
                  </a:lnTo>
                  <a:lnTo>
                    <a:pt x="19778" y="40640"/>
                  </a:lnTo>
                  <a:lnTo>
                    <a:pt x="19265" y="40640"/>
                  </a:lnTo>
                  <a:lnTo>
                    <a:pt x="17640" y="44450"/>
                  </a:lnTo>
                  <a:lnTo>
                    <a:pt x="16141" y="46990"/>
                  </a:lnTo>
                  <a:lnTo>
                    <a:pt x="15176" y="49530"/>
                  </a:lnTo>
                  <a:lnTo>
                    <a:pt x="14782" y="49530"/>
                  </a:lnTo>
                  <a:lnTo>
                    <a:pt x="13563" y="53340"/>
                  </a:lnTo>
                  <a:lnTo>
                    <a:pt x="12496" y="55880"/>
                  </a:lnTo>
                  <a:lnTo>
                    <a:pt x="11582" y="59690"/>
                  </a:lnTo>
                  <a:lnTo>
                    <a:pt x="11040" y="62230"/>
                  </a:lnTo>
                  <a:lnTo>
                    <a:pt x="10820" y="62230"/>
                  </a:lnTo>
                  <a:lnTo>
                    <a:pt x="10223" y="66040"/>
                  </a:lnTo>
                  <a:lnTo>
                    <a:pt x="9512" y="72390"/>
                  </a:lnTo>
                  <a:lnTo>
                    <a:pt x="9499" y="369570"/>
                  </a:lnTo>
                  <a:lnTo>
                    <a:pt x="9685" y="372110"/>
                  </a:lnTo>
                  <a:lnTo>
                    <a:pt x="9778" y="373380"/>
                  </a:lnTo>
                  <a:lnTo>
                    <a:pt x="10769" y="379730"/>
                  </a:lnTo>
                  <a:lnTo>
                    <a:pt x="11518" y="382270"/>
                  </a:lnTo>
                  <a:lnTo>
                    <a:pt x="12420" y="386080"/>
                  </a:lnTo>
                  <a:lnTo>
                    <a:pt x="13487" y="388620"/>
                  </a:lnTo>
                  <a:lnTo>
                    <a:pt x="14693" y="392430"/>
                  </a:lnTo>
                  <a:lnTo>
                    <a:pt x="16040" y="394970"/>
                  </a:lnTo>
                  <a:lnTo>
                    <a:pt x="17525" y="397510"/>
                  </a:lnTo>
                  <a:lnTo>
                    <a:pt x="19131" y="401273"/>
                  </a:lnTo>
                  <a:lnTo>
                    <a:pt x="21031" y="403860"/>
                  </a:lnTo>
                  <a:lnTo>
                    <a:pt x="20827" y="403860"/>
                  </a:lnTo>
                  <a:lnTo>
                    <a:pt x="24993" y="408940"/>
                  </a:lnTo>
                  <a:lnTo>
                    <a:pt x="24714" y="408940"/>
                  </a:lnTo>
                  <a:lnTo>
                    <a:pt x="29375" y="414020"/>
                  </a:lnTo>
                  <a:lnTo>
                    <a:pt x="29057" y="414020"/>
                  </a:lnTo>
                  <a:lnTo>
                    <a:pt x="34201" y="417830"/>
                  </a:lnTo>
                  <a:lnTo>
                    <a:pt x="33845" y="417830"/>
                  </a:lnTo>
                  <a:lnTo>
                    <a:pt x="39420" y="421640"/>
                  </a:lnTo>
                  <a:lnTo>
                    <a:pt x="39128" y="421640"/>
                  </a:lnTo>
                  <a:lnTo>
                    <a:pt x="42062" y="424180"/>
                  </a:lnTo>
                  <a:lnTo>
                    <a:pt x="43389" y="424180"/>
                  </a:lnTo>
                  <a:lnTo>
                    <a:pt x="44787" y="425349"/>
                  </a:lnTo>
                  <a:close/>
                </a:path>
                <a:path w="1637029" h="443230" extrusionOk="0">
                  <a:moveTo>
                    <a:pt x="39576" y="20213"/>
                  </a:moveTo>
                  <a:lnTo>
                    <a:pt x="39374" y="20213"/>
                  </a:lnTo>
                  <a:lnTo>
                    <a:pt x="40199" y="19856"/>
                  </a:lnTo>
                  <a:lnTo>
                    <a:pt x="39576" y="20213"/>
                  </a:lnTo>
                  <a:close/>
                </a:path>
                <a:path w="1637029" h="443230" extrusionOk="0">
                  <a:moveTo>
                    <a:pt x="1607464" y="29210"/>
                  </a:moveTo>
                  <a:lnTo>
                    <a:pt x="1602333" y="24130"/>
                  </a:lnTo>
                  <a:lnTo>
                    <a:pt x="1602676" y="24130"/>
                  </a:lnTo>
                  <a:lnTo>
                    <a:pt x="1596437" y="19856"/>
                  </a:lnTo>
                  <a:lnTo>
                    <a:pt x="1597147" y="20213"/>
                  </a:lnTo>
                  <a:lnTo>
                    <a:pt x="1612484" y="20213"/>
                  </a:lnTo>
                  <a:lnTo>
                    <a:pt x="1613877" y="21590"/>
                  </a:lnTo>
                  <a:lnTo>
                    <a:pt x="1614195" y="21590"/>
                  </a:lnTo>
                  <a:lnTo>
                    <a:pt x="1618868" y="26670"/>
                  </a:lnTo>
                  <a:lnTo>
                    <a:pt x="1619148" y="27940"/>
                  </a:lnTo>
                  <a:lnTo>
                    <a:pt x="1607146" y="27940"/>
                  </a:lnTo>
                  <a:lnTo>
                    <a:pt x="1607464" y="29210"/>
                  </a:lnTo>
                  <a:close/>
                </a:path>
                <a:path w="1637029" h="443230" extrusionOk="0">
                  <a:moveTo>
                    <a:pt x="29057" y="29210"/>
                  </a:moveTo>
                  <a:lnTo>
                    <a:pt x="29375" y="27940"/>
                  </a:lnTo>
                  <a:lnTo>
                    <a:pt x="30343" y="27940"/>
                  </a:lnTo>
                  <a:lnTo>
                    <a:pt x="29057" y="29210"/>
                  </a:lnTo>
                  <a:close/>
                </a:path>
                <a:path w="1637029" h="443230" extrusionOk="0">
                  <a:moveTo>
                    <a:pt x="1615693" y="39370"/>
                  </a:moveTo>
                  <a:lnTo>
                    <a:pt x="1611528" y="33020"/>
                  </a:lnTo>
                  <a:lnTo>
                    <a:pt x="1611820" y="33020"/>
                  </a:lnTo>
                  <a:lnTo>
                    <a:pt x="1607146" y="27940"/>
                  </a:lnTo>
                  <a:lnTo>
                    <a:pt x="1619148" y="27940"/>
                  </a:lnTo>
                  <a:lnTo>
                    <a:pt x="1623517" y="33020"/>
                  </a:lnTo>
                  <a:lnTo>
                    <a:pt x="1625396" y="36830"/>
                  </a:lnTo>
                  <a:lnTo>
                    <a:pt x="1626330" y="38100"/>
                  </a:lnTo>
                  <a:lnTo>
                    <a:pt x="1615490" y="38100"/>
                  </a:lnTo>
                  <a:lnTo>
                    <a:pt x="1615693" y="39370"/>
                  </a:lnTo>
                  <a:close/>
                </a:path>
                <a:path w="1637029" h="443230" extrusionOk="0">
                  <a:moveTo>
                    <a:pt x="20827" y="39370"/>
                  </a:moveTo>
                  <a:lnTo>
                    <a:pt x="21031" y="38100"/>
                  </a:lnTo>
                  <a:lnTo>
                    <a:pt x="21661" y="38100"/>
                  </a:lnTo>
                  <a:lnTo>
                    <a:pt x="20827" y="39370"/>
                  </a:lnTo>
                  <a:close/>
                </a:path>
                <a:path w="1637029" h="443230" extrusionOk="0">
                  <a:moveTo>
                    <a:pt x="1617383" y="41910"/>
                  </a:moveTo>
                  <a:lnTo>
                    <a:pt x="1615490" y="38100"/>
                  </a:lnTo>
                  <a:lnTo>
                    <a:pt x="1626330" y="38100"/>
                  </a:lnTo>
                  <a:lnTo>
                    <a:pt x="1627263" y="39370"/>
                  </a:lnTo>
                  <a:lnTo>
                    <a:pt x="1627830" y="40640"/>
                  </a:lnTo>
                  <a:lnTo>
                    <a:pt x="1617256" y="40640"/>
                  </a:lnTo>
                  <a:lnTo>
                    <a:pt x="1617383" y="41910"/>
                  </a:lnTo>
                  <a:close/>
                </a:path>
                <a:path w="1637029" h="443230" extrusionOk="0">
                  <a:moveTo>
                    <a:pt x="19151" y="41910"/>
                  </a:moveTo>
                  <a:lnTo>
                    <a:pt x="19265" y="40640"/>
                  </a:lnTo>
                  <a:lnTo>
                    <a:pt x="19778" y="40640"/>
                  </a:lnTo>
                  <a:lnTo>
                    <a:pt x="19151" y="41910"/>
                  </a:lnTo>
                  <a:close/>
                </a:path>
                <a:path w="1637029" h="443230" extrusionOk="0">
                  <a:moveTo>
                    <a:pt x="1621840" y="50800"/>
                  </a:moveTo>
                  <a:lnTo>
                    <a:pt x="1620494" y="46990"/>
                  </a:lnTo>
                  <a:lnTo>
                    <a:pt x="1618995" y="44450"/>
                  </a:lnTo>
                  <a:lnTo>
                    <a:pt x="1617256" y="40640"/>
                  </a:lnTo>
                  <a:lnTo>
                    <a:pt x="1627830" y="40640"/>
                  </a:lnTo>
                  <a:lnTo>
                    <a:pt x="1628965" y="43180"/>
                  </a:lnTo>
                  <a:lnTo>
                    <a:pt x="1630514" y="45720"/>
                  </a:lnTo>
                  <a:lnTo>
                    <a:pt x="1631899" y="49530"/>
                  </a:lnTo>
                  <a:lnTo>
                    <a:pt x="1621751" y="49530"/>
                  </a:lnTo>
                  <a:lnTo>
                    <a:pt x="1621840" y="50800"/>
                  </a:lnTo>
                  <a:close/>
                </a:path>
                <a:path w="1637029" h="443230" extrusionOk="0">
                  <a:moveTo>
                    <a:pt x="14693" y="50800"/>
                  </a:moveTo>
                  <a:lnTo>
                    <a:pt x="14782" y="49530"/>
                  </a:lnTo>
                  <a:lnTo>
                    <a:pt x="15176" y="49530"/>
                  </a:lnTo>
                  <a:lnTo>
                    <a:pt x="14693" y="50800"/>
                  </a:lnTo>
                  <a:close/>
                </a:path>
                <a:path w="1637029" h="443230" extrusionOk="0">
                  <a:moveTo>
                    <a:pt x="1625752" y="63500"/>
                  </a:moveTo>
                  <a:lnTo>
                    <a:pt x="1625003" y="59690"/>
                  </a:lnTo>
                  <a:lnTo>
                    <a:pt x="1624101" y="55880"/>
                  </a:lnTo>
                  <a:lnTo>
                    <a:pt x="1623047" y="53340"/>
                  </a:lnTo>
                  <a:lnTo>
                    <a:pt x="1621751" y="49530"/>
                  </a:lnTo>
                  <a:lnTo>
                    <a:pt x="1631899" y="49530"/>
                  </a:lnTo>
                  <a:lnTo>
                    <a:pt x="1633118" y="53340"/>
                  </a:lnTo>
                  <a:lnTo>
                    <a:pt x="1634159" y="57150"/>
                  </a:lnTo>
                  <a:lnTo>
                    <a:pt x="1635036" y="60960"/>
                  </a:lnTo>
                  <a:lnTo>
                    <a:pt x="1635264" y="62230"/>
                  </a:lnTo>
                  <a:lnTo>
                    <a:pt x="1625701" y="62230"/>
                  </a:lnTo>
                  <a:lnTo>
                    <a:pt x="1625752" y="63500"/>
                  </a:lnTo>
                  <a:close/>
                </a:path>
                <a:path w="1637029" h="443230" extrusionOk="0">
                  <a:moveTo>
                    <a:pt x="10769" y="63500"/>
                  </a:moveTo>
                  <a:lnTo>
                    <a:pt x="10820" y="62230"/>
                  </a:lnTo>
                  <a:lnTo>
                    <a:pt x="11040" y="62230"/>
                  </a:lnTo>
                  <a:lnTo>
                    <a:pt x="10769" y="63500"/>
                  </a:lnTo>
                  <a:close/>
                </a:path>
                <a:path w="1637029" h="443230" extrusionOk="0">
                  <a:moveTo>
                    <a:pt x="1636242" y="373380"/>
                  </a:moveTo>
                  <a:lnTo>
                    <a:pt x="1626742" y="373380"/>
                  </a:lnTo>
                  <a:lnTo>
                    <a:pt x="1627009" y="369570"/>
                  </a:lnTo>
                  <a:lnTo>
                    <a:pt x="1627022" y="72390"/>
                  </a:lnTo>
                  <a:lnTo>
                    <a:pt x="1626768" y="69850"/>
                  </a:lnTo>
                  <a:lnTo>
                    <a:pt x="1626336" y="66040"/>
                  </a:lnTo>
                  <a:lnTo>
                    <a:pt x="1625701" y="62230"/>
                  </a:lnTo>
                  <a:lnTo>
                    <a:pt x="1635264" y="62230"/>
                  </a:lnTo>
                  <a:lnTo>
                    <a:pt x="1635721" y="64770"/>
                  </a:lnTo>
                  <a:lnTo>
                    <a:pt x="1636217" y="68580"/>
                  </a:lnTo>
                  <a:lnTo>
                    <a:pt x="1636521" y="72390"/>
                  </a:lnTo>
                  <a:lnTo>
                    <a:pt x="1636521" y="369570"/>
                  </a:lnTo>
                  <a:lnTo>
                    <a:pt x="1636335" y="372110"/>
                  </a:lnTo>
                  <a:lnTo>
                    <a:pt x="1636242" y="373380"/>
                  </a:lnTo>
                  <a:close/>
                </a:path>
                <a:path w="1637029" h="443230" extrusionOk="0">
                  <a:moveTo>
                    <a:pt x="1610020" y="424180"/>
                  </a:moveTo>
                  <a:lnTo>
                    <a:pt x="1594459" y="424180"/>
                  </a:lnTo>
                  <a:lnTo>
                    <a:pt x="1597393" y="421640"/>
                  </a:lnTo>
                  <a:lnTo>
                    <a:pt x="1597113" y="421640"/>
                  </a:lnTo>
                  <a:lnTo>
                    <a:pt x="1602676" y="417830"/>
                  </a:lnTo>
                  <a:lnTo>
                    <a:pt x="1602333" y="417830"/>
                  </a:lnTo>
                  <a:lnTo>
                    <a:pt x="1607464" y="414020"/>
                  </a:lnTo>
                  <a:lnTo>
                    <a:pt x="1607146" y="414020"/>
                  </a:lnTo>
                  <a:lnTo>
                    <a:pt x="1611820" y="408940"/>
                  </a:lnTo>
                  <a:lnTo>
                    <a:pt x="1611528" y="408940"/>
                  </a:lnTo>
                  <a:lnTo>
                    <a:pt x="1615693" y="403860"/>
                  </a:lnTo>
                  <a:lnTo>
                    <a:pt x="1615490" y="403860"/>
                  </a:lnTo>
                  <a:lnTo>
                    <a:pt x="1617082" y="401723"/>
                  </a:lnTo>
                  <a:lnTo>
                    <a:pt x="1618894" y="397510"/>
                  </a:lnTo>
                  <a:lnTo>
                    <a:pt x="1620392" y="394970"/>
                  </a:lnTo>
                  <a:lnTo>
                    <a:pt x="1621751" y="392430"/>
                  </a:lnTo>
                  <a:lnTo>
                    <a:pt x="1622958" y="388620"/>
                  </a:lnTo>
                  <a:lnTo>
                    <a:pt x="1624025" y="386080"/>
                  </a:lnTo>
                  <a:lnTo>
                    <a:pt x="1624939" y="382270"/>
                  </a:lnTo>
                  <a:lnTo>
                    <a:pt x="1625701" y="379730"/>
                  </a:lnTo>
                  <a:lnTo>
                    <a:pt x="1626298" y="375920"/>
                  </a:lnTo>
                  <a:lnTo>
                    <a:pt x="1626768" y="372110"/>
                  </a:lnTo>
                  <a:lnTo>
                    <a:pt x="1626742" y="373380"/>
                  </a:lnTo>
                  <a:lnTo>
                    <a:pt x="1636242" y="373380"/>
                  </a:lnTo>
                  <a:lnTo>
                    <a:pt x="1635721" y="377190"/>
                  </a:lnTo>
                  <a:lnTo>
                    <a:pt x="1629067" y="398780"/>
                  </a:lnTo>
                  <a:lnTo>
                    <a:pt x="1627263" y="402590"/>
                  </a:lnTo>
                  <a:lnTo>
                    <a:pt x="1625511" y="405130"/>
                  </a:lnTo>
                  <a:lnTo>
                    <a:pt x="1623517" y="408940"/>
                  </a:lnTo>
                  <a:lnTo>
                    <a:pt x="1618868" y="415290"/>
                  </a:lnTo>
                  <a:lnTo>
                    <a:pt x="1613877" y="420370"/>
                  </a:lnTo>
                  <a:lnTo>
                    <a:pt x="1610020" y="424180"/>
                  </a:lnTo>
                  <a:close/>
                </a:path>
                <a:path w="1637029" h="443230" extrusionOk="0">
                  <a:moveTo>
                    <a:pt x="43389" y="424180"/>
                  </a:moveTo>
                  <a:lnTo>
                    <a:pt x="42062" y="424180"/>
                  </a:lnTo>
                  <a:lnTo>
                    <a:pt x="41871" y="422910"/>
                  </a:lnTo>
                  <a:lnTo>
                    <a:pt x="43389" y="424180"/>
                  </a:lnTo>
                  <a:close/>
                </a:path>
                <a:path w="1637029" h="443230" extrusionOk="0">
                  <a:moveTo>
                    <a:pt x="1608835" y="425349"/>
                  </a:moveTo>
                  <a:lnTo>
                    <a:pt x="1591746" y="425349"/>
                  </a:lnTo>
                  <a:lnTo>
                    <a:pt x="1594650" y="422910"/>
                  </a:lnTo>
                  <a:lnTo>
                    <a:pt x="1594459" y="424180"/>
                  </a:lnTo>
                  <a:lnTo>
                    <a:pt x="1610020" y="424180"/>
                  </a:lnTo>
                  <a:lnTo>
                    <a:pt x="1608835" y="425349"/>
                  </a:lnTo>
                  <a:close/>
                </a:path>
                <a:path w="1637029" h="443230" extrusionOk="0">
                  <a:moveTo>
                    <a:pt x="1571370" y="441960"/>
                  </a:moveTo>
                  <a:lnTo>
                    <a:pt x="61594" y="441960"/>
                  </a:lnTo>
                  <a:lnTo>
                    <a:pt x="50609" y="438150"/>
                  </a:lnTo>
                  <a:lnTo>
                    <a:pt x="43687" y="435610"/>
                  </a:lnTo>
                  <a:lnTo>
                    <a:pt x="40360" y="433070"/>
                  </a:lnTo>
                  <a:lnTo>
                    <a:pt x="37122" y="431800"/>
                  </a:lnTo>
                  <a:lnTo>
                    <a:pt x="33705" y="429260"/>
                  </a:lnTo>
                  <a:lnTo>
                    <a:pt x="27997" y="425349"/>
                  </a:lnTo>
                  <a:lnTo>
                    <a:pt x="44458" y="425349"/>
                  </a:lnTo>
                  <a:lnTo>
                    <a:pt x="47815" y="426720"/>
                  </a:lnTo>
                  <a:lnTo>
                    <a:pt x="47612" y="426720"/>
                  </a:lnTo>
                  <a:lnTo>
                    <a:pt x="50812" y="427990"/>
                  </a:lnTo>
                  <a:lnTo>
                    <a:pt x="50596" y="427990"/>
                  </a:lnTo>
                  <a:lnTo>
                    <a:pt x="53886" y="429260"/>
                  </a:lnTo>
                  <a:lnTo>
                    <a:pt x="53670" y="429260"/>
                  </a:lnTo>
                  <a:lnTo>
                    <a:pt x="57023" y="430530"/>
                  </a:lnTo>
                  <a:lnTo>
                    <a:pt x="56807" y="430530"/>
                  </a:lnTo>
                  <a:lnTo>
                    <a:pt x="60236" y="431800"/>
                  </a:lnTo>
                  <a:lnTo>
                    <a:pt x="63271" y="431800"/>
                  </a:lnTo>
                  <a:lnTo>
                    <a:pt x="66840" y="433070"/>
                  </a:lnTo>
                  <a:lnTo>
                    <a:pt x="1596174" y="433070"/>
                  </a:lnTo>
                  <a:lnTo>
                    <a:pt x="1593049" y="435610"/>
                  </a:lnTo>
                  <a:lnTo>
                    <a:pt x="1586128" y="438150"/>
                  </a:lnTo>
                  <a:lnTo>
                    <a:pt x="1578889" y="440690"/>
                  </a:lnTo>
                  <a:lnTo>
                    <a:pt x="1575155" y="440690"/>
                  </a:lnTo>
                  <a:lnTo>
                    <a:pt x="1571370" y="441960"/>
                  </a:lnTo>
                  <a:close/>
                </a:path>
                <a:path w="1637029" h="443230" extrusionOk="0">
                  <a:moveTo>
                    <a:pt x="1596364" y="433070"/>
                  </a:moveTo>
                  <a:lnTo>
                    <a:pt x="1569694" y="433070"/>
                  </a:lnTo>
                  <a:lnTo>
                    <a:pt x="1573250" y="431800"/>
                  </a:lnTo>
                  <a:lnTo>
                    <a:pt x="1576285" y="431800"/>
                  </a:lnTo>
                  <a:lnTo>
                    <a:pt x="1579727" y="430530"/>
                  </a:lnTo>
                  <a:lnTo>
                    <a:pt x="1579499" y="430530"/>
                  </a:lnTo>
                  <a:lnTo>
                    <a:pt x="1582864" y="429260"/>
                  </a:lnTo>
                  <a:lnTo>
                    <a:pt x="1582635" y="429260"/>
                  </a:lnTo>
                  <a:lnTo>
                    <a:pt x="1585925" y="427990"/>
                  </a:lnTo>
                  <a:lnTo>
                    <a:pt x="1585709" y="427990"/>
                  </a:lnTo>
                  <a:lnTo>
                    <a:pt x="1588909" y="426720"/>
                  </a:lnTo>
                  <a:lnTo>
                    <a:pt x="1588706" y="426720"/>
                  </a:lnTo>
                  <a:lnTo>
                    <a:pt x="1592076" y="425349"/>
                  </a:lnTo>
                  <a:lnTo>
                    <a:pt x="1608524" y="425349"/>
                  </a:lnTo>
                  <a:lnTo>
                    <a:pt x="1602816" y="429260"/>
                  </a:lnTo>
                  <a:lnTo>
                    <a:pt x="1599603" y="431800"/>
                  </a:lnTo>
                  <a:lnTo>
                    <a:pt x="1596364" y="433070"/>
                  </a:lnTo>
                  <a:close/>
                </a:path>
                <a:path w="1637029" h="443230" extrusionOk="0">
                  <a:moveTo>
                    <a:pt x="1563598" y="443230"/>
                  </a:moveTo>
                  <a:lnTo>
                    <a:pt x="72936" y="443230"/>
                  </a:lnTo>
                  <a:lnTo>
                    <a:pt x="69253" y="441960"/>
                  </a:lnTo>
                  <a:lnTo>
                    <a:pt x="1567510" y="441960"/>
                  </a:lnTo>
                  <a:lnTo>
                    <a:pt x="1563598" y="443230"/>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grpSp>
      <p:sp>
        <p:nvSpPr>
          <p:cNvPr id="180" name="Google Shape;180;p31"/>
          <p:cNvSpPr txBox="1"/>
          <p:nvPr/>
        </p:nvSpPr>
        <p:spPr>
          <a:xfrm>
            <a:off x="4598746" y="3337272"/>
            <a:ext cx="1522560" cy="199287"/>
          </a:xfrm>
          <a:prstGeom prst="rect">
            <a:avLst/>
          </a:prstGeom>
          <a:noFill/>
          <a:ln>
            <a:noFill/>
          </a:ln>
        </p:spPr>
        <p:txBody>
          <a:bodyPr spcFirstLastPara="1" wrap="square" lIns="0" tIns="14480" rIns="0" bIns="0" anchor="t" anchorCtr="0">
            <a:spAutoFit/>
          </a:bodyPr>
          <a:lstStyle/>
          <a:p>
            <a:pPr marL="20320">
              <a:buClr>
                <a:srgbClr val="000000"/>
              </a:buClr>
              <a:buSzPts val="800"/>
            </a:pPr>
            <a:r>
              <a:rPr lang="en" sz="1200">
                <a:solidFill>
                  <a:srgbClr val="FFFFFF"/>
                </a:solidFill>
                <a:latin typeface="Arial"/>
                <a:ea typeface="Arial"/>
                <a:cs typeface="Arial"/>
                <a:sym typeface="Arial"/>
              </a:rPr>
              <a:t>MLOps Mentor Agent</a:t>
            </a:r>
            <a:endParaRPr sz="1200">
              <a:solidFill>
                <a:srgbClr val="000000"/>
              </a:solidFill>
              <a:latin typeface="Arial"/>
              <a:ea typeface="Arial"/>
              <a:cs typeface="Arial"/>
              <a:sym typeface="Arial"/>
            </a:endParaRPr>
          </a:p>
        </p:txBody>
      </p:sp>
      <p:grpSp>
        <p:nvGrpSpPr>
          <p:cNvPr id="181" name="Google Shape;181;p31"/>
          <p:cNvGrpSpPr/>
          <p:nvPr/>
        </p:nvGrpSpPr>
        <p:grpSpPr>
          <a:xfrm>
            <a:off x="864169" y="6301938"/>
            <a:ext cx="1732208" cy="1234440"/>
            <a:chOff x="720140" y="5251615"/>
            <a:chExt cx="1443507" cy="1028700"/>
          </a:xfrm>
        </p:grpSpPr>
        <p:sp>
          <p:nvSpPr>
            <p:cNvPr id="182" name="Google Shape;182;p31"/>
            <p:cNvSpPr/>
            <p:nvPr/>
          </p:nvSpPr>
          <p:spPr>
            <a:xfrm>
              <a:off x="725424" y="5384292"/>
              <a:ext cx="1434464" cy="892175"/>
            </a:xfrm>
            <a:custGeom>
              <a:avLst/>
              <a:gdLst/>
              <a:ahLst/>
              <a:cxnLst/>
              <a:rect l="l" t="t" r="r" b="b"/>
              <a:pathLst>
                <a:path w="1434464" h="892175" extrusionOk="0">
                  <a:moveTo>
                    <a:pt x="716483" y="891552"/>
                  </a:moveTo>
                  <a:lnTo>
                    <a:pt x="643174" y="890894"/>
                  </a:lnTo>
                  <a:lnTo>
                    <a:pt x="571984" y="888962"/>
                  </a:lnTo>
                  <a:lnTo>
                    <a:pt x="503273" y="885820"/>
                  </a:lnTo>
                  <a:lnTo>
                    <a:pt x="437402" y="881529"/>
                  </a:lnTo>
                  <a:lnTo>
                    <a:pt x="374734" y="876155"/>
                  </a:lnTo>
                  <a:lnTo>
                    <a:pt x="315628" y="869759"/>
                  </a:lnTo>
                  <a:lnTo>
                    <a:pt x="260447" y="862405"/>
                  </a:lnTo>
                  <a:lnTo>
                    <a:pt x="209551" y="854155"/>
                  </a:lnTo>
                  <a:lnTo>
                    <a:pt x="163302" y="845075"/>
                  </a:lnTo>
                  <a:lnTo>
                    <a:pt x="122060" y="835225"/>
                  </a:lnTo>
                  <a:lnTo>
                    <a:pt x="56045" y="813473"/>
                  </a:lnTo>
                  <a:lnTo>
                    <a:pt x="14395" y="789404"/>
                  </a:lnTo>
                  <a:lnTo>
                    <a:pt x="0" y="763524"/>
                  </a:lnTo>
                  <a:lnTo>
                    <a:pt x="0" y="0"/>
                  </a:lnTo>
                  <a:lnTo>
                    <a:pt x="3610" y="12944"/>
                  </a:lnTo>
                  <a:lnTo>
                    <a:pt x="14395" y="25524"/>
                  </a:lnTo>
                  <a:lnTo>
                    <a:pt x="56045" y="49325"/>
                  </a:lnTo>
                  <a:lnTo>
                    <a:pt x="122060" y="70885"/>
                  </a:lnTo>
                  <a:lnTo>
                    <a:pt x="163302" y="80663"/>
                  </a:lnTo>
                  <a:lnTo>
                    <a:pt x="209551" y="89687"/>
                  </a:lnTo>
                  <a:lnTo>
                    <a:pt x="260447" y="97891"/>
                  </a:lnTo>
                  <a:lnTo>
                    <a:pt x="315628" y="105212"/>
                  </a:lnTo>
                  <a:lnTo>
                    <a:pt x="374734" y="111584"/>
                  </a:lnTo>
                  <a:lnTo>
                    <a:pt x="437402" y="116943"/>
                  </a:lnTo>
                  <a:lnTo>
                    <a:pt x="503273" y="121223"/>
                  </a:lnTo>
                  <a:lnTo>
                    <a:pt x="571984" y="124361"/>
                  </a:lnTo>
                  <a:lnTo>
                    <a:pt x="643174" y="126291"/>
                  </a:lnTo>
                  <a:lnTo>
                    <a:pt x="716483" y="126949"/>
                  </a:lnTo>
                  <a:lnTo>
                    <a:pt x="789791" y="126291"/>
                  </a:lnTo>
                  <a:lnTo>
                    <a:pt x="860983" y="124361"/>
                  </a:lnTo>
                  <a:lnTo>
                    <a:pt x="929699" y="121223"/>
                  </a:lnTo>
                  <a:lnTo>
                    <a:pt x="995579" y="116943"/>
                  </a:lnTo>
                  <a:lnTo>
                    <a:pt x="1058263" y="111584"/>
                  </a:lnTo>
                  <a:lnTo>
                    <a:pt x="1117393" y="105212"/>
                  </a:lnTo>
                  <a:lnTo>
                    <a:pt x="1172608" y="97891"/>
                  </a:lnTo>
                  <a:lnTo>
                    <a:pt x="1223549" y="89687"/>
                  </a:lnTo>
                  <a:lnTo>
                    <a:pt x="1269857" y="80663"/>
                  </a:lnTo>
                  <a:lnTo>
                    <a:pt x="1311173" y="70885"/>
                  </a:lnTo>
                  <a:lnTo>
                    <a:pt x="1377387" y="49325"/>
                  </a:lnTo>
                  <a:lnTo>
                    <a:pt x="1419316" y="25524"/>
                  </a:lnTo>
                  <a:lnTo>
                    <a:pt x="1434083" y="0"/>
                  </a:lnTo>
                  <a:lnTo>
                    <a:pt x="1434083" y="763524"/>
                  </a:lnTo>
                  <a:lnTo>
                    <a:pt x="1401567" y="801696"/>
                  </a:lnTo>
                  <a:lnTo>
                    <a:pt x="1347136" y="824670"/>
                  </a:lnTo>
                  <a:lnTo>
                    <a:pt x="1269857" y="845075"/>
                  </a:lnTo>
                  <a:lnTo>
                    <a:pt x="1223549" y="854155"/>
                  </a:lnTo>
                  <a:lnTo>
                    <a:pt x="1172608" y="862405"/>
                  </a:lnTo>
                  <a:lnTo>
                    <a:pt x="1117393" y="869759"/>
                  </a:lnTo>
                  <a:lnTo>
                    <a:pt x="1058263" y="876155"/>
                  </a:lnTo>
                  <a:lnTo>
                    <a:pt x="995579" y="881529"/>
                  </a:lnTo>
                  <a:lnTo>
                    <a:pt x="929699" y="885820"/>
                  </a:lnTo>
                  <a:lnTo>
                    <a:pt x="860983" y="888962"/>
                  </a:lnTo>
                  <a:lnTo>
                    <a:pt x="789791" y="890894"/>
                  </a:lnTo>
                  <a:lnTo>
                    <a:pt x="716483" y="891552"/>
                  </a:lnTo>
                  <a:close/>
                </a:path>
              </a:pathLst>
            </a:custGeom>
            <a:solidFill>
              <a:srgbClr val="808080"/>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pic>
          <p:nvPicPr>
            <p:cNvPr id="183" name="Google Shape;183;p31"/>
            <p:cNvPicPr preferRelativeResize="0"/>
            <p:nvPr/>
          </p:nvPicPr>
          <p:blipFill rotWithShape="1">
            <a:blip r:embed="rId4">
              <a:alphaModFix/>
            </a:blip>
            <a:srcRect/>
            <a:stretch/>
          </p:blipFill>
          <p:spPr>
            <a:xfrm>
              <a:off x="722376" y="5253228"/>
              <a:ext cx="1440180" cy="260603"/>
            </a:xfrm>
            <a:prstGeom prst="rect">
              <a:avLst/>
            </a:prstGeom>
            <a:noFill/>
            <a:ln>
              <a:noFill/>
            </a:ln>
          </p:spPr>
        </p:pic>
        <p:pic>
          <p:nvPicPr>
            <p:cNvPr id="184" name="Google Shape;184;p31"/>
            <p:cNvPicPr preferRelativeResize="0"/>
            <p:nvPr/>
          </p:nvPicPr>
          <p:blipFill rotWithShape="1">
            <a:blip r:embed="rId5">
              <a:alphaModFix/>
            </a:blip>
            <a:srcRect/>
            <a:stretch/>
          </p:blipFill>
          <p:spPr>
            <a:xfrm>
              <a:off x="720140" y="5251615"/>
              <a:ext cx="1443507" cy="1028700"/>
            </a:xfrm>
            <a:prstGeom prst="rect">
              <a:avLst/>
            </a:prstGeom>
            <a:noFill/>
            <a:ln>
              <a:noFill/>
            </a:ln>
          </p:spPr>
        </p:pic>
      </p:grpSp>
      <p:sp>
        <p:nvSpPr>
          <p:cNvPr id="185" name="Google Shape;185;p31"/>
          <p:cNvSpPr txBox="1"/>
          <p:nvPr/>
        </p:nvSpPr>
        <p:spPr>
          <a:xfrm>
            <a:off x="1002472" y="6645493"/>
            <a:ext cx="1456320" cy="704808"/>
          </a:xfrm>
          <a:prstGeom prst="rect">
            <a:avLst/>
          </a:prstGeom>
          <a:noFill/>
          <a:ln>
            <a:noFill/>
          </a:ln>
        </p:spPr>
        <p:txBody>
          <a:bodyPr spcFirstLastPara="1" wrap="square" lIns="0" tIns="15240" rIns="0" bIns="0" anchor="t" anchorCtr="0">
            <a:spAutoFit/>
          </a:bodyPr>
          <a:lstStyle/>
          <a:p>
            <a:pPr marL="20320" algn="ctr">
              <a:buClr>
                <a:srgbClr val="000000"/>
              </a:buClr>
              <a:buSzPts val="700"/>
            </a:pPr>
            <a:r>
              <a:rPr lang="en" sz="1120" b="1">
                <a:solidFill>
                  <a:srgbClr val="C00000"/>
                </a:solidFill>
                <a:latin typeface="Arial"/>
                <a:ea typeface="Arial"/>
                <a:cs typeface="Arial"/>
                <a:sym typeface="Arial"/>
              </a:rPr>
              <a:t>Generated scenario </a:t>
            </a:r>
            <a:r>
              <a:rPr lang="en" sz="1120">
                <a:solidFill>
                  <a:srgbClr val="FFFFFF"/>
                </a:solidFill>
                <a:latin typeface="Arial"/>
                <a:ea typeface="Arial"/>
                <a:cs typeface="Arial"/>
                <a:sym typeface="Arial"/>
              </a:rPr>
              <a:t>and </a:t>
            </a:r>
            <a:r>
              <a:rPr lang="en" sz="1120" b="1">
                <a:solidFill>
                  <a:srgbClr val="C00000"/>
                </a:solidFill>
                <a:latin typeface="Arial"/>
                <a:ea typeface="Arial"/>
                <a:cs typeface="Arial"/>
                <a:sym typeface="Arial"/>
              </a:rPr>
              <a:t>datasets </a:t>
            </a:r>
            <a:r>
              <a:rPr lang="en" sz="1120">
                <a:solidFill>
                  <a:srgbClr val="FFFFFF"/>
                </a:solidFill>
                <a:latin typeface="Arial"/>
                <a:ea typeface="Arial"/>
                <a:cs typeface="Arial"/>
                <a:sym typeface="Arial"/>
              </a:rPr>
              <a:t>based on learner problem statement</a:t>
            </a:r>
            <a:endParaRPr sz="1120">
              <a:solidFill>
                <a:srgbClr val="000000"/>
              </a:solidFill>
              <a:latin typeface="Arial"/>
              <a:ea typeface="Arial"/>
              <a:cs typeface="Arial"/>
              <a:sym typeface="Arial"/>
            </a:endParaRPr>
          </a:p>
        </p:txBody>
      </p:sp>
      <p:grpSp>
        <p:nvGrpSpPr>
          <p:cNvPr id="186" name="Google Shape;186;p31"/>
          <p:cNvGrpSpPr/>
          <p:nvPr/>
        </p:nvGrpSpPr>
        <p:grpSpPr>
          <a:xfrm>
            <a:off x="3609808" y="1738670"/>
            <a:ext cx="8639800" cy="2110541"/>
            <a:chOff x="3008172" y="1448892"/>
            <a:chExt cx="7199833" cy="1758784"/>
          </a:xfrm>
        </p:grpSpPr>
        <p:sp>
          <p:nvSpPr>
            <p:cNvPr id="187" name="Google Shape;187;p31"/>
            <p:cNvSpPr/>
            <p:nvPr/>
          </p:nvSpPr>
          <p:spPr>
            <a:xfrm>
              <a:off x="3008172" y="1448892"/>
              <a:ext cx="5821045" cy="438785"/>
            </a:xfrm>
            <a:custGeom>
              <a:avLst/>
              <a:gdLst/>
              <a:ahLst/>
              <a:cxnLst/>
              <a:rect l="l" t="t" r="r" b="b"/>
              <a:pathLst>
                <a:path w="5821045" h="438785" extrusionOk="0">
                  <a:moveTo>
                    <a:pt x="42862" y="381126"/>
                  </a:moveTo>
                  <a:lnTo>
                    <a:pt x="33337" y="381126"/>
                  </a:lnTo>
                  <a:lnTo>
                    <a:pt x="33337" y="4762"/>
                  </a:lnTo>
                  <a:lnTo>
                    <a:pt x="38100" y="0"/>
                  </a:lnTo>
                  <a:lnTo>
                    <a:pt x="5815660" y="0"/>
                  </a:lnTo>
                  <a:lnTo>
                    <a:pt x="5820422" y="4762"/>
                  </a:lnTo>
                  <a:lnTo>
                    <a:pt x="42862" y="4762"/>
                  </a:lnTo>
                  <a:lnTo>
                    <a:pt x="38100" y="9524"/>
                  </a:lnTo>
                  <a:lnTo>
                    <a:pt x="42862" y="9524"/>
                  </a:lnTo>
                  <a:lnTo>
                    <a:pt x="42862" y="381126"/>
                  </a:lnTo>
                  <a:close/>
                </a:path>
                <a:path w="5821045" h="438785" extrusionOk="0">
                  <a:moveTo>
                    <a:pt x="42862" y="9524"/>
                  </a:moveTo>
                  <a:lnTo>
                    <a:pt x="38100" y="9524"/>
                  </a:lnTo>
                  <a:lnTo>
                    <a:pt x="42862" y="4762"/>
                  </a:lnTo>
                  <a:lnTo>
                    <a:pt x="42862" y="9524"/>
                  </a:lnTo>
                  <a:close/>
                </a:path>
                <a:path w="5821045" h="438785" extrusionOk="0">
                  <a:moveTo>
                    <a:pt x="5810897" y="9524"/>
                  </a:moveTo>
                  <a:lnTo>
                    <a:pt x="42862" y="9524"/>
                  </a:lnTo>
                  <a:lnTo>
                    <a:pt x="42862" y="4762"/>
                  </a:lnTo>
                  <a:lnTo>
                    <a:pt x="5810897" y="4762"/>
                  </a:lnTo>
                  <a:lnTo>
                    <a:pt x="5810897" y="9524"/>
                  </a:lnTo>
                  <a:close/>
                </a:path>
                <a:path w="5821045" h="438785" extrusionOk="0">
                  <a:moveTo>
                    <a:pt x="5820422" y="233362"/>
                  </a:moveTo>
                  <a:lnTo>
                    <a:pt x="5810897" y="233362"/>
                  </a:lnTo>
                  <a:lnTo>
                    <a:pt x="5810897" y="4762"/>
                  </a:lnTo>
                  <a:lnTo>
                    <a:pt x="5815660" y="9524"/>
                  </a:lnTo>
                  <a:lnTo>
                    <a:pt x="5820422" y="9524"/>
                  </a:lnTo>
                  <a:lnTo>
                    <a:pt x="5820422" y="233362"/>
                  </a:lnTo>
                  <a:close/>
                </a:path>
                <a:path w="5821045" h="438785" extrusionOk="0">
                  <a:moveTo>
                    <a:pt x="5820422" y="9524"/>
                  </a:moveTo>
                  <a:lnTo>
                    <a:pt x="5815660" y="9524"/>
                  </a:lnTo>
                  <a:lnTo>
                    <a:pt x="5810897" y="4762"/>
                  </a:lnTo>
                  <a:lnTo>
                    <a:pt x="5820422" y="4762"/>
                  </a:lnTo>
                  <a:lnTo>
                    <a:pt x="5820422" y="9524"/>
                  </a:lnTo>
                  <a:close/>
                </a:path>
                <a:path w="5821045" h="438785" extrusionOk="0">
                  <a:moveTo>
                    <a:pt x="38100" y="438276"/>
                  </a:moveTo>
                  <a:lnTo>
                    <a:pt x="0" y="362076"/>
                  </a:lnTo>
                  <a:lnTo>
                    <a:pt x="33337" y="362076"/>
                  </a:lnTo>
                  <a:lnTo>
                    <a:pt x="33337" y="381126"/>
                  </a:lnTo>
                  <a:lnTo>
                    <a:pt x="66675" y="381126"/>
                  </a:lnTo>
                  <a:lnTo>
                    <a:pt x="38100" y="438276"/>
                  </a:lnTo>
                  <a:close/>
                </a:path>
                <a:path w="5821045" h="438785" extrusionOk="0">
                  <a:moveTo>
                    <a:pt x="66675" y="381126"/>
                  </a:moveTo>
                  <a:lnTo>
                    <a:pt x="42862" y="381126"/>
                  </a:lnTo>
                  <a:lnTo>
                    <a:pt x="42862" y="362076"/>
                  </a:lnTo>
                  <a:lnTo>
                    <a:pt x="76200" y="362076"/>
                  </a:lnTo>
                  <a:lnTo>
                    <a:pt x="66675" y="381126"/>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sp>
          <p:nvSpPr>
            <p:cNvPr id="188" name="Google Shape;188;p31"/>
            <p:cNvSpPr/>
            <p:nvPr/>
          </p:nvSpPr>
          <p:spPr>
            <a:xfrm>
              <a:off x="8240268" y="2461259"/>
              <a:ext cx="1963420" cy="742314"/>
            </a:xfrm>
            <a:custGeom>
              <a:avLst/>
              <a:gdLst/>
              <a:ahLst/>
              <a:cxnLst/>
              <a:rect l="l" t="t" r="r" b="b"/>
              <a:pathLst>
                <a:path w="1963420" h="742314" extrusionOk="0">
                  <a:moveTo>
                    <a:pt x="1839467" y="742188"/>
                  </a:moveTo>
                  <a:lnTo>
                    <a:pt x="123443" y="742188"/>
                  </a:lnTo>
                  <a:lnTo>
                    <a:pt x="75782" y="732274"/>
                  </a:lnTo>
                  <a:lnTo>
                    <a:pt x="36666" y="705740"/>
                  </a:lnTo>
                  <a:lnTo>
                    <a:pt x="10078" y="666569"/>
                  </a:lnTo>
                  <a:lnTo>
                    <a:pt x="0" y="618744"/>
                  </a:lnTo>
                  <a:lnTo>
                    <a:pt x="0" y="123443"/>
                  </a:lnTo>
                  <a:lnTo>
                    <a:pt x="10078" y="75759"/>
                  </a:lnTo>
                  <a:lnTo>
                    <a:pt x="36666" y="36633"/>
                  </a:lnTo>
                  <a:lnTo>
                    <a:pt x="75782" y="10051"/>
                  </a:lnTo>
                  <a:lnTo>
                    <a:pt x="123443" y="0"/>
                  </a:lnTo>
                  <a:lnTo>
                    <a:pt x="1839467" y="0"/>
                  </a:lnTo>
                  <a:lnTo>
                    <a:pt x="1887365" y="10051"/>
                  </a:lnTo>
                  <a:lnTo>
                    <a:pt x="1926559" y="36633"/>
                  </a:lnTo>
                  <a:lnTo>
                    <a:pt x="1953069" y="75759"/>
                  </a:lnTo>
                  <a:lnTo>
                    <a:pt x="1962911" y="123443"/>
                  </a:lnTo>
                  <a:lnTo>
                    <a:pt x="1962911" y="618744"/>
                  </a:lnTo>
                  <a:lnTo>
                    <a:pt x="1953069" y="666569"/>
                  </a:lnTo>
                  <a:lnTo>
                    <a:pt x="1926559" y="705740"/>
                  </a:lnTo>
                  <a:lnTo>
                    <a:pt x="1887365" y="732274"/>
                  </a:lnTo>
                  <a:lnTo>
                    <a:pt x="1839467" y="742188"/>
                  </a:lnTo>
                  <a:close/>
                </a:path>
              </a:pathLst>
            </a:custGeom>
            <a:solidFill>
              <a:srgbClr val="4471C4"/>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sp>
          <p:nvSpPr>
            <p:cNvPr id="189" name="Google Shape;189;p31"/>
            <p:cNvSpPr/>
            <p:nvPr/>
          </p:nvSpPr>
          <p:spPr>
            <a:xfrm>
              <a:off x="8236330" y="2457107"/>
              <a:ext cx="1971675" cy="750569"/>
            </a:xfrm>
            <a:custGeom>
              <a:avLst/>
              <a:gdLst/>
              <a:ahLst/>
              <a:cxnLst/>
              <a:rect l="l" t="t" r="r" b="b"/>
              <a:pathLst>
                <a:path w="1971675" h="750569" extrusionOk="0">
                  <a:moveTo>
                    <a:pt x="1869033" y="748030"/>
                  </a:moveTo>
                  <a:lnTo>
                    <a:pt x="102400" y="748030"/>
                  </a:lnTo>
                  <a:lnTo>
                    <a:pt x="96189" y="745489"/>
                  </a:lnTo>
                  <a:lnTo>
                    <a:pt x="84137" y="742950"/>
                  </a:lnTo>
                  <a:lnTo>
                    <a:pt x="78308" y="740410"/>
                  </a:lnTo>
                  <a:lnTo>
                    <a:pt x="72618" y="737869"/>
                  </a:lnTo>
                  <a:lnTo>
                    <a:pt x="67081" y="734060"/>
                  </a:lnTo>
                  <a:lnTo>
                    <a:pt x="66878" y="734060"/>
                  </a:lnTo>
                  <a:lnTo>
                    <a:pt x="61592" y="731437"/>
                  </a:lnTo>
                  <a:lnTo>
                    <a:pt x="56311" y="727710"/>
                  </a:lnTo>
                  <a:lnTo>
                    <a:pt x="51282" y="725169"/>
                  </a:lnTo>
                  <a:lnTo>
                    <a:pt x="46348" y="720011"/>
                  </a:lnTo>
                  <a:lnTo>
                    <a:pt x="41795" y="716280"/>
                  </a:lnTo>
                  <a:lnTo>
                    <a:pt x="37338" y="712469"/>
                  </a:lnTo>
                  <a:lnTo>
                    <a:pt x="33096" y="707389"/>
                  </a:lnTo>
                  <a:lnTo>
                    <a:pt x="29070" y="703580"/>
                  </a:lnTo>
                  <a:lnTo>
                    <a:pt x="25260" y="698500"/>
                  </a:lnTo>
                  <a:lnTo>
                    <a:pt x="21818" y="693419"/>
                  </a:lnTo>
                  <a:lnTo>
                    <a:pt x="18478" y="688339"/>
                  </a:lnTo>
                  <a:lnTo>
                    <a:pt x="15379" y="683260"/>
                  </a:lnTo>
                  <a:lnTo>
                    <a:pt x="12547" y="676910"/>
                  </a:lnTo>
                  <a:lnTo>
                    <a:pt x="9969" y="671830"/>
                  </a:lnTo>
                  <a:lnTo>
                    <a:pt x="7670" y="665480"/>
                  </a:lnTo>
                  <a:lnTo>
                    <a:pt x="5651" y="660400"/>
                  </a:lnTo>
                  <a:lnTo>
                    <a:pt x="3911" y="654050"/>
                  </a:lnTo>
                  <a:lnTo>
                    <a:pt x="0" y="120650"/>
                  </a:lnTo>
                  <a:lnTo>
                    <a:pt x="396" y="115569"/>
                  </a:lnTo>
                  <a:lnTo>
                    <a:pt x="495" y="114300"/>
                  </a:lnTo>
                  <a:lnTo>
                    <a:pt x="1333" y="107950"/>
                  </a:lnTo>
                  <a:lnTo>
                    <a:pt x="2425" y="101600"/>
                  </a:lnTo>
                  <a:lnTo>
                    <a:pt x="3848" y="95250"/>
                  </a:lnTo>
                  <a:lnTo>
                    <a:pt x="5575" y="90169"/>
                  </a:lnTo>
                  <a:lnTo>
                    <a:pt x="7594" y="83819"/>
                  </a:lnTo>
                  <a:lnTo>
                    <a:pt x="9880" y="77469"/>
                  </a:lnTo>
                  <a:lnTo>
                    <a:pt x="12446" y="72389"/>
                  </a:lnTo>
                  <a:lnTo>
                    <a:pt x="15379" y="66039"/>
                  </a:lnTo>
                  <a:lnTo>
                    <a:pt x="33248" y="41910"/>
                  </a:lnTo>
                  <a:lnTo>
                    <a:pt x="37503" y="36830"/>
                  </a:lnTo>
                  <a:lnTo>
                    <a:pt x="72415" y="12700"/>
                  </a:lnTo>
                  <a:lnTo>
                    <a:pt x="78092" y="8889"/>
                  </a:lnTo>
                  <a:lnTo>
                    <a:pt x="83921" y="7619"/>
                  </a:lnTo>
                  <a:lnTo>
                    <a:pt x="89877" y="5080"/>
                  </a:lnTo>
                  <a:lnTo>
                    <a:pt x="114909" y="0"/>
                  </a:lnTo>
                  <a:lnTo>
                    <a:pt x="1856054" y="0"/>
                  </a:lnTo>
                  <a:lnTo>
                    <a:pt x="1862480" y="1269"/>
                  </a:lnTo>
                  <a:lnTo>
                    <a:pt x="1862721" y="1269"/>
                  </a:lnTo>
                  <a:lnTo>
                    <a:pt x="1881098" y="5080"/>
                  </a:lnTo>
                  <a:lnTo>
                    <a:pt x="1887067" y="7619"/>
                  </a:lnTo>
                  <a:lnTo>
                    <a:pt x="1892896" y="8889"/>
                  </a:lnTo>
                  <a:lnTo>
                    <a:pt x="116103" y="8889"/>
                  </a:lnTo>
                  <a:lnTo>
                    <a:pt x="109931" y="10160"/>
                  </a:lnTo>
                  <a:lnTo>
                    <a:pt x="110159" y="10160"/>
                  </a:lnTo>
                  <a:lnTo>
                    <a:pt x="104076" y="11430"/>
                  </a:lnTo>
                  <a:lnTo>
                    <a:pt x="104317" y="11430"/>
                  </a:lnTo>
                  <a:lnTo>
                    <a:pt x="98336" y="12700"/>
                  </a:lnTo>
                  <a:lnTo>
                    <a:pt x="98564" y="12700"/>
                  </a:lnTo>
                  <a:lnTo>
                    <a:pt x="93156" y="13873"/>
                  </a:lnTo>
                  <a:lnTo>
                    <a:pt x="87380" y="16425"/>
                  </a:lnTo>
                  <a:lnTo>
                    <a:pt x="87196" y="16559"/>
                  </a:lnTo>
                  <a:lnTo>
                    <a:pt x="82253" y="17669"/>
                  </a:lnTo>
                  <a:lnTo>
                    <a:pt x="76542" y="20319"/>
                  </a:lnTo>
                  <a:lnTo>
                    <a:pt x="76746" y="20319"/>
                  </a:lnTo>
                  <a:lnTo>
                    <a:pt x="71590" y="22781"/>
                  </a:lnTo>
                  <a:lnTo>
                    <a:pt x="71496" y="22957"/>
                  </a:lnTo>
                  <a:lnTo>
                    <a:pt x="68182" y="25400"/>
                  </a:lnTo>
                  <a:lnTo>
                    <a:pt x="66649" y="25400"/>
                  </a:lnTo>
                  <a:lnTo>
                    <a:pt x="61633" y="29210"/>
                  </a:lnTo>
                  <a:lnTo>
                    <a:pt x="61823" y="29210"/>
                  </a:lnTo>
                  <a:lnTo>
                    <a:pt x="56585" y="33334"/>
                  </a:lnTo>
                  <a:lnTo>
                    <a:pt x="53045" y="35249"/>
                  </a:lnTo>
                  <a:lnTo>
                    <a:pt x="52638" y="35485"/>
                  </a:lnTo>
                  <a:lnTo>
                    <a:pt x="52576" y="35647"/>
                  </a:lnTo>
                  <a:lnTo>
                    <a:pt x="48196" y="39369"/>
                  </a:lnTo>
                  <a:lnTo>
                    <a:pt x="48361" y="39369"/>
                  </a:lnTo>
                  <a:lnTo>
                    <a:pt x="44161" y="43098"/>
                  </a:lnTo>
                  <a:lnTo>
                    <a:pt x="44169" y="43260"/>
                  </a:lnTo>
                  <a:lnTo>
                    <a:pt x="39637" y="48890"/>
                  </a:lnTo>
                  <a:lnTo>
                    <a:pt x="36944" y="51524"/>
                  </a:lnTo>
                  <a:lnTo>
                    <a:pt x="36488" y="51993"/>
                  </a:lnTo>
                  <a:lnTo>
                    <a:pt x="36512" y="52136"/>
                  </a:lnTo>
                  <a:lnTo>
                    <a:pt x="33020" y="57150"/>
                  </a:lnTo>
                  <a:lnTo>
                    <a:pt x="14732" y="92710"/>
                  </a:lnTo>
                  <a:lnTo>
                    <a:pt x="13131" y="97789"/>
                  </a:lnTo>
                  <a:lnTo>
                    <a:pt x="10756" y="109219"/>
                  </a:lnTo>
                  <a:lnTo>
                    <a:pt x="9994" y="115569"/>
                  </a:lnTo>
                  <a:lnTo>
                    <a:pt x="9618" y="120650"/>
                  </a:lnTo>
                  <a:lnTo>
                    <a:pt x="9603" y="628643"/>
                  </a:lnTo>
                  <a:lnTo>
                    <a:pt x="9969" y="633730"/>
                  </a:lnTo>
                  <a:lnTo>
                    <a:pt x="10718" y="640080"/>
                  </a:lnTo>
                  <a:lnTo>
                    <a:pt x="11798" y="646430"/>
                  </a:lnTo>
                  <a:lnTo>
                    <a:pt x="12011" y="646430"/>
                  </a:lnTo>
                  <a:lnTo>
                    <a:pt x="13068" y="651510"/>
                  </a:lnTo>
                  <a:lnTo>
                    <a:pt x="14732" y="657860"/>
                  </a:lnTo>
                  <a:lnTo>
                    <a:pt x="15041" y="657860"/>
                  </a:lnTo>
                  <a:lnTo>
                    <a:pt x="16535" y="662939"/>
                  </a:lnTo>
                  <a:lnTo>
                    <a:pt x="33020" y="693419"/>
                  </a:lnTo>
                  <a:lnTo>
                    <a:pt x="33810" y="693419"/>
                  </a:lnTo>
                  <a:lnTo>
                    <a:pt x="36563" y="697230"/>
                  </a:lnTo>
                  <a:lnTo>
                    <a:pt x="36410" y="697230"/>
                  </a:lnTo>
                  <a:lnTo>
                    <a:pt x="40297" y="702310"/>
                  </a:lnTo>
                  <a:lnTo>
                    <a:pt x="41167" y="702310"/>
                  </a:lnTo>
                  <a:lnTo>
                    <a:pt x="44169" y="706039"/>
                  </a:lnTo>
                  <a:lnTo>
                    <a:pt x="44161" y="706201"/>
                  </a:lnTo>
                  <a:lnTo>
                    <a:pt x="48361" y="709930"/>
                  </a:lnTo>
                  <a:lnTo>
                    <a:pt x="48196" y="709930"/>
                  </a:lnTo>
                  <a:lnTo>
                    <a:pt x="52679" y="713739"/>
                  </a:lnTo>
                  <a:lnTo>
                    <a:pt x="52501" y="713739"/>
                  </a:lnTo>
                  <a:lnTo>
                    <a:pt x="57056" y="717462"/>
                  </a:lnTo>
                  <a:lnTo>
                    <a:pt x="57124" y="717623"/>
                  </a:lnTo>
                  <a:lnTo>
                    <a:pt x="61129" y="719707"/>
                  </a:lnTo>
                  <a:lnTo>
                    <a:pt x="66520" y="723808"/>
                  </a:lnTo>
                  <a:lnTo>
                    <a:pt x="66612" y="723975"/>
                  </a:lnTo>
                  <a:lnTo>
                    <a:pt x="71627" y="726439"/>
                  </a:lnTo>
                  <a:lnTo>
                    <a:pt x="71424" y="726439"/>
                  </a:lnTo>
                  <a:lnTo>
                    <a:pt x="76746" y="728980"/>
                  </a:lnTo>
                  <a:lnTo>
                    <a:pt x="76542" y="728980"/>
                  </a:lnTo>
                  <a:lnTo>
                    <a:pt x="81838" y="731437"/>
                  </a:lnTo>
                  <a:lnTo>
                    <a:pt x="81430" y="731437"/>
                  </a:lnTo>
                  <a:lnTo>
                    <a:pt x="86908" y="732667"/>
                  </a:lnTo>
                  <a:lnTo>
                    <a:pt x="92730" y="735245"/>
                  </a:lnTo>
                  <a:lnTo>
                    <a:pt x="92320" y="735245"/>
                  </a:lnTo>
                  <a:lnTo>
                    <a:pt x="98564" y="736600"/>
                  </a:lnTo>
                  <a:lnTo>
                    <a:pt x="98336" y="736600"/>
                  </a:lnTo>
                  <a:lnTo>
                    <a:pt x="104317" y="737869"/>
                  </a:lnTo>
                  <a:lnTo>
                    <a:pt x="104076" y="737869"/>
                  </a:lnTo>
                  <a:lnTo>
                    <a:pt x="110159" y="739139"/>
                  </a:lnTo>
                  <a:lnTo>
                    <a:pt x="109931" y="739139"/>
                  </a:lnTo>
                  <a:lnTo>
                    <a:pt x="116103" y="740410"/>
                  </a:lnTo>
                  <a:lnTo>
                    <a:pt x="1893112" y="740410"/>
                  </a:lnTo>
                  <a:lnTo>
                    <a:pt x="1887283" y="741680"/>
                  </a:lnTo>
                  <a:lnTo>
                    <a:pt x="1887067" y="742950"/>
                  </a:lnTo>
                  <a:lnTo>
                    <a:pt x="1881327" y="744219"/>
                  </a:lnTo>
                  <a:lnTo>
                    <a:pt x="1875243" y="745489"/>
                  </a:lnTo>
                  <a:lnTo>
                    <a:pt x="1869033" y="748030"/>
                  </a:lnTo>
                  <a:close/>
                </a:path>
                <a:path w="1971675" h="750569" extrusionOk="0">
                  <a:moveTo>
                    <a:pt x="1904746" y="26669"/>
                  </a:moveTo>
                  <a:lnTo>
                    <a:pt x="1899708" y="22957"/>
                  </a:lnTo>
                  <a:lnTo>
                    <a:pt x="1899614" y="22781"/>
                  </a:lnTo>
                  <a:lnTo>
                    <a:pt x="1894459" y="20319"/>
                  </a:lnTo>
                  <a:lnTo>
                    <a:pt x="1894662" y="20319"/>
                  </a:lnTo>
                  <a:lnTo>
                    <a:pt x="1888917" y="17669"/>
                  </a:lnTo>
                  <a:lnTo>
                    <a:pt x="1883969" y="16559"/>
                  </a:lnTo>
                  <a:lnTo>
                    <a:pt x="1884130" y="16559"/>
                  </a:lnTo>
                  <a:lnTo>
                    <a:pt x="1878060" y="13873"/>
                  </a:lnTo>
                  <a:lnTo>
                    <a:pt x="1872640" y="12700"/>
                  </a:lnTo>
                  <a:lnTo>
                    <a:pt x="1872869" y="12700"/>
                  </a:lnTo>
                  <a:lnTo>
                    <a:pt x="1866887" y="11430"/>
                  </a:lnTo>
                  <a:lnTo>
                    <a:pt x="1867128" y="11430"/>
                  </a:lnTo>
                  <a:lnTo>
                    <a:pt x="1861045" y="10160"/>
                  </a:lnTo>
                  <a:lnTo>
                    <a:pt x="1861286" y="10160"/>
                  </a:lnTo>
                  <a:lnTo>
                    <a:pt x="1855101" y="8889"/>
                  </a:lnTo>
                  <a:lnTo>
                    <a:pt x="1892896" y="8889"/>
                  </a:lnTo>
                  <a:lnTo>
                    <a:pt x="1898586" y="11430"/>
                  </a:lnTo>
                  <a:lnTo>
                    <a:pt x="1904123" y="15239"/>
                  </a:lnTo>
                  <a:lnTo>
                    <a:pt x="1904326" y="15239"/>
                  </a:lnTo>
                  <a:lnTo>
                    <a:pt x="1909271" y="17669"/>
                  </a:lnTo>
                  <a:lnTo>
                    <a:pt x="1909548" y="17669"/>
                  </a:lnTo>
                  <a:lnTo>
                    <a:pt x="1914893" y="21589"/>
                  </a:lnTo>
                  <a:lnTo>
                    <a:pt x="1919922" y="25400"/>
                  </a:lnTo>
                  <a:lnTo>
                    <a:pt x="1904555" y="25400"/>
                  </a:lnTo>
                  <a:lnTo>
                    <a:pt x="1904746" y="26669"/>
                  </a:lnTo>
                  <a:close/>
                </a:path>
                <a:path w="1971675" h="750569" extrusionOk="0">
                  <a:moveTo>
                    <a:pt x="71496" y="22957"/>
                  </a:moveTo>
                  <a:lnTo>
                    <a:pt x="71590" y="22781"/>
                  </a:lnTo>
                  <a:lnTo>
                    <a:pt x="72001" y="22584"/>
                  </a:lnTo>
                  <a:lnTo>
                    <a:pt x="71496" y="22957"/>
                  </a:lnTo>
                  <a:close/>
                </a:path>
                <a:path w="1971675" h="750569" extrusionOk="0">
                  <a:moveTo>
                    <a:pt x="1899708" y="22957"/>
                  </a:moveTo>
                  <a:lnTo>
                    <a:pt x="1899203" y="22584"/>
                  </a:lnTo>
                  <a:lnTo>
                    <a:pt x="1899614" y="22781"/>
                  </a:lnTo>
                  <a:lnTo>
                    <a:pt x="1899708" y="22957"/>
                  </a:lnTo>
                  <a:close/>
                </a:path>
                <a:path w="1971675" h="750569" extrusionOk="0">
                  <a:moveTo>
                    <a:pt x="66459" y="26669"/>
                  </a:moveTo>
                  <a:lnTo>
                    <a:pt x="66649" y="25400"/>
                  </a:lnTo>
                  <a:lnTo>
                    <a:pt x="68182" y="25400"/>
                  </a:lnTo>
                  <a:lnTo>
                    <a:pt x="66459" y="26669"/>
                  </a:lnTo>
                  <a:close/>
                </a:path>
                <a:path w="1971675" h="750569" extrusionOk="0">
                  <a:moveTo>
                    <a:pt x="1969005" y="646430"/>
                  </a:moveTo>
                  <a:lnTo>
                    <a:pt x="1959406" y="646430"/>
                  </a:lnTo>
                  <a:lnTo>
                    <a:pt x="1960460" y="640080"/>
                  </a:lnTo>
                  <a:lnTo>
                    <a:pt x="1961210" y="633730"/>
                  </a:lnTo>
                  <a:lnTo>
                    <a:pt x="1961596" y="628643"/>
                  </a:lnTo>
                  <a:lnTo>
                    <a:pt x="1961601" y="120650"/>
                  </a:lnTo>
                  <a:lnTo>
                    <a:pt x="1961235" y="115569"/>
                  </a:lnTo>
                  <a:lnTo>
                    <a:pt x="1960486" y="109219"/>
                  </a:lnTo>
                  <a:lnTo>
                    <a:pt x="1959457" y="104139"/>
                  </a:lnTo>
                  <a:lnTo>
                    <a:pt x="1958136" y="97789"/>
                  </a:lnTo>
                  <a:lnTo>
                    <a:pt x="1956536" y="92710"/>
                  </a:lnTo>
                  <a:lnTo>
                    <a:pt x="1954682" y="86360"/>
                  </a:lnTo>
                  <a:lnTo>
                    <a:pt x="1938312" y="57150"/>
                  </a:lnTo>
                  <a:lnTo>
                    <a:pt x="1934702" y="52136"/>
                  </a:lnTo>
                  <a:lnTo>
                    <a:pt x="1934236" y="51524"/>
                  </a:lnTo>
                  <a:lnTo>
                    <a:pt x="1931766" y="49136"/>
                  </a:lnTo>
                  <a:lnTo>
                    <a:pt x="1927035" y="43260"/>
                  </a:lnTo>
                  <a:lnTo>
                    <a:pt x="1927043" y="43098"/>
                  </a:lnTo>
                  <a:lnTo>
                    <a:pt x="1922843" y="39369"/>
                  </a:lnTo>
                  <a:lnTo>
                    <a:pt x="1923008" y="39369"/>
                  </a:lnTo>
                  <a:lnTo>
                    <a:pt x="1918628" y="35647"/>
                  </a:lnTo>
                  <a:lnTo>
                    <a:pt x="1918566" y="35485"/>
                  </a:lnTo>
                  <a:lnTo>
                    <a:pt x="1914619" y="33334"/>
                  </a:lnTo>
                  <a:lnTo>
                    <a:pt x="1909381" y="29210"/>
                  </a:lnTo>
                  <a:lnTo>
                    <a:pt x="1909572" y="29210"/>
                  </a:lnTo>
                  <a:lnTo>
                    <a:pt x="1904555" y="25400"/>
                  </a:lnTo>
                  <a:lnTo>
                    <a:pt x="1919922" y="25400"/>
                  </a:lnTo>
                  <a:lnTo>
                    <a:pt x="1924761" y="29210"/>
                  </a:lnTo>
                  <a:lnTo>
                    <a:pt x="1929316" y="32933"/>
                  </a:lnTo>
                  <a:lnTo>
                    <a:pt x="1933867" y="36830"/>
                  </a:lnTo>
                  <a:lnTo>
                    <a:pt x="1938108" y="41910"/>
                  </a:lnTo>
                  <a:lnTo>
                    <a:pt x="1942134" y="45719"/>
                  </a:lnTo>
                  <a:lnTo>
                    <a:pt x="1958657" y="72389"/>
                  </a:lnTo>
                  <a:lnTo>
                    <a:pt x="1961235" y="77469"/>
                  </a:lnTo>
                  <a:lnTo>
                    <a:pt x="1963623" y="83819"/>
                  </a:lnTo>
                  <a:lnTo>
                    <a:pt x="1965566" y="88900"/>
                  </a:lnTo>
                  <a:lnTo>
                    <a:pt x="1967293" y="95250"/>
                  </a:lnTo>
                  <a:lnTo>
                    <a:pt x="1971205" y="628643"/>
                  </a:lnTo>
                  <a:lnTo>
                    <a:pt x="1970808" y="633730"/>
                  </a:lnTo>
                  <a:lnTo>
                    <a:pt x="1970709" y="635000"/>
                  </a:lnTo>
                  <a:lnTo>
                    <a:pt x="1969909" y="641350"/>
                  </a:lnTo>
                  <a:lnTo>
                    <a:pt x="1969005" y="646430"/>
                  </a:lnTo>
                  <a:close/>
                </a:path>
                <a:path w="1971675" h="750569" extrusionOk="0">
                  <a:moveTo>
                    <a:pt x="56585" y="33334"/>
                  </a:moveTo>
                  <a:lnTo>
                    <a:pt x="57094" y="32933"/>
                  </a:lnTo>
                  <a:lnTo>
                    <a:pt x="57321" y="32933"/>
                  </a:lnTo>
                  <a:lnTo>
                    <a:pt x="56585" y="33334"/>
                  </a:lnTo>
                  <a:close/>
                </a:path>
                <a:path w="1971675" h="750569" extrusionOk="0">
                  <a:moveTo>
                    <a:pt x="1914619" y="33334"/>
                  </a:moveTo>
                  <a:lnTo>
                    <a:pt x="1913883" y="32933"/>
                  </a:lnTo>
                  <a:lnTo>
                    <a:pt x="1914110" y="32933"/>
                  </a:lnTo>
                  <a:lnTo>
                    <a:pt x="1914619" y="33334"/>
                  </a:lnTo>
                  <a:close/>
                </a:path>
                <a:path w="1971675" h="750569" extrusionOk="0">
                  <a:moveTo>
                    <a:pt x="52576" y="35647"/>
                  </a:moveTo>
                  <a:lnTo>
                    <a:pt x="52638" y="35485"/>
                  </a:lnTo>
                  <a:lnTo>
                    <a:pt x="53072" y="35249"/>
                  </a:lnTo>
                  <a:lnTo>
                    <a:pt x="52576" y="35647"/>
                  </a:lnTo>
                  <a:close/>
                </a:path>
                <a:path w="1971675" h="750569" extrusionOk="0">
                  <a:moveTo>
                    <a:pt x="1918628" y="35647"/>
                  </a:moveTo>
                  <a:lnTo>
                    <a:pt x="1918159" y="35249"/>
                  </a:lnTo>
                  <a:lnTo>
                    <a:pt x="1918566" y="35485"/>
                  </a:lnTo>
                  <a:lnTo>
                    <a:pt x="1918628" y="35647"/>
                  </a:lnTo>
                  <a:close/>
                </a:path>
                <a:path w="1971675" h="750569" extrusionOk="0">
                  <a:moveTo>
                    <a:pt x="44169" y="43260"/>
                  </a:moveTo>
                  <a:lnTo>
                    <a:pt x="44161" y="43098"/>
                  </a:lnTo>
                  <a:lnTo>
                    <a:pt x="44647" y="42666"/>
                  </a:lnTo>
                  <a:lnTo>
                    <a:pt x="44169" y="43260"/>
                  </a:lnTo>
                  <a:close/>
                </a:path>
                <a:path w="1971675" h="750569" extrusionOk="0">
                  <a:moveTo>
                    <a:pt x="1927035" y="43260"/>
                  </a:moveTo>
                  <a:lnTo>
                    <a:pt x="1926570" y="42666"/>
                  </a:lnTo>
                  <a:lnTo>
                    <a:pt x="1927043" y="43098"/>
                  </a:lnTo>
                  <a:lnTo>
                    <a:pt x="1927035" y="43260"/>
                  </a:lnTo>
                  <a:close/>
                </a:path>
                <a:path w="1971675" h="750569" extrusionOk="0">
                  <a:moveTo>
                    <a:pt x="1931567" y="48890"/>
                  </a:moveTo>
                  <a:lnTo>
                    <a:pt x="1930985" y="48336"/>
                  </a:lnTo>
                  <a:lnTo>
                    <a:pt x="1931000" y="48185"/>
                  </a:lnTo>
                  <a:lnTo>
                    <a:pt x="1931567" y="48890"/>
                  </a:lnTo>
                  <a:close/>
                </a:path>
                <a:path w="1971675" h="750569" extrusionOk="0">
                  <a:moveTo>
                    <a:pt x="36517" y="52136"/>
                  </a:moveTo>
                  <a:lnTo>
                    <a:pt x="36488" y="51993"/>
                  </a:lnTo>
                  <a:lnTo>
                    <a:pt x="36967" y="51524"/>
                  </a:lnTo>
                  <a:lnTo>
                    <a:pt x="36616" y="51993"/>
                  </a:lnTo>
                  <a:lnTo>
                    <a:pt x="36517" y="52136"/>
                  </a:lnTo>
                  <a:close/>
                </a:path>
                <a:path w="1971675" h="750569" extrusionOk="0">
                  <a:moveTo>
                    <a:pt x="12011" y="646430"/>
                  </a:moveTo>
                  <a:lnTo>
                    <a:pt x="11798" y="646430"/>
                  </a:lnTo>
                  <a:lnTo>
                    <a:pt x="11747" y="645160"/>
                  </a:lnTo>
                  <a:lnTo>
                    <a:pt x="12011" y="646430"/>
                  </a:lnTo>
                  <a:close/>
                </a:path>
                <a:path w="1971675" h="750569" extrusionOk="0">
                  <a:moveTo>
                    <a:pt x="1966320" y="657860"/>
                  </a:moveTo>
                  <a:lnTo>
                    <a:pt x="1956473" y="657860"/>
                  </a:lnTo>
                  <a:lnTo>
                    <a:pt x="1958073" y="651510"/>
                  </a:lnTo>
                  <a:lnTo>
                    <a:pt x="1959457" y="645160"/>
                  </a:lnTo>
                  <a:lnTo>
                    <a:pt x="1959406" y="646430"/>
                  </a:lnTo>
                  <a:lnTo>
                    <a:pt x="1969005" y="646430"/>
                  </a:lnTo>
                  <a:lnTo>
                    <a:pt x="1968779" y="647700"/>
                  </a:lnTo>
                  <a:lnTo>
                    <a:pt x="1967357" y="654050"/>
                  </a:lnTo>
                  <a:lnTo>
                    <a:pt x="1966320" y="657860"/>
                  </a:lnTo>
                  <a:close/>
                </a:path>
                <a:path w="1971675" h="750569" extrusionOk="0">
                  <a:moveTo>
                    <a:pt x="15041" y="657860"/>
                  </a:moveTo>
                  <a:lnTo>
                    <a:pt x="14732" y="657860"/>
                  </a:lnTo>
                  <a:lnTo>
                    <a:pt x="14668" y="656589"/>
                  </a:lnTo>
                  <a:lnTo>
                    <a:pt x="15041" y="657860"/>
                  </a:lnTo>
                  <a:close/>
                </a:path>
                <a:path w="1971675" h="750569" extrusionOk="0">
                  <a:moveTo>
                    <a:pt x="1949513" y="693419"/>
                  </a:moveTo>
                  <a:lnTo>
                    <a:pt x="1938185" y="693419"/>
                  </a:lnTo>
                  <a:lnTo>
                    <a:pt x="1941499" y="688339"/>
                  </a:lnTo>
                  <a:lnTo>
                    <a:pt x="1944585" y="683260"/>
                  </a:lnTo>
                  <a:lnTo>
                    <a:pt x="1956536" y="656589"/>
                  </a:lnTo>
                  <a:lnTo>
                    <a:pt x="1956473" y="657860"/>
                  </a:lnTo>
                  <a:lnTo>
                    <a:pt x="1966320" y="657860"/>
                  </a:lnTo>
                  <a:lnTo>
                    <a:pt x="1965629" y="660400"/>
                  </a:lnTo>
                  <a:lnTo>
                    <a:pt x="1963623" y="665480"/>
                  </a:lnTo>
                  <a:lnTo>
                    <a:pt x="1961324" y="671830"/>
                  </a:lnTo>
                  <a:lnTo>
                    <a:pt x="1958759" y="676910"/>
                  </a:lnTo>
                  <a:lnTo>
                    <a:pt x="1955825" y="683260"/>
                  </a:lnTo>
                  <a:lnTo>
                    <a:pt x="1952726" y="688339"/>
                  </a:lnTo>
                  <a:lnTo>
                    <a:pt x="1949513" y="693419"/>
                  </a:lnTo>
                  <a:close/>
                </a:path>
                <a:path w="1971675" h="750569" extrusionOk="0">
                  <a:moveTo>
                    <a:pt x="33810" y="693419"/>
                  </a:moveTo>
                  <a:lnTo>
                    <a:pt x="33020" y="693419"/>
                  </a:lnTo>
                  <a:lnTo>
                    <a:pt x="32893" y="692150"/>
                  </a:lnTo>
                  <a:lnTo>
                    <a:pt x="33810" y="693419"/>
                  </a:lnTo>
                  <a:close/>
                </a:path>
                <a:path w="1971675" h="750569" extrusionOk="0">
                  <a:moveTo>
                    <a:pt x="1942947" y="702310"/>
                  </a:moveTo>
                  <a:lnTo>
                    <a:pt x="1930908" y="702310"/>
                  </a:lnTo>
                  <a:lnTo>
                    <a:pt x="1934794" y="697230"/>
                  </a:lnTo>
                  <a:lnTo>
                    <a:pt x="1934654" y="697230"/>
                  </a:lnTo>
                  <a:lnTo>
                    <a:pt x="1938312" y="692150"/>
                  </a:lnTo>
                  <a:lnTo>
                    <a:pt x="1938185" y="693419"/>
                  </a:lnTo>
                  <a:lnTo>
                    <a:pt x="1949513" y="693419"/>
                  </a:lnTo>
                  <a:lnTo>
                    <a:pt x="1945805" y="698500"/>
                  </a:lnTo>
                  <a:lnTo>
                    <a:pt x="1942947" y="702310"/>
                  </a:lnTo>
                  <a:close/>
                </a:path>
                <a:path w="1971675" h="750569" extrusionOk="0">
                  <a:moveTo>
                    <a:pt x="41167" y="702310"/>
                  </a:moveTo>
                  <a:lnTo>
                    <a:pt x="40297" y="702310"/>
                  </a:lnTo>
                  <a:lnTo>
                    <a:pt x="40144" y="701039"/>
                  </a:lnTo>
                  <a:lnTo>
                    <a:pt x="41167" y="702310"/>
                  </a:lnTo>
                  <a:close/>
                </a:path>
                <a:path w="1971675" h="750569" extrusionOk="0">
                  <a:moveTo>
                    <a:pt x="1893112" y="740410"/>
                  </a:moveTo>
                  <a:lnTo>
                    <a:pt x="1855101" y="740410"/>
                  </a:lnTo>
                  <a:lnTo>
                    <a:pt x="1861286" y="739139"/>
                  </a:lnTo>
                  <a:lnTo>
                    <a:pt x="1861045" y="739139"/>
                  </a:lnTo>
                  <a:lnTo>
                    <a:pt x="1867128" y="737869"/>
                  </a:lnTo>
                  <a:lnTo>
                    <a:pt x="1866887" y="737869"/>
                  </a:lnTo>
                  <a:lnTo>
                    <a:pt x="1872869" y="736600"/>
                  </a:lnTo>
                  <a:lnTo>
                    <a:pt x="1872640" y="736600"/>
                  </a:lnTo>
                  <a:lnTo>
                    <a:pt x="1878898" y="735245"/>
                  </a:lnTo>
                  <a:lnTo>
                    <a:pt x="1878470" y="735245"/>
                  </a:lnTo>
                  <a:lnTo>
                    <a:pt x="1883828" y="732874"/>
                  </a:lnTo>
                  <a:lnTo>
                    <a:pt x="1884334" y="732667"/>
                  </a:lnTo>
                  <a:lnTo>
                    <a:pt x="1889808" y="731437"/>
                  </a:lnTo>
                  <a:lnTo>
                    <a:pt x="1889366" y="731437"/>
                  </a:lnTo>
                  <a:lnTo>
                    <a:pt x="1894662" y="728980"/>
                  </a:lnTo>
                  <a:lnTo>
                    <a:pt x="1894459" y="728980"/>
                  </a:lnTo>
                  <a:lnTo>
                    <a:pt x="1899780" y="726439"/>
                  </a:lnTo>
                  <a:lnTo>
                    <a:pt x="1899577" y="726439"/>
                  </a:lnTo>
                  <a:lnTo>
                    <a:pt x="1904592" y="723975"/>
                  </a:lnTo>
                  <a:lnTo>
                    <a:pt x="1904675" y="723808"/>
                  </a:lnTo>
                  <a:lnTo>
                    <a:pt x="1909675" y="720011"/>
                  </a:lnTo>
                  <a:lnTo>
                    <a:pt x="1910111" y="719707"/>
                  </a:lnTo>
                  <a:lnTo>
                    <a:pt x="1914080" y="717623"/>
                  </a:lnTo>
                  <a:lnTo>
                    <a:pt x="1914148" y="717462"/>
                  </a:lnTo>
                  <a:lnTo>
                    <a:pt x="1918703" y="713739"/>
                  </a:lnTo>
                  <a:lnTo>
                    <a:pt x="1918525" y="713739"/>
                  </a:lnTo>
                  <a:lnTo>
                    <a:pt x="1923008" y="709930"/>
                  </a:lnTo>
                  <a:lnTo>
                    <a:pt x="1922843" y="709930"/>
                  </a:lnTo>
                  <a:lnTo>
                    <a:pt x="1927043" y="706201"/>
                  </a:lnTo>
                  <a:lnTo>
                    <a:pt x="1927035" y="706039"/>
                  </a:lnTo>
                  <a:lnTo>
                    <a:pt x="1931060" y="701039"/>
                  </a:lnTo>
                  <a:lnTo>
                    <a:pt x="1930908" y="702310"/>
                  </a:lnTo>
                  <a:lnTo>
                    <a:pt x="1942947" y="702310"/>
                  </a:lnTo>
                  <a:lnTo>
                    <a:pt x="1941995" y="703580"/>
                  </a:lnTo>
                  <a:lnTo>
                    <a:pt x="1937956" y="708660"/>
                  </a:lnTo>
                  <a:lnTo>
                    <a:pt x="1933702" y="712469"/>
                  </a:lnTo>
                  <a:lnTo>
                    <a:pt x="1929244" y="716280"/>
                  </a:lnTo>
                  <a:lnTo>
                    <a:pt x="1924596" y="721360"/>
                  </a:lnTo>
                  <a:lnTo>
                    <a:pt x="1919744" y="725169"/>
                  </a:lnTo>
                  <a:lnTo>
                    <a:pt x="1914702" y="727710"/>
                  </a:lnTo>
                  <a:lnTo>
                    <a:pt x="1909807" y="731437"/>
                  </a:lnTo>
                  <a:lnTo>
                    <a:pt x="1907272" y="732667"/>
                  </a:lnTo>
                  <a:lnTo>
                    <a:pt x="1904326" y="734060"/>
                  </a:lnTo>
                  <a:lnTo>
                    <a:pt x="1898802" y="737869"/>
                  </a:lnTo>
                  <a:lnTo>
                    <a:pt x="1893112" y="740410"/>
                  </a:lnTo>
                  <a:close/>
                </a:path>
                <a:path w="1971675" h="750569" extrusionOk="0">
                  <a:moveTo>
                    <a:pt x="44647" y="706633"/>
                  </a:moveTo>
                  <a:lnTo>
                    <a:pt x="44161" y="706201"/>
                  </a:lnTo>
                  <a:lnTo>
                    <a:pt x="44169" y="706039"/>
                  </a:lnTo>
                  <a:lnTo>
                    <a:pt x="44647" y="706633"/>
                  </a:lnTo>
                  <a:close/>
                </a:path>
                <a:path w="1971675" h="750569" extrusionOk="0">
                  <a:moveTo>
                    <a:pt x="1926557" y="706633"/>
                  </a:moveTo>
                  <a:lnTo>
                    <a:pt x="1927035" y="706039"/>
                  </a:lnTo>
                  <a:lnTo>
                    <a:pt x="1927043" y="706201"/>
                  </a:lnTo>
                  <a:lnTo>
                    <a:pt x="1926557" y="706633"/>
                  </a:lnTo>
                  <a:close/>
                </a:path>
                <a:path w="1971675" h="750569" extrusionOk="0">
                  <a:moveTo>
                    <a:pt x="57481" y="717810"/>
                  </a:moveTo>
                  <a:lnTo>
                    <a:pt x="57124" y="717623"/>
                  </a:lnTo>
                  <a:lnTo>
                    <a:pt x="57056" y="717462"/>
                  </a:lnTo>
                  <a:lnTo>
                    <a:pt x="57481" y="717810"/>
                  </a:lnTo>
                  <a:close/>
                </a:path>
                <a:path w="1971675" h="750569" extrusionOk="0">
                  <a:moveTo>
                    <a:pt x="1913723" y="717810"/>
                  </a:moveTo>
                  <a:lnTo>
                    <a:pt x="1914148" y="717462"/>
                  </a:lnTo>
                  <a:lnTo>
                    <a:pt x="1914080" y="717623"/>
                  </a:lnTo>
                  <a:lnTo>
                    <a:pt x="1913723" y="717810"/>
                  </a:lnTo>
                  <a:close/>
                </a:path>
                <a:path w="1971675" h="750569" extrusionOk="0">
                  <a:moveTo>
                    <a:pt x="61674" y="720011"/>
                  </a:moveTo>
                  <a:lnTo>
                    <a:pt x="61529" y="720011"/>
                  </a:lnTo>
                  <a:lnTo>
                    <a:pt x="61129" y="719707"/>
                  </a:lnTo>
                  <a:lnTo>
                    <a:pt x="61674" y="720011"/>
                  </a:lnTo>
                  <a:close/>
                </a:path>
                <a:path w="1971675" h="750569" extrusionOk="0">
                  <a:moveTo>
                    <a:pt x="1909665" y="720011"/>
                  </a:moveTo>
                  <a:lnTo>
                    <a:pt x="1909530" y="720011"/>
                  </a:lnTo>
                  <a:lnTo>
                    <a:pt x="1910110" y="719707"/>
                  </a:lnTo>
                  <a:lnTo>
                    <a:pt x="1909665" y="720011"/>
                  </a:lnTo>
                  <a:close/>
                </a:path>
                <a:path w="1971675" h="750569" extrusionOk="0">
                  <a:moveTo>
                    <a:pt x="66972" y="724152"/>
                  </a:moveTo>
                  <a:lnTo>
                    <a:pt x="66612" y="723975"/>
                  </a:lnTo>
                  <a:lnTo>
                    <a:pt x="66528" y="723808"/>
                  </a:lnTo>
                  <a:lnTo>
                    <a:pt x="66972" y="724152"/>
                  </a:lnTo>
                  <a:close/>
                </a:path>
                <a:path w="1971675" h="750569" extrusionOk="0">
                  <a:moveTo>
                    <a:pt x="1904232" y="724152"/>
                  </a:moveTo>
                  <a:lnTo>
                    <a:pt x="1904676" y="723808"/>
                  </a:lnTo>
                  <a:lnTo>
                    <a:pt x="1904592" y="723975"/>
                  </a:lnTo>
                  <a:lnTo>
                    <a:pt x="1904232" y="724152"/>
                  </a:lnTo>
                  <a:close/>
                </a:path>
                <a:path w="1971675" h="750569" extrusionOk="0">
                  <a:moveTo>
                    <a:pt x="87376" y="732874"/>
                  </a:moveTo>
                  <a:lnTo>
                    <a:pt x="86908" y="732667"/>
                  </a:lnTo>
                  <a:lnTo>
                    <a:pt x="87097" y="732667"/>
                  </a:lnTo>
                  <a:lnTo>
                    <a:pt x="87376" y="732874"/>
                  </a:lnTo>
                  <a:close/>
                </a:path>
                <a:path w="1971675" h="750569" extrusionOk="0">
                  <a:moveTo>
                    <a:pt x="1883824" y="732874"/>
                  </a:moveTo>
                  <a:lnTo>
                    <a:pt x="1884107" y="732667"/>
                  </a:lnTo>
                  <a:lnTo>
                    <a:pt x="1884292" y="732667"/>
                  </a:lnTo>
                  <a:lnTo>
                    <a:pt x="1883824" y="732874"/>
                  </a:lnTo>
                  <a:close/>
                </a:path>
                <a:path w="1971675" h="750569" extrusionOk="0">
                  <a:moveTo>
                    <a:pt x="1843189" y="750569"/>
                  </a:moveTo>
                  <a:lnTo>
                    <a:pt x="121666" y="750569"/>
                  </a:lnTo>
                  <a:lnTo>
                    <a:pt x="108724" y="748030"/>
                  </a:lnTo>
                  <a:lnTo>
                    <a:pt x="1862721" y="748030"/>
                  </a:lnTo>
                  <a:lnTo>
                    <a:pt x="1856295" y="749300"/>
                  </a:lnTo>
                  <a:lnTo>
                    <a:pt x="1849780" y="749300"/>
                  </a:lnTo>
                  <a:lnTo>
                    <a:pt x="1843189" y="750569"/>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grpSp>
      <p:sp>
        <p:nvSpPr>
          <p:cNvPr id="190" name="Google Shape;190;p31"/>
          <p:cNvSpPr txBox="1"/>
          <p:nvPr/>
        </p:nvSpPr>
        <p:spPr>
          <a:xfrm>
            <a:off x="3950832" y="1199664"/>
            <a:ext cx="5608320" cy="363168"/>
          </a:xfrm>
          <a:prstGeom prst="rect">
            <a:avLst/>
          </a:prstGeom>
          <a:noFill/>
          <a:ln>
            <a:noFill/>
          </a:ln>
        </p:spPr>
        <p:txBody>
          <a:bodyPr spcFirstLastPara="1" wrap="square" lIns="0" tIns="18280" rIns="0" bIns="0" anchor="t" anchorCtr="0">
            <a:spAutoFit/>
          </a:bodyPr>
          <a:lstStyle/>
          <a:p>
            <a:pPr marL="20320">
              <a:buClr>
                <a:srgbClr val="000000"/>
              </a:buClr>
              <a:buSzPts val="1400"/>
            </a:pPr>
            <a:r>
              <a:rPr lang="en" sz="2240">
                <a:solidFill>
                  <a:srgbClr val="000000"/>
                </a:solidFill>
                <a:latin typeface="Arial"/>
                <a:ea typeface="Arial"/>
                <a:cs typeface="Arial"/>
                <a:sym typeface="Arial"/>
              </a:rPr>
              <a:t>Real humans monitor progress of simulation</a:t>
            </a:r>
            <a:endParaRPr sz="2240">
              <a:solidFill>
                <a:srgbClr val="000000"/>
              </a:solidFill>
              <a:latin typeface="Arial"/>
              <a:ea typeface="Arial"/>
              <a:cs typeface="Arial"/>
              <a:sym typeface="Arial"/>
            </a:endParaRPr>
          </a:p>
        </p:txBody>
      </p:sp>
      <p:sp>
        <p:nvSpPr>
          <p:cNvPr id="191" name="Google Shape;191;p31"/>
          <p:cNvSpPr txBox="1"/>
          <p:nvPr/>
        </p:nvSpPr>
        <p:spPr>
          <a:xfrm>
            <a:off x="9954691" y="2092606"/>
            <a:ext cx="1585920" cy="1651734"/>
          </a:xfrm>
          <a:prstGeom prst="rect">
            <a:avLst/>
          </a:prstGeom>
          <a:noFill/>
          <a:ln>
            <a:noFill/>
          </a:ln>
        </p:spPr>
        <p:txBody>
          <a:bodyPr spcFirstLastPara="1" wrap="square" lIns="0" tIns="15240" rIns="0" bIns="0" anchor="t" anchorCtr="0">
            <a:spAutoFit/>
          </a:bodyPr>
          <a:lstStyle/>
          <a:p>
            <a:pPr marL="20320" marR="325112" indent="162556">
              <a:lnSpc>
                <a:spcPct val="100899"/>
              </a:lnSpc>
              <a:buClr>
                <a:srgbClr val="000000"/>
              </a:buClr>
              <a:buSzPts val="1400"/>
            </a:pPr>
            <a:r>
              <a:rPr lang="en" sz="2240" dirty="0">
                <a:solidFill>
                  <a:srgbClr val="FFFFFF"/>
                </a:solidFill>
                <a:latin typeface="Arial"/>
                <a:ea typeface="Arial"/>
                <a:cs typeface="Arial"/>
                <a:sym typeface="Arial"/>
              </a:rPr>
              <a:t>Human AI Mentor</a:t>
            </a:r>
            <a:endParaRPr sz="2240" dirty="0">
              <a:solidFill>
                <a:srgbClr val="000000"/>
              </a:solidFill>
              <a:latin typeface="Arial"/>
              <a:ea typeface="Arial"/>
              <a:cs typeface="Arial"/>
              <a:sym typeface="Arial"/>
            </a:endParaRPr>
          </a:p>
          <a:p>
            <a:pPr marL="650224">
              <a:lnSpc>
                <a:spcPct val="100899"/>
              </a:lnSpc>
              <a:spcBef>
                <a:spcPts val="1920"/>
              </a:spcBef>
              <a:buClr>
                <a:srgbClr val="000000"/>
              </a:buClr>
              <a:buSzPts val="1400"/>
            </a:pPr>
            <a:r>
              <a:rPr lang="en" sz="2240" dirty="0">
                <a:solidFill>
                  <a:srgbClr val="FFFFFF"/>
                </a:solidFill>
                <a:latin typeface="Arial"/>
                <a:ea typeface="Arial"/>
                <a:cs typeface="Arial"/>
                <a:sym typeface="Arial"/>
              </a:rPr>
              <a:t>Human </a:t>
            </a:r>
            <a:r>
              <a:rPr lang="en" sz="2240" dirty="0" err="1">
                <a:solidFill>
                  <a:srgbClr val="FFFFFF"/>
                </a:solidFill>
                <a:latin typeface="Arial"/>
                <a:ea typeface="Arial"/>
                <a:cs typeface="Arial"/>
                <a:sym typeface="Arial"/>
              </a:rPr>
              <a:t>MLOps</a:t>
            </a:r>
            <a:endParaRPr sz="2240" dirty="0">
              <a:solidFill>
                <a:srgbClr val="000000"/>
              </a:solidFill>
              <a:latin typeface="Arial"/>
              <a:ea typeface="Arial"/>
              <a:cs typeface="Arial"/>
              <a:sym typeface="Arial"/>
            </a:endParaRPr>
          </a:p>
        </p:txBody>
      </p:sp>
      <p:grpSp>
        <p:nvGrpSpPr>
          <p:cNvPr id="192" name="Google Shape;192;p31"/>
          <p:cNvGrpSpPr/>
          <p:nvPr/>
        </p:nvGrpSpPr>
        <p:grpSpPr>
          <a:xfrm>
            <a:off x="1185064" y="2443279"/>
            <a:ext cx="5156408" cy="2047919"/>
            <a:chOff x="987552" y="2036064"/>
            <a:chExt cx="4297006" cy="1706599"/>
          </a:xfrm>
        </p:grpSpPr>
        <p:pic>
          <p:nvPicPr>
            <p:cNvPr id="193" name="Google Shape;193;p31"/>
            <p:cNvPicPr preferRelativeResize="0"/>
            <p:nvPr/>
          </p:nvPicPr>
          <p:blipFill rotWithShape="1">
            <a:blip r:embed="rId6">
              <a:alphaModFix/>
            </a:blip>
            <a:srcRect/>
            <a:stretch/>
          </p:blipFill>
          <p:spPr>
            <a:xfrm>
              <a:off x="987552" y="2036064"/>
              <a:ext cx="1543811" cy="236220"/>
            </a:xfrm>
            <a:prstGeom prst="rect">
              <a:avLst/>
            </a:prstGeom>
            <a:noFill/>
            <a:ln>
              <a:noFill/>
            </a:ln>
          </p:spPr>
        </p:pic>
        <p:pic>
          <p:nvPicPr>
            <p:cNvPr id="194" name="Google Shape;194;p31"/>
            <p:cNvPicPr preferRelativeResize="0"/>
            <p:nvPr/>
          </p:nvPicPr>
          <p:blipFill rotWithShape="1">
            <a:blip r:embed="rId7">
              <a:alphaModFix/>
            </a:blip>
            <a:srcRect/>
            <a:stretch/>
          </p:blipFill>
          <p:spPr>
            <a:xfrm>
              <a:off x="1037844" y="2264664"/>
              <a:ext cx="1280159" cy="292608"/>
            </a:xfrm>
            <a:prstGeom prst="rect">
              <a:avLst/>
            </a:prstGeom>
            <a:noFill/>
            <a:ln>
              <a:noFill/>
            </a:ln>
          </p:spPr>
        </p:pic>
        <p:pic>
          <p:nvPicPr>
            <p:cNvPr id="195" name="Google Shape;195;p31"/>
            <p:cNvPicPr preferRelativeResize="0"/>
            <p:nvPr/>
          </p:nvPicPr>
          <p:blipFill rotWithShape="1">
            <a:blip r:embed="rId8">
              <a:alphaModFix/>
            </a:blip>
            <a:srcRect/>
            <a:stretch/>
          </p:blipFill>
          <p:spPr>
            <a:xfrm>
              <a:off x="1066800" y="2540508"/>
              <a:ext cx="1234439" cy="236220"/>
            </a:xfrm>
            <a:prstGeom prst="rect">
              <a:avLst/>
            </a:prstGeom>
            <a:noFill/>
            <a:ln>
              <a:noFill/>
            </a:ln>
          </p:spPr>
        </p:pic>
        <p:sp>
          <p:nvSpPr>
            <p:cNvPr id="196" name="Google Shape;196;p31"/>
            <p:cNvSpPr/>
            <p:nvPr/>
          </p:nvSpPr>
          <p:spPr>
            <a:xfrm>
              <a:off x="3651503" y="3304032"/>
              <a:ext cx="1628139" cy="434339"/>
            </a:xfrm>
            <a:custGeom>
              <a:avLst/>
              <a:gdLst/>
              <a:ahLst/>
              <a:cxnLst/>
              <a:rect l="l" t="t" r="r" b="b"/>
              <a:pathLst>
                <a:path w="1628139" h="434339" extrusionOk="0">
                  <a:moveTo>
                    <a:pt x="1556004" y="434339"/>
                  </a:moveTo>
                  <a:lnTo>
                    <a:pt x="73151" y="434339"/>
                  </a:lnTo>
                  <a:lnTo>
                    <a:pt x="44914" y="428548"/>
                  </a:lnTo>
                  <a:lnTo>
                    <a:pt x="21807" y="412923"/>
                  </a:lnTo>
                  <a:lnTo>
                    <a:pt x="6084" y="389718"/>
                  </a:lnTo>
                  <a:lnTo>
                    <a:pt x="0" y="361188"/>
                  </a:lnTo>
                  <a:lnTo>
                    <a:pt x="0" y="73151"/>
                  </a:lnTo>
                  <a:lnTo>
                    <a:pt x="6084" y="44564"/>
                  </a:lnTo>
                  <a:lnTo>
                    <a:pt x="21807" y="21340"/>
                  </a:lnTo>
                  <a:lnTo>
                    <a:pt x="44914" y="5734"/>
                  </a:lnTo>
                  <a:lnTo>
                    <a:pt x="73151" y="0"/>
                  </a:lnTo>
                  <a:lnTo>
                    <a:pt x="1556004" y="0"/>
                  </a:lnTo>
                  <a:lnTo>
                    <a:pt x="1583889" y="5734"/>
                  </a:lnTo>
                  <a:lnTo>
                    <a:pt x="1606719" y="21340"/>
                  </a:lnTo>
                  <a:lnTo>
                    <a:pt x="1622099" y="44564"/>
                  </a:lnTo>
                  <a:lnTo>
                    <a:pt x="1627632" y="73151"/>
                  </a:lnTo>
                  <a:lnTo>
                    <a:pt x="1627632" y="361188"/>
                  </a:lnTo>
                  <a:lnTo>
                    <a:pt x="1622099" y="389718"/>
                  </a:lnTo>
                  <a:lnTo>
                    <a:pt x="1606719" y="412923"/>
                  </a:lnTo>
                  <a:lnTo>
                    <a:pt x="1583889" y="428548"/>
                  </a:lnTo>
                  <a:lnTo>
                    <a:pt x="1556004" y="434339"/>
                  </a:lnTo>
                  <a:close/>
                </a:path>
              </a:pathLst>
            </a:custGeom>
            <a:solidFill>
              <a:srgbClr val="6EA8DC"/>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sp>
          <p:nvSpPr>
            <p:cNvPr id="197" name="Google Shape;197;p31"/>
            <p:cNvSpPr/>
            <p:nvPr/>
          </p:nvSpPr>
          <p:spPr>
            <a:xfrm>
              <a:off x="3647529" y="3299434"/>
              <a:ext cx="1637029" cy="443229"/>
            </a:xfrm>
            <a:custGeom>
              <a:avLst/>
              <a:gdLst/>
              <a:ahLst/>
              <a:cxnLst/>
              <a:rect l="l" t="t" r="r" b="b"/>
              <a:pathLst>
                <a:path w="1637029" h="443229" extrusionOk="0">
                  <a:moveTo>
                    <a:pt x="1574927" y="1270"/>
                  </a:moveTo>
                  <a:lnTo>
                    <a:pt x="61366" y="1270"/>
                  </a:lnTo>
                  <a:lnTo>
                    <a:pt x="65163" y="0"/>
                  </a:lnTo>
                  <a:lnTo>
                    <a:pt x="1571358" y="0"/>
                  </a:lnTo>
                  <a:lnTo>
                    <a:pt x="1574927" y="1270"/>
                  </a:lnTo>
                  <a:close/>
                </a:path>
                <a:path w="1637029" h="443229" extrusionOk="0">
                  <a:moveTo>
                    <a:pt x="44787" y="425349"/>
                  </a:moveTo>
                  <a:lnTo>
                    <a:pt x="27680" y="425349"/>
                  </a:lnTo>
                  <a:lnTo>
                    <a:pt x="22326" y="420370"/>
                  </a:lnTo>
                  <a:lnTo>
                    <a:pt x="17665" y="415289"/>
                  </a:lnTo>
                  <a:lnTo>
                    <a:pt x="17373" y="414020"/>
                  </a:lnTo>
                  <a:lnTo>
                    <a:pt x="13004" y="408939"/>
                  </a:lnTo>
                  <a:lnTo>
                    <a:pt x="11125" y="406400"/>
                  </a:lnTo>
                  <a:lnTo>
                    <a:pt x="9271" y="402589"/>
                  </a:lnTo>
                  <a:lnTo>
                    <a:pt x="7556" y="398779"/>
                  </a:lnTo>
                  <a:lnTo>
                    <a:pt x="6007" y="396239"/>
                  </a:lnTo>
                  <a:lnTo>
                    <a:pt x="0" y="72389"/>
                  </a:lnTo>
                  <a:lnTo>
                    <a:pt x="203" y="69850"/>
                  </a:lnTo>
                  <a:lnTo>
                    <a:pt x="304" y="68579"/>
                  </a:lnTo>
                  <a:lnTo>
                    <a:pt x="5918" y="46989"/>
                  </a:lnTo>
                  <a:lnTo>
                    <a:pt x="7454" y="43179"/>
                  </a:lnTo>
                  <a:lnTo>
                    <a:pt x="9156" y="39370"/>
                  </a:lnTo>
                  <a:lnTo>
                    <a:pt x="11010" y="36829"/>
                  </a:lnTo>
                  <a:lnTo>
                    <a:pt x="13004" y="33020"/>
                  </a:lnTo>
                  <a:lnTo>
                    <a:pt x="17373" y="27939"/>
                  </a:lnTo>
                  <a:lnTo>
                    <a:pt x="17665" y="26670"/>
                  </a:lnTo>
                  <a:lnTo>
                    <a:pt x="22326" y="21589"/>
                  </a:lnTo>
                  <a:lnTo>
                    <a:pt x="25157" y="18956"/>
                  </a:lnTo>
                  <a:lnTo>
                    <a:pt x="28050" y="16348"/>
                  </a:lnTo>
                  <a:lnTo>
                    <a:pt x="33985" y="12700"/>
                  </a:lnTo>
                  <a:lnTo>
                    <a:pt x="36931" y="10160"/>
                  </a:lnTo>
                  <a:lnTo>
                    <a:pt x="40157" y="8889"/>
                  </a:lnTo>
                  <a:lnTo>
                    <a:pt x="43472" y="6350"/>
                  </a:lnTo>
                  <a:lnTo>
                    <a:pt x="50393" y="3810"/>
                  </a:lnTo>
                  <a:lnTo>
                    <a:pt x="50609" y="3810"/>
                  </a:lnTo>
                  <a:lnTo>
                    <a:pt x="53975" y="2539"/>
                  </a:lnTo>
                  <a:lnTo>
                    <a:pt x="57632" y="1270"/>
                  </a:lnTo>
                  <a:lnTo>
                    <a:pt x="1578660" y="1270"/>
                  </a:lnTo>
                  <a:lnTo>
                    <a:pt x="1585912" y="3810"/>
                  </a:lnTo>
                  <a:lnTo>
                    <a:pt x="1592834" y="6350"/>
                  </a:lnTo>
                  <a:lnTo>
                    <a:pt x="1596161" y="8889"/>
                  </a:lnTo>
                  <a:lnTo>
                    <a:pt x="70218" y="8889"/>
                  </a:lnTo>
                  <a:lnTo>
                    <a:pt x="66598" y="10160"/>
                  </a:lnTo>
                  <a:lnTo>
                    <a:pt x="63500" y="10160"/>
                  </a:lnTo>
                  <a:lnTo>
                    <a:pt x="60007" y="11429"/>
                  </a:lnTo>
                  <a:lnTo>
                    <a:pt x="57023" y="11429"/>
                  </a:lnTo>
                  <a:lnTo>
                    <a:pt x="53670" y="12700"/>
                  </a:lnTo>
                  <a:lnTo>
                    <a:pt x="53886" y="12700"/>
                  </a:lnTo>
                  <a:lnTo>
                    <a:pt x="50596" y="13970"/>
                  </a:lnTo>
                  <a:lnTo>
                    <a:pt x="50812" y="13970"/>
                  </a:lnTo>
                  <a:lnTo>
                    <a:pt x="47612" y="15239"/>
                  </a:lnTo>
                  <a:lnTo>
                    <a:pt x="47815" y="15239"/>
                  </a:lnTo>
                  <a:lnTo>
                    <a:pt x="45100" y="16348"/>
                  </a:lnTo>
                  <a:lnTo>
                    <a:pt x="41990" y="18956"/>
                  </a:lnTo>
                  <a:lnTo>
                    <a:pt x="41901" y="19119"/>
                  </a:lnTo>
                  <a:lnTo>
                    <a:pt x="40051" y="19879"/>
                  </a:lnTo>
                  <a:lnTo>
                    <a:pt x="39341" y="20218"/>
                  </a:lnTo>
                  <a:lnTo>
                    <a:pt x="39556" y="20218"/>
                  </a:lnTo>
                  <a:lnTo>
                    <a:pt x="33845" y="24129"/>
                  </a:lnTo>
                  <a:lnTo>
                    <a:pt x="34201" y="24129"/>
                  </a:lnTo>
                  <a:lnTo>
                    <a:pt x="30343" y="27939"/>
                  </a:lnTo>
                  <a:lnTo>
                    <a:pt x="29375" y="27939"/>
                  </a:lnTo>
                  <a:lnTo>
                    <a:pt x="24714" y="33020"/>
                  </a:lnTo>
                  <a:lnTo>
                    <a:pt x="24993" y="33020"/>
                  </a:lnTo>
                  <a:lnTo>
                    <a:pt x="21661" y="38100"/>
                  </a:lnTo>
                  <a:lnTo>
                    <a:pt x="21031" y="38100"/>
                  </a:lnTo>
                  <a:lnTo>
                    <a:pt x="19778" y="40639"/>
                  </a:lnTo>
                  <a:lnTo>
                    <a:pt x="19265" y="40639"/>
                  </a:lnTo>
                  <a:lnTo>
                    <a:pt x="17627" y="44450"/>
                  </a:lnTo>
                  <a:lnTo>
                    <a:pt x="16141" y="46989"/>
                  </a:lnTo>
                  <a:lnTo>
                    <a:pt x="15168" y="49529"/>
                  </a:lnTo>
                  <a:lnTo>
                    <a:pt x="14782" y="49529"/>
                  </a:lnTo>
                  <a:lnTo>
                    <a:pt x="13563" y="53339"/>
                  </a:lnTo>
                  <a:lnTo>
                    <a:pt x="12496" y="55879"/>
                  </a:lnTo>
                  <a:lnTo>
                    <a:pt x="11582" y="59689"/>
                  </a:lnTo>
                  <a:lnTo>
                    <a:pt x="11040" y="62229"/>
                  </a:lnTo>
                  <a:lnTo>
                    <a:pt x="10820" y="62229"/>
                  </a:lnTo>
                  <a:lnTo>
                    <a:pt x="10223" y="66039"/>
                  </a:lnTo>
                  <a:lnTo>
                    <a:pt x="9512" y="72389"/>
                  </a:lnTo>
                  <a:lnTo>
                    <a:pt x="9499" y="369570"/>
                  </a:lnTo>
                  <a:lnTo>
                    <a:pt x="9685" y="372110"/>
                  </a:lnTo>
                  <a:lnTo>
                    <a:pt x="9778" y="373379"/>
                  </a:lnTo>
                  <a:lnTo>
                    <a:pt x="10769" y="379729"/>
                  </a:lnTo>
                  <a:lnTo>
                    <a:pt x="11518" y="382270"/>
                  </a:lnTo>
                  <a:lnTo>
                    <a:pt x="12420" y="386079"/>
                  </a:lnTo>
                  <a:lnTo>
                    <a:pt x="13487" y="388620"/>
                  </a:lnTo>
                  <a:lnTo>
                    <a:pt x="14681" y="392429"/>
                  </a:lnTo>
                  <a:lnTo>
                    <a:pt x="16040" y="394970"/>
                  </a:lnTo>
                  <a:lnTo>
                    <a:pt x="17525" y="397510"/>
                  </a:lnTo>
                  <a:lnTo>
                    <a:pt x="19151" y="401320"/>
                  </a:lnTo>
                  <a:lnTo>
                    <a:pt x="21031" y="403860"/>
                  </a:lnTo>
                  <a:lnTo>
                    <a:pt x="20827" y="403860"/>
                  </a:lnTo>
                  <a:lnTo>
                    <a:pt x="24993" y="408939"/>
                  </a:lnTo>
                  <a:lnTo>
                    <a:pt x="24714" y="408939"/>
                  </a:lnTo>
                  <a:lnTo>
                    <a:pt x="29375" y="414020"/>
                  </a:lnTo>
                  <a:lnTo>
                    <a:pt x="29057" y="414020"/>
                  </a:lnTo>
                  <a:lnTo>
                    <a:pt x="34201" y="417829"/>
                  </a:lnTo>
                  <a:lnTo>
                    <a:pt x="33845" y="417829"/>
                  </a:lnTo>
                  <a:lnTo>
                    <a:pt x="39408" y="421639"/>
                  </a:lnTo>
                  <a:lnTo>
                    <a:pt x="39128" y="421639"/>
                  </a:lnTo>
                  <a:lnTo>
                    <a:pt x="42062" y="424179"/>
                  </a:lnTo>
                  <a:lnTo>
                    <a:pt x="43389" y="424179"/>
                  </a:lnTo>
                  <a:lnTo>
                    <a:pt x="44787" y="425349"/>
                  </a:lnTo>
                  <a:close/>
                </a:path>
                <a:path w="1637029" h="443229" extrusionOk="0">
                  <a:moveTo>
                    <a:pt x="1612488" y="20218"/>
                  </a:moveTo>
                  <a:lnTo>
                    <a:pt x="1597157" y="20218"/>
                  </a:lnTo>
                  <a:lnTo>
                    <a:pt x="1596374" y="19879"/>
                  </a:lnTo>
                  <a:lnTo>
                    <a:pt x="1594732" y="19119"/>
                  </a:lnTo>
                  <a:lnTo>
                    <a:pt x="1591432" y="16348"/>
                  </a:lnTo>
                  <a:lnTo>
                    <a:pt x="1588706" y="15239"/>
                  </a:lnTo>
                  <a:lnTo>
                    <a:pt x="1588909" y="15239"/>
                  </a:lnTo>
                  <a:lnTo>
                    <a:pt x="1585709" y="13970"/>
                  </a:lnTo>
                  <a:lnTo>
                    <a:pt x="1585925" y="13970"/>
                  </a:lnTo>
                  <a:lnTo>
                    <a:pt x="1582635" y="12700"/>
                  </a:lnTo>
                  <a:lnTo>
                    <a:pt x="1582864" y="12700"/>
                  </a:lnTo>
                  <a:lnTo>
                    <a:pt x="1579499" y="11429"/>
                  </a:lnTo>
                  <a:lnTo>
                    <a:pt x="1576514" y="11429"/>
                  </a:lnTo>
                  <a:lnTo>
                    <a:pt x="1573022" y="10160"/>
                  </a:lnTo>
                  <a:lnTo>
                    <a:pt x="1569923" y="10160"/>
                  </a:lnTo>
                  <a:lnTo>
                    <a:pt x="1566303" y="8889"/>
                  </a:lnTo>
                  <a:lnTo>
                    <a:pt x="1596364" y="8889"/>
                  </a:lnTo>
                  <a:lnTo>
                    <a:pt x="1599399" y="10160"/>
                  </a:lnTo>
                  <a:lnTo>
                    <a:pt x="1602536" y="12700"/>
                  </a:lnTo>
                  <a:lnTo>
                    <a:pt x="1608471" y="16348"/>
                  </a:lnTo>
                  <a:lnTo>
                    <a:pt x="1611211" y="18956"/>
                  </a:lnTo>
                  <a:lnTo>
                    <a:pt x="1612488" y="20218"/>
                  </a:lnTo>
                  <a:close/>
                </a:path>
                <a:path w="1637029" h="443229" extrusionOk="0">
                  <a:moveTo>
                    <a:pt x="39556" y="20218"/>
                  </a:moveTo>
                  <a:lnTo>
                    <a:pt x="39364" y="20218"/>
                  </a:lnTo>
                  <a:lnTo>
                    <a:pt x="40147" y="19879"/>
                  </a:lnTo>
                  <a:lnTo>
                    <a:pt x="39556" y="20218"/>
                  </a:lnTo>
                  <a:close/>
                </a:path>
                <a:path w="1637029" h="443229" extrusionOk="0">
                  <a:moveTo>
                    <a:pt x="1607464" y="29210"/>
                  </a:moveTo>
                  <a:lnTo>
                    <a:pt x="1602333" y="24129"/>
                  </a:lnTo>
                  <a:lnTo>
                    <a:pt x="1602676" y="24129"/>
                  </a:lnTo>
                  <a:lnTo>
                    <a:pt x="1596470" y="19879"/>
                  </a:lnTo>
                  <a:lnTo>
                    <a:pt x="1597157" y="20218"/>
                  </a:lnTo>
                  <a:lnTo>
                    <a:pt x="1612488" y="20218"/>
                  </a:lnTo>
                  <a:lnTo>
                    <a:pt x="1613877" y="21589"/>
                  </a:lnTo>
                  <a:lnTo>
                    <a:pt x="1614195" y="21589"/>
                  </a:lnTo>
                  <a:lnTo>
                    <a:pt x="1618869" y="26670"/>
                  </a:lnTo>
                  <a:lnTo>
                    <a:pt x="1619798" y="27939"/>
                  </a:lnTo>
                  <a:lnTo>
                    <a:pt x="1607146" y="27939"/>
                  </a:lnTo>
                  <a:lnTo>
                    <a:pt x="1607464" y="29210"/>
                  </a:lnTo>
                  <a:close/>
                </a:path>
                <a:path w="1637029" h="443229" extrusionOk="0">
                  <a:moveTo>
                    <a:pt x="29057" y="29210"/>
                  </a:moveTo>
                  <a:lnTo>
                    <a:pt x="29375" y="27939"/>
                  </a:lnTo>
                  <a:lnTo>
                    <a:pt x="30343" y="27939"/>
                  </a:lnTo>
                  <a:lnTo>
                    <a:pt x="29057" y="29210"/>
                  </a:lnTo>
                  <a:close/>
                </a:path>
                <a:path w="1637029" h="443229" extrusionOk="0">
                  <a:moveTo>
                    <a:pt x="1615694" y="39370"/>
                  </a:moveTo>
                  <a:lnTo>
                    <a:pt x="1611528" y="33020"/>
                  </a:lnTo>
                  <a:lnTo>
                    <a:pt x="1611820" y="33020"/>
                  </a:lnTo>
                  <a:lnTo>
                    <a:pt x="1607146" y="27939"/>
                  </a:lnTo>
                  <a:lnTo>
                    <a:pt x="1619798" y="27939"/>
                  </a:lnTo>
                  <a:lnTo>
                    <a:pt x="1623517" y="33020"/>
                  </a:lnTo>
                  <a:lnTo>
                    <a:pt x="1625396" y="36829"/>
                  </a:lnTo>
                  <a:lnTo>
                    <a:pt x="1626330" y="38100"/>
                  </a:lnTo>
                  <a:lnTo>
                    <a:pt x="1615490" y="38100"/>
                  </a:lnTo>
                  <a:lnTo>
                    <a:pt x="1615694" y="39370"/>
                  </a:lnTo>
                  <a:close/>
                </a:path>
                <a:path w="1637029" h="443229" extrusionOk="0">
                  <a:moveTo>
                    <a:pt x="20827" y="39370"/>
                  </a:moveTo>
                  <a:lnTo>
                    <a:pt x="21031" y="38100"/>
                  </a:lnTo>
                  <a:lnTo>
                    <a:pt x="21661" y="38100"/>
                  </a:lnTo>
                  <a:lnTo>
                    <a:pt x="20827" y="39370"/>
                  </a:lnTo>
                  <a:close/>
                </a:path>
                <a:path w="1637029" h="443229" extrusionOk="0">
                  <a:moveTo>
                    <a:pt x="1617383" y="41910"/>
                  </a:moveTo>
                  <a:lnTo>
                    <a:pt x="1615490" y="38100"/>
                  </a:lnTo>
                  <a:lnTo>
                    <a:pt x="1626330" y="38100"/>
                  </a:lnTo>
                  <a:lnTo>
                    <a:pt x="1627263" y="39370"/>
                  </a:lnTo>
                  <a:lnTo>
                    <a:pt x="1627830" y="40639"/>
                  </a:lnTo>
                  <a:lnTo>
                    <a:pt x="1617256" y="40639"/>
                  </a:lnTo>
                  <a:lnTo>
                    <a:pt x="1617383" y="41910"/>
                  </a:lnTo>
                  <a:close/>
                </a:path>
                <a:path w="1637029" h="443229" extrusionOk="0">
                  <a:moveTo>
                    <a:pt x="19151" y="41910"/>
                  </a:moveTo>
                  <a:lnTo>
                    <a:pt x="19265" y="40639"/>
                  </a:lnTo>
                  <a:lnTo>
                    <a:pt x="19778" y="40639"/>
                  </a:lnTo>
                  <a:lnTo>
                    <a:pt x="19151" y="41910"/>
                  </a:lnTo>
                  <a:close/>
                </a:path>
                <a:path w="1637029" h="443229" extrusionOk="0">
                  <a:moveTo>
                    <a:pt x="1621840" y="50800"/>
                  </a:moveTo>
                  <a:lnTo>
                    <a:pt x="1620481" y="46989"/>
                  </a:lnTo>
                  <a:lnTo>
                    <a:pt x="1618996" y="44450"/>
                  </a:lnTo>
                  <a:lnTo>
                    <a:pt x="1617256" y="40639"/>
                  </a:lnTo>
                  <a:lnTo>
                    <a:pt x="1627830" y="40639"/>
                  </a:lnTo>
                  <a:lnTo>
                    <a:pt x="1628965" y="43179"/>
                  </a:lnTo>
                  <a:lnTo>
                    <a:pt x="1630514" y="45720"/>
                  </a:lnTo>
                  <a:lnTo>
                    <a:pt x="1631988" y="49529"/>
                  </a:lnTo>
                  <a:lnTo>
                    <a:pt x="1621739" y="49529"/>
                  </a:lnTo>
                  <a:lnTo>
                    <a:pt x="1621840" y="50800"/>
                  </a:lnTo>
                  <a:close/>
                </a:path>
                <a:path w="1637029" h="443229" extrusionOk="0">
                  <a:moveTo>
                    <a:pt x="14681" y="50800"/>
                  </a:moveTo>
                  <a:lnTo>
                    <a:pt x="14782" y="49529"/>
                  </a:lnTo>
                  <a:lnTo>
                    <a:pt x="15168" y="49529"/>
                  </a:lnTo>
                  <a:lnTo>
                    <a:pt x="14681" y="50800"/>
                  </a:lnTo>
                  <a:close/>
                </a:path>
                <a:path w="1637029" h="443229" extrusionOk="0">
                  <a:moveTo>
                    <a:pt x="1625752" y="63500"/>
                  </a:moveTo>
                  <a:lnTo>
                    <a:pt x="1625003" y="59689"/>
                  </a:lnTo>
                  <a:lnTo>
                    <a:pt x="1624101" y="55879"/>
                  </a:lnTo>
                  <a:lnTo>
                    <a:pt x="1623034" y="53339"/>
                  </a:lnTo>
                  <a:lnTo>
                    <a:pt x="1621739" y="49529"/>
                  </a:lnTo>
                  <a:lnTo>
                    <a:pt x="1631988" y="49529"/>
                  </a:lnTo>
                  <a:lnTo>
                    <a:pt x="1633194" y="53339"/>
                  </a:lnTo>
                  <a:lnTo>
                    <a:pt x="1634159" y="57150"/>
                  </a:lnTo>
                  <a:lnTo>
                    <a:pt x="1635036" y="60960"/>
                  </a:lnTo>
                  <a:lnTo>
                    <a:pt x="1635264" y="62229"/>
                  </a:lnTo>
                  <a:lnTo>
                    <a:pt x="1625701" y="62229"/>
                  </a:lnTo>
                  <a:lnTo>
                    <a:pt x="1625752" y="63500"/>
                  </a:lnTo>
                  <a:close/>
                </a:path>
                <a:path w="1637029" h="443229" extrusionOk="0">
                  <a:moveTo>
                    <a:pt x="10769" y="63500"/>
                  </a:moveTo>
                  <a:lnTo>
                    <a:pt x="10820" y="62229"/>
                  </a:lnTo>
                  <a:lnTo>
                    <a:pt x="11040" y="62229"/>
                  </a:lnTo>
                  <a:lnTo>
                    <a:pt x="10769" y="63500"/>
                  </a:lnTo>
                  <a:close/>
                </a:path>
                <a:path w="1637029" h="443229" extrusionOk="0">
                  <a:moveTo>
                    <a:pt x="1636242" y="373379"/>
                  </a:moveTo>
                  <a:lnTo>
                    <a:pt x="1626743" y="373379"/>
                  </a:lnTo>
                  <a:lnTo>
                    <a:pt x="1627009" y="369570"/>
                  </a:lnTo>
                  <a:lnTo>
                    <a:pt x="1627022" y="72389"/>
                  </a:lnTo>
                  <a:lnTo>
                    <a:pt x="1626768" y="69850"/>
                  </a:lnTo>
                  <a:lnTo>
                    <a:pt x="1626336" y="66039"/>
                  </a:lnTo>
                  <a:lnTo>
                    <a:pt x="1625701" y="62229"/>
                  </a:lnTo>
                  <a:lnTo>
                    <a:pt x="1635264" y="62229"/>
                  </a:lnTo>
                  <a:lnTo>
                    <a:pt x="1635721" y="64770"/>
                  </a:lnTo>
                  <a:lnTo>
                    <a:pt x="1636217" y="68579"/>
                  </a:lnTo>
                  <a:lnTo>
                    <a:pt x="1636522" y="72389"/>
                  </a:lnTo>
                  <a:lnTo>
                    <a:pt x="1636522" y="369570"/>
                  </a:lnTo>
                  <a:lnTo>
                    <a:pt x="1636335" y="372110"/>
                  </a:lnTo>
                  <a:lnTo>
                    <a:pt x="1636242" y="373379"/>
                  </a:lnTo>
                  <a:close/>
                </a:path>
                <a:path w="1637029" h="443229" extrusionOk="0">
                  <a:moveTo>
                    <a:pt x="1610020" y="424179"/>
                  </a:moveTo>
                  <a:lnTo>
                    <a:pt x="1594459" y="424179"/>
                  </a:lnTo>
                  <a:lnTo>
                    <a:pt x="1597393" y="421639"/>
                  </a:lnTo>
                  <a:lnTo>
                    <a:pt x="1597113" y="421639"/>
                  </a:lnTo>
                  <a:lnTo>
                    <a:pt x="1602676" y="417829"/>
                  </a:lnTo>
                  <a:lnTo>
                    <a:pt x="1602333" y="417829"/>
                  </a:lnTo>
                  <a:lnTo>
                    <a:pt x="1607464" y="414020"/>
                  </a:lnTo>
                  <a:lnTo>
                    <a:pt x="1607146" y="414020"/>
                  </a:lnTo>
                  <a:lnTo>
                    <a:pt x="1611820" y="408939"/>
                  </a:lnTo>
                  <a:lnTo>
                    <a:pt x="1611528" y="408939"/>
                  </a:lnTo>
                  <a:lnTo>
                    <a:pt x="1615694" y="403860"/>
                  </a:lnTo>
                  <a:lnTo>
                    <a:pt x="1615490" y="403860"/>
                  </a:lnTo>
                  <a:lnTo>
                    <a:pt x="1617256" y="401320"/>
                  </a:lnTo>
                  <a:lnTo>
                    <a:pt x="1618894" y="397510"/>
                  </a:lnTo>
                  <a:lnTo>
                    <a:pt x="1620393" y="394970"/>
                  </a:lnTo>
                  <a:lnTo>
                    <a:pt x="1621739" y="392429"/>
                  </a:lnTo>
                  <a:lnTo>
                    <a:pt x="1622958" y="388620"/>
                  </a:lnTo>
                  <a:lnTo>
                    <a:pt x="1624025" y="386079"/>
                  </a:lnTo>
                  <a:lnTo>
                    <a:pt x="1624939" y="382270"/>
                  </a:lnTo>
                  <a:lnTo>
                    <a:pt x="1625701" y="379729"/>
                  </a:lnTo>
                  <a:lnTo>
                    <a:pt x="1626298" y="375920"/>
                  </a:lnTo>
                  <a:lnTo>
                    <a:pt x="1626768" y="372110"/>
                  </a:lnTo>
                  <a:lnTo>
                    <a:pt x="1626743" y="373379"/>
                  </a:lnTo>
                  <a:lnTo>
                    <a:pt x="1636242" y="373379"/>
                  </a:lnTo>
                  <a:lnTo>
                    <a:pt x="1635721" y="377189"/>
                  </a:lnTo>
                  <a:lnTo>
                    <a:pt x="1629067" y="398779"/>
                  </a:lnTo>
                  <a:lnTo>
                    <a:pt x="1627263" y="402589"/>
                  </a:lnTo>
                  <a:lnTo>
                    <a:pt x="1626387" y="403860"/>
                  </a:lnTo>
                  <a:lnTo>
                    <a:pt x="1615694" y="403860"/>
                  </a:lnTo>
                  <a:lnTo>
                    <a:pt x="1614652" y="405129"/>
                  </a:lnTo>
                  <a:lnTo>
                    <a:pt x="1625511" y="405129"/>
                  </a:lnTo>
                  <a:lnTo>
                    <a:pt x="1623517" y="408939"/>
                  </a:lnTo>
                  <a:lnTo>
                    <a:pt x="1618869" y="415289"/>
                  </a:lnTo>
                  <a:lnTo>
                    <a:pt x="1614195" y="420370"/>
                  </a:lnTo>
                  <a:lnTo>
                    <a:pt x="1613877" y="420370"/>
                  </a:lnTo>
                  <a:lnTo>
                    <a:pt x="1610020" y="424179"/>
                  </a:lnTo>
                  <a:close/>
                </a:path>
                <a:path w="1637029" h="443229" extrusionOk="0">
                  <a:moveTo>
                    <a:pt x="43389" y="424179"/>
                  </a:moveTo>
                  <a:lnTo>
                    <a:pt x="42062" y="424179"/>
                  </a:lnTo>
                  <a:lnTo>
                    <a:pt x="41871" y="422910"/>
                  </a:lnTo>
                  <a:lnTo>
                    <a:pt x="43389" y="424179"/>
                  </a:lnTo>
                  <a:close/>
                </a:path>
                <a:path w="1637029" h="443229" extrusionOk="0">
                  <a:moveTo>
                    <a:pt x="1608835" y="425349"/>
                  </a:moveTo>
                  <a:lnTo>
                    <a:pt x="1591746" y="425349"/>
                  </a:lnTo>
                  <a:lnTo>
                    <a:pt x="1594650" y="422910"/>
                  </a:lnTo>
                  <a:lnTo>
                    <a:pt x="1594459" y="424179"/>
                  </a:lnTo>
                  <a:lnTo>
                    <a:pt x="1610020" y="424179"/>
                  </a:lnTo>
                  <a:lnTo>
                    <a:pt x="1608835" y="425349"/>
                  </a:lnTo>
                  <a:close/>
                </a:path>
                <a:path w="1637029" h="443229" extrusionOk="0">
                  <a:moveTo>
                    <a:pt x="1578889" y="440689"/>
                  </a:moveTo>
                  <a:lnTo>
                    <a:pt x="57861" y="440689"/>
                  </a:lnTo>
                  <a:lnTo>
                    <a:pt x="50609" y="438150"/>
                  </a:lnTo>
                  <a:lnTo>
                    <a:pt x="43687" y="435610"/>
                  </a:lnTo>
                  <a:lnTo>
                    <a:pt x="40360" y="433070"/>
                  </a:lnTo>
                  <a:lnTo>
                    <a:pt x="37122" y="431800"/>
                  </a:lnTo>
                  <a:lnTo>
                    <a:pt x="33985" y="429260"/>
                  </a:lnTo>
                  <a:lnTo>
                    <a:pt x="27989" y="425349"/>
                  </a:lnTo>
                  <a:lnTo>
                    <a:pt x="44458" y="425349"/>
                  </a:lnTo>
                  <a:lnTo>
                    <a:pt x="47815" y="426720"/>
                  </a:lnTo>
                  <a:lnTo>
                    <a:pt x="47612" y="426720"/>
                  </a:lnTo>
                  <a:lnTo>
                    <a:pt x="50812" y="427989"/>
                  </a:lnTo>
                  <a:lnTo>
                    <a:pt x="50596" y="427989"/>
                  </a:lnTo>
                  <a:lnTo>
                    <a:pt x="53886" y="429260"/>
                  </a:lnTo>
                  <a:lnTo>
                    <a:pt x="53670" y="429260"/>
                  </a:lnTo>
                  <a:lnTo>
                    <a:pt x="57023" y="430529"/>
                  </a:lnTo>
                  <a:lnTo>
                    <a:pt x="56794" y="430529"/>
                  </a:lnTo>
                  <a:lnTo>
                    <a:pt x="60236" y="431800"/>
                  </a:lnTo>
                  <a:lnTo>
                    <a:pt x="63271" y="431800"/>
                  </a:lnTo>
                  <a:lnTo>
                    <a:pt x="66827" y="433070"/>
                  </a:lnTo>
                  <a:lnTo>
                    <a:pt x="1596364" y="433070"/>
                  </a:lnTo>
                  <a:lnTo>
                    <a:pt x="1593049" y="435610"/>
                  </a:lnTo>
                  <a:lnTo>
                    <a:pt x="1586128" y="438150"/>
                  </a:lnTo>
                  <a:lnTo>
                    <a:pt x="1578889" y="440689"/>
                  </a:lnTo>
                  <a:close/>
                </a:path>
                <a:path w="1637029" h="443229" extrusionOk="0">
                  <a:moveTo>
                    <a:pt x="1596364" y="433070"/>
                  </a:moveTo>
                  <a:lnTo>
                    <a:pt x="1569694" y="433070"/>
                  </a:lnTo>
                  <a:lnTo>
                    <a:pt x="1573250" y="431800"/>
                  </a:lnTo>
                  <a:lnTo>
                    <a:pt x="1576285" y="431800"/>
                  </a:lnTo>
                  <a:lnTo>
                    <a:pt x="1579727" y="430529"/>
                  </a:lnTo>
                  <a:lnTo>
                    <a:pt x="1579499" y="430529"/>
                  </a:lnTo>
                  <a:lnTo>
                    <a:pt x="1582864" y="429260"/>
                  </a:lnTo>
                  <a:lnTo>
                    <a:pt x="1582635" y="429260"/>
                  </a:lnTo>
                  <a:lnTo>
                    <a:pt x="1585925" y="427989"/>
                  </a:lnTo>
                  <a:lnTo>
                    <a:pt x="1585709" y="427989"/>
                  </a:lnTo>
                  <a:lnTo>
                    <a:pt x="1588909" y="426720"/>
                  </a:lnTo>
                  <a:lnTo>
                    <a:pt x="1588706" y="426720"/>
                  </a:lnTo>
                  <a:lnTo>
                    <a:pt x="1592076" y="425349"/>
                  </a:lnTo>
                  <a:lnTo>
                    <a:pt x="1608532" y="425349"/>
                  </a:lnTo>
                  <a:lnTo>
                    <a:pt x="1602536" y="429260"/>
                  </a:lnTo>
                  <a:lnTo>
                    <a:pt x="1599590" y="431800"/>
                  </a:lnTo>
                  <a:lnTo>
                    <a:pt x="1596364" y="433070"/>
                  </a:lnTo>
                  <a:close/>
                </a:path>
                <a:path w="1637029" h="443229" extrusionOk="0">
                  <a:moveTo>
                    <a:pt x="1571358" y="441960"/>
                  </a:moveTo>
                  <a:lnTo>
                    <a:pt x="61595" y="441960"/>
                  </a:lnTo>
                  <a:lnTo>
                    <a:pt x="61366" y="440689"/>
                  </a:lnTo>
                  <a:lnTo>
                    <a:pt x="1575155" y="440689"/>
                  </a:lnTo>
                  <a:lnTo>
                    <a:pt x="1571358" y="441960"/>
                  </a:lnTo>
                  <a:close/>
                </a:path>
                <a:path w="1637029" h="443229" extrusionOk="0">
                  <a:moveTo>
                    <a:pt x="1563598" y="443229"/>
                  </a:moveTo>
                  <a:lnTo>
                    <a:pt x="72936" y="443229"/>
                  </a:lnTo>
                  <a:lnTo>
                    <a:pt x="69253" y="441960"/>
                  </a:lnTo>
                  <a:lnTo>
                    <a:pt x="1567510" y="441960"/>
                  </a:lnTo>
                  <a:lnTo>
                    <a:pt x="1563598" y="443229"/>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grpSp>
      <p:sp>
        <p:nvSpPr>
          <p:cNvPr id="198" name="Google Shape;198;p31"/>
          <p:cNvSpPr txBox="1"/>
          <p:nvPr/>
        </p:nvSpPr>
        <p:spPr>
          <a:xfrm>
            <a:off x="4809637" y="4113019"/>
            <a:ext cx="1097280" cy="199287"/>
          </a:xfrm>
          <a:prstGeom prst="rect">
            <a:avLst/>
          </a:prstGeom>
          <a:noFill/>
          <a:ln>
            <a:noFill/>
          </a:ln>
        </p:spPr>
        <p:txBody>
          <a:bodyPr spcFirstLastPara="1" wrap="square" lIns="0" tIns="14480" rIns="0" bIns="0" anchor="t" anchorCtr="0">
            <a:spAutoFit/>
          </a:bodyPr>
          <a:lstStyle/>
          <a:p>
            <a:pPr marL="20320">
              <a:buClr>
                <a:srgbClr val="000000"/>
              </a:buClr>
              <a:buSzPts val="800"/>
            </a:pPr>
            <a:r>
              <a:rPr lang="en" sz="1200">
                <a:solidFill>
                  <a:srgbClr val="FFFFFF"/>
                </a:solidFill>
                <a:latin typeface="Arial"/>
                <a:ea typeface="Arial"/>
                <a:cs typeface="Arial"/>
                <a:sym typeface="Arial"/>
              </a:rPr>
              <a:t>Sponsor Agent*</a:t>
            </a:r>
            <a:endParaRPr sz="1200">
              <a:solidFill>
                <a:srgbClr val="000000"/>
              </a:solidFill>
              <a:latin typeface="Arial"/>
              <a:ea typeface="Arial"/>
              <a:cs typeface="Arial"/>
              <a:sym typeface="Arial"/>
            </a:endParaRPr>
          </a:p>
        </p:txBody>
      </p:sp>
      <p:grpSp>
        <p:nvGrpSpPr>
          <p:cNvPr id="199" name="Google Shape;199;p31"/>
          <p:cNvGrpSpPr/>
          <p:nvPr/>
        </p:nvGrpSpPr>
        <p:grpSpPr>
          <a:xfrm>
            <a:off x="12513138" y="4503146"/>
            <a:ext cx="1726709" cy="975173"/>
            <a:chOff x="10427614" y="3752621"/>
            <a:chExt cx="1127759" cy="607060"/>
          </a:xfrm>
        </p:grpSpPr>
        <p:sp>
          <p:nvSpPr>
            <p:cNvPr id="200" name="Google Shape;200;p31"/>
            <p:cNvSpPr/>
            <p:nvPr/>
          </p:nvSpPr>
          <p:spPr>
            <a:xfrm>
              <a:off x="10431780" y="3756659"/>
              <a:ext cx="1118870" cy="599439"/>
            </a:xfrm>
            <a:custGeom>
              <a:avLst/>
              <a:gdLst/>
              <a:ahLst/>
              <a:cxnLst/>
              <a:rect l="l" t="t" r="r" b="b"/>
              <a:pathLst>
                <a:path w="1118870" h="599439" extrusionOk="0">
                  <a:moveTo>
                    <a:pt x="1018031" y="598931"/>
                  </a:moveTo>
                  <a:lnTo>
                    <a:pt x="100584" y="598931"/>
                  </a:lnTo>
                  <a:lnTo>
                    <a:pt x="61539" y="591356"/>
                  </a:lnTo>
                  <a:lnTo>
                    <a:pt x="29670" y="570133"/>
                  </a:lnTo>
                  <a:lnTo>
                    <a:pt x="8111" y="538544"/>
                  </a:lnTo>
                  <a:lnTo>
                    <a:pt x="0" y="499872"/>
                  </a:lnTo>
                  <a:lnTo>
                    <a:pt x="0" y="100584"/>
                  </a:lnTo>
                  <a:lnTo>
                    <a:pt x="8111" y="61611"/>
                  </a:lnTo>
                  <a:lnTo>
                    <a:pt x="29670" y="29765"/>
                  </a:lnTo>
                  <a:lnTo>
                    <a:pt x="61539" y="8183"/>
                  </a:lnTo>
                  <a:lnTo>
                    <a:pt x="100584" y="0"/>
                  </a:lnTo>
                  <a:lnTo>
                    <a:pt x="1018031" y="0"/>
                  </a:lnTo>
                  <a:lnTo>
                    <a:pt x="1057240" y="8183"/>
                  </a:lnTo>
                  <a:lnTo>
                    <a:pt x="1089164" y="29765"/>
                  </a:lnTo>
                  <a:lnTo>
                    <a:pt x="1110668" y="61611"/>
                  </a:lnTo>
                  <a:lnTo>
                    <a:pt x="1118616" y="100584"/>
                  </a:lnTo>
                  <a:lnTo>
                    <a:pt x="1118616" y="499872"/>
                  </a:lnTo>
                  <a:lnTo>
                    <a:pt x="1110668" y="538544"/>
                  </a:lnTo>
                  <a:lnTo>
                    <a:pt x="1089164" y="570133"/>
                  </a:lnTo>
                  <a:lnTo>
                    <a:pt x="1057240" y="591356"/>
                  </a:lnTo>
                  <a:lnTo>
                    <a:pt x="1018031" y="598931"/>
                  </a:lnTo>
                  <a:close/>
                </a:path>
              </a:pathLst>
            </a:custGeom>
            <a:solidFill>
              <a:srgbClr val="6EA8DC"/>
            </a:solidFill>
            <a:ln>
              <a:noFill/>
            </a:ln>
          </p:spPr>
          <p:txBody>
            <a:bodyPr spcFirstLastPara="1" wrap="square" lIns="0" tIns="0" rIns="0" bIns="0" anchor="t" anchorCtr="0">
              <a:noAutofit/>
            </a:bodyPr>
            <a:lstStyle/>
            <a:p>
              <a:pPr>
                <a:buClr>
                  <a:srgbClr val="000000"/>
                </a:buClr>
                <a:buSzPts val="1100"/>
              </a:pPr>
              <a:endParaRPr sz="1760" dirty="0">
                <a:solidFill>
                  <a:srgbClr val="000000"/>
                </a:solidFill>
                <a:latin typeface="Arial"/>
                <a:ea typeface="Arial"/>
                <a:cs typeface="Arial"/>
                <a:sym typeface="Arial"/>
              </a:endParaRPr>
            </a:p>
          </p:txBody>
        </p:sp>
        <p:sp>
          <p:nvSpPr>
            <p:cNvPr id="201" name="Google Shape;201;p31"/>
            <p:cNvSpPr/>
            <p:nvPr/>
          </p:nvSpPr>
          <p:spPr>
            <a:xfrm>
              <a:off x="10427614" y="3752621"/>
              <a:ext cx="1127759" cy="607060"/>
            </a:xfrm>
            <a:custGeom>
              <a:avLst/>
              <a:gdLst/>
              <a:ahLst/>
              <a:cxnLst/>
              <a:rect l="l" t="t" r="r" b="b"/>
              <a:pathLst>
                <a:path w="1127759" h="607060" extrusionOk="0">
                  <a:moveTo>
                    <a:pt x="1044003" y="605789"/>
                  </a:moveTo>
                  <a:lnTo>
                    <a:pt x="83477" y="605789"/>
                  </a:lnTo>
                  <a:lnTo>
                    <a:pt x="73444" y="603250"/>
                  </a:lnTo>
                  <a:lnTo>
                    <a:pt x="68579" y="600710"/>
                  </a:lnTo>
                  <a:lnTo>
                    <a:pt x="63830" y="599439"/>
                  </a:lnTo>
                  <a:lnTo>
                    <a:pt x="59194" y="596900"/>
                  </a:lnTo>
                  <a:lnTo>
                    <a:pt x="54686" y="594360"/>
                  </a:lnTo>
                  <a:lnTo>
                    <a:pt x="50292" y="593089"/>
                  </a:lnTo>
                  <a:lnTo>
                    <a:pt x="46050" y="589279"/>
                  </a:lnTo>
                  <a:lnTo>
                    <a:pt x="41770" y="586739"/>
                  </a:lnTo>
                  <a:lnTo>
                    <a:pt x="37820" y="584200"/>
                  </a:lnTo>
                  <a:lnTo>
                    <a:pt x="17779" y="561339"/>
                  </a:lnTo>
                  <a:lnTo>
                    <a:pt x="14935" y="557529"/>
                  </a:lnTo>
                  <a:lnTo>
                    <a:pt x="12534" y="552450"/>
                  </a:lnTo>
                  <a:lnTo>
                    <a:pt x="10223" y="548639"/>
                  </a:lnTo>
                  <a:lnTo>
                    <a:pt x="8026" y="543560"/>
                  </a:lnTo>
                  <a:lnTo>
                    <a:pt x="6248" y="538479"/>
                  </a:lnTo>
                  <a:lnTo>
                    <a:pt x="4597" y="534670"/>
                  </a:lnTo>
                  <a:lnTo>
                    <a:pt x="3175" y="529589"/>
                  </a:lnTo>
                  <a:lnTo>
                    <a:pt x="2006" y="524510"/>
                  </a:lnTo>
                  <a:lnTo>
                    <a:pt x="1079" y="519429"/>
                  </a:lnTo>
                  <a:lnTo>
                    <a:pt x="406" y="514350"/>
                  </a:lnTo>
                  <a:lnTo>
                    <a:pt x="0" y="508000"/>
                  </a:lnTo>
                  <a:lnTo>
                    <a:pt x="66" y="97789"/>
                  </a:lnTo>
                  <a:lnTo>
                    <a:pt x="8026" y="63500"/>
                  </a:lnTo>
                  <a:lnTo>
                    <a:pt x="10121" y="58420"/>
                  </a:lnTo>
                  <a:lnTo>
                    <a:pt x="12420" y="54610"/>
                  </a:lnTo>
                  <a:lnTo>
                    <a:pt x="14935" y="49529"/>
                  </a:lnTo>
                  <a:lnTo>
                    <a:pt x="17652" y="45720"/>
                  </a:lnTo>
                  <a:lnTo>
                    <a:pt x="34201" y="26670"/>
                  </a:lnTo>
                  <a:lnTo>
                    <a:pt x="37998" y="22860"/>
                  </a:lnTo>
                  <a:lnTo>
                    <a:pt x="41948" y="20320"/>
                  </a:lnTo>
                  <a:lnTo>
                    <a:pt x="44693" y="17645"/>
                  </a:lnTo>
                  <a:lnTo>
                    <a:pt x="46013" y="16417"/>
                  </a:lnTo>
                  <a:lnTo>
                    <a:pt x="50312" y="13847"/>
                  </a:lnTo>
                  <a:lnTo>
                    <a:pt x="54482" y="11429"/>
                  </a:lnTo>
                  <a:lnTo>
                    <a:pt x="58978" y="10160"/>
                  </a:lnTo>
                  <a:lnTo>
                    <a:pt x="63614" y="7620"/>
                  </a:lnTo>
                  <a:lnTo>
                    <a:pt x="68364" y="5079"/>
                  </a:lnTo>
                  <a:lnTo>
                    <a:pt x="73215" y="3810"/>
                  </a:lnTo>
                  <a:lnTo>
                    <a:pt x="88392" y="0"/>
                  </a:lnTo>
                  <a:lnTo>
                    <a:pt x="1038618" y="0"/>
                  </a:lnTo>
                  <a:lnTo>
                    <a:pt x="1053795" y="3810"/>
                  </a:lnTo>
                  <a:lnTo>
                    <a:pt x="1058659" y="5079"/>
                  </a:lnTo>
                  <a:lnTo>
                    <a:pt x="1063409" y="7620"/>
                  </a:lnTo>
                  <a:lnTo>
                    <a:pt x="1068044" y="8889"/>
                  </a:lnTo>
                  <a:lnTo>
                    <a:pt x="94818" y="8889"/>
                  </a:lnTo>
                  <a:lnTo>
                    <a:pt x="89827" y="10160"/>
                  </a:lnTo>
                  <a:lnTo>
                    <a:pt x="85382" y="10160"/>
                  </a:lnTo>
                  <a:lnTo>
                    <a:pt x="80556" y="11429"/>
                  </a:lnTo>
                  <a:lnTo>
                    <a:pt x="80784" y="11429"/>
                  </a:lnTo>
                  <a:lnTo>
                    <a:pt x="76047" y="12700"/>
                  </a:lnTo>
                  <a:lnTo>
                    <a:pt x="76276" y="12700"/>
                  </a:lnTo>
                  <a:lnTo>
                    <a:pt x="72076" y="13847"/>
                  </a:lnTo>
                  <a:lnTo>
                    <a:pt x="67492" y="16417"/>
                  </a:lnTo>
                  <a:lnTo>
                    <a:pt x="67866" y="16417"/>
                  </a:lnTo>
                  <a:lnTo>
                    <a:pt x="63550" y="17645"/>
                  </a:lnTo>
                  <a:lnTo>
                    <a:pt x="63382" y="17645"/>
                  </a:lnTo>
                  <a:lnTo>
                    <a:pt x="63171" y="17868"/>
                  </a:lnTo>
                  <a:lnTo>
                    <a:pt x="59016" y="20320"/>
                  </a:lnTo>
                  <a:lnTo>
                    <a:pt x="59220" y="20320"/>
                  </a:lnTo>
                  <a:lnTo>
                    <a:pt x="55041" y="22860"/>
                  </a:lnTo>
                  <a:lnTo>
                    <a:pt x="55245" y="22860"/>
                  </a:lnTo>
                  <a:lnTo>
                    <a:pt x="51193" y="25400"/>
                  </a:lnTo>
                  <a:lnTo>
                    <a:pt x="51384" y="25400"/>
                  </a:lnTo>
                  <a:lnTo>
                    <a:pt x="47472" y="27939"/>
                  </a:lnTo>
                  <a:lnTo>
                    <a:pt x="47650" y="27939"/>
                  </a:lnTo>
                  <a:lnTo>
                    <a:pt x="43878" y="30479"/>
                  </a:lnTo>
                  <a:lnTo>
                    <a:pt x="44056" y="30479"/>
                  </a:lnTo>
                  <a:lnTo>
                    <a:pt x="40893" y="32699"/>
                  </a:lnTo>
                  <a:lnTo>
                    <a:pt x="36778" y="37221"/>
                  </a:lnTo>
                  <a:lnTo>
                    <a:pt x="34462" y="38990"/>
                  </a:lnTo>
                  <a:lnTo>
                    <a:pt x="31013" y="43179"/>
                  </a:lnTo>
                  <a:lnTo>
                    <a:pt x="31153" y="43179"/>
                  </a:lnTo>
                  <a:lnTo>
                    <a:pt x="28194" y="46989"/>
                  </a:lnTo>
                  <a:lnTo>
                    <a:pt x="28333" y="46989"/>
                  </a:lnTo>
                  <a:lnTo>
                    <a:pt x="25539" y="50800"/>
                  </a:lnTo>
                  <a:lnTo>
                    <a:pt x="25679" y="50800"/>
                  </a:lnTo>
                  <a:lnTo>
                    <a:pt x="23202" y="54610"/>
                  </a:lnTo>
                  <a:lnTo>
                    <a:pt x="20904" y="58420"/>
                  </a:lnTo>
                  <a:lnTo>
                    <a:pt x="18796" y="62229"/>
                  </a:lnTo>
                  <a:lnTo>
                    <a:pt x="16891" y="67310"/>
                  </a:lnTo>
                  <a:lnTo>
                    <a:pt x="15189" y="71120"/>
                  </a:lnTo>
                  <a:lnTo>
                    <a:pt x="14008" y="74929"/>
                  </a:lnTo>
                  <a:lnTo>
                    <a:pt x="13690" y="74929"/>
                  </a:lnTo>
                  <a:lnTo>
                    <a:pt x="12407" y="80010"/>
                  </a:lnTo>
                  <a:lnTo>
                    <a:pt x="11341" y="85089"/>
                  </a:lnTo>
                  <a:lnTo>
                    <a:pt x="10490" y="88900"/>
                  </a:lnTo>
                  <a:lnTo>
                    <a:pt x="9880" y="93979"/>
                  </a:lnTo>
                  <a:lnTo>
                    <a:pt x="9604" y="97789"/>
                  </a:lnTo>
                  <a:lnTo>
                    <a:pt x="9499" y="508000"/>
                  </a:lnTo>
                  <a:lnTo>
                    <a:pt x="9855" y="513079"/>
                  </a:lnTo>
                  <a:lnTo>
                    <a:pt x="10490" y="518160"/>
                  </a:lnTo>
                  <a:lnTo>
                    <a:pt x="10671" y="518160"/>
                  </a:lnTo>
                  <a:lnTo>
                    <a:pt x="11290" y="521970"/>
                  </a:lnTo>
                  <a:lnTo>
                    <a:pt x="12344" y="527050"/>
                  </a:lnTo>
                  <a:lnTo>
                    <a:pt x="13614" y="530860"/>
                  </a:lnTo>
                  <a:lnTo>
                    <a:pt x="15100" y="535939"/>
                  </a:lnTo>
                  <a:lnTo>
                    <a:pt x="16802" y="539750"/>
                  </a:lnTo>
                  <a:lnTo>
                    <a:pt x="18796" y="544829"/>
                  </a:lnTo>
                  <a:lnTo>
                    <a:pt x="19218" y="544829"/>
                  </a:lnTo>
                  <a:lnTo>
                    <a:pt x="20789" y="548639"/>
                  </a:lnTo>
                  <a:lnTo>
                    <a:pt x="23075" y="552450"/>
                  </a:lnTo>
                  <a:lnTo>
                    <a:pt x="25679" y="556260"/>
                  </a:lnTo>
                  <a:lnTo>
                    <a:pt x="25539" y="556260"/>
                  </a:lnTo>
                  <a:lnTo>
                    <a:pt x="28333" y="560070"/>
                  </a:lnTo>
                  <a:lnTo>
                    <a:pt x="28194" y="560070"/>
                  </a:lnTo>
                  <a:lnTo>
                    <a:pt x="31389" y="564184"/>
                  </a:lnTo>
                  <a:lnTo>
                    <a:pt x="33561" y="565916"/>
                  </a:lnTo>
                  <a:lnTo>
                    <a:pt x="34058" y="566345"/>
                  </a:lnTo>
                  <a:lnTo>
                    <a:pt x="34063" y="566495"/>
                  </a:lnTo>
                  <a:lnTo>
                    <a:pt x="37299" y="570229"/>
                  </a:lnTo>
                  <a:lnTo>
                    <a:pt x="37134" y="570229"/>
                  </a:lnTo>
                  <a:lnTo>
                    <a:pt x="40601" y="574039"/>
                  </a:lnTo>
                  <a:lnTo>
                    <a:pt x="41643" y="574039"/>
                  </a:lnTo>
                  <a:lnTo>
                    <a:pt x="43971" y="576491"/>
                  </a:lnTo>
                  <a:lnTo>
                    <a:pt x="43746" y="576491"/>
                  </a:lnTo>
                  <a:lnTo>
                    <a:pt x="47650" y="579120"/>
                  </a:lnTo>
                  <a:lnTo>
                    <a:pt x="47472" y="579120"/>
                  </a:lnTo>
                  <a:lnTo>
                    <a:pt x="51384" y="581660"/>
                  </a:lnTo>
                  <a:lnTo>
                    <a:pt x="51193" y="581660"/>
                  </a:lnTo>
                  <a:lnTo>
                    <a:pt x="55245" y="584200"/>
                  </a:lnTo>
                  <a:lnTo>
                    <a:pt x="55041" y="584200"/>
                  </a:lnTo>
                  <a:lnTo>
                    <a:pt x="59220" y="586739"/>
                  </a:lnTo>
                  <a:lnTo>
                    <a:pt x="59016" y="586739"/>
                  </a:lnTo>
                  <a:lnTo>
                    <a:pt x="63322" y="589279"/>
                  </a:lnTo>
                  <a:lnTo>
                    <a:pt x="65328" y="589279"/>
                  </a:lnTo>
                  <a:lnTo>
                    <a:pt x="67636" y="590606"/>
                  </a:lnTo>
                  <a:lnTo>
                    <a:pt x="71340" y="591663"/>
                  </a:lnTo>
                  <a:lnTo>
                    <a:pt x="76276" y="594360"/>
                  </a:lnTo>
                  <a:lnTo>
                    <a:pt x="78416" y="594360"/>
                  </a:lnTo>
                  <a:lnTo>
                    <a:pt x="80784" y="595629"/>
                  </a:lnTo>
                  <a:lnTo>
                    <a:pt x="85140" y="595629"/>
                  </a:lnTo>
                  <a:lnTo>
                    <a:pt x="90055" y="596900"/>
                  </a:lnTo>
                  <a:lnTo>
                    <a:pt x="89827" y="596900"/>
                  </a:lnTo>
                  <a:lnTo>
                    <a:pt x="94818" y="598170"/>
                  </a:lnTo>
                  <a:lnTo>
                    <a:pt x="1065942" y="598170"/>
                  </a:lnTo>
                  <a:lnTo>
                    <a:pt x="1063625" y="599439"/>
                  </a:lnTo>
                  <a:lnTo>
                    <a:pt x="1058875" y="600710"/>
                  </a:lnTo>
                  <a:lnTo>
                    <a:pt x="1054023" y="603250"/>
                  </a:lnTo>
                  <a:lnTo>
                    <a:pt x="1044003" y="605789"/>
                  </a:lnTo>
                  <a:close/>
                </a:path>
                <a:path w="1127759" h="607060" extrusionOk="0">
                  <a:moveTo>
                    <a:pt x="1072565" y="11429"/>
                  </a:moveTo>
                  <a:lnTo>
                    <a:pt x="1046683" y="11429"/>
                  </a:lnTo>
                  <a:lnTo>
                    <a:pt x="1041857" y="10160"/>
                  </a:lnTo>
                  <a:lnTo>
                    <a:pt x="1037412" y="10160"/>
                  </a:lnTo>
                  <a:lnTo>
                    <a:pt x="1032421" y="8889"/>
                  </a:lnTo>
                  <a:lnTo>
                    <a:pt x="1068044" y="8889"/>
                  </a:lnTo>
                  <a:lnTo>
                    <a:pt x="1072565" y="11429"/>
                  </a:lnTo>
                  <a:close/>
                </a:path>
                <a:path w="1127759" h="607060" extrusionOk="0">
                  <a:moveTo>
                    <a:pt x="1113624" y="76200"/>
                  </a:moveTo>
                  <a:lnTo>
                    <a:pt x="1112139" y="71120"/>
                  </a:lnTo>
                  <a:lnTo>
                    <a:pt x="1110437" y="67310"/>
                  </a:lnTo>
                  <a:lnTo>
                    <a:pt x="1108544" y="62229"/>
                  </a:lnTo>
                  <a:lnTo>
                    <a:pt x="1106449" y="58420"/>
                  </a:lnTo>
                  <a:lnTo>
                    <a:pt x="1104163" y="54610"/>
                  </a:lnTo>
                  <a:lnTo>
                    <a:pt x="1101572" y="50800"/>
                  </a:lnTo>
                  <a:lnTo>
                    <a:pt x="1101699" y="50800"/>
                  </a:lnTo>
                  <a:lnTo>
                    <a:pt x="1098905" y="46989"/>
                  </a:lnTo>
                  <a:lnTo>
                    <a:pt x="1099045" y="46989"/>
                  </a:lnTo>
                  <a:lnTo>
                    <a:pt x="1096086" y="43179"/>
                  </a:lnTo>
                  <a:lnTo>
                    <a:pt x="1096225" y="43179"/>
                  </a:lnTo>
                  <a:lnTo>
                    <a:pt x="1093150" y="39444"/>
                  </a:lnTo>
                  <a:lnTo>
                    <a:pt x="1092746" y="38990"/>
                  </a:lnTo>
                  <a:lnTo>
                    <a:pt x="1090460" y="37221"/>
                  </a:lnTo>
                  <a:lnTo>
                    <a:pt x="1086345" y="32699"/>
                  </a:lnTo>
                  <a:lnTo>
                    <a:pt x="1083182" y="30479"/>
                  </a:lnTo>
                  <a:lnTo>
                    <a:pt x="1083360" y="30479"/>
                  </a:lnTo>
                  <a:lnTo>
                    <a:pt x="1079588" y="27939"/>
                  </a:lnTo>
                  <a:lnTo>
                    <a:pt x="1079766" y="27939"/>
                  </a:lnTo>
                  <a:lnTo>
                    <a:pt x="1075855" y="25400"/>
                  </a:lnTo>
                  <a:lnTo>
                    <a:pt x="1076045" y="25400"/>
                  </a:lnTo>
                  <a:lnTo>
                    <a:pt x="1071994" y="22860"/>
                  </a:lnTo>
                  <a:lnTo>
                    <a:pt x="1072197" y="22860"/>
                  </a:lnTo>
                  <a:lnTo>
                    <a:pt x="1068019" y="20320"/>
                  </a:lnTo>
                  <a:lnTo>
                    <a:pt x="1068222" y="20320"/>
                  </a:lnTo>
                  <a:lnTo>
                    <a:pt x="1064067" y="17868"/>
                  </a:lnTo>
                  <a:lnTo>
                    <a:pt x="1063856" y="17645"/>
                  </a:lnTo>
                  <a:lnTo>
                    <a:pt x="1063651" y="17645"/>
                  </a:lnTo>
                  <a:lnTo>
                    <a:pt x="1059330" y="16417"/>
                  </a:lnTo>
                  <a:lnTo>
                    <a:pt x="1059752" y="16417"/>
                  </a:lnTo>
                  <a:lnTo>
                    <a:pt x="1055163" y="13847"/>
                  </a:lnTo>
                  <a:lnTo>
                    <a:pt x="1050975" y="12700"/>
                  </a:lnTo>
                  <a:lnTo>
                    <a:pt x="1051191" y="12700"/>
                  </a:lnTo>
                  <a:lnTo>
                    <a:pt x="1046454" y="11429"/>
                  </a:lnTo>
                  <a:lnTo>
                    <a:pt x="1072769" y="11429"/>
                  </a:lnTo>
                  <a:lnTo>
                    <a:pt x="1081035" y="16417"/>
                  </a:lnTo>
                  <a:lnTo>
                    <a:pt x="1082464" y="17645"/>
                  </a:lnTo>
                  <a:lnTo>
                    <a:pt x="1063856" y="17645"/>
                  </a:lnTo>
                  <a:lnTo>
                    <a:pt x="1064067" y="17868"/>
                  </a:lnTo>
                  <a:lnTo>
                    <a:pt x="1082715" y="17868"/>
                  </a:lnTo>
                  <a:lnTo>
                    <a:pt x="1085469" y="20320"/>
                  </a:lnTo>
                  <a:lnTo>
                    <a:pt x="1089418" y="22860"/>
                  </a:lnTo>
                  <a:lnTo>
                    <a:pt x="1093203" y="26670"/>
                  </a:lnTo>
                  <a:lnTo>
                    <a:pt x="1096835" y="30479"/>
                  </a:lnTo>
                  <a:lnTo>
                    <a:pt x="1100184" y="32942"/>
                  </a:lnTo>
                  <a:lnTo>
                    <a:pt x="1103508" y="36747"/>
                  </a:lnTo>
                  <a:lnTo>
                    <a:pt x="1103817" y="37221"/>
                  </a:lnTo>
                  <a:lnTo>
                    <a:pt x="1106677" y="41910"/>
                  </a:lnTo>
                  <a:lnTo>
                    <a:pt x="1109459" y="45720"/>
                  </a:lnTo>
                  <a:lnTo>
                    <a:pt x="1112177" y="49529"/>
                  </a:lnTo>
                  <a:lnTo>
                    <a:pt x="1114704" y="53339"/>
                  </a:lnTo>
                  <a:lnTo>
                    <a:pt x="1117015" y="58420"/>
                  </a:lnTo>
                  <a:lnTo>
                    <a:pt x="1119212" y="63500"/>
                  </a:lnTo>
                  <a:lnTo>
                    <a:pt x="1121079" y="67310"/>
                  </a:lnTo>
                  <a:lnTo>
                    <a:pt x="1122641" y="72389"/>
                  </a:lnTo>
                  <a:lnTo>
                    <a:pt x="1123353" y="74929"/>
                  </a:lnTo>
                  <a:lnTo>
                    <a:pt x="1113548" y="74929"/>
                  </a:lnTo>
                  <a:lnTo>
                    <a:pt x="1113624" y="76200"/>
                  </a:lnTo>
                  <a:close/>
                </a:path>
                <a:path w="1127759" h="607060" extrusionOk="0">
                  <a:moveTo>
                    <a:pt x="63171" y="17868"/>
                  </a:moveTo>
                  <a:lnTo>
                    <a:pt x="63382" y="17645"/>
                  </a:lnTo>
                  <a:lnTo>
                    <a:pt x="63550" y="17645"/>
                  </a:lnTo>
                  <a:lnTo>
                    <a:pt x="63171" y="17868"/>
                  </a:lnTo>
                  <a:close/>
                </a:path>
                <a:path w="1127759" h="607060" extrusionOk="0">
                  <a:moveTo>
                    <a:pt x="36791" y="37221"/>
                  </a:moveTo>
                  <a:lnTo>
                    <a:pt x="37220" y="36747"/>
                  </a:lnTo>
                  <a:lnTo>
                    <a:pt x="37406" y="36747"/>
                  </a:lnTo>
                  <a:lnTo>
                    <a:pt x="36791" y="37221"/>
                  </a:lnTo>
                  <a:close/>
                </a:path>
                <a:path w="1127759" h="607060" extrusionOk="0">
                  <a:moveTo>
                    <a:pt x="1090460" y="37221"/>
                  </a:moveTo>
                  <a:lnTo>
                    <a:pt x="1089832" y="36747"/>
                  </a:lnTo>
                  <a:lnTo>
                    <a:pt x="1090029" y="36747"/>
                  </a:lnTo>
                  <a:lnTo>
                    <a:pt x="1090460" y="37221"/>
                  </a:lnTo>
                  <a:close/>
                </a:path>
                <a:path w="1127759" h="607060" extrusionOk="0">
                  <a:moveTo>
                    <a:pt x="13614" y="76200"/>
                  </a:moveTo>
                  <a:lnTo>
                    <a:pt x="13690" y="74929"/>
                  </a:lnTo>
                  <a:lnTo>
                    <a:pt x="14008" y="74929"/>
                  </a:lnTo>
                  <a:lnTo>
                    <a:pt x="13614" y="76200"/>
                  </a:lnTo>
                  <a:close/>
                </a:path>
                <a:path w="1127759" h="607060" extrusionOk="0">
                  <a:moveTo>
                    <a:pt x="1126197" y="518160"/>
                  </a:moveTo>
                  <a:lnTo>
                    <a:pt x="1116749" y="518160"/>
                  </a:lnTo>
                  <a:lnTo>
                    <a:pt x="1117358" y="513079"/>
                  </a:lnTo>
                  <a:lnTo>
                    <a:pt x="1117727" y="508000"/>
                  </a:lnTo>
                  <a:lnTo>
                    <a:pt x="1117650" y="97789"/>
                  </a:lnTo>
                  <a:lnTo>
                    <a:pt x="1113548" y="74929"/>
                  </a:lnTo>
                  <a:lnTo>
                    <a:pt x="1123353" y="74929"/>
                  </a:lnTo>
                  <a:lnTo>
                    <a:pt x="1127239" y="97789"/>
                  </a:lnTo>
                  <a:lnTo>
                    <a:pt x="1127239" y="508000"/>
                  </a:lnTo>
                  <a:lnTo>
                    <a:pt x="1126858" y="513079"/>
                  </a:lnTo>
                  <a:lnTo>
                    <a:pt x="1126197" y="518160"/>
                  </a:lnTo>
                  <a:close/>
                </a:path>
                <a:path w="1127759" h="607060" extrusionOk="0">
                  <a:moveTo>
                    <a:pt x="10671" y="518160"/>
                  </a:moveTo>
                  <a:lnTo>
                    <a:pt x="10490" y="518160"/>
                  </a:lnTo>
                  <a:lnTo>
                    <a:pt x="10464" y="516889"/>
                  </a:lnTo>
                  <a:lnTo>
                    <a:pt x="10671" y="518160"/>
                  </a:lnTo>
                  <a:close/>
                </a:path>
                <a:path w="1127759" h="607060" extrusionOk="0">
                  <a:moveTo>
                    <a:pt x="1118689" y="544829"/>
                  </a:moveTo>
                  <a:lnTo>
                    <a:pt x="1108443" y="544829"/>
                  </a:lnTo>
                  <a:lnTo>
                    <a:pt x="1110348" y="539750"/>
                  </a:lnTo>
                  <a:lnTo>
                    <a:pt x="1112050" y="535939"/>
                  </a:lnTo>
                  <a:lnTo>
                    <a:pt x="1113548" y="530860"/>
                  </a:lnTo>
                  <a:lnTo>
                    <a:pt x="1114831" y="527050"/>
                  </a:lnTo>
                  <a:lnTo>
                    <a:pt x="1115898" y="521970"/>
                  </a:lnTo>
                  <a:lnTo>
                    <a:pt x="1116787" y="516889"/>
                  </a:lnTo>
                  <a:lnTo>
                    <a:pt x="1116749" y="518160"/>
                  </a:lnTo>
                  <a:lnTo>
                    <a:pt x="1126197" y="518160"/>
                  </a:lnTo>
                  <a:lnTo>
                    <a:pt x="1125283" y="524510"/>
                  </a:lnTo>
                  <a:lnTo>
                    <a:pt x="1124064" y="529589"/>
                  </a:lnTo>
                  <a:lnTo>
                    <a:pt x="1122718" y="533400"/>
                  </a:lnTo>
                  <a:lnTo>
                    <a:pt x="1121079" y="538479"/>
                  </a:lnTo>
                  <a:lnTo>
                    <a:pt x="1119212" y="543560"/>
                  </a:lnTo>
                  <a:lnTo>
                    <a:pt x="1118689" y="544829"/>
                  </a:lnTo>
                  <a:close/>
                </a:path>
                <a:path w="1127759" h="607060" extrusionOk="0">
                  <a:moveTo>
                    <a:pt x="19218" y="544829"/>
                  </a:moveTo>
                  <a:lnTo>
                    <a:pt x="18796" y="544829"/>
                  </a:lnTo>
                  <a:lnTo>
                    <a:pt x="18694" y="543560"/>
                  </a:lnTo>
                  <a:lnTo>
                    <a:pt x="19218" y="544829"/>
                  </a:lnTo>
                  <a:close/>
                </a:path>
                <a:path w="1127759" h="607060" extrusionOk="0">
                  <a:moveTo>
                    <a:pt x="1099032" y="574039"/>
                  </a:moveTo>
                  <a:lnTo>
                    <a:pt x="1086637" y="574039"/>
                  </a:lnTo>
                  <a:lnTo>
                    <a:pt x="1090104" y="570229"/>
                  </a:lnTo>
                  <a:lnTo>
                    <a:pt x="1089939" y="570229"/>
                  </a:lnTo>
                  <a:lnTo>
                    <a:pt x="1093176" y="566495"/>
                  </a:lnTo>
                  <a:lnTo>
                    <a:pt x="1093181" y="566345"/>
                  </a:lnTo>
                  <a:lnTo>
                    <a:pt x="1096141" y="563948"/>
                  </a:lnTo>
                  <a:lnTo>
                    <a:pt x="1096138" y="563812"/>
                  </a:lnTo>
                  <a:lnTo>
                    <a:pt x="1099045" y="560070"/>
                  </a:lnTo>
                  <a:lnTo>
                    <a:pt x="1098905" y="560070"/>
                  </a:lnTo>
                  <a:lnTo>
                    <a:pt x="1101699" y="556260"/>
                  </a:lnTo>
                  <a:lnTo>
                    <a:pt x="1101572" y="556260"/>
                  </a:lnTo>
                  <a:lnTo>
                    <a:pt x="1104049" y="552450"/>
                  </a:lnTo>
                  <a:lnTo>
                    <a:pt x="1106335" y="548639"/>
                  </a:lnTo>
                  <a:lnTo>
                    <a:pt x="1108544" y="543560"/>
                  </a:lnTo>
                  <a:lnTo>
                    <a:pt x="1108443" y="544829"/>
                  </a:lnTo>
                  <a:lnTo>
                    <a:pt x="1118689" y="544829"/>
                  </a:lnTo>
                  <a:lnTo>
                    <a:pt x="1117117" y="548639"/>
                  </a:lnTo>
                  <a:lnTo>
                    <a:pt x="1114818" y="552450"/>
                  </a:lnTo>
                  <a:lnTo>
                    <a:pt x="1112304" y="557529"/>
                  </a:lnTo>
                  <a:lnTo>
                    <a:pt x="1109586" y="561339"/>
                  </a:lnTo>
                  <a:lnTo>
                    <a:pt x="1105562" y="566345"/>
                  </a:lnTo>
                  <a:lnTo>
                    <a:pt x="1103426" y="568960"/>
                  </a:lnTo>
                  <a:lnTo>
                    <a:pt x="1099032" y="574039"/>
                  </a:lnTo>
                  <a:close/>
                </a:path>
                <a:path w="1127759" h="607060" extrusionOk="0">
                  <a:moveTo>
                    <a:pt x="41643" y="574039"/>
                  </a:moveTo>
                  <a:lnTo>
                    <a:pt x="40601" y="574039"/>
                  </a:lnTo>
                  <a:lnTo>
                    <a:pt x="40436" y="572770"/>
                  </a:lnTo>
                  <a:lnTo>
                    <a:pt x="41643" y="574039"/>
                  </a:lnTo>
                  <a:close/>
                </a:path>
                <a:path w="1127759" h="607060" extrusionOk="0">
                  <a:moveTo>
                    <a:pt x="1082867" y="576912"/>
                  </a:moveTo>
                  <a:lnTo>
                    <a:pt x="1086802" y="572770"/>
                  </a:lnTo>
                  <a:lnTo>
                    <a:pt x="1086637" y="574039"/>
                  </a:lnTo>
                  <a:lnTo>
                    <a:pt x="1099032" y="574039"/>
                  </a:lnTo>
                  <a:lnTo>
                    <a:pt x="1096912" y="576491"/>
                  </a:lnTo>
                  <a:lnTo>
                    <a:pt x="1083492" y="576491"/>
                  </a:lnTo>
                  <a:lnTo>
                    <a:pt x="1082867" y="576912"/>
                  </a:lnTo>
                  <a:close/>
                </a:path>
                <a:path w="1127759" h="607060" extrusionOk="0">
                  <a:moveTo>
                    <a:pt x="44372" y="576912"/>
                  </a:moveTo>
                  <a:lnTo>
                    <a:pt x="43746" y="576491"/>
                  </a:lnTo>
                  <a:lnTo>
                    <a:pt x="43971" y="576491"/>
                  </a:lnTo>
                  <a:lnTo>
                    <a:pt x="44372" y="576912"/>
                  </a:lnTo>
                  <a:close/>
                </a:path>
                <a:path w="1127759" h="607060" extrusionOk="0">
                  <a:moveTo>
                    <a:pt x="1081379" y="589279"/>
                  </a:moveTo>
                  <a:lnTo>
                    <a:pt x="1063917" y="589279"/>
                  </a:lnTo>
                  <a:lnTo>
                    <a:pt x="1068222" y="586739"/>
                  </a:lnTo>
                  <a:lnTo>
                    <a:pt x="1068019" y="586739"/>
                  </a:lnTo>
                  <a:lnTo>
                    <a:pt x="1072197" y="584200"/>
                  </a:lnTo>
                  <a:lnTo>
                    <a:pt x="1071994" y="584200"/>
                  </a:lnTo>
                  <a:lnTo>
                    <a:pt x="1076045" y="581660"/>
                  </a:lnTo>
                  <a:lnTo>
                    <a:pt x="1075855" y="581660"/>
                  </a:lnTo>
                  <a:lnTo>
                    <a:pt x="1079766" y="579120"/>
                  </a:lnTo>
                  <a:lnTo>
                    <a:pt x="1079588" y="579120"/>
                  </a:lnTo>
                  <a:lnTo>
                    <a:pt x="1083492" y="576491"/>
                  </a:lnTo>
                  <a:lnTo>
                    <a:pt x="1096923" y="576491"/>
                  </a:lnTo>
                  <a:lnTo>
                    <a:pt x="1089240" y="584200"/>
                  </a:lnTo>
                  <a:lnTo>
                    <a:pt x="1081379" y="589279"/>
                  </a:lnTo>
                  <a:close/>
                </a:path>
                <a:path w="1127759" h="607060" extrusionOk="0">
                  <a:moveTo>
                    <a:pt x="65328" y="589279"/>
                  </a:moveTo>
                  <a:lnTo>
                    <a:pt x="63322" y="589279"/>
                  </a:lnTo>
                  <a:lnTo>
                    <a:pt x="63119" y="588010"/>
                  </a:lnTo>
                  <a:lnTo>
                    <a:pt x="65328" y="589279"/>
                  </a:lnTo>
                  <a:close/>
                </a:path>
                <a:path w="1127759" h="607060" extrusionOk="0">
                  <a:moveTo>
                    <a:pt x="1072769" y="594360"/>
                  </a:moveTo>
                  <a:lnTo>
                    <a:pt x="1050975" y="594360"/>
                  </a:lnTo>
                  <a:lnTo>
                    <a:pt x="1055944" y="591663"/>
                  </a:lnTo>
                  <a:lnTo>
                    <a:pt x="1059760" y="590606"/>
                  </a:lnTo>
                  <a:lnTo>
                    <a:pt x="1059603" y="590606"/>
                  </a:lnTo>
                  <a:lnTo>
                    <a:pt x="1064120" y="588010"/>
                  </a:lnTo>
                  <a:lnTo>
                    <a:pt x="1063917" y="589279"/>
                  </a:lnTo>
                  <a:lnTo>
                    <a:pt x="1081379" y="589279"/>
                  </a:lnTo>
                  <a:lnTo>
                    <a:pt x="1077399" y="591663"/>
                  </a:lnTo>
                  <a:lnTo>
                    <a:pt x="1072769" y="594360"/>
                  </a:lnTo>
                  <a:close/>
                </a:path>
                <a:path w="1127759" h="607060" extrusionOk="0">
                  <a:moveTo>
                    <a:pt x="78416" y="594360"/>
                  </a:moveTo>
                  <a:lnTo>
                    <a:pt x="76276" y="594360"/>
                  </a:lnTo>
                  <a:lnTo>
                    <a:pt x="76047" y="593089"/>
                  </a:lnTo>
                  <a:lnTo>
                    <a:pt x="78416" y="594360"/>
                  </a:lnTo>
                  <a:close/>
                </a:path>
                <a:path w="1127759" h="607060" extrusionOk="0">
                  <a:moveTo>
                    <a:pt x="1065942" y="598170"/>
                  </a:moveTo>
                  <a:lnTo>
                    <a:pt x="1032421" y="598170"/>
                  </a:lnTo>
                  <a:lnTo>
                    <a:pt x="1037412" y="596900"/>
                  </a:lnTo>
                  <a:lnTo>
                    <a:pt x="1037183" y="596900"/>
                  </a:lnTo>
                  <a:lnTo>
                    <a:pt x="1042098" y="595629"/>
                  </a:lnTo>
                  <a:lnTo>
                    <a:pt x="1046454" y="595629"/>
                  </a:lnTo>
                  <a:lnTo>
                    <a:pt x="1051191" y="593089"/>
                  </a:lnTo>
                  <a:lnTo>
                    <a:pt x="1050975" y="594360"/>
                  </a:lnTo>
                  <a:lnTo>
                    <a:pt x="1072769" y="594360"/>
                  </a:lnTo>
                  <a:lnTo>
                    <a:pt x="1068260" y="596900"/>
                  </a:lnTo>
                  <a:lnTo>
                    <a:pt x="1065942" y="598170"/>
                  </a:lnTo>
                  <a:close/>
                </a:path>
                <a:path w="1127759" h="607060" extrusionOk="0">
                  <a:moveTo>
                    <a:pt x="99644" y="598170"/>
                  </a:moveTo>
                  <a:lnTo>
                    <a:pt x="94818" y="598170"/>
                  </a:lnTo>
                  <a:lnTo>
                    <a:pt x="94576" y="596900"/>
                  </a:lnTo>
                  <a:lnTo>
                    <a:pt x="99644" y="598170"/>
                  </a:lnTo>
                  <a:close/>
                </a:path>
                <a:path w="1127759" h="607060" extrusionOk="0">
                  <a:moveTo>
                    <a:pt x="1032421" y="598170"/>
                  </a:moveTo>
                  <a:lnTo>
                    <a:pt x="1027595" y="598170"/>
                  </a:lnTo>
                  <a:lnTo>
                    <a:pt x="1032662" y="596900"/>
                  </a:lnTo>
                  <a:lnTo>
                    <a:pt x="1032421" y="598170"/>
                  </a:lnTo>
                  <a:close/>
                </a:path>
                <a:path w="1127759" h="607060" extrusionOk="0">
                  <a:moveTo>
                    <a:pt x="1033627" y="607060"/>
                  </a:moveTo>
                  <a:lnTo>
                    <a:pt x="93852" y="607060"/>
                  </a:lnTo>
                  <a:lnTo>
                    <a:pt x="88620" y="605789"/>
                  </a:lnTo>
                  <a:lnTo>
                    <a:pt x="1038859" y="605789"/>
                  </a:lnTo>
                  <a:lnTo>
                    <a:pt x="1033627" y="607060"/>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grpSp>
      <p:sp>
        <p:nvSpPr>
          <p:cNvPr id="202" name="Google Shape;202;p31"/>
          <p:cNvSpPr txBox="1"/>
          <p:nvPr/>
        </p:nvSpPr>
        <p:spPr>
          <a:xfrm>
            <a:off x="12788114" y="3561643"/>
            <a:ext cx="1483680" cy="904493"/>
          </a:xfrm>
          <a:prstGeom prst="rect">
            <a:avLst/>
          </a:prstGeom>
          <a:noFill/>
          <a:ln>
            <a:noFill/>
          </a:ln>
        </p:spPr>
        <p:txBody>
          <a:bodyPr spcFirstLastPara="1" wrap="square" lIns="0" tIns="25160" rIns="0" bIns="0" anchor="t" anchorCtr="0">
            <a:spAutoFit/>
          </a:bodyPr>
          <a:lstStyle/>
          <a:p>
            <a:pPr marL="20320">
              <a:lnSpc>
                <a:spcPct val="118518"/>
              </a:lnSpc>
              <a:buClr>
                <a:srgbClr val="000000"/>
              </a:buClr>
              <a:buSzPts val="1000"/>
            </a:pPr>
            <a:r>
              <a:rPr lang="en" sz="1600" dirty="0">
                <a:solidFill>
                  <a:srgbClr val="000000"/>
                </a:solidFill>
                <a:latin typeface="Arial"/>
                <a:ea typeface="Arial"/>
                <a:cs typeface="Arial"/>
                <a:sym typeface="Arial"/>
              </a:rPr>
              <a:t>PM also plays the role of Project Sponsor</a:t>
            </a:r>
          </a:p>
        </p:txBody>
      </p:sp>
      <p:grpSp>
        <p:nvGrpSpPr>
          <p:cNvPr id="203" name="Google Shape;203;p31"/>
          <p:cNvGrpSpPr/>
          <p:nvPr/>
        </p:nvGrpSpPr>
        <p:grpSpPr>
          <a:xfrm>
            <a:off x="1289303" y="3355847"/>
            <a:ext cx="3911423" cy="3916391"/>
            <a:chOff x="1074419" y="2796539"/>
            <a:chExt cx="3259518" cy="3263658"/>
          </a:xfrm>
        </p:grpSpPr>
        <p:pic>
          <p:nvPicPr>
            <p:cNvPr id="204" name="Google Shape;204;p31"/>
            <p:cNvPicPr preferRelativeResize="0"/>
            <p:nvPr/>
          </p:nvPicPr>
          <p:blipFill rotWithShape="1">
            <a:blip r:embed="rId9">
              <a:alphaModFix/>
            </a:blip>
            <a:srcRect/>
            <a:stretch/>
          </p:blipFill>
          <p:spPr>
            <a:xfrm>
              <a:off x="1074419" y="2796539"/>
              <a:ext cx="1255776" cy="266700"/>
            </a:xfrm>
            <a:prstGeom prst="rect">
              <a:avLst/>
            </a:prstGeom>
            <a:noFill/>
            <a:ln>
              <a:noFill/>
            </a:ln>
          </p:spPr>
        </p:pic>
        <p:sp>
          <p:nvSpPr>
            <p:cNvPr id="205" name="Google Shape;205;p31"/>
            <p:cNvSpPr/>
            <p:nvPr/>
          </p:nvSpPr>
          <p:spPr>
            <a:xfrm>
              <a:off x="2702052" y="5622035"/>
              <a:ext cx="1626235" cy="434339"/>
            </a:xfrm>
            <a:custGeom>
              <a:avLst/>
              <a:gdLst/>
              <a:ahLst/>
              <a:cxnLst/>
              <a:rect l="l" t="t" r="r" b="b"/>
              <a:pathLst>
                <a:path w="1626235" h="434339" extrusionOk="0">
                  <a:moveTo>
                    <a:pt x="1554480" y="434339"/>
                  </a:moveTo>
                  <a:lnTo>
                    <a:pt x="71628" y="434339"/>
                  </a:lnTo>
                  <a:lnTo>
                    <a:pt x="43621" y="428283"/>
                  </a:lnTo>
                  <a:lnTo>
                    <a:pt x="20750" y="412570"/>
                  </a:lnTo>
                  <a:lnTo>
                    <a:pt x="5410" y="389454"/>
                  </a:lnTo>
                  <a:lnTo>
                    <a:pt x="0" y="361188"/>
                  </a:lnTo>
                  <a:lnTo>
                    <a:pt x="0" y="71627"/>
                  </a:lnTo>
                  <a:lnTo>
                    <a:pt x="5410" y="43651"/>
                  </a:lnTo>
                  <a:lnTo>
                    <a:pt x="20750" y="20793"/>
                  </a:lnTo>
                  <a:lnTo>
                    <a:pt x="43621" y="5444"/>
                  </a:lnTo>
                  <a:lnTo>
                    <a:pt x="71628" y="0"/>
                  </a:lnTo>
                  <a:lnTo>
                    <a:pt x="1554480" y="0"/>
                  </a:lnTo>
                  <a:lnTo>
                    <a:pt x="1582572" y="5444"/>
                  </a:lnTo>
                  <a:lnTo>
                    <a:pt x="1605472" y="20793"/>
                  </a:lnTo>
                  <a:lnTo>
                    <a:pt x="1620782" y="43651"/>
                  </a:lnTo>
                  <a:lnTo>
                    <a:pt x="1626108" y="71627"/>
                  </a:lnTo>
                  <a:lnTo>
                    <a:pt x="1626108" y="361188"/>
                  </a:lnTo>
                  <a:lnTo>
                    <a:pt x="1620782" y="389454"/>
                  </a:lnTo>
                  <a:lnTo>
                    <a:pt x="1605472" y="412570"/>
                  </a:lnTo>
                  <a:lnTo>
                    <a:pt x="1582572" y="428283"/>
                  </a:lnTo>
                  <a:lnTo>
                    <a:pt x="1554480" y="434339"/>
                  </a:lnTo>
                  <a:close/>
                </a:path>
              </a:pathLst>
            </a:custGeom>
            <a:solidFill>
              <a:srgbClr val="C00000"/>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sp>
          <p:nvSpPr>
            <p:cNvPr id="206" name="Google Shape;206;p31"/>
            <p:cNvSpPr/>
            <p:nvPr/>
          </p:nvSpPr>
          <p:spPr>
            <a:xfrm>
              <a:off x="2696908" y="5616968"/>
              <a:ext cx="1637029" cy="443229"/>
            </a:xfrm>
            <a:custGeom>
              <a:avLst/>
              <a:gdLst/>
              <a:ahLst/>
              <a:cxnLst/>
              <a:rect l="l" t="t" r="r" b="b"/>
              <a:pathLst>
                <a:path w="1637029" h="443229" extrusionOk="0">
                  <a:moveTo>
                    <a:pt x="1574939" y="1270"/>
                  </a:moveTo>
                  <a:lnTo>
                    <a:pt x="61366" y="1270"/>
                  </a:lnTo>
                  <a:lnTo>
                    <a:pt x="65163" y="0"/>
                  </a:lnTo>
                  <a:lnTo>
                    <a:pt x="1571142" y="0"/>
                  </a:lnTo>
                  <a:lnTo>
                    <a:pt x="1574939" y="1270"/>
                  </a:lnTo>
                  <a:close/>
                </a:path>
                <a:path w="1637029" h="443229" extrusionOk="0">
                  <a:moveTo>
                    <a:pt x="44788" y="425349"/>
                  </a:moveTo>
                  <a:lnTo>
                    <a:pt x="27698" y="425349"/>
                  </a:lnTo>
                  <a:lnTo>
                    <a:pt x="22656" y="420370"/>
                  </a:lnTo>
                  <a:lnTo>
                    <a:pt x="17665" y="415289"/>
                  </a:lnTo>
                  <a:lnTo>
                    <a:pt x="17373" y="414020"/>
                  </a:lnTo>
                  <a:lnTo>
                    <a:pt x="11137" y="406400"/>
                  </a:lnTo>
                  <a:lnTo>
                    <a:pt x="9271" y="402589"/>
                  </a:lnTo>
                  <a:lnTo>
                    <a:pt x="7569" y="398779"/>
                  </a:lnTo>
                  <a:lnTo>
                    <a:pt x="6019" y="396239"/>
                  </a:lnTo>
                  <a:lnTo>
                    <a:pt x="0" y="72389"/>
                  </a:lnTo>
                  <a:lnTo>
                    <a:pt x="194" y="69850"/>
                  </a:lnTo>
                  <a:lnTo>
                    <a:pt x="292" y="68579"/>
                  </a:lnTo>
                  <a:lnTo>
                    <a:pt x="5930" y="46989"/>
                  </a:lnTo>
                  <a:lnTo>
                    <a:pt x="7467" y="43179"/>
                  </a:lnTo>
                  <a:lnTo>
                    <a:pt x="9271" y="39370"/>
                  </a:lnTo>
                  <a:lnTo>
                    <a:pt x="11023" y="36829"/>
                  </a:lnTo>
                  <a:lnTo>
                    <a:pt x="13208" y="33020"/>
                  </a:lnTo>
                  <a:lnTo>
                    <a:pt x="17373" y="27939"/>
                  </a:lnTo>
                  <a:lnTo>
                    <a:pt x="17665" y="26670"/>
                  </a:lnTo>
                  <a:lnTo>
                    <a:pt x="22339" y="21589"/>
                  </a:lnTo>
                  <a:lnTo>
                    <a:pt x="22656" y="21589"/>
                  </a:lnTo>
                  <a:lnTo>
                    <a:pt x="27964" y="16348"/>
                  </a:lnTo>
                  <a:lnTo>
                    <a:pt x="28380" y="16348"/>
                  </a:lnTo>
                  <a:lnTo>
                    <a:pt x="33718" y="12700"/>
                  </a:lnTo>
                  <a:lnTo>
                    <a:pt x="36931" y="10160"/>
                  </a:lnTo>
                  <a:lnTo>
                    <a:pt x="40157" y="8889"/>
                  </a:lnTo>
                  <a:lnTo>
                    <a:pt x="43484" y="6350"/>
                  </a:lnTo>
                  <a:lnTo>
                    <a:pt x="50406" y="3810"/>
                  </a:lnTo>
                  <a:lnTo>
                    <a:pt x="50622" y="3810"/>
                  </a:lnTo>
                  <a:lnTo>
                    <a:pt x="53987" y="2539"/>
                  </a:lnTo>
                  <a:lnTo>
                    <a:pt x="54203" y="2539"/>
                  </a:lnTo>
                  <a:lnTo>
                    <a:pt x="57645" y="1270"/>
                  </a:lnTo>
                  <a:lnTo>
                    <a:pt x="1578902" y="1270"/>
                  </a:lnTo>
                  <a:lnTo>
                    <a:pt x="1582331" y="2539"/>
                  </a:lnTo>
                  <a:lnTo>
                    <a:pt x="1589430" y="5079"/>
                  </a:lnTo>
                  <a:lnTo>
                    <a:pt x="1592846" y="6350"/>
                  </a:lnTo>
                  <a:lnTo>
                    <a:pt x="1596174" y="8889"/>
                  </a:lnTo>
                  <a:lnTo>
                    <a:pt x="70231" y="8889"/>
                  </a:lnTo>
                  <a:lnTo>
                    <a:pt x="66611" y="10160"/>
                  </a:lnTo>
                  <a:lnTo>
                    <a:pt x="63512" y="10160"/>
                  </a:lnTo>
                  <a:lnTo>
                    <a:pt x="60007" y="11429"/>
                  </a:lnTo>
                  <a:lnTo>
                    <a:pt x="57035" y="11429"/>
                  </a:lnTo>
                  <a:lnTo>
                    <a:pt x="53670" y="12700"/>
                  </a:lnTo>
                  <a:lnTo>
                    <a:pt x="53898" y="12700"/>
                  </a:lnTo>
                  <a:lnTo>
                    <a:pt x="50609" y="13970"/>
                  </a:lnTo>
                  <a:lnTo>
                    <a:pt x="50825" y="13970"/>
                  </a:lnTo>
                  <a:lnTo>
                    <a:pt x="47625" y="15239"/>
                  </a:lnTo>
                  <a:lnTo>
                    <a:pt x="47828" y="15239"/>
                  </a:lnTo>
                  <a:lnTo>
                    <a:pt x="45102" y="16348"/>
                  </a:lnTo>
                  <a:lnTo>
                    <a:pt x="42010" y="18949"/>
                  </a:lnTo>
                  <a:lnTo>
                    <a:pt x="41914" y="19119"/>
                  </a:lnTo>
                  <a:lnTo>
                    <a:pt x="40064" y="19878"/>
                  </a:lnTo>
                  <a:lnTo>
                    <a:pt x="39363" y="20213"/>
                  </a:lnTo>
                  <a:lnTo>
                    <a:pt x="39575" y="20213"/>
                  </a:lnTo>
                  <a:lnTo>
                    <a:pt x="33858" y="24129"/>
                  </a:lnTo>
                  <a:lnTo>
                    <a:pt x="34201" y="24129"/>
                  </a:lnTo>
                  <a:lnTo>
                    <a:pt x="30353" y="27939"/>
                  </a:lnTo>
                  <a:lnTo>
                    <a:pt x="29387" y="27939"/>
                  </a:lnTo>
                  <a:lnTo>
                    <a:pt x="24714" y="33020"/>
                  </a:lnTo>
                  <a:lnTo>
                    <a:pt x="25006" y="33020"/>
                  </a:lnTo>
                  <a:lnTo>
                    <a:pt x="21673" y="38100"/>
                  </a:lnTo>
                  <a:lnTo>
                    <a:pt x="21043" y="38100"/>
                  </a:lnTo>
                  <a:lnTo>
                    <a:pt x="19782" y="40639"/>
                  </a:lnTo>
                  <a:lnTo>
                    <a:pt x="19278" y="40639"/>
                  </a:lnTo>
                  <a:lnTo>
                    <a:pt x="17640" y="44450"/>
                  </a:lnTo>
                  <a:lnTo>
                    <a:pt x="16141" y="46989"/>
                  </a:lnTo>
                  <a:lnTo>
                    <a:pt x="15176" y="49529"/>
                  </a:lnTo>
                  <a:lnTo>
                    <a:pt x="14782" y="49529"/>
                  </a:lnTo>
                  <a:lnTo>
                    <a:pt x="13576" y="53339"/>
                  </a:lnTo>
                  <a:lnTo>
                    <a:pt x="12509" y="55879"/>
                  </a:lnTo>
                  <a:lnTo>
                    <a:pt x="11595" y="59689"/>
                  </a:lnTo>
                  <a:lnTo>
                    <a:pt x="11053" y="62229"/>
                  </a:lnTo>
                  <a:lnTo>
                    <a:pt x="10833" y="62229"/>
                  </a:lnTo>
                  <a:lnTo>
                    <a:pt x="10223" y="66039"/>
                  </a:lnTo>
                  <a:lnTo>
                    <a:pt x="9525" y="72389"/>
                  </a:lnTo>
                  <a:lnTo>
                    <a:pt x="9512" y="369570"/>
                  </a:lnTo>
                  <a:lnTo>
                    <a:pt x="9698" y="372110"/>
                  </a:lnTo>
                  <a:lnTo>
                    <a:pt x="9791" y="373379"/>
                  </a:lnTo>
                  <a:lnTo>
                    <a:pt x="10782" y="379729"/>
                  </a:lnTo>
                  <a:lnTo>
                    <a:pt x="11531" y="382270"/>
                  </a:lnTo>
                  <a:lnTo>
                    <a:pt x="12433" y="386079"/>
                  </a:lnTo>
                  <a:lnTo>
                    <a:pt x="13487" y="388620"/>
                  </a:lnTo>
                  <a:lnTo>
                    <a:pt x="14693" y="392429"/>
                  </a:lnTo>
                  <a:lnTo>
                    <a:pt x="16040" y="394970"/>
                  </a:lnTo>
                  <a:lnTo>
                    <a:pt x="17538" y="397510"/>
                  </a:lnTo>
                  <a:lnTo>
                    <a:pt x="19151" y="401320"/>
                  </a:lnTo>
                  <a:lnTo>
                    <a:pt x="21043" y="403860"/>
                  </a:lnTo>
                  <a:lnTo>
                    <a:pt x="20840" y="403860"/>
                  </a:lnTo>
                  <a:lnTo>
                    <a:pt x="25006" y="408939"/>
                  </a:lnTo>
                  <a:lnTo>
                    <a:pt x="24714" y="408939"/>
                  </a:lnTo>
                  <a:lnTo>
                    <a:pt x="29387" y="414020"/>
                  </a:lnTo>
                  <a:lnTo>
                    <a:pt x="29070" y="414020"/>
                  </a:lnTo>
                  <a:lnTo>
                    <a:pt x="34201" y="417829"/>
                  </a:lnTo>
                  <a:lnTo>
                    <a:pt x="33858" y="417829"/>
                  </a:lnTo>
                  <a:lnTo>
                    <a:pt x="39420" y="421639"/>
                  </a:lnTo>
                  <a:lnTo>
                    <a:pt x="39141" y="421639"/>
                  </a:lnTo>
                  <a:lnTo>
                    <a:pt x="42075" y="424179"/>
                  </a:lnTo>
                  <a:lnTo>
                    <a:pt x="43395" y="424179"/>
                  </a:lnTo>
                  <a:lnTo>
                    <a:pt x="44788" y="425349"/>
                  </a:lnTo>
                  <a:close/>
                </a:path>
                <a:path w="1637029" h="443229" extrusionOk="0">
                  <a:moveTo>
                    <a:pt x="1612728" y="20213"/>
                  </a:moveTo>
                  <a:lnTo>
                    <a:pt x="1597159" y="20213"/>
                  </a:lnTo>
                  <a:lnTo>
                    <a:pt x="1596382" y="19878"/>
                  </a:lnTo>
                  <a:lnTo>
                    <a:pt x="1594746" y="19119"/>
                  </a:lnTo>
                  <a:lnTo>
                    <a:pt x="1591434" y="16348"/>
                  </a:lnTo>
                  <a:lnTo>
                    <a:pt x="1588719" y="15239"/>
                  </a:lnTo>
                  <a:lnTo>
                    <a:pt x="1588922" y="15239"/>
                  </a:lnTo>
                  <a:lnTo>
                    <a:pt x="1585721" y="13970"/>
                  </a:lnTo>
                  <a:lnTo>
                    <a:pt x="1585937" y="13970"/>
                  </a:lnTo>
                  <a:lnTo>
                    <a:pt x="1582648" y="12700"/>
                  </a:lnTo>
                  <a:lnTo>
                    <a:pt x="1582864" y="12700"/>
                  </a:lnTo>
                  <a:lnTo>
                    <a:pt x="1579511" y="11429"/>
                  </a:lnTo>
                  <a:lnTo>
                    <a:pt x="1576527" y="11429"/>
                  </a:lnTo>
                  <a:lnTo>
                    <a:pt x="1573034" y="10160"/>
                  </a:lnTo>
                  <a:lnTo>
                    <a:pt x="1569935" y="10160"/>
                  </a:lnTo>
                  <a:lnTo>
                    <a:pt x="1566316" y="8889"/>
                  </a:lnTo>
                  <a:lnTo>
                    <a:pt x="1596174" y="8889"/>
                  </a:lnTo>
                  <a:lnTo>
                    <a:pt x="1599412" y="10160"/>
                  </a:lnTo>
                  <a:lnTo>
                    <a:pt x="1602828" y="12700"/>
                  </a:lnTo>
                  <a:lnTo>
                    <a:pt x="1608155" y="16348"/>
                  </a:lnTo>
                  <a:lnTo>
                    <a:pt x="1608573" y="16348"/>
                  </a:lnTo>
                  <a:lnTo>
                    <a:pt x="1612728" y="20213"/>
                  </a:lnTo>
                  <a:close/>
                </a:path>
                <a:path w="1637029" h="443229" extrusionOk="0">
                  <a:moveTo>
                    <a:pt x="39575" y="20213"/>
                  </a:moveTo>
                  <a:lnTo>
                    <a:pt x="39386" y="20213"/>
                  </a:lnTo>
                  <a:lnTo>
                    <a:pt x="40160" y="19878"/>
                  </a:lnTo>
                  <a:lnTo>
                    <a:pt x="39575" y="20213"/>
                  </a:lnTo>
                  <a:close/>
                </a:path>
                <a:path w="1637029" h="443229" extrusionOk="0">
                  <a:moveTo>
                    <a:pt x="1607477" y="29210"/>
                  </a:moveTo>
                  <a:lnTo>
                    <a:pt x="1602333" y="24129"/>
                  </a:lnTo>
                  <a:lnTo>
                    <a:pt x="1602689" y="24129"/>
                  </a:lnTo>
                  <a:lnTo>
                    <a:pt x="1596468" y="19878"/>
                  </a:lnTo>
                  <a:lnTo>
                    <a:pt x="1597159" y="20213"/>
                  </a:lnTo>
                  <a:lnTo>
                    <a:pt x="1612728" y="20213"/>
                  </a:lnTo>
                  <a:lnTo>
                    <a:pt x="1614208" y="21589"/>
                  </a:lnTo>
                  <a:lnTo>
                    <a:pt x="1618869" y="26670"/>
                  </a:lnTo>
                  <a:lnTo>
                    <a:pt x="1619161" y="27939"/>
                  </a:lnTo>
                  <a:lnTo>
                    <a:pt x="1607159" y="27939"/>
                  </a:lnTo>
                  <a:lnTo>
                    <a:pt x="1607477" y="29210"/>
                  </a:lnTo>
                  <a:close/>
                </a:path>
                <a:path w="1637029" h="443229" extrusionOk="0">
                  <a:moveTo>
                    <a:pt x="29070" y="29210"/>
                  </a:moveTo>
                  <a:lnTo>
                    <a:pt x="29387" y="27939"/>
                  </a:lnTo>
                  <a:lnTo>
                    <a:pt x="30353" y="27939"/>
                  </a:lnTo>
                  <a:lnTo>
                    <a:pt x="29070" y="29210"/>
                  </a:lnTo>
                  <a:close/>
                </a:path>
                <a:path w="1637029" h="443229" extrusionOk="0">
                  <a:moveTo>
                    <a:pt x="1615706" y="39370"/>
                  </a:moveTo>
                  <a:lnTo>
                    <a:pt x="1611541" y="33020"/>
                  </a:lnTo>
                  <a:lnTo>
                    <a:pt x="1611820" y="33020"/>
                  </a:lnTo>
                  <a:lnTo>
                    <a:pt x="1607159" y="27939"/>
                  </a:lnTo>
                  <a:lnTo>
                    <a:pt x="1619161" y="27939"/>
                  </a:lnTo>
                  <a:lnTo>
                    <a:pt x="1623529" y="33020"/>
                  </a:lnTo>
                  <a:lnTo>
                    <a:pt x="1625409" y="36829"/>
                  </a:lnTo>
                  <a:lnTo>
                    <a:pt x="1626336" y="38100"/>
                  </a:lnTo>
                  <a:lnTo>
                    <a:pt x="1615503" y="38100"/>
                  </a:lnTo>
                  <a:lnTo>
                    <a:pt x="1615706" y="39370"/>
                  </a:lnTo>
                  <a:close/>
                </a:path>
                <a:path w="1637029" h="443229" extrusionOk="0">
                  <a:moveTo>
                    <a:pt x="20840" y="39370"/>
                  </a:moveTo>
                  <a:lnTo>
                    <a:pt x="21043" y="38100"/>
                  </a:lnTo>
                  <a:lnTo>
                    <a:pt x="21673" y="38100"/>
                  </a:lnTo>
                  <a:lnTo>
                    <a:pt x="20840" y="39370"/>
                  </a:lnTo>
                  <a:close/>
                </a:path>
                <a:path w="1637029" h="443229" extrusionOk="0">
                  <a:moveTo>
                    <a:pt x="1617383" y="41910"/>
                  </a:moveTo>
                  <a:lnTo>
                    <a:pt x="1615503" y="38100"/>
                  </a:lnTo>
                  <a:lnTo>
                    <a:pt x="1626336" y="38100"/>
                  </a:lnTo>
                  <a:lnTo>
                    <a:pt x="1627263" y="39370"/>
                  </a:lnTo>
                  <a:lnTo>
                    <a:pt x="1627835" y="40639"/>
                  </a:lnTo>
                  <a:lnTo>
                    <a:pt x="1617268" y="40639"/>
                  </a:lnTo>
                  <a:lnTo>
                    <a:pt x="1617383" y="41910"/>
                  </a:lnTo>
                  <a:close/>
                </a:path>
                <a:path w="1637029" h="443229" extrusionOk="0">
                  <a:moveTo>
                    <a:pt x="19151" y="41910"/>
                  </a:moveTo>
                  <a:lnTo>
                    <a:pt x="19278" y="40639"/>
                  </a:lnTo>
                  <a:lnTo>
                    <a:pt x="19782" y="40639"/>
                  </a:lnTo>
                  <a:lnTo>
                    <a:pt x="19151" y="41910"/>
                  </a:lnTo>
                  <a:close/>
                </a:path>
                <a:path w="1637029" h="443229" extrusionOk="0">
                  <a:moveTo>
                    <a:pt x="1621840" y="50800"/>
                  </a:moveTo>
                  <a:lnTo>
                    <a:pt x="1620494" y="46989"/>
                  </a:lnTo>
                  <a:lnTo>
                    <a:pt x="1619008" y="44450"/>
                  </a:lnTo>
                  <a:lnTo>
                    <a:pt x="1617268" y="40639"/>
                  </a:lnTo>
                  <a:lnTo>
                    <a:pt x="1627835" y="40639"/>
                  </a:lnTo>
                  <a:lnTo>
                    <a:pt x="1628978" y="43179"/>
                  </a:lnTo>
                  <a:lnTo>
                    <a:pt x="1630527" y="45720"/>
                  </a:lnTo>
                  <a:lnTo>
                    <a:pt x="1631911" y="49529"/>
                  </a:lnTo>
                  <a:lnTo>
                    <a:pt x="1621751" y="49529"/>
                  </a:lnTo>
                  <a:lnTo>
                    <a:pt x="1621840" y="50800"/>
                  </a:lnTo>
                  <a:close/>
                </a:path>
                <a:path w="1637029" h="443229" extrusionOk="0">
                  <a:moveTo>
                    <a:pt x="14693" y="50800"/>
                  </a:moveTo>
                  <a:lnTo>
                    <a:pt x="14782" y="49529"/>
                  </a:lnTo>
                  <a:lnTo>
                    <a:pt x="15176" y="49529"/>
                  </a:lnTo>
                  <a:lnTo>
                    <a:pt x="14693" y="50800"/>
                  </a:lnTo>
                  <a:close/>
                </a:path>
                <a:path w="1637029" h="443229" extrusionOk="0">
                  <a:moveTo>
                    <a:pt x="1625765" y="63500"/>
                  </a:moveTo>
                  <a:lnTo>
                    <a:pt x="1625015" y="59689"/>
                  </a:lnTo>
                  <a:lnTo>
                    <a:pt x="1624101" y="55879"/>
                  </a:lnTo>
                  <a:lnTo>
                    <a:pt x="1623047" y="53339"/>
                  </a:lnTo>
                  <a:lnTo>
                    <a:pt x="1621751" y="49529"/>
                  </a:lnTo>
                  <a:lnTo>
                    <a:pt x="1631911" y="49529"/>
                  </a:lnTo>
                  <a:lnTo>
                    <a:pt x="1633131" y="53339"/>
                  </a:lnTo>
                  <a:lnTo>
                    <a:pt x="1634172" y="57150"/>
                  </a:lnTo>
                  <a:lnTo>
                    <a:pt x="1635036" y="60960"/>
                  </a:lnTo>
                  <a:lnTo>
                    <a:pt x="1635264" y="62229"/>
                  </a:lnTo>
                  <a:lnTo>
                    <a:pt x="1625714" y="62229"/>
                  </a:lnTo>
                  <a:lnTo>
                    <a:pt x="1625765" y="63500"/>
                  </a:lnTo>
                  <a:close/>
                </a:path>
                <a:path w="1637029" h="443229" extrusionOk="0">
                  <a:moveTo>
                    <a:pt x="10782" y="63500"/>
                  </a:moveTo>
                  <a:lnTo>
                    <a:pt x="10833" y="62229"/>
                  </a:lnTo>
                  <a:lnTo>
                    <a:pt x="11053" y="62229"/>
                  </a:lnTo>
                  <a:lnTo>
                    <a:pt x="10782" y="63500"/>
                  </a:lnTo>
                  <a:close/>
                </a:path>
                <a:path w="1637029" h="443229" extrusionOk="0">
                  <a:moveTo>
                    <a:pt x="1610029" y="424179"/>
                  </a:moveTo>
                  <a:lnTo>
                    <a:pt x="1594459" y="424179"/>
                  </a:lnTo>
                  <a:lnTo>
                    <a:pt x="1597406" y="421639"/>
                  </a:lnTo>
                  <a:lnTo>
                    <a:pt x="1597113" y="421639"/>
                  </a:lnTo>
                  <a:lnTo>
                    <a:pt x="1602689" y="417829"/>
                  </a:lnTo>
                  <a:lnTo>
                    <a:pt x="1602333" y="417829"/>
                  </a:lnTo>
                  <a:lnTo>
                    <a:pt x="1607477" y="414020"/>
                  </a:lnTo>
                  <a:lnTo>
                    <a:pt x="1607159" y="414020"/>
                  </a:lnTo>
                  <a:lnTo>
                    <a:pt x="1611820" y="408939"/>
                  </a:lnTo>
                  <a:lnTo>
                    <a:pt x="1611541" y="408939"/>
                  </a:lnTo>
                  <a:lnTo>
                    <a:pt x="1615706" y="403860"/>
                  </a:lnTo>
                  <a:lnTo>
                    <a:pt x="1615503" y="403860"/>
                  </a:lnTo>
                  <a:lnTo>
                    <a:pt x="1617268" y="401320"/>
                  </a:lnTo>
                  <a:lnTo>
                    <a:pt x="1618894" y="397510"/>
                  </a:lnTo>
                  <a:lnTo>
                    <a:pt x="1620393" y="394970"/>
                  </a:lnTo>
                  <a:lnTo>
                    <a:pt x="1621751" y="392429"/>
                  </a:lnTo>
                  <a:lnTo>
                    <a:pt x="1622971" y="388620"/>
                  </a:lnTo>
                  <a:lnTo>
                    <a:pt x="1624037" y="386079"/>
                  </a:lnTo>
                  <a:lnTo>
                    <a:pt x="1624952" y="382270"/>
                  </a:lnTo>
                  <a:lnTo>
                    <a:pt x="1625714" y="379729"/>
                  </a:lnTo>
                  <a:lnTo>
                    <a:pt x="1626311" y="375920"/>
                  </a:lnTo>
                  <a:lnTo>
                    <a:pt x="1626743" y="373379"/>
                  </a:lnTo>
                  <a:lnTo>
                    <a:pt x="1627022" y="369570"/>
                  </a:lnTo>
                  <a:lnTo>
                    <a:pt x="1627022" y="72389"/>
                  </a:lnTo>
                  <a:lnTo>
                    <a:pt x="1626768" y="69850"/>
                  </a:lnTo>
                  <a:lnTo>
                    <a:pt x="1626349" y="66039"/>
                  </a:lnTo>
                  <a:lnTo>
                    <a:pt x="1625714" y="62229"/>
                  </a:lnTo>
                  <a:lnTo>
                    <a:pt x="1635264" y="62229"/>
                  </a:lnTo>
                  <a:lnTo>
                    <a:pt x="1635721" y="64770"/>
                  </a:lnTo>
                  <a:lnTo>
                    <a:pt x="1636217" y="68579"/>
                  </a:lnTo>
                  <a:lnTo>
                    <a:pt x="1636521" y="72389"/>
                  </a:lnTo>
                  <a:lnTo>
                    <a:pt x="1636521" y="369570"/>
                  </a:lnTo>
                  <a:lnTo>
                    <a:pt x="1629079" y="398779"/>
                  </a:lnTo>
                  <a:lnTo>
                    <a:pt x="1627378" y="402589"/>
                  </a:lnTo>
                  <a:lnTo>
                    <a:pt x="1626450" y="403860"/>
                  </a:lnTo>
                  <a:lnTo>
                    <a:pt x="1615706" y="403860"/>
                  </a:lnTo>
                  <a:lnTo>
                    <a:pt x="1614665" y="405129"/>
                  </a:lnTo>
                  <a:lnTo>
                    <a:pt x="1625523" y="405129"/>
                  </a:lnTo>
                  <a:lnTo>
                    <a:pt x="1623529" y="408939"/>
                  </a:lnTo>
                  <a:lnTo>
                    <a:pt x="1619161" y="414020"/>
                  </a:lnTo>
                  <a:lnTo>
                    <a:pt x="1618869" y="415289"/>
                  </a:lnTo>
                  <a:lnTo>
                    <a:pt x="1614208" y="420370"/>
                  </a:lnTo>
                  <a:lnTo>
                    <a:pt x="1613877" y="420370"/>
                  </a:lnTo>
                  <a:lnTo>
                    <a:pt x="1610029" y="424179"/>
                  </a:lnTo>
                  <a:close/>
                </a:path>
                <a:path w="1637029" h="443229" extrusionOk="0">
                  <a:moveTo>
                    <a:pt x="43395" y="424179"/>
                  </a:moveTo>
                  <a:lnTo>
                    <a:pt x="42075" y="424179"/>
                  </a:lnTo>
                  <a:lnTo>
                    <a:pt x="41884" y="422910"/>
                  </a:lnTo>
                  <a:lnTo>
                    <a:pt x="43395" y="424179"/>
                  </a:lnTo>
                  <a:close/>
                </a:path>
                <a:path w="1637029" h="443229" extrusionOk="0">
                  <a:moveTo>
                    <a:pt x="1608848" y="425349"/>
                  </a:moveTo>
                  <a:lnTo>
                    <a:pt x="1591747" y="425349"/>
                  </a:lnTo>
                  <a:lnTo>
                    <a:pt x="1594662" y="422910"/>
                  </a:lnTo>
                  <a:lnTo>
                    <a:pt x="1594459" y="424179"/>
                  </a:lnTo>
                  <a:lnTo>
                    <a:pt x="1610029" y="424179"/>
                  </a:lnTo>
                  <a:lnTo>
                    <a:pt x="1608848" y="425349"/>
                  </a:lnTo>
                  <a:close/>
                </a:path>
                <a:path w="1637029" h="443229" extrusionOk="0">
                  <a:moveTo>
                    <a:pt x="60248" y="431800"/>
                  </a:moveTo>
                  <a:lnTo>
                    <a:pt x="36931" y="431800"/>
                  </a:lnTo>
                  <a:lnTo>
                    <a:pt x="33718" y="429260"/>
                  </a:lnTo>
                  <a:lnTo>
                    <a:pt x="27996" y="425349"/>
                  </a:lnTo>
                  <a:lnTo>
                    <a:pt x="44457" y="425349"/>
                  </a:lnTo>
                  <a:lnTo>
                    <a:pt x="47828" y="426720"/>
                  </a:lnTo>
                  <a:lnTo>
                    <a:pt x="47625" y="426720"/>
                  </a:lnTo>
                  <a:lnTo>
                    <a:pt x="50825" y="427989"/>
                  </a:lnTo>
                  <a:lnTo>
                    <a:pt x="50609" y="427989"/>
                  </a:lnTo>
                  <a:lnTo>
                    <a:pt x="53898" y="429260"/>
                  </a:lnTo>
                  <a:lnTo>
                    <a:pt x="53670" y="429260"/>
                  </a:lnTo>
                  <a:lnTo>
                    <a:pt x="57035" y="430529"/>
                  </a:lnTo>
                  <a:lnTo>
                    <a:pt x="56807" y="430529"/>
                  </a:lnTo>
                  <a:lnTo>
                    <a:pt x="60248" y="431800"/>
                  </a:lnTo>
                  <a:close/>
                </a:path>
                <a:path w="1637029" h="443229" extrusionOk="0">
                  <a:moveTo>
                    <a:pt x="1596377" y="433070"/>
                  </a:moveTo>
                  <a:lnTo>
                    <a:pt x="1569694" y="433070"/>
                  </a:lnTo>
                  <a:lnTo>
                    <a:pt x="1573263" y="431800"/>
                  </a:lnTo>
                  <a:lnTo>
                    <a:pt x="1576298" y="431800"/>
                  </a:lnTo>
                  <a:lnTo>
                    <a:pt x="1579727" y="430529"/>
                  </a:lnTo>
                  <a:lnTo>
                    <a:pt x="1579511" y="430529"/>
                  </a:lnTo>
                  <a:lnTo>
                    <a:pt x="1582864" y="429260"/>
                  </a:lnTo>
                  <a:lnTo>
                    <a:pt x="1582648" y="429260"/>
                  </a:lnTo>
                  <a:lnTo>
                    <a:pt x="1585937" y="427989"/>
                  </a:lnTo>
                  <a:lnTo>
                    <a:pt x="1585721" y="427989"/>
                  </a:lnTo>
                  <a:lnTo>
                    <a:pt x="1588922" y="426720"/>
                  </a:lnTo>
                  <a:lnTo>
                    <a:pt x="1588719" y="426720"/>
                  </a:lnTo>
                  <a:lnTo>
                    <a:pt x="1592075" y="425349"/>
                  </a:lnTo>
                  <a:lnTo>
                    <a:pt x="1608537" y="425349"/>
                  </a:lnTo>
                  <a:lnTo>
                    <a:pt x="1602828" y="429260"/>
                  </a:lnTo>
                  <a:lnTo>
                    <a:pt x="1599603" y="431800"/>
                  </a:lnTo>
                  <a:lnTo>
                    <a:pt x="1596377" y="433070"/>
                  </a:lnTo>
                  <a:close/>
                </a:path>
                <a:path w="1637029" h="443229" extrusionOk="0">
                  <a:moveTo>
                    <a:pt x="1571370" y="441960"/>
                  </a:moveTo>
                  <a:lnTo>
                    <a:pt x="61607" y="441960"/>
                  </a:lnTo>
                  <a:lnTo>
                    <a:pt x="54203" y="439420"/>
                  </a:lnTo>
                  <a:lnTo>
                    <a:pt x="50622" y="438150"/>
                  </a:lnTo>
                  <a:lnTo>
                    <a:pt x="43700" y="435610"/>
                  </a:lnTo>
                  <a:lnTo>
                    <a:pt x="40360" y="433070"/>
                  </a:lnTo>
                  <a:lnTo>
                    <a:pt x="37134" y="431800"/>
                  </a:lnTo>
                  <a:lnTo>
                    <a:pt x="63284" y="431800"/>
                  </a:lnTo>
                  <a:lnTo>
                    <a:pt x="66840" y="433070"/>
                  </a:lnTo>
                  <a:lnTo>
                    <a:pt x="1596377" y="433070"/>
                  </a:lnTo>
                  <a:lnTo>
                    <a:pt x="1593062" y="435610"/>
                  </a:lnTo>
                  <a:lnTo>
                    <a:pt x="1586141" y="438150"/>
                  </a:lnTo>
                  <a:lnTo>
                    <a:pt x="1578902" y="440689"/>
                  </a:lnTo>
                  <a:lnTo>
                    <a:pt x="1575168" y="440689"/>
                  </a:lnTo>
                  <a:lnTo>
                    <a:pt x="1571370" y="441960"/>
                  </a:lnTo>
                  <a:close/>
                </a:path>
                <a:path w="1637029" h="443229" extrusionOk="0">
                  <a:moveTo>
                    <a:pt x="1563598" y="443229"/>
                  </a:moveTo>
                  <a:lnTo>
                    <a:pt x="72936" y="443229"/>
                  </a:lnTo>
                  <a:lnTo>
                    <a:pt x="69265" y="441960"/>
                  </a:lnTo>
                  <a:lnTo>
                    <a:pt x="1567510" y="441960"/>
                  </a:lnTo>
                  <a:lnTo>
                    <a:pt x="1563598" y="443229"/>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grpSp>
      <p:sp>
        <p:nvSpPr>
          <p:cNvPr id="207" name="Google Shape;207;p31"/>
          <p:cNvSpPr txBox="1"/>
          <p:nvPr/>
        </p:nvSpPr>
        <p:spPr>
          <a:xfrm>
            <a:off x="3838818" y="6802619"/>
            <a:ext cx="758400" cy="408575"/>
          </a:xfrm>
          <a:prstGeom prst="rect">
            <a:avLst/>
          </a:prstGeom>
          <a:noFill/>
          <a:ln>
            <a:noFill/>
          </a:ln>
        </p:spPr>
        <p:txBody>
          <a:bodyPr spcFirstLastPara="1" wrap="square" lIns="0" tIns="14480" rIns="0" bIns="0" anchor="t" anchorCtr="0">
            <a:spAutoFit/>
          </a:bodyPr>
          <a:lstStyle/>
          <a:p>
            <a:pPr marL="182875" indent="-162556">
              <a:buClr>
                <a:srgbClr val="000000"/>
              </a:buClr>
              <a:buSzPts val="800"/>
            </a:pPr>
            <a:r>
              <a:rPr lang="en" sz="1280">
                <a:solidFill>
                  <a:srgbClr val="FFFFFF"/>
                </a:solidFill>
                <a:latin typeface="Arial"/>
                <a:ea typeface="Arial"/>
                <a:cs typeface="Arial"/>
                <a:sym typeface="Arial"/>
              </a:rPr>
              <a:t>Consultant Agent</a:t>
            </a:r>
            <a:endParaRPr sz="1280">
              <a:solidFill>
                <a:srgbClr val="000000"/>
              </a:solidFill>
              <a:latin typeface="Arial"/>
              <a:ea typeface="Arial"/>
              <a:cs typeface="Arial"/>
              <a:sym typeface="Arial"/>
            </a:endParaRPr>
          </a:p>
        </p:txBody>
      </p:sp>
      <p:grpSp>
        <p:nvGrpSpPr>
          <p:cNvPr id="208" name="Google Shape;208;p31"/>
          <p:cNvGrpSpPr/>
          <p:nvPr/>
        </p:nvGrpSpPr>
        <p:grpSpPr>
          <a:xfrm>
            <a:off x="1028761" y="2502897"/>
            <a:ext cx="11562178" cy="4907706"/>
            <a:chOff x="857300" y="2085746"/>
            <a:chExt cx="9635148" cy="4089755"/>
          </a:xfrm>
        </p:grpSpPr>
        <p:sp>
          <p:nvSpPr>
            <p:cNvPr id="209" name="Google Shape;209;p31"/>
            <p:cNvSpPr/>
            <p:nvPr/>
          </p:nvSpPr>
          <p:spPr>
            <a:xfrm>
              <a:off x="857300" y="3609276"/>
              <a:ext cx="2696210" cy="2267585"/>
            </a:xfrm>
            <a:custGeom>
              <a:avLst/>
              <a:gdLst/>
              <a:ahLst/>
              <a:cxnLst/>
              <a:rect l="l" t="t" r="r" b="b"/>
              <a:pathLst>
                <a:path w="2696210" h="2267585" extrusionOk="0">
                  <a:moveTo>
                    <a:pt x="622706" y="1570901"/>
                  </a:moveTo>
                  <a:lnTo>
                    <a:pt x="589368" y="1570901"/>
                  </a:lnTo>
                  <a:lnTo>
                    <a:pt x="589368" y="1083157"/>
                  </a:lnTo>
                  <a:lnTo>
                    <a:pt x="589368" y="1078395"/>
                  </a:lnTo>
                  <a:lnTo>
                    <a:pt x="584606" y="1073632"/>
                  </a:lnTo>
                  <a:lnTo>
                    <a:pt x="9525" y="1073632"/>
                  </a:lnTo>
                  <a:lnTo>
                    <a:pt x="9525" y="42862"/>
                  </a:lnTo>
                  <a:lnTo>
                    <a:pt x="58686" y="42862"/>
                  </a:lnTo>
                  <a:lnTo>
                    <a:pt x="58686" y="76200"/>
                  </a:lnTo>
                  <a:lnTo>
                    <a:pt x="125361" y="42862"/>
                  </a:lnTo>
                  <a:lnTo>
                    <a:pt x="134886" y="38100"/>
                  </a:lnTo>
                  <a:lnTo>
                    <a:pt x="125361" y="33337"/>
                  </a:lnTo>
                  <a:lnTo>
                    <a:pt x="58686" y="0"/>
                  </a:lnTo>
                  <a:lnTo>
                    <a:pt x="58686" y="33337"/>
                  </a:lnTo>
                  <a:lnTo>
                    <a:pt x="4762" y="33337"/>
                  </a:lnTo>
                  <a:lnTo>
                    <a:pt x="3302" y="33566"/>
                  </a:lnTo>
                  <a:lnTo>
                    <a:pt x="1968" y="34239"/>
                  </a:lnTo>
                  <a:lnTo>
                    <a:pt x="914" y="35293"/>
                  </a:lnTo>
                  <a:lnTo>
                    <a:pt x="241" y="36626"/>
                  </a:lnTo>
                  <a:lnTo>
                    <a:pt x="0" y="38100"/>
                  </a:lnTo>
                  <a:lnTo>
                    <a:pt x="0" y="1078395"/>
                  </a:lnTo>
                  <a:lnTo>
                    <a:pt x="4762" y="1083157"/>
                  </a:lnTo>
                  <a:lnTo>
                    <a:pt x="579843" y="1083157"/>
                  </a:lnTo>
                  <a:lnTo>
                    <a:pt x="579843" y="1570901"/>
                  </a:lnTo>
                  <a:lnTo>
                    <a:pt x="546506" y="1570901"/>
                  </a:lnTo>
                  <a:lnTo>
                    <a:pt x="584606" y="1647101"/>
                  </a:lnTo>
                  <a:lnTo>
                    <a:pt x="613181" y="1589951"/>
                  </a:lnTo>
                  <a:lnTo>
                    <a:pt x="622706" y="1570901"/>
                  </a:lnTo>
                  <a:close/>
                </a:path>
                <a:path w="2696210" h="2267585" extrusionOk="0">
                  <a:moveTo>
                    <a:pt x="1622513" y="951026"/>
                  </a:moveTo>
                  <a:lnTo>
                    <a:pt x="1589176" y="951026"/>
                  </a:lnTo>
                  <a:lnTo>
                    <a:pt x="1589176" y="742048"/>
                  </a:lnTo>
                  <a:lnTo>
                    <a:pt x="1589176" y="737285"/>
                  </a:lnTo>
                  <a:lnTo>
                    <a:pt x="1584413" y="732523"/>
                  </a:lnTo>
                  <a:lnTo>
                    <a:pt x="1001229" y="732523"/>
                  </a:lnTo>
                  <a:lnTo>
                    <a:pt x="1001229" y="523544"/>
                  </a:lnTo>
                  <a:lnTo>
                    <a:pt x="1034567" y="523544"/>
                  </a:lnTo>
                  <a:lnTo>
                    <a:pt x="1025042" y="504494"/>
                  </a:lnTo>
                  <a:lnTo>
                    <a:pt x="996467" y="447344"/>
                  </a:lnTo>
                  <a:lnTo>
                    <a:pt x="958367" y="523544"/>
                  </a:lnTo>
                  <a:lnTo>
                    <a:pt x="991704" y="523544"/>
                  </a:lnTo>
                  <a:lnTo>
                    <a:pt x="991704" y="737285"/>
                  </a:lnTo>
                  <a:lnTo>
                    <a:pt x="996467" y="742048"/>
                  </a:lnTo>
                  <a:lnTo>
                    <a:pt x="1579651" y="742048"/>
                  </a:lnTo>
                  <a:lnTo>
                    <a:pt x="1579651" y="951026"/>
                  </a:lnTo>
                  <a:lnTo>
                    <a:pt x="1546313" y="951026"/>
                  </a:lnTo>
                  <a:lnTo>
                    <a:pt x="1584413" y="1027226"/>
                  </a:lnTo>
                  <a:lnTo>
                    <a:pt x="1612988" y="970076"/>
                  </a:lnTo>
                  <a:lnTo>
                    <a:pt x="1622513" y="951026"/>
                  </a:lnTo>
                  <a:close/>
                </a:path>
                <a:path w="2696210" h="2267585" extrusionOk="0">
                  <a:moveTo>
                    <a:pt x="1844281" y="2229408"/>
                  </a:moveTo>
                  <a:lnTo>
                    <a:pt x="1834756" y="2224646"/>
                  </a:lnTo>
                  <a:lnTo>
                    <a:pt x="1768081" y="2191308"/>
                  </a:lnTo>
                  <a:lnTo>
                    <a:pt x="1768081" y="2224646"/>
                  </a:lnTo>
                  <a:lnTo>
                    <a:pt x="1577708" y="2224646"/>
                  </a:lnTo>
                  <a:lnTo>
                    <a:pt x="1577708" y="2161603"/>
                  </a:lnTo>
                  <a:lnTo>
                    <a:pt x="1577708" y="2156841"/>
                  </a:lnTo>
                  <a:lnTo>
                    <a:pt x="1572945" y="2152078"/>
                  </a:lnTo>
                  <a:lnTo>
                    <a:pt x="1377797" y="2152078"/>
                  </a:lnTo>
                  <a:lnTo>
                    <a:pt x="1377797" y="2118741"/>
                  </a:lnTo>
                  <a:lnTo>
                    <a:pt x="1301597" y="2156841"/>
                  </a:lnTo>
                  <a:lnTo>
                    <a:pt x="1377797" y="2194941"/>
                  </a:lnTo>
                  <a:lnTo>
                    <a:pt x="1377797" y="2161603"/>
                  </a:lnTo>
                  <a:lnTo>
                    <a:pt x="1568183" y="2161603"/>
                  </a:lnTo>
                  <a:lnTo>
                    <a:pt x="1568183" y="2229408"/>
                  </a:lnTo>
                  <a:lnTo>
                    <a:pt x="1568411" y="2230882"/>
                  </a:lnTo>
                  <a:lnTo>
                    <a:pt x="1569085" y="2232202"/>
                  </a:lnTo>
                  <a:lnTo>
                    <a:pt x="1570139" y="2233257"/>
                  </a:lnTo>
                  <a:lnTo>
                    <a:pt x="1571472" y="2233930"/>
                  </a:lnTo>
                  <a:lnTo>
                    <a:pt x="1572945" y="2234171"/>
                  </a:lnTo>
                  <a:lnTo>
                    <a:pt x="1768081" y="2234171"/>
                  </a:lnTo>
                  <a:lnTo>
                    <a:pt x="1768081" y="2267508"/>
                  </a:lnTo>
                  <a:lnTo>
                    <a:pt x="1834756" y="2234171"/>
                  </a:lnTo>
                  <a:lnTo>
                    <a:pt x="1844281" y="2229408"/>
                  </a:lnTo>
                  <a:close/>
                </a:path>
                <a:path w="2696210" h="2267585" extrusionOk="0">
                  <a:moveTo>
                    <a:pt x="2695981" y="1936153"/>
                  </a:moveTo>
                  <a:lnTo>
                    <a:pt x="2662644" y="1936153"/>
                  </a:lnTo>
                  <a:lnTo>
                    <a:pt x="2662644" y="1655356"/>
                  </a:lnTo>
                  <a:lnTo>
                    <a:pt x="2662644" y="1650593"/>
                  </a:lnTo>
                  <a:lnTo>
                    <a:pt x="2657881" y="1645831"/>
                  </a:lnTo>
                  <a:lnTo>
                    <a:pt x="1589176" y="1645831"/>
                  </a:lnTo>
                  <a:lnTo>
                    <a:pt x="1589176" y="1365034"/>
                  </a:lnTo>
                  <a:lnTo>
                    <a:pt x="1622513" y="1365034"/>
                  </a:lnTo>
                  <a:lnTo>
                    <a:pt x="1612988" y="1345984"/>
                  </a:lnTo>
                  <a:lnTo>
                    <a:pt x="1584413" y="1288834"/>
                  </a:lnTo>
                  <a:lnTo>
                    <a:pt x="1546313" y="1365034"/>
                  </a:lnTo>
                  <a:lnTo>
                    <a:pt x="1579651" y="1365034"/>
                  </a:lnTo>
                  <a:lnTo>
                    <a:pt x="1579651" y="1650593"/>
                  </a:lnTo>
                  <a:lnTo>
                    <a:pt x="1584413" y="1655356"/>
                  </a:lnTo>
                  <a:lnTo>
                    <a:pt x="2653119" y="1655356"/>
                  </a:lnTo>
                  <a:lnTo>
                    <a:pt x="2653119" y="1936153"/>
                  </a:lnTo>
                  <a:lnTo>
                    <a:pt x="2619781" y="1936153"/>
                  </a:lnTo>
                  <a:lnTo>
                    <a:pt x="2657881" y="2012353"/>
                  </a:lnTo>
                  <a:lnTo>
                    <a:pt x="2686456" y="1955203"/>
                  </a:lnTo>
                  <a:lnTo>
                    <a:pt x="2695981" y="1936153"/>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sp>
          <p:nvSpPr>
            <p:cNvPr id="210" name="Google Shape;210;p31"/>
            <p:cNvSpPr/>
            <p:nvPr/>
          </p:nvSpPr>
          <p:spPr>
            <a:xfrm>
              <a:off x="3214928" y="2085746"/>
              <a:ext cx="320675" cy="2946400"/>
            </a:xfrm>
            <a:custGeom>
              <a:avLst/>
              <a:gdLst/>
              <a:ahLst/>
              <a:cxnLst/>
              <a:rect l="l" t="t" r="r" b="b"/>
              <a:pathLst>
                <a:path w="320675" h="2946400" extrusionOk="0">
                  <a:moveTo>
                    <a:pt x="320471" y="12700"/>
                  </a:moveTo>
                  <a:lnTo>
                    <a:pt x="178752" y="12700"/>
                  </a:lnTo>
                  <a:lnTo>
                    <a:pt x="186715" y="0"/>
                  </a:lnTo>
                  <a:lnTo>
                    <a:pt x="320370" y="0"/>
                  </a:lnTo>
                  <a:lnTo>
                    <a:pt x="320471" y="12700"/>
                  </a:lnTo>
                  <a:close/>
                </a:path>
                <a:path w="320675" h="2946400" extrusionOk="0">
                  <a:moveTo>
                    <a:pt x="182105" y="25400"/>
                  </a:moveTo>
                  <a:lnTo>
                    <a:pt x="156984" y="25400"/>
                  </a:lnTo>
                  <a:lnTo>
                    <a:pt x="158000" y="12700"/>
                  </a:lnTo>
                  <a:lnTo>
                    <a:pt x="190080" y="12700"/>
                  </a:lnTo>
                  <a:lnTo>
                    <a:pt x="182105" y="25400"/>
                  </a:lnTo>
                  <a:close/>
                </a:path>
                <a:path w="320675" h="2946400" extrusionOk="0">
                  <a:moveTo>
                    <a:pt x="167487" y="1447800"/>
                  </a:moveTo>
                  <a:lnTo>
                    <a:pt x="154863" y="1447800"/>
                  </a:lnTo>
                  <a:lnTo>
                    <a:pt x="154927" y="25400"/>
                  </a:lnTo>
                  <a:lnTo>
                    <a:pt x="167563" y="25400"/>
                  </a:lnTo>
                  <a:lnTo>
                    <a:pt x="167487" y="1447800"/>
                  </a:lnTo>
                  <a:close/>
                </a:path>
                <a:path w="320675" h="2946400" extrusionOk="0">
                  <a:moveTo>
                    <a:pt x="164431" y="1460439"/>
                  </a:moveTo>
                  <a:lnTo>
                    <a:pt x="132372" y="1460439"/>
                  </a:lnTo>
                  <a:lnTo>
                    <a:pt x="140309" y="1447800"/>
                  </a:lnTo>
                  <a:lnTo>
                    <a:pt x="165442" y="1447800"/>
                  </a:lnTo>
                  <a:lnTo>
                    <a:pt x="164486" y="1459752"/>
                  </a:lnTo>
                  <a:lnTo>
                    <a:pt x="164431" y="1460439"/>
                  </a:lnTo>
                  <a:close/>
                </a:path>
                <a:path w="320675" h="2946400" extrusionOk="0">
                  <a:moveTo>
                    <a:pt x="2057" y="1473200"/>
                  </a:moveTo>
                  <a:lnTo>
                    <a:pt x="0" y="1473200"/>
                  </a:lnTo>
                  <a:lnTo>
                    <a:pt x="1952" y="1460439"/>
                  </a:lnTo>
                  <a:lnTo>
                    <a:pt x="2057" y="1473200"/>
                  </a:lnTo>
                  <a:close/>
                </a:path>
                <a:path w="320675" h="2946400" extrusionOk="0">
                  <a:moveTo>
                    <a:pt x="143675" y="1485900"/>
                  </a:moveTo>
                  <a:lnTo>
                    <a:pt x="18122" y="1485900"/>
                  </a:lnTo>
                  <a:lnTo>
                    <a:pt x="2057" y="1473200"/>
                  </a:lnTo>
                  <a:lnTo>
                    <a:pt x="2057" y="1460439"/>
                  </a:lnTo>
                  <a:lnTo>
                    <a:pt x="18326" y="1473200"/>
                  </a:lnTo>
                  <a:lnTo>
                    <a:pt x="135407" y="1473200"/>
                  </a:lnTo>
                  <a:lnTo>
                    <a:pt x="143675" y="1485900"/>
                  </a:lnTo>
                  <a:close/>
                </a:path>
                <a:path w="320675" h="2946400" extrusionOk="0">
                  <a:moveTo>
                    <a:pt x="135699" y="1473200"/>
                  </a:moveTo>
                  <a:lnTo>
                    <a:pt x="18326" y="1473200"/>
                  </a:lnTo>
                  <a:lnTo>
                    <a:pt x="1979" y="1460439"/>
                  </a:lnTo>
                  <a:lnTo>
                    <a:pt x="143713" y="1460439"/>
                  </a:lnTo>
                  <a:lnTo>
                    <a:pt x="135699" y="1473200"/>
                  </a:lnTo>
                  <a:close/>
                </a:path>
                <a:path w="320675" h="2946400" extrusionOk="0">
                  <a:moveTo>
                    <a:pt x="165442" y="1498600"/>
                  </a:moveTo>
                  <a:lnTo>
                    <a:pt x="140309" y="1498600"/>
                  </a:lnTo>
                  <a:lnTo>
                    <a:pt x="132334" y="1485900"/>
                  </a:lnTo>
                  <a:lnTo>
                    <a:pt x="164426" y="1485900"/>
                  </a:lnTo>
                  <a:lnTo>
                    <a:pt x="165442" y="1498600"/>
                  </a:lnTo>
                  <a:close/>
                </a:path>
                <a:path w="320675" h="2946400" extrusionOk="0">
                  <a:moveTo>
                    <a:pt x="167487" y="2921000"/>
                  </a:moveTo>
                  <a:lnTo>
                    <a:pt x="154927" y="2921000"/>
                  </a:lnTo>
                  <a:lnTo>
                    <a:pt x="154927" y="1498600"/>
                  </a:lnTo>
                  <a:lnTo>
                    <a:pt x="167487" y="1498600"/>
                  </a:lnTo>
                  <a:lnTo>
                    <a:pt x="167487" y="2921000"/>
                  </a:lnTo>
                  <a:close/>
                </a:path>
                <a:path w="320675" h="2946400" extrusionOk="0">
                  <a:moveTo>
                    <a:pt x="190080" y="2933700"/>
                  </a:moveTo>
                  <a:lnTo>
                    <a:pt x="158000" y="2933700"/>
                  </a:lnTo>
                  <a:lnTo>
                    <a:pt x="156984" y="2921000"/>
                  </a:lnTo>
                  <a:lnTo>
                    <a:pt x="182105" y="2921000"/>
                  </a:lnTo>
                  <a:lnTo>
                    <a:pt x="190080" y="2933700"/>
                  </a:lnTo>
                  <a:close/>
                </a:path>
                <a:path w="320675" h="2946400" extrusionOk="0">
                  <a:moveTo>
                    <a:pt x="320370" y="2946400"/>
                  </a:moveTo>
                  <a:lnTo>
                    <a:pt x="187020" y="2946400"/>
                  </a:lnTo>
                  <a:lnTo>
                    <a:pt x="178752" y="2933700"/>
                  </a:lnTo>
                  <a:lnTo>
                    <a:pt x="320471" y="2933700"/>
                  </a:lnTo>
                  <a:lnTo>
                    <a:pt x="320370" y="2946400"/>
                  </a:lnTo>
                  <a:close/>
                </a:path>
              </a:pathLst>
            </a:custGeom>
            <a:solidFill>
              <a:srgbClr val="000000"/>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sp>
          <p:nvSpPr>
            <p:cNvPr id="211" name="Google Shape;211;p31"/>
            <p:cNvSpPr/>
            <p:nvPr/>
          </p:nvSpPr>
          <p:spPr>
            <a:xfrm>
              <a:off x="8103108" y="4408931"/>
              <a:ext cx="2385059" cy="1766570"/>
            </a:xfrm>
            <a:custGeom>
              <a:avLst/>
              <a:gdLst/>
              <a:ahLst/>
              <a:cxnLst/>
              <a:rect l="l" t="t" r="r" b="b"/>
              <a:pathLst>
                <a:path w="2385059" h="1766570" extrusionOk="0">
                  <a:moveTo>
                    <a:pt x="1192682" y="1766544"/>
                  </a:moveTo>
                  <a:lnTo>
                    <a:pt x="1117297" y="1766048"/>
                  </a:lnTo>
                  <a:lnTo>
                    <a:pt x="1043158" y="1764578"/>
                  </a:lnTo>
                  <a:lnTo>
                    <a:pt x="970404" y="1762166"/>
                  </a:lnTo>
                  <a:lnTo>
                    <a:pt x="899175" y="1758840"/>
                  </a:lnTo>
                  <a:lnTo>
                    <a:pt x="829610" y="1754630"/>
                  </a:lnTo>
                  <a:lnTo>
                    <a:pt x="761848" y="1749566"/>
                  </a:lnTo>
                  <a:lnTo>
                    <a:pt x="696029" y="1743679"/>
                  </a:lnTo>
                  <a:lnTo>
                    <a:pt x="632292" y="1736997"/>
                  </a:lnTo>
                  <a:lnTo>
                    <a:pt x="570777" y="1729551"/>
                  </a:lnTo>
                  <a:lnTo>
                    <a:pt x="511622" y="1721370"/>
                  </a:lnTo>
                  <a:lnTo>
                    <a:pt x="454969" y="1712483"/>
                  </a:lnTo>
                  <a:lnTo>
                    <a:pt x="400954" y="1702922"/>
                  </a:lnTo>
                  <a:lnTo>
                    <a:pt x="349719" y="1692716"/>
                  </a:lnTo>
                  <a:lnTo>
                    <a:pt x="301403" y="1681894"/>
                  </a:lnTo>
                  <a:lnTo>
                    <a:pt x="256145" y="1670486"/>
                  </a:lnTo>
                  <a:lnTo>
                    <a:pt x="214084" y="1658522"/>
                  </a:lnTo>
                  <a:lnTo>
                    <a:pt x="175360" y="1646032"/>
                  </a:lnTo>
                  <a:lnTo>
                    <a:pt x="108479" y="1619592"/>
                  </a:lnTo>
                  <a:lnTo>
                    <a:pt x="56619" y="1591405"/>
                  </a:lnTo>
                  <a:lnTo>
                    <a:pt x="20894" y="1561709"/>
                  </a:lnTo>
                  <a:lnTo>
                    <a:pt x="0" y="1514855"/>
                  </a:lnTo>
                  <a:lnTo>
                    <a:pt x="0" y="0"/>
                  </a:lnTo>
                  <a:lnTo>
                    <a:pt x="2419" y="15968"/>
                  </a:lnTo>
                  <a:lnTo>
                    <a:pt x="9431" y="31673"/>
                  </a:lnTo>
                  <a:lnTo>
                    <a:pt x="36670" y="62170"/>
                  </a:lnTo>
                  <a:lnTo>
                    <a:pt x="80602" y="91254"/>
                  </a:lnTo>
                  <a:lnTo>
                    <a:pt x="140112" y="118690"/>
                  </a:lnTo>
                  <a:lnTo>
                    <a:pt x="214084" y="144241"/>
                  </a:lnTo>
                  <a:lnTo>
                    <a:pt x="256145" y="156235"/>
                  </a:lnTo>
                  <a:lnTo>
                    <a:pt x="301403" y="167670"/>
                  </a:lnTo>
                  <a:lnTo>
                    <a:pt x="349719" y="178515"/>
                  </a:lnTo>
                  <a:lnTo>
                    <a:pt x="400954" y="188742"/>
                  </a:lnTo>
                  <a:lnTo>
                    <a:pt x="454969" y="198320"/>
                  </a:lnTo>
                  <a:lnTo>
                    <a:pt x="511622" y="207220"/>
                  </a:lnTo>
                  <a:lnTo>
                    <a:pt x="570777" y="215413"/>
                  </a:lnTo>
                  <a:lnTo>
                    <a:pt x="632292" y="222868"/>
                  </a:lnTo>
                  <a:lnTo>
                    <a:pt x="696029" y="229558"/>
                  </a:lnTo>
                  <a:lnTo>
                    <a:pt x="761848" y="235451"/>
                  </a:lnTo>
                  <a:lnTo>
                    <a:pt x="829610" y="240518"/>
                  </a:lnTo>
                  <a:lnTo>
                    <a:pt x="899175" y="244730"/>
                  </a:lnTo>
                  <a:lnTo>
                    <a:pt x="970404" y="248058"/>
                  </a:lnTo>
                  <a:lnTo>
                    <a:pt x="1043158" y="250471"/>
                  </a:lnTo>
                  <a:lnTo>
                    <a:pt x="1117297" y="251941"/>
                  </a:lnTo>
                  <a:lnTo>
                    <a:pt x="1192682" y="252437"/>
                  </a:lnTo>
                  <a:lnTo>
                    <a:pt x="1268065" y="251941"/>
                  </a:lnTo>
                  <a:lnTo>
                    <a:pt x="1342203" y="250471"/>
                  </a:lnTo>
                  <a:lnTo>
                    <a:pt x="1414955" y="248058"/>
                  </a:lnTo>
                  <a:lnTo>
                    <a:pt x="1486183" y="244730"/>
                  </a:lnTo>
                  <a:lnTo>
                    <a:pt x="1555746" y="240518"/>
                  </a:lnTo>
                  <a:lnTo>
                    <a:pt x="1623505" y="235451"/>
                  </a:lnTo>
                  <a:lnTo>
                    <a:pt x="1689321" y="229558"/>
                  </a:lnTo>
                  <a:lnTo>
                    <a:pt x="1753055" y="222868"/>
                  </a:lnTo>
                  <a:lnTo>
                    <a:pt x="1814566" y="215413"/>
                  </a:lnTo>
                  <a:lnTo>
                    <a:pt x="1873715" y="207220"/>
                  </a:lnTo>
                  <a:lnTo>
                    <a:pt x="1930363" y="198320"/>
                  </a:lnTo>
                  <a:lnTo>
                    <a:pt x="1984370" y="188742"/>
                  </a:lnTo>
                  <a:lnTo>
                    <a:pt x="2035597" y="178515"/>
                  </a:lnTo>
                  <a:lnTo>
                    <a:pt x="2083904" y="167670"/>
                  </a:lnTo>
                  <a:lnTo>
                    <a:pt x="2129151" y="156235"/>
                  </a:lnTo>
                  <a:lnTo>
                    <a:pt x="2171200" y="144241"/>
                  </a:lnTo>
                  <a:lnTo>
                    <a:pt x="2209910" y="131716"/>
                  </a:lnTo>
                  <a:lnTo>
                    <a:pt x="2276758" y="105193"/>
                  </a:lnTo>
                  <a:lnTo>
                    <a:pt x="2328578" y="76903"/>
                  </a:lnTo>
                  <a:lnTo>
                    <a:pt x="2364255" y="47083"/>
                  </a:lnTo>
                  <a:lnTo>
                    <a:pt x="2385060" y="0"/>
                  </a:lnTo>
                  <a:lnTo>
                    <a:pt x="2385060" y="1514855"/>
                  </a:lnTo>
                  <a:lnTo>
                    <a:pt x="2364255" y="1561709"/>
                  </a:lnTo>
                  <a:lnTo>
                    <a:pt x="2328578" y="1591405"/>
                  </a:lnTo>
                  <a:lnTo>
                    <a:pt x="2276758" y="1619592"/>
                  </a:lnTo>
                  <a:lnTo>
                    <a:pt x="2209910" y="1646032"/>
                  </a:lnTo>
                  <a:lnTo>
                    <a:pt x="2171200" y="1658522"/>
                  </a:lnTo>
                  <a:lnTo>
                    <a:pt x="2129151" y="1670486"/>
                  </a:lnTo>
                  <a:lnTo>
                    <a:pt x="2083904" y="1681894"/>
                  </a:lnTo>
                  <a:lnTo>
                    <a:pt x="2035597" y="1692716"/>
                  </a:lnTo>
                  <a:lnTo>
                    <a:pt x="1984370" y="1702922"/>
                  </a:lnTo>
                  <a:lnTo>
                    <a:pt x="1930363" y="1712483"/>
                  </a:lnTo>
                  <a:lnTo>
                    <a:pt x="1873715" y="1721370"/>
                  </a:lnTo>
                  <a:lnTo>
                    <a:pt x="1814566" y="1729551"/>
                  </a:lnTo>
                  <a:lnTo>
                    <a:pt x="1753055" y="1736997"/>
                  </a:lnTo>
                  <a:lnTo>
                    <a:pt x="1689321" y="1743679"/>
                  </a:lnTo>
                  <a:lnTo>
                    <a:pt x="1623505" y="1749566"/>
                  </a:lnTo>
                  <a:lnTo>
                    <a:pt x="1555746" y="1754630"/>
                  </a:lnTo>
                  <a:lnTo>
                    <a:pt x="1486183" y="1758840"/>
                  </a:lnTo>
                  <a:lnTo>
                    <a:pt x="1414955" y="1762166"/>
                  </a:lnTo>
                  <a:lnTo>
                    <a:pt x="1342203" y="1764578"/>
                  </a:lnTo>
                  <a:lnTo>
                    <a:pt x="1268065" y="1766048"/>
                  </a:lnTo>
                  <a:lnTo>
                    <a:pt x="1192682" y="1766544"/>
                  </a:lnTo>
                  <a:close/>
                </a:path>
              </a:pathLst>
            </a:custGeom>
            <a:solidFill>
              <a:srgbClr val="E7E6E6"/>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pic>
          <p:nvPicPr>
            <p:cNvPr id="212" name="Google Shape;212;p31"/>
            <p:cNvPicPr preferRelativeResize="0"/>
            <p:nvPr/>
          </p:nvPicPr>
          <p:blipFill rotWithShape="1">
            <a:blip r:embed="rId10">
              <a:alphaModFix/>
            </a:blip>
            <a:srcRect/>
            <a:stretch/>
          </p:blipFill>
          <p:spPr>
            <a:xfrm>
              <a:off x="8100060" y="4152900"/>
              <a:ext cx="2391156" cy="510539"/>
            </a:xfrm>
            <a:prstGeom prst="rect">
              <a:avLst/>
            </a:prstGeom>
            <a:noFill/>
            <a:ln>
              <a:noFill/>
            </a:ln>
          </p:spPr>
        </p:pic>
        <p:sp>
          <p:nvSpPr>
            <p:cNvPr id="213" name="Google Shape;213;p31"/>
            <p:cNvSpPr/>
            <p:nvPr/>
          </p:nvSpPr>
          <p:spPr>
            <a:xfrm>
              <a:off x="8099133" y="4151998"/>
              <a:ext cx="2393315" cy="2019300"/>
            </a:xfrm>
            <a:custGeom>
              <a:avLst/>
              <a:gdLst/>
              <a:ahLst/>
              <a:cxnLst/>
              <a:rect l="l" t="t" r="r" b="b"/>
              <a:pathLst>
                <a:path w="2393315" h="2019300" extrusionOk="0">
                  <a:moveTo>
                    <a:pt x="985812" y="12700"/>
                  </a:moveTo>
                  <a:lnTo>
                    <a:pt x="813993" y="12700"/>
                  </a:lnTo>
                  <a:lnTo>
                    <a:pt x="841857" y="0"/>
                  </a:lnTo>
                  <a:lnTo>
                    <a:pt x="1015263" y="0"/>
                  </a:lnTo>
                  <a:lnTo>
                    <a:pt x="985812" y="12700"/>
                  </a:lnTo>
                  <a:close/>
                </a:path>
                <a:path w="2393315" h="2019300" extrusionOk="0">
                  <a:moveTo>
                    <a:pt x="1579283" y="12700"/>
                  </a:moveTo>
                  <a:lnTo>
                    <a:pt x="1407464" y="12700"/>
                  </a:lnTo>
                  <a:lnTo>
                    <a:pt x="1378013" y="0"/>
                  </a:lnTo>
                  <a:lnTo>
                    <a:pt x="1551419" y="0"/>
                  </a:lnTo>
                  <a:lnTo>
                    <a:pt x="1579283" y="12700"/>
                  </a:lnTo>
                  <a:close/>
                </a:path>
                <a:path w="2393315" h="2019300" extrusionOk="0">
                  <a:moveTo>
                    <a:pt x="759955" y="25400"/>
                  </a:moveTo>
                  <a:lnTo>
                    <a:pt x="653465" y="25400"/>
                  </a:lnTo>
                  <a:lnTo>
                    <a:pt x="679373" y="12700"/>
                  </a:lnTo>
                  <a:lnTo>
                    <a:pt x="787158" y="12700"/>
                  </a:lnTo>
                  <a:lnTo>
                    <a:pt x="759955" y="25400"/>
                  </a:lnTo>
                  <a:close/>
                </a:path>
                <a:path w="2393315" h="2019300" extrusionOk="0">
                  <a:moveTo>
                    <a:pt x="1739811" y="25400"/>
                  </a:moveTo>
                  <a:lnTo>
                    <a:pt x="1633321" y="25400"/>
                  </a:lnTo>
                  <a:lnTo>
                    <a:pt x="1606118" y="12700"/>
                  </a:lnTo>
                  <a:lnTo>
                    <a:pt x="1713903" y="12700"/>
                  </a:lnTo>
                  <a:lnTo>
                    <a:pt x="1739811" y="25400"/>
                  </a:lnTo>
                  <a:close/>
                </a:path>
                <a:path w="2393315" h="2019300" extrusionOk="0">
                  <a:moveTo>
                    <a:pt x="629005" y="38100"/>
                  </a:moveTo>
                  <a:lnTo>
                    <a:pt x="553516" y="38100"/>
                  </a:lnTo>
                  <a:lnTo>
                    <a:pt x="577938" y="25400"/>
                  </a:lnTo>
                  <a:lnTo>
                    <a:pt x="654494" y="25400"/>
                  </a:lnTo>
                  <a:lnTo>
                    <a:pt x="629005" y="38100"/>
                  </a:lnTo>
                  <a:close/>
                </a:path>
                <a:path w="2393315" h="2019300" extrusionOk="0">
                  <a:moveTo>
                    <a:pt x="1839747" y="38100"/>
                  </a:moveTo>
                  <a:lnTo>
                    <a:pt x="1764271" y="38100"/>
                  </a:lnTo>
                  <a:lnTo>
                    <a:pt x="1738782" y="25400"/>
                  </a:lnTo>
                  <a:lnTo>
                    <a:pt x="1815338" y="25400"/>
                  </a:lnTo>
                  <a:lnTo>
                    <a:pt x="1839747" y="38100"/>
                  </a:lnTo>
                  <a:close/>
                </a:path>
                <a:path w="2393315" h="2019300" extrusionOk="0">
                  <a:moveTo>
                    <a:pt x="530847" y="50800"/>
                  </a:moveTo>
                  <a:lnTo>
                    <a:pt x="459930" y="50800"/>
                  </a:lnTo>
                  <a:lnTo>
                    <a:pt x="482701" y="38100"/>
                  </a:lnTo>
                  <a:lnTo>
                    <a:pt x="554799" y="38100"/>
                  </a:lnTo>
                  <a:lnTo>
                    <a:pt x="530847" y="50800"/>
                  </a:lnTo>
                  <a:close/>
                </a:path>
                <a:path w="2393315" h="2019300" extrusionOk="0">
                  <a:moveTo>
                    <a:pt x="1933346" y="50800"/>
                  </a:moveTo>
                  <a:lnTo>
                    <a:pt x="1862416" y="50800"/>
                  </a:lnTo>
                  <a:lnTo>
                    <a:pt x="1838464" y="38100"/>
                  </a:lnTo>
                  <a:lnTo>
                    <a:pt x="1910575" y="38100"/>
                  </a:lnTo>
                  <a:lnTo>
                    <a:pt x="1933346" y="50800"/>
                  </a:lnTo>
                  <a:close/>
                </a:path>
                <a:path w="2393315" h="2019300" extrusionOk="0">
                  <a:moveTo>
                    <a:pt x="439229" y="63500"/>
                  </a:moveTo>
                  <a:lnTo>
                    <a:pt x="394258" y="63500"/>
                  </a:lnTo>
                  <a:lnTo>
                    <a:pt x="415696" y="50800"/>
                  </a:lnTo>
                  <a:lnTo>
                    <a:pt x="461492" y="50800"/>
                  </a:lnTo>
                  <a:lnTo>
                    <a:pt x="439229" y="63500"/>
                  </a:lnTo>
                  <a:close/>
                </a:path>
                <a:path w="2393315" h="2019300" extrusionOk="0">
                  <a:moveTo>
                    <a:pt x="1999005" y="63500"/>
                  </a:moveTo>
                  <a:lnTo>
                    <a:pt x="1954034" y="63500"/>
                  </a:lnTo>
                  <a:lnTo>
                    <a:pt x="1931771" y="50800"/>
                  </a:lnTo>
                  <a:lnTo>
                    <a:pt x="1977567" y="50800"/>
                  </a:lnTo>
                  <a:lnTo>
                    <a:pt x="1999005" y="63500"/>
                  </a:lnTo>
                  <a:close/>
                </a:path>
                <a:path w="2393315" h="2019300" extrusionOk="0">
                  <a:moveTo>
                    <a:pt x="375158" y="76200"/>
                  </a:moveTo>
                  <a:lnTo>
                    <a:pt x="332740" y="76200"/>
                  </a:lnTo>
                  <a:lnTo>
                    <a:pt x="352767" y="63500"/>
                  </a:lnTo>
                  <a:lnTo>
                    <a:pt x="396062" y="63500"/>
                  </a:lnTo>
                  <a:lnTo>
                    <a:pt x="375158" y="76200"/>
                  </a:lnTo>
                  <a:close/>
                </a:path>
                <a:path w="2393315" h="2019300" extrusionOk="0">
                  <a:moveTo>
                    <a:pt x="2060511" y="76200"/>
                  </a:moveTo>
                  <a:lnTo>
                    <a:pt x="2018093" y="76200"/>
                  </a:lnTo>
                  <a:lnTo>
                    <a:pt x="1997202" y="63500"/>
                  </a:lnTo>
                  <a:lnTo>
                    <a:pt x="2040483" y="63500"/>
                  </a:lnTo>
                  <a:lnTo>
                    <a:pt x="2060511" y="76200"/>
                  </a:lnTo>
                  <a:close/>
                </a:path>
                <a:path w="2393315" h="2019300" extrusionOk="0">
                  <a:moveTo>
                    <a:pt x="315366" y="88900"/>
                  </a:moveTo>
                  <a:lnTo>
                    <a:pt x="275640" y="88900"/>
                  </a:lnTo>
                  <a:lnTo>
                    <a:pt x="294170" y="76200"/>
                  </a:lnTo>
                  <a:lnTo>
                    <a:pt x="334810" y="76200"/>
                  </a:lnTo>
                  <a:lnTo>
                    <a:pt x="315366" y="88900"/>
                  </a:lnTo>
                  <a:close/>
                </a:path>
                <a:path w="2393315" h="2019300" extrusionOk="0">
                  <a:moveTo>
                    <a:pt x="2117610" y="88900"/>
                  </a:moveTo>
                  <a:lnTo>
                    <a:pt x="2077885" y="88900"/>
                  </a:lnTo>
                  <a:lnTo>
                    <a:pt x="2058441" y="76200"/>
                  </a:lnTo>
                  <a:lnTo>
                    <a:pt x="2099081" y="76200"/>
                  </a:lnTo>
                  <a:lnTo>
                    <a:pt x="2117610" y="88900"/>
                  </a:lnTo>
                  <a:close/>
                </a:path>
                <a:path w="2393315" h="2019300" extrusionOk="0">
                  <a:moveTo>
                    <a:pt x="260096" y="101600"/>
                  </a:moveTo>
                  <a:lnTo>
                    <a:pt x="223177" y="101600"/>
                  </a:lnTo>
                  <a:lnTo>
                    <a:pt x="240131" y="88900"/>
                  </a:lnTo>
                  <a:lnTo>
                    <a:pt x="278002" y="88900"/>
                  </a:lnTo>
                  <a:lnTo>
                    <a:pt x="260096" y="101600"/>
                  </a:lnTo>
                  <a:close/>
                </a:path>
                <a:path w="2393315" h="2019300" extrusionOk="0">
                  <a:moveTo>
                    <a:pt x="2170061" y="101600"/>
                  </a:moveTo>
                  <a:lnTo>
                    <a:pt x="2133142" y="101600"/>
                  </a:lnTo>
                  <a:lnTo>
                    <a:pt x="2115248" y="88900"/>
                  </a:lnTo>
                  <a:lnTo>
                    <a:pt x="2153107" y="88900"/>
                  </a:lnTo>
                  <a:lnTo>
                    <a:pt x="2170061" y="101600"/>
                  </a:lnTo>
                  <a:close/>
                </a:path>
                <a:path w="2393315" h="2019300" extrusionOk="0">
                  <a:moveTo>
                    <a:pt x="225894" y="114300"/>
                  </a:moveTo>
                  <a:lnTo>
                    <a:pt x="190906" y="114300"/>
                  </a:lnTo>
                  <a:lnTo>
                    <a:pt x="206768" y="101600"/>
                  </a:lnTo>
                  <a:lnTo>
                    <a:pt x="242722" y="101600"/>
                  </a:lnTo>
                  <a:lnTo>
                    <a:pt x="225894" y="114300"/>
                  </a:lnTo>
                  <a:close/>
                </a:path>
                <a:path w="2393315" h="2019300" extrusionOk="0">
                  <a:moveTo>
                    <a:pt x="2202319" y="114300"/>
                  </a:moveTo>
                  <a:lnTo>
                    <a:pt x="2167343" y="114300"/>
                  </a:lnTo>
                  <a:lnTo>
                    <a:pt x="2150516" y="101600"/>
                  </a:lnTo>
                  <a:lnTo>
                    <a:pt x="2186470" y="101600"/>
                  </a:lnTo>
                  <a:lnTo>
                    <a:pt x="2202319" y="114300"/>
                  </a:lnTo>
                  <a:close/>
                </a:path>
                <a:path w="2393315" h="2019300" extrusionOk="0">
                  <a:moveTo>
                    <a:pt x="178752" y="127000"/>
                  </a:moveTo>
                  <a:lnTo>
                    <a:pt x="146748" y="127000"/>
                  </a:lnTo>
                  <a:lnTo>
                    <a:pt x="160896" y="114300"/>
                  </a:lnTo>
                  <a:lnTo>
                    <a:pt x="193903" y="114300"/>
                  </a:lnTo>
                  <a:lnTo>
                    <a:pt x="178752" y="127000"/>
                  </a:lnTo>
                  <a:close/>
                </a:path>
                <a:path w="2393315" h="2019300" extrusionOk="0">
                  <a:moveTo>
                    <a:pt x="2246477" y="127000"/>
                  </a:moveTo>
                  <a:lnTo>
                    <a:pt x="2214473" y="127000"/>
                  </a:lnTo>
                  <a:lnTo>
                    <a:pt x="2199335" y="114300"/>
                  </a:lnTo>
                  <a:lnTo>
                    <a:pt x="2232329" y="114300"/>
                  </a:lnTo>
                  <a:lnTo>
                    <a:pt x="2246477" y="127000"/>
                  </a:lnTo>
                  <a:close/>
                </a:path>
                <a:path w="2393315" h="2019300" extrusionOk="0">
                  <a:moveTo>
                    <a:pt x="150202" y="139700"/>
                  </a:moveTo>
                  <a:lnTo>
                    <a:pt x="120230" y="139700"/>
                  </a:lnTo>
                  <a:lnTo>
                    <a:pt x="133184" y="127000"/>
                  </a:lnTo>
                  <a:lnTo>
                    <a:pt x="164185" y="127000"/>
                  </a:lnTo>
                  <a:lnTo>
                    <a:pt x="150202" y="139700"/>
                  </a:lnTo>
                  <a:close/>
                </a:path>
                <a:path w="2393315" h="2019300" extrusionOk="0">
                  <a:moveTo>
                    <a:pt x="2272969" y="139700"/>
                  </a:moveTo>
                  <a:lnTo>
                    <a:pt x="2243010" y="139700"/>
                  </a:lnTo>
                  <a:lnTo>
                    <a:pt x="2229040" y="127000"/>
                  </a:lnTo>
                  <a:lnTo>
                    <a:pt x="2260015" y="127000"/>
                  </a:lnTo>
                  <a:lnTo>
                    <a:pt x="2272969" y="139700"/>
                  </a:lnTo>
                  <a:close/>
                </a:path>
                <a:path w="2393315" h="2019300" extrusionOk="0">
                  <a:moveTo>
                    <a:pt x="111912" y="152400"/>
                  </a:moveTo>
                  <a:lnTo>
                    <a:pt x="96139" y="152400"/>
                  </a:lnTo>
                  <a:lnTo>
                    <a:pt x="107873" y="139700"/>
                  </a:lnTo>
                  <a:lnTo>
                    <a:pt x="124066" y="139700"/>
                  </a:lnTo>
                  <a:lnTo>
                    <a:pt x="111912" y="152400"/>
                  </a:lnTo>
                  <a:close/>
                </a:path>
                <a:path w="2393315" h="2019300" extrusionOk="0">
                  <a:moveTo>
                    <a:pt x="2297049" y="152400"/>
                  </a:moveTo>
                  <a:lnTo>
                    <a:pt x="2281275" y="152400"/>
                  </a:lnTo>
                  <a:lnTo>
                    <a:pt x="2269147" y="139700"/>
                  </a:lnTo>
                  <a:lnTo>
                    <a:pt x="2285326" y="139700"/>
                  </a:lnTo>
                  <a:lnTo>
                    <a:pt x="2297049" y="152400"/>
                  </a:lnTo>
                  <a:close/>
                </a:path>
                <a:path w="2393315" h="2019300" extrusionOk="0">
                  <a:moveTo>
                    <a:pt x="89522" y="165100"/>
                  </a:moveTo>
                  <a:lnTo>
                    <a:pt x="74523" y="165100"/>
                  </a:lnTo>
                  <a:lnTo>
                    <a:pt x="85013" y="152400"/>
                  </a:lnTo>
                  <a:lnTo>
                    <a:pt x="100406" y="152400"/>
                  </a:lnTo>
                  <a:lnTo>
                    <a:pt x="89522" y="165100"/>
                  </a:lnTo>
                  <a:close/>
                </a:path>
                <a:path w="2393315" h="2019300" extrusionOk="0">
                  <a:moveTo>
                    <a:pt x="2318639" y="165100"/>
                  </a:moveTo>
                  <a:lnTo>
                    <a:pt x="2303653" y="165100"/>
                  </a:lnTo>
                  <a:lnTo>
                    <a:pt x="2292781" y="152400"/>
                  </a:lnTo>
                  <a:lnTo>
                    <a:pt x="2308161" y="152400"/>
                  </a:lnTo>
                  <a:lnTo>
                    <a:pt x="2318639" y="165100"/>
                  </a:lnTo>
                  <a:close/>
                </a:path>
                <a:path w="2393315" h="2019300" extrusionOk="0">
                  <a:moveTo>
                    <a:pt x="69735" y="177800"/>
                  </a:moveTo>
                  <a:lnTo>
                    <a:pt x="55486" y="177800"/>
                  </a:lnTo>
                  <a:lnTo>
                    <a:pt x="64681" y="165100"/>
                  </a:lnTo>
                  <a:lnTo>
                    <a:pt x="79438" y="165100"/>
                  </a:lnTo>
                  <a:lnTo>
                    <a:pt x="69735" y="177800"/>
                  </a:lnTo>
                  <a:close/>
                </a:path>
                <a:path w="2393315" h="2019300" extrusionOk="0">
                  <a:moveTo>
                    <a:pt x="2337663" y="177800"/>
                  </a:moveTo>
                  <a:lnTo>
                    <a:pt x="2323566" y="177800"/>
                  </a:lnTo>
                  <a:lnTo>
                    <a:pt x="2313863" y="165100"/>
                  </a:lnTo>
                  <a:lnTo>
                    <a:pt x="2328481" y="165100"/>
                  </a:lnTo>
                  <a:lnTo>
                    <a:pt x="2337663" y="177800"/>
                  </a:lnTo>
                  <a:close/>
                </a:path>
                <a:path w="2393315" h="2019300" extrusionOk="0">
                  <a:moveTo>
                    <a:pt x="52628" y="190500"/>
                  </a:moveTo>
                  <a:lnTo>
                    <a:pt x="31851" y="190500"/>
                  </a:lnTo>
                  <a:lnTo>
                    <a:pt x="39243" y="177800"/>
                  </a:lnTo>
                  <a:lnTo>
                    <a:pt x="60998" y="177800"/>
                  </a:lnTo>
                  <a:lnTo>
                    <a:pt x="52628" y="190500"/>
                  </a:lnTo>
                  <a:close/>
                </a:path>
                <a:path w="2393315" h="2019300" extrusionOk="0">
                  <a:moveTo>
                    <a:pt x="2361450" y="190500"/>
                  </a:moveTo>
                  <a:lnTo>
                    <a:pt x="2340673" y="190500"/>
                  </a:lnTo>
                  <a:lnTo>
                    <a:pt x="2332304" y="177800"/>
                  </a:lnTo>
                  <a:lnTo>
                    <a:pt x="2354249" y="177800"/>
                  </a:lnTo>
                  <a:lnTo>
                    <a:pt x="2361450" y="190500"/>
                  </a:lnTo>
                  <a:close/>
                </a:path>
                <a:path w="2393315" h="2019300" extrusionOk="0">
                  <a:moveTo>
                    <a:pt x="38290" y="203200"/>
                  </a:moveTo>
                  <a:lnTo>
                    <a:pt x="19735" y="203200"/>
                  </a:lnTo>
                  <a:lnTo>
                    <a:pt x="25336" y="190500"/>
                  </a:lnTo>
                  <a:lnTo>
                    <a:pt x="45300" y="190500"/>
                  </a:lnTo>
                  <a:lnTo>
                    <a:pt x="38290" y="203200"/>
                  </a:lnTo>
                  <a:close/>
                </a:path>
                <a:path w="2393315" h="2019300" extrusionOk="0">
                  <a:moveTo>
                    <a:pt x="2373566" y="203200"/>
                  </a:moveTo>
                  <a:lnTo>
                    <a:pt x="2355011" y="203200"/>
                  </a:lnTo>
                  <a:lnTo>
                    <a:pt x="2348001" y="190500"/>
                  </a:lnTo>
                  <a:lnTo>
                    <a:pt x="2367965" y="190500"/>
                  </a:lnTo>
                  <a:lnTo>
                    <a:pt x="2373566" y="203200"/>
                  </a:lnTo>
                  <a:close/>
                </a:path>
                <a:path w="2393315" h="2019300" extrusionOk="0">
                  <a:moveTo>
                    <a:pt x="22136" y="215900"/>
                  </a:moveTo>
                  <a:lnTo>
                    <a:pt x="10261" y="215900"/>
                  </a:lnTo>
                  <a:lnTo>
                    <a:pt x="14630" y="203200"/>
                  </a:lnTo>
                  <a:lnTo>
                    <a:pt x="27025" y="203200"/>
                  </a:lnTo>
                  <a:lnTo>
                    <a:pt x="22136" y="215900"/>
                  </a:lnTo>
                  <a:close/>
                </a:path>
                <a:path w="2393315" h="2019300" extrusionOk="0">
                  <a:moveTo>
                    <a:pt x="2383218" y="215900"/>
                  </a:moveTo>
                  <a:lnTo>
                    <a:pt x="2371166" y="215900"/>
                  </a:lnTo>
                  <a:lnTo>
                    <a:pt x="2366289" y="203200"/>
                  </a:lnTo>
                  <a:lnTo>
                    <a:pt x="2378671" y="203200"/>
                  </a:lnTo>
                  <a:lnTo>
                    <a:pt x="2383218" y="215900"/>
                  </a:lnTo>
                  <a:close/>
                </a:path>
                <a:path w="2393315" h="2019300" extrusionOk="0">
                  <a:moveTo>
                    <a:pt x="16662" y="228600"/>
                  </a:moveTo>
                  <a:lnTo>
                    <a:pt x="6464" y="228600"/>
                  </a:lnTo>
                  <a:lnTo>
                    <a:pt x="8178" y="215900"/>
                  </a:lnTo>
                  <a:lnTo>
                    <a:pt x="18364" y="215900"/>
                  </a:lnTo>
                  <a:lnTo>
                    <a:pt x="16662" y="228600"/>
                  </a:lnTo>
                  <a:close/>
                </a:path>
                <a:path w="2393315" h="2019300" extrusionOk="0">
                  <a:moveTo>
                    <a:pt x="2386736" y="228600"/>
                  </a:moveTo>
                  <a:lnTo>
                    <a:pt x="2376741" y="228600"/>
                  </a:lnTo>
                  <a:lnTo>
                    <a:pt x="2374938" y="215900"/>
                  </a:lnTo>
                  <a:lnTo>
                    <a:pt x="2385021" y="215900"/>
                  </a:lnTo>
                  <a:lnTo>
                    <a:pt x="2386736" y="228600"/>
                  </a:lnTo>
                  <a:close/>
                </a:path>
                <a:path w="2393315" h="2019300" extrusionOk="0">
                  <a:moveTo>
                    <a:pt x="11671" y="241300"/>
                  </a:moveTo>
                  <a:lnTo>
                    <a:pt x="1536" y="241300"/>
                  </a:lnTo>
                  <a:lnTo>
                    <a:pt x="2476" y="228600"/>
                  </a:lnTo>
                  <a:lnTo>
                    <a:pt x="12649" y="228600"/>
                  </a:lnTo>
                  <a:lnTo>
                    <a:pt x="11671" y="241300"/>
                  </a:lnTo>
                  <a:close/>
                </a:path>
                <a:path w="2393315" h="2019300" extrusionOk="0">
                  <a:moveTo>
                    <a:pt x="2391702" y="241300"/>
                  </a:moveTo>
                  <a:lnTo>
                    <a:pt x="2381707" y="241300"/>
                  </a:lnTo>
                  <a:lnTo>
                    <a:pt x="2380742" y="228600"/>
                  </a:lnTo>
                  <a:lnTo>
                    <a:pt x="2390762" y="228600"/>
                  </a:lnTo>
                  <a:lnTo>
                    <a:pt x="2391702" y="241300"/>
                  </a:lnTo>
                  <a:close/>
                </a:path>
                <a:path w="2393315" h="2019300" extrusionOk="0">
                  <a:moveTo>
                    <a:pt x="10185" y="1778000"/>
                  </a:moveTo>
                  <a:lnTo>
                    <a:pt x="330" y="1778000"/>
                  </a:lnTo>
                  <a:lnTo>
                    <a:pt x="0" y="1765300"/>
                  </a:lnTo>
                  <a:lnTo>
                    <a:pt x="0" y="241300"/>
                  </a:lnTo>
                  <a:lnTo>
                    <a:pt x="9512" y="241300"/>
                  </a:lnTo>
                  <a:lnTo>
                    <a:pt x="9410" y="254000"/>
                  </a:lnTo>
                  <a:lnTo>
                    <a:pt x="330" y="254000"/>
                  </a:lnTo>
                  <a:lnTo>
                    <a:pt x="863" y="266700"/>
                  </a:lnTo>
                  <a:lnTo>
                    <a:pt x="3695" y="266700"/>
                  </a:lnTo>
                  <a:lnTo>
                    <a:pt x="5029" y="279400"/>
                  </a:lnTo>
                  <a:lnTo>
                    <a:pt x="9396" y="279400"/>
                  </a:lnTo>
                  <a:lnTo>
                    <a:pt x="9486" y="1765300"/>
                  </a:lnTo>
                  <a:lnTo>
                    <a:pt x="9753" y="1765300"/>
                  </a:lnTo>
                  <a:lnTo>
                    <a:pt x="10185" y="1778000"/>
                  </a:lnTo>
                  <a:close/>
                </a:path>
                <a:path w="2393315" h="2019300" extrusionOk="0">
                  <a:moveTo>
                    <a:pt x="9492" y="251177"/>
                  </a:moveTo>
                  <a:lnTo>
                    <a:pt x="9512" y="241300"/>
                  </a:lnTo>
                  <a:lnTo>
                    <a:pt x="9778" y="241300"/>
                  </a:lnTo>
                  <a:lnTo>
                    <a:pt x="9492" y="251177"/>
                  </a:lnTo>
                  <a:close/>
                </a:path>
                <a:path w="2393315" h="2019300" extrusionOk="0">
                  <a:moveTo>
                    <a:pt x="2383790" y="251177"/>
                  </a:moveTo>
                  <a:lnTo>
                    <a:pt x="2383548" y="241300"/>
                  </a:lnTo>
                  <a:lnTo>
                    <a:pt x="2383790" y="241300"/>
                  </a:lnTo>
                  <a:lnTo>
                    <a:pt x="2383790" y="251177"/>
                  </a:lnTo>
                  <a:close/>
                </a:path>
                <a:path w="2393315" h="2019300" extrusionOk="0">
                  <a:moveTo>
                    <a:pt x="2393010" y="1778000"/>
                  </a:moveTo>
                  <a:lnTo>
                    <a:pt x="2383066" y="1778000"/>
                  </a:lnTo>
                  <a:lnTo>
                    <a:pt x="2383523" y="1765300"/>
                  </a:lnTo>
                  <a:lnTo>
                    <a:pt x="2383891" y="1765300"/>
                  </a:lnTo>
                  <a:lnTo>
                    <a:pt x="2383790" y="241300"/>
                  </a:lnTo>
                  <a:lnTo>
                    <a:pt x="2393302" y="241300"/>
                  </a:lnTo>
                  <a:lnTo>
                    <a:pt x="2393302" y="254000"/>
                  </a:lnTo>
                  <a:lnTo>
                    <a:pt x="2393010" y="254000"/>
                  </a:lnTo>
                  <a:lnTo>
                    <a:pt x="2392489" y="266700"/>
                  </a:lnTo>
                  <a:lnTo>
                    <a:pt x="2389695" y="266700"/>
                  </a:lnTo>
                  <a:lnTo>
                    <a:pt x="2388374" y="279400"/>
                  </a:lnTo>
                  <a:lnTo>
                    <a:pt x="2393302" y="279400"/>
                  </a:lnTo>
                  <a:lnTo>
                    <a:pt x="2393302" y="1765300"/>
                  </a:lnTo>
                  <a:lnTo>
                    <a:pt x="2393010" y="1778000"/>
                  </a:lnTo>
                  <a:close/>
                </a:path>
                <a:path w="2393315" h="2019300" extrusionOk="0">
                  <a:moveTo>
                    <a:pt x="9396" y="279400"/>
                  </a:moveTo>
                  <a:lnTo>
                    <a:pt x="5029" y="279400"/>
                  </a:lnTo>
                  <a:lnTo>
                    <a:pt x="3695" y="266700"/>
                  </a:lnTo>
                  <a:lnTo>
                    <a:pt x="863" y="266700"/>
                  </a:lnTo>
                  <a:lnTo>
                    <a:pt x="330" y="254000"/>
                  </a:lnTo>
                  <a:lnTo>
                    <a:pt x="9410" y="254000"/>
                  </a:lnTo>
                  <a:lnTo>
                    <a:pt x="9396" y="279400"/>
                  </a:lnTo>
                  <a:close/>
                </a:path>
                <a:path w="2393315" h="2019300" extrusionOk="0">
                  <a:moveTo>
                    <a:pt x="15049" y="279400"/>
                  </a:moveTo>
                  <a:lnTo>
                    <a:pt x="9436" y="279400"/>
                  </a:lnTo>
                  <a:lnTo>
                    <a:pt x="9486" y="254000"/>
                  </a:lnTo>
                  <a:lnTo>
                    <a:pt x="10185" y="254000"/>
                  </a:lnTo>
                  <a:lnTo>
                    <a:pt x="10807" y="266700"/>
                  </a:lnTo>
                  <a:lnTo>
                    <a:pt x="13716" y="266700"/>
                  </a:lnTo>
                  <a:lnTo>
                    <a:pt x="15049" y="279400"/>
                  </a:lnTo>
                  <a:close/>
                </a:path>
                <a:path w="2393315" h="2019300" extrusionOk="0">
                  <a:moveTo>
                    <a:pt x="2383792" y="279400"/>
                  </a:moveTo>
                  <a:lnTo>
                    <a:pt x="2378151" y="279400"/>
                  </a:lnTo>
                  <a:lnTo>
                    <a:pt x="2379497" y="266700"/>
                  </a:lnTo>
                  <a:lnTo>
                    <a:pt x="2382443" y="266700"/>
                  </a:lnTo>
                  <a:lnTo>
                    <a:pt x="2383066" y="254000"/>
                  </a:lnTo>
                  <a:lnTo>
                    <a:pt x="2383790" y="254000"/>
                  </a:lnTo>
                  <a:lnTo>
                    <a:pt x="2383792" y="279400"/>
                  </a:lnTo>
                  <a:close/>
                </a:path>
                <a:path w="2393315" h="2019300" extrusionOk="0">
                  <a:moveTo>
                    <a:pt x="2393302" y="279400"/>
                  </a:moveTo>
                  <a:lnTo>
                    <a:pt x="2388374" y="279400"/>
                  </a:lnTo>
                  <a:lnTo>
                    <a:pt x="2389695" y="266700"/>
                  </a:lnTo>
                  <a:lnTo>
                    <a:pt x="2392489" y="266700"/>
                  </a:lnTo>
                  <a:lnTo>
                    <a:pt x="2393010" y="254000"/>
                  </a:lnTo>
                  <a:lnTo>
                    <a:pt x="2393302" y="254000"/>
                  </a:lnTo>
                  <a:lnTo>
                    <a:pt x="2393302" y="279400"/>
                  </a:lnTo>
                  <a:close/>
                </a:path>
                <a:path w="2393315" h="2019300" extrusionOk="0">
                  <a:moveTo>
                    <a:pt x="22364" y="292100"/>
                  </a:moveTo>
                  <a:lnTo>
                    <a:pt x="14630" y="292100"/>
                  </a:lnTo>
                  <a:lnTo>
                    <a:pt x="10096" y="279400"/>
                  </a:lnTo>
                  <a:lnTo>
                    <a:pt x="18199" y="279400"/>
                  </a:lnTo>
                  <a:lnTo>
                    <a:pt x="22364" y="292100"/>
                  </a:lnTo>
                  <a:close/>
                </a:path>
                <a:path w="2393315" h="2019300" extrusionOk="0">
                  <a:moveTo>
                    <a:pt x="2373566" y="304800"/>
                  </a:moveTo>
                  <a:lnTo>
                    <a:pt x="2354808" y="304800"/>
                  </a:lnTo>
                  <a:lnTo>
                    <a:pt x="2361120" y="292100"/>
                  </a:lnTo>
                  <a:lnTo>
                    <a:pt x="2370950" y="292100"/>
                  </a:lnTo>
                  <a:lnTo>
                    <a:pt x="2375103" y="279400"/>
                  </a:lnTo>
                  <a:lnTo>
                    <a:pt x="2383053" y="279400"/>
                  </a:lnTo>
                  <a:lnTo>
                    <a:pt x="2378671" y="292100"/>
                  </a:lnTo>
                  <a:lnTo>
                    <a:pt x="2373566" y="304800"/>
                  </a:lnTo>
                  <a:close/>
                </a:path>
                <a:path w="2393315" h="2019300" extrusionOk="0">
                  <a:moveTo>
                    <a:pt x="38493" y="304800"/>
                  </a:moveTo>
                  <a:lnTo>
                    <a:pt x="25336" y="304800"/>
                  </a:lnTo>
                  <a:lnTo>
                    <a:pt x="19519" y="292100"/>
                  </a:lnTo>
                  <a:lnTo>
                    <a:pt x="32194" y="292100"/>
                  </a:lnTo>
                  <a:lnTo>
                    <a:pt x="38493" y="304800"/>
                  </a:lnTo>
                  <a:close/>
                </a:path>
                <a:path w="2393315" h="2019300" extrusionOk="0">
                  <a:moveTo>
                    <a:pt x="52806" y="317500"/>
                  </a:moveTo>
                  <a:lnTo>
                    <a:pt x="39052" y="317500"/>
                  </a:lnTo>
                  <a:lnTo>
                    <a:pt x="31851" y="304800"/>
                  </a:lnTo>
                  <a:lnTo>
                    <a:pt x="45110" y="304800"/>
                  </a:lnTo>
                  <a:lnTo>
                    <a:pt x="52806" y="317500"/>
                  </a:lnTo>
                  <a:close/>
                </a:path>
                <a:path w="2393315" h="2019300" extrusionOk="0">
                  <a:moveTo>
                    <a:pt x="2354059" y="317500"/>
                  </a:moveTo>
                  <a:lnTo>
                    <a:pt x="2340495" y="317500"/>
                  </a:lnTo>
                  <a:lnTo>
                    <a:pt x="2348191" y="304800"/>
                  </a:lnTo>
                  <a:lnTo>
                    <a:pt x="2361450" y="304800"/>
                  </a:lnTo>
                  <a:lnTo>
                    <a:pt x="2354059" y="317500"/>
                  </a:lnTo>
                  <a:close/>
                </a:path>
                <a:path w="2393315" h="2019300" extrusionOk="0">
                  <a:moveTo>
                    <a:pt x="69888" y="330200"/>
                  </a:moveTo>
                  <a:lnTo>
                    <a:pt x="55638" y="330200"/>
                  </a:lnTo>
                  <a:lnTo>
                    <a:pt x="47104" y="317500"/>
                  </a:lnTo>
                  <a:lnTo>
                    <a:pt x="60845" y="317500"/>
                  </a:lnTo>
                  <a:lnTo>
                    <a:pt x="69888" y="330200"/>
                  </a:lnTo>
                  <a:close/>
                </a:path>
                <a:path w="2393315" h="2019300" extrusionOk="0">
                  <a:moveTo>
                    <a:pt x="2337828" y="330200"/>
                  </a:moveTo>
                  <a:lnTo>
                    <a:pt x="2323426" y="330200"/>
                  </a:lnTo>
                  <a:lnTo>
                    <a:pt x="2332456" y="317500"/>
                  </a:lnTo>
                  <a:lnTo>
                    <a:pt x="2346198" y="317500"/>
                  </a:lnTo>
                  <a:lnTo>
                    <a:pt x="2337828" y="330200"/>
                  </a:lnTo>
                  <a:close/>
                </a:path>
                <a:path w="2393315" h="2019300" extrusionOk="0">
                  <a:moveTo>
                    <a:pt x="89649" y="342900"/>
                  </a:moveTo>
                  <a:lnTo>
                    <a:pt x="74663" y="342900"/>
                  </a:lnTo>
                  <a:lnTo>
                    <a:pt x="64833" y="330200"/>
                  </a:lnTo>
                  <a:lnTo>
                    <a:pt x="79298" y="330200"/>
                  </a:lnTo>
                  <a:lnTo>
                    <a:pt x="89649" y="342900"/>
                  </a:lnTo>
                  <a:close/>
                </a:path>
                <a:path w="2393315" h="2019300" extrusionOk="0">
                  <a:moveTo>
                    <a:pt x="2318778" y="342900"/>
                  </a:moveTo>
                  <a:lnTo>
                    <a:pt x="2303779" y="342900"/>
                  </a:lnTo>
                  <a:lnTo>
                    <a:pt x="2314003" y="330200"/>
                  </a:lnTo>
                  <a:lnTo>
                    <a:pt x="2328481" y="330200"/>
                  </a:lnTo>
                  <a:lnTo>
                    <a:pt x="2318778" y="342900"/>
                  </a:lnTo>
                  <a:close/>
                </a:path>
                <a:path w="2393315" h="2019300" extrusionOk="0">
                  <a:moveTo>
                    <a:pt x="112026" y="355600"/>
                  </a:moveTo>
                  <a:lnTo>
                    <a:pt x="96253" y="355600"/>
                  </a:lnTo>
                  <a:lnTo>
                    <a:pt x="85140" y="342900"/>
                  </a:lnTo>
                  <a:lnTo>
                    <a:pt x="100520" y="342900"/>
                  </a:lnTo>
                  <a:lnTo>
                    <a:pt x="112026" y="355600"/>
                  </a:lnTo>
                  <a:close/>
                </a:path>
                <a:path w="2393315" h="2019300" extrusionOk="0">
                  <a:moveTo>
                    <a:pt x="2297176" y="355600"/>
                  </a:moveTo>
                  <a:lnTo>
                    <a:pt x="2281389" y="355600"/>
                  </a:lnTo>
                  <a:lnTo>
                    <a:pt x="2292908" y="342900"/>
                  </a:lnTo>
                  <a:lnTo>
                    <a:pt x="2308288" y="342900"/>
                  </a:lnTo>
                  <a:lnTo>
                    <a:pt x="2297176" y="355600"/>
                  </a:lnTo>
                  <a:close/>
                </a:path>
                <a:path w="2393315" h="2019300" extrusionOk="0">
                  <a:moveTo>
                    <a:pt x="150291" y="368300"/>
                  </a:moveTo>
                  <a:lnTo>
                    <a:pt x="120332" y="368300"/>
                  </a:lnTo>
                  <a:lnTo>
                    <a:pt x="107988" y="355600"/>
                  </a:lnTo>
                  <a:lnTo>
                    <a:pt x="136918" y="355600"/>
                  </a:lnTo>
                  <a:lnTo>
                    <a:pt x="150291" y="368300"/>
                  </a:lnTo>
                  <a:close/>
                </a:path>
                <a:path w="2393315" h="2019300" extrusionOk="0">
                  <a:moveTo>
                    <a:pt x="2273071" y="368300"/>
                  </a:moveTo>
                  <a:lnTo>
                    <a:pt x="2243099" y="368300"/>
                  </a:lnTo>
                  <a:lnTo>
                    <a:pt x="2256472" y="355600"/>
                  </a:lnTo>
                  <a:lnTo>
                    <a:pt x="2285428" y="355600"/>
                  </a:lnTo>
                  <a:lnTo>
                    <a:pt x="2273071" y="368300"/>
                  </a:lnTo>
                  <a:close/>
                </a:path>
                <a:path w="2393315" h="2019300" extrusionOk="0">
                  <a:moveTo>
                    <a:pt x="178828" y="381000"/>
                  </a:moveTo>
                  <a:lnTo>
                    <a:pt x="146837" y="381000"/>
                  </a:lnTo>
                  <a:lnTo>
                    <a:pt x="133286" y="368300"/>
                  </a:lnTo>
                  <a:lnTo>
                    <a:pt x="164261" y="368300"/>
                  </a:lnTo>
                  <a:lnTo>
                    <a:pt x="178828" y="381000"/>
                  </a:lnTo>
                  <a:close/>
                </a:path>
                <a:path w="2393315" h="2019300" extrusionOk="0">
                  <a:moveTo>
                    <a:pt x="2246553" y="381000"/>
                  </a:moveTo>
                  <a:lnTo>
                    <a:pt x="2214549" y="381000"/>
                  </a:lnTo>
                  <a:lnTo>
                    <a:pt x="2229116" y="368300"/>
                  </a:lnTo>
                  <a:lnTo>
                    <a:pt x="2260117" y="368300"/>
                  </a:lnTo>
                  <a:lnTo>
                    <a:pt x="2246553" y="381000"/>
                  </a:lnTo>
                  <a:close/>
                </a:path>
                <a:path w="2393315" h="2019300" extrusionOk="0">
                  <a:moveTo>
                    <a:pt x="225958" y="393700"/>
                  </a:moveTo>
                  <a:lnTo>
                    <a:pt x="190982" y="393700"/>
                  </a:lnTo>
                  <a:lnTo>
                    <a:pt x="175691" y="381000"/>
                  </a:lnTo>
                  <a:lnTo>
                    <a:pt x="209689" y="381000"/>
                  </a:lnTo>
                  <a:lnTo>
                    <a:pt x="225958" y="393700"/>
                  </a:lnTo>
                  <a:close/>
                </a:path>
                <a:path w="2393315" h="2019300" extrusionOk="0">
                  <a:moveTo>
                    <a:pt x="2202395" y="393700"/>
                  </a:moveTo>
                  <a:lnTo>
                    <a:pt x="2167407" y="393700"/>
                  </a:lnTo>
                  <a:lnTo>
                    <a:pt x="2183688" y="381000"/>
                  </a:lnTo>
                  <a:lnTo>
                    <a:pt x="2217686" y="381000"/>
                  </a:lnTo>
                  <a:lnTo>
                    <a:pt x="2202395" y="393700"/>
                  </a:lnTo>
                  <a:close/>
                </a:path>
                <a:path w="2393315" h="2019300" extrusionOk="0">
                  <a:moveTo>
                    <a:pt x="260159" y="406400"/>
                  </a:moveTo>
                  <a:lnTo>
                    <a:pt x="223240" y="406400"/>
                  </a:lnTo>
                  <a:lnTo>
                    <a:pt x="206832" y="393700"/>
                  </a:lnTo>
                  <a:lnTo>
                    <a:pt x="242785" y="393700"/>
                  </a:lnTo>
                  <a:lnTo>
                    <a:pt x="260159" y="406400"/>
                  </a:lnTo>
                  <a:close/>
                </a:path>
                <a:path w="2393315" h="2019300" extrusionOk="0">
                  <a:moveTo>
                    <a:pt x="2170125" y="406400"/>
                  </a:moveTo>
                  <a:lnTo>
                    <a:pt x="2133206" y="406400"/>
                  </a:lnTo>
                  <a:lnTo>
                    <a:pt x="2150579" y="393700"/>
                  </a:lnTo>
                  <a:lnTo>
                    <a:pt x="2186533" y="393700"/>
                  </a:lnTo>
                  <a:lnTo>
                    <a:pt x="2170125" y="406400"/>
                  </a:lnTo>
                  <a:close/>
                </a:path>
                <a:path w="2393315" h="2019300" extrusionOk="0">
                  <a:moveTo>
                    <a:pt x="315417" y="419100"/>
                  </a:moveTo>
                  <a:lnTo>
                    <a:pt x="275691" y="419100"/>
                  </a:lnTo>
                  <a:lnTo>
                    <a:pt x="257683" y="406400"/>
                  </a:lnTo>
                  <a:lnTo>
                    <a:pt x="296481" y="406400"/>
                  </a:lnTo>
                  <a:lnTo>
                    <a:pt x="315417" y="419100"/>
                  </a:lnTo>
                  <a:close/>
                </a:path>
                <a:path w="2393315" h="2019300" extrusionOk="0">
                  <a:moveTo>
                    <a:pt x="2117674" y="419100"/>
                  </a:moveTo>
                  <a:lnTo>
                    <a:pt x="2077935" y="419100"/>
                  </a:lnTo>
                  <a:lnTo>
                    <a:pt x="2096871" y="406400"/>
                  </a:lnTo>
                  <a:lnTo>
                    <a:pt x="2135682" y="406400"/>
                  </a:lnTo>
                  <a:lnTo>
                    <a:pt x="2117674" y="419100"/>
                  </a:lnTo>
                  <a:close/>
                </a:path>
                <a:path w="2393315" h="2019300" extrusionOk="0">
                  <a:moveTo>
                    <a:pt x="375208" y="431800"/>
                  </a:moveTo>
                  <a:lnTo>
                    <a:pt x="332790" y="431800"/>
                  </a:lnTo>
                  <a:lnTo>
                    <a:pt x="313258" y="419100"/>
                  </a:lnTo>
                  <a:lnTo>
                    <a:pt x="354787" y="419100"/>
                  </a:lnTo>
                  <a:lnTo>
                    <a:pt x="375208" y="431800"/>
                  </a:lnTo>
                  <a:close/>
                </a:path>
                <a:path w="2393315" h="2019300" extrusionOk="0">
                  <a:moveTo>
                    <a:pt x="2060562" y="431800"/>
                  </a:moveTo>
                  <a:lnTo>
                    <a:pt x="2018144" y="431800"/>
                  </a:lnTo>
                  <a:lnTo>
                    <a:pt x="2038553" y="419100"/>
                  </a:lnTo>
                  <a:lnTo>
                    <a:pt x="2080094" y="419100"/>
                  </a:lnTo>
                  <a:lnTo>
                    <a:pt x="2060562" y="431800"/>
                  </a:lnTo>
                  <a:close/>
                </a:path>
                <a:path w="2393315" h="2019300" extrusionOk="0">
                  <a:moveTo>
                    <a:pt x="439267" y="444500"/>
                  </a:moveTo>
                  <a:lnTo>
                    <a:pt x="394296" y="444500"/>
                  </a:lnTo>
                  <a:lnTo>
                    <a:pt x="373316" y="431800"/>
                  </a:lnTo>
                  <a:lnTo>
                    <a:pt x="417461" y="431800"/>
                  </a:lnTo>
                  <a:lnTo>
                    <a:pt x="439267" y="444500"/>
                  </a:lnTo>
                  <a:close/>
                </a:path>
                <a:path w="2393315" h="2019300" extrusionOk="0">
                  <a:moveTo>
                    <a:pt x="1999043" y="444500"/>
                  </a:moveTo>
                  <a:lnTo>
                    <a:pt x="1954072" y="444500"/>
                  </a:lnTo>
                  <a:lnTo>
                    <a:pt x="1975891" y="431800"/>
                  </a:lnTo>
                  <a:lnTo>
                    <a:pt x="2020023" y="431800"/>
                  </a:lnTo>
                  <a:lnTo>
                    <a:pt x="1999043" y="444500"/>
                  </a:lnTo>
                  <a:close/>
                </a:path>
                <a:path w="2393315" h="2019300" extrusionOk="0">
                  <a:moveTo>
                    <a:pt x="507339" y="457200"/>
                  </a:moveTo>
                  <a:lnTo>
                    <a:pt x="459968" y="457200"/>
                  </a:lnTo>
                  <a:lnTo>
                    <a:pt x="437629" y="444500"/>
                  </a:lnTo>
                  <a:lnTo>
                    <a:pt x="484225" y="444500"/>
                  </a:lnTo>
                  <a:lnTo>
                    <a:pt x="507339" y="457200"/>
                  </a:lnTo>
                  <a:close/>
                </a:path>
                <a:path w="2393315" h="2019300" extrusionOk="0">
                  <a:moveTo>
                    <a:pt x="1933371" y="457200"/>
                  </a:moveTo>
                  <a:lnTo>
                    <a:pt x="1886000" y="457200"/>
                  </a:lnTo>
                  <a:lnTo>
                    <a:pt x="1909114" y="444500"/>
                  </a:lnTo>
                  <a:lnTo>
                    <a:pt x="1955711" y="444500"/>
                  </a:lnTo>
                  <a:lnTo>
                    <a:pt x="1933371" y="457200"/>
                  </a:lnTo>
                  <a:close/>
                </a:path>
                <a:path w="2393315" h="2019300" extrusionOk="0">
                  <a:moveTo>
                    <a:pt x="603923" y="469900"/>
                  </a:moveTo>
                  <a:lnTo>
                    <a:pt x="529539" y="469900"/>
                  </a:lnTo>
                  <a:lnTo>
                    <a:pt x="505929" y="457200"/>
                  </a:lnTo>
                  <a:lnTo>
                    <a:pt x="579183" y="457200"/>
                  </a:lnTo>
                  <a:lnTo>
                    <a:pt x="603923" y="469900"/>
                  </a:lnTo>
                  <a:close/>
                </a:path>
                <a:path w="2393315" h="2019300" extrusionOk="0">
                  <a:moveTo>
                    <a:pt x="1863801" y="469900"/>
                  </a:moveTo>
                  <a:lnTo>
                    <a:pt x="1789417" y="469900"/>
                  </a:lnTo>
                  <a:lnTo>
                    <a:pt x="1814156" y="457200"/>
                  </a:lnTo>
                  <a:lnTo>
                    <a:pt x="1887410" y="457200"/>
                  </a:lnTo>
                  <a:lnTo>
                    <a:pt x="1863801" y="469900"/>
                  </a:lnTo>
                  <a:close/>
                </a:path>
                <a:path w="2393315" h="2019300" extrusionOk="0">
                  <a:moveTo>
                    <a:pt x="733107" y="482600"/>
                  </a:moveTo>
                  <a:lnTo>
                    <a:pt x="627951" y="482600"/>
                  </a:lnTo>
                  <a:lnTo>
                    <a:pt x="602767" y="469900"/>
                  </a:lnTo>
                  <a:lnTo>
                    <a:pt x="706564" y="469900"/>
                  </a:lnTo>
                  <a:lnTo>
                    <a:pt x="733107" y="482600"/>
                  </a:lnTo>
                  <a:close/>
                </a:path>
                <a:path w="2393315" h="2019300" extrusionOk="0">
                  <a:moveTo>
                    <a:pt x="1765388" y="482600"/>
                  </a:moveTo>
                  <a:lnTo>
                    <a:pt x="1660220" y="482600"/>
                  </a:lnTo>
                  <a:lnTo>
                    <a:pt x="1686763" y="469900"/>
                  </a:lnTo>
                  <a:lnTo>
                    <a:pt x="1790573" y="469900"/>
                  </a:lnTo>
                  <a:lnTo>
                    <a:pt x="1765388" y="482600"/>
                  </a:lnTo>
                  <a:close/>
                </a:path>
                <a:path w="2393315" h="2019300" extrusionOk="0">
                  <a:moveTo>
                    <a:pt x="899020" y="495300"/>
                  </a:moveTo>
                  <a:lnTo>
                    <a:pt x="759193" y="495300"/>
                  </a:lnTo>
                  <a:lnTo>
                    <a:pt x="732256" y="482600"/>
                  </a:lnTo>
                  <a:lnTo>
                    <a:pt x="870623" y="482600"/>
                  </a:lnTo>
                  <a:lnTo>
                    <a:pt x="899020" y="495300"/>
                  </a:lnTo>
                  <a:close/>
                </a:path>
                <a:path w="2393315" h="2019300" extrusionOk="0">
                  <a:moveTo>
                    <a:pt x="1634134" y="495300"/>
                  </a:moveTo>
                  <a:lnTo>
                    <a:pt x="1494307" y="495300"/>
                  </a:lnTo>
                  <a:lnTo>
                    <a:pt x="1522704" y="482600"/>
                  </a:lnTo>
                  <a:lnTo>
                    <a:pt x="1661071" y="482600"/>
                  </a:lnTo>
                  <a:lnTo>
                    <a:pt x="1634134" y="495300"/>
                  </a:lnTo>
                  <a:close/>
                </a:path>
                <a:path w="2393315" h="2019300" extrusionOk="0">
                  <a:moveTo>
                    <a:pt x="1437106" y="508000"/>
                  </a:moveTo>
                  <a:lnTo>
                    <a:pt x="956233" y="508000"/>
                  </a:lnTo>
                  <a:lnTo>
                    <a:pt x="927239" y="495300"/>
                  </a:lnTo>
                  <a:lnTo>
                    <a:pt x="1466100" y="495300"/>
                  </a:lnTo>
                  <a:lnTo>
                    <a:pt x="1437106" y="508000"/>
                  </a:lnTo>
                  <a:close/>
                </a:path>
                <a:path w="2393315" h="2019300" extrusionOk="0">
                  <a:moveTo>
                    <a:pt x="13716" y="1790700"/>
                  </a:moveTo>
                  <a:lnTo>
                    <a:pt x="3695" y="1790700"/>
                  </a:lnTo>
                  <a:lnTo>
                    <a:pt x="2552" y="1778000"/>
                  </a:lnTo>
                  <a:lnTo>
                    <a:pt x="12560" y="1778000"/>
                  </a:lnTo>
                  <a:lnTo>
                    <a:pt x="13716" y="1790700"/>
                  </a:lnTo>
                  <a:close/>
                </a:path>
                <a:path w="2393315" h="2019300" extrusionOk="0">
                  <a:moveTo>
                    <a:pt x="2389619" y="1790700"/>
                  </a:moveTo>
                  <a:lnTo>
                    <a:pt x="2379497" y="1790700"/>
                  </a:lnTo>
                  <a:lnTo>
                    <a:pt x="2380653" y="1778000"/>
                  </a:lnTo>
                  <a:lnTo>
                    <a:pt x="2390838" y="1778000"/>
                  </a:lnTo>
                  <a:lnTo>
                    <a:pt x="2389619" y="1790700"/>
                  </a:lnTo>
                  <a:close/>
                </a:path>
                <a:path w="2393315" h="2019300" extrusionOk="0">
                  <a:moveTo>
                    <a:pt x="22364" y="1803400"/>
                  </a:moveTo>
                  <a:lnTo>
                    <a:pt x="10096" y="1803400"/>
                  </a:lnTo>
                  <a:lnTo>
                    <a:pt x="8178" y="1790700"/>
                  </a:lnTo>
                  <a:lnTo>
                    <a:pt x="18199" y="1790700"/>
                  </a:lnTo>
                  <a:lnTo>
                    <a:pt x="22364" y="1803400"/>
                  </a:lnTo>
                  <a:close/>
                </a:path>
                <a:path w="2393315" h="2019300" extrusionOk="0">
                  <a:moveTo>
                    <a:pt x="2383053" y="1803400"/>
                  </a:moveTo>
                  <a:lnTo>
                    <a:pt x="2370950" y="1803400"/>
                  </a:lnTo>
                  <a:lnTo>
                    <a:pt x="2375103" y="1790700"/>
                  </a:lnTo>
                  <a:lnTo>
                    <a:pt x="2385123" y="1790700"/>
                  </a:lnTo>
                  <a:lnTo>
                    <a:pt x="2383053" y="1803400"/>
                  </a:lnTo>
                  <a:close/>
                </a:path>
                <a:path w="2393315" h="2019300" extrusionOk="0">
                  <a:moveTo>
                    <a:pt x="32397" y="1816100"/>
                  </a:moveTo>
                  <a:lnTo>
                    <a:pt x="19735" y="1816100"/>
                  </a:lnTo>
                  <a:lnTo>
                    <a:pt x="14630" y="1803400"/>
                  </a:lnTo>
                  <a:lnTo>
                    <a:pt x="26797" y="1803400"/>
                  </a:lnTo>
                  <a:lnTo>
                    <a:pt x="32397" y="1816100"/>
                  </a:lnTo>
                  <a:close/>
                </a:path>
                <a:path w="2393315" h="2019300" extrusionOk="0">
                  <a:moveTo>
                    <a:pt x="2373566" y="1816100"/>
                  </a:moveTo>
                  <a:lnTo>
                    <a:pt x="2360904" y="1816100"/>
                  </a:lnTo>
                  <a:lnTo>
                    <a:pt x="2366505" y="1803400"/>
                  </a:lnTo>
                  <a:lnTo>
                    <a:pt x="2378671" y="1803400"/>
                  </a:lnTo>
                  <a:lnTo>
                    <a:pt x="2373566" y="1816100"/>
                  </a:lnTo>
                  <a:close/>
                </a:path>
                <a:path w="2393315" h="2019300" extrusionOk="0">
                  <a:moveTo>
                    <a:pt x="45300" y="1828800"/>
                  </a:moveTo>
                  <a:lnTo>
                    <a:pt x="31851" y="1828800"/>
                  </a:lnTo>
                  <a:lnTo>
                    <a:pt x="25336" y="1816100"/>
                  </a:lnTo>
                  <a:lnTo>
                    <a:pt x="38290" y="1816100"/>
                  </a:lnTo>
                  <a:lnTo>
                    <a:pt x="45300" y="1828800"/>
                  </a:lnTo>
                  <a:close/>
                </a:path>
                <a:path w="2393315" h="2019300" extrusionOk="0">
                  <a:moveTo>
                    <a:pt x="2361247" y="1828800"/>
                  </a:moveTo>
                  <a:lnTo>
                    <a:pt x="2348001" y="1828800"/>
                  </a:lnTo>
                  <a:lnTo>
                    <a:pt x="2355011" y="1816100"/>
                  </a:lnTo>
                  <a:lnTo>
                    <a:pt x="2367965" y="1816100"/>
                  </a:lnTo>
                  <a:lnTo>
                    <a:pt x="2361247" y="1828800"/>
                  </a:lnTo>
                  <a:close/>
                </a:path>
                <a:path w="2393315" h="2019300" extrusionOk="0">
                  <a:moveTo>
                    <a:pt x="60998" y="1841500"/>
                  </a:moveTo>
                  <a:lnTo>
                    <a:pt x="47104" y="1841500"/>
                  </a:lnTo>
                  <a:lnTo>
                    <a:pt x="39052" y="1828800"/>
                  </a:lnTo>
                  <a:lnTo>
                    <a:pt x="52628" y="1828800"/>
                  </a:lnTo>
                  <a:lnTo>
                    <a:pt x="60998" y="1841500"/>
                  </a:lnTo>
                  <a:close/>
                </a:path>
                <a:path w="2393315" h="2019300" extrusionOk="0">
                  <a:moveTo>
                    <a:pt x="2346363" y="1841500"/>
                  </a:moveTo>
                  <a:lnTo>
                    <a:pt x="2332304" y="1841500"/>
                  </a:lnTo>
                  <a:lnTo>
                    <a:pt x="2340673" y="1828800"/>
                  </a:lnTo>
                  <a:lnTo>
                    <a:pt x="2354059" y="1828800"/>
                  </a:lnTo>
                  <a:lnTo>
                    <a:pt x="2346363" y="1841500"/>
                  </a:lnTo>
                  <a:close/>
                </a:path>
                <a:path w="2393315" h="2019300" extrusionOk="0">
                  <a:moveTo>
                    <a:pt x="89649" y="1854200"/>
                  </a:moveTo>
                  <a:lnTo>
                    <a:pt x="64833" y="1854200"/>
                  </a:lnTo>
                  <a:lnTo>
                    <a:pt x="55638" y="1841500"/>
                  </a:lnTo>
                  <a:lnTo>
                    <a:pt x="79298" y="1841500"/>
                  </a:lnTo>
                  <a:lnTo>
                    <a:pt x="89649" y="1854200"/>
                  </a:lnTo>
                  <a:close/>
                </a:path>
                <a:path w="2393315" h="2019300" extrusionOk="0">
                  <a:moveTo>
                    <a:pt x="2328621" y="1854200"/>
                  </a:moveTo>
                  <a:lnTo>
                    <a:pt x="2303779" y="1854200"/>
                  </a:lnTo>
                  <a:lnTo>
                    <a:pt x="2314003" y="1841500"/>
                  </a:lnTo>
                  <a:lnTo>
                    <a:pt x="2337828" y="1841500"/>
                  </a:lnTo>
                  <a:lnTo>
                    <a:pt x="2328621" y="1854200"/>
                  </a:lnTo>
                  <a:close/>
                </a:path>
                <a:path w="2393315" h="2019300" extrusionOk="0">
                  <a:moveTo>
                    <a:pt x="112026" y="1866900"/>
                  </a:moveTo>
                  <a:lnTo>
                    <a:pt x="85140" y="1866900"/>
                  </a:lnTo>
                  <a:lnTo>
                    <a:pt x="74663" y="1854200"/>
                  </a:lnTo>
                  <a:lnTo>
                    <a:pt x="100520" y="1854200"/>
                  </a:lnTo>
                  <a:lnTo>
                    <a:pt x="112026" y="1866900"/>
                  </a:lnTo>
                  <a:close/>
                </a:path>
                <a:path w="2393315" h="2019300" extrusionOk="0">
                  <a:moveTo>
                    <a:pt x="2308288" y="1866900"/>
                  </a:moveTo>
                  <a:lnTo>
                    <a:pt x="2281389" y="1866900"/>
                  </a:lnTo>
                  <a:lnTo>
                    <a:pt x="2292908" y="1854200"/>
                  </a:lnTo>
                  <a:lnTo>
                    <a:pt x="2318778" y="1854200"/>
                  </a:lnTo>
                  <a:lnTo>
                    <a:pt x="2308288" y="1866900"/>
                  </a:lnTo>
                  <a:close/>
                </a:path>
                <a:path w="2393315" h="2019300" extrusionOk="0">
                  <a:moveTo>
                    <a:pt x="136918" y="1879600"/>
                  </a:moveTo>
                  <a:lnTo>
                    <a:pt x="120332" y="1879600"/>
                  </a:lnTo>
                  <a:lnTo>
                    <a:pt x="107988" y="1866900"/>
                  </a:lnTo>
                  <a:lnTo>
                    <a:pt x="124167" y="1866900"/>
                  </a:lnTo>
                  <a:lnTo>
                    <a:pt x="136918" y="1879600"/>
                  </a:lnTo>
                  <a:close/>
                </a:path>
                <a:path w="2393315" h="2019300" extrusionOk="0">
                  <a:moveTo>
                    <a:pt x="2273071" y="1879600"/>
                  </a:moveTo>
                  <a:lnTo>
                    <a:pt x="2256472" y="1879600"/>
                  </a:lnTo>
                  <a:lnTo>
                    <a:pt x="2269236" y="1866900"/>
                  </a:lnTo>
                  <a:lnTo>
                    <a:pt x="2285428" y="1866900"/>
                  </a:lnTo>
                  <a:lnTo>
                    <a:pt x="2273071" y="1879600"/>
                  </a:lnTo>
                  <a:close/>
                </a:path>
                <a:path w="2393315" h="2019300" extrusionOk="0">
                  <a:moveTo>
                    <a:pt x="178828" y="1892300"/>
                  </a:moveTo>
                  <a:lnTo>
                    <a:pt x="146837" y="1892300"/>
                  </a:lnTo>
                  <a:lnTo>
                    <a:pt x="133286" y="1879600"/>
                  </a:lnTo>
                  <a:lnTo>
                    <a:pt x="164261" y="1879600"/>
                  </a:lnTo>
                  <a:lnTo>
                    <a:pt x="178828" y="1892300"/>
                  </a:lnTo>
                  <a:close/>
                </a:path>
                <a:path w="2393315" h="2019300" extrusionOk="0">
                  <a:moveTo>
                    <a:pt x="2246553" y="1892300"/>
                  </a:moveTo>
                  <a:lnTo>
                    <a:pt x="2214549" y="1892300"/>
                  </a:lnTo>
                  <a:lnTo>
                    <a:pt x="2229116" y="1879600"/>
                  </a:lnTo>
                  <a:lnTo>
                    <a:pt x="2260117" y="1879600"/>
                  </a:lnTo>
                  <a:lnTo>
                    <a:pt x="2246553" y="1892300"/>
                  </a:lnTo>
                  <a:close/>
                </a:path>
                <a:path w="2393315" h="2019300" extrusionOk="0">
                  <a:moveTo>
                    <a:pt x="209689" y="1905000"/>
                  </a:moveTo>
                  <a:lnTo>
                    <a:pt x="175691" y="1905000"/>
                  </a:lnTo>
                  <a:lnTo>
                    <a:pt x="160972" y="1892300"/>
                  </a:lnTo>
                  <a:lnTo>
                    <a:pt x="193967" y="1892300"/>
                  </a:lnTo>
                  <a:lnTo>
                    <a:pt x="209689" y="1905000"/>
                  </a:lnTo>
                  <a:close/>
                </a:path>
                <a:path w="2393315" h="2019300" extrusionOk="0">
                  <a:moveTo>
                    <a:pt x="2217686" y="1905000"/>
                  </a:moveTo>
                  <a:lnTo>
                    <a:pt x="2183688" y="1905000"/>
                  </a:lnTo>
                  <a:lnTo>
                    <a:pt x="2199411" y="1892300"/>
                  </a:lnTo>
                  <a:lnTo>
                    <a:pt x="2232418" y="1892300"/>
                  </a:lnTo>
                  <a:lnTo>
                    <a:pt x="2217686" y="1905000"/>
                  </a:lnTo>
                  <a:close/>
                </a:path>
                <a:path w="2393315" h="2019300" extrusionOk="0">
                  <a:moveTo>
                    <a:pt x="260159" y="1917700"/>
                  </a:moveTo>
                  <a:lnTo>
                    <a:pt x="223240" y="1917700"/>
                  </a:lnTo>
                  <a:lnTo>
                    <a:pt x="206832" y="1905000"/>
                  </a:lnTo>
                  <a:lnTo>
                    <a:pt x="242785" y="1905000"/>
                  </a:lnTo>
                  <a:lnTo>
                    <a:pt x="260159" y="1917700"/>
                  </a:lnTo>
                  <a:close/>
                </a:path>
                <a:path w="2393315" h="2019300" extrusionOk="0">
                  <a:moveTo>
                    <a:pt x="2170125" y="1917700"/>
                  </a:moveTo>
                  <a:lnTo>
                    <a:pt x="2133206" y="1917700"/>
                  </a:lnTo>
                  <a:lnTo>
                    <a:pt x="2150579" y="1905000"/>
                  </a:lnTo>
                  <a:lnTo>
                    <a:pt x="2186533" y="1905000"/>
                  </a:lnTo>
                  <a:lnTo>
                    <a:pt x="2170125" y="1917700"/>
                  </a:lnTo>
                  <a:close/>
                </a:path>
                <a:path w="2393315" h="2019300" extrusionOk="0">
                  <a:moveTo>
                    <a:pt x="296481" y="1930400"/>
                  </a:moveTo>
                  <a:lnTo>
                    <a:pt x="257683" y="1930400"/>
                  </a:lnTo>
                  <a:lnTo>
                    <a:pt x="240195" y="1917700"/>
                  </a:lnTo>
                  <a:lnTo>
                    <a:pt x="278053" y="1917700"/>
                  </a:lnTo>
                  <a:lnTo>
                    <a:pt x="296481" y="1930400"/>
                  </a:lnTo>
                  <a:close/>
                </a:path>
                <a:path w="2393315" h="2019300" extrusionOk="0">
                  <a:moveTo>
                    <a:pt x="2135682" y="1930400"/>
                  </a:moveTo>
                  <a:lnTo>
                    <a:pt x="2096871" y="1930400"/>
                  </a:lnTo>
                  <a:lnTo>
                    <a:pt x="2115299" y="1917700"/>
                  </a:lnTo>
                  <a:lnTo>
                    <a:pt x="2153170" y="1917700"/>
                  </a:lnTo>
                  <a:lnTo>
                    <a:pt x="2135682" y="1930400"/>
                  </a:lnTo>
                  <a:close/>
                </a:path>
                <a:path w="2393315" h="2019300" extrusionOk="0">
                  <a:moveTo>
                    <a:pt x="354787" y="1943100"/>
                  </a:moveTo>
                  <a:lnTo>
                    <a:pt x="313258" y="1943100"/>
                  </a:lnTo>
                  <a:lnTo>
                    <a:pt x="294220" y="1930400"/>
                  </a:lnTo>
                  <a:lnTo>
                    <a:pt x="334860" y="1930400"/>
                  </a:lnTo>
                  <a:lnTo>
                    <a:pt x="354787" y="1943100"/>
                  </a:lnTo>
                  <a:close/>
                </a:path>
                <a:path w="2393315" h="2019300" extrusionOk="0">
                  <a:moveTo>
                    <a:pt x="2080094" y="1943100"/>
                  </a:moveTo>
                  <a:lnTo>
                    <a:pt x="2038553" y="1943100"/>
                  </a:lnTo>
                  <a:lnTo>
                    <a:pt x="2058492" y="1930400"/>
                  </a:lnTo>
                  <a:lnTo>
                    <a:pt x="2099132" y="1930400"/>
                  </a:lnTo>
                  <a:lnTo>
                    <a:pt x="2080094" y="1943100"/>
                  </a:lnTo>
                  <a:close/>
                </a:path>
                <a:path w="2393315" h="2019300" extrusionOk="0">
                  <a:moveTo>
                    <a:pt x="417461" y="1955800"/>
                  </a:moveTo>
                  <a:lnTo>
                    <a:pt x="373316" y="1955800"/>
                  </a:lnTo>
                  <a:lnTo>
                    <a:pt x="352818" y="1943100"/>
                  </a:lnTo>
                  <a:lnTo>
                    <a:pt x="396100" y="1943100"/>
                  </a:lnTo>
                  <a:lnTo>
                    <a:pt x="417461" y="1955800"/>
                  </a:lnTo>
                  <a:close/>
                </a:path>
                <a:path w="2393315" h="2019300" extrusionOk="0">
                  <a:moveTo>
                    <a:pt x="2020023" y="1955800"/>
                  </a:moveTo>
                  <a:lnTo>
                    <a:pt x="1975891" y="1955800"/>
                  </a:lnTo>
                  <a:lnTo>
                    <a:pt x="1997252" y="1943100"/>
                  </a:lnTo>
                  <a:lnTo>
                    <a:pt x="2040534" y="1943100"/>
                  </a:lnTo>
                  <a:lnTo>
                    <a:pt x="2020023" y="1955800"/>
                  </a:lnTo>
                  <a:close/>
                </a:path>
                <a:path w="2393315" h="2019300" extrusionOk="0">
                  <a:moveTo>
                    <a:pt x="484225" y="1968500"/>
                  </a:moveTo>
                  <a:lnTo>
                    <a:pt x="437629" y="1968500"/>
                  </a:lnTo>
                  <a:lnTo>
                    <a:pt x="415734" y="1955800"/>
                  </a:lnTo>
                  <a:lnTo>
                    <a:pt x="461530" y="1955800"/>
                  </a:lnTo>
                  <a:lnTo>
                    <a:pt x="484225" y="1968500"/>
                  </a:lnTo>
                  <a:close/>
                </a:path>
                <a:path w="2393315" h="2019300" extrusionOk="0">
                  <a:moveTo>
                    <a:pt x="1955711" y="1968500"/>
                  </a:moveTo>
                  <a:lnTo>
                    <a:pt x="1909114" y="1968500"/>
                  </a:lnTo>
                  <a:lnTo>
                    <a:pt x="1931809" y="1955800"/>
                  </a:lnTo>
                  <a:lnTo>
                    <a:pt x="1977605" y="1955800"/>
                  </a:lnTo>
                  <a:lnTo>
                    <a:pt x="1955711" y="1968500"/>
                  </a:lnTo>
                  <a:close/>
                </a:path>
                <a:path w="2393315" h="2019300" extrusionOk="0">
                  <a:moveTo>
                    <a:pt x="579183" y="1981200"/>
                  </a:moveTo>
                  <a:lnTo>
                    <a:pt x="505929" y="1981200"/>
                  </a:lnTo>
                  <a:lnTo>
                    <a:pt x="482726" y="1968500"/>
                  </a:lnTo>
                  <a:lnTo>
                    <a:pt x="554837" y="1968500"/>
                  </a:lnTo>
                  <a:lnTo>
                    <a:pt x="579183" y="1981200"/>
                  </a:lnTo>
                  <a:close/>
                </a:path>
                <a:path w="2393315" h="2019300" extrusionOk="0">
                  <a:moveTo>
                    <a:pt x="1887410" y="1981200"/>
                  </a:moveTo>
                  <a:lnTo>
                    <a:pt x="1814156" y="1981200"/>
                  </a:lnTo>
                  <a:lnTo>
                    <a:pt x="1838502" y="1968500"/>
                  </a:lnTo>
                  <a:lnTo>
                    <a:pt x="1910613" y="1968500"/>
                  </a:lnTo>
                  <a:lnTo>
                    <a:pt x="1887410" y="1981200"/>
                  </a:lnTo>
                  <a:close/>
                </a:path>
                <a:path w="2393315" h="2019300" extrusionOk="0">
                  <a:moveTo>
                    <a:pt x="706564" y="1993900"/>
                  </a:moveTo>
                  <a:lnTo>
                    <a:pt x="602767" y="1993900"/>
                  </a:lnTo>
                  <a:lnTo>
                    <a:pt x="577964" y="1981200"/>
                  </a:lnTo>
                  <a:lnTo>
                    <a:pt x="680364" y="1981200"/>
                  </a:lnTo>
                  <a:lnTo>
                    <a:pt x="706564" y="1993900"/>
                  </a:lnTo>
                  <a:close/>
                </a:path>
                <a:path w="2393315" h="2019300" extrusionOk="0">
                  <a:moveTo>
                    <a:pt x="1790573" y="1993900"/>
                  </a:moveTo>
                  <a:lnTo>
                    <a:pt x="1686763" y="1993900"/>
                  </a:lnTo>
                  <a:lnTo>
                    <a:pt x="1712963" y="1981200"/>
                  </a:lnTo>
                  <a:lnTo>
                    <a:pt x="1815376" y="1981200"/>
                  </a:lnTo>
                  <a:lnTo>
                    <a:pt x="1790573" y="1993900"/>
                  </a:lnTo>
                  <a:close/>
                </a:path>
                <a:path w="2393315" h="2019300" extrusionOk="0">
                  <a:moveTo>
                    <a:pt x="842518" y="2006600"/>
                  </a:moveTo>
                  <a:lnTo>
                    <a:pt x="732256" y="2006600"/>
                  </a:lnTo>
                  <a:lnTo>
                    <a:pt x="705662" y="1993900"/>
                  </a:lnTo>
                  <a:lnTo>
                    <a:pt x="814692" y="1993900"/>
                  </a:lnTo>
                  <a:lnTo>
                    <a:pt x="842518" y="2006600"/>
                  </a:lnTo>
                  <a:close/>
                </a:path>
                <a:path w="2393315" h="2019300" extrusionOk="0">
                  <a:moveTo>
                    <a:pt x="1661071" y="2006600"/>
                  </a:moveTo>
                  <a:lnTo>
                    <a:pt x="1550822" y="2006600"/>
                  </a:lnTo>
                  <a:lnTo>
                    <a:pt x="1578635" y="1993900"/>
                  </a:lnTo>
                  <a:lnTo>
                    <a:pt x="1687677" y="1993900"/>
                  </a:lnTo>
                  <a:lnTo>
                    <a:pt x="1661071" y="2006600"/>
                  </a:lnTo>
                  <a:close/>
                </a:path>
                <a:path w="2393315" h="2019300" extrusionOk="0">
                  <a:moveTo>
                    <a:pt x="1494828" y="2019300"/>
                  </a:moveTo>
                  <a:lnTo>
                    <a:pt x="898512" y="2019300"/>
                  </a:lnTo>
                  <a:lnTo>
                    <a:pt x="870051" y="2006600"/>
                  </a:lnTo>
                  <a:lnTo>
                    <a:pt x="1523276" y="2006600"/>
                  </a:lnTo>
                  <a:lnTo>
                    <a:pt x="1494828" y="2019300"/>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grpSp>
      <p:sp>
        <p:nvSpPr>
          <p:cNvPr id="214" name="Google Shape;214;p31"/>
          <p:cNvSpPr txBox="1"/>
          <p:nvPr/>
        </p:nvSpPr>
        <p:spPr>
          <a:xfrm>
            <a:off x="2144267" y="5614096"/>
            <a:ext cx="1459200" cy="232436"/>
          </a:xfrm>
          <a:prstGeom prst="rect">
            <a:avLst/>
          </a:prstGeom>
          <a:solidFill>
            <a:srgbClr val="FFFF00"/>
          </a:solidFill>
          <a:ln>
            <a:noFill/>
          </a:ln>
        </p:spPr>
        <p:txBody>
          <a:bodyPr spcFirstLastPara="1" wrap="square" lIns="0" tIns="0" rIns="0" bIns="0" anchor="t" anchorCtr="0">
            <a:spAutoFit/>
          </a:bodyPr>
          <a:lstStyle/>
          <a:p>
            <a:pPr marL="20320">
              <a:lnSpc>
                <a:spcPct val="117727"/>
              </a:lnSpc>
              <a:buClr>
                <a:srgbClr val="000000"/>
              </a:buClr>
              <a:buSzPts val="800"/>
            </a:pPr>
            <a:r>
              <a:rPr lang="en" sz="1280">
                <a:solidFill>
                  <a:srgbClr val="FF0000"/>
                </a:solidFill>
                <a:latin typeface="Arial"/>
                <a:ea typeface="Arial"/>
                <a:cs typeface="Arial"/>
                <a:sym typeface="Arial"/>
              </a:rPr>
              <a:t>Problem Statement</a:t>
            </a:r>
            <a:endParaRPr sz="1280">
              <a:solidFill>
                <a:srgbClr val="000000"/>
              </a:solidFill>
              <a:latin typeface="Arial"/>
              <a:ea typeface="Arial"/>
              <a:cs typeface="Arial"/>
              <a:sym typeface="Arial"/>
            </a:endParaRPr>
          </a:p>
        </p:txBody>
      </p:sp>
      <p:sp>
        <p:nvSpPr>
          <p:cNvPr id="215" name="Google Shape;215;p31"/>
          <p:cNvSpPr txBox="1"/>
          <p:nvPr/>
        </p:nvSpPr>
        <p:spPr>
          <a:xfrm>
            <a:off x="10040768" y="5939591"/>
            <a:ext cx="2228160" cy="1099530"/>
          </a:xfrm>
          <a:prstGeom prst="rect">
            <a:avLst/>
          </a:prstGeom>
          <a:noFill/>
          <a:ln>
            <a:noFill/>
          </a:ln>
        </p:spPr>
        <p:txBody>
          <a:bodyPr spcFirstLastPara="1" wrap="square" lIns="0" tIns="16000" rIns="0" bIns="0" anchor="t" anchorCtr="0">
            <a:spAutoFit/>
          </a:bodyPr>
          <a:lstStyle/>
          <a:p>
            <a:pPr marL="20320" algn="ctr">
              <a:buClr>
                <a:srgbClr val="000000"/>
              </a:buClr>
              <a:buSzPts val="1100"/>
            </a:pPr>
            <a:r>
              <a:rPr lang="en" sz="1760">
                <a:solidFill>
                  <a:srgbClr val="000000"/>
                </a:solidFill>
                <a:latin typeface="Arial"/>
                <a:ea typeface="Arial"/>
                <a:cs typeface="Arial"/>
                <a:sym typeface="Arial"/>
              </a:rPr>
              <a:t>Anonymized past 100E scenarios and public or generated datasets</a:t>
            </a:r>
            <a:endParaRPr sz="1760">
              <a:solidFill>
                <a:srgbClr val="000000"/>
              </a:solidFill>
              <a:latin typeface="Arial"/>
              <a:ea typeface="Arial"/>
              <a:cs typeface="Arial"/>
              <a:sym typeface="Arial"/>
            </a:endParaRPr>
          </a:p>
        </p:txBody>
      </p:sp>
      <p:sp>
        <p:nvSpPr>
          <p:cNvPr id="216" name="Google Shape;216;p31"/>
          <p:cNvSpPr/>
          <p:nvPr/>
        </p:nvSpPr>
        <p:spPr>
          <a:xfrm>
            <a:off x="5194541" y="6960704"/>
            <a:ext cx="6006846" cy="729995"/>
          </a:xfrm>
          <a:custGeom>
            <a:avLst/>
            <a:gdLst/>
            <a:ahLst/>
            <a:cxnLst/>
            <a:rect l="l" t="t" r="r" b="b"/>
            <a:pathLst>
              <a:path w="5005705" h="608329" extrusionOk="0">
                <a:moveTo>
                  <a:pt x="76200" y="76200"/>
                </a:moveTo>
                <a:lnTo>
                  <a:pt x="0" y="38100"/>
                </a:lnTo>
                <a:lnTo>
                  <a:pt x="76200" y="0"/>
                </a:lnTo>
                <a:lnTo>
                  <a:pt x="76200" y="33337"/>
                </a:lnTo>
                <a:lnTo>
                  <a:pt x="57150" y="33337"/>
                </a:lnTo>
                <a:lnTo>
                  <a:pt x="57150" y="42862"/>
                </a:lnTo>
                <a:lnTo>
                  <a:pt x="76200" y="42862"/>
                </a:lnTo>
                <a:lnTo>
                  <a:pt x="76200" y="76200"/>
                </a:lnTo>
                <a:close/>
              </a:path>
              <a:path w="5005705" h="608329" extrusionOk="0">
                <a:moveTo>
                  <a:pt x="76200" y="42862"/>
                </a:moveTo>
                <a:lnTo>
                  <a:pt x="57150" y="42862"/>
                </a:lnTo>
                <a:lnTo>
                  <a:pt x="57150" y="33337"/>
                </a:lnTo>
                <a:lnTo>
                  <a:pt x="76200" y="33337"/>
                </a:lnTo>
                <a:lnTo>
                  <a:pt x="76200" y="42862"/>
                </a:lnTo>
                <a:close/>
              </a:path>
              <a:path w="5005705" h="608329" extrusionOk="0">
                <a:moveTo>
                  <a:pt x="1882749" y="42862"/>
                </a:moveTo>
                <a:lnTo>
                  <a:pt x="76200" y="42862"/>
                </a:lnTo>
                <a:lnTo>
                  <a:pt x="76200" y="33337"/>
                </a:lnTo>
                <a:lnTo>
                  <a:pt x="1887512" y="33337"/>
                </a:lnTo>
                <a:lnTo>
                  <a:pt x="1888985" y="33566"/>
                </a:lnTo>
                <a:lnTo>
                  <a:pt x="1890306" y="34239"/>
                </a:lnTo>
                <a:lnTo>
                  <a:pt x="1891360" y="35293"/>
                </a:lnTo>
                <a:lnTo>
                  <a:pt x="1892033" y="36626"/>
                </a:lnTo>
                <a:lnTo>
                  <a:pt x="1892274" y="38100"/>
                </a:lnTo>
                <a:lnTo>
                  <a:pt x="1882749" y="38100"/>
                </a:lnTo>
                <a:lnTo>
                  <a:pt x="1882749" y="42862"/>
                </a:lnTo>
                <a:close/>
              </a:path>
              <a:path w="5005705" h="608329" extrusionOk="0">
                <a:moveTo>
                  <a:pt x="4967008" y="608253"/>
                </a:moveTo>
                <a:lnTo>
                  <a:pt x="1887512" y="608253"/>
                </a:lnTo>
                <a:lnTo>
                  <a:pt x="1886038" y="608025"/>
                </a:lnTo>
                <a:lnTo>
                  <a:pt x="1884705" y="607339"/>
                </a:lnTo>
                <a:lnTo>
                  <a:pt x="1883651" y="606285"/>
                </a:lnTo>
                <a:lnTo>
                  <a:pt x="1882978" y="604964"/>
                </a:lnTo>
                <a:lnTo>
                  <a:pt x="1882749" y="603491"/>
                </a:lnTo>
                <a:lnTo>
                  <a:pt x="1882749" y="38100"/>
                </a:lnTo>
                <a:lnTo>
                  <a:pt x="1887512" y="42862"/>
                </a:lnTo>
                <a:lnTo>
                  <a:pt x="1892274" y="42862"/>
                </a:lnTo>
                <a:lnTo>
                  <a:pt x="1892274" y="598728"/>
                </a:lnTo>
                <a:lnTo>
                  <a:pt x="1887512" y="598728"/>
                </a:lnTo>
                <a:lnTo>
                  <a:pt x="1892274" y="603491"/>
                </a:lnTo>
                <a:lnTo>
                  <a:pt x="4971770" y="603491"/>
                </a:lnTo>
                <a:lnTo>
                  <a:pt x="4971529" y="604964"/>
                </a:lnTo>
                <a:lnTo>
                  <a:pt x="4970856" y="606285"/>
                </a:lnTo>
                <a:lnTo>
                  <a:pt x="4969802" y="607339"/>
                </a:lnTo>
                <a:lnTo>
                  <a:pt x="4968468" y="608025"/>
                </a:lnTo>
                <a:lnTo>
                  <a:pt x="4967008" y="608253"/>
                </a:lnTo>
                <a:close/>
              </a:path>
              <a:path w="5005705" h="608329" extrusionOk="0">
                <a:moveTo>
                  <a:pt x="1892274" y="42862"/>
                </a:moveTo>
                <a:lnTo>
                  <a:pt x="1887512" y="42862"/>
                </a:lnTo>
                <a:lnTo>
                  <a:pt x="1882749" y="38100"/>
                </a:lnTo>
                <a:lnTo>
                  <a:pt x="1892274" y="38100"/>
                </a:lnTo>
                <a:lnTo>
                  <a:pt x="1892274" y="42862"/>
                </a:lnTo>
                <a:close/>
              </a:path>
              <a:path w="5005705" h="608329" extrusionOk="0">
                <a:moveTo>
                  <a:pt x="4962245" y="451091"/>
                </a:moveTo>
                <a:lnTo>
                  <a:pt x="4928908" y="451091"/>
                </a:lnTo>
                <a:lnTo>
                  <a:pt x="4967008" y="374891"/>
                </a:lnTo>
                <a:lnTo>
                  <a:pt x="4995583" y="432041"/>
                </a:lnTo>
                <a:lnTo>
                  <a:pt x="4962245" y="432041"/>
                </a:lnTo>
                <a:lnTo>
                  <a:pt x="4962245" y="451091"/>
                </a:lnTo>
                <a:close/>
              </a:path>
              <a:path w="5005705" h="608329" extrusionOk="0">
                <a:moveTo>
                  <a:pt x="4962245" y="603491"/>
                </a:moveTo>
                <a:lnTo>
                  <a:pt x="4962245" y="432041"/>
                </a:lnTo>
                <a:lnTo>
                  <a:pt x="4971770" y="432041"/>
                </a:lnTo>
                <a:lnTo>
                  <a:pt x="4971770" y="598728"/>
                </a:lnTo>
                <a:lnTo>
                  <a:pt x="4967008" y="598728"/>
                </a:lnTo>
                <a:lnTo>
                  <a:pt x="4962245" y="603491"/>
                </a:lnTo>
                <a:close/>
              </a:path>
              <a:path w="5005705" h="608329" extrusionOk="0">
                <a:moveTo>
                  <a:pt x="5005108" y="451091"/>
                </a:moveTo>
                <a:lnTo>
                  <a:pt x="4971770" y="451091"/>
                </a:lnTo>
                <a:lnTo>
                  <a:pt x="4971770" y="432041"/>
                </a:lnTo>
                <a:lnTo>
                  <a:pt x="4995583" y="432041"/>
                </a:lnTo>
                <a:lnTo>
                  <a:pt x="5005108" y="451091"/>
                </a:lnTo>
                <a:close/>
              </a:path>
              <a:path w="5005705" h="608329" extrusionOk="0">
                <a:moveTo>
                  <a:pt x="1892274" y="603491"/>
                </a:moveTo>
                <a:lnTo>
                  <a:pt x="1887512" y="598728"/>
                </a:lnTo>
                <a:lnTo>
                  <a:pt x="1892274" y="598728"/>
                </a:lnTo>
                <a:lnTo>
                  <a:pt x="1892274" y="603491"/>
                </a:lnTo>
                <a:close/>
              </a:path>
              <a:path w="5005705" h="608329" extrusionOk="0">
                <a:moveTo>
                  <a:pt x="4962245" y="603491"/>
                </a:moveTo>
                <a:lnTo>
                  <a:pt x="1892274" y="603491"/>
                </a:lnTo>
                <a:lnTo>
                  <a:pt x="1892274" y="598728"/>
                </a:lnTo>
                <a:lnTo>
                  <a:pt x="4962245" y="598728"/>
                </a:lnTo>
                <a:lnTo>
                  <a:pt x="4962245" y="603491"/>
                </a:lnTo>
                <a:close/>
              </a:path>
              <a:path w="5005705" h="608329" extrusionOk="0">
                <a:moveTo>
                  <a:pt x="4971770" y="603491"/>
                </a:moveTo>
                <a:lnTo>
                  <a:pt x="4962245" y="603491"/>
                </a:lnTo>
                <a:lnTo>
                  <a:pt x="4967008" y="598728"/>
                </a:lnTo>
                <a:lnTo>
                  <a:pt x="4971770" y="598728"/>
                </a:lnTo>
                <a:lnTo>
                  <a:pt x="4971770" y="603491"/>
                </a:lnTo>
                <a:close/>
              </a:path>
            </a:pathLst>
          </a:custGeom>
          <a:solidFill>
            <a:srgbClr val="44536A"/>
          </a:solidFill>
          <a:ln>
            <a:noFill/>
          </a:ln>
        </p:spPr>
        <p:txBody>
          <a:bodyPr spcFirstLastPara="1" wrap="square" lIns="0" tIns="0" rIns="0" bIns="0" anchor="t" anchorCtr="0">
            <a:noAutofit/>
          </a:bodyPr>
          <a:lstStyle/>
          <a:p>
            <a:pPr>
              <a:buClr>
                <a:srgbClr val="000000"/>
              </a:buClr>
              <a:buSzPts val="1100"/>
            </a:pPr>
            <a:endParaRPr sz="1760">
              <a:solidFill>
                <a:srgbClr val="000000"/>
              </a:solidFill>
              <a:latin typeface="Arial"/>
              <a:ea typeface="Arial"/>
              <a:cs typeface="Arial"/>
              <a:sym typeface="Arial"/>
            </a:endParaRPr>
          </a:p>
        </p:txBody>
      </p:sp>
      <p:sp>
        <p:nvSpPr>
          <p:cNvPr id="217" name="Google Shape;217;p31"/>
          <p:cNvSpPr txBox="1"/>
          <p:nvPr/>
        </p:nvSpPr>
        <p:spPr>
          <a:xfrm>
            <a:off x="11968385" y="7444100"/>
            <a:ext cx="2493688" cy="287000"/>
          </a:xfrm>
          <a:prstGeom prst="rect">
            <a:avLst/>
          </a:prstGeom>
          <a:noFill/>
          <a:ln>
            <a:noFill/>
          </a:ln>
        </p:spPr>
        <p:txBody>
          <a:bodyPr spcFirstLastPara="1" wrap="square" lIns="0" tIns="16000" rIns="0" bIns="0" anchor="t" anchorCtr="0">
            <a:spAutoFit/>
          </a:bodyPr>
          <a:lstStyle/>
          <a:p>
            <a:pPr marL="20320">
              <a:buClr>
                <a:srgbClr val="000000"/>
              </a:buClr>
              <a:buSzPts val="1100"/>
            </a:pPr>
            <a:r>
              <a:rPr lang="en" sz="1760" dirty="0">
                <a:solidFill>
                  <a:srgbClr val="000000"/>
                </a:solidFill>
                <a:latin typeface="Helvetica Neue"/>
                <a:ea typeface="Helvetica Neue"/>
                <a:cs typeface="Helvetica Neue"/>
                <a:sym typeface="Helvetica Neue"/>
              </a:rPr>
              <a:t>* Available in 2026</a:t>
            </a:r>
            <a:endParaRPr sz="1760" dirty="0">
              <a:solidFill>
                <a:srgbClr val="000000"/>
              </a:solidFill>
              <a:latin typeface="Helvetica Neue"/>
              <a:ea typeface="Helvetica Neue"/>
              <a:cs typeface="Helvetica Neue"/>
              <a:sym typeface="Helvetica Neue"/>
            </a:endParaRPr>
          </a:p>
        </p:txBody>
      </p:sp>
      <p:sp>
        <p:nvSpPr>
          <p:cNvPr id="218" name="Google Shape;218;p31"/>
          <p:cNvSpPr txBox="1">
            <a:spLocks noGrp="1"/>
          </p:cNvSpPr>
          <p:nvPr>
            <p:ph type="ftr" idx="11"/>
          </p:nvPr>
        </p:nvSpPr>
        <p:spPr>
          <a:xfrm>
            <a:off x="134370" y="7941624"/>
            <a:ext cx="1312320" cy="344710"/>
          </a:xfrm>
          <a:prstGeom prst="rect">
            <a:avLst/>
          </a:prstGeom>
          <a:noFill/>
          <a:ln>
            <a:noFill/>
          </a:ln>
        </p:spPr>
        <p:txBody>
          <a:bodyPr spcFirstLastPara="1" vert="horz" wrap="square" lIns="0" tIns="0" rIns="0" bIns="0" rtlCol="0" anchor="t" anchorCtr="0">
            <a:spAutoFit/>
          </a:bodyPr>
          <a:lstStyle/>
          <a:p>
            <a:pPr marL="20320" algn="l">
              <a:buSzPts val="1100"/>
            </a:pPr>
            <a:r>
              <a:rPr lang="en" sz="1120">
                <a:solidFill>
                  <a:schemeClr val="lt1"/>
                </a:solidFill>
                <a:latin typeface="Helvetica Neue"/>
                <a:ea typeface="Helvetica Neue"/>
                <a:cs typeface="Helvetica Neue"/>
                <a:sym typeface="Helvetica Neue"/>
              </a:rPr>
              <a:t>© 2025 AI Singapore</a:t>
            </a:r>
            <a:endParaRPr sz="1120">
              <a:solidFill>
                <a:schemeClr val="lt1"/>
              </a:solidFill>
              <a:latin typeface="Helvetica Neue"/>
              <a:ea typeface="Helvetica Neue"/>
              <a:cs typeface="Helvetica Neue"/>
              <a:sym typeface="Helvetica Neue"/>
            </a:endParaRPr>
          </a:p>
        </p:txBody>
      </p:sp>
      <p:sp>
        <p:nvSpPr>
          <p:cNvPr id="220" name="Google Shape;220;p31"/>
          <p:cNvSpPr txBox="1">
            <a:spLocks noGrp="1"/>
          </p:cNvSpPr>
          <p:nvPr>
            <p:ph type="sldNum" idx="12"/>
          </p:nvPr>
        </p:nvSpPr>
        <p:spPr>
          <a:xfrm>
            <a:off x="11265488" y="7732134"/>
            <a:ext cx="3291840" cy="438240"/>
          </a:xfrm>
          <a:prstGeom prst="rect">
            <a:avLst/>
          </a:prstGeom>
          <a:noFill/>
          <a:ln>
            <a:noFill/>
          </a:ln>
        </p:spPr>
        <p:txBody>
          <a:bodyPr spcFirstLastPara="1" vert="horz" wrap="square" lIns="109720" tIns="54840" rIns="109720" bIns="54840" rtlCol="0" anchor="ctr" anchorCtr="0">
            <a:noAutofit/>
          </a:bodyPr>
          <a:lstStyle/>
          <a:p>
            <a:pPr>
              <a:buClr>
                <a:srgbClr val="000000"/>
              </a:buClr>
              <a:buSzPts val="900"/>
            </a:pPr>
            <a:fld id="{00000000-1234-1234-1234-123412341234}" type="slidenum">
              <a:rPr lang="en">
                <a:solidFill>
                  <a:srgbClr val="888888"/>
                </a:solidFill>
                <a:latin typeface="Arial"/>
                <a:ea typeface="Arial"/>
                <a:cs typeface="Arial"/>
                <a:sym typeface="Arial"/>
              </a:rPr>
              <a:pPr>
                <a:buClr>
                  <a:srgbClr val="000000"/>
                </a:buClr>
                <a:buSzPts val="900"/>
              </a:pPr>
              <a:t>11</a:t>
            </a:fld>
            <a:endParaRPr>
              <a:solidFill>
                <a:srgbClr val="888888"/>
              </a:solidFill>
              <a:latin typeface="Arial"/>
              <a:ea typeface="Arial"/>
              <a:cs typeface="Arial"/>
              <a:sym typeface="Arial"/>
            </a:endParaRPr>
          </a:p>
        </p:txBody>
      </p:sp>
      <p:sp>
        <p:nvSpPr>
          <p:cNvPr id="4" name="TextBox 3">
            <a:extLst>
              <a:ext uri="{FF2B5EF4-FFF2-40B4-BE49-F238E27FC236}">
                <a16:creationId xmlns:a16="http://schemas.microsoft.com/office/drawing/2014/main" id="{A4F931FB-3C5E-9ECB-2791-D3AE12A3983A}"/>
              </a:ext>
            </a:extLst>
          </p:cNvPr>
          <p:cNvSpPr txBox="1"/>
          <p:nvPr/>
        </p:nvSpPr>
        <p:spPr>
          <a:xfrm>
            <a:off x="12585802" y="4503146"/>
            <a:ext cx="1555603" cy="987450"/>
          </a:xfrm>
          <a:prstGeom prst="rect">
            <a:avLst/>
          </a:prstGeom>
          <a:noFill/>
        </p:spPr>
        <p:txBody>
          <a:bodyPr wrap="square">
            <a:spAutoFit/>
          </a:bodyPr>
          <a:lstStyle/>
          <a:p>
            <a:pPr marL="20320">
              <a:lnSpc>
                <a:spcPct val="118518"/>
              </a:lnSpc>
              <a:buClr>
                <a:srgbClr val="000000"/>
              </a:buClr>
              <a:buSzPts val="1000"/>
            </a:pPr>
            <a:r>
              <a:rPr lang="en-SG" sz="1680" dirty="0">
                <a:solidFill>
                  <a:srgbClr val="FFFFFF"/>
                </a:solidFill>
                <a:latin typeface="Arial"/>
                <a:ea typeface="Arial"/>
                <a:cs typeface="Arial"/>
                <a:sym typeface="Arial"/>
              </a:rPr>
              <a:t>Human Project Sponsor</a:t>
            </a:r>
            <a:endParaRPr lang="en-SG" sz="1680"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DBA3B908-19BD-BF02-A01A-FD71D14142CF}"/>
              </a:ext>
            </a:extLst>
          </p:cNvPr>
          <p:cNvSpPr/>
          <p:nvPr/>
        </p:nvSpPr>
        <p:spPr>
          <a:xfrm>
            <a:off x="457200" y="1097280"/>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3716000" cy="731520"/>
          </a:xfrm>
          <a:prstGeom prst="rect">
            <a:avLst/>
          </a:prstGeom>
          <a:noFill/>
        </p:spPr>
        <p:txBody>
          <a:bodyPr wrap="none">
            <a:spAutoFit/>
          </a:bodyPr>
          <a:lstStyle/>
          <a:p>
            <a:pPr>
              <a:defRPr sz="4400" b="1">
                <a:solidFill>
                  <a:srgbClr val="003366"/>
                </a:solidFill>
              </a:defRPr>
            </a:pPr>
            <a:r>
              <a:t>The Death of One-Size-Fits-All Learning</a:t>
            </a:r>
          </a:p>
        </p:txBody>
      </p:sp>
      <p:sp>
        <p:nvSpPr>
          <p:cNvPr id="3" name="Rectangle 2"/>
          <p:cNvSpPr/>
          <p:nvPr/>
        </p:nvSpPr>
        <p:spPr>
          <a:xfrm>
            <a:off x="457200" y="1097280"/>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23900" y="1790700"/>
            <a:ext cx="6591300" cy="4585871"/>
          </a:xfrm>
          <a:prstGeom prst="rect">
            <a:avLst/>
          </a:prstGeom>
          <a:noFill/>
        </p:spPr>
        <p:txBody>
          <a:bodyPr wrap="square">
            <a:spAutoFit/>
          </a:bodyPr>
          <a:lstStyle/>
          <a:p>
            <a:pPr>
              <a:spcBef>
                <a:spcPts val="1200"/>
              </a:spcBef>
              <a:defRPr sz="2800">
                <a:solidFill>
                  <a:srgbClr val="212121"/>
                </a:solidFill>
              </a:defRPr>
            </a:pPr>
            <a:r>
              <a:rPr sz="4000" b="1" dirty="0"/>
              <a:t>Traditional E-Learning:</a:t>
            </a:r>
            <a:endParaRPr lang="en-US" sz="4000" b="1" dirty="0"/>
          </a:p>
          <a:p>
            <a:pPr>
              <a:spcBef>
                <a:spcPts val="1200"/>
              </a:spcBef>
              <a:defRPr sz="2800">
                <a:solidFill>
                  <a:srgbClr val="212121"/>
                </a:solidFill>
              </a:defRPr>
            </a:pPr>
            <a:endParaRPr sz="3200" dirty="0"/>
          </a:p>
          <a:p>
            <a:pPr>
              <a:spcBef>
                <a:spcPts val="1200"/>
              </a:spcBef>
              <a:defRPr sz="2800">
                <a:solidFill>
                  <a:srgbClr val="212121"/>
                </a:solidFill>
              </a:defRPr>
            </a:pPr>
            <a:r>
              <a:rPr sz="3200" dirty="0"/>
              <a:t>❌ Generic content for everyone</a:t>
            </a:r>
          </a:p>
          <a:p>
            <a:pPr>
              <a:spcBef>
                <a:spcPts val="1200"/>
              </a:spcBef>
              <a:defRPr sz="2800">
                <a:solidFill>
                  <a:srgbClr val="212121"/>
                </a:solidFill>
              </a:defRPr>
            </a:pPr>
            <a:r>
              <a:rPr sz="3200" dirty="0"/>
              <a:t>❌ Abstract examples</a:t>
            </a:r>
          </a:p>
          <a:p>
            <a:pPr>
              <a:spcBef>
                <a:spcPts val="1200"/>
              </a:spcBef>
              <a:defRPr sz="2800">
                <a:solidFill>
                  <a:srgbClr val="212121"/>
                </a:solidFill>
              </a:defRPr>
            </a:pPr>
            <a:r>
              <a:rPr sz="3200" dirty="0"/>
              <a:t>❌ 5% retention after 30 days</a:t>
            </a:r>
          </a:p>
          <a:p>
            <a:pPr>
              <a:spcBef>
                <a:spcPts val="1200"/>
              </a:spcBef>
              <a:defRPr sz="2800">
                <a:solidFill>
                  <a:srgbClr val="212121"/>
                </a:solidFill>
              </a:defRPr>
            </a:pPr>
            <a:r>
              <a:rPr sz="3200" dirty="0"/>
              <a:t>❌ 'But how does this apply to ME?'</a:t>
            </a:r>
          </a:p>
          <a:p>
            <a:pPr>
              <a:spcBef>
                <a:spcPts val="1200"/>
              </a:spcBef>
              <a:defRPr sz="2800">
                <a:solidFill>
                  <a:srgbClr val="212121"/>
                </a:solidFill>
              </a:defRPr>
            </a:pPr>
            <a:endParaRPr sz="3200" dirty="0"/>
          </a:p>
        </p:txBody>
      </p:sp>
      <p:sp>
        <p:nvSpPr>
          <p:cNvPr id="6" name="TextBox 5">
            <a:extLst>
              <a:ext uri="{FF2B5EF4-FFF2-40B4-BE49-F238E27FC236}">
                <a16:creationId xmlns:a16="http://schemas.microsoft.com/office/drawing/2014/main" id="{301372D1-8F20-D2C1-7A03-056345957FC3}"/>
              </a:ext>
            </a:extLst>
          </p:cNvPr>
          <p:cNvSpPr txBox="1"/>
          <p:nvPr/>
        </p:nvSpPr>
        <p:spPr>
          <a:xfrm>
            <a:off x="7715250" y="1858059"/>
            <a:ext cx="6591300" cy="3939540"/>
          </a:xfrm>
          <a:prstGeom prst="rect">
            <a:avLst/>
          </a:prstGeom>
          <a:noFill/>
        </p:spPr>
        <p:txBody>
          <a:bodyPr wrap="square">
            <a:spAutoFit/>
          </a:bodyPr>
          <a:lstStyle/>
          <a:p>
            <a:pPr>
              <a:spcBef>
                <a:spcPts val="1200"/>
              </a:spcBef>
              <a:defRPr sz="2800">
                <a:solidFill>
                  <a:srgbClr val="212121"/>
                </a:solidFill>
              </a:defRPr>
            </a:pPr>
            <a:r>
              <a:rPr lang="en-SG" sz="4000" b="1" dirty="0"/>
              <a:t>AI-Powered Learning:</a:t>
            </a:r>
          </a:p>
          <a:p>
            <a:pPr>
              <a:spcBef>
                <a:spcPts val="1200"/>
              </a:spcBef>
              <a:defRPr sz="2800">
                <a:solidFill>
                  <a:srgbClr val="212121"/>
                </a:solidFill>
              </a:defRPr>
            </a:pPr>
            <a:endParaRPr lang="en-SG" sz="3200" dirty="0"/>
          </a:p>
          <a:p>
            <a:pPr>
              <a:spcBef>
                <a:spcPts val="1200"/>
              </a:spcBef>
              <a:defRPr sz="2800">
                <a:solidFill>
                  <a:srgbClr val="212121"/>
                </a:solidFill>
              </a:defRPr>
            </a:pPr>
            <a:r>
              <a:rPr lang="en-SG" sz="3200" dirty="0"/>
              <a:t>✅ Role-specific curriculum</a:t>
            </a:r>
          </a:p>
          <a:p>
            <a:pPr>
              <a:spcBef>
                <a:spcPts val="1200"/>
              </a:spcBef>
              <a:defRPr sz="2800">
                <a:solidFill>
                  <a:srgbClr val="212121"/>
                </a:solidFill>
              </a:defRPr>
            </a:pPr>
            <a:r>
              <a:rPr lang="en-SG" sz="3200" dirty="0"/>
              <a:t>✅ Company-relevant examples</a:t>
            </a:r>
          </a:p>
          <a:p>
            <a:pPr>
              <a:spcBef>
                <a:spcPts val="1200"/>
              </a:spcBef>
              <a:defRPr sz="2800">
                <a:solidFill>
                  <a:srgbClr val="212121"/>
                </a:solidFill>
              </a:defRPr>
            </a:pPr>
            <a:r>
              <a:rPr lang="en-SG" sz="3200" dirty="0"/>
              <a:t>✅ Higher retention</a:t>
            </a:r>
          </a:p>
          <a:p>
            <a:pPr>
              <a:spcBef>
                <a:spcPts val="1200"/>
              </a:spcBef>
              <a:defRPr sz="2800">
                <a:solidFill>
                  <a:srgbClr val="212121"/>
                </a:solidFill>
              </a:defRPr>
            </a:pPr>
            <a:r>
              <a:rPr lang="en-SG" sz="3200" dirty="0"/>
              <a:t>✅ </a:t>
            </a:r>
            <a:r>
              <a:rPr lang="en-SG" sz="3200" dirty="0" err="1"/>
              <a:t>Aaahhhhhhhh</a:t>
            </a:r>
            <a:r>
              <a:rPr lang="en-SG" sz="3200" dirty="0"/>
              <a:t>!'</a:t>
            </a:r>
          </a:p>
        </p:txBody>
      </p:sp>
      <p:sp>
        <p:nvSpPr>
          <p:cNvPr id="9" name="TextBox 8">
            <a:extLst>
              <a:ext uri="{FF2B5EF4-FFF2-40B4-BE49-F238E27FC236}">
                <a16:creationId xmlns:a16="http://schemas.microsoft.com/office/drawing/2014/main" id="{2EC50705-57E1-6115-8E0D-3411C09AFA70}"/>
              </a:ext>
            </a:extLst>
          </p:cNvPr>
          <p:cNvSpPr txBox="1"/>
          <p:nvPr/>
        </p:nvSpPr>
        <p:spPr>
          <a:xfrm>
            <a:off x="681038" y="6013450"/>
            <a:ext cx="4556125" cy="1569660"/>
          </a:xfrm>
          <a:prstGeom prst="rect">
            <a:avLst/>
          </a:prstGeom>
          <a:noFill/>
        </p:spPr>
        <p:txBody>
          <a:bodyPr wrap="square" rtlCol="0">
            <a:spAutoFit/>
          </a:bodyPr>
          <a:lstStyle/>
          <a:p>
            <a:r>
              <a:rPr lang="en-US" sz="3200" b="1" dirty="0">
                <a:solidFill>
                  <a:srgbClr val="C00000"/>
                </a:solidFill>
              </a:rPr>
              <a:t>Predict HDB price</a:t>
            </a:r>
          </a:p>
          <a:p>
            <a:r>
              <a:rPr lang="en-US" sz="3200" b="1" dirty="0">
                <a:solidFill>
                  <a:srgbClr val="C00000"/>
                </a:solidFill>
              </a:rPr>
              <a:t>Predict HDB price</a:t>
            </a:r>
          </a:p>
          <a:p>
            <a:r>
              <a:rPr lang="en-US" sz="3200" b="1" dirty="0">
                <a:solidFill>
                  <a:srgbClr val="C00000"/>
                </a:solidFill>
              </a:rPr>
              <a:t>Predict HDB price</a:t>
            </a:r>
          </a:p>
        </p:txBody>
      </p:sp>
      <p:sp>
        <p:nvSpPr>
          <p:cNvPr id="5" name="TextBox 4">
            <a:extLst>
              <a:ext uri="{FF2B5EF4-FFF2-40B4-BE49-F238E27FC236}">
                <a16:creationId xmlns:a16="http://schemas.microsoft.com/office/drawing/2014/main" id="{E04BF0BA-D341-964A-FBBA-7F78FCB1BE9A}"/>
              </a:ext>
            </a:extLst>
          </p:cNvPr>
          <p:cNvSpPr txBox="1"/>
          <p:nvPr/>
        </p:nvSpPr>
        <p:spPr>
          <a:xfrm>
            <a:off x="7715250" y="6048375"/>
            <a:ext cx="6191250" cy="1569660"/>
          </a:xfrm>
          <a:prstGeom prst="rect">
            <a:avLst/>
          </a:prstGeom>
          <a:noFill/>
        </p:spPr>
        <p:txBody>
          <a:bodyPr wrap="square" rtlCol="0">
            <a:spAutoFit/>
          </a:bodyPr>
          <a:lstStyle/>
          <a:p>
            <a:r>
              <a:rPr lang="en-US" sz="3200" b="1" dirty="0">
                <a:solidFill>
                  <a:srgbClr val="C00000"/>
                </a:solidFill>
              </a:rPr>
              <a:t>Employee churn prediction</a:t>
            </a:r>
          </a:p>
          <a:p>
            <a:r>
              <a:rPr lang="en-US" sz="3200" b="1" dirty="0">
                <a:solidFill>
                  <a:srgbClr val="C00000"/>
                </a:solidFill>
              </a:rPr>
              <a:t>Predict machine failure</a:t>
            </a:r>
          </a:p>
          <a:p>
            <a:r>
              <a:rPr lang="en-US" sz="3200" b="1" dirty="0">
                <a:solidFill>
                  <a:srgbClr val="C00000"/>
                </a:solidFill>
              </a:rPr>
              <a:t>Classify high risk customers…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274320"/>
            <a:ext cx="13716000" cy="731520"/>
          </a:xfrm>
          <a:prstGeom prst="rect">
            <a:avLst/>
          </a:prstGeom>
          <a:noFill/>
        </p:spPr>
        <p:txBody>
          <a:bodyPr wrap="none">
            <a:spAutoFit/>
          </a:bodyPr>
          <a:lstStyle/>
          <a:p>
            <a:pPr>
              <a:defRPr sz="4400" b="1">
                <a:solidFill>
                  <a:srgbClr val="003366"/>
                </a:solidFill>
              </a:defRPr>
            </a:pPr>
            <a:r>
              <a:t>Stop RE-Skilling | Start PLUS-Skilling</a:t>
            </a:r>
          </a:p>
        </p:txBody>
      </p:sp>
      <p:sp>
        <p:nvSpPr>
          <p:cNvPr id="3" name="TextBox 2"/>
          <p:cNvSpPr txBox="1"/>
          <p:nvPr/>
        </p:nvSpPr>
        <p:spPr>
          <a:xfrm>
            <a:off x="647700" y="1504950"/>
            <a:ext cx="6400800" cy="548640"/>
          </a:xfrm>
          <a:prstGeom prst="rect">
            <a:avLst/>
          </a:prstGeom>
          <a:noFill/>
        </p:spPr>
        <p:txBody>
          <a:bodyPr wrap="none">
            <a:spAutoFit/>
          </a:bodyPr>
          <a:lstStyle/>
          <a:p>
            <a:pPr>
              <a:defRPr sz="3200" b="1">
                <a:solidFill>
                  <a:srgbClr val="E74C3C"/>
                </a:solidFill>
              </a:defRPr>
            </a:pPr>
            <a:r>
              <a:t>❌ Traditional RE-Skilling</a:t>
            </a:r>
          </a:p>
        </p:txBody>
      </p:sp>
      <p:sp>
        <p:nvSpPr>
          <p:cNvPr id="5" name="TextBox 4"/>
          <p:cNvSpPr txBox="1"/>
          <p:nvPr/>
        </p:nvSpPr>
        <p:spPr>
          <a:xfrm>
            <a:off x="7048500" y="1504950"/>
            <a:ext cx="6400800" cy="548640"/>
          </a:xfrm>
          <a:prstGeom prst="rect">
            <a:avLst/>
          </a:prstGeom>
          <a:noFill/>
        </p:spPr>
        <p:txBody>
          <a:bodyPr wrap="none">
            <a:spAutoFit/>
          </a:bodyPr>
          <a:lstStyle/>
          <a:p>
            <a:pPr>
              <a:defRPr sz="3200" b="1">
                <a:solidFill>
                  <a:srgbClr val="27AE60"/>
                </a:solidFill>
              </a:defRPr>
            </a:pPr>
            <a:r>
              <a:rPr dirty="0"/>
              <a:t>✅ PLUS-Skilling Revolution</a:t>
            </a:r>
          </a:p>
        </p:txBody>
      </p:sp>
      <p:graphicFrame>
        <p:nvGraphicFramePr>
          <p:cNvPr id="8" name="TextBox 3">
            <a:extLst>
              <a:ext uri="{FF2B5EF4-FFF2-40B4-BE49-F238E27FC236}">
                <a16:creationId xmlns:a16="http://schemas.microsoft.com/office/drawing/2014/main" id="{3BB88347-A56F-C437-85E8-B537ACF75034}"/>
              </a:ext>
            </a:extLst>
          </p:cNvPr>
          <p:cNvGraphicFramePr/>
          <p:nvPr>
            <p:extLst>
              <p:ext uri="{D42A27DB-BD31-4B8C-83A1-F6EECF244321}">
                <p14:modId xmlns:p14="http://schemas.microsoft.com/office/powerpoint/2010/main" val="1050045493"/>
              </p:ext>
            </p:extLst>
          </p:nvPr>
        </p:nvGraphicFramePr>
        <p:xfrm>
          <a:off x="7048500" y="2419350"/>
          <a:ext cx="6400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extBox 3">
            <a:extLst>
              <a:ext uri="{FF2B5EF4-FFF2-40B4-BE49-F238E27FC236}">
                <a16:creationId xmlns:a16="http://schemas.microsoft.com/office/drawing/2014/main" id="{E085041E-ABE9-6F64-A3BE-886AD7C811AA}"/>
              </a:ext>
            </a:extLst>
          </p:cNvPr>
          <p:cNvGraphicFramePr/>
          <p:nvPr>
            <p:extLst>
              <p:ext uri="{D42A27DB-BD31-4B8C-83A1-F6EECF244321}">
                <p14:modId xmlns:p14="http://schemas.microsoft.com/office/powerpoint/2010/main" val="1266498398"/>
              </p:ext>
            </p:extLst>
          </p:nvPr>
        </p:nvGraphicFramePr>
        <p:xfrm>
          <a:off x="838200" y="2419350"/>
          <a:ext cx="5486400" cy="50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8">
            <a:extLst>
              <a:ext uri="{FF2B5EF4-FFF2-40B4-BE49-F238E27FC236}">
                <a16:creationId xmlns:a16="http://schemas.microsoft.com/office/drawing/2014/main" id="{1355EAA5-A91F-20E6-11C8-2CCCBB9393F5}"/>
              </a:ext>
            </a:extLst>
          </p:cNvPr>
          <p:cNvSpPr/>
          <p:nvPr/>
        </p:nvSpPr>
        <p:spPr>
          <a:xfrm>
            <a:off x="457200" y="1097280"/>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BE93DE-2593-BF10-1952-76AE6F7685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F8956F-1134-C970-46FB-F8E699E750DE}"/>
              </a:ext>
            </a:extLst>
          </p:cNvPr>
          <p:cNvSpPr txBox="1"/>
          <p:nvPr/>
        </p:nvSpPr>
        <p:spPr>
          <a:xfrm>
            <a:off x="457200" y="274320"/>
            <a:ext cx="11027378" cy="1302921"/>
          </a:xfrm>
          <a:prstGeom prst="rect">
            <a:avLst/>
          </a:prstGeom>
          <a:noFill/>
        </p:spPr>
        <p:txBody>
          <a:bodyPr wrap="none">
            <a:spAutoFit/>
          </a:bodyPr>
          <a:lstStyle/>
          <a:p>
            <a:pPr>
              <a:spcAft>
                <a:spcPts val="750"/>
              </a:spcAft>
            </a:pPr>
            <a:r>
              <a:rPr lang="en-SG" sz="4400" b="1" dirty="0">
                <a:latin typeface="+mj-lt"/>
              </a:rPr>
              <a:t>The AI Era Education Imperative</a:t>
            </a:r>
          </a:p>
          <a:p>
            <a:r>
              <a:rPr lang="en-SG" sz="2800" dirty="0">
                <a:latin typeface="+mj-lt"/>
              </a:rPr>
              <a:t>Stop Training People to Compete with AI — Start Building Judgment at Scale</a:t>
            </a:r>
          </a:p>
        </p:txBody>
      </p:sp>
      <p:sp>
        <p:nvSpPr>
          <p:cNvPr id="3" name="Rectangle 2">
            <a:extLst>
              <a:ext uri="{FF2B5EF4-FFF2-40B4-BE49-F238E27FC236}">
                <a16:creationId xmlns:a16="http://schemas.microsoft.com/office/drawing/2014/main" id="{C69E7BF0-7EA2-ED40-055B-C32C361455E4}"/>
              </a:ext>
            </a:extLst>
          </p:cNvPr>
          <p:cNvSpPr/>
          <p:nvPr/>
        </p:nvSpPr>
        <p:spPr>
          <a:xfrm>
            <a:off x="457200" y="1606945"/>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ounded Rectangle 4">
            <a:extLst>
              <a:ext uri="{FF2B5EF4-FFF2-40B4-BE49-F238E27FC236}">
                <a16:creationId xmlns:a16="http://schemas.microsoft.com/office/drawing/2014/main" id="{438BB30D-ABEB-6D06-32E2-A05AD88FB4D7}"/>
              </a:ext>
            </a:extLst>
          </p:cNvPr>
          <p:cNvSpPr/>
          <p:nvPr/>
        </p:nvSpPr>
        <p:spPr>
          <a:xfrm>
            <a:off x="457200" y="1948722"/>
            <a:ext cx="13716000" cy="203116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3600" b="1" dirty="0">
                <a:solidFill>
                  <a:srgbClr val="C00000"/>
                </a:solidFill>
              </a:rPr>
              <a:t>AI = Prediction | Humans = Judgment</a:t>
            </a:r>
          </a:p>
          <a:p>
            <a:pPr algn="ctr"/>
            <a:r>
              <a:rPr lang="en-SG" sz="3200" dirty="0">
                <a:solidFill>
                  <a:schemeClr val="tx1"/>
                </a:solidFill>
              </a:rPr>
              <a:t>Your competitive advantage is not what AI can predict, but the quality of human judgment you can deploy.</a:t>
            </a:r>
          </a:p>
        </p:txBody>
      </p:sp>
      <p:sp>
        <p:nvSpPr>
          <p:cNvPr id="7" name="TextBox 6">
            <a:extLst>
              <a:ext uri="{FF2B5EF4-FFF2-40B4-BE49-F238E27FC236}">
                <a16:creationId xmlns:a16="http://schemas.microsoft.com/office/drawing/2014/main" id="{35DB5A42-B12B-EBC9-2C36-117634C3D617}"/>
              </a:ext>
            </a:extLst>
          </p:cNvPr>
          <p:cNvSpPr txBox="1"/>
          <p:nvPr/>
        </p:nvSpPr>
        <p:spPr>
          <a:xfrm>
            <a:off x="861930" y="4253811"/>
            <a:ext cx="3417760" cy="3618939"/>
          </a:xfrm>
          <a:prstGeom prst="rect">
            <a:avLst/>
          </a:prstGeom>
          <a:noFill/>
        </p:spPr>
        <p:txBody>
          <a:bodyPr wrap="square">
            <a:spAutoFit/>
          </a:bodyPr>
          <a:lstStyle/>
          <a:p>
            <a:pPr algn="l">
              <a:spcAft>
                <a:spcPts val="900"/>
              </a:spcAft>
              <a:buNone/>
            </a:pPr>
            <a:r>
              <a:rPr lang="en-SG" sz="2000" b="1" i="0" dirty="0">
                <a:solidFill>
                  <a:srgbClr val="1E40AF"/>
                </a:solidFill>
                <a:effectLst/>
                <a:latin typeface="Segoe UI" panose="020B0502040204020203" pitchFamily="34" charset="0"/>
              </a:rPr>
              <a:t>Strong Foundations + PLUS-Skilling</a:t>
            </a:r>
          </a:p>
          <a:p>
            <a:pPr algn="l">
              <a:spcAft>
                <a:spcPts val="600"/>
              </a:spcAft>
              <a:buNone/>
            </a:pPr>
            <a:r>
              <a:rPr lang="en-SG" sz="2000" b="0" i="0" dirty="0">
                <a:solidFill>
                  <a:srgbClr val="374151"/>
                </a:solidFill>
                <a:effectLst/>
                <a:latin typeface="Segoe UI" panose="020B0502040204020203" pitchFamily="34" charset="0"/>
              </a:rPr>
              <a:t>Fundamentals remain essential</a:t>
            </a:r>
          </a:p>
          <a:p>
            <a:pPr algn="l">
              <a:spcAft>
                <a:spcPts val="600"/>
              </a:spcAft>
              <a:buNone/>
            </a:pPr>
            <a:r>
              <a:rPr lang="en-SG" sz="2000" b="0" i="0" dirty="0">
                <a:solidFill>
                  <a:srgbClr val="374151"/>
                </a:solidFill>
                <a:effectLst/>
                <a:latin typeface="Segoe UI" panose="020B0502040204020203" pitchFamily="34" charset="0"/>
              </a:rPr>
              <a:t>Add AI skills integrated into curriculum</a:t>
            </a:r>
          </a:p>
          <a:p>
            <a:pPr algn="l">
              <a:spcAft>
                <a:spcPts val="600"/>
              </a:spcAft>
              <a:buNone/>
            </a:pPr>
            <a:r>
              <a:rPr lang="en-SG" sz="2000" b="0" i="0" dirty="0">
                <a:solidFill>
                  <a:srgbClr val="374151"/>
                </a:solidFill>
                <a:effectLst/>
                <a:latin typeface="Segoe UI" panose="020B0502040204020203" pitchFamily="34" charset="0"/>
              </a:rPr>
              <a:t>Prompt engineering, agentic AI, LLM development</a:t>
            </a:r>
          </a:p>
          <a:p>
            <a:pPr algn="l">
              <a:spcBef>
                <a:spcPts val="750"/>
              </a:spcBef>
              <a:buNone/>
            </a:pPr>
            <a:r>
              <a:rPr lang="en-SG" sz="2000" b="1" i="1" dirty="0">
                <a:solidFill>
                  <a:srgbClr val="059669"/>
                </a:solidFill>
                <a:effectLst/>
                <a:latin typeface="Segoe UI" panose="020B0502040204020203" pitchFamily="34" charset="0"/>
              </a:rPr>
              <a:t>Enable: Judgment + Leverage</a:t>
            </a:r>
          </a:p>
        </p:txBody>
      </p:sp>
      <p:sp>
        <p:nvSpPr>
          <p:cNvPr id="9" name="TextBox 8">
            <a:extLst>
              <a:ext uri="{FF2B5EF4-FFF2-40B4-BE49-F238E27FC236}">
                <a16:creationId xmlns:a16="http://schemas.microsoft.com/office/drawing/2014/main" id="{8F752105-B706-3731-07C0-161679D8339D}"/>
              </a:ext>
            </a:extLst>
          </p:cNvPr>
          <p:cNvSpPr txBox="1"/>
          <p:nvPr/>
        </p:nvSpPr>
        <p:spPr>
          <a:xfrm>
            <a:off x="4598229" y="4249712"/>
            <a:ext cx="2919336" cy="3413755"/>
          </a:xfrm>
          <a:prstGeom prst="rect">
            <a:avLst/>
          </a:prstGeom>
          <a:noFill/>
        </p:spPr>
        <p:txBody>
          <a:bodyPr wrap="square">
            <a:spAutoFit/>
          </a:bodyPr>
          <a:lstStyle/>
          <a:p>
            <a:pPr algn="l">
              <a:spcAft>
                <a:spcPts val="900"/>
              </a:spcAft>
              <a:buNone/>
            </a:pPr>
            <a:r>
              <a:rPr lang="en-SG" sz="2000" b="1" i="0" dirty="0">
                <a:solidFill>
                  <a:srgbClr val="1E40AF"/>
                </a:solidFill>
                <a:effectLst/>
                <a:latin typeface="Segoe UI" panose="020B0502040204020203" pitchFamily="34" charset="0"/>
              </a:rPr>
              <a:t>Focus on Uniquely Human Capabilities</a:t>
            </a:r>
          </a:p>
          <a:p>
            <a:pPr algn="l">
              <a:spcAft>
                <a:spcPts val="600"/>
              </a:spcAft>
              <a:buNone/>
            </a:pPr>
            <a:r>
              <a:rPr lang="en-SG" sz="2000" b="0" i="0" dirty="0">
                <a:solidFill>
                  <a:srgbClr val="374151"/>
                </a:solidFill>
                <a:effectLst/>
                <a:latin typeface="Segoe UI" panose="020B0502040204020203" pitchFamily="34" charset="0"/>
              </a:rPr>
              <a:t>Judgment (weighing trade-offs)</a:t>
            </a:r>
          </a:p>
          <a:p>
            <a:pPr algn="l">
              <a:spcAft>
                <a:spcPts val="600"/>
              </a:spcAft>
              <a:buNone/>
            </a:pPr>
            <a:r>
              <a:rPr lang="en-SG" sz="2000" b="0" i="0" dirty="0">
                <a:solidFill>
                  <a:srgbClr val="374151"/>
                </a:solidFill>
                <a:effectLst/>
                <a:latin typeface="Segoe UI" panose="020B0502040204020203" pitchFamily="34" charset="0"/>
              </a:rPr>
              <a:t>Asking 'Why?'</a:t>
            </a:r>
          </a:p>
          <a:p>
            <a:pPr algn="l">
              <a:spcAft>
                <a:spcPts val="600"/>
              </a:spcAft>
              <a:buNone/>
            </a:pPr>
            <a:r>
              <a:rPr lang="en-SG" sz="2000" b="0" i="0" dirty="0">
                <a:solidFill>
                  <a:srgbClr val="374151"/>
                </a:solidFill>
                <a:effectLst/>
                <a:latin typeface="Segoe UI" panose="020B0502040204020203" pitchFamily="34" charset="0"/>
              </a:rPr>
              <a:t>Making decisions under uncertainty</a:t>
            </a:r>
          </a:p>
          <a:p>
            <a:pPr algn="l">
              <a:spcBef>
                <a:spcPts val="750"/>
              </a:spcBef>
              <a:buNone/>
            </a:pPr>
            <a:endParaRPr lang="en-SG" sz="2000" b="1" i="1" dirty="0">
              <a:solidFill>
                <a:srgbClr val="059669"/>
              </a:solidFill>
              <a:effectLst/>
              <a:latin typeface="Segoe UI" panose="020B0502040204020203" pitchFamily="34" charset="0"/>
            </a:endParaRPr>
          </a:p>
          <a:p>
            <a:pPr algn="l">
              <a:spcBef>
                <a:spcPts val="750"/>
              </a:spcBef>
              <a:buNone/>
            </a:pPr>
            <a:r>
              <a:rPr lang="en-SG" sz="2000" b="1" i="1" dirty="0">
                <a:solidFill>
                  <a:srgbClr val="059669"/>
                </a:solidFill>
                <a:effectLst/>
                <a:latin typeface="Segoe UI" panose="020B0502040204020203" pitchFamily="34" charset="0"/>
              </a:rPr>
              <a:t>Ensure: Relevance</a:t>
            </a:r>
          </a:p>
        </p:txBody>
      </p:sp>
      <p:sp>
        <p:nvSpPr>
          <p:cNvPr id="11" name="TextBox 10">
            <a:extLst>
              <a:ext uri="{FF2B5EF4-FFF2-40B4-BE49-F238E27FC236}">
                <a16:creationId xmlns:a16="http://schemas.microsoft.com/office/drawing/2014/main" id="{C71B6640-36DD-7924-5A4C-2009B4B41577}"/>
              </a:ext>
            </a:extLst>
          </p:cNvPr>
          <p:cNvSpPr txBox="1"/>
          <p:nvPr/>
        </p:nvSpPr>
        <p:spPr>
          <a:xfrm>
            <a:off x="7959774" y="4274576"/>
            <a:ext cx="6213426" cy="3413755"/>
          </a:xfrm>
          <a:prstGeom prst="rect">
            <a:avLst/>
          </a:prstGeom>
          <a:noFill/>
        </p:spPr>
        <p:txBody>
          <a:bodyPr wrap="square">
            <a:spAutoFit/>
          </a:bodyPr>
          <a:lstStyle/>
          <a:p>
            <a:pPr algn="l">
              <a:spcAft>
                <a:spcPts val="900"/>
              </a:spcAft>
              <a:buNone/>
            </a:pPr>
            <a:r>
              <a:rPr lang="en-SG" sz="2000" b="1" i="0" dirty="0">
                <a:solidFill>
                  <a:srgbClr val="1E40AF"/>
                </a:solidFill>
                <a:effectLst/>
                <a:latin typeface="Segoe UI" panose="020B0502040204020203" pitchFamily="34" charset="0"/>
              </a:rPr>
              <a:t>Judgment Must Be Learned By Doing</a:t>
            </a:r>
          </a:p>
          <a:p>
            <a:pPr algn="l">
              <a:spcAft>
                <a:spcPts val="600"/>
              </a:spcAft>
              <a:buNone/>
            </a:pPr>
            <a:r>
              <a:rPr lang="en-SG" sz="2000" b="0" i="0" dirty="0">
                <a:solidFill>
                  <a:srgbClr val="374151"/>
                </a:solidFill>
                <a:effectLst/>
                <a:latin typeface="Segoe UI" panose="020B0502040204020203" pitchFamily="34" charset="0"/>
              </a:rPr>
              <a:t>Move from static courses to adaptive learning</a:t>
            </a:r>
          </a:p>
          <a:p>
            <a:pPr algn="l">
              <a:spcAft>
                <a:spcPts val="600"/>
              </a:spcAft>
              <a:buNone/>
            </a:pPr>
            <a:r>
              <a:rPr lang="en-SG" sz="2000" b="0" i="0" dirty="0">
                <a:solidFill>
                  <a:srgbClr val="374151"/>
                </a:solidFill>
                <a:effectLst/>
                <a:latin typeface="Segoe UI" panose="020B0502040204020203" pitchFamily="34" charset="0"/>
              </a:rPr>
              <a:t>Create environments where people learn by doing</a:t>
            </a:r>
          </a:p>
          <a:p>
            <a:pPr algn="l">
              <a:spcAft>
                <a:spcPts val="600"/>
              </a:spcAft>
              <a:buNone/>
            </a:pPr>
            <a:r>
              <a:rPr lang="en-SG" sz="2000" b="0" i="0" dirty="0">
                <a:solidFill>
                  <a:srgbClr val="374151"/>
                </a:solidFill>
                <a:effectLst/>
                <a:latin typeface="Segoe UI" panose="020B0502040204020203" pitchFamily="34" charset="0"/>
              </a:rPr>
              <a:t>Make decisions, own outcomes, learn from consequences</a:t>
            </a:r>
          </a:p>
          <a:p>
            <a:pPr algn="l">
              <a:spcBef>
                <a:spcPts val="750"/>
              </a:spcBef>
              <a:buNone/>
            </a:pPr>
            <a:endParaRPr lang="en-SG" sz="2000" b="1" i="1" dirty="0">
              <a:solidFill>
                <a:srgbClr val="059669"/>
              </a:solidFill>
              <a:effectLst/>
              <a:latin typeface="Segoe UI" panose="020B0502040204020203" pitchFamily="34" charset="0"/>
            </a:endParaRPr>
          </a:p>
          <a:p>
            <a:pPr algn="l">
              <a:spcBef>
                <a:spcPts val="750"/>
              </a:spcBef>
              <a:buNone/>
            </a:pPr>
            <a:r>
              <a:rPr lang="en-SG" sz="2000" b="1" i="1" dirty="0">
                <a:solidFill>
                  <a:srgbClr val="059669"/>
                </a:solidFill>
                <a:effectLst/>
                <a:latin typeface="Segoe UI" panose="020B0502040204020203" pitchFamily="34" charset="0"/>
              </a:rPr>
              <a:t>Build: Systems that enable judgment at scale</a:t>
            </a:r>
          </a:p>
          <a:p>
            <a:pPr algn="l">
              <a:buNone/>
            </a:pPr>
            <a:r>
              <a:rPr lang="en-SG" sz="2000" b="1" i="0" dirty="0">
                <a:solidFill>
                  <a:srgbClr val="1E40AF"/>
                </a:solidFill>
                <a:effectLst/>
                <a:latin typeface="Segoe UI" panose="020B0502040204020203" pitchFamily="34" charset="0"/>
              </a:rPr>
              <a:t>Co-Invention is Mandatory:</a:t>
            </a:r>
            <a:r>
              <a:rPr lang="en-SG" sz="2000" b="1" i="0" dirty="0">
                <a:solidFill>
                  <a:srgbClr val="6B7280"/>
                </a:solidFill>
                <a:effectLst/>
                <a:latin typeface="Segoe UI" panose="020B0502040204020203" pitchFamily="34" charset="0"/>
              </a:rPr>
              <a:t> Reorganize around Prediction / Judgment split</a:t>
            </a:r>
          </a:p>
        </p:txBody>
      </p:sp>
    </p:spTree>
    <p:extLst>
      <p:ext uri="{BB962C8B-B14F-4D97-AF65-F5344CB8AC3E}">
        <p14:creationId xmlns:p14="http://schemas.microsoft.com/office/powerpoint/2010/main" val="2755811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365760"/>
            <a:ext cx="8607934" cy="707886"/>
          </a:xfrm>
          <a:prstGeom prst="rect">
            <a:avLst/>
          </a:prstGeom>
          <a:noFill/>
        </p:spPr>
        <p:txBody>
          <a:bodyPr wrap="none">
            <a:spAutoFit/>
          </a:bodyPr>
          <a:lstStyle/>
          <a:p>
            <a:pPr>
              <a:defRPr sz="4000" b="1">
                <a:solidFill>
                  <a:srgbClr val="003366"/>
                </a:solidFill>
              </a:defRPr>
            </a:pPr>
            <a:r>
              <a:rPr lang="en-US" dirty="0"/>
              <a:t>Software Engineering in the age of AI</a:t>
            </a:r>
            <a:endParaRPr dirty="0"/>
          </a:p>
        </p:txBody>
      </p:sp>
      <p:sp>
        <p:nvSpPr>
          <p:cNvPr id="3" name="TextBox 2"/>
          <p:cNvSpPr txBox="1"/>
          <p:nvPr/>
        </p:nvSpPr>
        <p:spPr>
          <a:xfrm>
            <a:off x="457200" y="947752"/>
            <a:ext cx="8022132" cy="369332"/>
          </a:xfrm>
          <a:prstGeom prst="rect">
            <a:avLst/>
          </a:prstGeom>
          <a:noFill/>
        </p:spPr>
        <p:txBody>
          <a:bodyPr wrap="none">
            <a:spAutoFit/>
          </a:bodyPr>
          <a:lstStyle/>
          <a:p>
            <a:pPr>
              <a:defRPr sz="1800" i="1">
                <a:solidFill>
                  <a:srgbClr val="646464"/>
                </a:solidFill>
              </a:defRPr>
            </a:pPr>
            <a:r>
              <a:rPr dirty="0"/>
              <a:t>FSE 2025 Research: Skills &amp; Knowledge for AI-Enhanced Software Development</a:t>
            </a:r>
          </a:p>
        </p:txBody>
      </p:sp>
      <p:sp>
        <p:nvSpPr>
          <p:cNvPr id="4" name="Rectangle 3"/>
          <p:cNvSpPr/>
          <p:nvPr/>
        </p:nvSpPr>
        <p:spPr>
          <a:xfrm>
            <a:off x="947056" y="1690539"/>
            <a:ext cx="5029200" cy="92587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200" b="1">
                <a:solidFill>
                  <a:srgbClr val="FFFFFF"/>
                </a:solidFill>
              </a:defRPr>
            </a:pPr>
            <a:r>
              <a:rPr sz="2800" dirty="0"/>
              <a:t>🔬 GOOGLE RESEARCH FOUND</a:t>
            </a:r>
          </a:p>
        </p:txBody>
      </p:sp>
      <p:sp>
        <p:nvSpPr>
          <p:cNvPr id="5" name="TextBox 4"/>
          <p:cNvSpPr txBox="1"/>
          <p:nvPr/>
        </p:nvSpPr>
        <p:spPr>
          <a:xfrm>
            <a:off x="947056" y="2804810"/>
            <a:ext cx="5029200" cy="3612336"/>
          </a:xfrm>
          <a:prstGeom prst="rect">
            <a:avLst/>
          </a:prstGeom>
          <a:noFill/>
        </p:spPr>
        <p:txBody>
          <a:bodyPr wrap="square">
            <a:spAutoFit/>
          </a:bodyPr>
          <a:lstStyle/>
          <a:p>
            <a:pPr marL="285750" indent="-285750">
              <a:lnSpc>
                <a:spcPct val="120000"/>
              </a:lnSpc>
              <a:buFont typeface="Arial" panose="020B0604020202020204" pitchFamily="34" charset="0"/>
              <a:buChar char="•"/>
              <a:defRPr sz="1600">
                <a:solidFill>
                  <a:srgbClr val="323232"/>
                </a:solidFill>
              </a:defRPr>
            </a:pPr>
            <a:r>
              <a:rPr sz="2400" dirty="0"/>
              <a:t>Future developers need skills of TODAY'S senior developers</a:t>
            </a:r>
            <a:endParaRPr lang="en-US" sz="2400" dirty="0"/>
          </a:p>
          <a:p>
            <a:pPr marL="285750" indent="-285750">
              <a:lnSpc>
                <a:spcPct val="120000"/>
              </a:lnSpc>
              <a:buFont typeface="Arial" panose="020B0604020202020204" pitchFamily="34" charset="0"/>
              <a:buChar char="•"/>
              <a:defRPr sz="1600">
                <a:solidFill>
                  <a:srgbClr val="323232"/>
                </a:solidFill>
              </a:defRPr>
            </a:pPr>
            <a:r>
              <a:rPr lang="en-SG" sz="2400" dirty="0"/>
              <a:t>Six-step workflow requires domain expertise at EVERY step</a:t>
            </a:r>
          </a:p>
          <a:p>
            <a:pPr marL="285750" indent="-285750">
              <a:lnSpc>
                <a:spcPct val="120000"/>
              </a:lnSpc>
              <a:buFont typeface="Arial" panose="020B0604020202020204" pitchFamily="34" charset="0"/>
              <a:buChar char="•"/>
              <a:defRPr sz="1600">
                <a:solidFill>
                  <a:srgbClr val="323232"/>
                </a:solidFill>
              </a:defRPr>
            </a:pPr>
            <a:r>
              <a:rPr lang="en-SG" sz="2400" dirty="0"/>
              <a:t>Developers &lt; 1 year experience perform 7-10% WORSE with AI</a:t>
            </a:r>
          </a:p>
          <a:p>
            <a:pPr marL="285750" indent="-285750">
              <a:lnSpc>
                <a:spcPct val="120000"/>
              </a:lnSpc>
              <a:buFont typeface="Arial" panose="020B0604020202020204" pitchFamily="34" charset="0"/>
              <a:buChar char="•"/>
              <a:defRPr sz="1600">
                <a:solidFill>
                  <a:srgbClr val="323232"/>
                </a:solidFill>
              </a:defRPr>
            </a:pPr>
            <a:r>
              <a:rPr lang="en-SG" sz="2400" dirty="0"/>
              <a:t>Real risk of “deskilling” without proper training</a:t>
            </a:r>
            <a:endParaRPr sz="2400" dirty="0"/>
          </a:p>
        </p:txBody>
      </p:sp>
      <p:sp>
        <p:nvSpPr>
          <p:cNvPr id="9" name="Rectangle 8"/>
          <p:cNvSpPr/>
          <p:nvPr/>
        </p:nvSpPr>
        <p:spPr>
          <a:xfrm>
            <a:off x="7286171" y="1690539"/>
            <a:ext cx="5029200" cy="93810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200" b="1">
                <a:solidFill>
                  <a:srgbClr val="FFFFFF"/>
                </a:solidFill>
              </a:defRPr>
            </a:pPr>
            <a:r>
              <a:rPr sz="2800"/>
              <a:t>✓ AIAP ALREADY DELIVERS</a:t>
            </a:r>
          </a:p>
        </p:txBody>
      </p:sp>
      <p:sp>
        <p:nvSpPr>
          <p:cNvPr id="10" name="TextBox 9"/>
          <p:cNvSpPr txBox="1"/>
          <p:nvPr/>
        </p:nvSpPr>
        <p:spPr>
          <a:xfrm>
            <a:off x="7286172" y="2797020"/>
            <a:ext cx="5029200" cy="3612336"/>
          </a:xfrm>
          <a:prstGeom prst="rect">
            <a:avLst/>
          </a:prstGeom>
          <a:noFill/>
        </p:spPr>
        <p:txBody>
          <a:bodyPr wrap="square">
            <a:spAutoFit/>
          </a:bodyPr>
          <a:lstStyle/>
          <a:p>
            <a:pPr>
              <a:lnSpc>
                <a:spcPct val="120000"/>
              </a:lnSpc>
              <a:defRPr sz="1600">
                <a:solidFill>
                  <a:srgbClr val="003333"/>
                </a:solidFill>
              </a:defRPr>
            </a:pPr>
            <a:r>
              <a:rPr sz="2400" dirty="0"/>
              <a:t>✓ 9-month immersive program builds senior-level judgment</a:t>
            </a:r>
            <a:endParaRPr lang="en-US" sz="2400" dirty="0"/>
          </a:p>
          <a:p>
            <a:pPr>
              <a:lnSpc>
                <a:spcPct val="120000"/>
              </a:lnSpc>
              <a:defRPr sz="1600">
                <a:solidFill>
                  <a:srgbClr val="003333"/>
                </a:solidFill>
              </a:defRPr>
            </a:pPr>
            <a:r>
              <a:rPr lang="en-SG" sz="2400" dirty="0"/>
              <a:t>✓ Real projects force all 6 steps of workflow (50+ hrs/week)</a:t>
            </a:r>
          </a:p>
          <a:p>
            <a:pPr>
              <a:lnSpc>
                <a:spcPct val="120000"/>
              </a:lnSpc>
              <a:defRPr sz="1600">
                <a:solidFill>
                  <a:srgbClr val="003333"/>
                </a:solidFill>
              </a:defRPr>
            </a:pPr>
            <a:r>
              <a:rPr lang="en-SG" sz="2400" dirty="0"/>
              <a:t>✓ Apprentices work WITH senior AI engineers (avoid deskilling)</a:t>
            </a:r>
          </a:p>
          <a:p>
            <a:pPr>
              <a:lnSpc>
                <a:spcPct val="120000"/>
              </a:lnSpc>
              <a:defRPr sz="1600">
                <a:solidFill>
                  <a:srgbClr val="003333"/>
                </a:solidFill>
              </a:defRPr>
            </a:pPr>
            <a:r>
              <a:rPr lang="en-SG" sz="2400" dirty="0"/>
              <a:t>✓ 500+ graduates with production-ready AI + domain expertise</a:t>
            </a:r>
          </a:p>
        </p:txBody>
      </p:sp>
      <p:sp>
        <p:nvSpPr>
          <p:cNvPr id="14" name="Rectangle 13"/>
          <p:cNvSpPr/>
          <p:nvPr/>
        </p:nvSpPr>
        <p:spPr>
          <a:xfrm>
            <a:off x="947056" y="6553331"/>
            <a:ext cx="11368315" cy="1558817"/>
          </a:xfrm>
          <a:prstGeom prst="rect">
            <a:avLst/>
          </a:prstGeom>
          <a:solidFill>
            <a:srgbClr val="F0F0F0"/>
          </a:solidFill>
        </p:spPr>
        <p:style>
          <a:lnRef idx="1">
            <a:schemeClr val="accent1"/>
          </a:lnRef>
          <a:fillRef idx="3">
            <a:schemeClr val="accent1"/>
          </a:fillRef>
          <a:effectRef idx="2">
            <a:schemeClr val="accent1"/>
          </a:effectRef>
          <a:fontRef idx="minor">
            <a:schemeClr val="lt1"/>
          </a:fontRef>
        </p:style>
        <p:txBody>
          <a:bodyPr wrap="square" lIns="137160" tIns="137160" rtlCol="0" anchor="ctr"/>
          <a:lstStyle/>
          <a:p>
            <a:pPr algn="ctr">
              <a:defRPr sz="2000" b="1" i="1">
                <a:solidFill>
                  <a:srgbClr val="003366"/>
                </a:solidFill>
              </a:defRPr>
            </a:pPr>
            <a:r>
              <a:rPr sz="3200"/>
              <a:t>"The AI-enhanced developer (of tomorrow) will need to have the skills &amp; knowledge of today's senior developer."</a:t>
            </a:r>
          </a:p>
          <a:p>
            <a:pPr algn="ctr">
              <a:spcBef>
                <a:spcPts val="800"/>
              </a:spcBef>
              <a:defRPr sz="1600" i="1">
                <a:solidFill>
                  <a:srgbClr val="646464"/>
                </a:solidFill>
              </a:defRPr>
            </a:pPr>
            <a:r>
              <a:t>— Kam et al., FSE 2025 (Google Research)</a:t>
            </a:r>
          </a:p>
        </p:txBody>
      </p:sp>
      <p:sp>
        <p:nvSpPr>
          <p:cNvPr id="15" name="Rectangle 14">
            <a:extLst>
              <a:ext uri="{FF2B5EF4-FFF2-40B4-BE49-F238E27FC236}">
                <a16:creationId xmlns:a16="http://schemas.microsoft.com/office/drawing/2014/main" id="{54C56F2A-CC1A-5C2D-2978-A9D09BC0E531}"/>
              </a:ext>
            </a:extLst>
          </p:cNvPr>
          <p:cNvSpPr/>
          <p:nvPr/>
        </p:nvSpPr>
        <p:spPr>
          <a:xfrm>
            <a:off x="457200" y="1382092"/>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s 9"/>
          <p:cNvSpPr/>
          <p:nvPr/>
        </p:nvSpPr>
        <p:spPr>
          <a:xfrm>
            <a:off x="8885682" y="3109722"/>
            <a:ext cx="4546092" cy="4469892"/>
          </a:xfrm>
          <a:prstGeom prst="rect">
            <a:avLst/>
          </a:prstGeom>
          <a:solidFill>
            <a:srgbClr val="C00000"/>
          </a:solidFill>
        </p:spPr>
        <p:style>
          <a:lnRef idx="0">
            <a:srgbClr val="FFFFFF"/>
          </a:lnRef>
          <a:fillRef idx="1">
            <a:schemeClr val="accent1"/>
          </a:fillRef>
          <a:effectRef idx="0">
            <a:srgbClr val="FFFFFF"/>
          </a:effectRef>
          <a:fontRef idx="minor">
            <a:schemeClr val="lt1"/>
          </a:fontRef>
        </p:style>
        <p:txBody>
          <a:bodyPr rtlCol="0" anchor="ctr"/>
          <a:lstStyle/>
          <a:p>
            <a:pPr algn="ctr"/>
            <a:endParaRPr lang="en-US" sz="2160"/>
          </a:p>
        </p:txBody>
      </p:sp>
      <p:sp>
        <p:nvSpPr>
          <p:cNvPr id="9" name="Rectangles 8"/>
          <p:cNvSpPr/>
          <p:nvPr/>
        </p:nvSpPr>
        <p:spPr>
          <a:xfrm>
            <a:off x="1472946" y="3083052"/>
            <a:ext cx="4546092" cy="4469892"/>
          </a:xfrm>
          <a:prstGeom prst="rect">
            <a:avLst/>
          </a:prstGeom>
          <a:solidFill>
            <a:srgbClr val="2F5597"/>
          </a:solidFill>
        </p:spPr>
        <p:style>
          <a:lnRef idx="0">
            <a:srgbClr val="FFFFFF"/>
          </a:lnRef>
          <a:fillRef idx="1">
            <a:schemeClr val="accent1"/>
          </a:fillRef>
          <a:effectRef idx="0">
            <a:srgbClr val="FFFFFF"/>
          </a:effectRef>
          <a:fontRef idx="minor">
            <a:schemeClr val="lt1"/>
          </a:fontRef>
        </p:style>
        <p:txBody>
          <a:bodyPr rtlCol="0" anchor="ctr"/>
          <a:lstStyle/>
          <a:p>
            <a:pPr algn="ctr"/>
            <a:endParaRPr lang="en-US" sz="2160"/>
          </a:p>
        </p:txBody>
      </p:sp>
      <p:sp>
        <p:nvSpPr>
          <p:cNvPr id="14" name="Title 13">
            <a:extLst>
              <a:ext uri="{FF2B5EF4-FFF2-40B4-BE49-F238E27FC236}">
                <a16:creationId xmlns:a16="http://schemas.microsoft.com/office/drawing/2014/main" id="{D82A2CD7-FBF6-253E-FFAC-55096AFD9DDD}"/>
              </a:ext>
            </a:extLst>
          </p:cNvPr>
          <p:cNvSpPr>
            <a:spLocks noGrp="1"/>
          </p:cNvSpPr>
          <p:nvPr>
            <p:ph type="title"/>
          </p:nvPr>
        </p:nvSpPr>
        <p:spPr/>
        <p:txBody>
          <a:bodyPr/>
          <a:lstStyle/>
          <a:p>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7831" y="3296413"/>
            <a:ext cx="4115562" cy="411556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1329" y="3287269"/>
            <a:ext cx="4115562" cy="4115562"/>
          </a:xfrm>
          <a:prstGeom prst="rect">
            <a:avLst/>
          </a:prstGeom>
        </p:spPr>
      </p:pic>
      <p:sp>
        <p:nvSpPr>
          <p:cNvPr id="7" name="Text Box 6"/>
          <p:cNvSpPr txBox="1"/>
          <p:nvPr/>
        </p:nvSpPr>
        <p:spPr>
          <a:xfrm>
            <a:off x="1207008" y="2641092"/>
            <a:ext cx="4876800" cy="424732"/>
          </a:xfrm>
          <a:prstGeom prst="rect">
            <a:avLst/>
          </a:prstGeom>
          <a:noFill/>
        </p:spPr>
        <p:txBody>
          <a:bodyPr wrap="square" rtlCol="0">
            <a:spAutoFit/>
          </a:bodyPr>
          <a:lstStyle/>
          <a:p>
            <a:pPr algn="ctr"/>
            <a:r>
              <a:rPr lang="en-US" sz="2160" b="1"/>
              <a:t>Connect with me on Linkedin!</a:t>
            </a:r>
          </a:p>
        </p:txBody>
      </p:sp>
      <p:sp>
        <p:nvSpPr>
          <p:cNvPr id="8" name="Text Box 7"/>
          <p:cNvSpPr txBox="1"/>
          <p:nvPr/>
        </p:nvSpPr>
        <p:spPr>
          <a:xfrm>
            <a:off x="8965692" y="2575560"/>
            <a:ext cx="2523744" cy="424732"/>
          </a:xfrm>
          <a:prstGeom prst="rect">
            <a:avLst/>
          </a:prstGeom>
          <a:noFill/>
        </p:spPr>
        <p:txBody>
          <a:bodyPr wrap="square" rtlCol="0">
            <a:spAutoFit/>
          </a:bodyPr>
          <a:lstStyle/>
          <a:p>
            <a:pPr algn="l"/>
            <a:r>
              <a:rPr lang="en-US" sz="2160" b="1"/>
              <a:t>Chat with me on </a:t>
            </a:r>
          </a:p>
        </p:txBody>
      </p:sp>
      <p:pic>
        <p:nvPicPr>
          <p:cNvPr id="12" name="Picture 11" descr="CleanShot 2025-07-24 at 16.49.57@2x"/>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08842" y="2509266"/>
            <a:ext cx="1790700" cy="600456"/>
          </a:xfrm>
          <a:prstGeom prst="rect">
            <a:avLst/>
          </a:prstGeom>
        </p:spPr>
      </p:pic>
      <p:grpSp>
        <p:nvGrpSpPr>
          <p:cNvPr id="13" name="Group 12"/>
          <p:cNvGrpSpPr/>
          <p:nvPr/>
        </p:nvGrpSpPr>
        <p:grpSpPr>
          <a:xfrm>
            <a:off x="0" y="0"/>
            <a:ext cx="7620000" cy="2641092"/>
            <a:chOff x="0" y="0"/>
            <a:chExt cx="10000" cy="3466"/>
          </a:xfrm>
        </p:grpSpPr>
        <p:pic>
          <p:nvPicPr>
            <p:cNvPr id="4" name="Picture 3" descr="CleanShot 2025-07-24 at 16.44.28@2x"/>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10001" cy="3466"/>
            </a:xfrm>
            <a:prstGeom prst="rect">
              <a:avLst/>
            </a:prstGeom>
          </p:spPr>
        </p:pic>
        <p:sp>
          <p:nvSpPr>
            <p:cNvPr id="11" name="Rectangles 10"/>
            <p:cNvSpPr/>
            <p:nvPr/>
          </p:nvSpPr>
          <p:spPr>
            <a:xfrm>
              <a:off x="9217" y="2871"/>
              <a:ext cx="677" cy="534"/>
            </a:xfrm>
            <a:prstGeom prst="rect">
              <a:avLst/>
            </a:prstGeom>
            <a:solidFill>
              <a:schemeClr val="bg1"/>
            </a:solidFill>
            <a:ln>
              <a:noFill/>
            </a:ln>
          </p:spPr>
          <p:style>
            <a:lnRef idx="2">
              <a:schemeClr val="accent1"/>
            </a:lnRef>
            <a:fillRef idx="0">
              <a:srgbClr val="FFFFFF"/>
            </a:fillRef>
            <a:effectRef idx="0">
              <a:srgbClr val="FFFFFF"/>
            </a:effectRef>
            <a:fontRef idx="minor">
              <a:schemeClr val="tx1"/>
            </a:fontRef>
          </p:style>
          <p:txBody>
            <a:bodyPr rtlCol="0" anchor="ctr"/>
            <a:lstStyle/>
            <a:p>
              <a:pPr algn="ctr"/>
              <a:endParaRPr lang="en-US" sz="2160"/>
            </a:p>
          </p:txBody>
        </p:sp>
      </p:grpSp>
      <p:pic>
        <p:nvPicPr>
          <p:cNvPr id="15" name="Picture 14" descr="A screenshot of a computer&#10;&#10;AI-generated content may be incorrect.">
            <a:extLst>
              <a:ext uri="{FF2B5EF4-FFF2-40B4-BE49-F238E27FC236}">
                <a16:creationId xmlns:a16="http://schemas.microsoft.com/office/drawing/2014/main" id="{B1F157D4-F7EA-0CA0-A17A-6A5D6E3DBA1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372426" y="-6166"/>
            <a:ext cx="7257973" cy="205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81"/>
        <p:cNvGrpSpPr/>
        <p:nvPr/>
      </p:nvGrpSpPr>
      <p:grpSpPr>
        <a:xfrm>
          <a:off x="0" y="0"/>
          <a:ext cx="0" cy="0"/>
          <a:chOff x="0" y="0"/>
          <a:chExt cx="0" cy="0"/>
        </a:xfrm>
      </p:grpSpPr>
      <p:sp useBgFill="1">
        <p:nvSpPr>
          <p:cNvPr id="845" name="Rectangle 844">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47" name="Freeform: Shape 846">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5202" cy="82296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49" name="Freeform: Shape 848">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02444" cy="82296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2" name="Google Shape;782;p4"/>
          <p:cNvSpPr txBox="1">
            <a:spLocks noGrp="1"/>
          </p:cNvSpPr>
          <p:nvPr>
            <p:ph type="title"/>
          </p:nvPr>
        </p:nvSpPr>
        <p:spPr>
          <a:xfrm>
            <a:off x="526695" y="1031443"/>
            <a:ext cx="5799363" cy="1492301"/>
          </a:xfrm>
          <a:prstGeom prst="rect">
            <a:avLst/>
          </a:prstGeom>
        </p:spPr>
        <p:txBody>
          <a:bodyPr spcFirstLastPara="1" vert="horz" lIns="91440" tIns="45720" rIns="91440" bIns="45720" rtlCol="0" anchor="ctr" anchorCtr="0">
            <a:normAutofit/>
          </a:bodyPr>
          <a:lstStyle/>
          <a:p>
            <a:pPr defTabSz="914400">
              <a:buClr>
                <a:srgbClr val="595959"/>
              </a:buClr>
              <a:buSzPts val="4000"/>
            </a:pPr>
            <a:r>
              <a:rPr lang="en-US" sz="4100" b="1" dirty="0">
                <a:sym typeface="Arial"/>
              </a:rPr>
              <a:t>AI Singapore</a:t>
            </a:r>
            <a:endParaRPr lang="en-US" sz="4100" dirty="0">
              <a:sym typeface="Arial"/>
            </a:endParaRPr>
          </a:p>
        </p:txBody>
      </p:sp>
      <p:sp>
        <p:nvSpPr>
          <p:cNvPr id="851" name="Rectangle 85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82572"/>
            <a:ext cx="153619" cy="784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53" name="Rectangle 85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694" y="2622074"/>
            <a:ext cx="5980176" cy="2194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3" name="Google Shape;783;p4"/>
          <p:cNvSpPr/>
          <p:nvPr/>
        </p:nvSpPr>
        <p:spPr>
          <a:xfrm>
            <a:off x="526694" y="3015133"/>
            <a:ext cx="5799364" cy="4397221"/>
          </a:xfrm>
          <a:prstGeom prst="rect">
            <a:avLst/>
          </a:prstGeom>
        </p:spPr>
        <p:txBody>
          <a:bodyPr spcFirstLastPara="1" vert="horz" lIns="91440" tIns="45720" rIns="91440" bIns="45720" rtlCol="0" anchorCtr="0">
            <a:normAutofit/>
          </a:bodyPr>
          <a:lstStyle/>
          <a:p>
            <a:pPr defTabSz="914400">
              <a:lnSpc>
                <a:spcPct val="90000"/>
              </a:lnSpc>
              <a:spcAft>
                <a:spcPts val="600"/>
              </a:spcAft>
              <a:buClr>
                <a:srgbClr val="800000"/>
              </a:buClr>
              <a:buSzPts val="1700"/>
              <a:defRPr/>
            </a:pPr>
            <a:r>
              <a:rPr lang="en-US" sz="3600" b="1" dirty="0">
                <a:sym typeface="Arial"/>
              </a:rPr>
              <a:t>Support Singapore’s vision to be a leader in developing scalable, impactful AI solutions strategic to the nation</a:t>
            </a:r>
            <a:endParaRPr lang="en-US" sz="3600" dirty="0">
              <a:sym typeface="Arial"/>
            </a:endParaRPr>
          </a:p>
        </p:txBody>
      </p:sp>
      <p:grpSp>
        <p:nvGrpSpPr>
          <p:cNvPr id="18" name="Group 17">
            <a:extLst>
              <a:ext uri="{FF2B5EF4-FFF2-40B4-BE49-F238E27FC236}">
                <a16:creationId xmlns:a16="http://schemas.microsoft.com/office/drawing/2014/main" id="{639B6621-B1DA-E5C9-1BD4-E9CC84633C09}"/>
              </a:ext>
            </a:extLst>
          </p:cNvPr>
          <p:cNvGrpSpPr/>
          <p:nvPr/>
        </p:nvGrpSpPr>
        <p:grpSpPr>
          <a:xfrm>
            <a:off x="7940838" y="980430"/>
            <a:ext cx="6162861" cy="2573225"/>
            <a:chOff x="7284063" y="1827085"/>
            <a:chExt cx="7096479" cy="2963037"/>
          </a:xfrm>
        </p:grpSpPr>
        <p:sp>
          <p:nvSpPr>
            <p:cNvPr id="806" name="Google Shape;806;p4"/>
            <p:cNvSpPr txBox="1"/>
            <p:nvPr/>
          </p:nvSpPr>
          <p:spPr>
            <a:xfrm>
              <a:off x="9657431" y="2788920"/>
              <a:ext cx="2305500" cy="704562"/>
            </a:xfrm>
            <a:prstGeom prst="rect">
              <a:avLst/>
            </a:prstGeom>
            <a:noFill/>
            <a:ln>
              <a:noFill/>
            </a:ln>
          </p:spPr>
          <p:txBody>
            <a:bodyPr spcFirstLastPara="1" wrap="square" lIns="109710" tIns="54840" rIns="109710" bIns="54840" anchor="t" anchorCtr="0">
              <a:spAutoFit/>
            </a:bodyPr>
            <a:lstStyle/>
            <a:p>
              <a:pPr algn="ctr" defTabSz="937200">
                <a:spcAft>
                  <a:spcPts val="915"/>
                </a:spcAft>
                <a:buClr>
                  <a:srgbClr val="000000"/>
                </a:buClr>
                <a:buSzPts val="1600"/>
                <a:defRPr/>
              </a:pPr>
              <a:r>
                <a:rPr lang="en-US" sz="1640" b="1" kern="0">
                  <a:solidFill>
                    <a:srgbClr val="7030A0"/>
                  </a:solidFill>
                  <a:latin typeface="Arial"/>
                  <a:ea typeface="+mn-ea"/>
                  <a:cs typeface="Arial"/>
                  <a:sym typeface="Arial"/>
                </a:rPr>
                <a:t>AI </a:t>
              </a:r>
            </a:p>
            <a:p>
              <a:pPr algn="ctr" defTabSz="937200">
                <a:spcAft>
                  <a:spcPts val="915"/>
                </a:spcAft>
                <a:buClr>
                  <a:srgbClr val="000000"/>
                </a:buClr>
                <a:buSzPts val="1600"/>
                <a:defRPr/>
              </a:pPr>
              <a:r>
                <a:rPr lang="en-US" sz="1640" b="1" kern="0">
                  <a:solidFill>
                    <a:srgbClr val="7030A0"/>
                  </a:solidFill>
                  <a:latin typeface="Arial"/>
                  <a:ea typeface="+mn-ea"/>
                  <a:cs typeface="Arial"/>
                  <a:sym typeface="Arial"/>
                </a:rPr>
                <a:t>GOVERNANCE</a:t>
              </a:r>
              <a:endParaRPr sz="1760" kern="0">
                <a:solidFill>
                  <a:srgbClr val="000000"/>
                </a:solidFill>
                <a:latin typeface="Arial"/>
                <a:ea typeface="Arial"/>
                <a:cs typeface="Arial"/>
                <a:sym typeface="Arial"/>
              </a:endParaRPr>
            </a:p>
          </p:txBody>
        </p:sp>
        <p:sp>
          <p:nvSpPr>
            <p:cNvPr id="807" name="Google Shape;807;p4"/>
            <p:cNvSpPr txBox="1"/>
            <p:nvPr/>
          </p:nvSpPr>
          <p:spPr>
            <a:xfrm>
              <a:off x="9713565" y="3560899"/>
              <a:ext cx="2129100" cy="1001241"/>
            </a:xfrm>
            <a:prstGeom prst="rect">
              <a:avLst/>
            </a:prstGeom>
            <a:noFill/>
            <a:ln>
              <a:noFill/>
            </a:ln>
          </p:spPr>
          <p:txBody>
            <a:bodyPr spcFirstLastPara="1" wrap="square" lIns="109710" tIns="54840" rIns="109710" bIns="54840" anchor="t" anchorCtr="0">
              <a:spAutoFit/>
            </a:bodyPr>
            <a:lstStyle/>
            <a:p>
              <a:pPr marL="104130" algn="ctr" defTabSz="937200">
                <a:spcAft>
                  <a:spcPts val="915"/>
                </a:spcAft>
                <a:buClr>
                  <a:srgbClr val="000000"/>
                </a:buClr>
                <a:buSzPts val="1400"/>
                <a:defRPr/>
              </a:pPr>
              <a:r>
                <a:rPr lang="en-US" sz="1229" kern="0">
                  <a:solidFill>
                    <a:srgbClr val="000000"/>
                  </a:solidFill>
                  <a:latin typeface="Arial"/>
                  <a:ea typeface="+mn-ea"/>
                  <a:cs typeface="Arial"/>
                  <a:sym typeface="Arial"/>
                </a:rPr>
                <a:t>Establish Singapore as a leading hub for </a:t>
              </a:r>
              <a:r>
                <a:rPr lang="en-US" sz="1229" b="1" kern="0">
                  <a:solidFill>
                    <a:srgbClr val="000000"/>
                  </a:solidFill>
                  <a:latin typeface="Arial"/>
                  <a:ea typeface="+mn-ea"/>
                  <a:cs typeface="Arial"/>
                  <a:sym typeface="Arial"/>
                </a:rPr>
                <a:t>responsible and trusted AI</a:t>
              </a:r>
              <a:endParaRPr lang="en-US" sz="1440" b="1" kern="0">
                <a:solidFill>
                  <a:srgbClr val="000000"/>
                </a:solidFill>
                <a:latin typeface="Arial"/>
                <a:ea typeface="Arial"/>
                <a:cs typeface="Arial"/>
                <a:sym typeface="Arial"/>
              </a:endParaRPr>
            </a:p>
          </p:txBody>
        </p:sp>
        <p:grpSp>
          <p:nvGrpSpPr>
            <p:cNvPr id="809" name="Google Shape;809;p4"/>
            <p:cNvGrpSpPr/>
            <p:nvPr/>
          </p:nvGrpSpPr>
          <p:grpSpPr>
            <a:xfrm>
              <a:off x="10358140" y="1828800"/>
              <a:ext cx="903657" cy="903657"/>
              <a:chOff x="9929116" y="1200242"/>
              <a:chExt cx="1257000" cy="1257000"/>
            </a:xfrm>
          </p:grpSpPr>
          <p:sp>
            <p:nvSpPr>
              <p:cNvPr id="810" name="Google Shape;810;p4"/>
              <p:cNvSpPr/>
              <p:nvPr/>
            </p:nvSpPr>
            <p:spPr>
              <a:xfrm>
                <a:off x="9929116" y="1200242"/>
                <a:ext cx="1257000" cy="1257000"/>
              </a:xfrm>
              <a:prstGeom prst="ellipse">
                <a:avLst/>
              </a:prstGeom>
              <a:solidFill>
                <a:srgbClr val="7030A0"/>
              </a:solidFill>
              <a:ln>
                <a:noFill/>
              </a:ln>
            </p:spPr>
            <p:txBody>
              <a:bodyPr spcFirstLastPara="1" wrap="square" lIns="109710" tIns="54840" rIns="109710" bIns="54840" anchor="ctr" anchorCtr="0">
                <a:noAutofit/>
              </a:bodyPr>
              <a:lstStyle/>
              <a:p>
                <a:pPr algn="ctr" defTabSz="1097280">
                  <a:buClr>
                    <a:srgbClr val="000000"/>
                  </a:buClr>
                  <a:buSzPts val="1200"/>
                  <a:defRPr/>
                </a:pPr>
                <a:endParaRPr sz="1440" kern="0">
                  <a:solidFill>
                    <a:srgbClr val="0070C0"/>
                  </a:solidFill>
                  <a:latin typeface="Arial"/>
                  <a:ea typeface="Arial"/>
                  <a:cs typeface="Arial"/>
                  <a:sym typeface="Arial"/>
                </a:endParaRPr>
              </a:p>
            </p:txBody>
          </p:sp>
          <p:pic>
            <p:nvPicPr>
              <p:cNvPr id="811" name="Google Shape;811;p4"/>
              <p:cNvPicPr preferRelativeResize="0"/>
              <p:nvPr/>
            </p:nvPicPr>
            <p:blipFill rotWithShape="1">
              <a:blip r:embed="rId3">
                <a:alphaModFix/>
              </a:blip>
              <a:srcRect/>
              <a:stretch/>
            </p:blipFill>
            <p:spPr>
              <a:xfrm>
                <a:off x="10159368" y="1418630"/>
                <a:ext cx="839480" cy="839480"/>
              </a:xfrm>
              <a:prstGeom prst="rect">
                <a:avLst/>
              </a:prstGeom>
              <a:noFill/>
              <a:ln>
                <a:noFill/>
              </a:ln>
            </p:spPr>
          </p:pic>
        </p:grpSp>
        <p:grpSp>
          <p:nvGrpSpPr>
            <p:cNvPr id="812" name="Google Shape;812;p4"/>
            <p:cNvGrpSpPr/>
            <p:nvPr/>
          </p:nvGrpSpPr>
          <p:grpSpPr>
            <a:xfrm>
              <a:off x="7284063" y="1828799"/>
              <a:ext cx="2305500" cy="2858933"/>
              <a:chOff x="7284063" y="1828798"/>
              <a:chExt cx="2305500" cy="2858933"/>
            </a:xfrm>
          </p:grpSpPr>
          <p:grpSp>
            <p:nvGrpSpPr>
              <p:cNvPr id="813" name="Google Shape;813;p4"/>
              <p:cNvGrpSpPr/>
              <p:nvPr/>
            </p:nvGrpSpPr>
            <p:grpSpPr>
              <a:xfrm>
                <a:off x="7984127" y="1828798"/>
                <a:ext cx="905400" cy="905372"/>
                <a:chOff x="8122117" y="1804055"/>
                <a:chExt cx="905400" cy="918600"/>
              </a:xfrm>
            </p:grpSpPr>
            <p:sp>
              <p:nvSpPr>
                <p:cNvPr id="814" name="Google Shape;814;p4"/>
                <p:cNvSpPr/>
                <p:nvPr/>
              </p:nvSpPr>
              <p:spPr>
                <a:xfrm>
                  <a:off x="8122117" y="1804055"/>
                  <a:ext cx="905400" cy="918600"/>
                </a:xfrm>
                <a:prstGeom prst="ellipse">
                  <a:avLst/>
                </a:prstGeom>
                <a:solidFill>
                  <a:srgbClr val="FF7E79"/>
                </a:solidFill>
                <a:ln>
                  <a:noFill/>
                </a:ln>
              </p:spPr>
              <p:txBody>
                <a:bodyPr spcFirstLastPara="1" wrap="square" lIns="109710" tIns="54840" rIns="109710" bIns="54840" anchor="ctr" anchorCtr="0">
                  <a:noAutofit/>
                </a:bodyPr>
                <a:lstStyle/>
                <a:p>
                  <a:pPr algn="ctr" defTabSz="1097280">
                    <a:buClr>
                      <a:srgbClr val="000000"/>
                    </a:buClr>
                    <a:buSzPts val="1200"/>
                    <a:defRPr/>
                  </a:pPr>
                  <a:endParaRPr sz="1440" kern="0">
                    <a:solidFill>
                      <a:srgbClr val="0070C0"/>
                    </a:solidFill>
                    <a:latin typeface="Arial"/>
                    <a:ea typeface="Arial"/>
                    <a:cs typeface="Arial"/>
                    <a:sym typeface="Arial"/>
                  </a:endParaRPr>
                </a:p>
              </p:txBody>
            </p:sp>
            <p:pic>
              <p:nvPicPr>
                <p:cNvPr id="815" name="Google Shape;815;p4"/>
                <p:cNvPicPr preferRelativeResize="0"/>
                <p:nvPr/>
              </p:nvPicPr>
              <p:blipFill rotWithShape="1">
                <a:blip r:embed="rId4">
                  <a:alphaModFix/>
                </a:blip>
                <a:srcRect l="60976" t="21408" r="6285" b="34045"/>
                <a:stretch/>
              </p:blipFill>
              <p:spPr>
                <a:xfrm>
                  <a:off x="8169364" y="1984195"/>
                  <a:ext cx="810897" cy="479285"/>
                </a:xfrm>
                <a:prstGeom prst="rect">
                  <a:avLst/>
                </a:prstGeom>
                <a:noFill/>
                <a:ln>
                  <a:noFill/>
                </a:ln>
              </p:spPr>
            </p:pic>
          </p:grpSp>
          <p:sp>
            <p:nvSpPr>
              <p:cNvPr id="816" name="Google Shape;816;p4"/>
              <p:cNvSpPr txBox="1"/>
              <p:nvPr/>
            </p:nvSpPr>
            <p:spPr>
              <a:xfrm>
                <a:off x="7284063" y="2788931"/>
                <a:ext cx="2305500" cy="704562"/>
              </a:xfrm>
              <a:prstGeom prst="rect">
                <a:avLst/>
              </a:prstGeom>
              <a:noFill/>
              <a:ln>
                <a:noFill/>
              </a:ln>
            </p:spPr>
            <p:txBody>
              <a:bodyPr spcFirstLastPara="1" wrap="square" lIns="109710" tIns="54840" rIns="109710" bIns="54840" anchor="t" anchorCtr="0">
                <a:spAutoFit/>
              </a:bodyPr>
              <a:lstStyle/>
              <a:p>
                <a:pPr algn="ctr" defTabSz="937200">
                  <a:spcAft>
                    <a:spcPts val="915"/>
                  </a:spcAft>
                  <a:buClr>
                    <a:srgbClr val="000000"/>
                  </a:buClr>
                  <a:buSzPts val="1600"/>
                  <a:defRPr/>
                </a:pPr>
                <a:r>
                  <a:rPr lang="en-US" sz="1640" b="1" kern="0">
                    <a:solidFill>
                      <a:srgbClr val="FF7E79"/>
                    </a:solidFill>
                    <a:latin typeface="Arial"/>
                    <a:ea typeface="+mn-ea"/>
                    <a:cs typeface="Arial"/>
                    <a:sym typeface="Arial"/>
                  </a:rPr>
                  <a:t>AI </a:t>
                </a:r>
              </a:p>
              <a:p>
                <a:pPr algn="ctr" defTabSz="937200">
                  <a:spcAft>
                    <a:spcPts val="915"/>
                  </a:spcAft>
                  <a:buClr>
                    <a:srgbClr val="000000"/>
                  </a:buClr>
                  <a:buSzPts val="1600"/>
                  <a:defRPr/>
                </a:pPr>
                <a:r>
                  <a:rPr lang="en-US" sz="1640" b="1" kern="0">
                    <a:solidFill>
                      <a:srgbClr val="FF7E79"/>
                    </a:solidFill>
                    <a:latin typeface="Arial"/>
                    <a:ea typeface="+mn-ea"/>
                    <a:cs typeface="Arial"/>
                    <a:sym typeface="Arial"/>
                  </a:rPr>
                  <a:t>PRODUCTS</a:t>
                </a:r>
                <a:endParaRPr sz="1760" kern="0">
                  <a:solidFill>
                    <a:srgbClr val="000000"/>
                  </a:solidFill>
                  <a:latin typeface="Arial"/>
                  <a:ea typeface="Arial"/>
                  <a:cs typeface="Arial"/>
                  <a:sym typeface="Arial"/>
                </a:endParaRPr>
              </a:p>
            </p:txBody>
          </p:sp>
          <p:sp>
            <p:nvSpPr>
              <p:cNvPr id="817" name="Google Shape;817;p4"/>
              <p:cNvSpPr txBox="1"/>
              <p:nvPr/>
            </p:nvSpPr>
            <p:spPr>
              <a:xfrm>
                <a:off x="7347514" y="3557723"/>
                <a:ext cx="2178600" cy="1130008"/>
              </a:xfrm>
              <a:prstGeom prst="rect">
                <a:avLst/>
              </a:prstGeom>
              <a:noFill/>
              <a:ln>
                <a:noFill/>
              </a:ln>
            </p:spPr>
            <p:txBody>
              <a:bodyPr spcFirstLastPara="1" wrap="square" lIns="109710" tIns="54840" rIns="109710" bIns="54840" anchor="t" anchorCtr="0">
                <a:spAutoFit/>
              </a:bodyPr>
              <a:lstStyle/>
              <a:p>
                <a:pPr algn="ctr" defTabSz="937200">
                  <a:spcAft>
                    <a:spcPts val="820"/>
                  </a:spcAft>
                  <a:buClr>
                    <a:srgbClr val="000000"/>
                  </a:buClr>
                  <a:buSzPts val="1400"/>
                  <a:defRPr/>
                </a:pPr>
                <a:r>
                  <a:rPr lang="en-US" sz="1229" kern="0">
                    <a:solidFill>
                      <a:srgbClr val="000000"/>
                    </a:solidFill>
                    <a:latin typeface="Arial"/>
                    <a:ea typeface="+mn-ea"/>
                    <a:cs typeface="Arial"/>
                    <a:sym typeface="Arial"/>
                  </a:rPr>
                  <a:t>Build </a:t>
                </a:r>
                <a:r>
                  <a:rPr lang="en-US" sz="1229" b="1" kern="0">
                    <a:solidFill>
                      <a:srgbClr val="000000"/>
                    </a:solidFill>
                    <a:latin typeface="Arial"/>
                    <a:ea typeface="+mn-ea"/>
                    <a:cs typeface="Arial"/>
                    <a:sym typeface="Arial"/>
                  </a:rPr>
                  <a:t>catalytic AI products/solutions </a:t>
                </a:r>
                <a:r>
                  <a:rPr lang="en-US" sz="1229" kern="0">
                    <a:solidFill>
                      <a:srgbClr val="000000"/>
                    </a:solidFill>
                    <a:latin typeface="Arial"/>
                    <a:ea typeface="+mn-ea"/>
                    <a:cs typeface="Arial"/>
                    <a:sym typeface="Arial"/>
                  </a:rPr>
                  <a:t>to enrich Singapore AI Ecosystem</a:t>
                </a:r>
                <a:endParaRPr sz="1440" b="1" kern="0">
                  <a:solidFill>
                    <a:srgbClr val="000000"/>
                  </a:solidFill>
                  <a:latin typeface="Arial"/>
                  <a:ea typeface="Arial"/>
                  <a:cs typeface="Arial"/>
                  <a:sym typeface="Arial"/>
                </a:endParaRPr>
              </a:p>
            </p:txBody>
          </p:sp>
        </p:grpSp>
        <p:pic>
          <p:nvPicPr>
            <p:cNvPr id="14" name="Picture 13" descr="A globe and books in a red circle&#10;&#10;Description automatically generated">
              <a:extLst>
                <a:ext uri="{FF2B5EF4-FFF2-40B4-BE49-F238E27FC236}">
                  <a16:creationId xmlns:a16="http://schemas.microsoft.com/office/drawing/2014/main" id="{5ECF26DB-A8BA-6107-FFB6-9B2E80C58E0D}"/>
                </a:ext>
              </a:extLst>
            </p:cNvPr>
            <p:cNvPicPr>
              <a:picLocks noChangeAspect="1"/>
            </p:cNvPicPr>
            <p:nvPr/>
          </p:nvPicPr>
          <p:blipFill>
            <a:blip r:embed="rId5"/>
            <a:stretch>
              <a:fillRect/>
            </a:stretch>
          </p:blipFill>
          <p:spPr>
            <a:xfrm>
              <a:off x="12704978" y="1827085"/>
              <a:ext cx="905372" cy="905372"/>
            </a:xfrm>
            <a:prstGeom prst="rect">
              <a:avLst/>
            </a:prstGeom>
          </p:spPr>
        </p:pic>
        <p:sp>
          <p:nvSpPr>
            <p:cNvPr id="15" name="Google Shape;806;p4">
              <a:extLst>
                <a:ext uri="{FF2B5EF4-FFF2-40B4-BE49-F238E27FC236}">
                  <a16:creationId xmlns:a16="http://schemas.microsoft.com/office/drawing/2014/main" id="{AE708582-296A-DFE1-A0D3-E74A5B0CD40F}"/>
                </a:ext>
              </a:extLst>
            </p:cNvPr>
            <p:cNvSpPr txBox="1"/>
            <p:nvPr/>
          </p:nvSpPr>
          <p:spPr>
            <a:xfrm>
              <a:off x="12075042" y="2788920"/>
              <a:ext cx="2305500" cy="704562"/>
            </a:xfrm>
            <a:prstGeom prst="rect">
              <a:avLst/>
            </a:prstGeom>
            <a:noFill/>
            <a:ln>
              <a:noFill/>
            </a:ln>
          </p:spPr>
          <p:txBody>
            <a:bodyPr spcFirstLastPara="1" wrap="square" lIns="109710" tIns="54840" rIns="109710" bIns="54840" anchor="t" anchorCtr="0">
              <a:spAutoFit/>
            </a:bodyPr>
            <a:lstStyle/>
            <a:p>
              <a:pPr algn="ctr" defTabSz="937200">
                <a:spcAft>
                  <a:spcPts val="915"/>
                </a:spcAft>
                <a:buClr>
                  <a:srgbClr val="000000"/>
                </a:buClr>
                <a:buSzPts val="1600"/>
                <a:defRPr/>
              </a:pPr>
              <a:r>
                <a:rPr lang="en-US" sz="1640" b="1" kern="0">
                  <a:solidFill>
                    <a:srgbClr val="FF0000"/>
                  </a:solidFill>
                  <a:latin typeface="Arial"/>
                  <a:ea typeface="+mn-ea"/>
                  <a:cs typeface="Arial"/>
                  <a:sym typeface="Arial"/>
                </a:rPr>
                <a:t>AI TALENT DEVELOPMENT</a:t>
              </a:r>
              <a:endParaRPr sz="1760" kern="0">
                <a:solidFill>
                  <a:srgbClr val="FF0000"/>
                </a:solidFill>
                <a:latin typeface="Arial"/>
                <a:ea typeface="Arial"/>
                <a:cs typeface="Arial"/>
                <a:sym typeface="Arial"/>
              </a:endParaRPr>
            </a:p>
          </p:txBody>
        </p:sp>
        <p:sp>
          <p:nvSpPr>
            <p:cNvPr id="16" name="Google Shape;807;p4">
              <a:extLst>
                <a:ext uri="{FF2B5EF4-FFF2-40B4-BE49-F238E27FC236}">
                  <a16:creationId xmlns:a16="http://schemas.microsoft.com/office/drawing/2014/main" id="{7D94DEE3-0EF5-E7FA-BC71-7B8C6A4188D8}"/>
                </a:ext>
              </a:extLst>
            </p:cNvPr>
            <p:cNvSpPr txBox="1"/>
            <p:nvPr/>
          </p:nvSpPr>
          <p:spPr>
            <a:xfrm>
              <a:off x="12149940" y="3566372"/>
              <a:ext cx="2129100" cy="1223750"/>
            </a:xfrm>
            <a:prstGeom prst="rect">
              <a:avLst/>
            </a:prstGeom>
            <a:noFill/>
            <a:ln>
              <a:noFill/>
            </a:ln>
          </p:spPr>
          <p:txBody>
            <a:bodyPr spcFirstLastPara="1" wrap="square" lIns="109710" tIns="54840" rIns="109710" bIns="54840" anchor="t" anchorCtr="0">
              <a:spAutoFit/>
            </a:bodyPr>
            <a:lstStyle/>
            <a:p>
              <a:pPr algn="ctr" defTabSz="937200">
                <a:spcAft>
                  <a:spcPts val="915"/>
                </a:spcAft>
                <a:buClr>
                  <a:srgbClr val="000000"/>
                </a:buClr>
                <a:defRPr/>
              </a:pPr>
              <a:r>
                <a:rPr lang="en-US" sz="1229" b="1" kern="0">
                  <a:solidFill>
                    <a:srgbClr val="000000"/>
                  </a:solidFill>
                  <a:latin typeface="Arial"/>
                  <a:ea typeface="+mn-ea"/>
                  <a:cs typeface="Arial"/>
                  <a:sym typeface="Arial"/>
                </a:rPr>
                <a:t>Nurture and empower </a:t>
              </a:r>
              <a:r>
                <a:rPr lang="en-US" sz="1229" kern="0">
                  <a:solidFill>
                    <a:srgbClr val="000000"/>
                  </a:solidFill>
                  <a:latin typeface="Arial"/>
                  <a:ea typeface="+mn-ea"/>
                  <a:cs typeface="Arial"/>
                  <a:sym typeface="Arial"/>
                </a:rPr>
                <a:t>the next generation of </a:t>
              </a:r>
              <a:r>
                <a:rPr lang="en-US" sz="1229" b="1" kern="0">
                  <a:solidFill>
                    <a:srgbClr val="000000"/>
                  </a:solidFill>
                  <a:latin typeface="Arial"/>
                  <a:ea typeface="+mn-ea"/>
                  <a:cs typeface="Arial"/>
                  <a:sym typeface="Arial"/>
                </a:rPr>
                <a:t>AI professionals</a:t>
              </a:r>
              <a:r>
                <a:rPr lang="en-US" sz="1229" kern="0">
                  <a:solidFill>
                    <a:srgbClr val="000000"/>
                  </a:solidFill>
                  <a:latin typeface="Arial"/>
                  <a:ea typeface="+mn-ea"/>
                  <a:cs typeface="Arial"/>
                  <a:sym typeface="Arial"/>
                </a:rPr>
                <a:t>, and position Singapore as a </a:t>
              </a:r>
              <a:r>
                <a:rPr lang="en-US" sz="1229" b="1" kern="0">
                  <a:solidFill>
                    <a:srgbClr val="000000"/>
                  </a:solidFill>
                  <a:latin typeface="Arial"/>
                  <a:ea typeface="+mn-ea"/>
                  <a:cs typeface="Arial"/>
                  <a:sym typeface="Arial"/>
                </a:rPr>
                <a:t>hub for AI talent</a:t>
              </a:r>
              <a:endParaRPr lang="en-US" sz="1440" kern="0">
                <a:solidFill>
                  <a:srgbClr val="000000"/>
                </a:solidFill>
                <a:latin typeface="Arial"/>
                <a:cs typeface="Arial"/>
                <a:sym typeface="Arial"/>
              </a:endParaRPr>
            </a:p>
          </p:txBody>
        </p:sp>
      </p:grpSp>
      <p:grpSp>
        <p:nvGrpSpPr>
          <p:cNvPr id="2" name="Group 1">
            <a:extLst>
              <a:ext uri="{FF2B5EF4-FFF2-40B4-BE49-F238E27FC236}">
                <a16:creationId xmlns:a16="http://schemas.microsoft.com/office/drawing/2014/main" id="{1B08AAEE-DB72-C3A6-086E-39CCC2AC336F}"/>
              </a:ext>
            </a:extLst>
          </p:cNvPr>
          <p:cNvGrpSpPr/>
          <p:nvPr/>
        </p:nvGrpSpPr>
        <p:grpSpPr>
          <a:xfrm>
            <a:off x="7940841" y="4546241"/>
            <a:ext cx="6162862" cy="2428953"/>
            <a:chOff x="166649" y="1828800"/>
            <a:chExt cx="7507917" cy="2959075"/>
          </a:xfrm>
        </p:grpSpPr>
        <p:sp>
          <p:nvSpPr>
            <p:cNvPr id="3" name="Google Shape;785;p4">
              <a:extLst>
                <a:ext uri="{FF2B5EF4-FFF2-40B4-BE49-F238E27FC236}">
                  <a16:creationId xmlns:a16="http://schemas.microsoft.com/office/drawing/2014/main" id="{04335B32-9799-FDCD-62D5-E8BC0A4EEC61}"/>
                </a:ext>
              </a:extLst>
            </p:cNvPr>
            <p:cNvSpPr txBox="1"/>
            <p:nvPr/>
          </p:nvSpPr>
          <p:spPr>
            <a:xfrm>
              <a:off x="166649" y="3556876"/>
              <a:ext cx="2254500" cy="1223750"/>
            </a:xfrm>
            <a:prstGeom prst="rect">
              <a:avLst/>
            </a:prstGeom>
            <a:noFill/>
            <a:ln>
              <a:noFill/>
            </a:ln>
          </p:spPr>
          <p:txBody>
            <a:bodyPr spcFirstLastPara="1" wrap="square" lIns="172800" tIns="54840" rIns="172800" bIns="54840" anchor="t" anchorCtr="0">
              <a:spAutoFit/>
            </a:bodyPr>
            <a:lstStyle/>
            <a:p>
              <a:pPr marL="0" lvl="1" algn="ctr" defTabSz="887551">
                <a:spcAft>
                  <a:spcPts val="867"/>
                </a:spcAft>
                <a:buClr>
                  <a:srgbClr val="000000"/>
                </a:buClr>
                <a:buSzPts val="1400"/>
                <a:defRPr/>
              </a:pPr>
              <a:r>
                <a:rPr lang="en-US" sz="1164" kern="0">
                  <a:solidFill>
                    <a:srgbClr val="000000"/>
                  </a:solidFill>
                  <a:latin typeface="Arial"/>
                  <a:ea typeface="+mn-ea"/>
                  <a:cs typeface="Arial"/>
                  <a:sym typeface="Arial"/>
                </a:rPr>
                <a:t>Sustain investments in </a:t>
              </a:r>
              <a:r>
                <a:rPr lang="en-US" sz="1164" b="1" kern="0">
                  <a:solidFill>
                    <a:srgbClr val="000000"/>
                  </a:solidFill>
                  <a:latin typeface="Arial"/>
                  <a:ea typeface="+mn-ea"/>
                  <a:cs typeface="Arial"/>
                  <a:sym typeface="Arial"/>
                </a:rPr>
                <a:t>fundamental AI research </a:t>
              </a:r>
              <a:r>
                <a:rPr lang="en-US" sz="1164" kern="0">
                  <a:solidFill>
                    <a:srgbClr val="000000"/>
                  </a:solidFill>
                  <a:latin typeface="Arial"/>
                  <a:ea typeface="+mn-ea"/>
                  <a:cs typeface="Arial"/>
                  <a:sym typeface="Arial"/>
                </a:rPr>
                <a:t>to </a:t>
              </a:r>
              <a:r>
                <a:rPr lang="en-US" sz="1164" b="1" kern="0">
                  <a:solidFill>
                    <a:srgbClr val="000000"/>
                  </a:solidFill>
                  <a:latin typeface="Arial"/>
                  <a:ea typeface="+mn-ea"/>
                  <a:cs typeface="Arial"/>
                  <a:sym typeface="Arial"/>
                </a:rPr>
                <a:t>ensure SG’s relevance in the global AI race </a:t>
              </a:r>
              <a:endParaRPr sz="1440" kern="0">
                <a:solidFill>
                  <a:srgbClr val="000000"/>
                </a:solidFill>
                <a:latin typeface="Arial"/>
                <a:ea typeface="Arial"/>
                <a:cs typeface="Arial"/>
                <a:sym typeface="Arial"/>
              </a:endParaRPr>
            </a:p>
          </p:txBody>
        </p:sp>
        <p:sp>
          <p:nvSpPr>
            <p:cNvPr id="4" name="Google Shape;786;p4">
              <a:extLst>
                <a:ext uri="{FF2B5EF4-FFF2-40B4-BE49-F238E27FC236}">
                  <a16:creationId xmlns:a16="http://schemas.microsoft.com/office/drawing/2014/main" id="{1AB95A07-AD27-62EC-CB90-38E4BA284742}"/>
                </a:ext>
              </a:extLst>
            </p:cNvPr>
            <p:cNvSpPr txBox="1"/>
            <p:nvPr/>
          </p:nvSpPr>
          <p:spPr>
            <a:xfrm>
              <a:off x="237738" y="2788922"/>
              <a:ext cx="2049301" cy="922696"/>
            </a:xfrm>
            <a:prstGeom prst="rect">
              <a:avLst/>
            </a:prstGeom>
            <a:noFill/>
            <a:ln>
              <a:noFill/>
            </a:ln>
          </p:spPr>
          <p:txBody>
            <a:bodyPr spcFirstLastPara="1" wrap="square" lIns="109710" tIns="54840" rIns="109710" bIns="54840" anchor="t" anchorCtr="0">
              <a:spAutoFit/>
            </a:bodyPr>
            <a:lstStyle/>
            <a:p>
              <a:pPr algn="ctr" defTabSz="887551">
                <a:spcAft>
                  <a:spcPts val="867"/>
                </a:spcAft>
                <a:buClr>
                  <a:srgbClr val="000000"/>
                </a:buClr>
                <a:buSzPts val="1600"/>
                <a:defRPr/>
              </a:pPr>
              <a:r>
                <a:rPr lang="en-US" sz="1553" b="1" kern="0">
                  <a:solidFill>
                    <a:srgbClr val="0070C0"/>
                  </a:solidFill>
                  <a:latin typeface="Arial"/>
                  <a:ea typeface="+mn-ea"/>
                  <a:cs typeface="Arial"/>
                  <a:sym typeface="Arial"/>
                </a:rPr>
                <a:t>AI RESEARCH</a:t>
              </a:r>
              <a:endParaRPr sz="1760" kern="0">
                <a:solidFill>
                  <a:srgbClr val="000000"/>
                </a:solidFill>
                <a:latin typeface="Arial"/>
                <a:ea typeface="Arial"/>
                <a:cs typeface="Arial"/>
                <a:sym typeface="Arial"/>
              </a:endParaRPr>
            </a:p>
          </p:txBody>
        </p:sp>
        <p:grpSp>
          <p:nvGrpSpPr>
            <p:cNvPr id="5" name="Google Shape;787;p4">
              <a:extLst>
                <a:ext uri="{FF2B5EF4-FFF2-40B4-BE49-F238E27FC236}">
                  <a16:creationId xmlns:a16="http://schemas.microsoft.com/office/drawing/2014/main" id="{E33D3D97-0BA5-B829-C1E9-1DBE4BA340D0}"/>
                </a:ext>
              </a:extLst>
            </p:cNvPr>
            <p:cNvGrpSpPr/>
            <p:nvPr/>
          </p:nvGrpSpPr>
          <p:grpSpPr>
            <a:xfrm>
              <a:off x="841248" y="1828800"/>
              <a:ext cx="905291" cy="903657"/>
              <a:chOff x="877134" y="1200242"/>
              <a:chExt cx="1257000" cy="1257000"/>
            </a:xfrm>
          </p:grpSpPr>
          <p:sp>
            <p:nvSpPr>
              <p:cNvPr id="39" name="Google Shape;788;p4">
                <a:extLst>
                  <a:ext uri="{FF2B5EF4-FFF2-40B4-BE49-F238E27FC236}">
                    <a16:creationId xmlns:a16="http://schemas.microsoft.com/office/drawing/2014/main" id="{ACB951F5-732E-12A4-185B-E238E6C7CD1C}"/>
                  </a:ext>
                </a:extLst>
              </p:cNvPr>
              <p:cNvSpPr/>
              <p:nvPr/>
            </p:nvSpPr>
            <p:spPr>
              <a:xfrm>
                <a:off x="877134" y="1200242"/>
                <a:ext cx="1257000" cy="1257000"/>
              </a:xfrm>
              <a:prstGeom prst="ellipse">
                <a:avLst/>
              </a:prstGeom>
              <a:solidFill>
                <a:srgbClr val="4472C4"/>
              </a:solidFill>
              <a:ln>
                <a:noFill/>
              </a:ln>
            </p:spPr>
            <p:txBody>
              <a:bodyPr spcFirstLastPara="1" wrap="square" lIns="109710" tIns="54840" rIns="109710" bIns="54840" anchor="ctr" anchorCtr="0">
                <a:noAutofit/>
              </a:bodyPr>
              <a:lstStyle/>
              <a:p>
                <a:pPr algn="ctr" defTabSz="1097280">
                  <a:buClr>
                    <a:srgbClr val="000000"/>
                  </a:buClr>
                  <a:buSzPts val="1200"/>
                  <a:defRPr/>
                </a:pPr>
                <a:endParaRPr sz="1440" kern="0">
                  <a:solidFill>
                    <a:srgbClr val="0070C0"/>
                  </a:solidFill>
                  <a:latin typeface="Arial"/>
                  <a:ea typeface="Arial"/>
                  <a:cs typeface="Arial"/>
                  <a:sym typeface="Arial"/>
                </a:endParaRPr>
              </a:p>
            </p:txBody>
          </p:sp>
          <p:pic>
            <p:nvPicPr>
              <p:cNvPr id="40" name="Google Shape;789;p4">
                <a:extLst>
                  <a:ext uri="{FF2B5EF4-FFF2-40B4-BE49-F238E27FC236}">
                    <a16:creationId xmlns:a16="http://schemas.microsoft.com/office/drawing/2014/main" id="{C09E16D9-11B6-0175-4590-78A10651ADE1}"/>
                  </a:ext>
                </a:extLst>
              </p:cNvPr>
              <p:cNvPicPr preferRelativeResize="0"/>
              <p:nvPr/>
            </p:nvPicPr>
            <p:blipFill rotWithShape="1">
              <a:blip r:embed="rId6">
                <a:alphaModFix/>
              </a:blip>
              <a:srcRect/>
              <a:stretch/>
            </p:blipFill>
            <p:spPr>
              <a:xfrm>
                <a:off x="1043116" y="1315667"/>
                <a:ext cx="960679" cy="973488"/>
              </a:xfrm>
              <a:prstGeom prst="rect">
                <a:avLst/>
              </a:prstGeom>
              <a:noFill/>
              <a:ln>
                <a:noFill/>
              </a:ln>
            </p:spPr>
          </p:pic>
        </p:grpSp>
        <p:grpSp>
          <p:nvGrpSpPr>
            <p:cNvPr id="6" name="Google Shape;791;p4">
              <a:extLst>
                <a:ext uri="{FF2B5EF4-FFF2-40B4-BE49-F238E27FC236}">
                  <a16:creationId xmlns:a16="http://schemas.microsoft.com/office/drawing/2014/main" id="{C13D330A-9FA4-B28A-CFDF-DF6F6ABCE05C}"/>
                </a:ext>
              </a:extLst>
            </p:cNvPr>
            <p:cNvGrpSpPr/>
            <p:nvPr/>
          </p:nvGrpSpPr>
          <p:grpSpPr>
            <a:xfrm>
              <a:off x="2568362" y="1828800"/>
              <a:ext cx="2189400" cy="2959075"/>
              <a:chOff x="2160141" y="1828799"/>
              <a:chExt cx="2189400" cy="2959075"/>
            </a:xfrm>
          </p:grpSpPr>
          <p:sp>
            <p:nvSpPr>
              <p:cNvPr id="34" name="Google Shape;792;p4">
                <a:extLst>
                  <a:ext uri="{FF2B5EF4-FFF2-40B4-BE49-F238E27FC236}">
                    <a16:creationId xmlns:a16="http://schemas.microsoft.com/office/drawing/2014/main" id="{3604FA09-F2BC-5FF2-73D3-A72915AB06E3}"/>
                  </a:ext>
                </a:extLst>
              </p:cNvPr>
              <p:cNvSpPr txBox="1"/>
              <p:nvPr/>
            </p:nvSpPr>
            <p:spPr>
              <a:xfrm>
                <a:off x="2167626" y="3564124"/>
                <a:ext cx="2049300" cy="1223750"/>
              </a:xfrm>
              <a:prstGeom prst="rect">
                <a:avLst/>
              </a:prstGeom>
              <a:noFill/>
              <a:ln>
                <a:noFill/>
              </a:ln>
            </p:spPr>
            <p:txBody>
              <a:bodyPr spcFirstLastPara="1" wrap="square" lIns="109710" tIns="54840" rIns="109710" bIns="54840" anchor="t" anchorCtr="0">
                <a:spAutoFit/>
              </a:bodyPr>
              <a:lstStyle/>
              <a:p>
                <a:pPr marL="0" lvl="1" algn="ctr" defTabSz="887551">
                  <a:spcAft>
                    <a:spcPts val="867"/>
                  </a:spcAft>
                  <a:buClr>
                    <a:srgbClr val="000000"/>
                  </a:buClr>
                  <a:buSzPts val="1400"/>
                  <a:defRPr/>
                </a:pPr>
                <a:r>
                  <a:rPr lang="en-US" sz="1164" kern="0">
                    <a:solidFill>
                      <a:srgbClr val="000000"/>
                    </a:solidFill>
                    <a:latin typeface="Arial"/>
                    <a:ea typeface="+mn-ea"/>
                    <a:cs typeface="Arial"/>
                    <a:sym typeface="Arial"/>
                  </a:rPr>
                  <a:t>Support </a:t>
                </a:r>
                <a:r>
                  <a:rPr lang="en-US" sz="1164" b="1" kern="0">
                    <a:solidFill>
                      <a:srgbClr val="000000"/>
                    </a:solidFill>
                    <a:latin typeface="Arial"/>
                    <a:ea typeface="+mn-ea"/>
                    <a:cs typeface="Arial"/>
                    <a:sym typeface="Arial"/>
                  </a:rPr>
                  <a:t>applied AI research projects</a:t>
                </a:r>
                <a:r>
                  <a:rPr lang="en-US" sz="1164" kern="0">
                    <a:solidFill>
                      <a:srgbClr val="000000"/>
                    </a:solidFill>
                    <a:latin typeface="Arial"/>
                    <a:ea typeface="+mn-ea"/>
                    <a:cs typeface="Arial"/>
                    <a:sym typeface="Arial"/>
                  </a:rPr>
                  <a:t> which are </a:t>
                </a:r>
                <a:r>
                  <a:rPr lang="en-US" sz="1164" b="1" kern="0">
                    <a:solidFill>
                      <a:srgbClr val="000000"/>
                    </a:solidFill>
                    <a:latin typeface="Arial"/>
                    <a:ea typeface="+mn-ea"/>
                    <a:cs typeface="Arial"/>
                    <a:sym typeface="Arial"/>
                  </a:rPr>
                  <a:t>aligned to the National AI Strategy </a:t>
                </a:r>
                <a:endParaRPr sz="1440" kern="0">
                  <a:solidFill>
                    <a:srgbClr val="000000"/>
                  </a:solidFill>
                  <a:latin typeface="Arial"/>
                  <a:ea typeface="Arial"/>
                  <a:cs typeface="Arial"/>
                  <a:sym typeface="Arial"/>
                </a:endParaRPr>
              </a:p>
            </p:txBody>
          </p:sp>
          <p:sp>
            <p:nvSpPr>
              <p:cNvPr id="35" name="Google Shape;793;p4">
                <a:extLst>
                  <a:ext uri="{FF2B5EF4-FFF2-40B4-BE49-F238E27FC236}">
                    <a16:creationId xmlns:a16="http://schemas.microsoft.com/office/drawing/2014/main" id="{BAEF6D72-B9C4-7CAC-6313-CC01C0BC2137}"/>
                  </a:ext>
                </a:extLst>
              </p:cNvPr>
              <p:cNvSpPr txBox="1"/>
              <p:nvPr/>
            </p:nvSpPr>
            <p:spPr>
              <a:xfrm>
                <a:off x="2160141" y="2790932"/>
                <a:ext cx="2189400" cy="704562"/>
              </a:xfrm>
              <a:prstGeom prst="rect">
                <a:avLst/>
              </a:prstGeom>
              <a:noFill/>
              <a:ln>
                <a:noFill/>
              </a:ln>
            </p:spPr>
            <p:txBody>
              <a:bodyPr spcFirstLastPara="1" wrap="square" lIns="109710" tIns="54840" rIns="109710" bIns="54840" anchor="t" anchorCtr="0">
                <a:spAutoFit/>
              </a:bodyPr>
              <a:lstStyle/>
              <a:p>
                <a:pPr algn="ctr" defTabSz="887551">
                  <a:spcAft>
                    <a:spcPts val="867"/>
                  </a:spcAft>
                  <a:buClr>
                    <a:srgbClr val="000000"/>
                  </a:buClr>
                  <a:buSzPts val="1600"/>
                  <a:defRPr/>
                </a:pPr>
                <a:r>
                  <a:rPr lang="en-US" sz="1553" b="1" kern="0">
                    <a:solidFill>
                      <a:srgbClr val="ED7D31"/>
                    </a:solidFill>
                    <a:latin typeface="Arial"/>
                    <a:ea typeface="+mn-ea"/>
                    <a:cs typeface="Arial"/>
                    <a:sym typeface="Arial"/>
                  </a:rPr>
                  <a:t>AI TECHNOLOGY</a:t>
                </a:r>
                <a:endParaRPr sz="1760" kern="0">
                  <a:solidFill>
                    <a:srgbClr val="000000"/>
                  </a:solidFill>
                  <a:latin typeface="Arial"/>
                  <a:ea typeface="Arial"/>
                  <a:cs typeface="Arial"/>
                  <a:sym typeface="Arial"/>
                </a:endParaRPr>
              </a:p>
            </p:txBody>
          </p:sp>
          <p:grpSp>
            <p:nvGrpSpPr>
              <p:cNvPr id="36" name="Google Shape;794;p4">
                <a:extLst>
                  <a:ext uri="{FF2B5EF4-FFF2-40B4-BE49-F238E27FC236}">
                    <a16:creationId xmlns:a16="http://schemas.microsoft.com/office/drawing/2014/main" id="{20DE3E61-A6A8-95A4-A2A3-D0CC3DE67B7D}"/>
                  </a:ext>
                </a:extLst>
              </p:cNvPr>
              <p:cNvGrpSpPr/>
              <p:nvPr/>
            </p:nvGrpSpPr>
            <p:grpSpPr>
              <a:xfrm>
                <a:off x="2740458" y="1828799"/>
                <a:ext cx="903657" cy="903657"/>
                <a:chOff x="3776579" y="1235359"/>
                <a:chExt cx="1257000" cy="1257000"/>
              </a:xfrm>
            </p:grpSpPr>
            <p:sp>
              <p:nvSpPr>
                <p:cNvPr id="37" name="Google Shape;795;p4">
                  <a:extLst>
                    <a:ext uri="{FF2B5EF4-FFF2-40B4-BE49-F238E27FC236}">
                      <a16:creationId xmlns:a16="http://schemas.microsoft.com/office/drawing/2014/main" id="{7C0B72DA-9316-AA41-0759-EC57F1CCA5AC}"/>
                    </a:ext>
                  </a:extLst>
                </p:cNvPr>
                <p:cNvSpPr/>
                <p:nvPr/>
              </p:nvSpPr>
              <p:spPr>
                <a:xfrm>
                  <a:off x="3776579" y="1235359"/>
                  <a:ext cx="1257000" cy="1257000"/>
                </a:xfrm>
                <a:prstGeom prst="ellipse">
                  <a:avLst/>
                </a:prstGeom>
                <a:solidFill>
                  <a:srgbClr val="ED7D31"/>
                </a:solidFill>
                <a:ln>
                  <a:noFill/>
                </a:ln>
              </p:spPr>
              <p:txBody>
                <a:bodyPr spcFirstLastPara="1" wrap="square" lIns="109710" tIns="54840" rIns="109710" bIns="54840" anchor="ctr" anchorCtr="0">
                  <a:noAutofit/>
                </a:bodyPr>
                <a:lstStyle/>
                <a:p>
                  <a:pPr algn="ctr" defTabSz="1097280">
                    <a:buClr>
                      <a:srgbClr val="000000"/>
                    </a:buClr>
                    <a:buSzPts val="1200"/>
                    <a:defRPr/>
                  </a:pPr>
                  <a:endParaRPr sz="1440" kern="0">
                    <a:solidFill>
                      <a:srgbClr val="0070C0"/>
                    </a:solidFill>
                    <a:latin typeface="Arial"/>
                    <a:ea typeface="Arial"/>
                    <a:cs typeface="Arial"/>
                    <a:sym typeface="Arial"/>
                  </a:endParaRPr>
                </a:p>
              </p:txBody>
            </p:sp>
            <p:pic>
              <p:nvPicPr>
                <p:cNvPr id="38" name="Google Shape;796;p4">
                  <a:extLst>
                    <a:ext uri="{FF2B5EF4-FFF2-40B4-BE49-F238E27FC236}">
                      <a16:creationId xmlns:a16="http://schemas.microsoft.com/office/drawing/2014/main" id="{41AEBC5F-C1B8-318C-7A82-81B008E8F36D}"/>
                    </a:ext>
                  </a:extLst>
                </p:cNvPr>
                <p:cNvPicPr preferRelativeResize="0"/>
                <p:nvPr/>
              </p:nvPicPr>
              <p:blipFill rotWithShape="1">
                <a:blip r:embed="rId7">
                  <a:alphaModFix/>
                </a:blip>
                <a:srcRect/>
                <a:stretch/>
              </p:blipFill>
              <p:spPr>
                <a:xfrm>
                  <a:off x="3933217" y="1314212"/>
                  <a:ext cx="979396" cy="979396"/>
                </a:xfrm>
                <a:prstGeom prst="rect">
                  <a:avLst/>
                </a:prstGeom>
                <a:noFill/>
                <a:ln>
                  <a:noFill/>
                </a:ln>
              </p:spPr>
            </p:pic>
          </p:grpSp>
        </p:grpSp>
        <p:grpSp>
          <p:nvGrpSpPr>
            <p:cNvPr id="7" name="Google Shape;798;p4">
              <a:extLst>
                <a:ext uri="{FF2B5EF4-FFF2-40B4-BE49-F238E27FC236}">
                  <a16:creationId xmlns:a16="http://schemas.microsoft.com/office/drawing/2014/main" id="{9B3654D3-CB3E-1796-21CE-0DF35B68A5F0}"/>
                </a:ext>
              </a:extLst>
            </p:cNvPr>
            <p:cNvGrpSpPr/>
            <p:nvPr/>
          </p:nvGrpSpPr>
          <p:grpSpPr>
            <a:xfrm>
              <a:off x="4370066" y="1828800"/>
              <a:ext cx="3304500" cy="2747140"/>
              <a:chOff x="4121546" y="1828798"/>
              <a:chExt cx="3304500" cy="2747140"/>
            </a:xfrm>
          </p:grpSpPr>
          <p:sp>
            <p:nvSpPr>
              <p:cNvPr id="28" name="Google Shape;799;p4">
                <a:extLst>
                  <a:ext uri="{FF2B5EF4-FFF2-40B4-BE49-F238E27FC236}">
                    <a16:creationId xmlns:a16="http://schemas.microsoft.com/office/drawing/2014/main" id="{16D7952A-BF10-0190-6081-24020F63344A}"/>
                  </a:ext>
                </a:extLst>
              </p:cNvPr>
              <p:cNvSpPr txBox="1"/>
              <p:nvPr/>
            </p:nvSpPr>
            <p:spPr>
              <a:xfrm>
                <a:off x="4121546" y="2788919"/>
                <a:ext cx="3304500" cy="704562"/>
              </a:xfrm>
              <a:prstGeom prst="rect">
                <a:avLst/>
              </a:prstGeom>
              <a:noFill/>
              <a:ln>
                <a:noFill/>
              </a:ln>
            </p:spPr>
            <p:txBody>
              <a:bodyPr spcFirstLastPara="1" wrap="square" lIns="109710" tIns="54840" rIns="109710" bIns="54840" anchor="t" anchorCtr="0">
                <a:spAutoFit/>
              </a:bodyPr>
              <a:lstStyle/>
              <a:p>
                <a:pPr algn="ctr" defTabSz="887551">
                  <a:spcAft>
                    <a:spcPts val="867"/>
                  </a:spcAft>
                  <a:buClr>
                    <a:srgbClr val="000000"/>
                  </a:buClr>
                  <a:buSzPts val="1600"/>
                  <a:defRPr/>
                </a:pPr>
                <a:r>
                  <a:rPr lang="en-US" sz="1553" b="1" kern="0">
                    <a:solidFill>
                      <a:srgbClr val="70AD47"/>
                    </a:solidFill>
                    <a:latin typeface="Arial"/>
                    <a:ea typeface="+mn-ea"/>
                    <a:cs typeface="Arial"/>
                    <a:sym typeface="Arial"/>
                  </a:rPr>
                  <a:t>AI </a:t>
                </a:r>
              </a:p>
              <a:p>
                <a:pPr algn="ctr" defTabSz="887551">
                  <a:spcAft>
                    <a:spcPts val="867"/>
                  </a:spcAft>
                  <a:buClr>
                    <a:srgbClr val="000000"/>
                  </a:buClr>
                  <a:buSzPts val="1600"/>
                  <a:defRPr/>
                </a:pPr>
                <a:r>
                  <a:rPr lang="en-US" sz="1553" b="1" kern="0">
                    <a:solidFill>
                      <a:srgbClr val="70AD47"/>
                    </a:solidFill>
                    <a:latin typeface="Arial"/>
                    <a:ea typeface="+mn-ea"/>
                    <a:cs typeface="Arial"/>
                    <a:sym typeface="Arial"/>
                  </a:rPr>
                  <a:t>INNOVATION</a:t>
                </a:r>
                <a:endParaRPr sz="1760" kern="0">
                  <a:solidFill>
                    <a:srgbClr val="000000"/>
                  </a:solidFill>
                  <a:latin typeface="Arial"/>
                  <a:ea typeface="Arial"/>
                  <a:cs typeface="Arial"/>
                  <a:sym typeface="Arial"/>
                </a:endParaRPr>
              </a:p>
            </p:txBody>
          </p:sp>
          <p:grpSp>
            <p:nvGrpSpPr>
              <p:cNvPr id="29" name="Google Shape;800;p4">
                <a:extLst>
                  <a:ext uri="{FF2B5EF4-FFF2-40B4-BE49-F238E27FC236}">
                    <a16:creationId xmlns:a16="http://schemas.microsoft.com/office/drawing/2014/main" id="{D32C8479-DFF7-D10A-0BF6-6966A80908E0}"/>
                  </a:ext>
                </a:extLst>
              </p:cNvPr>
              <p:cNvGrpSpPr/>
              <p:nvPr/>
            </p:nvGrpSpPr>
            <p:grpSpPr>
              <a:xfrm>
                <a:off x="4754081" y="1828798"/>
                <a:ext cx="2178600" cy="2747140"/>
                <a:chOff x="4418843" y="1828798"/>
                <a:chExt cx="2178600" cy="2747140"/>
              </a:xfrm>
            </p:grpSpPr>
            <p:sp>
              <p:nvSpPr>
                <p:cNvPr id="30" name="Google Shape;801;p4">
                  <a:extLst>
                    <a:ext uri="{FF2B5EF4-FFF2-40B4-BE49-F238E27FC236}">
                      <a16:creationId xmlns:a16="http://schemas.microsoft.com/office/drawing/2014/main" id="{F6219677-6B28-190B-27C9-295D9BFD3422}"/>
                    </a:ext>
                  </a:extLst>
                </p:cNvPr>
                <p:cNvSpPr txBox="1"/>
                <p:nvPr/>
              </p:nvSpPr>
              <p:spPr>
                <a:xfrm>
                  <a:off x="4418843" y="3574697"/>
                  <a:ext cx="2178600" cy="1001241"/>
                </a:xfrm>
                <a:prstGeom prst="rect">
                  <a:avLst/>
                </a:prstGeom>
                <a:noFill/>
                <a:ln>
                  <a:noFill/>
                </a:ln>
              </p:spPr>
              <p:txBody>
                <a:bodyPr spcFirstLastPara="1" wrap="square" lIns="109710" tIns="54840" rIns="109710" bIns="54840" anchor="t" anchorCtr="0">
                  <a:spAutoFit/>
                </a:bodyPr>
                <a:lstStyle/>
                <a:p>
                  <a:pPr marL="0" lvl="1" algn="ctr" defTabSz="887551">
                    <a:spcAft>
                      <a:spcPts val="867"/>
                    </a:spcAft>
                    <a:buClr>
                      <a:srgbClr val="000000"/>
                    </a:buClr>
                    <a:buSzPts val="1400"/>
                    <a:defRPr/>
                  </a:pPr>
                  <a:r>
                    <a:rPr lang="en-US" sz="1164" kern="0">
                      <a:solidFill>
                        <a:srgbClr val="000000"/>
                      </a:solidFill>
                      <a:latin typeface="Arial"/>
                      <a:ea typeface="+mn-ea"/>
                      <a:cs typeface="Arial"/>
                      <a:sym typeface="Arial"/>
                    </a:rPr>
                    <a:t>Catalyze and support more widespread </a:t>
                  </a:r>
                  <a:r>
                    <a:rPr lang="en-US" sz="1164" b="1" kern="0">
                      <a:solidFill>
                        <a:srgbClr val="000000"/>
                      </a:solidFill>
                      <a:latin typeface="Arial"/>
                      <a:ea typeface="+mn-ea"/>
                      <a:cs typeface="Arial"/>
                      <a:sym typeface="Arial"/>
                    </a:rPr>
                    <a:t>industry adoption of AI </a:t>
                  </a:r>
                  <a:endParaRPr sz="1440" kern="0">
                    <a:solidFill>
                      <a:srgbClr val="000000"/>
                    </a:solidFill>
                    <a:latin typeface="Arial"/>
                    <a:ea typeface="Arial"/>
                    <a:cs typeface="Arial"/>
                    <a:sym typeface="Arial"/>
                  </a:endParaRPr>
                </a:p>
              </p:txBody>
            </p:sp>
            <p:grpSp>
              <p:nvGrpSpPr>
                <p:cNvPr id="31" name="Google Shape;802;p4">
                  <a:extLst>
                    <a:ext uri="{FF2B5EF4-FFF2-40B4-BE49-F238E27FC236}">
                      <a16:creationId xmlns:a16="http://schemas.microsoft.com/office/drawing/2014/main" id="{0D8F33EC-2CFA-E7D7-B041-06F8613F60B3}"/>
                    </a:ext>
                  </a:extLst>
                </p:cNvPr>
                <p:cNvGrpSpPr/>
                <p:nvPr/>
              </p:nvGrpSpPr>
              <p:grpSpPr>
                <a:xfrm>
                  <a:off x="4979975" y="1828798"/>
                  <a:ext cx="903657" cy="903657"/>
                  <a:chOff x="6843410" y="1251255"/>
                  <a:chExt cx="1257000" cy="1257000"/>
                </a:xfrm>
              </p:grpSpPr>
              <p:sp>
                <p:nvSpPr>
                  <p:cNvPr id="32" name="Google Shape;803;p4">
                    <a:extLst>
                      <a:ext uri="{FF2B5EF4-FFF2-40B4-BE49-F238E27FC236}">
                        <a16:creationId xmlns:a16="http://schemas.microsoft.com/office/drawing/2014/main" id="{A382366E-6544-3626-177A-80A8B630128E}"/>
                      </a:ext>
                    </a:extLst>
                  </p:cNvPr>
                  <p:cNvSpPr/>
                  <p:nvPr/>
                </p:nvSpPr>
                <p:spPr>
                  <a:xfrm>
                    <a:off x="6843410" y="1251255"/>
                    <a:ext cx="1257000" cy="1257000"/>
                  </a:xfrm>
                  <a:prstGeom prst="ellipse">
                    <a:avLst/>
                  </a:prstGeom>
                  <a:solidFill>
                    <a:srgbClr val="70AD47"/>
                  </a:solidFill>
                  <a:ln>
                    <a:noFill/>
                  </a:ln>
                </p:spPr>
                <p:txBody>
                  <a:bodyPr spcFirstLastPara="1" wrap="square" lIns="109710" tIns="54840" rIns="109710" bIns="54840" anchor="ctr" anchorCtr="0">
                    <a:noAutofit/>
                  </a:bodyPr>
                  <a:lstStyle/>
                  <a:p>
                    <a:pPr algn="ctr" defTabSz="1097280">
                      <a:buClr>
                        <a:srgbClr val="000000"/>
                      </a:buClr>
                      <a:buSzPts val="1200"/>
                      <a:defRPr/>
                    </a:pPr>
                    <a:endParaRPr sz="1440" kern="0">
                      <a:solidFill>
                        <a:srgbClr val="0070C0"/>
                      </a:solidFill>
                      <a:latin typeface="Arial"/>
                      <a:ea typeface="Arial"/>
                      <a:cs typeface="Arial"/>
                      <a:sym typeface="Arial"/>
                    </a:endParaRPr>
                  </a:p>
                </p:txBody>
              </p:sp>
              <p:pic>
                <p:nvPicPr>
                  <p:cNvPr id="33" name="Google Shape;804;p4">
                    <a:extLst>
                      <a:ext uri="{FF2B5EF4-FFF2-40B4-BE49-F238E27FC236}">
                        <a16:creationId xmlns:a16="http://schemas.microsoft.com/office/drawing/2014/main" id="{CE390A6C-1734-214E-49F4-7E9FE787C6BC}"/>
                      </a:ext>
                    </a:extLst>
                  </p:cNvPr>
                  <p:cNvPicPr preferRelativeResize="0"/>
                  <p:nvPr/>
                </p:nvPicPr>
                <p:blipFill rotWithShape="1">
                  <a:blip r:embed="rId8">
                    <a:alphaModFix/>
                  </a:blip>
                  <a:srcRect/>
                  <a:stretch/>
                </p:blipFill>
                <p:spPr>
                  <a:xfrm>
                    <a:off x="7000066" y="1380757"/>
                    <a:ext cx="979396" cy="979396"/>
                  </a:xfrm>
                  <a:prstGeom prst="rect">
                    <a:avLst/>
                  </a:prstGeom>
                  <a:noFill/>
                  <a:ln>
                    <a:noFill/>
                  </a:ln>
                </p:spPr>
              </p:pic>
            </p:gr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0"/>
        <p:cNvGrpSpPr/>
        <p:nvPr/>
      </p:nvGrpSpPr>
      <p:grpSpPr>
        <a:xfrm>
          <a:off x="0" y="0"/>
          <a:ext cx="0" cy="0"/>
          <a:chOff x="0" y="0"/>
          <a:chExt cx="0" cy="0"/>
        </a:xfrm>
      </p:grpSpPr>
      <p:sp useBgFill="1">
        <p:nvSpPr>
          <p:cNvPr id="226" name="Rectangle 225">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7" name="Rectangle 226">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299" y="438150"/>
            <a:ext cx="13400936" cy="2507180"/>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Google Shape;211;p2"/>
          <p:cNvSpPr txBox="1">
            <a:spLocks noGrp="1"/>
          </p:cNvSpPr>
          <p:nvPr>
            <p:ph type="title"/>
          </p:nvPr>
        </p:nvSpPr>
        <p:spPr>
          <a:xfrm>
            <a:off x="1261872" y="704186"/>
            <a:ext cx="4389120" cy="1975104"/>
          </a:xfrm>
          <a:prstGeom prst="rect">
            <a:avLst/>
          </a:prstGeom>
        </p:spPr>
        <p:txBody>
          <a:bodyPr spcFirstLastPara="1" vert="horz" lIns="91440" tIns="45720" rIns="91440" bIns="45720" rtlCol="0" anchor="ctr" anchorCtr="0">
            <a:normAutofit/>
          </a:bodyPr>
          <a:lstStyle/>
          <a:p>
            <a:pPr defTabSz="914400">
              <a:buClr>
                <a:srgbClr val="595959"/>
              </a:buClr>
              <a:buSzPts val="4000"/>
            </a:pPr>
            <a:r>
              <a:rPr lang="en-US" sz="3200" b="1" dirty="0"/>
              <a:t>Real World Industry Projects Delivered</a:t>
            </a:r>
            <a:endParaRPr lang="en-US" sz="3200" dirty="0"/>
          </a:p>
        </p:txBody>
      </p:sp>
      <p:sp>
        <p:nvSpPr>
          <p:cNvPr id="228" name="Rectangle 227">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89" y="1269286"/>
            <a:ext cx="153619" cy="844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9" name="Rectangle 228">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92249" y="1680766"/>
            <a:ext cx="1755648" cy="2194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E187B13-A398-62D7-AAA8-BADA317E91CE}"/>
              </a:ext>
            </a:extLst>
          </p:cNvPr>
          <p:cNvPicPr>
            <a:picLocks noChangeAspect="1"/>
          </p:cNvPicPr>
          <p:nvPr/>
        </p:nvPicPr>
        <p:blipFill>
          <a:blip r:embed="rId3"/>
          <a:stretch>
            <a:fillRect/>
          </a:stretch>
        </p:blipFill>
        <p:spPr>
          <a:xfrm>
            <a:off x="669339" y="3317785"/>
            <a:ext cx="6577811" cy="4095618"/>
          </a:xfrm>
          <a:prstGeom prst="rect">
            <a:avLst/>
          </a:prstGeom>
        </p:spPr>
      </p:pic>
      <p:pic>
        <p:nvPicPr>
          <p:cNvPr id="15" name="Picture 14" descr="A circular chart with text on it&#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t="953"/>
          <a:stretch>
            <a:fillRect/>
          </a:stretch>
        </p:blipFill>
        <p:spPr>
          <a:xfrm>
            <a:off x="7438537" y="3757283"/>
            <a:ext cx="6627698" cy="3216623"/>
          </a:xfrm>
          <a:prstGeom prst="rect">
            <a:avLst/>
          </a:prstGeom>
        </p:spPr>
      </p:pic>
      <p:sp>
        <p:nvSpPr>
          <p:cNvPr id="4" name="TextBox 4">
            <a:extLst>
              <a:ext uri="{FF2B5EF4-FFF2-40B4-BE49-F238E27FC236}">
                <a16:creationId xmlns:a16="http://schemas.microsoft.com/office/drawing/2014/main" id="{C92616A0-4835-B766-C1F0-EF67517456CB}"/>
              </a:ext>
            </a:extLst>
          </p:cNvPr>
          <p:cNvSpPr txBox="1"/>
          <p:nvPr/>
        </p:nvSpPr>
        <p:spPr>
          <a:xfrm>
            <a:off x="9101962" y="4709101"/>
            <a:ext cx="3300848" cy="131298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97280">
              <a:defRPr/>
            </a:pPr>
            <a:endParaRPr lang="en-SG" sz="500" b="1" kern="0" dirty="0">
              <a:solidFill>
                <a:srgbClr val="C00000"/>
              </a:solidFill>
              <a:latin typeface="Arial" panose="020B0604020202090204"/>
              <a:cs typeface="Arial" panose="020B0604020202090204"/>
            </a:endParaRPr>
          </a:p>
          <a:p>
            <a:pPr algn="ctr" defTabSz="1097280">
              <a:defRPr/>
            </a:pPr>
            <a:endParaRPr lang="en-SG" sz="500" b="1" dirty="0">
              <a:solidFill>
                <a:srgbClr val="C00000"/>
              </a:solidFill>
              <a:latin typeface="Arial" panose="020B0604020202090204"/>
              <a:cs typeface="Arial" panose="020B0604020202090204"/>
            </a:endParaRPr>
          </a:p>
          <a:p>
            <a:pPr algn="ctr" defTabSz="1097280">
              <a:defRPr/>
            </a:pPr>
            <a:r>
              <a:rPr lang="en-SG" sz="2800" b="1" dirty="0">
                <a:solidFill>
                  <a:srgbClr val="C00000"/>
                </a:solidFill>
                <a:latin typeface="Arial" panose="020B0604020202090204"/>
                <a:cs typeface="Arial" panose="020B0604020202090204"/>
              </a:rPr>
              <a:t>&gt; 300</a:t>
            </a:r>
          </a:p>
          <a:p>
            <a:pPr algn="ctr" defTabSz="1097280">
              <a:defRPr/>
            </a:pPr>
            <a:r>
              <a:rPr lang="en-SG" sz="1200" b="1" kern="0" dirty="0">
                <a:solidFill>
                  <a:srgbClr val="C00000"/>
                </a:solidFill>
                <a:latin typeface="Arial" panose="020B0604020202090204"/>
                <a:cs typeface="Arial" panose="020B0604020202090204"/>
              </a:rPr>
              <a:t>completed</a:t>
            </a:r>
            <a:endParaRPr lang="en-US" sz="1200" b="1" dirty="0">
              <a:solidFill>
                <a:srgbClr val="C00000"/>
              </a:solidFill>
            </a:endParaRPr>
          </a:p>
          <a:p>
            <a:pPr algn="ctr">
              <a:defRPr/>
            </a:pPr>
            <a:endParaRPr lang="en-US" sz="1050" b="1" dirty="0">
              <a:solidFill>
                <a:srgbClr val="C00000"/>
              </a:solidFill>
            </a:endParaRPr>
          </a:p>
          <a:p>
            <a:pPr algn="ctr">
              <a:defRPr/>
            </a:pPr>
            <a:r>
              <a:rPr lang="en-US" sz="1050" b="1" dirty="0">
                <a:solidFill>
                  <a:srgbClr val="C00000"/>
                </a:solidFill>
              </a:rPr>
              <a:t>As of July 2025</a:t>
            </a:r>
          </a:p>
          <a:p>
            <a:pPr algn="ctr" defTabSz="1097280">
              <a:defRPr/>
            </a:pPr>
            <a:endParaRPr lang="en-SG" b="1" kern="0" dirty="0">
              <a:solidFill>
                <a:srgbClr val="C00000"/>
              </a:solidFill>
              <a:latin typeface="Arial" panose="020B0604020202090204"/>
              <a:cs typeface="Arial" panose="020B0604020202090204"/>
            </a:endParaRPr>
          </a:p>
        </p:txBody>
      </p:sp>
      <p:sp>
        <p:nvSpPr>
          <p:cNvPr id="6" name="TextBox 5">
            <a:extLst>
              <a:ext uri="{FF2B5EF4-FFF2-40B4-BE49-F238E27FC236}">
                <a16:creationId xmlns:a16="http://schemas.microsoft.com/office/drawing/2014/main" id="{87C65C02-4603-3F2F-BA69-4E10B6E6E48F}"/>
              </a:ext>
            </a:extLst>
          </p:cNvPr>
          <p:cNvSpPr txBox="1"/>
          <p:nvPr/>
        </p:nvSpPr>
        <p:spPr>
          <a:xfrm>
            <a:off x="6289154" y="722242"/>
            <a:ext cx="6002729" cy="1938992"/>
          </a:xfrm>
          <a:prstGeom prst="rect">
            <a:avLst/>
          </a:prstGeom>
          <a:noFill/>
        </p:spPr>
        <p:txBody>
          <a:bodyPr wrap="square">
            <a:spAutoFit/>
          </a:bodyPr>
          <a:lstStyle/>
          <a:p>
            <a:r>
              <a:rPr lang="en-US" sz="2400" b="1" dirty="0"/>
              <a:t>8			Years</a:t>
            </a:r>
          </a:p>
          <a:p>
            <a:r>
              <a:rPr lang="en-US" sz="2400" b="1" dirty="0"/>
              <a:t>300 		AI projects deployed</a:t>
            </a:r>
          </a:p>
          <a:p>
            <a:r>
              <a:rPr lang="en-US" sz="2400" b="1" dirty="0"/>
              <a:t>500 		AI Engineers trained</a:t>
            </a:r>
          </a:p>
          <a:p>
            <a:r>
              <a:rPr lang="en-US" sz="2400" b="1" dirty="0"/>
              <a:t>1000 		Companies engaged</a:t>
            </a:r>
          </a:p>
          <a:p>
            <a:r>
              <a:rPr lang="en-US" sz="2400" b="1" dirty="0"/>
              <a:t>250,000 	Completed AI For Everyone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0695044" cy="769441"/>
          </a:xfrm>
          <a:prstGeom prst="rect">
            <a:avLst/>
          </a:prstGeom>
          <a:noFill/>
        </p:spPr>
        <p:txBody>
          <a:bodyPr wrap="none">
            <a:spAutoFit/>
          </a:bodyPr>
          <a:lstStyle/>
          <a:p>
            <a:pPr>
              <a:defRPr sz="4400" b="1">
                <a:solidFill>
                  <a:srgbClr val="003366"/>
                </a:solidFill>
              </a:defRPr>
            </a:pPr>
            <a:r>
              <a:rPr lang="en-US" dirty="0"/>
              <a:t>The AI Readiness Index: Capability </a:t>
            </a:r>
            <a:r>
              <a:rPr dirty="0"/>
              <a:t>Model</a:t>
            </a:r>
          </a:p>
        </p:txBody>
      </p:sp>
      <p:sp>
        <p:nvSpPr>
          <p:cNvPr id="3" name="Rectangle 2"/>
          <p:cNvSpPr/>
          <p:nvPr/>
        </p:nvSpPr>
        <p:spPr>
          <a:xfrm>
            <a:off x="457200" y="1097280"/>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rapezium 4">
            <a:extLst>
              <a:ext uri="{FF2B5EF4-FFF2-40B4-BE49-F238E27FC236}">
                <a16:creationId xmlns:a16="http://schemas.microsoft.com/office/drawing/2014/main" id="{F635941E-7F58-6DEC-D5C7-4468EA2F3820}"/>
              </a:ext>
            </a:extLst>
          </p:cNvPr>
          <p:cNvSpPr/>
          <p:nvPr/>
        </p:nvSpPr>
        <p:spPr>
          <a:xfrm>
            <a:off x="3235569" y="1587936"/>
            <a:ext cx="2640624" cy="1857233"/>
          </a:xfrm>
          <a:prstGeom prst="trapezoid">
            <a:avLst>
              <a:gd name="adj" fmla="val 94243"/>
            </a:avLst>
          </a:prstGeom>
          <a:solidFill>
            <a:schemeClr val="accent1">
              <a:lumMod val="75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latin typeface="Aptos" panose="020B0004020202020204" pitchFamily="34" charset="0"/>
              </a:rPr>
              <a:t>AI-</a:t>
            </a:r>
          </a:p>
          <a:p>
            <a:pPr algn="ctr"/>
            <a:endParaRPr lang="en-US" sz="3200" dirty="0">
              <a:latin typeface="Aptos" panose="020B0004020202020204" pitchFamily="34" charset="0"/>
            </a:endParaRPr>
          </a:p>
        </p:txBody>
      </p:sp>
      <p:sp>
        <p:nvSpPr>
          <p:cNvPr id="6" name="Trapezium 5">
            <a:extLst>
              <a:ext uri="{FF2B5EF4-FFF2-40B4-BE49-F238E27FC236}">
                <a16:creationId xmlns:a16="http://schemas.microsoft.com/office/drawing/2014/main" id="{A620BAF6-9537-965D-712B-680E76EF3764}"/>
              </a:ext>
            </a:extLst>
          </p:cNvPr>
          <p:cNvSpPr/>
          <p:nvPr/>
        </p:nvSpPr>
        <p:spPr>
          <a:xfrm>
            <a:off x="1582616" y="3463252"/>
            <a:ext cx="5926016" cy="1948674"/>
          </a:xfrm>
          <a:prstGeom prst="trapezoid">
            <a:avLst>
              <a:gd name="adj" fmla="val 82847"/>
            </a:avLst>
          </a:prstGeom>
          <a:solidFill>
            <a:schemeClr val="accent2">
              <a:lumMod val="75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ptos" panose="020B0004020202020204" pitchFamily="34" charset="0"/>
              </a:rPr>
              <a:t>AI-READY</a:t>
            </a:r>
          </a:p>
          <a:p>
            <a:pPr algn="ctr"/>
            <a:endParaRPr lang="en-US" sz="1400" dirty="0">
              <a:latin typeface="Aptos" panose="020B0004020202020204" pitchFamily="34" charset="0"/>
            </a:endParaRPr>
          </a:p>
          <a:p>
            <a:pPr algn="ctr"/>
            <a:r>
              <a:rPr lang="en-US" dirty="0">
                <a:latin typeface="Aptos" panose="020B0004020202020204" pitchFamily="34" charset="0"/>
              </a:rPr>
              <a:t>Data analysts, power-users of LLMs, basic apps via no-code, low-code. Attend (online) courses, </a:t>
            </a:r>
            <a:r>
              <a:rPr lang="en-US" dirty="0" err="1">
                <a:latin typeface="Aptos" panose="020B0004020202020204" pitchFamily="34" charset="0"/>
              </a:rPr>
              <a:t>youtube</a:t>
            </a:r>
            <a:r>
              <a:rPr lang="en-US" dirty="0">
                <a:latin typeface="Aptos" panose="020B0004020202020204" pitchFamily="34" charset="0"/>
              </a:rPr>
              <a:t> videos.</a:t>
            </a:r>
          </a:p>
          <a:p>
            <a:pPr algn="ctr"/>
            <a:r>
              <a:rPr lang="en-US" dirty="0">
                <a:latin typeface="Aptos" panose="020B0004020202020204" pitchFamily="34" charset="0"/>
              </a:rPr>
              <a:t> </a:t>
            </a:r>
          </a:p>
        </p:txBody>
      </p:sp>
      <p:sp>
        <p:nvSpPr>
          <p:cNvPr id="7" name="Trapezium 6">
            <a:extLst>
              <a:ext uri="{FF2B5EF4-FFF2-40B4-BE49-F238E27FC236}">
                <a16:creationId xmlns:a16="http://schemas.microsoft.com/office/drawing/2014/main" id="{25DBFAD4-9841-A55B-6DE4-A328AC9E2D11}"/>
              </a:ext>
            </a:extLst>
          </p:cNvPr>
          <p:cNvSpPr/>
          <p:nvPr/>
        </p:nvSpPr>
        <p:spPr>
          <a:xfrm>
            <a:off x="0" y="5411926"/>
            <a:ext cx="9119937" cy="2277982"/>
          </a:xfrm>
          <a:prstGeom prst="trapezoid">
            <a:avLst>
              <a:gd name="adj" fmla="val 70881"/>
            </a:avLst>
          </a:prstGeom>
          <a:solidFill>
            <a:schemeClr val="accent6">
              <a:lumMod val="75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ptos" panose="020B0004020202020204" pitchFamily="34" charset="0"/>
              </a:rPr>
              <a:t>AI-AWARE</a:t>
            </a:r>
          </a:p>
          <a:p>
            <a:pPr algn="ctr"/>
            <a:endParaRPr lang="en-US" sz="1400" dirty="0">
              <a:latin typeface="Aptos" panose="020B0004020202020204" pitchFamily="34" charset="0"/>
            </a:endParaRPr>
          </a:p>
          <a:p>
            <a:pPr algn="ctr"/>
            <a:r>
              <a:rPr lang="en-US" dirty="0">
                <a:latin typeface="Aptos" panose="020B0004020202020204" pitchFamily="34" charset="0"/>
              </a:rPr>
              <a:t>Working professionals requiring skills to use AI tools (like Copilot, AI-infused marketing/sales tools like Mailchimp </a:t>
            </a:r>
            <a:r>
              <a:rPr lang="en-US" dirty="0" err="1">
                <a:latin typeface="Aptos" panose="020B0004020202020204" pitchFamily="34" charset="0"/>
              </a:rPr>
              <a:t>etc</a:t>
            </a:r>
            <a:r>
              <a:rPr lang="en-US" dirty="0">
                <a:latin typeface="Aptos" panose="020B0004020202020204" pitchFamily="34" charset="0"/>
              </a:rPr>
              <a:t>). Don’t require technical training. Only require vendor training on the tools – usually bundled as part of the purchase of the tool and offered FREE.</a:t>
            </a:r>
          </a:p>
          <a:p>
            <a:pPr algn="ctr"/>
            <a:endParaRPr lang="en-US" sz="1400" dirty="0">
              <a:latin typeface="Aptos" panose="020B0004020202020204" pitchFamily="34" charset="0"/>
            </a:endParaRPr>
          </a:p>
        </p:txBody>
      </p:sp>
      <p:sp>
        <p:nvSpPr>
          <p:cNvPr id="8" name="TextBox 7">
            <a:extLst>
              <a:ext uri="{FF2B5EF4-FFF2-40B4-BE49-F238E27FC236}">
                <a16:creationId xmlns:a16="http://schemas.microsoft.com/office/drawing/2014/main" id="{41A16E01-F2D1-FCA7-596B-0E879259281C}"/>
              </a:ext>
            </a:extLst>
          </p:cNvPr>
          <p:cNvSpPr txBox="1"/>
          <p:nvPr/>
        </p:nvSpPr>
        <p:spPr>
          <a:xfrm>
            <a:off x="2966513" y="2916496"/>
            <a:ext cx="3186910" cy="523220"/>
          </a:xfrm>
          <a:prstGeom prst="rect">
            <a:avLst/>
          </a:prstGeom>
          <a:noFill/>
        </p:spPr>
        <p:txBody>
          <a:bodyPr wrap="square">
            <a:spAutoFit/>
          </a:bodyPr>
          <a:lstStyle/>
          <a:p>
            <a:pPr algn="ctr"/>
            <a:r>
              <a:rPr lang="en-US" sz="2800" b="1" dirty="0">
                <a:solidFill>
                  <a:schemeClr val="bg1"/>
                </a:solidFill>
                <a:latin typeface="Aptos" panose="020B0004020202020204" pitchFamily="34" charset="0"/>
              </a:rPr>
              <a:t>COMPETENT</a:t>
            </a:r>
          </a:p>
        </p:txBody>
      </p:sp>
      <p:sp>
        <p:nvSpPr>
          <p:cNvPr id="10" name="TextBox 9">
            <a:extLst>
              <a:ext uri="{FF2B5EF4-FFF2-40B4-BE49-F238E27FC236}">
                <a16:creationId xmlns:a16="http://schemas.microsoft.com/office/drawing/2014/main" id="{A130E3A6-5BC1-11BA-4860-AA431D3FD176}"/>
              </a:ext>
            </a:extLst>
          </p:cNvPr>
          <p:cNvSpPr txBox="1"/>
          <p:nvPr/>
        </p:nvSpPr>
        <p:spPr>
          <a:xfrm>
            <a:off x="8789126" y="5465446"/>
            <a:ext cx="4464408" cy="1815882"/>
          </a:xfrm>
          <a:prstGeom prst="rect">
            <a:avLst/>
          </a:prstGeom>
          <a:noFill/>
        </p:spPr>
        <p:txBody>
          <a:bodyPr wrap="square">
            <a:spAutoFit/>
          </a:bodyPr>
          <a:lstStyle/>
          <a:p>
            <a:pPr>
              <a:defRPr sz="2800">
                <a:solidFill>
                  <a:srgbClr val="212121"/>
                </a:solidFill>
              </a:defRPr>
            </a:pPr>
            <a:r>
              <a:rPr lang="en-SG" b="1" dirty="0"/>
              <a:t>TIER 1: AI-AWARE</a:t>
            </a:r>
          </a:p>
          <a:p>
            <a:pPr>
              <a:defRPr sz="2800">
                <a:solidFill>
                  <a:srgbClr val="212121"/>
                </a:solidFill>
              </a:defRPr>
            </a:pPr>
            <a:r>
              <a:rPr lang="en-SG" dirty="0"/>
              <a:t>Using Copilot, ChatGPT Vendor training only</a:t>
            </a:r>
          </a:p>
          <a:p>
            <a:pPr>
              <a:defRPr sz="2800">
                <a:solidFill>
                  <a:srgbClr val="212121"/>
                </a:solidFill>
              </a:defRPr>
            </a:pPr>
            <a:r>
              <a:rPr lang="en-SG" dirty="0"/>
              <a:t>Everyone needs this</a:t>
            </a:r>
          </a:p>
        </p:txBody>
      </p:sp>
      <p:sp>
        <p:nvSpPr>
          <p:cNvPr id="12" name="TextBox 11">
            <a:extLst>
              <a:ext uri="{FF2B5EF4-FFF2-40B4-BE49-F238E27FC236}">
                <a16:creationId xmlns:a16="http://schemas.microsoft.com/office/drawing/2014/main" id="{36AB43E6-05A1-EB5E-5DDB-9989FE76DBF7}"/>
              </a:ext>
            </a:extLst>
          </p:cNvPr>
          <p:cNvSpPr txBox="1"/>
          <p:nvPr/>
        </p:nvSpPr>
        <p:spPr>
          <a:xfrm>
            <a:off x="7508631" y="3463252"/>
            <a:ext cx="6376738" cy="1815882"/>
          </a:xfrm>
          <a:prstGeom prst="rect">
            <a:avLst/>
          </a:prstGeom>
          <a:noFill/>
        </p:spPr>
        <p:txBody>
          <a:bodyPr wrap="square">
            <a:spAutoFit/>
          </a:bodyPr>
          <a:lstStyle/>
          <a:p>
            <a:pPr>
              <a:defRPr sz="2800">
                <a:solidFill>
                  <a:srgbClr val="212121"/>
                </a:solidFill>
              </a:defRPr>
            </a:pPr>
            <a:r>
              <a:rPr lang="en-SG" b="1" dirty="0"/>
              <a:t>TIER 2: AI-READY</a:t>
            </a:r>
          </a:p>
          <a:p>
            <a:pPr>
              <a:defRPr sz="2800">
                <a:solidFill>
                  <a:srgbClr val="212121"/>
                </a:solidFill>
              </a:defRPr>
            </a:pPr>
            <a:r>
              <a:rPr lang="en-SG" dirty="0"/>
              <a:t>Building LLM applications</a:t>
            </a:r>
          </a:p>
          <a:p>
            <a:pPr>
              <a:defRPr sz="2800">
                <a:solidFill>
                  <a:srgbClr val="212121"/>
                </a:solidFill>
              </a:defRPr>
            </a:pPr>
            <a:r>
              <a:rPr lang="en-SG" dirty="0"/>
              <a:t>No-code/low-code platforms</a:t>
            </a:r>
          </a:p>
          <a:p>
            <a:pPr>
              <a:defRPr sz="2800">
                <a:solidFill>
                  <a:srgbClr val="212121"/>
                </a:solidFill>
              </a:defRPr>
            </a:pPr>
            <a:r>
              <a:rPr lang="en-SG" dirty="0"/>
              <a:t>Managers and team leads need this</a:t>
            </a:r>
          </a:p>
        </p:txBody>
      </p:sp>
      <p:sp>
        <p:nvSpPr>
          <p:cNvPr id="14" name="TextBox 13">
            <a:extLst>
              <a:ext uri="{FF2B5EF4-FFF2-40B4-BE49-F238E27FC236}">
                <a16:creationId xmlns:a16="http://schemas.microsoft.com/office/drawing/2014/main" id="{03B2E5A6-460B-8CFF-FE0D-E017363E8150}"/>
              </a:ext>
            </a:extLst>
          </p:cNvPr>
          <p:cNvSpPr txBox="1"/>
          <p:nvPr/>
        </p:nvSpPr>
        <p:spPr>
          <a:xfrm>
            <a:off x="5696306" y="1655557"/>
            <a:ext cx="8326314" cy="1384995"/>
          </a:xfrm>
          <a:prstGeom prst="rect">
            <a:avLst/>
          </a:prstGeom>
          <a:noFill/>
        </p:spPr>
        <p:txBody>
          <a:bodyPr wrap="square">
            <a:spAutoFit/>
          </a:bodyPr>
          <a:lstStyle/>
          <a:p>
            <a:pPr>
              <a:defRPr sz="2800">
                <a:solidFill>
                  <a:srgbClr val="212121"/>
                </a:solidFill>
              </a:defRPr>
            </a:pPr>
            <a:r>
              <a:rPr lang="en-SG" b="1" dirty="0"/>
              <a:t>TIER 3: AI-COMPETENT</a:t>
            </a:r>
          </a:p>
          <a:p>
            <a:pPr>
              <a:defRPr sz="2800">
                <a:solidFill>
                  <a:srgbClr val="212121"/>
                </a:solidFill>
              </a:defRPr>
            </a:pPr>
            <a:r>
              <a:rPr lang="en-SG" dirty="0"/>
              <a:t>Architecting AI systems</a:t>
            </a:r>
          </a:p>
          <a:p>
            <a:pPr>
              <a:defRPr sz="2800">
                <a:solidFill>
                  <a:srgbClr val="212121"/>
                </a:solidFill>
              </a:defRPr>
            </a:pPr>
            <a:r>
              <a:rPr lang="en-SG" dirty="0"/>
              <a:t>Working ABOVE AI agents</a:t>
            </a:r>
          </a:p>
        </p:txBody>
      </p:sp>
      <p:sp>
        <p:nvSpPr>
          <p:cNvPr id="16" name="TextBox 15">
            <a:extLst>
              <a:ext uri="{FF2B5EF4-FFF2-40B4-BE49-F238E27FC236}">
                <a16:creationId xmlns:a16="http://schemas.microsoft.com/office/drawing/2014/main" id="{C663CA3B-C897-9F5C-2343-E09032A2FDE9}"/>
              </a:ext>
            </a:extLst>
          </p:cNvPr>
          <p:cNvSpPr txBox="1"/>
          <p:nvPr/>
        </p:nvSpPr>
        <p:spPr>
          <a:xfrm>
            <a:off x="457200" y="1565576"/>
            <a:ext cx="2584938" cy="2554545"/>
          </a:xfrm>
          <a:prstGeom prst="rect">
            <a:avLst/>
          </a:prstGeom>
          <a:noFill/>
        </p:spPr>
        <p:txBody>
          <a:bodyPr wrap="square">
            <a:spAutoFit/>
          </a:bodyPr>
          <a:lstStyle/>
          <a:p>
            <a:r>
              <a:rPr lang="en-SG" sz="3200" b="1" dirty="0">
                <a:solidFill>
                  <a:srgbClr val="FF0000"/>
                </a:solidFill>
              </a:rPr>
              <a:t>Value is in Tier 2-3: Applying judgment to direct AI</a:t>
            </a:r>
            <a:endParaRPr lang="en-US" sz="3200" b="1" dirty="0">
              <a:solidFill>
                <a:srgbClr val="FF0000"/>
              </a:solidFill>
            </a:endParaRPr>
          </a:p>
        </p:txBody>
      </p:sp>
      <p:sp>
        <p:nvSpPr>
          <p:cNvPr id="17" name="TextBox 16">
            <a:extLst>
              <a:ext uri="{FF2B5EF4-FFF2-40B4-BE49-F238E27FC236}">
                <a16:creationId xmlns:a16="http://schemas.microsoft.com/office/drawing/2014/main" id="{A9206648-38F5-A453-E312-5EC7F93AB568}"/>
              </a:ext>
            </a:extLst>
          </p:cNvPr>
          <p:cNvSpPr txBox="1"/>
          <p:nvPr/>
        </p:nvSpPr>
        <p:spPr>
          <a:xfrm>
            <a:off x="9708792" y="7689908"/>
            <a:ext cx="4464408" cy="523220"/>
          </a:xfrm>
          <a:prstGeom prst="rect">
            <a:avLst/>
          </a:prstGeom>
          <a:noFill/>
        </p:spPr>
        <p:txBody>
          <a:bodyPr wrap="square">
            <a:spAutoFit/>
          </a:bodyPr>
          <a:lstStyle/>
          <a:p>
            <a:pPr>
              <a:defRPr sz="2800">
                <a:solidFill>
                  <a:srgbClr val="212121"/>
                </a:solidFill>
              </a:defRPr>
            </a:pPr>
            <a:r>
              <a:rPr lang="en-SG" b="1" dirty="0"/>
              <a:t>TIER 0: AI-UNAWARE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extBox 1"/>
          <p:cNvSpPr txBox="1"/>
          <p:nvPr/>
        </p:nvSpPr>
        <p:spPr>
          <a:xfrm>
            <a:off x="1828800" y="2641937"/>
            <a:ext cx="10972800" cy="2031325"/>
          </a:xfrm>
          <a:prstGeom prst="rect">
            <a:avLst/>
          </a:prstGeom>
          <a:noFill/>
        </p:spPr>
        <p:txBody>
          <a:bodyPr wrap="square" anchor="ctr">
            <a:spAutoFit/>
          </a:bodyPr>
          <a:lstStyle/>
          <a:p>
            <a:pPr algn="ctr">
              <a:defRPr sz="4200" i="1">
                <a:solidFill>
                  <a:srgbClr val="003366"/>
                </a:solidFill>
              </a:defRPr>
            </a:pPr>
            <a:r>
              <a:rPr dirty="0"/>
              <a:t>We are at an inflection point where agentic AI systems are not just automating tasks—they are performing entire knowledge worker roles.</a:t>
            </a:r>
          </a:p>
        </p:txBody>
      </p:sp>
      <p:sp>
        <p:nvSpPr>
          <p:cNvPr id="4" name="TextBox 3">
            <a:extLst>
              <a:ext uri="{FF2B5EF4-FFF2-40B4-BE49-F238E27FC236}">
                <a16:creationId xmlns:a16="http://schemas.microsoft.com/office/drawing/2014/main" id="{41F3F92D-7C59-6201-E040-B4A0E4C51DB4}"/>
              </a:ext>
            </a:extLst>
          </p:cNvPr>
          <p:cNvSpPr txBox="1"/>
          <p:nvPr/>
        </p:nvSpPr>
        <p:spPr>
          <a:xfrm>
            <a:off x="5993368" y="5486400"/>
            <a:ext cx="2643673" cy="523220"/>
          </a:xfrm>
          <a:prstGeom prst="rect">
            <a:avLst/>
          </a:prstGeom>
          <a:noFill/>
        </p:spPr>
        <p:txBody>
          <a:bodyPr wrap="none">
            <a:spAutoFit/>
          </a:bodyPr>
          <a:lstStyle/>
          <a:p>
            <a:pPr algn="ctr">
              <a:defRPr sz="2800">
                <a:solidFill>
                  <a:srgbClr val="212121"/>
                </a:solidFill>
              </a:defRPr>
            </a:pPr>
            <a:r>
              <a:rPr lang="en-US" dirty="0"/>
              <a:t>The New Reality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3716000" cy="731520"/>
          </a:xfrm>
          <a:prstGeom prst="rect">
            <a:avLst/>
          </a:prstGeom>
          <a:noFill/>
        </p:spPr>
        <p:txBody>
          <a:bodyPr wrap="none">
            <a:spAutoFit/>
          </a:bodyPr>
          <a:lstStyle/>
          <a:p>
            <a:pPr>
              <a:defRPr sz="4400" b="1">
                <a:solidFill>
                  <a:srgbClr val="003366"/>
                </a:solidFill>
              </a:defRPr>
            </a:pPr>
            <a:r>
              <a:t>Competition Moves Upstream</a:t>
            </a:r>
          </a:p>
        </p:txBody>
      </p:sp>
      <p:sp>
        <p:nvSpPr>
          <p:cNvPr id="3" name="Rectangle 2"/>
          <p:cNvSpPr/>
          <p:nvPr/>
        </p:nvSpPr>
        <p:spPr>
          <a:xfrm>
            <a:off x="457200" y="1097280"/>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914400" y="1371600"/>
            <a:ext cx="12801600" cy="3877985"/>
          </a:xfrm>
          <a:prstGeom prst="rect">
            <a:avLst/>
          </a:prstGeom>
          <a:noFill/>
        </p:spPr>
        <p:txBody>
          <a:bodyPr wrap="square">
            <a:spAutoFit/>
          </a:bodyPr>
          <a:lstStyle/>
          <a:p>
            <a:endParaRPr dirty="0"/>
          </a:p>
          <a:p>
            <a:pPr>
              <a:spcBef>
                <a:spcPts val="1200"/>
              </a:spcBef>
              <a:defRPr sz="2800">
                <a:solidFill>
                  <a:srgbClr val="212121"/>
                </a:solidFill>
              </a:defRPr>
            </a:pPr>
            <a:r>
              <a:rPr dirty="0"/>
              <a:t>What AI Commoditized:</a:t>
            </a:r>
          </a:p>
          <a:p>
            <a:pPr>
              <a:spcBef>
                <a:spcPts val="1200"/>
              </a:spcBef>
              <a:defRPr sz="2800">
                <a:solidFill>
                  <a:srgbClr val="212121"/>
                </a:solidFill>
              </a:defRPr>
            </a:pPr>
            <a:r>
              <a:rPr dirty="0"/>
              <a:t>✅ Excellent writing (GPT-4)</a:t>
            </a:r>
          </a:p>
          <a:p>
            <a:pPr>
              <a:spcBef>
                <a:spcPts val="1200"/>
              </a:spcBef>
              <a:defRPr sz="2800">
                <a:solidFill>
                  <a:srgbClr val="212121"/>
                </a:solidFill>
              </a:defRPr>
            </a:pPr>
            <a:r>
              <a:rPr dirty="0"/>
              <a:t>✅ Code syntax (Copilot)</a:t>
            </a:r>
          </a:p>
          <a:p>
            <a:pPr>
              <a:spcBef>
                <a:spcPts val="1200"/>
              </a:spcBef>
              <a:defRPr sz="2800">
                <a:solidFill>
                  <a:srgbClr val="212121"/>
                </a:solidFill>
              </a:defRPr>
            </a:pPr>
            <a:r>
              <a:rPr dirty="0"/>
              <a:t>✅ Data analysis (Claude)</a:t>
            </a:r>
          </a:p>
          <a:p>
            <a:pPr>
              <a:spcBef>
                <a:spcPts val="1200"/>
              </a:spcBef>
              <a:defRPr sz="2800">
                <a:solidFill>
                  <a:srgbClr val="212121"/>
                </a:solidFill>
              </a:defRPr>
            </a:pPr>
            <a:r>
              <a:rPr dirty="0"/>
              <a:t>✅ Document summarization</a:t>
            </a:r>
          </a:p>
          <a:p>
            <a:pPr>
              <a:spcBef>
                <a:spcPts val="1200"/>
              </a:spcBef>
              <a:defRPr sz="2800">
                <a:solidFill>
                  <a:srgbClr val="212121"/>
                </a:solidFill>
              </a:defRPr>
            </a:pPr>
            <a:endParaRPr dirty="0"/>
          </a:p>
        </p:txBody>
      </p:sp>
      <p:graphicFrame>
        <p:nvGraphicFramePr>
          <p:cNvPr id="8" name="TextBox 5">
            <a:extLst>
              <a:ext uri="{FF2B5EF4-FFF2-40B4-BE49-F238E27FC236}">
                <a16:creationId xmlns:a16="http://schemas.microsoft.com/office/drawing/2014/main" id="{D007510E-F151-1773-9F27-EA0993A90B6B}"/>
              </a:ext>
            </a:extLst>
          </p:cNvPr>
          <p:cNvGraphicFramePr/>
          <p:nvPr>
            <p:extLst>
              <p:ext uri="{D42A27DB-BD31-4B8C-83A1-F6EECF244321}">
                <p14:modId xmlns:p14="http://schemas.microsoft.com/office/powerpoint/2010/main" val="1262971814"/>
              </p:ext>
            </p:extLst>
          </p:nvPr>
        </p:nvGraphicFramePr>
        <p:xfrm>
          <a:off x="6254105" y="1838847"/>
          <a:ext cx="7315200" cy="5990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 name="Content Placeholder 76">
            <a:extLst>
              <a:ext uri="{FF2B5EF4-FFF2-40B4-BE49-F238E27FC236}">
                <a16:creationId xmlns:a16="http://schemas.microsoft.com/office/drawing/2014/main" id="{7367DC84-58CA-775B-D73C-F297A237B6F9}"/>
              </a:ext>
            </a:extLst>
          </p:cNvPr>
          <p:cNvPicPr>
            <a:picLocks noChangeAspect="1"/>
          </p:cNvPicPr>
          <p:nvPr/>
        </p:nvPicPr>
        <p:blipFill>
          <a:blip r:embed="rId2"/>
          <a:stretch>
            <a:fillRect/>
          </a:stretch>
        </p:blipFill>
        <p:spPr>
          <a:xfrm>
            <a:off x="685946" y="1470550"/>
            <a:ext cx="13258507" cy="6169380"/>
          </a:xfrm>
          <a:prstGeom prst="rect">
            <a:avLst/>
          </a:prstGeom>
        </p:spPr>
      </p:pic>
      <p:sp>
        <p:nvSpPr>
          <p:cNvPr id="80" name="TextBox 79">
            <a:extLst>
              <a:ext uri="{FF2B5EF4-FFF2-40B4-BE49-F238E27FC236}">
                <a16:creationId xmlns:a16="http://schemas.microsoft.com/office/drawing/2014/main" id="{2BDBE760-4191-7E00-EBB6-F7FC08CB2191}"/>
              </a:ext>
            </a:extLst>
          </p:cNvPr>
          <p:cNvSpPr txBox="1"/>
          <p:nvPr/>
        </p:nvSpPr>
        <p:spPr>
          <a:xfrm>
            <a:off x="457200" y="274320"/>
            <a:ext cx="12710018" cy="769441"/>
          </a:xfrm>
          <a:prstGeom prst="rect">
            <a:avLst/>
          </a:prstGeom>
          <a:noFill/>
        </p:spPr>
        <p:txBody>
          <a:bodyPr wrap="none">
            <a:spAutoFit/>
          </a:bodyPr>
          <a:lstStyle/>
          <a:p>
            <a:pPr>
              <a:defRPr sz="4400" b="1">
                <a:solidFill>
                  <a:srgbClr val="003366"/>
                </a:solidFill>
              </a:defRPr>
            </a:pPr>
            <a:r>
              <a:rPr lang="en-US" sz="4400" dirty="0"/>
              <a:t>100E </a:t>
            </a:r>
            <a:r>
              <a:rPr lang="en-US" sz="2800" i="1" dirty="0">
                <a:solidFill>
                  <a:srgbClr val="FF0000"/>
                </a:solidFill>
              </a:rPr>
              <a:t>Powered by</a:t>
            </a:r>
            <a:r>
              <a:rPr lang="en-US" sz="4400" i="1" dirty="0">
                <a:solidFill>
                  <a:srgbClr val="FF0000"/>
                </a:solidFill>
              </a:rPr>
              <a:t> </a:t>
            </a:r>
            <a:r>
              <a:rPr lang="en-US" sz="4400" dirty="0"/>
              <a:t>AI Apprenticeship Programme (AIAP)</a:t>
            </a:r>
            <a:endParaRPr dirty="0"/>
          </a:p>
        </p:txBody>
      </p:sp>
      <p:sp>
        <p:nvSpPr>
          <p:cNvPr id="82" name="Rectangle 81">
            <a:extLst>
              <a:ext uri="{FF2B5EF4-FFF2-40B4-BE49-F238E27FC236}">
                <a16:creationId xmlns:a16="http://schemas.microsoft.com/office/drawing/2014/main" id="{D5528C50-1E70-338B-19E6-755CCBA854C3}"/>
              </a:ext>
            </a:extLst>
          </p:cNvPr>
          <p:cNvSpPr/>
          <p:nvPr/>
        </p:nvSpPr>
        <p:spPr>
          <a:xfrm>
            <a:off x="457200" y="1097280"/>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275959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5028941" cy="769441"/>
          </a:xfrm>
          <a:prstGeom prst="rect">
            <a:avLst/>
          </a:prstGeom>
          <a:noFill/>
        </p:spPr>
        <p:txBody>
          <a:bodyPr wrap="none">
            <a:spAutoFit/>
          </a:bodyPr>
          <a:lstStyle/>
          <a:p>
            <a:pPr>
              <a:defRPr sz="4400" b="1">
                <a:solidFill>
                  <a:srgbClr val="003366"/>
                </a:solidFill>
              </a:defRPr>
            </a:pPr>
            <a:r>
              <a:rPr lang="en-US" dirty="0"/>
              <a:t>The AIAP Approach</a:t>
            </a:r>
            <a:endParaRPr dirty="0"/>
          </a:p>
        </p:txBody>
      </p:sp>
      <p:sp>
        <p:nvSpPr>
          <p:cNvPr id="3" name="Rectangle 2"/>
          <p:cNvSpPr/>
          <p:nvPr/>
        </p:nvSpPr>
        <p:spPr>
          <a:xfrm>
            <a:off x="457200" y="1097280"/>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6" name="Picture 5">
            <a:extLst>
              <a:ext uri="{FF2B5EF4-FFF2-40B4-BE49-F238E27FC236}">
                <a16:creationId xmlns:a16="http://schemas.microsoft.com/office/drawing/2014/main" id="{AE407D3B-F9EB-4979-8B54-08D1F982F509}"/>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a:fillRect/>
          </a:stretch>
        </p:blipFill>
        <p:spPr>
          <a:xfrm>
            <a:off x="8543636" y="5440785"/>
            <a:ext cx="5115214" cy="2514494"/>
          </a:xfrm>
          <a:prstGeom prst="rect">
            <a:avLst/>
          </a:prstGeom>
        </p:spPr>
      </p:pic>
      <p:sp>
        <p:nvSpPr>
          <p:cNvPr id="8" name="Content Placeholder 7">
            <a:extLst>
              <a:ext uri="{FF2B5EF4-FFF2-40B4-BE49-F238E27FC236}">
                <a16:creationId xmlns:a16="http://schemas.microsoft.com/office/drawing/2014/main" id="{F8F56482-3C13-AD92-A188-8E280530288E}"/>
              </a:ext>
            </a:extLst>
          </p:cNvPr>
          <p:cNvSpPr>
            <a:spLocks noGrp="1"/>
          </p:cNvSpPr>
          <p:nvPr>
            <p:ph idx="1"/>
          </p:nvPr>
        </p:nvSpPr>
        <p:spPr>
          <a:xfrm>
            <a:off x="591214" y="1390534"/>
            <a:ext cx="7952423" cy="6564745"/>
          </a:xfrm>
        </p:spPr>
        <p:txBody>
          <a:bodyPr>
            <a:normAutofit fontScale="92500" lnSpcReduction="10000"/>
          </a:bodyPr>
          <a:lstStyle/>
          <a:p>
            <a:pPr marL="342900" indent="-342900"/>
            <a:r>
              <a:rPr lang="en-US" sz="3600" b="1" dirty="0"/>
              <a:t>Phase 1 (Deep-Skilling)  - Building JUDGEMENT!</a:t>
            </a:r>
          </a:p>
          <a:p>
            <a:pPr marL="891540" lvl="1" indent="-342900"/>
            <a:r>
              <a:rPr lang="en-US" sz="3120" dirty="0"/>
              <a:t>Understanding over syntax</a:t>
            </a:r>
          </a:p>
          <a:p>
            <a:pPr marL="891540" lvl="1" indent="-342900"/>
            <a:r>
              <a:rPr lang="en-US" sz="3120" dirty="0"/>
              <a:t>Foundations matter!</a:t>
            </a:r>
          </a:p>
          <a:p>
            <a:pPr marL="891540" lvl="1" indent="-342900"/>
            <a:r>
              <a:rPr lang="en-US" sz="3120" dirty="0"/>
              <a:t>Socratic</a:t>
            </a:r>
          </a:p>
          <a:p>
            <a:pPr marL="1348740" lvl="2" indent="-342900"/>
            <a:r>
              <a:rPr lang="en-US" sz="3120" dirty="0"/>
              <a:t>Why and Why not!</a:t>
            </a:r>
          </a:p>
          <a:p>
            <a:pPr marL="1348740" lvl="2" indent="-342900"/>
            <a:r>
              <a:rPr lang="en-US" sz="3120" dirty="0"/>
              <a:t>When to use. When not to use!</a:t>
            </a:r>
            <a:endParaRPr lang="en-US" sz="3600" dirty="0"/>
          </a:p>
          <a:p>
            <a:pPr marL="342900" indent="-342900"/>
            <a:r>
              <a:rPr lang="en-US" sz="3600" b="1" dirty="0"/>
              <a:t>Phase 2 (Project)</a:t>
            </a:r>
          </a:p>
          <a:p>
            <a:pPr marL="891540" lvl="1" indent="-342900"/>
            <a:r>
              <a:rPr lang="en-US" sz="3120" dirty="0"/>
              <a:t>Real-world projects (real-world pain!). Including AIAP-Foundations!</a:t>
            </a:r>
          </a:p>
          <a:p>
            <a:pPr marL="891540" lvl="1" indent="-342900"/>
            <a:r>
              <a:rPr lang="en-US" sz="3120" dirty="0"/>
              <a:t>Team-work (humans + humans)</a:t>
            </a:r>
          </a:p>
          <a:p>
            <a:pPr marL="891540" lvl="1" indent="-342900"/>
            <a:r>
              <a:rPr lang="en-US" sz="3120" dirty="0"/>
              <a:t>Team-work (humans + agents) / 2024</a:t>
            </a:r>
          </a:p>
          <a:p>
            <a:pPr marL="891540" lvl="1" indent="-342900"/>
            <a:r>
              <a:rPr lang="en-US" sz="3120" dirty="0"/>
              <a:t>Stakeholder management</a:t>
            </a:r>
          </a:p>
          <a:p>
            <a:pPr marL="891540" lvl="1" indent="-342900"/>
            <a:r>
              <a:rPr lang="en-US" sz="3120" dirty="0"/>
              <a:t>Deploy systems</a:t>
            </a:r>
          </a:p>
          <a:p>
            <a:pPr marL="891540" lvl="1" indent="-342900"/>
            <a:r>
              <a:rPr lang="en-US" sz="3120" dirty="0"/>
              <a:t>Theory meets practice!</a:t>
            </a:r>
          </a:p>
        </p:txBody>
      </p:sp>
      <p:sp>
        <p:nvSpPr>
          <p:cNvPr id="10" name="TextBox 9">
            <a:extLst>
              <a:ext uri="{FF2B5EF4-FFF2-40B4-BE49-F238E27FC236}">
                <a16:creationId xmlns:a16="http://schemas.microsoft.com/office/drawing/2014/main" id="{E4240A72-1ED7-0398-F71D-37B2474CC2BF}"/>
              </a:ext>
            </a:extLst>
          </p:cNvPr>
          <p:cNvSpPr txBox="1"/>
          <p:nvPr/>
        </p:nvSpPr>
        <p:spPr>
          <a:xfrm>
            <a:off x="8429625" y="1545484"/>
            <a:ext cx="5743575" cy="3447098"/>
          </a:xfrm>
          <a:prstGeom prst="rect">
            <a:avLst/>
          </a:prstGeom>
          <a:noFill/>
        </p:spPr>
        <p:txBody>
          <a:bodyPr wrap="square">
            <a:spAutoFit/>
          </a:bodyPr>
          <a:lstStyle/>
          <a:p>
            <a:pPr>
              <a:spcBef>
                <a:spcPts val="1200"/>
              </a:spcBef>
              <a:defRPr sz="2800">
                <a:solidFill>
                  <a:srgbClr val="212121"/>
                </a:solidFill>
              </a:defRPr>
            </a:pPr>
            <a:r>
              <a:rPr lang="en-SG" i="1" dirty="0"/>
              <a:t>The 'Why?' Protocol:</a:t>
            </a:r>
          </a:p>
          <a:p>
            <a:pPr>
              <a:spcBef>
                <a:spcPts val="1200"/>
              </a:spcBef>
              <a:defRPr sz="2800">
                <a:solidFill>
                  <a:srgbClr val="212121"/>
                </a:solidFill>
              </a:defRPr>
            </a:pPr>
            <a:r>
              <a:rPr lang="en-SG" i="1" dirty="0"/>
              <a:t>Student: 'I chose this algorithm'</a:t>
            </a:r>
          </a:p>
          <a:p>
            <a:pPr>
              <a:spcBef>
                <a:spcPts val="1200"/>
              </a:spcBef>
              <a:defRPr sz="2800">
                <a:solidFill>
                  <a:srgbClr val="212121"/>
                </a:solidFill>
              </a:defRPr>
            </a:pPr>
            <a:r>
              <a:rPr lang="en-SG" i="1" dirty="0"/>
              <a:t>Instructor: 'Why?'</a:t>
            </a:r>
          </a:p>
          <a:p>
            <a:pPr>
              <a:spcBef>
                <a:spcPts val="1200"/>
              </a:spcBef>
              <a:defRPr sz="2800">
                <a:solidFill>
                  <a:srgbClr val="212121"/>
                </a:solidFill>
              </a:defRPr>
            </a:pPr>
            <a:r>
              <a:rPr lang="en-SG" i="1" dirty="0"/>
              <a:t>Student: 'It's more accurate'</a:t>
            </a:r>
          </a:p>
          <a:p>
            <a:pPr>
              <a:spcBef>
                <a:spcPts val="1200"/>
              </a:spcBef>
              <a:defRPr sz="2800">
                <a:solidFill>
                  <a:srgbClr val="212121"/>
                </a:solidFill>
              </a:defRPr>
            </a:pPr>
            <a:r>
              <a:rPr lang="en-SG" i="1" dirty="0"/>
              <a:t>Instructor: 'What did you trade off?'</a:t>
            </a:r>
          </a:p>
          <a:p>
            <a:pPr>
              <a:spcBef>
                <a:spcPts val="1200"/>
              </a:spcBef>
              <a:defRPr sz="2800">
                <a:solidFill>
                  <a:srgbClr val="212121"/>
                </a:solidFill>
              </a:defRPr>
            </a:pPr>
            <a:r>
              <a:rPr lang="en-SG" i="1" dirty="0"/>
              <a:t>Student: [must apply JUDGMENT]</a:t>
            </a:r>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1548354" cy="769441"/>
          </a:xfrm>
          <a:prstGeom prst="rect">
            <a:avLst/>
          </a:prstGeom>
          <a:noFill/>
        </p:spPr>
        <p:txBody>
          <a:bodyPr wrap="none">
            <a:spAutoFit/>
          </a:bodyPr>
          <a:lstStyle/>
          <a:p>
            <a:pPr>
              <a:defRPr sz="4400" b="1">
                <a:solidFill>
                  <a:srgbClr val="003366"/>
                </a:solidFill>
              </a:defRPr>
            </a:pPr>
            <a:r>
              <a:rPr lang="en-US" dirty="0"/>
              <a:t>The AI Apprenticeship Programme </a:t>
            </a:r>
            <a:r>
              <a:rPr dirty="0"/>
              <a:t>Outcomes</a:t>
            </a:r>
          </a:p>
        </p:txBody>
      </p:sp>
      <p:sp>
        <p:nvSpPr>
          <p:cNvPr id="3" name="Rectangle 2"/>
          <p:cNvSpPr/>
          <p:nvPr/>
        </p:nvSpPr>
        <p:spPr>
          <a:xfrm>
            <a:off x="457200" y="1097280"/>
            <a:ext cx="13716000" cy="0"/>
          </a:xfrm>
          <a:prstGeom prst="rect">
            <a:avLst/>
          </a:prstGeom>
          <a:ln w="38100">
            <a:solidFill>
              <a:srgbClr val="E64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a:extLst>
              <a:ext uri="{FF2B5EF4-FFF2-40B4-BE49-F238E27FC236}">
                <a16:creationId xmlns:a16="http://schemas.microsoft.com/office/drawing/2014/main" id="{757D5653-5B7C-EE71-4A65-BEC12862F03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5878" y="1490872"/>
            <a:ext cx="13119999" cy="5641448"/>
          </a:xfrm>
          <a:prstGeom prst="rect">
            <a:avLst/>
          </a:prstGeom>
        </p:spPr>
      </p:pic>
      <p:sp>
        <p:nvSpPr>
          <p:cNvPr id="8" name="TextBox 7">
            <a:extLst>
              <a:ext uri="{FF2B5EF4-FFF2-40B4-BE49-F238E27FC236}">
                <a16:creationId xmlns:a16="http://schemas.microsoft.com/office/drawing/2014/main" id="{0D1187FE-196F-D03B-106F-64EBC8065371}"/>
              </a:ext>
            </a:extLst>
          </p:cNvPr>
          <p:cNvSpPr txBox="1"/>
          <p:nvPr/>
        </p:nvSpPr>
        <p:spPr>
          <a:xfrm>
            <a:off x="409539" y="7327801"/>
            <a:ext cx="13811321" cy="523220"/>
          </a:xfrm>
          <a:prstGeom prst="rect">
            <a:avLst/>
          </a:prstGeom>
          <a:noFill/>
        </p:spPr>
        <p:txBody>
          <a:bodyPr wrap="square">
            <a:spAutoFit/>
          </a:bodyPr>
          <a:lstStyle/>
          <a:p>
            <a:pPr>
              <a:spcBef>
                <a:spcPts val="600"/>
              </a:spcBef>
              <a:defRPr sz="2800">
                <a:solidFill>
                  <a:srgbClr val="212121"/>
                </a:solidFill>
              </a:defRPr>
            </a:pPr>
            <a:r>
              <a:rPr sz="2800" b="1" dirty="0"/>
              <a:t>🎓 </a:t>
            </a:r>
            <a:r>
              <a:rPr lang="en-US" sz="2800" b="1" dirty="0"/>
              <a:t>5</a:t>
            </a:r>
            <a:r>
              <a:rPr sz="2800" b="1" dirty="0"/>
              <a:t>00+ AI engineers trained</a:t>
            </a:r>
            <a:r>
              <a:rPr lang="en-US" sz="2800" b="1" dirty="0"/>
              <a:t>  |</a:t>
            </a:r>
            <a:r>
              <a:rPr sz="2800" b="1" dirty="0"/>
              <a:t>🚀 300+ AI projects completed</a:t>
            </a:r>
            <a:r>
              <a:rPr lang="en-US" sz="2800" b="1" dirty="0"/>
              <a:t> | </a:t>
            </a:r>
            <a:r>
              <a:rPr sz="2800" b="1" dirty="0"/>
              <a:t>📊 90% placement rate</a:t>
            </a:r>
            <a:endParaRPr lang="en-US" sz="2800" b="1" dirty="0"/>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6DDE021439674B83A30C05574351AA" ma:contentTypeVersion="19" ma:contentTypeDescription="Create a new document." ma:contentTypeScope="" ma:versionID="f83b263c33cb4627b8a1cf177bd95ddc">
  <xsd:schema xmlns:xsd="http://www.w3.org/2001/XMLSchema" xmlns:xs="http://www.w3.org/2001/XMLSchema" xmlns:p="http://schemas.microsoft.com/office/2006/metadata/properties" xmlns:ns2="ab7775a3-74f5-4602-8796-eb6b4727f058" xmlns:ns3="67dda040-bd71-4138-b1f8-6648106f10bf" targetNamespace="http://schemas.microsoft.com/office/2006/metadata/properties" ma:root="true" ma:fieldsID="32913c8f3f6a4b0f7e108c6e3759c223" ns2:_="" ns3:_="">
    <xsd:import namespace="ab7775a3-74f5-4602-8796-eb6b4727f058"/>
    <xsd:import namespace="67dda040-bd71-4138-b1f8-6648106f10b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7775a3-74f5-4602-8796-eb6b4727f0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3266e5c-f689-4543-ad3a-efc285dca92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dda040-bd71-4138-b1f8-6648106f10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f66f6fc-55a3-4f76-aea2-49a351729bfa}" ma:internalName="TaxCatchAll" ma:showField="CatchAllData" ma:web="67dda040-bd71-4138-b1f8-6648106f10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7775a3-74f5-4602-8796-eb6b4727f058">
      <Terms xmlns="http://schemas.microsoft.com/office/infopath/2007/PartnerControls"/>
    </lcf76f155ced4ddcb4097134ff3c332f>
    <TaxCatchAll xmlns="67dda040-bd71-4138-b1f8-6648106f10bf" xsi:nil="true"/>
  </documentManagement>
</p:properties>
</file>

<file path=customXml/itemProps1.xml><?xml version="1.0" encoding="utf-8"?>
<ds:datastoreItem xmlns:ds="http://schemas.openxmlformats.org/officeDocument/2006/customXml" ds:itemID="{9CA1D284-1146-479D-B47B-B79C114DC757}"/>
</file>

<file path=customXml/itemProps2.xml><?xml version="1.0" encoding="utf-8"?>
<ds:datastoreItem xmlns:ds="http://schemas.openxmlformats.org/officeDocument/2006/customXml" ds:itemID="{F7B27D2C-2456-4F48-A1F5-F5BC4FCAF0DF}"/>
</file>

<file path=customXml/itemProps3.xml><?xml version="1.0" encoding="utf-8"?>
<ds:datastoreItem xmlns:ds="http://schemas.openxmlformats.org/officeDocument/2006/customXml" ds:itemID="{F2A4C45B-E2BD-4EC4-BB71-790C4E27A0CF}"/>
</file>

<file path=docProps/app.xml><?xml version="1.0" encoding="utf-8"?>
<Properties xmlns="http://schemas.openxmlformats.org/officeDocument/2006/extended-properties" xmlns:vt="http://schemas.openxmlformats.org/officeDocument/2006/docPropsVTypes">
  <Template>Office 2013 - 2022 Theme</Template>
  <TotalTime>1435</TotalTime>
  <Words>1837</Words>
  <Application>Microsoft Macintosh PowerPoint</Application>
  <PresentationFormat>Custom</PresentationFormat>
  <Paragraphs>254</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Calibri</vt:lpstr>
      <vt:lpstr>Helvetica Neue</vt:lpstr>
      <vt:lpstr>Segoe UI</vt:lpstr>
      <vt:lpstr>Office 2013 - 2022 Theme</vt:lpstr>
      <vt:lpstr>PowerPoint Presentation</vt:lpstr>
      <vt:lpstr>AI Singapore</vt:lpstr>
      <vt:lpstr>Real World Industry Projects Delivered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AIAP-Foundations</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Liew Yuen Kien Laurence</cp:lastModifiedBy>
  <cp:revision>11</cp:revision>
  <dcterms:created xsi:type="dcterms:W3CDTF">2013-01-27T09:14:16Z</dcterms:created>
  <dcterms:modified xsi:type="dcterms:W3CDTF">2025-10-14T13:29:33Z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0x010100B06DDE021439674B83A30C05574351AA</vt:lpwstr>
  </property>
  <property fmtid="{D5CDD505-2E9C-101B-9397-08002B2CF9AE}" pid="3" name="MediaServiceImageTags">
    <vt:lpwstr/>
  </property>
</Properties>
</file>