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121A3D"/>
    <a:srgbClr val="26CCB8"/>
    <a:srgbClr val="43B5B3"/>
    <a:srgbClr val="102043"/>
    <a:srgbClr val="003087"/>
    <a:srgbClr val="E89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909D8-6E71-47E6-9BF6-232D802B5909}" v="1" dt="2022-05-20T08:33:32.434"/>
    <p1510:client id="{D54E9094-C583-4CFE-AF8D-D10B32330D39}" v="6" dt="2022-05-19T14:06:45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Orr" userId="5e5f692f-b512-4aa5-a92d-26d44e9558d2" providerId="ADAL" clId="{D54E9094-C583-4CFE-AF8D-D10B32330D39}"/>
    <pc:docChg chg="undo custSel modMainMaster">
      <pc:chgData name="Jenny Orr" userId="5e5f692f-b512-4aa5-a92d-26d44e9558d2" providerId="ADAL" clId="{D54E9094-C583-4CFE-AF8D-D10B32330D39}" dt="2022-05-19T16:04:24.863" v="282" actId="1036"/>
      <pc:docMkLst>
        <pc:docMk/>
      </pc:docMkLst>
      <pc:sldMasterChg chg="addSp delSp modSp mod">
        <pc:chgData name="Jenny Orr" userId="5e5f692f-b512-4aa5-a92d-26d44e9558d2" providerId="ADAL" clId="{D54E9094-C583-4CFE-AF8D-D10B32330D39}" dt="2022-05-19T16:04:24.863" v="282" actId="1036"/>
        <pc:sldMasterMkLst>
          <pc:docMk/>
          <pc:sldMasterMk cId="3209009192" sldId="2147483648"/>
        </pc:sldMasterMkLst>
        <pc:spChg chg="add del mod">
          <ac:chgData name="Jenny Orr" userId="5e5f692f-b512-4aa5-a92d-26d44e9558d2" providerId="ADAL" clId="{D54E9094-C583-4CFE-AF8D-D10B32330D39}" dt="2022-05-19T16:04:24.863" v="282" actId="1036"/>
          <ac:spMkLst>
            <pc:docMk/>
            <pc:sldMasterMk cId="3209009192" sldId="2147483648"/>
            <ac:spMk id="16" creationId="{69D9235E-8189-4C07-BAFB-5898B40FBCD7}"/>
          </ac:spMkLst>
        </pc:spChg>
        <pc:spChg chg="add mod">
          <ac:chgData name="Jenny Orr" userId="5e5f692f-b512-4aa5-a92d-26d44e9558d2" providerId="ADAL" clId="{D54E9094-C583-4CFE-AF8D-D10B32330D39}" dt="2022-05-19T16:04:24.863" v="282" actId="1036"/>
          <ac:spMkLst>
            <pc:docMk/>
            <pc:sldMasterMk cId="3209009192" sldId="2147483648"/>
            <ac:spMk id="17" creationId="{B5D7CBD8-D6DB-1E85-C158-CAF620169459}"/>
          </ac:spMkLst>
        </pc:spChg>
        <pc:picChg chg="add del mod">
          <ac:chgData name="Jenny Orr" userId="5e5f692f-b512-4aa5-a92d-26d44e9558d2" providerId="ADAL" clId="{D54E9094-C583-4CFE-AF8D-D10B32330D39}" dt="2022-05-19T14:06:29.518" v="95" actId="478"/>
          <ac:picMkLst>
            <pc:docMk/>
            <pc:sldMasterMk cId="3209009192" sldId="2147483648"/>
            <ac:picMk id="3" creationId="{DD921628-CA62-7841-7201-0C943ABE351A}"/>
          </ac:picMkLst>
        </pc:picChg>
        <pc:picChg chg="add del mod">
          <ac:chgData name="Jenny Orr" userId="5e5f692f-b512-4aa5-a92d-26d44e9558d2" providerId="ADAL" clId="{D54E9094-C583-4CFE-AF8D-D10B32330D39}" dt="2022-05-19T13:59:59.598" v="33" actId="478"/>
          <ac:picMkLst>
            <pc:docMk/>
            <pc:sldMasterMk cId="3209009192" sldId="2147483648"/>
            <ac:picMk id="5" creationId="{14BAD7D5-AF29-6C80-FD52-1CEF38A421A4}"/>
          </ac:picMkLst>
        </pc:picChg>
        <pc:picChg chg="add del mod">
          <ac:chgData name="Jenny Orr" userId="5e5f692f-b512-4aa5-a92d-26d44e9558d2" providerId="ADAL" clId="{D54E9094-C583-4CFE-AF8D-D10B32330D39}" dt="2022-05-19T14:06:30.315" v="96" actId="478"/>
          <ac:picMkLst>
            <pc:docMk/>
            <pc:sldMasterMk cId="3209009192" sldId="2147483648"/>
            <ac:picMk id="9" creationId="{45A8F3CF-79CA-3276-F865-41A1D770FC96}"/>
          </ac:picMkLst>
        </pc:picChg>
        <pc:picChg chg="add del mod">
          <ac:chgData name="Jenny Orr" userId="5e5f692f-b512-4aa5-a92d-26d44e9558d2" providerId="ADAL" clId="{D54E9094-C583-4CFE-AF8D-D10B32330D39}" dt="2022-05-19T14:03:09.766" v="94" actId="478"/>
          <ac:picMkLst>
            <pc:docMk/>
            <pc:sldMasterMk cId="3209009192" sldId="2147483648"/>
            <ac:picMk id="12" creationId="{32DAB054-3CEB-B0C3-A3D9-A7324D3CD628}"/>
          </ac:picMkLst>
        </pc:picChg>
        <pc:picChg chg="add mod">
          <ac:chgData name="Jenny Orr" userId="5e5f692f-b512-4aa5-a92d-26d44e9558d2" providerId="ADAL" clId="{D54E9094-C583-4CFE-AF8D-D10B32330D39}" dt="2022-05-19T16:04:24.863" v="282" actId="1036"/>
          <ac:picMkLst>
            <pc:docMk/>
            <pc:sldMasterMk cId="3209009192" sldId="2147483648"/>
            <ac:picMk id="19" creationId="{0B030DB3-3F5B-850F-EE04-40B66A600D3F}"/>
          </ac:picMkLst>
        </pc:picChg>
        <pc:picChg chg="add mod">
          <ac:chgData name="Jenny Orr" userId="5e5f692f-b512-4aa5-a92d-26d44e9558d2" providerId="ADAL" clId="{D54E9094-C583-4CFE-AF8D-D10B32330D39}" dt="2022-05-19T16:04:24.863" v="282" actId="1036"/>
          <ac:picMkLst>
            <pc:docMk/>
            <pc:sldMasterMk cId="3209009192" sldId="2147483648"/>
            <ac:picMk id="21" creationId="{652641A5-A48F-5347-72CE-A31D66A96C7D}"/>
          </ac:picMkLst>
        </pc:picChg>
      </pc:sldMasterChg>
    </pc:docChg>
  </pc:docChgLst>
  <pc:docChgLst>
    <pc:chgData name="Nick Westerman" userId="5801d5d3-0131-441b-b461-d28eebf36fb2" providerId="ADAL" clId="{842909D8-6E71-47E6-9BF6-232D802B5909}"/>
    <pc:docChg chg="custSel modSld modMainMaster">
      <pc:chgData name="Nick Westerman" userId="5801d5d3-0131-441b-b461-d28eebf36fb2" providerId="ADAL" clId="{842909D8-6E71-47E6-9BF6-232D802B5909}" dt="2022-05-20T09:38:21.057" v="114" actId="20577"/>
      <pc:docMkLst>
        <pc:docMk/>
      </pc:docMkLst>
      <pc:sldChg chg="modSp mod">
        <pc:chgData name="Nick Westerman" userId="5801d5d3-0131-441b-b461-d28eebf36fb2" providerId="ADAL" clId="{842909D8-6E71-47E6-9BF6-232D802B5909}" dt="2022-05-20T09:38:21.057" v="114" actId="20577"/>
        <pc:sldMkLst>
          <pc:docMk/>
          <pc:sldMk cId="519247572" sldId="263"/>
        </pc:sldMkLst>
        <pc:spChg chg="mod">
          <ac:chgData name="Nick Westerman" userId="5801d5d3-0131-441b-b461-d28eebf36fb2" providerId="ADAL" clId="{842909D8-6E71-47E6-9BF6-232D802B5909}" dt="2022-05-20T09:38:21.057" v="114" actId="20577"/>
          <ac:spMkLst>
            <pc:docMk/>
            <pc:sldMk cId="519247572" sldId="263"/>
            <ac:spMk id="4" creationId="{38F18C40-A957-41C7-8F1F-115627154278}"/>
          </ac:spMkLst>
        </pc:spChg>
      </pc:sldChg>
      <pc:sldMasterChg chg="addSp delSp modSp mod modSldLayout">
        <pc:chgData name="Nick Westerman" userId="5801d5d3-0131-441b-b461-d28eebf36fb2" providerId="ADAL" clId="{842909D8-6E71-47E6-9BF6-232D802B5909}" dt="2022-05-20T08:33:49.063" v="113" actId="478"/>
        <pc:sldMasterMkLst>
          <pc:docMk/>
          <pc:sldMasterMk cId="3209009192" sldId="2147483648"/>
        </pc:sldMasterMkLst>
        <pc:spChg chg="add del mod">
          <ac:chgData name="Nick Westerman" userId="5801d5d3-0131-441b-b461-d28eebf36fb2" providerId="ADAL" clId="{842909D8-6E71-47E6-9BF6-232D802B5909}" dt="2022-05-20T08:29:25.917" v="37" actId="478"/>
          <ac:spMkLst>
            <pc:docMk/>
            <pc:sldMasterMk cId="3209009192" sldId="2147483648"/>
            <ac:spMk id="2" creationId="{75643A1F-9E62-9DA4-FF0B-5E534A386E37}"/>
          </ac:spMkLst>
        </pc:spChg>
        <pc:spChg chg="add del mod">
          <ac:chgData name="Nick Westerman" userId="5801d5d3-0131-441b-b461-d28eebf36fb2" providerId="ADAL" clId="{842909D8-6E71-47E6-9BF6-232D802B5909}" dt="2022-05-20T08:31:39.664" v="66" actId="478"/>
          <ac:spMkLst>
            <pc:docMk/>
            <pc:sldMasterMk cId="3209009192" sldId="2147483648"/>
            <ac:spMk id="3" creationId="{AEB7FD79-84C2-625E-8216-99F372AF44D8}"/>
          </ac:spMkLst>
        </pc:spChg>
        <pc:spChg chg="add del mod">
          <ac:chgData name="Nick Westerman" userId="5801d5d3-0131-441b-b461-d28eebf36fb2" providerId="ADAL" clId="{842909D8-6E71-47E6-9BF6-232D802B5909}" dt="2022-05-20T08:32:31.220" v="100" actId="478"/>
          <ac:spMkLst>
            <pc:docMk/>
            <pc:sldMasterMk cId="3209009192" sldId="2147483648"/>
            <ac:spMk id="4" creationId="{9607C889-A3C2-16E0-6691-73CF4639869A}"/>
          </ac:spMkLst>
        </pc:spChg>
        <pc:spChg chg="mod">
          <ac:chgData name="Nick Westerman" userId="5801d5d3-0131-441b-b461-d28eebf36fb2" providerId="ADAL" clId="{842909D8-6E71-47E6-9BF6-232D802B5909}" dt="2022-05-20T08:32:25.683" v="99" actId="1038"/>
          <ac:spMkLst>
            <pc:docMk/>
            <pc:sldMasterMk cId="3209009192" sldId="2147483648"/>
            <ac:spMk id="17" creationId="{B5D7CBD8-D6DB-1E85-C158-CAF620169459}"/>
          </ac:spMkLst>
        </pc:spChg>
        <pc:picChg chg="mod">
          <ac:chgData name="Nick Westerman" userId="5801d5d3-0131-441b-b461-d28eebf36fb2" providerId="ADAL" clId="{842909D8-6E71-47E6-9BF6-232D802B5909}" dt="2022-05-20T08:32:04.140" v="81" actId="1038"/>
          <ac:picMkLst>
            <pc:docMk/>
            <pc:sldMasterMk cId="3209009192" sldId="2147483648"/>
            <ac:picMk id="7" creationId="{55394723-953F-4899-AE2D-B225F2F19164}"/>
          </ac:picMkLst>
        </pc:picChg>
        <pc:picChg chg="mod">
          <ac:chgData name="Nick Westerman" userId="5801d5d3-0131-441b-b461-d28eebf36fb2" providerId="ADAL" clId="{842909D8-6E71-47E6-9BF6-232D802B5909}" dt="2022-05-20T08:23:41.134" v="9" actId="1035"/>
          <ac:picMkLst>
            <pc:docMk/>
            <pc:sldMasterMk cId="3209009192" sldId="2147483648"/>
            <ac:picMk id="15" creationId="{86EED9F1-04D1-4C23-9DC7-FE8B039FEFE1}"/>
          </ac:picMkLst>
        </pc:picChg>
        <pc:picChg chg="mod">
          <ac:chgData name="Nick Westerman" userId="5801d5d3-0131-441b-b461-d28eebf36fb2" providerId="ADAL" clId="{842909D8-6E71-47E6-9BF6-232D802B5909}" dt="2022-05-20T08:23:51.790" v="35" actId="1038"/>
          <ac:picMkLst>
            <pc:docMk/>
            <pc:sldMasterMk cId="3209009192" sldId="2147483648"/>
            <ac:picMk id="21" creationId="{652641A5-A48F-5347-72CE-A31D66A96C7D}"/>
          </ac:picMkLst>
        </pc:picChg>
        <pc:sldLayoutChg chg="addSp delSp modSp mod">
          <pc:chgData name="Nick Westerman" userId="5801d5d3-0131-441b-b461-d28eebf36fb2" providerId="ADAL" clId="{842909D8-6E71-47E6-9BF6-232D802B5909}" dt="2022-05-20T08:33:49.063" v="113" actId="478"/>
          <pc:sldLayoutMkLst>
            <pc:docMk/>
            <pc:sldMasterMk cId="3209009192" sldId="2147483648"/>
            <pc:sldLayoutMk cId="2901329211" sldId="2147483650"/>
          </pc:sldLayoutMkLst>
          <pc:spChg chg="add del mod">
            <ac:chgData name="Nick Westerman" userId="5801d5d3-0131-441b-b461-d28eebf36fb2" providerId="ADAL" clId="{842909D8-6E71-47E6-9BF6-232D802B5909}" dt="2022-05-20T08:31:01.462" v="42" actId="478"/>
            <ac:spMkLst>
              <pc:docMk/>
              <pc:sldMasterMk cId="3209009192" sldId="2147483648"/>
              <pc:sldLayoutMk cId="2901329211" sldId="2147483650"/>
              <ac:spMk id="2" creationId="{1D3138A1-4EB3-0C29-A205-C36AE135485F}"/>
            </ac:spMkLst>
          </pc:spChg>
          <pc:spChg chg="add del">
            <ac:chgData name="Nick Westerman" userId="5801d5d3-0131-441b-b461-d28eebf36fb2" providerId="ADAL" clId="{842909D8-6E71-47E6-9BF6-232D802B5909}" dt="2022-05-20T08:33:49.063" v="113" actId="478"/>
            <ac:spMkLst>
              <pc:docMk/>
              <pc:sldMasterMk cId="3209009192" sldId="2147483648"/>
              <pc:sldLayoutMk cId="2901329211" sldId="2147483650"/>
              <ac:spMk id="4" creationId="{16C4F98F-6980-E912-5567-4018E6B9A6F5}"/>
            </ac:spMkLst>
          </pc:spChg>
          <pc:spChg chg="add del mod">
            <ac:chgData name="Nick Westerman" userId="5801d5d3-0131-441b-b461-d28eebf36fb2" providerId="ADAL" clId="{842909D8-6E71-47E6-9BF6-232D802B5909}" dt="2022-05-20T08:33:46.718" v="112" actId="478"/>
            <ac:spMkLst>
              <pc:docMk/>
              <pc:sldMasterMk cId="3209009192" sldId="2147483648"/>
              <pc:sldLayoutMk cId="2901329211" sldId="2147483650"/>
              <ac:spMk id="9" creationId="{F2B51D0E-2F6D-F954-2582-53BD03D72DEE}"/>
            </ac:spMkLst>
          </pc:spChg>
          <pc:picChg chg="del">
            <ac:chgData name="Nick Westerman" userId="5801d5d3-0131-441b-b461-d28eebf36fb2" providerId="ADAL" clId="{842909D8-6E71-47E6-9BF6-232D802B5909}" dt="2022-05-20T08:29:42.463" v="38" actId="478"/>
            <ac:picMkLst>
              <pc:docMk/>
              <pc:sldMasterMk cId="3209009192" sldId="2147483648"/>
              <pc:sldLayoutMk cId="2901329211" sldId="2147483650"/>
              <ac:picMk id="21" creationId="{AB5A45D0-169E-4F5D-8FD0-041ECB2EB253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3E8CA61-1900-44B7-A689-D0E9D460B4D3}"/>
              </a:ext>
            </a:extLst>
          </p:cNvPr>
          <p:cNvCxnSpPr>
            <a:cxnSpLocks/>
          </p:cNvCxnSpPr>
          <p:nvPr userDrawn="1"/>
        </p:nvCxnSpPr>
        <p:spPr>
          <a:xfrm>
            <a:off x="0" y="0"/>
            <a:ext cx="12192000" cy="0"/>
          </a:xfrm>
          <a:prstGeom prst="line">
            <a:avLst/>
          </a:prstGeom>
          <a:ln w="57150">
            <a:solidFill>
              <a:srgbClr val="43B5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B2655F-D803-46C9-BB91-398C56D769CC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rgbClr val="43B5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4BC511-6134-4865-ABF9-1731C60E2433}"/>
              </a:ext>
            </a:extLst>
          </p:cNvPr>
          <p:cNvCxnSpPr>
            <a:cxnSpLocks/>
          </p:cNvCxnSpPr>
          <p:nvPr userDrawn="1"/>
        </p:nvCxnSpPr>
        <p:spPr>
          <a:xfrm>
            <a:off x="0" y="-1"/>
            <a:ext cx="0" cy="6858001"/>
          </a:xfrm>
          <a:prstGeom prst="line">
            <a:avLst/>
          </a:prstGeom>
          <a:ln w="57150">
            <a:solidFill>
              <a:srgbClr val="43B5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DBF4012-3A8B-441C-ACE0-2C4718076BD6}"/>
              </a:ext>
            </a:extLst>
          </p:cNvPr>
          <p:cNvCxnSpPr>
            <a:cxnSpLocks/>
          </p:cNvCxnSpPr>
          <p:nvPr userDrawn="1"/>
        </p:nvCxnSpPr>
        <p:spPr>
          <a:xfrm>
            <a:off x="12192000" y="0"/>
            <a:ext cx="0" cy="6858001"/>
          </a:xfrm>
          <a:prstGeom prst="line">
            <a:avLst/>
          </a:prstGeom>
          <a:ln w="57150">
            <a:solidFill>
              <a:srgbClr val="43B5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329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5394723-953F-4899-AE2D-B225F2F191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950" y="441500"/>
            <a:ext cx="1143131" cy="46037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F2830A-B6AA-4281-9D37-0CB0E0C59C00}"/>
              </a:ext>
            </a:extLst>
          </p:cNvPr>
          <p:cNvCxnSpPr>
            <a:cxnSpLocks/>
          </p:cNvCxnSpPr>
          <p:nvPr userDrawn="1"/>
        </p:nvCxnSpPr>
        <p:spPr>
          <a:xfrm>
            <a:off x="-28575" y="0"/>
            <a:ext cx="12247200" cy="0"/>
          </a:xfrm>
          <a:prstGeom prst="line">
            <a:avLst/>
          </a:prstGeom>
          <a:ln w="57150">
            <a:solidFill>
              <a:srgbClr val="26C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392A56-F3C2-46AD-A3C5-98532959645A}"/>
              </a:ext>
            </a:extLst>
          </p:cNvPr>
          <p:cNvCxnSpPr>
            <a:cxnSpLocks/>
          </p:cNvCxnSpPr>
          <p:nvPr userDrawn="1"/>
        </p:nvCxnSpPr>
        <p:spPr>
          <a:xfrm>
            <a:off x="0" y="-1"/>
            <a:ext cx="0" cy="6858001"/>
          </a:xfrm>
          <a:prstGeom prst="line">
            <a:avLst/>
          </a:prstGeom>
          <a:ln w="57150">
            <a:solidFill>
              <a:srgbClr val="26C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D6CDC-6385-4447-87AF-F29B376491C7}"/>
              </a:ext>
            </a:extLst>
          </p:cNvPr>
          <p:cNvCxnSpPr>
            <a:cxnSpLocks/>
          </p:cNvCxnSpPr>
          <p:nvPr userDrawn="1"/>
        </p:nvCxnSpPr>
        <p:spPr>
          <a:xfrm>
            <a:off x="12192000" y="-1"/>
            <a:ext cx="0" cy="6858002"/>
          </a:xfrm>
          <a:prstGeom prst="line">
            <a:avLst/>
          </a:prstGeom>
          <a:ln w="57150">
            <a:solidFill>
              <a:srgbClr val="26C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86EED9F1-04D1-4C23-9DC7-FE8B039FEFE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34" y="179968"/>
            <a:ext cx="2010160" cy="10110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9D9235E-8189-4C07-BAFB-5898B40FBCD7}"/>
              </a:ext>
            </a:extLst>
          </p:cNvPr>
          <p:cNvSpPr txBox="1"/>
          <p:nvPr userDrawn="1"/>
        </p:nvSpPr>
        <p:spPr>
          <a:xfrm>
            <a:off x="521525" y="5801696"/>
            <a:ext cx="52111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5EB8"/>
                </a:solidFill>
                <a:effectLst/>
                <a:latin typeface="Frutiger LT 65 Bold" panose="020B08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 partners</a:t>
            </a:r>
            <a:endParaRPr lang="en-GB" sz="1400" dirty="0">
              <a:solidFill>
                <a:srgbClr val="005EB8"/>
              </a:solidFill>
              <a:effectLst/>
              <a:latin typeface="Frutiger LT 65 Bold" panose="020B0800000000000000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E2A6DE8-0C23-4EBA-845D-92C1210AC11C}"/>
              </a:ext>
            </a:extLst>
          </p:cNvPr>
          <p:cNvCxnSpPr>
            <a:cxnSpLocks/>
          </p:cNvCxnSpPr>
          <p:nvPr userDrawn="1"/>
        </p:nvCxnSpPr>
        <p:spPr>
          <a:xfrm>
            <a:off x="-28575" y="6838950"/>
            <a:ext cx="12247200" cy="0"/>
          </a:xfrm>
          <a:prstGeom prst="line">
            <a:avLst/>
          </a:prstGeom>
          <a:ln w="57150">
            <a:solidFill>
              <a:srgbClr val="26C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5D7CBD8-D6DB-1E85-C158-CAF620169459}"/>
              </a:ext>
            </a:extLst>
          </p:cNvPr>
          <p:cNvSpPr txBox="1"/>
          <p:nvPr userDrawn="1"/>
        </p:nvSpPr>
        <p:spPr>
          <a:xfrm>
            <a:off x="9854383" y="6206669"/>
            <a:ext cx="2108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5EB8"/>
                </a:solidFill>
                <a:effectLst/>
                <a:latin typeface="Frutiger LT 65 Bold" panose="020B08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#NHSConfedExpo</a:t>
            </a:r>
            <a:endParaRPr lang="en-GB" sz="1800" dirty="0">
              <a:solidFill>
                <a:srgbClr val="005EB8"/>
              </a:solidFill>
            </a:endParaRP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0B030DB3-3F5B-850F-EE04-40B66A600D3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46" y="6071370"/>
            <a:ext cx="2167990" cy="640643"/>
          </a:xfrm>
          <a:prstGeom prst="rect">
            <a:avLst/>
          </a:prstGeom>
        </p:spPr>
      </p:pic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652641A5-A48F-5347-72CE-A31D66A96C7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796" y="6224916"/>
            <a:ext cx="1378525" cy="33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0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F18C40-A957-41C7-8F1F-115627154278}"/>
              </a:ext>
            </a:extLst>
          </p:cNvPr>
          <p:cNvSpPr txBox="1"/>
          <p:nvPr/>
        </p:nvSpPr>
        <p:spPr>
          <a:xfrm>
            <a:off x="595246" y="1663221"/>
            <a:ext cx="105654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121A3D"/>
                </a:solidFill>
                <a:latin typeface="Frutiger LT 75 Black" pitchFamily="18" charset="0"/>
              </a:rPr>
              <a:t>NHS </a:t>
            </a:r>
            <a:r>
              <a:rPr lang="en-US" sz="5000" dirty="0" err="1">
                <a:solidFill>
                  <a:srgbClr val="121A3D"/>
                </a:solidFill>
                <a:latin typeface="Frutiger LT 75 Black" pitchFamily="18" charset="0"/>
              </a:rPr>
              <a:t>ConfedExpo</a:t>
            </a:r>
            <a:r>
              <a:rPr lang="en-US" sz="5000">
                <a:solidFill>
                  <a:srgbClr val="121A3D"/>
                </a:solidFill>
                <a:latin typeface="Frutiger LT 75 Black" pitchFamily="18" charset="0"/>
              </a:rPr>
              <a:t> </a:t>
            </a:r>
            <a:endParaRPr lang="en-US" sz="5000" dirty="0">
              <a:solidFill>
                <a:srgbClr val="121A3D"/>
              </a:solidFill>
              <a:latin typeface="Frutiger LT 75 Black" pitchFamily="18" charset="0"/>
            </a:endParaRPr>
          </a:p>
          <a:p>
            <a:r>
              <a:rPr lang="en-GB" sz="2400" b="0" i="0" dirty="0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Lorem ipsum </a:t>
            </a:r>
            <a:r>
              <a:rPr lang="en-GB" sz="2400" b="0" i="0" dirty="0" err="1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dolor</a:t>
            </a:r>
            <a:r>
              <a:rPr lang="en-GB" sz="2400" b="0" i="0" dirty="0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 sit </a:t>
            </a:r>
            <a:r>
              <a:rPr lang="en-GB" sz="2400" b="0" i="0" dirty="0" err="1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amet</a:t>
            </a:r>
            <a:r>
              <a:rPr lang="en-GB" sz="2400" b="0" i="0" dirty="0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, </a:t>
            </a:r>
            <a:r>
              <a:rPr lang="en-GB" sz="2400" b="0" i="0" dirty="0" err="1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consectetur</a:t>
            </a:r>
            <a:r>
              <a:rPr lang="en-GB" sz="2400" b="0" i="0" dirty="0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 </a:t>
            </a:r>
            <a:r>
              <a:rPr lang="en-GB" sz="2400" b="0" i="0" dirty="0" err="1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adipiscing</a:t>
            </a:r>
            <a:r>
              <a:rPr lang="en-GB" sz="2400" b="0" i="0" dirty="0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 </a:t>
            </a:r>
            <a:r>
              <a:rPr lang="en-GB" sz="2400" b="0" i="0" dirty="0" err="1">
                <a:solidFill>
                  <a:srgbClr val="121A3D"/>
                </a:solidFill>
                <a:effectLst/>
                <a:latin typeface="Frutiger LT 45 Light" panose="020B0500000000000000" pitchFamily="34" charset="0"/>
              </a:rPr>
              <a:t>elit</a:t>
            </a:r>
            <a:endParaRPr lang="en-GB" sz="2400" dirty="0">
              <a:solidFill>
                <a:srgbClr val="121A3D"/>
              </a:solidFill>
              <a:latin typeface="Frutiger LT 45 Light" panose="020B0500000000000000" pitchFamily="34" charset="0"/>
            </a:endParaRPr>
          </a:p>
          <a:p>
            <a:endParaRPr lang="en-GB" dirty="0">
              <a:solidFill>
                <a:srgbClr val="005EB8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5EB8"/>
                </a:solidFill>
                <a:latin typeface="Frutiger LT 55 Roman" panose="02000503040000020004" pitchFamily="2" charset="0"/>
              </a:rPr>
              <a:t>No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sed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do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eiusmod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tempor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incididunt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ut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labore et dolore magna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aliqua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. Ut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enim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ad minim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veniam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,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quis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nostrud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exercitation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ullamco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laboris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nisi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ut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aliquip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ex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ea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commodo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consequat</a:t>
            </a:r>
            <a:r>
              <a:rPr lang="en-US" sz="2400" dirty="0">
                <a:solidFill>
                  <a:srgbClr val="005EB8"/>
                </a:solidFill>
                <a:latin typeface="Frutiger LT 55 Roman" panose="02000503040000020004" pitchFamily="2" charset="0"/>
              </a:rPr>
              <a:t>. </a:t>
            </a:r>
          </a:p>
          <a:p>
            <a:pPr>
              <a:spcAft>
                <a:spcPts val="600"/>
              </a:spcAft>
            </a:pPr>
            <a:endParaRPr lang="en-US" sz="2400" dirty="0">
              <a:solidFill>
                <a:srgbClr val="005EB8"/>
              </a:solidFill>
              <a:latin typeface="Frutiger LT 55 Roman" panose="02000503040000020004" pitchFamily="2" charset="0"/>
            </a:endParaRPr>
          </a:p>
          <a:p>
            <a:pPr>
              <a:spcAft>
                <a:spcPts val="600"/>
              </a:spcAft>
            </a:pP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Duis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aute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irure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dolor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in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reprehenderit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in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voluptate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velit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esse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cillum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dolore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eu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fugiat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nulla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 </a:t>
            </a:r>
            <a:r>
              <a:rPr lang="en-GB" sz="2400" b="0" i="0" dirty="0" err="1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pariatur</a:t>
            </a:r>
            <a:r>
              <a:rPr lang="en-GB" sz="2400" b="0" i="0" dirty="0">
                <a:solidFill>
                  <a:srgbClr val="005EB8"/>
                </a:solidFill>
                <a:effectLst/>
                <a:latin typeface="Frutiger LT Std 55 Roman" panose="020B0602020204020204" pitchFamily="34" charset="0"/>
              </a:rPr>
              <a:t>. </a:t>
            </a:r>
            <a:endParaRPr lang="it-IT" dirty="0">
              <a:solidFill>
                <a:srgbClr val="005EB8"/>
              </a:solidFill>
              <a:latin typeface="Frutiger LT Std 55 Roman" panose="020B06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4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94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8B6BF6B126CE4E923682A51BAC6CE8" ma:contentTypeVersion="11" ma:contentTypeDescription="Create a new document." ma:contentTypeScope="" ma:versionID="71593de5a74ea4c8ea2882451afb9446">
  <xsd:schema xmlns:xsd="http://www.w3.org/2001/XMLSchema" xmlns:xs="http://www.w3.org/2001/XMLSchema" xmlns:p="http://schemas.microsoft.com/office/2006/metadata/properties" xmlns:ns2="c9c94383-a209-402a-90cd-3887921545f9" xmlns:ns3="38f418e0-c0b2-4845-aaec-3ef8ce2d4666" targetNamespace="http://schemas.microsoft.com/office/2006/metadata/properties" ma:root="true" ma:fieldsID="ab9cba3a118c85b9729ebf0d3f481307" ns2:_="" ns3:_="">
    <xsd:import namespace="c9c94383-a209-402a-90cd-3887921545f9"/>
    <xsd:import namespace="38f418e0-c0b2-4845-aaec-3ef8ce2d46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94383-a209-402a-90cd-3887921545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418e0-c0b2-4845-aaec-3ef8ce2d46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16AFF1-37DB-42A0-8638-8DE887D555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2AF41D-6EF5-4304-A073-719BE5BD0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c94383-a209-402a-90cd-3887921545f9"/>
    <ds:schemaRef ds:uri="38f418e0-c0b2-4845-aaec-3ef8ce2d46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C3DF56-52E9-4500-9873-38D1E49D14DB}">
  <ds:schemaRefs>
    <ds:schemaRef ds:uri="http://schemas.microsoft.com/office/2006/metadata/properties"/>
    <ds:schemaRef ds:uri="http://purl.org/dc/elements/1.1/"/>
    <ds:schemaRef ds:uri="http://www.w3.org/XML/1998/namespace"/>
    <ds:schemaRef ds:uri="539b0930-7082-45da-8c84-528de4e1b14d"/>
    <ds:schemaRef ds:uri="cd83aa4d-cc96-43d8-8fa6-7417656749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Frutiger LT 45 Light</vt:lpstr>
      <vt:lpstr>Frutiger LT 55 Roman</vt:lpstr>
      <vt:lpstr>Frutiger LT 65 Bold</vt:lpstr>
      <vt:lpstr>Frutiger LT 75 Black</vt:lpstr>
      <vt:lpstr>Frutiger LT Std 55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Brassington</dc:creator>
  <cp:lastModifiedBy>Nick Westerman</cp:lastModifiedBy>
  <cp:revision>28</cp:revision>
  <dcterms:created xsi:type="dcterms:W3CDTF">2020-02-28T15:22:58Z</dcterms:created>
  <dcterms:modified xsi:type="dcterms:W3CDTF">2022-05-20T09:38:23Z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0x010100488B6BF6B126CE4E923682A51BAC6CE8</vt:lpwstr>
  </property>
</Properties>
</file>