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ECEEF2"/>
    <a:srgbClr val="F17420"/>
    <a:srgbClr val="CCCCCC"/>
    <a:srgbClr val="1B2825"/>
    <a:srgbClr val="EC4F13"/>
    <a:srgbClr val="CBD4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45"/>
    <p:restoredTop sz="94589"/>
  </p:normalViewPr>
  <p:slideViewPr>
    <p:cSldViewPr snapToGrid="0" showGuides="1">
      <p:cViewPr varScale="1">
        <p:scale>
          <a:sx n="75" d="100"/>
          <a:sy n="75" d="100"/>
        </p:scale>
        <p:origin x="43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4" d="100"/>
          <a:sy n="114" d="100"/>
        </p:scale>
        <p:origin x="3136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en-AE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CCC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9BA-3649-8819-B68F3E7D24E7}"/>
              </c:ext>
            </c:extLst>
          </c:dPt>
          <c:dPt>
            <c:idx val="1"/>
            <c:invertIfNegative val="0"/>
            <c:bubble3D val="0"/>
            <c:spPr>
              <a:solidFill>
                <a:srgbClr val="CCCC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9BA-3649-8819-B68F3E7D24E7}"/>
              </c:ext>
            </c:extLst>
          </c:dPt>
          <c:dPt>
            <c:idx val="2"/>
            <c:invertIfNegative val="0"/>
            <c:bubble3D val="0"/>
            <c:spPr>
              <a:solidFill>
                <a:srgbClr val="CCCC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9BA-3649-8819-B68F3E7D24E7}"/>
              </c:ext>
            </c:extLst>
          </c:dPt>
          <c:dPt>
            <c:idx val="3"/>
            <c:invertIfNegative val="0"/>
            <c:bubble3D val="0"/>
            <c:spPr>
              <a:solidFill>
                <a:srgbClr val="CCCC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9BA-3649-8819-B68F3E7D24E7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BA-3649-8819-B68F3E7D24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1B282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BA-3649-8819-B68F3E7D24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F1742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BA-3649-8819-B68F3E7D2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2115814544"/>
        <c:axId val="2115445360"/>
      </c:barChart>
      <c:catAx>
        <c:axId val="211581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AE"/>
          </a:p>
        </c:txPr>
        <c:crossAx val="2115445360"/>
        <c:crosses val="autoZero"/>
        <c:auto val="1"/>
        <c:lblAlgn val="ctr"/>
        <c:lblOffset val="100"/>
        <c:noMultiLvlLbl val="0"/>
      </c:catAx>
      <c:valAx>
        <c:axId val="211544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AE"/>
          </a:p>
        </c:txPr>
        <c:crossAx val="211581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en-A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A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015386C-0E3F-29C7-7128-993AC8BE856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A2B795-2FCD-3348-A479-8A02C88C732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6E4E63-03CC-8C41-82DA-CC5BCE653649}" type="datetimeFigureOut">
              <a:rPr lang="en-AE" smtClean="0"/>
              <a:t>07/09/2026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8BE6AF-789F-2B10-8458-A79C466B0F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F73F7F-A3BA-4DDA-5285-DB00E342DD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7D312E-4B7B-4649-B69D-61EBD7EA351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594340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25CC2F-6EE6-544D-A012-86A83A820103}" type="datetimeFigureOut">
              <a:rPr lang="en-AE" smtClean="0"/>
              <a:t>07/09/2026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CF365-C6AA-7B49-BE65-D4C3527D1B8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427708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6AE67-7061-8533-14E3-02C831F95B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5899" t="36396" r="1650" b="7940"/>
          <a:stretch>
            <a:fillRect/>
          </a:stretch>
        </p:blipFill>
        <p:spPr>
          <a:xfrm rot="16200000">
            <a:off x="2684930" y="-2684930"/>
            <a:ext cx="6858001" cy="122278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F3F3E1-C847-AD68-6B5A-D6C07005D7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31095" t="5572" r="39908" b="56871"/>
          <a:stretch>
            <a:fillRect/>
          </a:stretch>
        </p:blipFill>
        <p:spPr>
          <a:xfrm flipH="1">
            <a:off x="4843837" y="486108"/>
            <a:ext cx="7384024" cy="63860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AD023A-362E-4C8A-6EBB-719EFB99DF3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35000" y="635001"/>
            <a:ext cx="1833095" cy="1016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ECD180-C230-83E7-9E00-FAB583F13602}"/>
              </a:ext>
            </a:extLst>
          </p:cNvPr>
          <p:cNvSpPr txBox="1"/>
          <p:nvPr userDrawn="1"/>
        </p:nvSpPr>
        <p:spPr>
          <a:xfrm>
            <a:off x="8973944" y="1039796"/>
            <a:ext cx="2657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i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</a:t>
            </a:r>
            <a:r>
              <a:rPr lang="en-AE" sz="1800" b="1" i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wnsummit.com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7E24FBF-A8E1-B0B8-925A-056E5466A9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221" y="2709514"/>
            <a:ext cx="6901404" cy="1297120"/>
          </a:xfrm>
          <a:prstGeom prst="rect">
            <a:avLst/>
          </a:prstGeom>
        </p:spPr>
        <p:txBody>
          <a:bodyPr anchor="t"/>
          <a:lstStyle>
            <a:lvl1pPr marL="15875" indent="-244475" algn="l" rtl="0">
              <a:lnSpc>
                <a:spcPct val="100000"/>
              </a:lnSpc>
              <a:buNone/>
              <a:tabLst/>
              <a:defRPr sz="4400" b="0" i="0">
                <a:solidFill>
                  <a:srgbClr val="F1742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title 		 Roboto – 44pt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63E5CDEA-01BB-D07C-0DB6-DA1D78156D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221" y="4246778"/>
            <a:ext cx="6901404" cy="699316"/>
          </a:xfrm>
          <a:prstGeom prst="rect">
            <a:avLst/>
          </a:prstGeom>
        </p:spPr>
        <p:txBody>
          <a:bodyPr anchor="t"/>
          <a:lstStyle>
            <a:lvl1pPr marL="15875" indent="0" algn="l" rtl="0">
              <a:lnSpc>
                <a:spcPts val="2580"/>
              </a:lnSpc>
              <a:buNone/>
              <a:tabLst/>
              <a:defRPr sz="3200" b="1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subtitle - Roboto – 32pt</a:t>
            </a:r>
          </a:p>
          <a:p>
            <a:pPr lvl="0"/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9A53DD62-7DBD-09D5-128A-B660546E09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2221" y="5186239"/>
            <a:ext cx="5442530" cy="331462"/>
          </a:xfrm>
          <a:prstGeom prst="rect">
            <a:avLst/>
          </a:prstGeom>
        </p:spPr>
        <p:txBody>
          <a:bodyPr anchor="t"/>
          <a:lstStyle>
            <a:lvl1pPr marL="15875" indent="0" algn="l" rtl="0">
              <a:lnSpc>
                <a:spcPts val="2580"/>
              </a:lnSpc>
              <a:buNone/>
              <a:tabLst/>
              <a:defRPr sz="2400" b="1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First Name Last Name (Roboto - 24pt)</a:t>
            </a:r>
          </a:p>
          <a:p>
            <a:pPr lvl="0"/>
            <a:endParaRPr lang="en-US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CD42230E-417B-26F6-6B62-73618A89E3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1648" y="5930612"/>
            <a:ext cx="5175657" cy="292388"/>
          </a:xfrm>
          <a:prstGeom prst="rect">
            <a:avLst/>
          </a:prstGeom>
        </p:spPr>
        <p:txBody>
          <a:bodyPr tIns="0" anchor="t"/>
          <a:lstStyle>
            <a:lvl1pPr marL="15875" indent="0" algn="l" rtl="0">
              <a:lnSpc>
                <a:spcPts val="2580"/>
              </a:lnSpc>
              <a:buNone/>
              <a:tabLst/>
              <a:defRPr sz="1800" b="1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Company (Roboto – 18pt)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8C3E1411-E94F-A072-7C41-1DEF12680A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647" y="5626872"/>
            <a:ext cx="5175657" cy="289581"/>
          </a:xfrm>
          <a:prstGeom prst="rect">
            <a:avLst/>
          </a:prstGeom>
        </p:spPr>
        <p:txBody>
          <a:bodyPr tIns="0" bIns="0" anchor="t"/>
          <a:lstStyle>
            <a:lvl1pPr marL="15875" indent="0" algn="l" rtl="0">
              <a:lnSpc>
                <a:spcPts val="2580"/>
              </a:lnSpc>
              <a:buNone/>
              <a:tabLst/>
              <a:defRPr sz="20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b="0" i="0" dirty="0">
                <a:latin typeface="Open Sauce One Medium" pitchFamily="2" charset="77"/>
              </a:rPr>
              <a:t>Job title (Roboto – 20pt)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CBAA45-7AC4-0F4D-0884-27405C375BDA}"/>
              </a:ext>
            </a:extLst>
          </p:cNvPr>
          <p:cNvSpPr txBox="1"/>
          <p:nvPr userDrawn="1"/>
        </p:nvSpPr>
        <p:spPr>
          <a:xfrm>
            <a:off x="3604550" y="847237"/>
            <a:ext cx="1950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AE" sz="1800" b="0" i="0" dirty="0">
                <a:solidFill>
                  <a:srgbClr val="F1742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Resilience</a:t>
            </a:r>
          </a:p>
          <a:p>
            <a:pPr algn="l">
              <a:lnSpc>
                <a:spcPct val="100000"/>
              </a:lnSpc>
            </a:pPr>
            <a:r>
              <a:rPr lang="en-AE" sz="1800" b="0" i="0" dirty="0">
                <a:solidFill>
                  <a:srgbClr val="F1742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Nexus</a:t>
            </a:r>
          </a:p>
          <a:p>
            <a:pPr algn="l">
              <a:lnSpc>
                <a:spcPct val="100000"/>
              </a:lnSpc>
            </a:pPr>
            <a:r>
              <a:rPr lang="en-AE" sz="1800" b="0" i="0" dirty="0">
                <a:solidFill>
                  <a:srgbClr val="F1742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Summit 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E236B15-250B-4210-5C3F-922539BE8E71}"/>
              </a:ext>
            </a:extLst>
          </p:cNvPr>
          <p:cNvCxnSpPr/>
          <p:nvPr userDrawn="1"/>
        </p:nvCxnSpPr>
        <p:spPr>
          <a:xfrm>
            <a:off x="3086610" y="850001"/>
            <a:ext cx="0" cy="9643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4788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6AE67-7061-8533-14E3-02C831F95B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69172" t="47361" b="31241"/>
          <a:stretch>
            <a:fillRect/>
          </a:stretch>
        </p:blipFill>
        <p:spPr>
          <a:xfrm rot="16200000">
            <a:off x="2667001" y="-2667000"/>
            <a:ext cx="6858000" cy="12192000"/>
          </a:xfrm>
          <a:prstGeom prst="rect">
            <a:avLst/>
          </a:prstGeom>
        </p:spPr>
      </p:pic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EAC1ABF1-F430-91DE-E17D-EBD67435EC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77307" y="2159000"/>
            <a:ext cx="6379693" cy="4064000"/>
          </a:xfrm>
          <a:prstGeom prst="rect">
            <a:avLst/>
          </a:prstGeom>
        </p:spPr>
        <p:txBody>
          <a:bodyPr lIns="180000" tIns="72000" rIns="180000" bIns="0" anchor="t"/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marR="0" indent="-228600" algn="l" rtl="0" eaLnBrk="1" fontAlgn="auto" latinLnBrk="0" hangingPunct="1">
              <a:spcBef>
                <a:spcPts val="1000"/>
              </a:spcBef>
              <a:buNone/>
            </a:pPr>
            <a:r>
              <a:rPr lang="en-US" dirty="0">
                <a:effectLst/>
              </a:rPr>
              <a:t>Click to add biography (Roboto – 18pt)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B8FD10A7-E689-63C8-B97F-4F77A54384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3945" y="4763395"/>
            <a:ext cx="3957430" cy="548248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1742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marR="0" indent="-228600" algn="l" rtl="0" eaLnBrk="1" fontAlgn="auto" latinLnBrk="0" hangingPunct="1">
              <a:spcBef>
                <a:spcPts val="1000"/>
              </a:spcBef>
              <a:buNone/>
            </a:pPr>
            <a:r>
              <a:rPr lang="en-US" dirty="0">
                <a:effectLst/>
              </a:rPr>
              <a:t>First Name Last long Name</a:t>
            </a:r>
            <a:endParaRPr lang="en-AE" dirty="0">
              <a:effectLst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3FB83D1-83B5-A4B4-CE98-D4CA1BB1E509}"/>
              </a:ext>
            </a:extLst>
          </p:cNvPr>
          <p:cNvGrpSpPr/>
          <p:nvPr userDrawn="1"/>
        </p:nvGrpSpPr>
        <p:grpSpPr>
          <a:xfrm>
            <a:off x="2090617" y="6294294"/>
            <a:ext cx="133177" cy="94170"/>
            <a:chOff x="2244503" y="5585662"/>
            <a:chExt cx="133177" cy="9417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3C879AC-2E9E-F488-82E3-63C0E88A76D3}"/>
                </a:ext>
              </a:extLst>
            </p:cNvPr>
            <p:cNvSpPr/>
            <p:nvPr userDrawn="1"/>
          </p:nvSpPr>
          <p:spPr>
            <a:xfrm rot="2700000">
              <a:off x="2264007" y="5585662"/>
              <a:ext cx="94170" cy="94170"/>
            </a:xfrm>
            <a:custGeom>
              <a:avLst/>
              <a:gdLst>
                <a:gd name="csX0" fmla="*/ 0 w 182443"/>
                <a:gd name="csY0" fmla="*/ 0 h 182443"/>
                <a:gd name="csX1" fmla="*/ 182443 w 182443"/>
                <a:gd name="csY1" fmla="*/ 0 h 182443"/>
                <a:gd name="csX2" fmla="*/ 182443 w 182443"/>
                <a:gd name="csY2" fmla="*/ 182443 h 182443"/>
                <a:gd name="csX3" fmla="*/ 0 w 182443"/>
                <a:gd name="csY3" fmla="*/ 182443 h 182443"/>
                <a:gd name="csX4" fmla="*/ 0 w 182443"/>
                <a:gd name="csY4" fmla="*/ 0 h 182443"/>
                <a:gd name="csX0" fmla="*/ 0 w 182443"/>
                <a:gd name="csY0" fmla="*/ 182443 h 273883"/>
                <a:gd name="csX1" fmla="*/ 0 w 182443"/>
                <a:gd name="csY1" fmla="*/ 0 h 273883"/>
                <a:gd name="csX2" fmla="*/ 182443 w 182443"/>
                <a:gd name="csY2" fmla="*/ 0 h 273883"/>
                <a:gd name="csX3" fmla="*/ 182443 w 182443"/>
                <a:gd name="csY3" fmla="*/ 182443 h 273883"/>
                <a:gd name="csX4" fmla="*/ 91440 w 182443"/>
                <a:gd name="csY4" fmla="*/ 273883 h 273883"/>
                <a:gd name="csX0" fmla="*/ 0 w 182443"/>
                <a:gd name="csY0" fmla="*/ 182443 h 182443"/>
                <a:gd name="csX1" fmla="*/ 0 w 182443"/>
                <a:gd name="csY1" fmla="*/ 0 h 182443"/>
                <a:gd name="csX2" fmla="*/ 182443 w 182443"/>
                <a:gd name="csY2" fmla="*/ 0 h 182443"/>
                <a:gd name="csX3" fmla="*/ 182443 w 182443"/>
                <a:gd name="csY3" fmla="*/ 182443 h 182443"/>
                <a:gd name="csX0" fmla="*/ 0 w 182443"/>
                <a:gd name="csY0" fmla="*/ 0 h 182443"/>
                <a:gd name="csX1" fmla="*/ 182443 w 182443"/>
                <a:gd name="csY1" fmla="*/ 0 h 182443"/>
                <a:gd name="csX2" fmla="*/ 182443 w 182443"/>
                <a:gd name="csY2" fmla="*/ 182443 h 1824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82443" h="182443">
                  <a:moveTo>
                    <a:pt x="0" y="0"/>
                  </a:moveTo>
                  <a:lnTo>
                    <a:pt x="182443" y="0"/>
                  </a:lnTo>
                  <a:lnTo>
                    <a:pt x="182443" y="182443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44FBDB9-83AC-C40B-D18D-53AEA73C4875}"/>
                </a:ext>
              </a:extLst>
            </p:cNvPr>
            <p:cNvCxnSpPr>
              <a:cxnSpLocks/>
              <a:stCxn id="14" idx="1"/>
            </p:cNvCxnSpPr>
            <p:nvPr userDrawn="1"/>
          </p:nvCxnSpPr>
          <p:spPr>
            <a:xfrm flipH="1">
              <a:off x="2244503" y="5632747"/>
              <a:ext cx="133177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6A193764-1F9B-9CC4-1C6B-24F2E76C1B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1367" y="5865327"/>
            <a:ext cx="3910009" cy="292388"/>
          </a:xfrm>
          <a:prstGeom prst="rect">
            <a:avLst/>
          </a:prstGeom>
        </p:spPr>
        <p:txBody>
          <a:bodyPr tIns="0" anchor="t"/>
          <a:lstStyle>
            <a:lvl1pPr marL="15875" indent="0" algn="l" rtl="0">
              <a:lnSpc>
                <a:spcPts val="2580"/>
              </a:lnSpc>
              <a:buNone/>
              <a:tabLst/>
              <a:defRPr sz="1800" b="1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Company (Roboto – 18pt)</a:t>
            </a:r>
          </a:p>
          <a:p>
            <a:pPr lvl="0"/>
            <a:endParaRPr lang="en-US" dirty="0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0DC2412A-6209-54C2-BA06-AD7118B37B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1366" y="5561587"/>
            <a:ext cx="3910009" cy="289581"/>
          </a:xfrm>
          <a:prstGeom prst="rect">
            <a:avLst/>
          </a:prstGeom>
        </p:spPr>
        <p:txBody>
          <a:bodyPr tIns="0" bIns="0" anchor="t"/>
          <a:lstStyle>
            <a:lvl1pPr marL="15875" indent="0" algn="l" rtl="0">
              <a:lnSpc>
                <a:spcPts val="2580"/>
              </a:lnSpc>
              <a:buNone/>
              <a:tabLst/>
              <a:defRPr sz="20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b="0" i="0" dirty="0">
                <a:latin typeface="Open Sauce One Medium" pitchFamily="2" charset="77"/>
              </a:rPr>
              <a:t>Job title (Roboto – 20pt)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9EC4E8E-609C-7A19-F413-C9FBF3E291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2660" y="411104"/>
            <a:ext cx="1094339" cy="606542"/>
          </a:xfrm>
          <a:prstGeom prst="rect">
            <a:avLst/>
          </a:prstGeom>
        </p:spPr>
      </p:pic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03A5ACA-A568-1B7C-CC99-B7DBA70666C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5528" y="2101983"/>
            <a:ext cx="2356614" cy="2356614"/>
          </a:xfrm>
          <a:prstGeom prst="ellipse">
            <a:avLst/>
          </a:prstGeom>
        </p:spPr>
        <p:txBody>
          <a:bodyPr/>
          <a:lstStyle/>
          <a:p>
            <a:endParaRPr lang="en-AE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33E9980-1E61-9C99-2154-040445605AC8}"/>
              </a:ext>
            </a:extLst>
          </p:cNvPr>
          <p:cNvCxnSpPr/>
          <p:nvPr userDrawn="1"/>
        </p:nvCxnSpPr>
        <p:spPr>
          <a:xfrm flipH="1">
            <a:off x="605528" y="1292826"/>
            <a:ext cx="10951472" cy="0"/>
          </a:xfrm>
          <a:prstGeom prst="line">
            <a:avLst/>
          </a:prstGeom>
          <a:ln w="6350"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3BDD9D3A-F55D-57AA-BB36-4B335A187373}"/>
              </a:ext>
            </a:extLst>
          </p:cNvPr>
          <p:cNvSpPr txBox="1"/>
          <p:nvPr userDrawn="1"/>
        </p:nvSpPr>
        <p:spPr>
          <a:xfrm>
            <a:off x="568037" y="556386"/>
            <a:ext cx="552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E" b="1" i="0" dirty="0">
                <a:solidFill>
                  <a:srgbClr val="F17420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Resilience Nexus Summit   </a:t>
            </a:r>
          </a:p>
        </p:txBody>
      </p:sp>
    </p:spTree>
    <p:extLst>
      <p:ext uri="{BB962C8B-B14F-4D97-AF65-F5344CB8AC3E}">
        <p14:creationId xmlns:p14="http://schemas.microsoft.com/office/powerpoint/2010/main" val="358736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4334F7D-506D-3C22-8BE3-424B828B58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5899" t="36396" r="1650" b="7940"/>
          <a:stretch>
            <a:fillRect/>
          </a:stretch>
        </p:blipFill>
        <p:spPr>
          <a:xfrm rot="5400000">
            <a:off x="2684930" y="-2684930"/>
            <a:ext cx="6858001" cy="122278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547A82-75BE-C3FF-77D5-F060116468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2016128" y="3607346"/>
            <a:ext cx="3098800" cy="3098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2A4ACE-1C13-4964-385E-1A22DB1A3AE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9027" b="37453"/>
          <a:stretch>
            <a:fillRect/>
          </a:stretch>
        </p:blipFill>
        <p:spPr>
          <a:xfrm>
            <a:off x="0" y="2511188"/>
            <a:ext cx="12192001" cy="434681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8D6320-5037-683F-04D3-5FC1AFB3BE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16128" y="2139723"/>
            <a:ext cx="8159747" cy="1839089"/>
          </a:xfrm>
          <a:prstGeom prst="rect">
            <a:avLst/>
          </a:prstGeom>
          <a:noFill/>
        </p:spPr>
        <p:txBody>
          <a:bodyPr lIns="0" tIns="72000" rIns="0" bIns="72000" numCol="1" anchor="ctr"/>
          <a:lstStyle>
            <a:lvl1pPr marL="11113" marR="0" indent="-11113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 typeface="Courier New" panose="02070309020205020404" pitchFamily="49" charset="0"/>
              <a:buNone/>
              <a:tabLst/>
              <a:defRPr sz="36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b="0" i="0" dirty="0">
                <a:latin typeface="Roboto Medium" panose="02000000000000000000" pitchFamily="2" charset="0"/>
                <a:ea typeface="Roboto Medium" panose="02000000000000000000" pitchFamily="2" charset="0"/>
              </a:rPr>
              <a:t>Click to add Divider/Section title – Roboto – 36pt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01C467-1FA6-6256-6A38-B8AF49A667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462363" y="411104"/>
            <a:ext cx="1094635" cy="60654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CEE8CE-7D7F-D0A4-8102-BC3A21342E4F}"/>
              </a:ext>
            </a:extLst>
          </p:cNvPr>
          <p:cNvCxnSpPr/>
          <p:nvPr userDrawn="1"/>
        </p:nvCxnSpPr>
        <p:spPr>
          <a:xfrm flipH="1">
            <a:off x="605528" y="1292826"/>
            <a:ext cx="10951472" cy="0"/>
          </a:xfrm>
          <a:prstGeom prst="line">
            <a:avLst/>
          </a:prstGeom>
          <a:ln w="6350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912DAAF-C664-F588-2298-964CC01E5094}"/>
              </a:ext>
            </a:extLst>
          </p:cNvPr>
          <p:cNvSpPr txBox="1"/>
          <p:nvPr userDrawn="1"/>
        </p:nvSpPr>
        <p:spPr>
          <a:xfrm>
            <a:off x="568037" y="556386"/>
            <a:ext cx="552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E" b="1" i="0" dirty="0">
                <a:solidFill>
                  <a:schemeClr val="bg1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Resilience Nexus Summit   </a:t>
            </a:r>
          </a:p>
        </p:txBody>
      </p:sp>
    </p:spTree>
    <p:extLst>
      <p:ext uri="{BB962C8B-B14F-4D97-AF65-F5344CB8AC3E}">
        <p14:creationId xmlns:p14="http://schemas.microsoft.com/office/powerpoint/2010/main" val="3726169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B86BBC8-C47D-0E4F-28D8-4750767CD3F0}"/>
              </a:ext>
            </a:extLst>
          </p:cNvPr>
          <p:cNvSpPr/>
          <p:nvPr userDrawn="1"/>
        </p:nvSpPr>
        <p:spPr>
          <a:xfrm rot="1080000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01339D-F7BB-8F09-4AC2-C103325CC2ED}"/>
              </a:ext>
            </a:extLst>
          </p:cNvPr>
          <p:cNvSpPr txBox="1"/>
          <p:nvPr userDrawn="1"/>
        </p:nvSpPr>
        <p:spPr>
          <a:xfrm>
            <a:off x="3556524" y="1401032"/>
            <a:ext cx="106257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0" dirty="0">
                <a:solidFill>
                  <a:schemeClr val="bg1"/>
                </a:solidFill>
                <a:latin typeface="Open Sauce One" pitchFamily="2" charset="77"/>
                <a:ea typeface="Roboto" pitchFamily="2" charset="0"/>
              </a:rPr>
              <a:t>Agenda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C67D87-8593-C547-2DDE-9695134219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2660" y="411104"/>
            <a:ext cx="1094339" cy="60654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0C944D-D654-AD32-86D5-296CF3BB0428}"/>
              </a:ext>
            </a:extLst>
          </p:cNvPr>
          <p:cNvCxnSpPr/>
          <p:nvPr userDrawn="1"/>
        </p:nvCxnSpPr>
        <p:spPr>
          <a:xfrm flipH="1">
            <a:off x="605528" y="1292826"/>
            <a:ext cx="10951472" cy="0"/>
          </a:xfrm>
          <a:prstGeom prst="line">
            <a:avLst/>
          </a:prstGeom>
          <a:ln w="6350"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7016CFC-1DD1-384C-85A9-9A139C811018}"/>
              </a:ext>
            </a:extLst>
          </p:cNvPr>
          <p:cNvSpPr txBox="1"/>
          <p:nvPr userDrawn="1"/>
        </p:nvSpPr>
        <p:spPr>
          <a:xfrm>
            <a:off x="568037" y="1482105"/>
            <a:ext cx="5527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E" sz="2800" b="1" i="0" dirty="0">
                <a:solidFill>
                  <a:srgbClr val="F1742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AGENDA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0587573-A896-37B3-5CE5-6946D916A3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2194603"/>
            <a:ext cx="10922000" cy="4028397"/>
          </a:xfrm>
          <a:prstGeom prst="rect">
            <a:avLst/>
          </a:prstGeom>
        </p:spPr>
        <p:txBody>
          <a:bodyPr numCol="3"/>
          <a:lstStyle>
            <a:lvl1pPr>
              <a:defRPr sz="1800" b="1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Agenda (Roboto – 24pt)</a:t>
            </a:r>
          </a:p>
          <a:p>
            <a:pPr lvl="1"/>
            <a:r>
              <a:rPr lang="en-US" dirty="0"/>
              <a:t>Second level (Roboto – 20pt)</a:t>
            </a:r>
          </a:p>
          <a:p>
            <a:pPr lvl="1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924BF6-F4F4-2C10-69AC-08077319E393}"/>
              </a:ext>
            </a:extLst>
          </p:cNvPr>
          <p:cNvSpPr txBox="1"/>
          <p:nvPr userDrawn="1"/>
        </p:nvSpPr>
        <p:spPr>
          <a:xfrm>
            <a:off x="568037" y="556386"/>
            <a:ext cx="552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E" b="1" i="0" dirty="0">
                <a:solidFill>
                  <a:srgbClr val="F17420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Resilience Nexus Summit </a:t>
            </a:r>
          </a:p>
        </p:txBody>
      </p:sp>
    </p:spTree>
    <p:extLst>
      <p:ext uri="{BB962C8B-B14F-4D97-AF65-F5344CB8AC3E}">
        <p14:creationId xmlns:p14="http://schemas.microsoft.com/office/powerpoint/2010/main" val="3219385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6AF51C-2D76-EF80-98AB-1D5C55F4CF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5000" y="1651000"/>
            <a:ext cx="10951472" cy="1016000"/>
          </a:xfrm>
          <a:prstGeom prst="rect">
            <a:avLst/>
          </a:prstGeom>
        </p:spPr>
        <p:txBody>
          <a:bodyPr/>
          <a:lstStyle>
            <a:lvl1pPr marL="15875" indent="-15875">
              <a:lnSpc>
                <a:spcPct val="100000"/>
              </a:lnSpc>
              <a:buNone/>
              <a:tabLst/>
              <a:defRPr sz="3200" b="0" i="0">
                <a:solidFill>
                  <a:srgbClr val="F1742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add title (Roboto – 32pt)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F2C3C39-90DF-61C3-0615-2250DB18CA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5000" y="3124202"/>
            <a:ext cx="10922000" cy="3098798"/>
          </a:xfrm>
          <a:prstGeom prst="rect">
            <a:avLst/>
          </a:prstGeom>
        </p:spPr>
        <p:txBody>
          <a:bodyPr/>
          <a:lstStyle>
            <a:lvl1pPr marL="15875" marR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15875" marR="0" lvl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copy (Roboto – 18pt)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F51848B-0BF2-C277-FE91-A3D3447185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5000" y="2713190"/>
            <a:ext cx="10951472" cy="356064"/>
          </a:xfrm>
          <a:prstGeom prst="rect">
            <a:avLst/>
          </a:prstGeom>
        </p:spPr>
        <p:txBody>
          <a:bodyPr/>
          <a:lstStyle>
            <a:lvl1pPr marL="15875" indent="-15875">
              <a:lnSpc>
                <a:spcPct val="100000"/>
              </a:lnSpc>
              <a:buNone/>
              <a:tabLst/>
              <a:defRPr sz="2000" b="1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add subtitle (Roboto – 20pt)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E8A46-1940-46CE-BC91-F3B3131CD8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2660" y="411104"/>
            <a:ext cx="1094339" cy="60654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5E9F5C5-621F-FECF-6793-F6672C9E413E}"/>
              </a:ext>
            </a:extLst>
          </p:cNvPr>
          <p:cNvCxnSpPr/>
          <p:nvPr userDrawn="1"/>
        </p:nvCxnSpPr>
        <p:spPr>
          <a:xfrm flipH="1">
            <a:off x="605528" y="1292826"/>
            <a:ext cx="10951472" cy="0"/>
          </a:xfrm>
          <a:prstGeom prst="line">
            <a:avLst/>
          </a:prstGeom>
          <a:ln w="6350"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ECC2499-49A2-594B-7188-B0348636FF5A}"/>
              </a:ext>
            </a:extLst>
          </p:cNvPr>
          <p:cNvSpPr txBox="1"/>
          <p:nvPr userDrawn="1"/>
        </p:nvSpPr>
        <p:spPr>
          <a:xfrm>
            <a:off x="568037" y="556386"/>
            <a:ext cx="552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E" b="1" i="0" dirty="0">
                <a:solidFill>
                  <a:srgbClr val="F17420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Resilience Nexus Summit  </a:t>
            </a:r>
          </a:p>
        </p:txBody>
      </p:sp>
    </p:spTree>
    <p:extLst>
      <p:ext uri="{BB962C8B-B14F-4D97-AF65-F5344CB8AC3E}">
        <p14:creationId xmlns:p14="http://schemas.microsoft.com/office/powerpoint/2010/main" val="159412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6BB9918-4109-7301-E01E-C04070CC48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4625788"/>
            <a:ext cx="12192001" cy="2232212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E46CD8-2853-6D1C-589C-933E50A684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2660" y="411104"/>
            <a:ext cx="1094339" cy="606542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1BBDD8-3522-B20C-8B86-7BAE3CE704D3}"/>
              </a:ext>
            </a:extLst>
          </p:cNvPr>
          <p:cNvCxnSpPr/>
          <p:nvPr userDrawn="1"/>
        </p:nvCxnSpPr>
        <p:spPr>
          <a:xfrm flipH="1">
            <a:off x="605528" y="1292826"/>
            <a:ext cx="10951472" cy="0"/>
          </a:xfrm>
          <a:prstGeom prst="line">
            <a:avLst/>
          </a:prstGeom>
          <a:ln w="6350"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9AAC101-F167-4663-1FF7-94FBE56921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264" y="1659935"/>
            <a:ext cx="10951472" cy="1016000"/>
          </a:xfrm>
          <a:prstGeom prst="rect">
            <a:avLst/>
          </a:prstGeom>
        </p:spPr>
        <p:txBody>
          <a:bodyPr/>
          <a:lstStyle>
            <a:lvl1pPr marL="15875" indent="-15875">
              <a:lnSpc>
                <a:spcPct val="100000"/>
              </a:lnSpc>
              <a:buNone/>
              <a:tabLst/>
              <a:defRPr sz="3200" b="0" i="0">
                <a:solidFill>
                  <a:srgbClr val="F1742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add title (Roboto – 32pt)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855A72FF-F248-32C8-0B9F-AF8BD5C89B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264" y="2714037"/>
            <a:ext cx="10922000" cy="1656631"/>
          </a:xfrm>
          <a:prstGeom prst="rect">
            <a:avLst/>
          </a:prstGeom>
        </p:spPr>
        <p:txBody>
          <a:bodyPr numCol="2"/>
          <a:lstStyle>
            <a:lvl1pPr marL="15875" marR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15875" marR="0" lvl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copy (Roboto – 18pt)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434EA8-BEF8-AF67-FA28-6CD81F92B79D}"/>
              </a:ext>
            </a:extLst>
          </p:cNvPr>
          <p:cNvSpPr txBox="1"/>
          <p:nvPr userDrawn="1"/>
        </p:nvSpPr>
        <p:spPr>
          <a:xfrm>
            <a:off x="568037" y="556386"/>
            <a:ext cx="552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E" b="1" i="0" dirty="0">
                <a:solidFill>
                  <a:srgbClr val="F17420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Resilience Nexus Summit  </a:t>
            </a:r>
          </a:p>
        </p:txBody>
      </p:sp>
    </p:spTree>
    <p:extLst>
      <p:ext uri="{BB962C8B-B14F-4D97-AF65-F5344CB8AC3E}">
        <p14:creationId xmlns:p14="http://schemas.microsoft.com/office/powerpoint/2010/main" val="360845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6AF51C-2D76-EF80-98AB-1D5C55F4CF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5000" y="1659934"/>
            <a:ext cx="6642100" cy="921699"/>
          </a:xfrm>
          <a:prstGeom prst="rect">
            <a:avLst/>
          </a:prstGeom>
        </p:spPr>
        <p:txBody>
          <a:bodyPr/>
          <a:lstStyle>
            <a:lvl1pPr marL="15875" indent="-15875">
              <a:lnSpc>
                <a:spcPct val="100000"/>
              </a:lnSpc>
              <a:buNone/>
              <a:tabLst/>
              <a:defRPr sz="3200" b="0" i="0">
                <a:solidFill>
                  <a:srgbClr val="F1742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add title (Roboto – 32pt)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F2C3C39-90DF-61C3-0615-2250DB18CA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5000" y="3124202"/>
            <a:ext cx="6642100" cy="3098798"/>
          </a:xfrm>
          <a:prstGeom prst="rect">
            <a:avLst/>
          </a:prstGeom>
        </p:spPr>
        <p:txBody>
          <a:bodyPr/>
          <a:lstStyle>
            <a:lvl1pPr marL="15875" marR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15875" marR="0" lvl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copy (Roboto – 18pt)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F51848B-0BF2-C277-FE91-A3D3447185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5000" y="2627824"/>
            <a:ext cx="6642100" cy="356064"/>
          </a:xfrm>
          <a:prstGeom prst="rect">
            <a:avLst/>
          </a:prstGeom>
        </p:spPr>
        <p:txBody>
          <a:bodyPr/>
          <a:lstStyle>
            <a:lvl1pPr marL="15875" indent="-15875">
              <a:lnSpc>
                <a:spcPct val="100000"/>
              </a:lnSpc>
              <a:buNone/>
              <a:tabLst/>
              <a:defRPr sz="2000" b="1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add subtitle (Roboto – 20pt)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E8A46-1940-46CE-BC91-F3B3131CD8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2660" y="411104"/>
            <a:ext cx="1094339" cy="60654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5E9F5C5-621F-FECF-6793-F6672C9E413E}"/>
              </a:ext>
            </a:extLst>
          </p:cNvPr>
          <p:cNvCxnSpPr/>
          <p:nvPr userDrawn="1"/>
        </p:nvCxnSpPr>
        <p:spPr>
          <a:xfrm flipH="1">
            <a:off x="605528" y="1292826"/>
            <a:ext cx="10951472" cy="0"/>
          </a:xfrm>
          <a:prstGeom prst="line">
            <a:avLst/>
          </a:prstGeom>
          <a:ln w="6350"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AFF37497-DCF8-D4A6-4B08-3942B6FE2C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40625" y="1651000"/>
            <a:ext cx="4016375" cy="4572000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1D3188-C94B-94B7-6D13-F670AB4D3B2E}"/>
              </a:ext>
            </a:extLst>
          </p:cNvPr>
          <p:cNvSpPr txBox="1"/>
          <p:nvPr userDrawn="1"/>
        </p:nvSpPr>
        <p:spPr>
          <a:xfrm>
            <a:off x="568037" y="556386"/>
            <a:ext cx="552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E" b="1" i="0" dirty="0">
                <a:solidFill>
                  <a:srgbClr val="F17420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Resilience Nexus Summit  </a:t>
            </a:r>
          </a:p>
        </p:txBody>
      </p:sp>
    </p:spTree>
    <p:extLst>
      <p:ext uri="{BB962C8B-B14F-4D97-AF65-F5344CB8AC3E}">
        <p14:creationId xmlns:p14="http://schemas.microsoft.com/office/powerpoint/2010/main" val="2573238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F2C3C39-90DF-61C3-0615-2250DB18CA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5000" y="2794000"/>
            <a:ext cx="4016375" cy="3428998"/>
          </a:xfrm>
          <a:prstGeom prst="rect">
            <a:avLst/>
          </a:prstGeom>
        </p:spPr>
        <p:txBody>
          <a:bodyPr/>
          <a:lstStyle>
            <a:lvl1pPr marL="15875" marR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15875" marR="0" lvl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copy (Roboto – 18pt)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E8F6CE-F860-D7AB-0764-A571521124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2660" y="411104"/>
            <a:ext cx="1094339" cy="60654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943BD26-5C71-AFAA-0E77-A009CD7E2058}"/>
              </a:ext>
            </a:extLst>
          </p:cNvPr>
          <p:cNvCxnSpPr/>
          <p:nvPr userDrawn="1"/>
        </p:nvCxnSpPr>
        <p:spPr>
          <a:xfrm flipH="1">
            <a:off x="605528" y="1292826"/>
            <a:ext cx="10951472" cy="0"/>
          </a:xfrm>
          <a:prstGeom prst="line">
            <a:avLst/>
          </a:prstGeom>
          <a:ln w="6350"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F9AA3B5-35E5-1C7B-BCFE-1C342B7CA5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5000" y="1659934"/>
            <a:ext cx="4016375" cy="1134062"/>
          </a:xfrm>
          <a:prstGeom prst="rect">
            <a:avLst/>
          </a:prstGeom>
        </p:spPr>
        <p:txBody>
          <a:bodyPr/>
          <a:lstStyle>
            <a:lvl1pPr marL="15875" indent="-15875">
              <a:lnSpc>
                <a:spcPct val="100000"/>
              </a:lnSpc>
              <a:buNone/>
              <a:tabLst/>
              <a:defRPr sz="3200" b="0" i="0">
                <a:solidFill>
                  <a:srgbClr val="F1742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add title (Roboto – 32pt)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72314CD0-90CE-6AC4-5F2C-EBD053103530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778375" y="1651000"/>
            <a:ext cx="6778625" cy="4572000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0F9358-3653-0640-6EB9-380B31DBB4A4}"/>
              </a:ext>
            </a:extLst>
          </p:cNvPr>
          <p:cNvSpPr txBox="1"/>
          <p:nvPr userDrawn="1"/>
        </p:nvSpPr>
        <p:spPr>
          <a:xfrm>
            <a:off x="568037" y="556386"/>
            <a:ext cx="552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E" b="1" i="0" dirty="0">
                <a:solidFill>
                  <a:srgbClr val="F17420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Resilience Nexus Summit  </a:t>
            </a:r>
          </a:p>
        </p:txBody>
      </p:sp>
    </p:spTree>
    <p:extLst>
      <p:ext uri="{BB962C8B-B14F-4D97-AF65-F5344CB8AC3E}">
        <p14:creationId xmlns:p14="http://schemas.microsoft.com/office/powerpoint/2010/main" val="2641604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F2C3C39-90DF-61C3-0615-2250DB18CA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5000" y="2794000"/>
            <a:ext cx="4016375" cy="3428998"/>
          </a:xfrm>
          <a:prstGeom prst="rect">
            <a:avLst/>
          </a:prstGeom>
        </p:spPr>
        <p:txBody>
          <a:bodyPr/>
          <a:lstStyle>
            <a:lvl1pPr marL="15875" marR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15875" marR="0" lvl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copy (Roboto – 18pt)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E8F6CE-F860-D7AB-0764-A571521124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2660" y="411104"/>
            <a:ext cx="1094339" cy="60654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943BD26-5C71-AFAA-0E77-A009CD7E2058}"/>
              </a:ext>
            </a:extLst>
          </p:cNvPr>
          <p:cNvCxnSpPr/>
          <p:nvPr userDrawn="1"/>
        </p:nvCxnSpPr>
        <p:spPr>
          <a:xfrm flipH="1">
            <a:off x="605528" y="1292826"/>
            <a:ext cx="10951472" cy="0"/>
          </a:xfrm>
          <a:prstGeom prst="line">
            <a:avLst/>
          </a:prstGeom>
          <a:ln w="6350"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F9AA3B5-35E5-1C7B-BCFE-1C342B7CA5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5000" y="1659934"/>
            <a:ext cx="4016375" cy="1134062"/>
          </a:xfrm>
          <a:prstGeom prst="rect">
            <a:avLst/>
          </a:prstGeom>
        </p:spPr>
        <p:txBody>
          <a:bodyPr/>
          <a:lstStyle>
            <a:lvl1pPr marL="15875" indent="-15875">
              <a:lnSpc>
                <a:spcPct val="100000"/>
              </a:lnSpc>
              <a:buNone/>
              <a:tabLst/>
              <a:defRPr sz="3200" b="0" i="0">
                <a:solidFill>
                  <a:srgbClr val="F1742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add title (Roboto – 32pt)</a:t>
            </a:r>
          </a:p>
        </p:txBody>
      </p:sp>
      <p:sp>
        <p:nvSpPr>
          <p:cNvPr id="5" name="Chart Placeholder 2">
            <a:extLst>
              <a:ext uri="{FF2B5EF4-FFF2-40B4-BE49-F238E27FC236}">
                <a16:creationId xmlns:a16="http://schemas.microsoft.com/office/drawing/2014/main" id="{C6256DCF-74B9-5613-A7CC-1D7CF9793AB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4778375" y="1659934"/>
            <a:ext cx="6778625" cy="4563066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8B6A90-1B39-CD57-AFBF-B48C1F9EB33E}"/>
              </a:ext>
            </a:extLst>
          </p:cNvPr>
          <p:cNvSpPr txBox="1"/>
          <p:nvPr userDrawn="1"/>
        </p:nvSpPr>
        <p:spPr>
          <a:xfrm>
            <a:off x="568037" y="556386"/>
            <a:ext cx="552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E" b="1" i="0" dirty="0">
                <a:solidFill>
                  <a:srgbClr val="F17420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Resilience Nexus Summit </a:t>
            </a:r>
          </a:p>
        </p:txBody>
      </p:sp>
    </p:spTree>
    <p:extLst>
      <p:ext uri="{BB962C8B-B14F-4D97-AF65-F5344CB8AC3E}">
        <p14:creationId xmlns:p14="http://schemas.microsoft.com/office/powerpoint/2010/main" val="3475370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90B1D5-6B70-D885-E0A1-FFACDB208C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5899" t="36396" r="1650" b="7940"/>
          <a:stretch>
            <a:fillRect/>
          </a:stretch>
        </p:blipFill>
        <p:spPr>
          <a:xfrm rot="16200000">
            <a:off x="2667002" y="-2667001"/>
            <a:ext cx="6858000" cy="12192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C14509-7713-F6F4-02D3-148CF93821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 b="25000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D3F0E6-742C-FCA4-DAEB-E37D5ADB7571}"/>
              </a:ext>
            </a:extLst>
          </p:cNvPr>
          <p:cNvSpPr txBox="1"/>
          <p:nvPr userDrawn="1"/>
        </p:nvSpPr>
        <p:spPr>
          <a:xfrm>
            <a:off x="7540625" y="3111089"/>
            <a:ext cx="16218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Contact 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6AF51C-2D76-EF80-98AB-1D5C55F4CF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40625" y="3369749"/>
            <a:ext cx="3407810" cy="356513"/>
          </a:xfrm>
          <a:prstGeom prst="rect">
            <a:avLst/>
          </a:prstGeom>
        </p:spPr>
        <p:txBody>
          <a:bodyPr lIns="0"/>
          <a:lstStyle>
            <a:lvl1pPr marL="15875" indent="-15875" algn="l">
              <a:buNone/>
              <a:tabLst/>
              <a:defRPr sz="1800" b="0" i="0">
                <a:solidFill>
                  <a:srgbClr val="EC4F1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 err="1"/>
              <a:t>example@example.com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D459FF-57D5-4F50-7EE0-EDCD5E17C4D5}"/>
              </a:ext>
            </a:extLst>
          </p:cNvPr>
          <p:cNvSpPr txBox="1"/>
          <p:nvPr userDrawn="1"/>
        </p:nvSpPr>
        <p:spPr>
          <a:xfrm>
            <a:off x="7540625" y="3916351"/>
            <a:ext cx="2635250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Find more 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i="0" dirty="0" err="1">
                <a:solidFill>
                  <a:srgbClr val="EC4F1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www.rwnsummit.com</a:t>
            </a:r>
            <a:endParaRPr lang="en-US" sz="2000" b="0" i="0" dirty="0">
              <a:solidFill>
                <a:srgbClr val="EC4F13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F88E2A-5EA3-5919-2C3B-39A6AC18C02A}"/>
              </a:ext>
            </a:extLst>
          </p:cNvPr>
          <p:cNvSpPr txBox="1"/>
          <p:nvPr userDrawn="1"/>
        </p:nvSpPr>
        <p:spPr>
          <a:xfrm>
            <a:off x="7469312" y="1675935"/>
            <a:ext cx="3969156" cy="6732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i="0" dirty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606505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335BF26-1615-ECE1-87A0-F4C1B9565B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7543" y="6024576"/>
            <a:ext cx="2477406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>
                    <a:alpha val="30000"/>
                  </a:schemeClr>
                </a:solidFill>
                <a:latin typeface="Open Sauce One" pitchFamily="2" charset="77"/>
              </a:defRPr>
            </a:lvl1pPr>
          </a:lstStyle>
          <a:p>
            <a:fld id="{AFE8CEB7-337E-D342-85A7-CC00944F0FE3}" type="slidenum">
              <a:rPr lang="en-AE" smtClean="0"/>
              <a:pPr/>
              <a:t>‹#›</a:t>
            </a:fld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594381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0" r:id="rId4"/>
    <p:sldLayoutId id="2147483652" r:id="rId5"/>
    <p:sldLayoutId id="2147483656" r:id="rId6"/>
    <p:sldLayoutId id="2147483663" r:id="rId7"/>
    <p:sldLayoutId id="2147483665" r:id="rId8"/>
    <p:sldLayoutId id="2147483664" r:id="rId9"/>
    <p:sldLayoutId id="2147483658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400" userDrawn="1">
          <p15:clr>
            <a:srgbClr val="F26B43"/>
          </p15:clr>
        </p15:guide>
        <p15:guide id="4" pos="1190" userDrawn="1">
          <p15:clr>
            <a:srgbClr val="F26B43"/>
          </p15:clr>
        </p15:guide>
        <p15:guide id="5" pos="1270" userDrawn="1">
          <p15:clr>
            <a:srgbClr val="F26B43"/>
          </p15:clr>
        </p15:guide>
        <p15:guide id="6" pos="2060" userDrawn="1">
          <p15:clr>
            <a:srgbClr val="F26B43"/>
          </p15:clr>
        </p15:guide>
        <p15:guide id="7" pos="2140" userDrawn="1">
          <p15:clr>
            <a:srgbClr val="F26B43"/>
          </p15:clr>
        </p15:guide>
        <p15:guide id="8" pos="2930" userDrawn="1">
          <p15:clr>
            <a:srgbClr val="F26B43"/>
          </p15:clr>
        </p15:guide>
        <p15:guide id="9" pos="3010" userDrawn="1">
          <p15:clr>
            <a:srgbClr val="F26B43"/>
          </p15:clr>
        </p15:guide>
        <p15:guide id="10" pos="3800" userDrawn="1">
          <p15:clr>
            <a:srgbClr val="F26B43"/>
          </p15:clr>
        </p15:guide>
        <p15:guide id="11" pos="3880" userDrawn="1">
          <p15:clr>
            <a:srgbClr val="F26B43"/>
          </p15:clr>
        </p15:guide>
        <p15:guide id="12" pos="4670" userDrawn="1">
          <p15:clr>
            <a:srgbClr val="F26B43"/>
          </p15:clr>
        </p15:guide>
        <p15:guide id="13" pos="4750" userDrawn="1">
          <p15:clr>
            <a:srgbClr val="F26B43"/>
          </p15:clr>
        </p15:guide>
        <p15:guide id="14" pos="5540" userDrawn="1">
          <p15:clr>
            <a:srgbClr val="F26B43"/>
          </p15:clr>
        </p15:guide>
        <p15:guide id="15" pos="5620" userDrawn="1">
          <p15:clr>
            <a:srgbClr val="F26B43"/>
          </p15:clr>
        </p15:guide>
        <p15:guide id="16" pos="6410" userDrawn="1">
          <p15:clr>
            <a:srgbClr val="F26B43"/>
          </p15:clr>
        </p15:guide>
        <p15:guide id="17" pos="6490" userDrawn="1">
          <p15:clr>
            <a:srgbClr val="F26B43"/>
          </p15:clr>
        </p15:guide>
        <p15:guide id="18" pos="7280" userDrawn="1">
          <p15:clr>
            <a:srgbClr val="F26B43"/>
          </p15:clr>
        </p15:guide>
        <p15:guide id="19" orient="horz" userDrawn="1">
          <p15:clr>
            <a:srgbClr val="F26B43"/>
          </p15:clr>
        </p15:guide>
        <p15:guide id="20" orient="horz" pos="4320" userDrawn="1">
          <p15:clr>
            <a:srgbClr val="F26B43"/>
          </p15:clr>
        </p15:guide>
        <p15:guide id="21" orient="horz" pos="400" userDrawn="1">
          <p15:clr>
            <a:srgbClr val="F26B43"/>
          </p15:clr>
        </p15:guide>
        <p15:guide id="22" orient="horz" pos="1040" userDrawn="1">
          <p15:clr>
            <a:srgbClr val="F26B43"/>
          </p15:clr>
        </p15:guide>
        <p15:guide id="23" orient="horz" pos="1120" userDrawn="1">
          <p15:clr>
            <a:srgbClr val="F26B43"/>
          </p15:clr>
        </p15:guide>
        <p15:guide id="24" orient="horz" pos="1760" userDrawn="1">
          <p15:clr>
            <a:srgbClr val="F26B43"/>
          </p15:clr>
        </p15:guide>
        <p15:guide id="25" orient="horz" pos="1840" userDrawn="1">
          <p15:clr>
            <a:srgbClr val="F26B43"/>
          </p15:clr>
        </p15:guide>
        <p15:guide id="26" orient="horz" pos="2480" userDrawn="1">
          <p15:clr>
            <a:srgbClr val="F26B43"/>
          </p15:clr>
        </p15:guide>
        <p15:guide id="27" orient="horz" pos="2560" userDrawn="1">
          <p15:clr>
            <a:srgbClr val="F26B43"/>
          </p15:clr>
        </p15:guide>
        <p15:guide id="28" orient="horz" pos="3200" userDrawn="1">
          <p15:clr>
            <a:srgbClr val="F26B43"/>
          </p15:clr>
        </p15:guide>
        <p15:guide id="29" orient="horz" pos="3280" userDrawn="1">
          <p15:clr>
            <a:srgbClr val="F26B43"/>
          </p15:clr>
        </p15:guide>
        <p15:guide id="30" orient="horz" pos="39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1D3E83-3398-5836-2CB0-09578BEB89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840BF-54ED-31AB-898A-36A136636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FB9E6-AD4B-9636-3740-0F12C4A486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A04383-928A-A033-316E-6780517B4D6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D3F86A-224D-879E-D6F7-72E0012AB5C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76862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1A67C2-A73F-3CFF-7A7A-C9CBFA9E038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43B756-1A09-E6AF-0D53-B5F5FD0A3E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EA6EE-F4F8-F49C-DF81-F5DD4016A6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3BF559-97EE-87D3-3BA5-E84E5DB76FA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7F8A76D-1662-D442-96D7-E3914C3CA0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676654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653EB9-D011-2D77-747D-5BC320E839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848265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656ADA4-35E7-6411-8355-90EC6C92B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AE" dirty="0"/>
              <a:t>Content 1</a:t>
            </a:r>
          </a:p>
          <a:p>
            <a:pPr marL="166688" indent="0">
              <a:buNone/>
            </a:pPr>
            <a:r>
              <a:rPr lang="en-US" b="0" dirty="0"/>
              <a:t>1.1 S</a:t>
            </a:r>
            <a:r>
              <a:rPr lang="en-AE" b="0" dirty="0"/>
              <a:t>ubcontent</a:t>
            </a:r>
          </a:p>
          <a:p>
            <a:pPr marL="165100" indent="0">
              <a:buNone/>
            </a:pPr>
            <a:r>
              <a:rPr lang="en-AE" b="0" dirty="0"/>
              <a:t>1.2 Subcontent</a:t>
            </a:r>
          </a:p>
          <a:p>
            <a:pPr marL="165100" indent="0">
              <a:buNone/>
            </a:pPr>
            <a:r>
              <a:rPr lang="en-AE" b="0" dirty="0"/>
              <a:t>1.3 Subcontent</a:t>
            </a:r>
          </a:p>
          <a:p>
            <a:pPr marL="17462" indent="0">
              <a:buNone/>
            </a:pPr>
            <a:r>
              <a:rPr lang="en-AE" dirty="0"/>
              <a:t>Content 2</a:t>
            </a:r>
          </a:p>
          <a:p>
            <a:pPr marL="166688" indent="0">
              <a:buNone/>
            </a:pPr>
            <a:r>
              <a:rPr lang="en-US" b="0" dirty="0"/>
              <a:t>2.1 S</a:t>
            </a:r>
            <a:r>
              <a:rPr lang="en-AE" b="0" dirty="0"/>
              <a:t>ubcontent</a:t>
            </a:r>
          </a:p>
          <a:p>
            <a:pPr marL="165100" indent="0">
              <a:buNone/>
            </a:pPr>
            <a:r>
              <a:rPr lang="en-AE" b="0" dirty="0"/>
              <a:t>2.2 Subcontent</a:t>
            </a:r>
          </a:p>
          <a:p>
            <a:pPr marL="165100" indent="0">
              <a:buNone/>
            </a:pPr>
            <a:r>
              <a:rPr lang="en-AE" b="0" dirty="0"/>
              <a:t>2.3 Subcontent</a:t>
            </a:r>
          </a:p>
          <a:p>
            <a:pPr marL="17462" indent="0">
              <a:buNone/>
            </a:pPr>
            <a:r>
              <a:rPr lang="en-AE" dirty="0"/>
              <a:t>Content 3</a:t>
            </a:r>
          </a:p>
          <a:p>
            <a:pPr marL="166688" indent="0">
              <a:buNone/>
            </a:pPr>
            <a:r>
              <a:rPr lang="en-US" b="0" dirty="0"/>
              <a:t>3.1 S</a:t>
            </a:r>
            <a:r>
              <a:rPr lang="en-AE" b="0" dirty="0"/>
              <a:t>ubcontent</a:t>
            </a:r>
          </a:p>
          <a:p>
            <a:pPr marL="165100" indent="0">
              <a:buNone/>
            </a:pPr>
            <a:r>
              <a:rPr lang="en-AE" b="0" dirty="0"/>
              <a:t>3.2 Subcontent</a:t>
            </a:r>
          </a:p>
          <a:p>
            <a:pPr marL="165100" indent="0">
              <a:buNone/>
            </a:pPr>
            <a:r>
              <a:rPr lang="en-AE" b="0" dirty="0"/>
              <a:t>3.3 Subcontent</a:t>
            </a:r>
          </a:p>
          <a:p>
            <a:pPr marL="17462" indent="0">
              <a:buNone/>
            </a:pPr>
            <a:r>
              <a:rPr lang="en-AE" dirty="0"/>
              <a:t>Content 4</a:t>
            </a:r>
          </a:p>
          <a:p>
            <a:pPr marL="166688" indent="0">
              <a:buNone/>
            </a:pPr>
            <a:r>
              <a:rPr lang="en-US" b="0" dirty="0"/>
              <a:t>4.1 S</a:t>
            </a:r>
            <a:r>
              <a:rPr lang="en-AE" b="0" dirty="0"/>
              <a:t>ubcontent</a:t>
            </a:r>
          </a:p>
          <a:p>
            <a:pPr marL="165100" indent="0">
              <a:buNone/>
            </a:pPr>
            <a:r>
              <a:rPr lang="en-AE" b="0" dirty="0"/>
              <a:t>4.2 Subcontent</a:t>
            </a:r>
          </a:p>
          <a:p>
            <a:pPr marL="165100" indent="0">
              <a:buNone/>
            </a:pPr>
            <a:r>
              <a:rPr lang="en-AE" b="0" dirty="0"/>
              <a:t>4.3 Subcontent</a:t>
            </a:r>
          </a:p>
          <a:p>
            <a:pPr marL="17462" indent="0">
              <a:buNone/>
            </a:pPr>
            <a:r>
              <a:rPr lang="en-AE" dirty="0"/>
              <a:t>Content 5</a:t>
            </a:r>
          </a:p>
          <a:p>
            <a:pPr marL="166688" indent="0">
              <a:buNone/>
            </a:pPr>
            <a:r>
              <a:rPr lang="en-US" b="0" dirty="0"/>
              <a:t>5.1 S</a:t>
            </a:r>
            <a:r>
              <a:rPr lang="en-AE" b="0" dirty="0"/>
              <a:t>ubcontent</a:t>
            </a:r>
          </a:p>
          <a:p>
            <a:pPr marL="165100" indent="0">
              <a:buNone/>
            </a:pPr>
            <a:r>
              <a:rPr lang="en-AE" b="0" dirty="0"/>
              <a:t>5.2 Subcontent</a:t>
            </a:r>
          </a:p>
          <a:p>
            <a:pPr marL="165100" indent="0">
              <a:buNone/>
            </a:pPr>
            <a:r>
              <a:rPr lang="en-AE" b="0" dirty="0"/>
              <a:t>5.3 Subcontent</a:t>
            </a:r>
          </a:p>
          <a:p>
            <a:pPr marL="17462" indent="0">
              <a:buNone/>
            </a:pPr>
            <a:r>
              <a:rPr lang="en-AE" dirty="0"/>
              <a:t>Content 6</a:t>
            </a:r>
          </a:p>
          <a:p>
            <a:pPr marL="166688" indent="0">
              <a:buNone/>
            </a:pPr>
            <a:r>
              <a:rPr lang="en-US" b="0" dirty="0"/>
              <a:t>6.1 S</a:t>
            </a:r>
            <a:r>
              <a:rPr lang="en-AE" b="0" dirty="0"/>
              <a:t>ubcontent</a:t>
            </a:r>
          </a:p>
          <a:p>
            <a:pPr marL="165100" indent="0">
              <a:buNone/>
            </a:pPr>
            <a:r>
              <a:rPr lang="en-AE" b="0" dirty="0"/>
              <a:t>6.2 Subcontent</a:t>
            </a:r>
          </a:p>
          <a:p>
            <a:pPr marL="165100" indent="0">
              <a:buNone/>
            </a:pPr>
            <a:r>
              <a:rPr lang="en-AE" b="0" dirty="0"/>
              <a:t>6.3 Subcontent</a:t>
            </a:r>
          </a:p>
          <a:p>
            <a:pPr marL="17462" indent="0">
              <a:buNone/>
            </a:pPr>
            <a:r>
              <a:rPr lang="en-AE" dirty="0"/>
              <a:t>Content 7</a:t>
            </a:r>
          </a:p>
          <a:p>
            <a:pPr marL="166688" indent="0">
              <a:buNone/>
            </a:pPr>
            <a:r>
              <a:rPr lang="en-US" b="0" dirty="0"/>
              <a:t>7.1 S</a:t>
            </a:r>
            <a:r>
              <a:rPr lang="en-AE" b="0" dirty="0"/>
              <a:t>ubcontent</a:t>
            </a:r>
          </a:p>
          <a:p>
            <a:pPr marL="165100" indent="0">
              <a:buNone/>
            </a:pPr>
            <a:r>
              <a:rPr lang="en-AE" b="0" dirty="0"/>
              <a:t>7.2 Subcontent</a:t>
            </a:r>
          </a:p>
          <a:p>
            <a:pPr marL="165100" indent="0">
              <a:buNone/>
            </a:pPr>
            <a:r>
              <a:rPr lang="en-AE" b="0" dirty="0"/>
              <a:t>7.3 Subcontent</a:t>
            </a:r>
          </a:p>
          <a:p>
            <a:pPr marL="17462" indent="0">
              <a:buNone/>
            </a:pP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647796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0D110F-690E-988B-60D7-AD4C638A80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8365C0-C117-FCF0-963A-48AE1E0DF4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303BA-C499-76CC-8150-657B779D44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64299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A1CFE53-9B25-5783-A097-55E52BFE3A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3B4486-D67A-5957-B3BC-BEA2CB256E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24D57-0DA4-472C-EB15-A01F7F745E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90615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9F2A28-875A-4D6B-CC73-8E0BD312A2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1E0EA-CCED-1EDD-2D80-BE8F4B29B5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CACAD-B56E-18C6-89A1-1E27BCA242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DFB1B28-7816-836A-AA4B-ADB8BE33B1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49035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55B524-7683-7D43-105E-F11E04CD7F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397CC-547F-16E8-3361-1AB657F59F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E" dirty="0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ACCC4B-A5A3-1505-5814-9327C6F0C23B}"/>
              </a:ext>
            </a:extLst>
          </p:cNvPr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xmlns:p14="http://schemas.microsoft.com/office/powerpoint/2010/main" val="1274822471"/>
              </p:ext>
            </p:extLst>
          </p:nvPr>
        </p:nvGraphicFramePr>
        <p:xfrm>
          <a:off x="4778375" y="1651000"/>
          <a:ext cx="6778625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5725">
                  <a:extLst>
                    <a:ext uri="{9D8B030D-6E8A-4147-A177-3AD203B41FA5}">
                      <a16:colId xmlns:a16="http://schemas.microsoft.com/office/drawing/2014/main" val="1262713838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1581546574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912082030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3425951254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3378175991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AE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Cell1</a:t>
                      </a:r>
                    </a:p>
                  </a:txBody>
                  <a:tcPr anchor="ctr">
                    <a:solidFill>
                      <a:srgbClr val="F174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E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Cell2</a:t>
                      </a:r>
                    </a:p>
                  </a:txBody>
                  <a:tcPr anchor="ctr">
                    <a:solidFill>
                      <a:srgbClr val="F174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E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Cell3</a:t>
                      </a:r>
                    </a:p>
                  </a:txBody>
                  <a:tcPr anchor="ctr">
                    <a:solidFill>
                      <a:srgbClr val="F174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E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Cell4</a:t>
                      </a:r>
                    </a:p>
                  </a:txBody>
                  <a:tcPr anchor="ctr">
                    <a:solidFill>
                      <a:srgbClr val="F174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E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Cell5</a:t>
                      </a:r>
                    </a:p>
                  </a:txBody>
                  <a:tcPr anchor="ctr">
                    <a:solidFill>
                      <a:srgbClr val="F1742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8372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67638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38639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082653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735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1657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BE82677-6CB1-2D7C-3065-AEEA708005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567787-E0E2-2720-B110-15ECF0048E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E"/>
          </a:p>
        </p:txBody>
      </p:sp>
      <p:graphicFrame>
        <p:nvGraphicFramePr>
          <p:cNvPr id="5" name="Chart Placeholder 4">
            <a:extLst>
              <a:ext uri="{FF2B5EF4-FFF2-40B4-BE49-F238E27FC236}">
                <a16:creationId xmlns:a16="http://schemas.microsoft.com/office/drawing/2014/main" id="{73FFC73F-A14E-945C-FBF6-B14227EA9B0A}"/>
              </a:ext>
            </a:extLst>
          </p:cNvPr>
          <p:cNvGraphicFramePr>
            <a:graphicFrameLocks noGrp="1"/>
          </p:cNvGraphicFramePr>
          <p:nvPr>
            <p:ph type="chart" sz="quarter" idx="12"/>
            <p:extLst>
              <p:ext uri="{D42A27DB-BD31-4B8C-83A1-F6EECF244321}">
                <p14:modId xmlns:p14="http://schemas.microsoft.com/office/powerpoint/2010/main" val="731040926"/>
              </p:ext>
            </p:extLst>
          </p:nvPr>
        </p:nvGraphicFramePr>
        <p:xfrm>
          <a:off x="4778375" y="1660525"/>
          <a:ext cx="6778625" cy="4562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11524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46D8A8-7F05-E889-29C7-128C957F21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56183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WN - Masterclass Template" id="{FCE50BEF-80B1-C041-AD00-4BC352E8F297}" vid="{F6A03CD2-042C-6442-AB9F-93AE59F693E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93B93C3E65B144BDEBCF326D9EC0C9" ma:contentTypeVersion="12" ma:contentTypeDescription="Create a new document." ma:contentTypeScope="" ma:versionID="492018d6db93b0418826912e72575509">
  <xsd:schema xmlns:xsd="http://www.w3.org/2001/XMLSchema" xmlns:xs="http://www.w3.org/2001/XMLSchema" xmlns:p="http://schemas.microsoft.com/office/2006/metadata/properties" xmlns:ns2="c1fa4781-466a-4a0c-9241-51848aa80373" xmlns:ns3="5a8a37c6-3fa3-4eb3-b73b-8e541677c5d3" targetNamespace="http://schemas.microsoft.com/office/2006/metadata/properties" ma:root="true" ma:fieldsID="8e639ad761a373f49e5679479bdc009c" ns2:_="" ns3:_="">
    <xsd:import namespace="c1fa4781-466a-4a0c-9241-51848aa80373"/>
    <xsd:import namespace="5a8a37c6-3fa3-4eb3-b73b-8e541677c5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fa4781-466a-4a0c-9241-51848aa803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6f5041c-d939-4bf5-897e-227bf8df99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8a37c6-3fa3-4eb3-b73b-8e541677c5d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25ab366-64dd-4e86-898d-b45299077ae6}" ma:internalName="TaxCatchAll" ma:showField="CatchAllData" ma:web="5a8a37c6-3fa3-4eb3-b73b-8e541677c5d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1fa4781-466a-4a0c-9241-51848aa80373">
      <Terms xmlns="http://schemas.microsoft.com/office/infopath/2007/PartnerControls"/>
    </lcf76f155ced4ddcb4097134ff3c332f>
    <TaxCatchAll xmlns="5a8a37c6-3fa3-4eb3-b73b-8e541677c5d3" xsi:nil="true"/>
  </documentManagement>
</p:properties>
</file>

<file path=customXml/itemProps1.xml><?xml version="1.0" encoding="utf-8"?>
<ds:datastoreItem xmlns:ds="http://schemas.openxmlformats.org/officeDocument/2006/customXml" ds:itemID="{2CDE13D5-CCA6-41F2-BE83-9ECF852613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D499DF-979A-4440-8CD0-579DD465A4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fa4781-466a-4a0c-9241-51848aa80373"/>
    <ds:schemaRef ds:uri="5a8a37c6-3fa3-4eb3-b73b-8e541677c5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ABED15-C478-4FC0-BECB-8D6B6F8A5841}">
  <ds:schemaRefs>
    <ds:schemaRef ds:uri="http://schemas.microsoft.com/office/2006/metadata/properties"/>
    <ds:schemaRef ds:uri="http://schemas.microsoft.com/office/infopath/2007/PartnerControls"/>
    <ds:schemaRef ds:uri="c1fa4781-466a-4a0c-9241-51848aa80373"/>
    <ds:schemaRef ds:uri="5a8a37c6-3fa3-4eb3-b73b-8e541677c5d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2800</TotalTime>
  <Words>70</Words>
  <Application>Microsoft Office PowerPoint</Application>
  <PresentationFormat>Widescreen</PresentationFormat>
  <Paragraphs>34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Aptos</vt:lpstr>
      <vt:lpstr>Arial</vt:lpstr>
      <vt:lpstr>Courier New</vt:lpstr>
      <vt:lpstr>Open Sauce One</vt:lpstr>
      <vt:lpstr>Open Sauce One Medium</vt:lpstr>
      <vt:lpstr>Roboto</vt:lpstr>
      <vt:lpstr>Roboto Black</vt:lpstr>
      <vt:lpstr>Roboto Medium</vt:lpstr>
      <vt:lpstr>Roboto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Mahmoud Diab</dc:creator>
  <cp:lastModifiedBy>fathima jazeera</cp:lastModifiedBy>
  <cp:revision>39</cp:revision>
  <dcterms:created xsi:type="dcterms:W3CDTF">2026-09-01T13:38:30Z</dcterms:created>
  <dcterms:modified xsi:type="dcterms:W3CDTF">2026-09-07T08:36:32Z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0x0101009F93B93C3E65B144BDEBCF326D9EC0C9</vt:lpwstr>
  </property>
</Properties>
</file>