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sldIdLst>
    <p:sldId id="293" r:id="rId2"/>
    <p:sldId id="263" r:id="rId3"/>
    <p:sldId id="265" r:id="rId4"/>
    <p:sldId id="264" r:id="rId5"/>
    <p:sldId id="262" r:id="rId6"/>
    <p:sldId id="260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66" r:id="rId16"/>
    <p:sldId id="276" r:id="rId17"/>
    <p:sldId id="277" r:id="rId18"/>
    <p:sldId id="275" r:id="rId19"/>
    <p:sldId id="279" r:id="rId20"/>
    <p:sldId id="280" r:id="rId21"/>
    <p:sldId id="278" r:id="rId22"/>
    <p:sldId id="281" r:id="rId23"/>
    <p:sldId id="282" r:id="rId24"/>
    <p:sldId id="291" r:id="rId25"/>
    <p:sldId id="283" r:id="rId26"/>
    <p:sldId id="284" r:id="rId27"/>
    <p:sldId id="257" r:id="rId28"/>
    <p:sldId id="285" r:id="rId29"/>
    <p:sldId id="286" r:id="rId30"/>
    <p:sldId id="287" r:id="rId31"/>
    <p:sldId id="288" r:id="rId32"/>
    <p:sldId id="289" r:id="rId33"/>
    <p:sldId id="292" r:id="rId34"/>
  </p:sldIdLst>
  <p:sldSz cx="18288000" cy="10287000"/>
  <p:notesSz cx="6858000" cy="9144000"/>
  <p:embeddedFontLst>
    <p:embeddedFont>
      <p:font typeface="Lato" panose="020F0502020204030203" pitchFamily="34" charset="0"/>
      <p:regular r:id="rId36"/>
      <p:bold r:id="rId37"/>
      <p:italic r:id="rId38"/>
      <p:boldItalic r:id="rId39"/>
    </p:embeddedFont>
    <p:embeddedFont>
      <p:font typeface="Lato Heavy" panose="020B0604020202020204" charset="0"/>
      <p:bold r:id="rId40"/>
    </p:embeddedFont>
    <p:embeddedFont>
      <p:font typeface="Lato Medium" panose="020F0502020204030203" pitchFamily="34" charset="0"/>
      <p:regular r:id="rId41"/>
      <p:italic r:id="rId42"/>
    </p:embeddedFont>
    <p:embeddedFont>
      <p:font typeface="Montserrat SemiBold" panose="00000700000000000000" pitchFamily="2" charset="0"/>
      <p:bold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A0F"/>
    <a:srgbClr val="082A2F"/>
    <a:srgbClr val="216673"/>
    <a:srgbClr val="DEF505"/>
    <a:srgbClr val="F2B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00CE4-05D7-4AF2-93CC-FD7DFB07800E}" type="datetimeFigureOut">
              <a:rPr lang="en-IN" smtClean="0"/>
              <a:t>25-06-2026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42198-667C-45C6-985B-CD9C40BE12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247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1A3F9-758D-95B5-8D0A-49B74309B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E14548-9327-753E-0290-2B33883701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AA9D24-98AC-FAC3-EC98-5B63AA2191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10147-5D1C-8655-90DA-E611086D34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42198-667C-45C6-985B-CD9C40BE12E7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5830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82DBC-55ED-C5B7-FA7C-D5F10D45D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D74B83-F4FF-A3B1-6296-D70EE5FD29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792970-F88A-E5BB-F4B7-02DC43A309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69052-D459-6115-5CAA-798139226F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42198-667C-45C6-985B-CD9C40BE12E7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3930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07FF4-AD7A-6FAC-1639-1D49BF695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CEC7B0-4845-EC59-99D0-D73A96F7DF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87F5C0-725F-34C5-E3EF-B52058C3C5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16D79-7CBF-FB23-97D3-8D015BC33E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42198-667C-45C6-985B-CD9C40BE12E7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2603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42198-667C-45C6-985B-CD9C40BE12E7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756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8.png"/><Relationship Id="rId5" Type="http://schemas.openxmlformats.org/officeDocument/2006/relationships/image" Target="../media/image29.png"/><Relationship Id="rId10" Type="http://schemas.openxmlformats.org/officeDocument/2006/relationships/image" Target="../media/image3.svg"/><Relationship Id="rId4" Type="http://schemas.openxmlformats.org/officeDocument/2006/relationships/image" Target="../media/image28.jpeg"/><Relationship Id="rId9" Type="http://schemas.openxmlformats.org/officeDocument/2006/relationships/image" Target="../media/image3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svg"/><Relationship Id="rId4" Type="http://schemas.openxmlformats.org/officeDocument/2006/relationships/image" Target="../media/image34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7.svg"/><Relationship Id="rId7" Type="http://schemas.openxmlformats.org/officeDocument/2006/relationships/image" Target="../media/image3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39.svg"/><Relationship Id="rId4" Type="http://schemas.openxmlformats.org/officeDocument/2006/relationships/image" Target="../media/image38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2.svg"/><Relationship Id="rId4" Type="http://schemas.openxmlformats.org/officeDocument/2006/relationships/image" Target="../media/image41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3.svg"/><Relationship Id="rId7" Type="http://schemas.openxmlformats.org/officeDocument/2006/relationships/image" Target="../media/image3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5" Type="http://schemas.openxmlformats.org/officeDocument/2006/relationships/image" Target="../media/image45.svg"/><Relationship Id="rId4" Type="http://schemas.openxmlformats.org/officeDocument/2006/relationships/image" Target="../media/image4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.jpe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7.svg"/><Relationship Id="rId4" Type="http://schemas.openxmlformats.org/officeDocument/2006/relationships/image" Target="../media/image18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8.svg"/><Relationship Id="rId4" Type="http://schemas.openxmlformats.org/officeDocument/2006/relationships/image" Target="../media/image47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7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50.svg"/><Relationship Id="rId4" Type="http://schemas.openxmlformats.org/officeDocument/2006/relationships/image" Target="../media/image4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jpe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.jpe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3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3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3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C7DCE-371B-EF8A-5A13-A2038A6B7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B2A736-21C5-F568-ECAD-B5CC2FECE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2E9FE79D-3A47-874D-300E-E44BC046852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5000"/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66C66C1-5E37-82D6-8177-3D4C70102736}"/>
              </a:ext>
            </a:extLst>
          </p:cNvPr>
          <p:cNvSpPr txBox="1"/>
          <p:nvPr/>
        </p:nvSpPr>
        <p:spPr>
          <a:xfrm>
            <a:off x="2413330" y="4471326"/>
            <a:ext cx="13461339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IN" sz="8000" dirty="0">
                <a:solidFill>
                  <a:schemeClr val="bg1"/>
                </a:solidFill>
              </a:rPr>
              <a:t>Why Your Travel Business Lives or Dies on Data You Can't See</a:t>
            </a:r>
            <a:endParaRPr lang="en-US" sz="8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124C69D-E1C8-AF91-E0F9-4FE0D41BD0B9}"/>
              </a:ext>
            </a:extLst>
          </p:cNvPr>
          <p:cNvGrpSpPr/>
          <p:nvPr/>
        </p:nvGrpSpPr>
        <p:grpSpPr>
          <a:xfrm>
            <a:off x="6629400" y="1878636"/>
            <a:ext cx="4393238" cy="1371600"/>
            <a:chOff x="346989" y="2419640"/>
            <a:chExt cx="17642450" cy="5508099"/>
          </a:xfrm>
        </p:grpSpPr>
        <p:grpSp>
          <p:nvGrpSpPr>
            <p:cNvPr id="8" name="Graphic 5">
              <a:extLst>
                <a:ext uri="{FF2B5EF4-FFF2-40B4-BE49-F238E27FC236}">
                  <a16:creationId xmlns:a16="http://schemas.microsoft.com/office/drawing/2014/main" id="{82ACF32A-B578-187E-BD62-88E902436509}"/>
                </a:ext>
              </a:extLst>
            </p:cNvPr>
            <p:cNvGrpSpPr/>
            <p:nvPr/>
          </p:nvGrpSpPr>
          <p:grpSpPr>
            <a:xfrm>
              <a:off x="346989" y="2419640"/>
              <a:ext cx="17642401" cy="3522826"/>
              <a:chOff x="346989" y="2419640"/>
              <a:chExt cx="17642401" cy="3522826"/>
            </a:xfrm>
            <a:solidFill>
              <a:schemeClr val="bg1"/>
            </a:solidFill>
          </p:grpSpPr>
          <p:grpSp>
            <p:nvGrpSpPr>
              <p:cNvPr id="9" name="Graphic 5">
                <a:extLst>
                  <a:ext uri="{FF2B5EF4-FFF2-40B4-BE49-F238E27FC236}">
                    <a16:creationId xmlns:a16="http://schemas.microsoft.com/office/drawing/2014/main" id="{F2D1D977-53D4-2902-901A-D97F3D2ED018}"/>
                  </a:ext>
                </a:extLst>
              </p:cNvPr>
              <p:cNvGrpSpPr/>
              <p:nvPr/>
            </p:nvGrpSpPr>
            <p:grpSpPr>
              <a:xfrm>
                <a:off x="3412200" y="3087233"/>
                <a:ext cx="14577190" cy="2855233"/>
                <a:chOff x="3412200" y="3087233"/>
                <a:chExt cx="14577190" cy="2855233"/>
              </a:xfrm>
              <a:grpFill/>
            </p:grpSpPr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DD5C8CE5-62D8-2268-192A-E49ED3FFD291}"/>
                    </a:ext>
                  </a:extLst>
                </p:cNvPr>
                <p:cNvSpPr/>
                <p:nvPr/>
              </p:nvSpPr>
              <p:spPr>
                <a:xfrm>
                  <a:off x="3412200" y="3805352"/>
                  <a:ext cx="1771896" cy="2137114"/>
                </a:xfrm>
                <a:custGeom>
                  <a:avLst/>
                  <a:gdLst>
                    <a:gd name="csX0" fmla="*/ 251903 w 1771896"/>
                    <a:gd name="csY0" fmla="*/ 1108464 h 2137114"/>
                    <a:gd name="csX1" fmla="*/ 919474 w 1771896"/>
                    <a:gd name="csY1" fmla="*/ 1914574 h 2137114"/>
                    <a:gd name="csX2" fmla="*/ 1515707 w 1771896"/>
                    <a:gd name="csY2" fmla="*/ 1448555 h 2137114"/>
                    <a:gd name="csX3" fmla="*/ 1771847 w 1771896"/>
                    <a:gd name="csY3" fmla="*/ 1448555 h 2137114"/>
                    <a:gd name="csX4" fmla="*/ 911099 w 1771896"/>
                    <a:gd name="csY4" fmla="*/ 2137115 h 2137114"/>
                    <a:gd name="csX5" fmla="*/ 0 w 1771896"/>
                    <a:gd name="csY5" fmla="*/ 1079051 h 2137114"/>
                    <a:gd name="csX6" fmla="*/ 902724 w 1771896"/>
                    <a:gd name="csY6" fmla="*/ 0 h 2137114"/>
                    <a:gd name="csX7" fmla="*/ 1704696 w 1771896"/>
                    <a:gd name="csY7" fmla="*/ 575244 h 2137114"/>
                    <a:gd name="csX8" fmla="*/ 1771896 w 1771896"/>
                    <a:gd name="csY8" fmla="*/ 1108513 h 2137114"/>
                    <a:gd name="csX9" fmla="*/ 251952 w 1771896"/>
                    <a:gd name="csY9" fmla="*/ 1108513 h 2137114"/>
                    <a:gd name="csX10" fmla="*/ 1515707 w 1771896"/>
                    <a:gd name="csY10" fmla="*/ 906862 h 2137114"/>
                    <a:gd name="csX11" fmla="*/ 911099 w 1771896"/>
                    <a:gd name="csY11" fmla="*/ 222442 h 2137114"/>
                    <a:gd name="csX12" fmla="*/ 264516 w 1771896"/>
                    <a:gd name="csY12" fmla="*/ 906862 h 2137114"/>
                    <a:gd name="csX13" fmla="*/ 1515707 w 1771896"/>
                    <a:gd name="csY13" fmla="*/ 906862 h 2137114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  <a:cxn ang="0">
                      <a:pos x="csX13" y="csY13"/>
                    </a:cxn>
                  </a:cxnLst>
                  <a:rect l="l" t="t" r="r" b="b"/>
                  <a:pathLst>
                    <a:path w="1771896" h="2137114">
                      <a:moveTo>
                        <a:pt x="251903" y="1108464"/>
                      </a:moveTo>
                      <a:cubicBezTo>
                        <a:pt x="268703" y="1616458"/>
                        <a:pt x="516468" y="1914574"/>
                        <a:pt x="919474" y="1914574"/>
                      </a:cubicBezTo>
                      <a:cubicBezTo>
                        <a:pt x="1209215" y="1914574"/>
                        <a:pt x="1410718" y="1759284"/>
                        <a:pt x="1515707" y="1448555"/>
                      </a:cubicBezTo>
                      <a:lnTo>
                        <a:pt x="1771847" y="1448555"/>
                      </a:lnTo>
                      <a:cubicBezTo>
                        <a:pt x="1629071" y="1906248"/>
                        <a:pt x="1339379" y="2137115"/>
                        <a:pt x="911099" y="2137115"/>
                      </a:cubicBezTo>
                      <a:cubicBezTo>
                        <a:pt x="352655" y="2137115"/>
                        <a:pt x="0" y="1729872"/>
                        <a:pt x="0" y="1079051"/>
                      </a:cubicBezTo>
                      <a:cubicBezTo>
                        <a:pt x="0" y="428231"/>
                        <a:pt x="361080" y="0"/>
                        <a:pt x="902724" y="0"/>
                      </a:cubicBezTo>
                      <a:cubicBezTo>
                        <a:pt x="1293216" y="0"/>
                        <a:pt x="1599707" y="222540"/>
                        <a:pt x="1704696" y="575244"/>
                      </a:cubicBezTo>
                      <a:cubicBezTo>
                        <a:pt x="1755047" y="739009"/>
                        <a:pt x="1771896" y="877548"/>
                        <a:pt x="1771896" y="1108513"/>
                      </a:cubicBezTo>
                      <a:lnTo>
                        <a:pt x="251952" y="1108513"/>
                      </a:lnTo>
                      <a:close/>
                      <a:moveTo>
                        <a:pt x="1515707" y="906862"/>
                      </a:moveTo>
                      <a:cubicBezTo>
                        <a:pt x="1490531" y="474394"/>
                        <a:pt x="1267991" y="222442"/>
                        <a:pt x="911099" y="222442"/>
                      </a:cubicBezTo>
                      <a:cubicBezTo>
                        <a:pt x="554207" y="222442"/>
                        <a:pt x="327479" y="466019"/>
                        <a:pt x="264516" y="906862"/>
                      </a:cubicBezTo>
                      <a:lnTo>
                        <a:pt x="1515707" y="906862"/>
                      </a:lnTo>
                      <a:close/>
                    </a:path>
                  </a:pathLst>
                </a:custGeom>
                <a:grpFill/>
                <a:ln w="4927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736002C5-AE8D-ECC3-5DE8-D6352854E8EE}"/>
                    </a:ext>
                  </a:extLst>
                </p:cNvPr>
                <p:cNvSpPr/>
                <p:nvPr/>
              </p:nvSpPr>
              <p:spPr>
                <a:xfrm>
                  <a:off x="5683518" y="3830197"/>
                  <a:ext cx="902822" cy="2057533"/>
                </a:xfrm>
                <a:custGeom>
                  <a:avLst/>
                  <a:gdLst>
                    <a:gd name="csX0" fmla="*/ 251903 w 902822"/>
                    <a:gd name="csY0" fmla="*/ 29545 h 2057533"/>
                    <a:gd name="csX1" fmla="*/ 239340 w 902822"/>
                    <a:gd name="csY1" fmla="*/ 394862 h 2057533"/>
                    <a:gd name="csX2" fmla="*/ 818871 w 902822"/>
                    <a:gd name="csY2" fmla="*/ 133 h 2057533"/>
                    <a:gd name="csX3" fmla="*/ 902822 w 902822"/>
                    <a:gd name="csY3" fmla="*/ 4321 h 2057533"/>
                    <a:gd name="csX4" fmla="*/ 902822 w 902822"/>
                    <a:gd name="csY4" fmla="*/ 256372 h 2057533"/>
                    <a:gd name="csX5" fmla="*/ 844047 w 902822"/>
                    <a:gd name="csY5" fmla="*/ 252135 h 2057533"/>
                    <a:gd name="csX6" fmla="*/ 386403 w 902822"/>
                    <a:gd name="csY6" fmla="*/ 499851 h 2057533"/>
                    <a:gd name="csX7" fmla="*/ 252002 w 902822"/>
                    <a:gd name="csY7" fmla="*/ 986857 h 2057533"/>
                    <a:gd name="csX8" fmla="*/ 252002 w 902822"/>
                    <a:gd name="csY8" fmla="*/ 2057533 h 2057533"/>
                    <a:gd name="csX9" fmla="*/ 0 w 902822"/>
                    <a:gd name="csY9" fmla="*/ 2057533 h 2057533"/>
                    <a:gd name="csX10" fmla="*/ 0 w 902822"/>
                    <a:gd name="csY10" fmla="*/ 29447 h 2057533"/>
                    <a:gd name="csX11" fmla="*/ 251903 w 902822"/>
                    <a:gd name="csY11" fmla="*/ 29447 h 205753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</a:cxnLst>
                  <a:rect l="l" t="t" r="r" b="b"/>
                  <a:pathLst>
                    <a:path w="902822" h="2057533">
                      <a:moveTo>
                        <a:pt x="251903" y="29545"/>
                      </a:moveTo>
                      <a:lnTo>
                        <a:pt x="239340" y="394862"/>
                      </a:lnTo>
                      <a:cubicBezTo>
                        <a:pt x="386305" y="109309"/>
                        <a:pt x="545832" y="133"/>
                        <a:pt x="818871" y="133"/>
                      </a:cubicBezTo>
                      <a:cubicBezTo>
                        <a:pt x="846904" y="-458"/>
                        <a:pt x="874986" y="921"/>
                        <a:pt x="902822" y="4321"/>
                      </a:cubicBezTo>
                      <a:lnTo>
                        <a:pt x="902822" y="256372"/>
                      </a:lnTo>
                      <a:cubicBezTo>
                        <a:pt x="883362" y="253416"/>
                        <a:pt x="863704" y="251987"/>
                        <a:pt x="844047" y="252135"/>
                      </a:cubicBezTo>
                      <a:cubicBezTo>
                        <a:pt x="659295" y="252135"/>
                        <a:pt x="499767" y="340323"/>
                        <a:pt x="386403" y="499851"/>
                      </a:cubicBezTo>
                      <a:cubicBezTo>
                        <a:pt x="289839" y="630015"/>
                        <a:pt x="252002" y="776979"/>
                        <a:pt x="252002" y="986857"/>
                      </a:cubicBezTo>
                      <a:lnTo>
                        <a:pt x="252002" y="2057533"/>
                      </a:lnTo>
                      <a:lnTo>
                        <a:pt x="0" y="2057533"/>
                      </a:lnTo>
                      <a:lnTo>
                        <a:pt x="0" y="29447"/>
                      </a:lnTo>
                      <a:lnTo>
                        <a:pt x="251903" y="29447"/>
                      </a:lnTo>
                      <a:close/>
                    </a:path>
                  </a:pathLst>
                </a:custGeom>
                <a:grpFill/>
                <a:ln w="4927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BC810598-E0C3-F45D-F506-C45704D213F5}"/>
                    </a:ext>
                  </a:extLst>
                </p:cNvPr>
                <p:cNvSpPr/>
                <p:nvPr/>
              </p:nvSpPr>
              <p:spPr>
                <a:xfrm>
                  <a:off x="6838095" y="3859743"/>
                  <a:ext cx="1822346" cy="2027987"/>
                </a:xfrm>
                <a:custGeom>
                  <a:avLst/>
                  <a:gdLst>
                    <a:gd name="csX0" fmla="*/ 776797 w 1822346"/>
                    <a:gd name="csY0" fmla="*/ 2027988 h 2027987"/>
                    <a:gd name="csX1" fmla="*/ 0 w 1822346"/>
                    <a:gd name="csY1" fmla="*/ 0 h 2027987"/>
                    <a:gd name="csX2" fmla="*/ 289741 w 1822346"/>
                    <a:gd name="csY2" fmla="*/ 0 h 2027987"/>
                    <a:gd name="csX3" fmla="*/ 680282 w 1822346"/>
                    <a:gd name="csY3" fmla="*/ 1074913 h 2027987"/>
                    <a:gd name="csX4" fmla="*/ 919573 w 1822346"/>
                    <a:gd name="csY4" fmla="*/ 1725684 h 2027987"/>
                    <a:gd name="csX5" fmla="*/ 1024562 w 1822346"/>
                    <a:gd name="csY5" fmla="*/ 1435943 h 2027987"/>
                    <a:gd name="csX6" fmla="*/ 1087574 w 1822346"/>
                    <a:gd name="csY6" fmla="*/ 1263853 h 2027987"/>
                    <a:gd name="csX7" fmla="*/ 1158913 w 1822346"/>
                    <a:gd name="csY7" fmla="*/ 1074913 h 2027987"/>
                    <a:gd name="csX8" fmla="*/ 1540981 w 1822346"/>
                    <a:gd name="csY8" fmla="*/ 0 h 2027987"/>
                    <a:gd name="csX9" fmla="*/ 1822346 w 1822346"/>
                    <a:gd name="csY9" fmla="*/ 0 h 2027987"/>
                    <a:gd name="csX10" fmla="*/ 1041411 w 1822346"/>
                    <a:gd name="csY10" fmla="*/ 2027988 h 2027987"/>
                    <a:gd name="csX11" fmla="*/ 776846 w 1822346"/>
                    <a:gd name="csY11" fmla="*/ 2027988 h 2027987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</a:cxnLst>
                  <a:rect l="l" t="t" r="r" b="b"/>
                  <a:pathLst>
                    <a:path w="1822346" h="2027987">
                      <a:moveTo>
                        <a:pt x="776797" y="2027988"/>
                      </a:moveTo>
                      <a:lnTo>
                        <a:pt x="0" y="0"/>
                      </a:lnTo>
                      <a:lnTo>
                        <a:pt x="289741" y="0"/>
                      </a:lnTo>
                      <a:lnTo>
                        <a:pt x="680282" y="1074913"/>
                      </a:lnTo>
                      <a:cubicBezTo>
                        <a:pt x="810446" y="1423429"/>
                        <a:pt x="890161" y="1637495"/>
                        <a:pt x="919573" y="1725684"/>
                      </a:cubicBezTo>
                      <a:cubicBezTo>
                        <a:pt x="957263" y="1624883"/>
                        <a:pt x="969974" y="1595520"/>
                        <a:pt x="1024562" y="1435943"/>
                      </a:cubicBezTo>
                      <a:cubicBezTo>
                        <a:pt x="1053925" y="1356180"/>
                        <a:pt x="1079150" y="1276416"/>
                        <a:pt x="1087574" y="1263853"/>
                      </a:cubicBezTo>
                      <a:cubicBezTo>
                        <a:pt x="1108562" y="1200889"/>
                        <a:pt x="1133738" y="1137876"/>
                        <a:pt x="1158913" y="1074913"/>
                      </a:cubicBezTo>
                      <a:lnTo>
                        <a:pt x="1540981" y="0"/>
                      </a:lnTo>
                      <a:lnTo>
                        <a:pt x="1822346" y="0"/>
                      </a:lnTo>
                      <a:lnTo>
                        <a:pt x="1041411" y="2027988"/>
                      </a:lnTo>
                      <a:lnTo>
                        <a:pt x="776846" y="2027988"/>
                      </a:lnTo>
                      <a:close/>
                    </a:path>
                  </a:pathLst>
                </a:custGeom>
                <a:grpFill/>
                <a:ln w="4927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314963C5-BFA2-BE59-ED1A-0E167A69DA46}"/>
                    </a:ext>
                  </a:extLst>
                </p:cNvPr>
                <p:cNvSpPr/>
                <p:nvPr/>
              </p:nvSpPr>
              <p:spPr>
                <a:xfrm>
                  <a:off x="8828246" y="3805204"/>
                  <a:ext cx="1868410" cy="2137114"/>
                </a:xfrm>
                <a:custGeom>
                  <a:avLst/>
                  <a:gdLst>
                    <a:gd name="csX0" fmla="*/ 1868410 w 1868410"/>
                    <a:gd name="csY0" fmla="*/ 1083239 h 2137114"/>
                    <a:gd name="csX1" fmla="*/ 936324 w 1868410"/>
                    <a:gd name="csY1" fmla="*/ 2137115 h 2137114"/>
                    <a:gd name="csX2" fmla="*/ 0 w 1868410"/>
                    <a:gd name="csY2" fmla="*/ 1066439 h 2137114"/>
                    <a:gd name="csX3" fmla="*/ 932087 w 1868410"/>
                    <a:gd name="csY3" fmla="*/ 0 h 2137114"/>
                    <a:gd name="csX4" fmla="*/ 1868410 w 1868410"/>
                    <a:gd name="csY4" fmla="*/ 1083288 h 2137114"/>
                    <a:gd name="csX5" fmla="*/ 264516 w 1868410"/>
                    <a:gd name="csY5" fmla="*/ 1066439 h 2137114"/>
                    <a:gd name="csX6" fmla="*/ 936324 w 1868410"/>
                    <a:gd name="csY6" fmla="*/ 1914525 h 2137114"/>
                    <a:gd name="csX7" fmla="*/ 1603944 w 1868410"/>
                    <a:gd name="csY7" fmla="*/ 1079002 h 2137114"/>
                    <a:gd name="csX8" fmla="*/ 932136 w 1868410"/>
                    <a:gd name="csY8" fmla="*/ 222442 h 2137114"/>
                    <a:gd name="csX9" fmla="*/ 264516 w 1868410"/>
                    <a:gd name="csY9" fmla="*/ 1066439 h 2137114"/>
                    <a:gd name="csX10" fmla="*/ 264516 w 1868410"/>
                    <a:gd name="csY10" fmla="*/ 1066439 h 2137114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</a:cxnLst>
                  <a:rect l="l" t="t" r="r" b="b"/>
                  <a:pathLst>
                    <a:path w="1868410" h="2137114">
                      <a:moveTo>
                        <a:pt x="1868410" y="1083239"/>
                      </a:moveTo>
                      <a:cubicBezTo>
                        <a:pt x="1868410" y="1708835"/>
                        <a:pt x="1490531" y="2137115"/>
                        <a:pt x="936324" y="2137115"/>
                      </a:cubicBezTo>
                      <a:cubicBezTo>
                        <a:pt x="382116" y="2137115"/>
                        <a:pt x="0" y="1713072"/>
                        <a:pt x="0" y="1066439"/>
                      </a:cubicBezTo>
                      <a:cubicBezTo>
                        <a:pt x="0" y="419806"/>
                        <a:pt x="373692" y="0"/>
                        <a:pt x="932087" y="0"/>
                      </a:cubicBezTo>
                      <a:cubicBezTo>
                        <a:pt x="1490481" y="0"/>
                        <a:pt x="1868410" y="424093"/>
                        <a:pt x="1868410" y="1083288"/>
                      </a:cubicBezTo>
                      <a:close/>
                      <a:moveTo>
                        <a:pt x="264516" y="1066439"/>
                      </a:moveTo>
                      <a:cubicBezTo>
                        <a:pt x="264516" y="1582908"/>
                        <a:pt x="524843" y="1914525"/>
                        <a:pt x="936324" y="1914525"/>
                      </a:cubicBezTo>
                      <a:cubicBezTo>
                        <a:pt x="1347804" y="1914525"/>
                        <a:pt x="1603944" y="1582809"/>
                        <a:pt x="1603944" y="1079002"/>
                      </a:cubicBezTo>
                      <a:cubicBezTo>
                        <a:pt x="1603944" y="550020"/>
                        <a:pt x="1343616" y="222442"/>
                        <a:pt x="932136" y="222442"/>
                      </a:cubicBezTo>
                      <a:cubicBezTo>
                        <a:pt x="524843" y="222540"/>
                        <a:pt x="264516" y="554257"/>
                        <a:pt x="264516" y="1066439"/>
                      </a:cubicBezTo>
                      <a:lnTo>
                        <a:pt x="264516" y="1066439"/>
                      </a:lnTo>
                      <a:close/>
                    </a:path>
                  </a:pathLst>
                </a:custGeom>
                <a:grpFill/>
                <a:ln w="4927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6FAFC51A-7D91-5F6F-ADD0-A03D6E423F62}"/>
                    </a:ext>
                  </a:extLst>
                </p:cNvPr>
                <p:cNvSpPr/>
                <p:nvPr/>
              </p:nvSpPr>
              <p:spPr>
                <a:xfrm>
                  <a:off x="10939988" y="3267649"/>
                  <a:ext cx="869221" cy="2649444"/>
                </a:xfrm>
                <a:custGeom>
                  <a:avLst/>
                  <a:gdLst>
                    <a:gd name="csX0" fmla="*/ 869222 w 869221"/>
                    <a:gd name="csY0" fmla="*/ 793646 h 2649444"/>
                    <a:gd name="csX1" fmla="*/ 554306 w 869221"/>
                    <a:gd name="csY1" fmla="*/ 793646 h 2649444"/>
                    <a:gd name="csX2" fmla="*/ 554306 w 869221"/>
                    <a:gd name="csY2" fmla="*/ 2225402 h 2649444"/>
                    <a:gd name="csX3" fmla="*/ 692845 w 869221"/>
                    <a:gd name="csY3" fmla="*/ 2410154 h 2649444"/>
                    <a:gd name="csX4" fmla="*/ 869172 w 869221"/>
                    <a:gd name="csY4" fmla="*/ 2384978 h 2649444"/>
                    <a:gd name="csX5" fmla="*/ 869172 w 869221"/>
                    <a:gd name="csY5" fmla="*/ 2615845 h 2649444"/>
                    <a:gd name="csX6" fmla="*/ 621456 w 869221"/>
                    <a:gd name="csY6" fmla="*/ 2649445 h 2649444"/>
                    <a:gd name="csX7" fmla="*/ 289741 w 869221"/>
                    <a:gd name="csY7" fmla="*/ 2246340 h 2649444"/>
                    <a:gd name="csX8" fmla="*/ 289741 w 869221"/>
                    <a:gd name="csY8" fmla="*/ 793597 h 2649444"/>
                    <a:gd name="csX9" fmla="*/ 0 w 869221"/>
                    <a:gd name="csY9" fmla="*/ 793597 h 2649444"/>
                    <a:gd name="csX10" fmla="*/ 0 w 869221"/>
                    <a:gd name="csY10" fmla="*/ 592045 h 2649444"/>
                    <a:gd name="csX11" fmla="*/ 289741 w 869221"/>
                    <a:gd name="csY11" fmla="*/ 592045 h 2649444"/>
                    <a:gd name="csX12" fmla="*/ 289741 w 869221"/>
                    <a:gd name="csY12" fmla="*/ 0 h 2649444"/>
                    <a:gd name="csX13" fmla="*/ 554306 w 869221"/>
                    <a:gd name="csY13" fmla="*/ 0 h 2649444"/>
                    <a:gd name="csX14" fmla="*/ 554306 w 869221"/>
                    <a:gd name="csY14" fmla="*/ 592045 h 2649444"/>
                    <a:gd name="csX15" fmla="*/ 869222 w 869221"/>
                    <a:gd name="csY15" fmla="*/ 592045 h 2649444"/>
                    <a:gd name="csX16" fmla="*/ 869222 w 869221"/>
                    <a:gd name="csY16" fmla="*/ 793597 h 2649444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  <a:cxn ang="0">
                      <a:pos x="csX13" y="csY13"/>
                    </a:cxn>
                    <a:cxn ang="0">
                      <a:pos x="csX14" y="csY14"/>
                    </a:cxn>
                    <a:cxn ang="0">
                      <a:pos x="csX15" y="csY15"/>
                    </a:cxn>
                    <a:cxn ang="0">
                      <a:pos x="csX16" y="csY16"/>
                    </a:cxn>
                  </a:cxnLst>
                  <a:rect l="l" t="t" r="r" b="b"/>
                  <a:pathLst>
                    <a:path w="869221" h="2649444">
                      <a:moveTo>
                        <a:pt x="869222" y="793646"/>
                      </a:moveTo>
                      <a:lnTo>
                        <a:pt x="554306" y="793646"/>
                      </a:lnTo>
                      <a:lnTo>
                        <a:pt x="554306" y="2225402"/>
                      </a:lnTo>
                      <a:cubicBezTo>
                        <a:pt x="554306" y="2368178"/>
                        <a:pt x="583669" y="2410154"/>
                        <a:pt x="692845" y="2410154"/>
                      </a:cubicBezTo>
                      <a:cubicBezTo>
                        <a:pt x="752360" y="2408035"/>
                        <a:pt x="811481" y="2399611"/>
                        <a:pt x="869172" y="2384978"/>
                      </a:cubicBezTo>
                      <a:lnTo>
                        <a:pt x="869172" y="2615845"/>
                      </a:lnTo>
                      <a:cubicBezTo>
                        <a:pt x="788177" y="2636488"/>
                        <a:pt x="705014" y="2647770"/>
                        <a:pt x="621456" y="2649445"/>
                      </a:cubicBezTo>
                      <a:cubicBezTo>
                        <a:pt x="377929" y="2649445"/>
                        <a:pt x="289741" y="2544456"/>
                        <a:pt x="289741" y="2246340"/>
                      </a:cubicBezTo>
                      <a:lnTo>
                        <a:pt x="289741" y="793597"/>
                      </a:lnTo>
                      <a:lnTo>
                        <a:pt x="0" y="793597"/>
                      </a:lnTo>
                      <a:lnTo>
                        <a:pt x="0" y="592045"/>
                      </a:lnTo>
                      <a:lnTo>
                        <a:pt x="289741" y="592045"/>
                      </a:lnTo>
                      <a:lnTo>
                        <a:pt x="289741" y="0"/>
                      </a:lnTo>
                      <a:lnTo>
                        <a:pt x="554306" y="0"/>
                      </a:lnTo>
                      <a:lnTo>
                        <a:pt x="554306" y="592045"/>
                      </a:lnTo>
                      <a:lnTo>
                        <a:pt x="869222" y="592045"/>
                      </a:lnTo>
                      <a:lnTo>
                        <a:pt x="869222" y="793597"/>
                      </a:lnTo>
                      <a:close/>
                    </a:path>
                  </a:pathLst>
                </a:custGeom>
                <a:grpFill/>
                <a:ln w="4927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71205019-A1A2-487A-731A-AD56BA8C56E9}"/>
                    </a:ext>
                  </a:extLst>
                </p:cNvPr>
                <p:cNvSpPr/>
                <p:nvPr/>
              </p:nvSpPr>
              <p:spPr>
                <a:xfrm>
                  <a:off x="12077864" y="3805352"/>
                  <a:ext cx="1771846" cy="2137114"/>
                </a:xfrm>
                <a:custGeom>
                  <a:avLst/>
                  <a:gdLst>
                    <a:gd name="csX0" fmla="*/ 251903 w 1771846"/>
                    <a:gd name="csY0" fmla="*/ 1108464 h 2137114"/>
                    <a:gd name="csX1" fmla="*/ 919474 w 1771846"/>
                    <a:gd name="csY1" fmla="*/ 1914574 h 2137114"/>
                    <a:gd name="csX2" fmla="*/ 1515657 w 1771846"/>
                    <a:gd name="csY2" fmla="*/ 1448555 h 2137114"/>
                    <a:gd name="csX3" fmla="*/ 1771847 w 1771846"/>
                    <a:gd name="csY3" fmla="*/ 1448555 h 2137114"/>
                    <a:gd name="csX4" fmla="*/ 911099 w 1771846"/>
                    <a:gd name="csY4" fmla="*/ 2137115 h 2137114"/>
                    <a:gd name="csX5" fmla="*/ 0 w 1771846"/>
                    <a:gd name="csY5" fmla="*/ 1079051 h 2137114"/>
                    <a:gd name="csX6" fmla="*/ 902724 w 1771846"/>
                    <a:gd name="csY6" fmla="*/ 0 h 2137114"/>
                    <a:gd name="csX7" fmla="*/ 1704696 w 1771846"/>
                    <a:gd name="csY7" fmla="*/ 575244 h 2137114"/>
                    <a:gd name="csX8" fmla="*/ 1771847 w 1771846"/>
                    <a:gd name="csY8" fmla="*/ 1108513 h 2137114"/>
                    <a:gd name="csX9" fmla="*/ 251855 w 1771846"/>
                    <a:gd name="csY9" fmla="*/ 1108513 h 2137114"/>
                    <a:gd name="csX10" fmla="*/ 1515706 w 1771846"/>
                    <a:gd name="csY10" fmla="*/ 906862 h 2137114"/>
                    <a:gd name="csX11" fmla="*/ 911099 w 1771846"/>
                    <a:gd name="csY11" fmla="*/ 222442 h 2137114"/>
                    <a:gd name="csX12" fmla="*/ 264516 w 1771846"/>
                    <a:gd name="csY12" fmla="*/ 906862 h 2137114"/>
                    <a:gd name="csX13" fmla="*/ 1515706 w 1771846"/>
                    <a:gd name="csY13" fmla="*/ 906862 h 2137114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  <a:cxn ang="0">
                      <a:pos x="csX13" y="csY13"/>
                    </a:cxn>
                  </a:cxnLst>
                  <a:rect l="l" t="t" r="r" b="b"/>
                  <a:pathLst>
                    <a:path w="1771846" h="2137114">
                      <a:moveTo>
                        <a:pt x="251903" y="1108464"/>
                      </a:moveTo>
                      <a:cubicBezTo>
                        <a:pt x="268704" y="1616458"/>
                        <a:pt x="516420" y="1914574"/>
                        <a:pt x="919474" y="1914574"/>
                      </a:cubicBezTo>
                      <a:cubicBezTo>
                        <a:pt x="1209215" y="1914574"/>
                        <a:pt x="1410719" y="1759284"/>
                        <a:pt x="1515657" y="1448555"/>
                      </a:cubicBezTo>
                      <a:lnTo>
                        <a:pt x="1771847" y="1448555"/>
                      </a:lnTo>
                      <a:cubicBezTo>
                        <a:pt x="1629120" y="1906248"/>
                        <a:pt x="1339380" y="2137115"/>
                        <a:pt x="911099" y="2137115"/>
                      </a:cubicBezTo>
                      <a:cubicBezTo>
                        <a:pt x="352803" y="2137115"/>
                        <a:pt x="0" y="1729872"/>
                        <a:pt x="0" y="1079051"/>
                      </a:cubicBezTo>
                      <a:cubicBezTo>
                        <a:pt x="0" y="428231"/>
                        <a:pt x="361080" y="0"/>
                        <a:pt x="902724" y="0"/>
                      </a:cubicBezTo>
                      <a:cubicBezTo>
                        <a:pt x="1293167" y="0"/>
                        <a:pt x="1599707" y="222540"/>
                        <a:pt x="1704696" y="575244"/>
                      </a:cubicBezTo>
                      <a:cubicBezTo>
                        <a:pt x="1755047" y="739009"/>
                        <a:pt x="1771847" y="877548"/>
                        <a:pt x="1771847" y="1108513"/>
                      </a:cubicBezTo>
                      <a:lnTo>
                        <a:pt x="251855" y="1108513"/>
                      </a:lnTo>
                      <a:close/>
                      <a:moveTo>
                        <a:pt x="1515706" y="906862"/>
                      </a:moveTo>
                      <a:cubicBezTo>
                        <a:pt x="1490531" y="474394"/>
                        <a:pt x="1268040" y="222442"/>
                        <a:pt x="911099" y="222442"/>
                      </a:cubicBezTo>
                      <a:cubicBezTo>
                        <a:pt x="554158" y="222442"/>
                        <a:pt x="327479" y="466019"/>
                        <a:pt x="264516" y="906862"/>
                      </a:cubicBezTo>
                      <a:lnTo>
                        <a:pt x="1515706" y="906862"/>
                      </a:lnTo>
                      <a:close/>
                    </a:path>
                  </a:pathLst>
                </a:custGeom>
                <a:grpFill/>
                <a:ln w="4927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A720FF2B-67EC-41C0-0879-AFED3937DA62}"/>
                    </a:ext>
                  </a:extLst>
                </p:cNvPr>
                <p:cNvSpPr/>
                <p:nvPr/>
              </p:nvSpPr>
              <p:spPr>
                <a:xfrm>
                  <a:off x="14235868" y="3805155"/>
                  <a:ext cx="1742483" cy="2137163"/>
                </a:xfrm>
                <a:custGeom>
                  <a:avLst/>
                  <a:gdLst>
                    <a:gd name="csX0" fmla="*/ 1477919 w 1742483"/>
                    <a:gd name="csY0" fmla="*/ 684421 h 2137163"/>
                    <a:gd name="csX1" fmla="*/ 915336 w 1742483"/>
                    <a:gd name="csY1" fmla="*/ 222540 h 2137163"/>
                    <a:gd name="csX2" fmla="*/ 251903 w 1742483"/>
                    <a:gd name="csY2" fmla="*/ 1053925 h 2137163"/>
                    <a:gd name="csX3" fmla="*/ 923711 w 1742483"/>
                    <a:gd name="csY3" fmla="*/ 1914624 h 2137163"/>
                    <a:gd name="csX4" fmla="*/ 1498956 w 1742483"/>
                    <a:gd name="csY4" fmla="*/ 1373029 h 2137163"/>
                    <a:gd name="csX5" fmla="*/ 1742484 w 1742483"/>
                    <a:gd name="csY5" fmla="*/ 1373029 h 2137163"/>
                    <a:gd name="csX6" fmla="*/ 911099 w 1742483"/>
                    <a:gd name="csY6" fmla="*/ 2137164 h 2137163"/>
                    <a:gd name="csX7" fmla="*/ 0 w 1742483"/>
                    <a:gd name="csY7" fmla="*/ 1074913 h 2137163"/>
                    <a:gd name="csX8" fmla="*/ 927949 w 1742483"/>
                    <a:gd name="csY8" fmla="*/ 0 h 2137163"/>
                    <a:gd name="csX9" fmla="*/ 1734108 w 1742483"/>
                    <a:gd name="csY9" fmla="*/ 684371 h 2137163"/>
                    <a:gd name="csX10" fmla="*/ 1477968 w 1742483"/>
                    <a:gd name="csY10" fmla="*/ 684371 h 213716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</a:cxnLst>
                  <a:rect l="l" t="t" r="r" b="b"/>
                  <a:pathLst>
                    <a:path w="1742483" h="2137163">
                      <a:moveTo>
                        <a:pt x="1477919" y="684421"/>
                      </a:moveTo>
                      <a:cubicBezTo>
                        <a:pt x="1427518" y="390541"/>
                        <a:pt x="1217590" y="222540"/>
                        <a:pt x="915336" y="222540"/>
                      </a:cubicBezTo>
                      <a:cubicBezTo>
                        <a:pt x="508043" y="222540"/>
                        <a:pt x="251903" y="541693"/>
                        <a:pt x="251903" y="1053925"/>
                      </a:cubicBezTo>
                      <a:cubicBezTo>
                        <a:pt x="251903" y="1566156"/>
                        <a:pt x="512231" y="1914624"/>
                        <a:pt x="923711" y="1914624"/>
                      </a:cubicBezTo>
                      <a:cubicBezTo>
                        <a:pt x="1238627" y="1914624"/>
                        <a:pt x="1444318" y="1721447"/>
                        <a:pt x="1498956" y="1373029"/>
                      </a:cubicBezTo>
                      <a:lnTo>
                        <a:pt x="1742484" y="1373029"/>
                      </a:lnTo>
                      <a:cubicBezTo>
                        <a:pt x="1666908" y="1860036"/>
                        <a:pt x="1360416" y="2137164"/>
                        <a:pt x="911099" y="2137164"/>
                      </a:cubicBezTo>
                      <a:cubicBezTo>
                        <a:pt x="356842" y="2137164"/>
                        <a:pt x="0" y="1725733"/>
                        <a:pt x="0" y="1074913"/>
                      </a:cubicBezTo>
                      <a:cubicBezTo>
                        <a:pt x="0" y="424092"/>
                        <a:pt x="369504" y="0"/>
                        <a:pt x="927949" y="0"/>
                      </a:cubicBezTo>
                      <a:cubicBezTo>
                        <a:pt x="1368842" y="0"/>
                        <a:pt x="1679421" y="264565"/>
                        <a:pt x="1734108" y="684371"/>
                      </a:cubicBezTo>
                      <a:lnTo>
                        <a:pt x="1477968" y="684371"/>
                      </a:lnTo>
                      <a:close/>
                    </a:path>
                  </a:pathLst>
                </a:custGeom>
                <a:grpFill/>
                <a:ln w="4927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C729525A-2AED-42F4-79CB-757A9F0F63BB}"/>
                    </a:ext>
                  </a:extLst>
                </p:cNvPr>
                <p:cNvSpPr/>
                <p:nvPr/>
              </p:nvSpPr>
              <p:spPr>
                <a:xfrm>
                  <a:off x="16423284" y="3087233"/>
                  <a:ext cx="1566106" cy="2800497"/>
                </a:xfrm>
                <a:custGeom>
                  <a:avLst/>
                  <a:gdLst>
                    <a:gd name="csX0" fmla="*/ 0 w 1566106"/>
                    <a:gd name="csY0" fmla="*/ 0 h 2800497"/>
                    <a:gd name="csX1" fmla="*/ 251903 w 1566106"/>
                    <a:gd name="csY1" fmla="*/ 0 h 2800497"/>
                    <a:gd name="csX2" fmla="*/ 251903 w 1566106"/>
                    <a:gd name="csY2" fmla="*/ 1032888 h 2800497"/>
                    <a:gd name="csX3" fmla="*/ 881736 w 1566106"/>
                    <a:gd name="csY3" fmla="*/ 717971 h 2800497"/>
                    <a:gd name="csX4" fmla="*/ 1440180 w 1566106"/>
                    <a:gd name="csY4" fmla="*/ 948838 h 2800497"/>
                    <a:gd name="csX5" fmla="*/ 1566107 w 1566106"/>
                    <a:gd name="csY5" fmla="*/ 1452694 h 2800497"/>
                    <a:gd name="csX6" fmla="*/ 1566107 w 1566106"/>
                    <a:gd name="csY6" fmla="*/ 2800449 h 2800497"/>
                    <a:gd name="csX7" fmla="*/ 1314204 w 1566106"/>
                    <a:gd name="csY7" fmla="*/ 2800449 h 2800497"/>
                    <a:gd name="csX8" fmla="*/ 1314204 w 1566106"/>
                    <a:gd name="csY8" fmla="*/ 1486344 h 2800497"/>
                    <a:gd name="csX9" fmla="*/ 1234391 w 1566106"/>
                    <a:gd name="csY9" fmla="*/ 1112652 h 2800497"/>
                    <a:gd name="csX10" fmla="*/ 852323 w 1566106"/>
                    <a:gd name="csY10" fmla="*/ 940462 h 2800497"/>
                    <a:gd name="csX11" fmla="*/ 251903 w 1566106"/>
                    <a:gd name="csY11" fmla="*/ 1557682 h 2800497"/>
                    <a:gd name="csX12" fmla="*/ 251903 w 1566106"/>
                    <a:gd name="csY12" fmla="*/ 2800498 h 2800497"/>
                    <a:gd name="csX13" fmla="*/ 0 w 1566106"/>
                    <a:gd name="csY13" fmla="*/ 2800498 h 2800497"/>
                    <a:gd name="csX14" fmla="*/ 0 w 1566106"/>
                    <a:gd name="csY14" fmla="*/ 0 h 2800497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  <a:cxn ang="0">
                      <a:pos x="csX13" y="csY13"/>
                    </a:cxn>
                    <a:cxn ang="0">
                      <a:pos x="csX14" y="csY14"/>
                    </a:cxn>
                  </a:cxnLst>
                  <a:rect l="l" t="t" r="r" b="b"/>
                  <a:pathLst>
                    <a:path w="1566106" h="2800497">
                      <a:moveTo>
                        <a:pt x="0" y="0"/>
                      </a:moveTo>
                      <a:lnTo>
                        <a:pt x="251903" y="0"/>
                      </a:lnTo>
                      <a:lnTo>
                        <a:pt x="251903" y="1032888"/>
                      </a:lnTo>
                      <a:cubicBezTo>
                        <a:pt x="398867" y="818772"/>
                        <a:pt x="604558" y="717971"/>
                        <a:pt x="881736" y="717971"/>
                      </a:cubicBezTo>
                      <a:cubicBezTo>
                        <a:pt x="1116888" y="717971"/>
                        <a:pt x="1322628" y="801972"/>
                        <a:pt x="1440180" y="948838"/>
                      </a:cubicBezTo>
                      <a:cubicBezTo>
                        <a:pt x="1528319" y="1058014"/>
                        <a:pt x="1566107" y="1209166"/>
                        <a:pt x="1566107" y="1452694"/>
                      </a:cubicBezTo>
                      <a:lnTo>
                        <a:pt x="1566107" y="2800449"/>
                      </a:lnTo>
                      <a:lnTo>
                        <a:pt x="1314204" y="2800449"/>
                      </a:lnTo>
                      <a:lnTo>
                        <a:pt x="1314204" y="1486344"/>
                      </a:lnTo>
                      <a:cubicBezTo>
                        <a:pt x="1314204" y="1305828"/>
                        <a:pt x="1288978" y="1196603"/>
                        <a:pt x="1234391" y="1112652"/>
                      </a:cubicBezTo>
                      <a:cubicBezTo>
                        <a:pt x="1163052" y="1003475"/>
                        <a:pt x="1020276" y="940462"/>
                        <a:pt x="852323" y="940462"/>
                      </a:cubicBezTo>
                      <a:cubicBezTo>
                        <a:pt x="499668" y="940462"/>
                        <a:pt x="251903" y="1196603"/>
                        <a:pt x="251903" y="1557682"/>
                      </a:cubicBezTo>
                      <a:lnTo>
                        <a:pt x="251903" y="2800498"/>
                      </a:lnTo>
                      <a:lnTo>
                        <a:pt x="0" y="28004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4927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E5444D2-5F78-BE6E-176A-B3448FF21879}"/>
                  </a:ext>
                </a:extLst>
              </p:cNvPr>
              <p:cNvSpPr/>
              <p:nvPr/>
            </p:nvSpPr>
            <p:spPr>
              <a:xfrm>
                <a:off x="346989" y="2419640"/>
                <a:ext cx="3273780" cy="3470751"/>
              </a:xfrm>
              <a:custGeom>
                <a:avLst/>
                <a:gdLst>
                  <a:gd name="csX0" fmla="*/ 1608231 w 3273780"/>
                  <a:gd name="csY0" fmla="*/ 3470751 h 3470751"/>
                  <a:gd name="csX1" fmla="*/ 2898737 w 3273780"/>
                  <a:gd name="csY1" fmla="*/ 731394 h 3470751"/>
                  <a:gd name="csX2" fmla="*/ 3273661 w 3273780"/>
                  <a:gd name="csY2" fmla="*/ 375044 h 3470751"/>
                  <a:gd name="csX3" fmla="*/ 2917311 w 3273780"/>
                  <a:gd name="csY3" fmla="*/ 120 h 3470751"/>
                  <a:gd name="csX4" fmla="*/ 2542387 w 3273780"/>
                  <a:gd name="csY4" fmla="*/ 356470 h 3470751"/>
                  <a:gd name="csX5" fmla="*/ 2661220 w 3273780"/>
                  <a:gd name="csY5" fmla="*/ 635668 h 3470751"/>
                  <a:gd name="csX6" fmla="*/ 1526743 w 3273780"/>
                  <a:gd name="csY6" fmla="*/ 3043752 h 3470751"/>
                  <a:gd name="csX7" fmla="*/ 403154 w 3273780"/>
                  <a:gd name="csY7" fmla="*/ 658626 h 3470751"/>
                  <a:gd name="csX8" fmla="*/ 961746 w 3273780"/>
                  <a:gd name="csY8" fmla="*/ 658626 h 3470751"/>
                  <a:gd name="csX9" fmla="*/ 1527432 w 3273780"/>
                  <a:gd name="csY9" fmla="*/ 1859417 h 3470751"/>
                  <a:gd name="csX10" fmla="*/ 2181603 w 3273780"/>
                  <a:gd name="csY10" fmla="*/ 470819 h 3470751"/>
                  <a:gd name="csX11" fmla="*/ 2144948 w 3273780"/>
                  <a:gd name="csY11" fmla="*/ 430174 h 3470751"/>
                  <a:gd name="csX12" fmla="*/ 2035821 w 3273780"/>
                  <a:gd name="csY12" fmla="*/ 378690 h 3470751"/>
                  <a:gd name="csX13" fmla="*/ 1923196 w 3273780"/>
                  <a:gd name="csY13" fmla="*/ 428844 h 3470751"/>
                  <a:gd name="csX14" fmla="*/ 1916496 w 3273780"/>
                  <a:gd name="csY14" fmla="*/ 435889 h 3470751"/>
                  <a:gd name="csX15" fmla="*/ 1527432 w 3273780"/>
                  <a:gd name="csY15" fmla="*/ 1259391 h 3470751"/>
                  <a:gd name="csX16" fmla="*/ 1123934 w 3273780"/>
                  <a:gd name="csY16" fmla="*/ 402929 h 3470751"/>
                  <a:gd name="csX17" fmla="*/ 0 w 3273780"/>
                  <a:gd name="csY17" fmla="*/ 402929 h 3470751"/>
                  <a:gd name="csX18" fmla="*/ 1445255 w 3273780"/>
                  <a:gd name="csY18" fmla="*/ 3470751 h 3470751"/>
                  <a:gd name="csX19" fmla="*/ 1608181 w 3273780"/>
                  <a:gd name="csY19" fmla="*/ 3470751 h 3470751"/>
                  <a:gd name="csX20" fmla="*/ 2906817 w 3273780"/>
                  <a:gd name="csY20" fmla="*/ 239559 h 3470751"/>
                  <a:gd name="csX21" fmla="*/ 3034271 w 3273780"/>
                  <a:gd name="csY21" fmla="*/ 366964 h 3470751"/>
                  <a:gd name="csX22" fmla="*/ 2906866 w 3273780"/>
                  <a:gd name="csY22" fmla="*/ 494418 h 3470751"/>
                  <a:gd name="csX23" fmla="*/ 2779412 w 3273780"/>
                  <a:gd name="csY23" fmla="*/ 367013 h 3470751"/>
                  <a:gd name="csX24" fmla="*/ 2779412 w 3273780"/>
                  <a:gd name="csY24" fmla="*/ 366915 h 3470751"/>
                  <a:gd name="csX25" fmla="*/ 2906817 w 3273780"/>
                  <a:gd name="csY25" fmla="*/ 239559 h 34707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</a:cxnLst>
                <a:rect l="l" t="t" r="r" b="b"/>
                <a:pathLst>
                  <a:path w="3273780" h="3470751">
                    <a:moveTo>
                      <a:pt x="1608231" y="3470751"/>
                    </a:moveTo>
                    <a:lnTo>
                      <a:pt x="2898737" y="731394"/>
                    </a:lnTo>
                    <a:cubicBezTo>
                      <a:pt x="3100683" y="736518"/>
                      <a:pt x="3268537" y="576990"/>
                      <a:pt x="3273661" y="375044"/>
                    </a:cubicBezTo>
                    <a:cubicBezTo>
                      <a:pt x="3278784" y="173097"/>
                      <a:pt x="3119257" y="5244"/>
                      <a:pt x="2917311" y="120"/>
                    </a:cubicBezTo>
                    <a:cubicBezTo>
                      <a:pt x="2715364" y="-5004"/>
                      <a:pt x="2547511" y="154524"/>
                      <a:pt x="2542387" y="356470"/>
                    </a:cubicBezTo>
                    <a:cubicBezTo>
                      <a:pt x="2539677" y="462345"/>
                      <a:pt x="2583032" y="564181"/>
                      <a:pt x="2661220" y="635668"/>
                    </a:cubicBezTo>
                    <a:lnTo>
                      <a:pt x="1526743" y="3043752"/>
                    </a:lnTo>
                    <a:lnTo>
                      <a:pt x="403154" y="658626"/>
                    </a:lnTo>
                    <a:lnTo>
                      <a:pt x="961746" y="658626"/>
                    </a:lnTo>
                    <a:lnTo>
                      <a:pt x="1527432" y="1859417"/>
                    </a:lnTo>
                    <a:lnTo>
                      <a:pt x="2181603" y="470819"/>
                    </a:lnTo>
                    <a:lnTo>
                      <a:pt x="2144948" y="430174"/>
                    </a:lnTo>
                    <a:cubicBezTo>
                      <a:pt x="2117802" y="397953"/>
                      <a:pt x="2077945" y="379182"/>
                      <a:pt x="2035821" y="378690"/>
                    </a:cubicBezTo>
                    <a:cubicBezTo>
                      <a:pt x="1993205" y="380069"/>
                      <a:pt x="1952756" y="398101"/>
                      <a:pt x="1923196" y="428844"/>
                    </a:cubicBezTo>
                    <a:lnTo>
                      <a:pt x="1916496" y="435889"/>
                    </a:lnTo>
                    <a:lnTo>
                      <a:pt x="1527432" y="1259391"/>
                    </a:lnTo>
                    <a:lnTo>
                      <a:pt x="1123934" y="402929"/>
                    </a:lnTo>
                    <a:lnTo>
                      <a:pt x="0" y="402929"/>
                    </a:lnTo>
                    <a:lnTo>
                      <a:pt x="1445255" y="3470751"/>
                    </a:lnTo>
                    <a:lnTo>
                      <a:pt x="1608181" y="3470751"/>
                    </a:lnTo>
                    <a:close/>
                    <a:moveTo>
                      <a:pt x="2906817" y="239559"/>
                    </a:moveTo>
                    <a:cubicBezTo>
                      <a:pt x="2977170" y="239559"/>
                      <a:pt x="3034271" y="296561"/>
                      <a:pt x="3034271" y="366964"/>
                    </a:cubicBezTo>
                    <a:cubicBezTo>
                      <a:pt x="3034271" y="437318"/>
                      <a:pt x="2977269" y="494418"/>
                      <a:pt x="2906866" y="494418"/>
                    </a:cubicBezTo>
                    <a:cubicBezTo>
                      <a:pt x="2836512" y="494418"/>
                      <a:pt x="2779412" y="437416"/>
                      <a:pt x="2779412" y="367013"/>
                    </a:cubicBezTo>
                    <a:lnTo>
                      <a:pt x="2779412" y="366915"/>
                    </a:lnTo>
                    <a:cubicBezTo>
                      <a:pt x="2779510" y="296610"/>
                      <a:pt x="2836512" y="239657"/>
                      <a:pt x="2906817" y="239559"/>
                    </a:cubicBezTo>
                    <a:close/>
                  </a:path>
                </a:pathLst>
              </a:custGeom>
              <a:grpFill/>
              <a:ln w="492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0AC66654-AE78-04B5-01EA-481364528CC5}"/>
                </a:ext>
              </a:extLst>
            </p:cNvPr>
            <p:cNvGrpSpPr/>
            <p:nvPr/>
          </p:nvGrpSpPr>
          <p:grpSpPr>
            <a:xfrm>
              <a:off x="11287667" y="6543576"/>
              <a:ext cx="6701772" cy="1384163"/>
              <a:chOff x="11287667" y="6543576"/>
              <a:chExt cx="6701772" cy="1384163"/>
            </a:xfrm>
            <a:solidFill>
              <a:schemeClr val="bg1"/>
            </a:solidFill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39C0823-E0AD-1880-10F9-62CC664A1BD4}"/>
                  </a:ext>
                </a:extLst>
              </p:cNvPr>
              <p:cNvSpPr/>
              <p:nvPr/>
            </p:nvSpPr>
            <p:spPr>
              <a:xfrm>
                <a:off x="14547286" y="6543576"/>
                <a:ext cx="43995" cy="1384163"/>
              </a:xfrm>
              <a:prstGeom prst="rect">
                <a:avLst/>
              </a:prstGeom>
              <a:grpFill/>
              <a:ln w="492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B5C9E36-1A08-2511-9CA6-46EAF8F29462}"/>
                  </a:ext>
                </a:extLst>
              </p:cNvPr>
              <p:cNvSpPr/>
              <p:nvPr/>
            </p:nvSpPr>
            <p:spPr>
              <a:xfrm>
                <a:off x="11291854" y="6607328"/>
                <a:ext cx="254662" cy="639439"/>
              </a:xfrm>
              <a:custGeom>
                <a:avLst/>
                <a:gdLst>
                  <a:gd name="csX0" fmla="*/ 254318 w 254662"/>
                  <a:gd name="csY0" fmla="*/ 433749 h 639439"/>
                  <a:gd name="csX1" fmla="*/ 78630 w 254662"/>
                  <a:gd name="csY1" fmla="*/ 639440 h 639439"/>
                  <a:gd name="csX2" fmla="*/ 0 w 254662"/>
                  <a:gd name="csY2" fmla="*/ 631951 h 639439"/>
                  <a:gd name="csX3" fmla="*/ 0 w 254662"/>
                  <a:gd name="csY3" fmla="*/ 538343 h 639439"/>
                  <a:gd name="csX4" fmla="*/ 59910 w 254662"/>
                  <a:gd name="csY4" fmla="*/ 542088 h 639439"/>
                  <a:gd name="csX5" fmla="*/ 134796 w 254662"/>
                  <a:gd name="csY5" fmla="*/ 440991 h 639439"/>
                  <a:gd name="csX6" fmla="*/ 134796 w 254662"/>
                  <a:gd name="csY6" fmla="*/ 0 h 639439"/>
                  <a:gd name="csX7" fmla="*/ 250918 w 254662"/>
                  <a:gd name="csY7" fmla="*/ 0 h 639439"/>
                  <a:gd name="csX8" fmla="*/ 254662 w 254662"/>
                  <a:gd name="csY8" fmla="*/ 434143 h 639439"/>
                  <a:gd name="csX9" fmla="*/ 254662 w 254662"/>
                  <a:gd name="csY9" fmla="*/ 434143 h 639439"/>
                  <a:gd name="csX10" fmla="*/ 254367 w 254662"/>
                  <a:gd name="csY10" fmla="*/ 433847 h 63943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</a:cxnLst>
                <a:rect l="l" t="t" r="r" b="b"/>
                <a:pathLst>
                  <a:path w="254662" h="639439">
                    <a:moveTo>
                      <a:pt x="254318" y="433749"/>
                    </a:moveTo>
                    <a:cubicBezTo>
                      <a:pt x="254318" y="576082"/>
                      <a:pt x="205641" y="639440"/>
                      <a:pt x="78630" y="639440"/>
                    </a:cubicBezTo>
                    <a:cubicBezTo>
                      <a:pt x="56165" y="639440"/>
                      <a:pt x="18722" y="635695"/>
                      <a:pt x="0" y="631951"/>
                    </a:cubicBezTo>
                    <a:lnTo>
                      <a:pt x="0" y="538343"/>
                    </a:lnTo>
                    <a:cubicBezTo>
                      <a:pt x="11233" y="542088"/>
                      <a:pt x="41188" y="542088"/>
                      <a:pt x="59910" y="542088"/>
                    </a:cubicBezTo>
                    <a:cubicBezTo>
                      <a:pt x="127307" y="542088"/>
                      <a:pt x="134796" y="497156"/>
                      <a:pt x="134796" y="440991"/>
                    </a:cubicBezTo>
                    <a:lnTo>
                      <a:pt x="134796" y="0"/>
                    </a:lnTo>
                    <a:lnTo>
                      <a:pt x="250918" y="0"/>
                    </a:lnTo>
                    <a:lnTo>
                      <a:pt x="254662" y="434143"/>
                    </a:lnTo>
                    <a:lnTo>
                      <a:pt x="254662" y="434143"/>
                    </a:lnTo>
                    <a:lnTo>
                      <a:pt x="254367" y="433847"/>
                    </a:lnTo>
                    <a:close/>
                  </a:path>
                </a:pathLst>
              </a:custGeom>
              <a:grpFill/>
              <a:ln w="492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17A73AA-DBC5-BED9-49D5-4826702B579C}"/>
                  </a:ext>
                </a:extLst>
              </p:cNvPr>
              <p:cNvSpPr/>
              <p:nvPr/>
            </p:nvSpPr>
            <p:spPr>
              <a:xfrm>
                <a:off x="11654757" y="6764244"/>
                <a:ext cx="408227" cy="482819"/>
              </a:xfrm>
              <a:custGeom>
                <a:avLst/>
                <a:gdLst>
                  <a:gd name="csX0" fmla="*/ 407932 w 408227"/>
                  <a:gd name="csY0" fmla="*/ 336742 h 482819"/>
                  <a:gd name="csX1" fmla="*/ 407932 w 408227"/>
                  <a:gd name="csY1" fmla="*/ 471586 h 482819"/>
                  <a:gd name="csX2" fmla="*/ 295554 w 408227"/>
                  <a:gd name="csY2" fmla="*/ 471586 h 482819"/>
                  <a:gd name="csX3" fmla="*/ 291810 w 408227"/>
                  <a:gd name="csY3" fmla="*/ 411677 h 482819"/>
                  <a:gd name="csX4" fmla="*/ 156965 w 408227"/>
                  <a:gd name="csY4" fmla="*/ 482819 h 482819"/>
                  <a:gd name="csX5" fmla="*/ 0 w 408227"/>
                  <a:gd name="csY5" fmla="*/ 310877 h 482819"/>
                  <a:gd name="csX6" fmla="*/ 0 w 408227"/>
                  <a:gd name="csY6" fmla="*/ 3794 h 482819"/>
                  <a:gd name="csX7" fmla="*/ 112378 w 408227"/>
                  <a:gd name="csY7" fmla="*/ 3794 h 482819"/>
                  <a:gd name="csX8" fmla="*/ 112378 w 408227"/>
                  <a:gd name="csY8" fmla="*/ 284371 h 482819"/>
                  <a:gd name="csX9" fmla="*/ 191008 w 408227"/>
                  <a:gd name="csY9" fmla="*/ 385467 h 482819"/>
                  <a:gd name="csX10" fmla="*/ 284616 w 408227"/>
                  <a:gd name="csY10" fmla="*/ 246878 h 482819"/>
                  <a:gd name="csX11" fmla="*/ 284616 w 408227"/>
                  <a:gd name="csY11" fmla="*/ 0 h 482819"/>
                  <a:gd name="csX12" fmla="*/ 396995 w 408227"/>
                  <a:gd name="csY12" fmla="*/ 0 h 482819"/>
                  <a:gd name="csX13" fmla="*/ 408228 w 408227"/>
                  <a:gd name="csY13" fmla="*/ 336742 h 482819"/>
                  <a:gd name="csX14" fmla="*/ 407932 w 408227"/>
                  <a:gd name="csY14" fmla="*/ 336742 h 4828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</a:cxnLst>
                <a:rect l="l" t="t" r="r" b="b"/>
                <a:pathLst>
                  <a:path w="408227" h="482819">
                    <a:moveTo>
                      <a:pt x="407932" y="336742"/>
                    </a:moveTo>
                    <a:lnTo>
                      <a:pt x="407932" y="471586"/>
                    </a:lnTo>
                    <a:lnTo>
                      <a:pt x="295554" y="471586"/>
                    </a:lnTo>
                    <a:cubicBezTo>
                      <a:pt x="291810" y="460353"/>
                      <a:pt x="291810" y="434143"/>
                      <a:pt x="291810" y="411677"/>
                    </a:cubicBezTo>
                    <a:cubicBezTo>
                      <a:pt x="265599" y="460353"/>
                      <a:pt x="224411" y="482819"/>
                      <a:pt x="156965" y="482819"/>
                    </a:cubicBezTo>
                    <a:cubicBezTo>
                      <a:pt x="67101" y="482819"/>
                      <a:pt x="0" y="430399"/>
                      <a:pt x="0" y="310877"/>
                    </a:cubicBezTo>
                    <a:lnTo>
                      <a:pt x="0" y="3794"/>
                    </a:lnTo>
                    <a:lnTo>
                      <a:pt x="112378" y="3794"/>
                    </a:lnTo>
                    <a:lnTo>
                      <a:pt x="112378" y="284371"/>
                    </a:lnTo>
                    <a:cubicBezTo>
                      <a:pt x="112378" y="340535"/>
                      <a:pt x="131099" y="385467"/>
                      <a:pt x="191008" y="385467"/>
                    </a:cubicBezTo>
                    <a:cubicBezTo>
                      <a:pt x="258406" y="385467"/>
                      <a:pt x="284616" y="348024"/>
                      <a:pt x="284616" y="246878"/>
                    </a:cubicBezTo>
                    <a:lnTo>
                      <a:pt x="284616" y="0"/>
                    </a:lnTo>
                    <a:lnTo>
                      <a:pt x="396995" y="0"/>
                    </a:lnTo>
                    <a:lnTo>
                      <a:pt x="408228" y="336742"/>
                    </a:lnTo>
                    <a:lnTo>
                      <a:pt x="407932" y="336742"/>
                    </a:lnTo>
                    <a:close/>
                  </a:path>
                </a:pathLst>
              </a:custGeom>
              <a:grpFill/>
              <a:ln w="492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68B55FC-F9B8-A6ED-8291-61BB8C914EAD}"/>
                  </a:ext>
                </a:extLst>
              </p:cNvPr>
              <p:cNvSpPr/>
              <p:nvPr/>
            </p:nvSpPr>
            <p:spPr>
              <a:xfrm>
                <a:off x="12189700" y="6760500"/>
                <a:ext cx="404533" cy="478779"/>
              </a:xfrm>
              <a:custGeom>
                <a:avLst/>
                <a:gdLst>
                  <a:gd name="csX0" fmla="*/ 0 w 404533"/>
                  <a:gd name="csY0" fmla="*/ 127356 h 478779"/>
                  <a:gd name="csX1" fmla="*/ 0 w 404533"/>
                  <a:gd name="csY1" fmla="*/ 11233 h 478779"/>
                  <a:gd name="csX2" fmla="*/ 108635 w 404533"/>
                  <a:gd name="csY2" fmla="*/ 11233 h 478779"/>
                  <a:gd name="csX3" fmla="*/ 112379 w 404533"/>
                  <a:gd name="csY3" fmla="*/ 74886 h 478779"/>
                  <a:gd name="csX4" fmla="*/ 250967 w 404533"/>
                  <a:gd name="csY4" fmla="*/ 0 h 478779"/>
                  <a:gd name="csX5" fmla="*/ 404534 w 404533"/>
                  <a:gd name="csY5" fmla="*/ 179481 h 478779"/>
                  <a:gd name="csX6" fmla="*/ 404534 w 404533"/>
                  <a:gd name="csY6" fmla="*/ 478779 h 478779"/>
                  <a:gd name="csX7" fmla="*/ 292155 w 404533"/>
                  <a:gd name="csY7" fmla="*/ 478779 h 478779"/>
                  <a:gd name="csX8" fmla="*/ 292155 w 404533"/>
                  <a:gd name="csY8" fmla="*/ 194458 h 478779"/>
                  <a:gd name="csX9" fmla="*/ 209780 w 404533"/>
                  <a:gd name="csY9" fmla="*/ 93361 h 478779"/>
                  <a:gd name="csX10" fmla="*/ 112428 w 404533"/>
                  <a:gd name="csY10" fmla="*/ 220717 h 478779"/>
                  <a:gd name="csX11" fmla="*/ 112428 w 404533"/>
                  <a:gd name="csY11" fmla="*/ 475084 h 478779"/>
                  <a:gd name="csX12" fmla="*/ 49 w 404533"/>
                  <a:gd name="csY12" fmla="*/ 475084 h 478779"/>
                  <a:gd name="csX13" fmla="*/ 49 w 404533"/>
                  <a:gd name="csY13" fmla="*/ 127109 h 478779"/>
                  <a:gd name="csX14" fmla="*/ 49 w 404533"/>
                  <a:gd name="csY14" fmla="*/ 127109 h 478779"/>
                  <a:gd name="csX15" fmla="*/ 49 w 404533"/>
                  <a:gd name="csY15" fmla="*/ 127405 h 4787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</a:cxnLst>
                <a:rect l="l" t="t" r="r" b="b"/>
                <a:pathLst>
                  <a:path w="404533" h="478779">
                    <a:moveTo>
                      <a:pt x="0" y="127356"/>
                    </a:moveTo>
                    <a:lnTo>
                      <a:pt x="0" y="11233"/>
                    </a:lnTo>
                    <a:lnTo>
                      <a:pt x="108635" y="11233"/>
                    </a:lnTo>
                    <a:cubicBezTo>
                      <a:pt x="112379" y="22466"/>
                      <a:pt x="112379" y="59909"/>
                      <a:pt x="112379" y="74886"/>
                    </a:cubicBezTo>
                    <a:cubicBezTo>
                      <a:pt x="127356" y="41187"/>
                      <a:pt x="168543" y="0"/>
                      <a:pt x="250967" y="0"/>
                    </a:cubicBezTo>
                    <a:cubicBezTo>
                      <a:pt x="344575" y="0"/>
                      <a:pt x="404534" y="59909"/>
                      <a:pt x="404534" y="179481"/>
                    </a:cubicBezTo>
                    <a:lnTo>
                      <a:pt x="404534" y="478779"/>
                    </a:lnTo>
                    <a:lnTo>
                      <a:pt x="292155" y="478779"/>
                    </a:lnTo>
                    <a:lnTo>
                      <a:pt x="292155" y="194458"/>
                    </a:lnTo>
                    <a:cubicBezTo>
                      <a:pt x="292155" y="134549"/>
                      <a:pt x="269689" y="93361"/>
                      <a:pt x="209780" y="93361"/>
                    </a:cubicBezTo>
                    <a:cubicBezTo>
                      <a:pt x="142383" y="93361"/>
                      <a:pt x="112428" y="134549"/>
                      <a:pt x="112428" y="220717"/>
                    </a:cubicBezTo>
                    <a:lnTo>
                      <a:pt x="112428" y="475084"/>
                    </a:lnTo>
                    <a:lnTo>
                      <a:pt x="49" y="475084"/>
                    </a:lnTo>
                    <a:lnTo>
                      <a:pt x="49" y="127109"/>
                    </a:lnTo>
                    <a:lnTo>
                      <a:pt x="49" y="127109"/>
                    </a:lnTo>
                    <a:lnTo>
                      <a:pt x="49" y="127405"/>
                    </a:lnTo>
                    <a:close/>
                  </a:path>
                </a:pathLst>
              </a:custGeom>
              <a:grpFill/>
              <a:ln w="492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B531CE6-A751-7FCE-4C35-56793823031B}"/>
                  </a:ext>
                </a:extLst>
              </p:cNvPr>
              <p:cNvSpPr/>
              <p:nvPr/>
            </p:nvSpPr>
            <p:spPr>
              <a:xfrm>
                <a:off x="12717155" y="6569786"/>
                <a:ext cx="112378" cy="665748"/>
              </a:xfrm>
              <a:custGeom>
                <a:avLst/>
                <a:gdLst>
                  <a:gd name="csX0" fmla="*/ 0 w 112378"/>
                  <a:gd name="csY0" fmla="*/ 0 h 665748"/>
                  <a:gd name="csX1" fmla="*/ 112379 w 112378"/>
                  <a:gd name="csY1" fmla="*/ 0 h 665748"/>
                  <a:gd name="csX2" fmla="*/ 112379 w 112378"/>
                  <a:gd name="csY2" fmla="*/ 112379 h 665748"/>
                  <a:gd name="csX3" fmla="*/ 0 w 112378"/>
                  <a:gd name="csY3" fmla="*/ 112379 h 665748"/>
                  <a:gd name="csX4" fmla="*/ 0 w 112378"/>
                  <a:gd name="csY4" fmla="*/ 0 h 665748"/>
                  <a:gd name="csX5" fmla="*/ 0 w 112378"/>
                  <a:gd name="csY5" fmla="*/ 198202 h 665748"/>
                  <a:gd name="csX6" fmla="*/ 112379 w 112378"/>
                  <a:gd name="csY6" fmla="*/ 198202 h 665748"/>
                  <a:gd name="csX7" fmla="*/ 112379 w 112378"/>
                  <a:gd name="csY7" fmla="*/ 665748 h 665748"/>
                  <a:gd name="csX8" fmla="*/ 0 w 112378"/>
                  <a:gd name="csY8" fmla="*/ 665748 h 665748"/>
                  <a:gd name="csX9" fmla="*/ 0 w 112378"/>
                  <a:gd name="csY9" fmla="*/ 198202 h 6657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112378" h="665748">
                    <a:moveTo>
                      <a:pt x="0" y="0"/>
                    </a:moveTo>
                    <a:lnTo>
                      <a:pt x="112379" y="0"/>
                    </a:lnTo>
                    <a:lnTo>
                      <a:pt x="112379" y="112379"/>
                    </a:lnTo>
                    <a:lnTo>
                      <a:pt x="0" y="112379"/>
                    </a:lnTo>
                    <a:lnTo>
                      <a:pt x="0" y="0"/>
                    </a:lnTo>
                    <a:close/>
                    <a:moveTo>
                      <a:pt x="0" y="198202"/>
                    </a:moveTo>
                    <a:lnTo>
                      <a:pt x="112379" y="198202"/>
                    </a:lnTo>
                    <a:lnTo>
                      <a:pt x="112379" y="665748"/>
                    </a:lnTo>
                    <a:lnTo>
                      <a:pt x="0" y="665748"/>
                    </a:lnTo>
                    <a:lnTo>
                      <a:pt x="0" y="198202"/>
                    </a:lnTo>
                    <a:close/>
                  </a:path>
                </a:pathLst>
              </a:custGeom>
              <a:grpFill/>
              <a:ln w="492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4A8429E-C303-1FCE-9C2B-3244897EE4E6}"/>
                  </a:ext>
                </a:extLst>
              </p:cNvPr>
              <p:cNvSpPr/>
              <p:nvPr/>
            </p:nvSpPr>
            <p:spPr>
              <a:xfrm>
                <a:off x="12952752" y="6760549"/>
                <a:ext cx="441680" cy="658506"/>
              </a:xfrm>
              <a:custGeom>
                <a:avLst/>
                <a:gdLst>
                  <a:gd name="csX0" fmla="*/ 112378 w 441680"/>
                  <a:gd name="csY0" fmla="*/ 430349 h 658506"/>
                  <a:gd name="csX1" fmla="*/ 112378 w 441680"/>
                  <a:gd name="csY1" fmla="*/ 658506 h 658506"/>
                  <a:gd name="csX2" fmla="*/ 0 w 441680"/>
                  <a:gd name="csY2" fmla="*/ 658506 h 658506"/>
                  <a:gd name="csX3" fmla="*/ 0 w 441680"/>
                  <a:gd name="csY3" fmla="*/ 11233 h 658506"/>
                  <a:gd name="csX4" fmla="*/ 108633 w 441680"/>
                  <a:gd name="csY4" fmla="*/ 11233 h 658506"/>
                  <a:gd name="csX5" fmla="*/ 112378 w 441680"/>
                  <a:gd name="csY5" fmla="*/ 74886 h 658506"/>
                  <a:gd name="csX6" fmla="*/ 254711 w 441680"/>
                  <a:gd name="csY6" fmla="*/ 0 h 658506"/>
                  <a:gd name="csX7" fmla="*/ 441680 w 441680"/>
                  <a:gd name="csY7" fmla="*/ 231901 h 658506"/>
                  <a:gd name="csX8" fmla="*/ 239734 w 441680"/>
                  <a:gd name="csY8" fmla="*/ 490012 h 658506"/>
                  <a:gd name="csX9" fmla="*/ 112378 w 441680"/>
                  <a:gd name="csY9" fmla="*/ 430103 h 658506"/>
                  <a:gd name="csX10" fmla="*/ 112378 w 441680"/>
                  <a:gd name="csY10" fmla="*/ 430103 h 658506"/>
                  <a:gd name="csX11" fmla="*/ 112378 w 441680"/>
                  <a:gd name="csY11" fmla="*/ 430399 h 658506"/>
                  <a:gd name="csX12" fmla="*/ 325853 w 441680"/>
                  <a:gd name="csY12" fmla="*/ 235596 h 658506"/>
                  <a:gd name="csX13" fmla="*/ 221012 w 441680"/>
                  <a:gd name="csY13" fmla="*/ 89519 h 658506"/>
                  <a:gd name="csX14" fmla="*/ 108633 w 441680"/>
                  <a:gd name="csY14" fmla="*/ 243085 h 658506"/>
                  <a:gd name="csX15" fmla="*/ 213474 w 441680"/>
                  <a:gd name="csY15" fmla="*/ 396651 h 658506"/>
                  <a:gd name="csX16" fmla="*/ 325853 w 441680"/>
                  <a:gd name="csY16" fmla="*/ 235941 h 658506"/>
                  <a:gd name="csX17" fmla="*/ 325853 w 441680"/>
                  <a:gd name="csY17" fmla="*/ 235941 h 658506"/>
                  <a:gd name="csX18" fmla="*/ 325853 w 441680"/>
                  <a:gd name="csY18" fmla="*/ 235645 h 6585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</a:cxnLst>
                <a:rect l="l" t="t" r="r" b="b"/>
                <a:pathLst>
                  <a:path w="441680" h="658506">
                    <a:moveTo>
                      <a:pt x="112378" y="430349"/>
                    </a:moveTo>
                    <a:lnTo>
                      <a:pt x="112378" y="658506"/>
                    </a:lnTo>
                    <a:lnTo>
                      <a:pt x="0" y="658506"/>
                    </a:lnTo>
                    <a:lnTo>
                      <a:pt x="0" y="11233"/>
                    </a:lnTo>
                    <a:lnTo>
                      <a:pt x="108633" y="11233"/>
                    </a:lnTo>
                    <a:cubicBezTo>
                      <a:pt x="112378" y="26210"/>
                      <a:pt x="112378" y="52420"/>
                      <a:pt x="112378" y="74886"/>
                    </a:cubicBezTo>
                    <a:cubicBezTo>
                      <a:pt x="134844" y="37443"/>
                      <a:pt x="176032" y="0"/>
                      <a:pt x="254711" y="0"/>
                    </a:cubicBezTo>
                    <a:cubicBezTo>
                      <a:pt x="359552" y="0"/>
                      <a:pt x="441680" y="89864"/>
                      <a:pt x="441680" y="231901"/>
                    </a:cubicBezTo>
                    <a:cubicBezTo>
                      <a:pt x="441680" y="396355"/>
                      <a:pt x="351817" y="490012"/>
                      <a:pt x="239734" y="490012"/>
                    </a:cubicBezTo>
                    <a:cubicBezTo>
                      <a:pt x="168592" y="486268"/>
                      <a:pt x="134893" y="460058"/>
                      <a:pt x="112378" y="430103"/>
                    </a:cubicBezTo>
                    <a:lnTo>
                      <a:pt x="112378" y="430103"/>
                    </a:lnTo>
                    <a:lnTo>
                      <a:pt x="112378" y="430399"/>
                    </a:lnTo>
                    <a:close/>
                    <a:moveTo>
                      <a:pt x="325853" y="235596"/>
                    </a:moveTo>
                    <a:cubicBezTo>
                      <a:pt x="325853" y="145733"/>
                      <a:pt x="288411" y="89519"/>
                      <a:pt x="221012" y="89519"/>
                    </a:cubicBezTo>
                    <a:cubicBezTo>
                      <a:pt x="138637" y="89519"/>
                      <a:pt x="108633" y="141939"/>
                      <a:pt x="108633" y="243085"/>
                    </a:cubicBezTo>
                    <a:cubicBezTo>
                      <a:pt x="108633" y="344230"/>
                      <a:pt x="134844" y="396651"/>
                      <a:pt x="213474" y="396651"/>
                    </a:cubicBezTo>
                    <a:cubicBezTo>
                      <a:pt x="292106" y="396651"/>
                      <a:pt x="325853" y="336742"/>
                      <a:pt x="325853" y="235941"/>
                    </a:cubicBezTo>
                    <a:lnTo>
                      <a:pt x="325853" y="235941"/>
                    </a:lnTo>
                    <a:lnTo>
                      <a:pt x="325853" y="235645"/>
                    </a:lnTo>
                    <a:close/>
                  </a:path>
                </a:pathLst>
              </a:custGeom>
              <a:grpFill/>
              <a:ln w="492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4015196-9F79-B789-C933-C3135B2E798F}"/>
                  </a:ext>
                </a:extLst>
              </p:cNvPr>
              <p:cNvSpPr/>
              <p:nvPr/>
            </p:nvSpPr>
            <p:spPr>
              <a:xfrm>
                <a:off x="13462372" y="6757100"/>
                <a:ext cx="430103" cy="490011"/>
              </a:xfrm>
              <a:custGeom>
                <a:avLst/>
                <a:gdLst>
                  <a:gd name="csX0" fmla="*/ 115531 w 430103"/>
                  <a:gd name="csY0" fmla="*/ 268999 h 490011"/>
                  <a:gd name="csX1" fmla="*/ 220372 w 430103"/>
                  <a:gd name="csY1" fmla="*/ 400099 h 490011"/>
                  <a:gd name="csX2" fmla="*/ 313980 w 430103"/>
                  <a:gd name="csY2" fmla="*/ 343934 h 490011"/>
                  <a:gd name="csX3" fmla="*/ 426359 w 430103"/>
                  <a:gd name="csY3" fmla="*/ 343934 h 490011"/>
                  <a:gd name="csX4" fmla="*/ 216924 w 430103"/>
                  <a:gd name="csY4" fmla="*/ 490012 h 490011"/>
                  <a:gd name="csX5" fmla="*/ 0 w 430103"/>
                  <a:gd name="csY5" fmla="*/ 250622 h 490011"/>
                  <a:gd name="csX6" fmla="*/ 220668 w 430103"/>
                  <a:gd name="csY6" fmla="*/ 0 h 490011"/>
                  <a:gd name="csX7" fmla="*/ 430103 w 430103"/>
                  <a:gd name="csY7" fmla="*/ 228157 h 490011"/>
                  <a:gd name="csX8" fmla="*/ 430103 w 430103"/>
                  <a:gd name="csY8" fmla="*/ 265600 h 490011"/>
                  <a:gd name="csX9" fmla="*/ 115827 w 430103"/>
                  <a:gd name="csY9" fmla="*/ 269344 h 490011"/>
                  <a:gd name="csX10" fmla="*/ 115827 w 430103"/>
                  <a:gd name="csY10" fmla="*/ 269344 h 490011"/>
                  <a:gd name="csX11" fmla="*/ 115531 w 430103"/>
                  <a:gd name="csY11" fmla="*/ 269048 h 490011"/>
                  <a:gd name="csX12" fmla="*/ 321222 w 430103"/>
                  <a:gd name="csY12" fmla="*/ 198153 h 490011"/>
                  <a:gd name="csX13" fmla="*/ 223870 w 430103"/>
                  <a:gd name="csY13" fmla="*/ 85774 h 490011"/>
                  <a:gd name="csX14" fmla="*/ 119029 w 430103"/>
                  <a:gd name="csY14" fmla="*/ 198153 h 490011"/>
                  <a:gd name="csX15" fmla="*/ 321272 w 430103"/>
                  <a:gd name="csY15" fmla="*/ 198153 h 4900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</a:cxnLst>
                <a:rect l="l" t="t" r="r" b="b"/>
                <a:pathLst>
                  <a:path w="430103" h="490011">
                    <a:moveTo>
                      <a:pt x="115531" y="268999"/>
                    </a:moveTo>
                    <a:cubicBezTo>
                      <a:pt x="115531" y="340141"/>
                      <a:pt x="152975" y="400099"/>
                      <a:pt x="220372" y="400099"/>
                    </a:cubicBezTo>
                    <a:cubicBezTo>
                      <a:pt x="280281" y="400099"/>
                      <a:pt x="299003" y="373889"/>
                      <a:pt x="313980" y="343934"/>
                    </a:cubicBezTo>
                    <a:lnTo>
                      <a:pt x="426359" y="343934"/>
                    </a:lnTo>
                    <a:cubicBezTo>
                      <a:pt x="407637" y="403843"/>
                      <a:pt x="358960" y="490012"/>
                      <a:pt x="216924" y="490012"/>
                    </a:cubicBezTo>
                    <a:cubicBezTo>
                      <a:pt x="67101" y="490012"/>
                      <a:pt x="0" y="373889"/>
                      <a:pt x="0" y="250622"/>
                    </a:cubicBezTo>
                    <a:cubicBezTo>
                      <a:pt x="0" y="108289"/>
                      <a:pt x="74886" y="0"/>
                      <a:pt x="220668" y="0"/>
                    </a:cubicBezTo>
                    <a:cubicBezTo>
                      <a:pt x="377633" y="0"/>
                      <a:pt x="430103" y="116123"/>
                      <a:pt x="430103" y="228157"/>
                    </a:cubicBezTo>
                    <a:lnTo>
                      <a:pt x="430103" y="265600"/>
                    </a:lnTo>
                    <a:lnTo>
                      <a:pt x="115827" y="269344"/>
                    </a:lnTo>
                    <a:lnTo>
                      <a:pt x="115827" y="269344"/>
                    </a:lnTo>
                    <a:lnTo>
                      <a:pt x="115531" y="269048"/>
                    </a:lnTo>
                    <a:close/>
                    <a:moveTo>
                      <a:pt x="321222" y="198153"/>
                    </a:moveTo>
                    <a:cubicBezTo>
                      <a:pt x="321222" y="134500"/>
                      <a:pt x="291267" y="85774"/>
                      <a:pt x="223870" y="85774"/>
                    </a:cubicBezTo>
                    <a:cubicBezTo>
                      <a:pt x="156473" y="85774"/>
                      <a:pt x="126518" y="134450"/>
                      <a:pt x="119029" y="198153"/>
                    </a:cubicBezTo>
                    <a:lnTo>
                      <a:pt x="321272" y="198153"/>
                    </a:lnTo>
                    <a:close/>
                  </a:path>
                </a:pathLst>
              </a:custGeom>
              <a:grpFill/>
              <a:ln w="492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8C310E4-5E82-E7BD-BCE2-0474EF9E4447}"/>
                  </a:ext>
                </a:extLst>
              </p:cNvPr>
              <p:cNvSpPr/>
              <p:nvPr/>
            </p:nvSpPr>
            <p:spPr>
              <a:xfrm>
                <a:off x="13989285" y="6756756"/>
                <a:ext cx="269688" cy="478779"/>
              </a:xfrm>
              <a:custGeom>
                <a:avLst/>
                <a:gdLst>
                  <a:gd name="csX0" fmla="*/ 0 w 269688"/>
                  <a:gd name="csY0" fmla="*/ 138589 h 478779"/>
                  <a:gd name="csX1" fmla="*/ 0 w 269688"/>
                  <a:gd name="csY1" fmla="*/ 11233 h 478779"/>
                  <a:gd name="csX2" fmla="*/ 112379 w 269688"/>
                  <a:gd name="csY2" fmla="*/ 11233 h 478779"/>
                  <a:gd name="csX3" fmla="*/ 116123 w 269688"/>
                  <a:gd name="csY3" fmla="*/ 97352 h 478779"/>
                  <a:gd name="csX4" fmla="*/ 269689 w 269688"/>
                  <a:gd name="csY4" fmla="*/ 0 h 478779"/>
                  <a:gd name="csX5" fmla="*/ 269689 w 269688"/>
                  <a:gd name="csY5" fmla="*/ 108634 h 478779"/>
                  <a:gd name="csX6" fmla="*/ 116123 w 269688"/>
                  <a:gd name="csY6" fmla="*/ 265600 h 478779"/>
                  <a:gd name="csX7" fmla="*/ 116123 w 269688"/>
                  <a:gd name="csY7" fmla="*/ 478779 h 478779"/>
                  <a:gd name="csX8" fmla="*/ 3744 w 269688"/>
                  <a:gd name="csY8" fmla="*/ 478779 h 478779"/>
                  <a:gd name="csX9" fmla="*/ 0 w 269688"/>
                  <a:gd name="csY9" fmla="*/ 138293 h 478779"/>
                  <a:gd name="csX10" fmla="*/ 0 w 269688"/>
                  <a:gd name="csY10" fmla="*/ 138293 h 478779"/>
                  <a:gd name="csX11" fmla="*/ 0 w 269688"/>
                  <a:gd name="csY11" fmla="*/ 138589 h 4787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</a:cxnLst>
                <a:rect l="l" t="t" r="r" b="b"/>
                <a:pathLst>
                  <a:path w="269688" h="478779">
                    <a:moveTo>
                      <a:pt x="0" y="138589"/>
                    </a:moveTo>
                    <a:lnTo>
                      <a:pt x="0" y="11233"/>
                    </a:lnTo>
                    <a:lnTo>
                      <a:pt x="112379" y="11233"/>
                    </a:lnTo>
                    <a:cubicBezTo>
                      <a:pt x="112379" y="22466"/>
                      <a:pt x="116123" y="67398"/>
                      <a:pt x="116123" y="97352"/>
                    </a:cubicBezTo>
                    <a:cubicBezTo>
                      <a:pt x="138589" y="41187"/>
                      <a:pt x="191009" y="0"/>
                      <a:pt x="269689" y="0"/>
                    </a:cubicBezTo>
                    <a:lnTo>
                      <a:pt x="269689" y="108634"/>
                    </a:lnTo>
                    <a:cubicBezTo>
                      <a:pt x="176081" y="108634"/>
                      <a:pt x="116123" y="142333"/>
                      <a:pt x="116123" y="265600"/>
                    </a:cubicBezTo>
                    <a:lnTo>
                      <a:pt x="116123" y="478779"/>
                    </a:lnTo>
                    <a:lnTo>
                      <a:pt x="3744" y="478779"/>
                    </a:lnTo>
                    <a:lnTo>
                      <a:pt x="0" y="138293"/>
                    </a:lnTo>
                    <a:lnTo>
                      <a:pt x="0" y="138293"/>
                    </a:lnTo>
                    <a:lnTo>
                      <a:pt x="0" y="138589"/>
                    </a:lnTo>
                    <a:close/>
                  </a:path>
                </a:pathLst>
              </a:custGeom>
              <a:grpFill/>
              <a:ln w="492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B61A6F9-051D-20D8-6E5D-AA891D191DFD}"/>
                  </a:ext>
                </a:extLst>
              </p:cNvPr>
              <p:cNvSpPr/>
              <p:nvPr/>
            </p:nvSpPr>
            <p:spPr>
              <a:xfrm>
                <a:off x="11287667" y="7452754"/>
                <a:ext cx="277128" cy="452519"/>
              </a:xfrm>
              <a:custGeom>
                <a:avLst/>
                <a:gdLst>
                  <a:gd name="csX0" fmla="*/ 273483 w 277128"/>
                  <a:gd name="csY0" fmla="*/ 295554 h 452519"/>
                  <a:gd name="csX1" fmla="*/ 134893 w 277128"/>
                  <a:gd name="csY1" fmla="*/ 452520 h 452519"/>
                  <a:gd name="csX2" fmla="*/ 7537 w 277128"/>
                  <a:gd name="csY2" fmla="*/ 358912 h 452519"/>
                  <a:gd name="csX3" fmla="*/ 48725 w 277128"/>
                  <a:gd name="csY3" fmla="*/ 358912 h 452519"/>
                  <a:gd name="csX4" fmla="*/ 134844 w 277128"/>
                  <a:gd name="csY4" fmla="*/ 418821 h 452519"/>
                  <a:gd name="csX5" fmla="*/ 232196 w 277128"/>
                  <a:gd name="csY5" fmla="*/ 291465 h 452519"/>
                  <a:gd name="csX6" fmla="*/ 232196 w 277128"/>
                  <a:gd name="csY6" fmla="*/ 261511 h 452519"/>
                  <a:gd name="csX7" fmla="*/ 131099 w 277128"/>
                  <a:gd name="csY7" fmla="*/ 321419 h 452519"/>
                  <a:gd name="csX8" fmla="*/ 0 w 277128"/>
                  <a:gd name="csY8" fmla="*/ 164454 h 452519"/>
                  <a:gd name="csX9" fmla="*/ 134844 w 277128"/>
                  <a:gd name="csY9" fmla="*/ 0 h 452519"/>
                  <a:gd name="csX10" fmla="*/ 232196 w 277128"/>
                  <a:gd name="csY10" fmla="*/ 52420 h 452519"/>
                  <a:gd name="csX11" fmla="*/ 235940 w 277128"/>
                  <a:gd name="csY11" fmla="*/ 7489 h 452519"/>
                  <a:gd name="csX12" fmla="*/ 277128 w 277128"/>
                  <a:gd name="csY12" fmla="*/ 7489 h 452519"/>
                  <a:gd name="csX13" fmla="*/ 277128 w 277128"/>
                  <a:gd name="csY13" fmla="*/ 97352 h 452519"/>
                  <a:gd name="csX14" fmla="*/ 273384 w 277128"/>
                  <a:gd name="csY14" fmla="*/ 295554 h 452519"/>
                  <a:gd name="csX15" fmla="*/ 273384 w 277128"/>
                  <a:gd name="csY15" fmla="*/ 295554 h 452519"/>
                  <a:gd name="csX16" fmla="*/ 45326 w 277128"/>
                  <a:gd name="csY16" fmla="*/ 160710 h 452519"/>
                  <a:gd name="csX17" fmla="*/ 138933 w 277128"/>
                  <a:gd name="csY17" fmla="*/ 280577 h 452519"/>
                  <a:gd name="csX18" fmla="*/ 236286 w 277128"/>
                  <a:gd name="csY18" fmla="*/ 153221 h 452519"/>
                  <a:gd name="csX19" fmla="*/ 142678 w 277128"/>
                  <a:gd name="csY19" fmla="*/ 33354 h 452519"/>
                  <a:gd name="csX20" fmla="*/ 45326 w 277128"/>
                  <a:gd name="csY20" fmla="*/ 160710 h 452519"/>
                  <a:gd name="csX21" fmla="*/ 45326 w 277128"/>
                  <a:gd name="csY21" fmla="*/ 160710 h 4525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</a:cxnLst>
                <a:rect l="l" t="t" r="r" b="b"/>
                <a:pathLst>
                  <a:path w="277128" h="452519">
                    <a:moveTo>
                      <a:pt x="273483" y="295554"/>
                    </a:moveTo>
                    <a:cubicBezTo>
                      <a:pt x="273483" y="396651"/>
                      <a:pt x="228550" y="452520"/>
                      <a:pt x="134893" y="452520"/>
                    </a:cubicBezTo>
                    <a:cubicBezTo>
                      <a:pt x="48774" y="452520"/>
                      <a:pt x="15026" y="403843"/>
                      <a:pt x="7537" y="358912"/>
                    </a:cubicBezTo>
                    <a:lnTo>
                      <a:pt x="48725" y="358912"/>
                    </a:lnTo>
                    <a:cubicBezTo>
                      <a:pt x="59958" y="396355"/>
                      <a:pt x="89913" y="418821"/>
                      <a:pt x="134844" y="418821"/>
                    </a:cubicBezTo>
                    <a:cubicBezTo>
                      <a:pt x="213474" y="418821"/>
                      <a:pt x="232196" y="370145"/>
                      <a:pt x="232196" y="291465"/>
                    </a:cubicBezTo>
                    <a:lnTo>
                      <a:pt x="232196" y="261511"/>
                    </a:lnTo>
                    <a:cubicBezTo>
                      <a:pt x="217219" y="298954"/>
                      <a:pt x="183520" y="321419"/>
                      <a:pt x="131099" y="321419"/>
                    </a:cubicBezTo>
                    <a:cubicBezTo>
                      <a:pt x="56213" y="321419"/>
                      <a:pt x="0" y="261511"/>
                      <a:pt x="0" y="164454"/>
                    </a:cubicBezTo>
                    <a:cubicBezTo>
                      <a:pt x="0" y="59613"/>
                      <a:pt x="59909" y="0"/>
                      <a:pt x="134844" y="0"/>
                    </a:cubicBezTo>
                    <a:cubicBezTo>
                      <a:pt x="198497" y="0"/>
                      <a:pt x="224707" y="29955"/>
                      <a:pt x="232196" y="52420"/>
                    </a:cubicBezTo>
                    <a:cubicBezTo>
                      <a:pt x="232196" y="37443"/>
                      <a:pt x="232196" y="14977"/>
                      <a:pt x="235940" y="7489"/>
                    </a:cubicBezTo>
                    <a:lnTo>
                      <a:pt x="277128" y="7489"/>
                    </a:lnTo>
                    <a:lnTo>
                      <a:pt x="277128" y="97352"/>
                    </a:lnTo>
                    <a:lnTo>
                      <a:pt x="273384" y="295554"/>
                    </a:lnTo>
                    <a:lnTo>
                      <a:pt x="273384" y="295554"/>
                    </a:lnTo>
                    <a:close/>
                    <a:moveTo>
                      <a:pt x="45326" y="160710"/>
                    </a:moveTo>
                    <a:cubicBezTo>
                      <a:pt x="45326" y="231852"/>
                      <a:pt x="82768" y="280577"/>
                      <a:pt x="138933" y="280577"/>
                    </a:cubicBezTo>
                    <a:cubicBezTo>
                      <a:pt x="213819" y="280577"/>
                      <a:pt x="236286" y="231901"/>
                      <a:pt x="236286" y="153221"/>
                    </a:cubicBezTo>
                    <a:cubicBezTo>
                      <a:pt x="236286" y="74541"/>
                      <a:pt x="213819" y="33354"/>
                      <a:pt x="142678" y="33354"/>
                    </a:cubicBezTo>
                    <a:cubicBezTo>
                      <a:pt x="75279" y="33354"/>
                      <a:pt x="45326" y="89519"/>
                      <a:pt x="45326" y="160710"/>
                    </a:cubicBezTo>
                    <a:lnTo>
                      <a:pt x="45326" y="160710"/>
                    </a:lnTo>
                    <a:close/>
                  </a:path>
                </a:pathLst>
              </a:custGeom>
              <a:grpFill/>
              <a:ln w="492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578EDAC-1575-B6B6-8129-191FC21A2F0E}"/>
                  </a:ext>
                </a:extLst>
              </p:cNvPr>
              <p:cNvSpPr/>
              <p:nvPr/>
            </p:nvSpPr>
            <p:spPr>
              <a:xfrm>
                <a:off x="11658500" y="7449009"/>
                <a:ext cx="149822" cy="321764"/>
              </a:xfrm>
              <a:custGeom>
                <a:avLst/>
                <a:gdLst>
                  <a:gd name="csX0" fmla="*/ 0 w 149822"/>
                  <a:gd name="csY0" fmla="*/ 93608 h 321764"/>
                  <a:gd name="csX1" fmla="*/ 0 w 149822"/>
                  <a:gd name="csY1" fmla="*/ 7489 h 321764"/>
                  <a:gd name="csX2" fmla="*/ 41188 w 149822"/>
                  <a:gd name="csY2" fmla="*/ 7489 h 321764"/>
                  <a:gd name="csX3" fmla="*/ 41188 w 149822"/>
                  <a:gd name="csY3" fmla="*/ 74887 h 321764"/>
                  <a:gd name="csX4" fmla="*/ 149822 w 149822"/>
                  <a:gd name="csY4" fmla="*/ 0 h 321764"/>
                  <a:gd name="csX5" fmla="*/ 149822 w 149822"/>
                  <a:gd name="csY5" fmla="*/ 44932 h 321764"/>
                  <a:gd name="csX6" fmla="*/ 41188 w 149822"/>
                  <a:gd name="csY6" fmla="*/ 164799 h 321764"/>
                  <a:gd name="csX7" fmla="*/ 41188 w 149822"/>
                  <a:gd name="csY7" fmla="*/ 321765 h 321764"/>
                  <a:gd name="csX8" fmla="*/ 0 w 149822"/>
                  <a:gd name="csY8" fmla="*/ 321765 h 321764"/>
                  <a:gd name="csX9" fmla="*/ 0 w 149822"/>
                  <a:gd name="csY9" fmla="*/ 93608 h 321764"/>
                  <a:gd name="csX10" fmla="*/ 0 w 149822"/>
                  <a:gd name="csY10" fmla="*/ 93608 h 32176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</a:cxnLst>
                <a:rect l="l" t="t" r="r" b="b"/>
                <a:pathLst>
                  <a:path w="149822" h="321764">
                    <a:moveTo>
                      <a:pt x="0" y="93608"/>
                    </a:moveTo>
                    <a:lnTo>
                      <a:pt x="0" y="7489"/>
                    </a:lnTo>
                    <a:lnTo>
                      <a:pt x="41188" y="7489"/>
                    </a:lnTo>
                    <a:lnTo>
                      <a:pt x="41188" y="74887"/>
                    </a:lnTo>
                    <a:cubicBezTo>
                      <a:pt x="59910" y="29955"/>
                      <a:pt x="97352" y="3744"/>
                      <a:pt x="149822" y="0"/>
                    </a:cubicBezTo>
                    <a:lnTo>
                      <a:pt x="149822" y="44932"/>
                    </a:lnTo>
                    <a:cubicBezTo>
                      <a:pt x="86170" y="48676"/>
                      <a:pt x="41188" y="89863"/>
                      <a:pt x="41188" y="164799"/>
                    </a:cubicBezTo>
                    <a:lnTo>
                      <a:pt x="41188" y="321765"/>
                    </a:lnTo>
                    <a:lnTo>
                      <a:pt x="0" y="321765"/>
                    </a:lnTo>
                    <a:lnTo>
                      <a:pt x="0" y="93608"/>
                    </a:lnTo>
                    <a:lnTo>
                      <a:pt x="0" y="93608"/>
                    </a:lnTo>
                    <a:close/>
                  </a:path>
                </a:pathLst>
              </a:custGeom>
              <a:grpFill/>
              <a:ln w="492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A8DBACF-06C7-5D90-4068-84F19D96E618}"/>
                  </a:ext>
                </a:extLst>
              </p:cNvPr>
              <p:cNvSpPr/>
              <p:nvPr/>
            </p:nvSpPr>
            <p:spPr>
              <a:xfrm>
                <a:off x="11837637" y="7449009"/>
                <a:ext cx="288410" cy="328908"/>
              </a:xfrm>
              <a:custGeom>
                <a:avLst/>
                <a:gdLst>
                  <a:gd name="csX0" fmla="*/ 288411 w 288410"/>
                  <a:gd name="csY0" fmla="*/ 164454 h 328908"/>
                  <a:gd name="csX1" fmla="*/ 142333 w 288410"/>
                  <a:gd name="csY1" fmla="*/ 328908 h 328908"/>
                  <a:gd name="csX2" fmla="*/ 0 w 288410"/>
                  <a:gd name="csY2" fmla="*/ 164454 h 328908"/>
                  <a:gd name="csX3" fmla="*/ 146077 w 288410"/>
                  <a:gd name="csY3" fmla="*/ 0 h 328908"/>
                  <a:gd name="csX4" fmla="*/ 288411 w 288410"/>
                  <a:gd name="csY4" fmla="*/ 164454 h 328908"/>
                  <a:gd name="csX5" fmla="*/ 288411 w 288410"/>
                  <a:gd name="csY5" fmla="*/ 164454 h 328908"/>
                  <a:gd name="csX6" fmla="*/ 49021 w 288410"/>
                  <a:gd name="csY6" fmla="*/ 164454 h 328908"/>
                  <a:gd name="csX7" fmla="*/ 150117 w 288410"/>
                  <a:gd name="csY7" fmla="*/ 291810 h 328908"/>
                  <a:gd name="csX8" fmla="*/ 247469 w 288410"/>
                  <a:gd name="csY8" fmla="*/ 164454 h 328908"/>
                  <a:gd name="csX9" fmla="*/ 146373 w 288410"/>
                  <a:gd name="csY9" fmla="*/ 37098 h 328908"/>
                  <a:gd name="csX10" fmla="*/ 49021 w 288410"/>
                  <a:gd name="csY10" fmla="*/ 164454 h 3289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</a:cxnLst>
                <a:rect l="l" t="t" r="r" b="b"/>
                <a:pathLst>
                  <a:path w="288410" h="328908">
                    <a:moveTo>
                      <a:pt x="288411" y="164454"/>
                    </a:moveTo>
                    <a:cubicBezTo>
                      <a:pt x="288411" y="254318"/>
                      <a:pt x="239734" y="328908"/>
                      <a:pt x="142333" y="328908"/>
                    </a:cubicBezTo>
                    <a:cubicBezTo>
                      <a:pt x="56213" y="328908"/>
                      <a:pt x="0" y="257767"/>
                      <a:pt x="0" y="164454"/>
                    </a:cubicBezTo>
                    <a:cubicBezTo>
                      <a:pt x="0" y="71142"/>
                      <a:pt x="52420" y="0"/>
                      <a:pt x="146077" y="0"/>
                    </a:cubicBezTo>
                    <a:cubicBezTo>
                      <a:pt x="232197" y="0"/>
                      <a:pt x="288411" y="67398"/>
                      <a:pt x="288411" y="164454"/>
                    </a:cubicBezTo>
                    <a:lnTo>
                      <a:pt x="288411" y="164454"/>
                    </a:lnTo>
                    <a:close/>
                    <a:moveTo>
                      <a:pt x="49021" y="164454"/>
                    </a:moveTo>
                    <a:cubicBezTo>
                      <a:pt x="49021" y="235596"/>
                      <a:pt x="86464" y="291810"/>
                      <a:pt x="150117" y="291810"/>
                    </a:cubicBezTo>
                    <a:cubicBezTo>
                      <a:pt x="213770" y="291810"/>
                      <a:pt x="247469" y="239390"/>
                      <a:pt x="247469" y="164454"/>
                    </a:cubicBezTo>
                    <a:cubicBezTo>
                      <a:pt x="247469" y="89519"/>
                      <a:pt x="213770" y="37098"/>
                      <a:pt x="146373" y="37098"/>
                    </a:cubicBezTo>
                    <a:cubicBezTo>
                      <a:pt x="78976" y="37098"/>
                      <a:pt x="49021" y="89519"/>
                      <a:pt x="49021" y="164454"/>
                    </a:cubicBezTo>
                    <a:close/>
                  </a:path>
                </a:pathLst>
              </a:custGeom>
              <a:grpFill/>
              <a:ln w="492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72F4404-F501-B8C7-85A3-B0A3AA634A4E}"/>
                  </a:ext>
                </a:extLst>
              </p:cNvPr>
              <p:cNvSpPr/>
              <p:nvPr/>
            </p:nvSpPr>
            <p:spPr>
              <a:xfrm>
                <a:off x="12196942" y="7460144"/>
                <a:ext cx="247125" cy="321813"/>
              </a:xfrm>
              <a:custGeom>
                <a:avLst/>
                <a:gdLst>
                  <a:gd name="csX0" fmla="*/ 247125 w 247125"/>
                  <a:gd name="csY0" fmla="*/ 220718 h 321813"/>
                  <a:gd name="csX1" fmla="*/ 247125 w 247125"/>
                  <a:gd name="csY1" fmla="*/ 314325 h 321813"/>
                  <a:gd name="csX2" fmla="*/ 205937 w 247125"/>
                  <a:gd name="csY2" fmla="*/ 314325 h 321813"/>
                  <a:gd name="csX3" fmla="*/ 202193 w 247125"/>
                  <a:gd name="csY3" fmla="*/ 261905 h 321813"/>
                  <a:gd name="csX4" fmla="*/ 104841 w 247125"/>
                  <a:gd name="csY4" fmla="*/ 321814 h 321813"/>
                  <a:gd name="csX5" fmla="*/ 0 w 247125"/>
                  <a:gd name="csY5" fmla="*/ 205691 h 321813"/>
                  <a:gd name="csX6" fmla="*/ 0 w 247125"/>
                  <a:gd name="csY6" fmla="*/ 0 h 321813"/>
                  <a:gd name="csX7" fmla="*/ 41188 w 247125"/>
                  <a:gd name="csY7" fmla="*/ 0 h 321813"/>
                  <a:gd name="csX8" fmla="*/ 41188 w 247125"/>
                  <a:gd name="csY8" fmla="*/ 198202 h 321813"/>
                  <a:gd name="csX9" fmla="*/ 112330 w 247125"/>
                  <a:gd name="csY9" fmla="*/ 284322 h 321813"/>
                  <a:gd name="csX10" fmla="*/ 202193 w 247125"/>
                  <a:gd name="csY10" fmla="*/ 164454 h 321813"/>
                  <a:gd name="csX11" fmla="*/ 202193 w 247125"/>
                  <a:gd name="csY11" fmla="*/ 3744 h 321813"/>
                  <a:gd name="csX12" fmla="*/ 243381 w 247125"/>
                  <a:gd name="csY12" fmla="*/ 3744 h 321813"/>
                  <a:gd name="csX13" fmla="*/ 243381 w 247125"/>
                  <a:gd name="csY13" fmla="*/ 220668 h 321813"/>
                  <a:gd name="csX14" fmla="*/ 247125 w 247125"/>
                  <a:gd name="csY14" fmla="*/ 220668 h 3218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</a:cxnLst>
                <a:rect l="l" t="t" r="r" b="b"/>
                <a:pathLst>
                  <a:path w="247125" h="321813">
                    <a:moveTo>
                      <a:pt x="247125" y="220718"/>
                    </a:moveTo>
                    <a:lnTo>
                      <a:pt x="247125" y="314325"/>
                    </a:lnTo>
                    <a:lnTo>
                      <a:pt x="205937" y="314325"/>
                    </a:lnTo>
                    <a:cubicBezTo>
                      <a:pt x="205937" y="306837"/>
                      <a:pt x="202193" y="288115"/>
                      <a:pt x="202193" y="261905"/>
                    </a:cubicBezTo>
                    <a:cubicBezTo>
                      <a:pt x="187216" y="299348"/>
                      <a:pt x="157262" y="321814"/>
                      <a:pt x="104841" y="321814"/>
                    </a:cubicBezTo>
                    <a:cubicBezTo>
                      <a:pt x="56165" y="321814"/>
                      <a:pt x="0" y="299348"/>
                      <a:pt x="0" y="205691"/>
                    </a:cubicBezTo>
                    <a:lnTo>
                      <a:pt x="0" y="0"/>
                    </a:lnTo>
                    <a:lnTo>
                      <a:pt x="41188" y="0"/>
                    </a:lnTo>
                    <a:lnTo>
                      <a:pt x="41188" y="198202"/>
                    </a:lnTo>
                    <a:cubicBezTo>
                      <a:pt x="41188" y="243134"/>
                      <a:pt x="56165" y="284322"/>
                      <a:pt x="112330" y="284322"/>
                    </a:cubicBezTo>
                    <a:cubicBezTo>
                      <a:pt x="175982" y="284322"/>
                      <a:pt x="202193" y="246878"/>
                      <a:pt x="202193" y="164454"/>
                    </a:cubicBezTo>
                    <a:lnTo>
                      <a:pt x="202193" y="3744"/>
                    </a:lnTo>
                    <a:lnTo>
                      <a:pt x="243381" y="3744"/>
                    </a:lnTo>
                    <a:lnTo>
                      <a:pt x="243381" y="220668"/>
                    </a:lnTo>
                    <a:cubicBezTo>
                      <a:pt x="243381" y="220668"/>
                      <a:pt x="247125" y="220668"/>
                      <a:pt x="247125" y="220668"/>
                    </a:cubicBezTo>
                    <a:close/>
                  </a:path>
                </a:pathLst>
              </a:custGeom>
              <a:grpFill/>
              <a:ln w="492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A344222-2FFD-2A3A-49A1-F528162C4244}"/>
                  </a:ext>
                </a:extLst>
              </p:cNvPr>
              <p:cNvSpPr/>
              <p:nvPr/>
            </p:nvSpPr>
            <p:spPr>
              <a:xfrm>
                <a:off x="12541469" y="7448615"/>
                <a:ext cx="277177" cy="449120"/>
              </a:xfrm>
              <a:custGeom>
                <a:avLst/>
                <a:gdLst>
                  <a:gd name="csX0" fmla="*/ 41187 w 277177"/>
                  <a:gd name="csY0" fmla="*/ 280922 h 449120"/>
                  <a:gd name="csX1" fmla="*/ 41187 w 277177"/>
                  <a:gd name="csY1" fmla="*/ 449120 h 449120"/>
                  <a:gd name="csX2" fmla="*/ 0 w 277177"/>
                  <a:gd name="csY2" fmla="*/ 449120 h 449120"/>
                  <a:gd name="csX3" fmla="*/ 0 w 277177"/>
                  <a:gd name="csY3" fmla="*/ 7489 h 449120"/>
                  <a:gd name="csX4" fmla="*/ 41187 w 277177"/>
                  <a:gd name="csY4" fmla="*/ 7489 h 449120"/>
                  <a:gd name="csX5" fmla="*/ 41187 w 277177"/>
                  <a:gd name="csY5" fmla="*/ 59909 h 449120"/>
                  <a:gd name="csX6" fmla="*/ 149821 w 277177"/>
                  <a:gd name="csY6" fmla="*/ 0 h 449120"/>
                  <a:gd name="csX7" fmla="*/ 277178 w 277177"/>
                  <a:gd name="csY7" fmla="*/ 156965 h 449120"/>
                  <a:gd name="csX8" fmla="*/ 138588 w 277177"/>
                  <a:gd name="csY8" fmla="*/ 328908 h 449120"/>
                  <a:gd name="csX9" fmla="*/ 41236 w 277177"/>
                  <a:gd name="csY9" fmla="*/ 280232 h 449120"/>
                  <a:gd name="csX10" fmla="*/ 41236 w 277177"/>
                  <a:gd name="csY10" fmla="*/ 280232 h 449120"/>
                  <a:gd name="csX11" fmla="*/ 41236 w 277177"/>
                  <a:gd name="csY11" fmla="*/ 280873 h 449120"/>
                  <a:gd name="csX12" fmla="*/ 231851 w 277177"/>
                  <a:gd name="csY12" fmla="*/ 157655 h 449120"/>
                  <a:gd name="csX13" fmla="*/ 141987 w 277177"/>
                  <a:gd name="csY13" fmla="*/ 37788 h 449120"/>
                  <a:gd name="csX14" fmla="*/ 40891 w 277177"/>
                  <a:gd name="csY14" fmla="*/ 165144 h 449120"/>
                  <a:gd name="csX15" fmla="*/ 138243 w 277177"/>
                  <a:gd name="csY15" fmla="*/ 292500 h 449120"/>
                  <a:gd name="csX16" fmla="*/ 231851 w 277177"/>
                  <a:gd name="csY16" fmla="*/ 157655 h 449120"/>
                  <a:gd name="csX17" fmla="*/ 231851 w 277177"/>
                  <a:gd name="csY17" fmla="*/ 157655 h 44912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</a:cxnLst>
                <a:rect l="l" t="t" r="r" b="b"/>
                <a:pathLst>
                  <a:path w="277177" h="449120">
                    <a:moveTo>
                      <a:pt x="41187" y="280922"/>
                    </a:moveTo>
                    <a:lnTo>
                      <a:pt x="41187" y="449120"/>
                    </a:lnTo>
                    <a:lnTo>
                      <a:pt x="0" y="449120"/>
                    </a:lnTo>
                    <a:lnTo>
                      <a:pt x="0" y="7489"/>
                    </a:lnTo>
                    <a:lnTo>
                      <a:pt x="41187" y="7489"/>
                    </a:lnTo>
                    <a:lnTo>
                      <a:pt x="41187" y="59909"/>
                    </a:lnTo>
                    <a:cubicBezTo>
                      <a:pt x="59909" y="26210"/>
                      <a:pt x="93608" y="0"/>
                      <a:pt x="149821" y="0"/>
                    </a:cubicBezTo>
                    <a:cubicBezTo>
                      <a:pt x="224707" y="0"/>
                      <a:pt x="277178" y="59909"/>
                      <a:pt x="277178" y="156965"/>
                    </a:cubicBezTo>
                    <a:cubicBezTo>
                      <a:pt x="277178" y="269344"/>
                      <a:pt x="217268" y="328908"/>
                      <a:pt x="138588" y="328908"/>
                    </a:cubicBezTo>
                    <a:cubicBezTo>
                      <a:pt x="86168" y="328908"/>
                      <a:pt x="56213" y="306442"/>
                      <a:pt x="41236" y="280232"/>
                    </a:cubicBezTo>
                    <a:lnTo>
                      <a:pt x="41236" y="280232"/>
                    </a:lnTo>
                    <a:lnTo>
                      <a:pt x="41236" y="280873"/>
                    </a:lnTo>
                    <a:close/>
                    <a:moveTo>
                      <a:pt x="231851" y="157655"/>
                    </a:moveTo>
                    <a:cubicBezTo>
                      <a:pt x="231851" y="86513"/>
                      <a:pt x="198153" y="37788"/>
                      <a:pt x="141987" y="37788"/>
                    </a:cubicBezTo>
                    <a:cubicBezTo>
                      <a:pt x="70846" y="37788"/>
                      <a:pt x="40891" y="82720"/>
                      <a:pt x="40891" y="165144"/>
                    </a:cubicBezTo>
                    <a:cubicBezTo>
                      <a:pt x="40891" y="247568"/>
                      <a:pt x="63357" y="292500"/>
                      <a:pt x="138243" y="292500"/>
                    </a:cubicBezTo>
                    <a:cubicBezTo>
                      <a:pt x="198153" y="292500"/>
                      <a:pt x="231851" y="240079"/>
                      <a:pt x="231851" y="157655"/>
                    </a:cubicBezTo>
                    <a:lnTo>
                      <a:pt x="231851" y="157655"/>
                    </a:lnTo>
                    <a:close/>
                  </a:path>
                </a:pathLst>
              </a:custGeom>
              <a:grpFill/>
              <a:ln w="492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C2BB30A-9FA1-6C83-9294-800B1B8CE47B}"/>
                  </a:ext>
                </a:extLst>
              </p:cNvPr>
              <p:cNvSpPr/>
              <p:nvPr/>
            </p:nvSpPr>
            <p:spPr>
              <a:xfrm>
                <a:off x="14883732" y="6708375"/>
                <a:ext cx="426358" cy="463801"/>
              </a:xfrm>
              <a:custGeom>
                <a:avLst/>
                <a:gdLst>
                  <a:gd name="csX0" fmla="*/ 426359 w 426358"/>
                  <a:gd name="csY0" fmla="*/ 310236 h 463801"/>
                  <a:gd name="csX1" fmla="*/ 216924 w 426358"/>
                  <a:gd name="csY1" fmla="*/ 463802 h 463801"/>
                  <a:gd name="csX2" fmla="*/ 0 w 426358"/>
                  <a:gd name="csY2" fmla="*/ 235645 h 463801"/>
                  <a:gd name="csX3" fmla="*/ 224413 w 426358"/>
                  <a:gd name="csY3" fmla="*/ 0 h 463801"/>
                  <a:gd name="csX4" fmla="*/ 426359 w 426358"/>
                  <a:gd name="csY4" fmla="*/ 153566 h 463801"/>
                  <a:gd name="csX5" fmla="*/ 295258 w 426358"/>
                  <a:gd name="csY5" fmla="*/ 153566 h 463801"/>
                  <a:gd name="csX6" fmla="*/ 220372 w 426358"/>
                  <a:gd name="csY6" fmla="*/ 93657 h 463801"/>
                  <a:gd name="csX7" fmla="*/ 134253 w 426358"/>
                  <a:gd name="csY7" fmla="*/ 232246 h 463801"/>
                  <a:gd name="csX8" fmla="*/ 220372 w 426358"/>
                  <a:gd name="csY8" fmla="*/ 370835 h 463801"/>
                  <a:gd name="csX9" fmla="*/ 291514 w 426358"/>
                  <a:gd name="csY9" fmla="*/ 307181 h 463801"/>
                  <a:gd name="csX10" fmla="*/ 426359 w 426358"/>
                  <a:gd name="csY10" fmla="*/ 310926 h 463801"/>
                  <a:gd name="csX11" fmla="*/ 426359 w 426358"/>
                  <a:gd name="csY11" fmla="*/ 310926 h 463801"/>
                  <a:gd name="csX12" fmla="*/ 426359 w 426358"/>
                  <a:gd name="csY12" fmla="*/ 310285 h 4638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</a:cxnLst>
                <a:rect l="l" t="t" r="r" b="b"/>
                <a:pathLst>
                  <a:path w="426358" h="463801">
                    <a:moveTo>
                      <a:pt x="426359" y="310236"/>
                    </a:moveTo>
                    <a:cubicBezTo>
                      <a:pt x="411381" y="403843"/>
                      <a:pt x="340240" y="463802"/>
                      <a:pt x="216924" y="463802"/>
                    </a:cubicBezTo>
                    <a:cubicBezTo>
                      <a:pt x="70846" y="463802"/>
                      <a:pt x="0" y="366450"/>
                      <a:pt x="0" y="235645"/>
                    </a:cubicBezTo>
                    <a:cubicBezTo>
                      <a:pt x="0" y="104841"/>
                      <a:pt x="71142" y="0"/>
                      <a:pt x="224413" y="0"/>
                    </a:cubicBezTo>
                    <a:cubicBezTo>
                      <a:pt x="355512" y="0"/>
                      <a:pt x="415126" y="74886"/>
                      <a:pt x="426359" y="153566"/>
                    </a:cubicBezTo>
                    <a:lnTo>
                      <a:pt x="295258" y="153566"/>
                    </a:lnTo>
                    <a:cubicBezTo>
                      <a:pt x="287770" y="119867"/>
                      <a:pt x="269048" y="93657"/>
                      <a:pt x="220372" y="93657"/>
                    </a:cubicBezTo>
                    <a:cubicBezTo>
                      <a:pt x="156719" y="93657"/>
                      <a:pt x="134253" y="153566"/>
                      <a:pt x="134253" y="232246"/>
                    </a:cubicBezTo>
                    <a:cubicBezTo>
                      <a:pt x="134253" y="303388"/>
                      <a:pt x="152975" y="370835"/>
                      <a:pt x="220372" y="370835"/>
                    </a:cubicBezTo>
                    <a:cubicBezTo>
                      <a:pt x="272792" y="370835"/>
                      <a:pt x="287770" y="333391"/>
                      <a:pt x="291514" y="307181"/>
                    </a:cubicBezTo>
                    <a:lnTo>
                      <a:pt x="426359" y="310926"/>
                    </a:lnTo>
                    <a:lnTo>
                      <a:pt x="426359" y="310926"/>
                    </a:lnTo>
                    <a:lnTo>
                      <a:pt x="426359" y="310285"/>
                    </a:lnTo>
                    <a:close/>
                  </a:path>
                </a:pathLst>
              </a:custGeom>
              <a:grpFill/>
              <a:ln w="492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1CA59B6-F76B-26E1-EAE8-53CB4DDDE6BE}"/>
                  </a:ext>
                </a:extLst>
              </p:cNvPr>
              <p:cNvSpPr/>
              <p:nvPr/>
            </p:nvSpPr>
            <p:spPr>
              <a:xfrm>
                <a:off x="15362461" y="6711479"/>
                <a:ext cx="392659" cy="456953"/>
              </a:xfrm>
              <a:custGeom>
                <a:avLst/>
                <a:gdLst>
                  <a:gd name="csX0" fmla="*/ 123612 w 392659"/>
                  <a:gd name="csY0" fmla="*/ 318365 h 456953"/>
                  <a:gd name="csX1" fmla="*/ 202242 w 392659"/>
                  <a:gd name="csY1" fmla="*/ 374530 h 456953"/>
                  <a:gd name="csX2" fmla="*/ 262151 w 392659"/>
                  <a:gd name="csY2" fmla="*/ 333342 h 456953"/>
                  <a:gd name="csX3" fmla="*/ 172287 w 392659"/>
                  <a:gd name="csY3" fmla="*/ 277178 h 456953"/>
                  <a:gd name="csX4" fmla="*/ 15323 w 392659"/>
                  <a:gd name="csY4" fmla="*/ 138589 h 456953"/>
                  <a:gd name="csX5" fmla="*/ 194803 w 392659"/>
                  <a:gd name="csY5" fmla="*/ 0 h 456953"/>
                  <a:gd name="csX6" fmla="*/ 381772 w 392659"/>
                  <a:gd name="csY6" fmla="*/ 134844 h 456953"/>
                  <a:gd name="csX7" fmla="*/ 254417 w 392659"/>
                  <a:gd name="csY7" fmla="*/ 134844 h 456953"/>
                  <a:gd name="csX8" fmla="*/ 190763 w 392659"/>
                  <a:gd name="csY8" fmla="*/ 86168 h 456953"/>
                  <a:gd name="csX9" fmla="*/ 142087 w 392659"/>
                  <a:gd name="csY9" fmla="*/ 119867 h 456953"/>
                  <a:gd name="csX10" fmla="*/ 228206 w 392659"/>
                  <a:gd name="csY10" fmla="*/ 168543 h 456953"/>
                  <a:gd name="csX11" fmla="*/ 392660 w 392659"/>
                  <a:gd name="csY11" fmla="*/ 314621 h 456953"/>
                  <a:gd name="csX12" fmla="*/ 198202 w 392659"/>
                  <a:gd name="csY12" fmla="*/ 456954 h 456953"/>
                  <a:gd name="csX13" fmla="*/ 0 w 392659"/>
                  <a:gd name="csY13" fmla="*/ 314621 h 456953"/>
                  <a:gd name="csX14" fmla="*/ 123612 w 392659"/>
                  <a:gd name="csY14" fmla="*/ 318365 h 456953"/>
                  <a:gd name="csX15" fmla="*/ 123612 w 392659"/>
                  <a:gd name="csY15" fmla="*/ 318365 h 4569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</a:cxnLst>
                <a:rect l="l" t="t" r="r" b="b"/>
                <a:pathLst>
                  <a:path w="392659" h="456953">
                    <a:moveTo>
                      <a:pt x="123612" y="318365"/>
                    </a:moveTo>
                    <a:cubicBezTo>
                      <a:pt x="131101" y="355808"/>
                      <a:pt x="157311" y="374530"/>
                      <a:pt x="202242" y="374530"/>
                    </a:cubicBezTo>
                    <a:cubicBezTo>
                      <a:pt x="243430" y="374530"/>
                      <a:pt x="262151" y="359552"/>
                      <a:pt x="262151" y="333342"/>
                    </a:cubicBezTo>
                    <a:cubicBezTo>
                      <a:pt x="262151" y="303388"/>
                      <a:pt x="243430" y="292155"/>
                      <a:pt x="172287" y="277178"/>
                    </a:cubicBezTo>
                    <a:cubicBezTo>
                      <a:pt x="41188" y="247223"/>
                      <a:pt x="15323" y="198547"/>
                      <a:pt x="15323" y="138589"/>
                    </a:cubicBezTo>
                    <a:cubicBezTo>
                      <a:pt x="15323" y="63703"/>
                      <a:pt x="71487" y="0"/>
                      <a:pt x="194803" y="0"/>
                    </a:cubicBezTo>
                    <a:cubicBezTo>
                      <a:pt x="318119" y="0"/>
                      <a:pt x="378027" y="63653"/>
                      <a:pt x="381772" y="134844"/>
                    </a:cubicBezTo>
                    <a:lnTo>
                      <a:pt x="254417" y="134844"/>
                    </a:lnTo>
                    <a:cubicBezTo>
                      <a:pt x="250672" y="112379"/>
                      <a:pt x="239439" y="86168"/>
                      <a:pt x="190763" y="86168"/>
                    </a:cubicBezTo>
                    <a:cubicBezTo>
                      <a:pt x="160809" y="86168"/>
                      <a:pt x="142087" y="97401"/>
                      <a:pt x="142087" y="119867"/>
                    </a:cubicBezTo>
                    <a:cubicBezTo>
                      <a:pt x="142087" y="142333"/>
                      <a:pt x="157065" y="153566"/>
                      <a:pt x="228206" y="168543"/>
                    </a:cubicBezTo>
                    <a:cubicBezTo>
                      <a:pt x="366794" y="202242"/>
                      <a:pt x="392660" y="250918"/>
                      <a:pt x="392660" y="314621"/>
                    </a:cubicBezTo>
                    <a:cubicBezTo>
                      <a:pt x="392660" y="396995"/>
                      <a:pt x="329007" y="456954"/>
                      <a:pt x="198202" y="456954"/>
                    </a:cubicBezTo>
                    <a:cubicBezTo>
                      <a:pt x="74591" y="456954"/>
                      <a:pt x="7489" y="400789"/>
                      <a:pt x="0" y="314621"/>
                    </a:cubicBezTo>
                    <a:lnTo>
                      <a:pt x="123612" y="318365"/>
                    </a:lnTo>
                    <a:lnTo>
                      <a:pt x="123612" y="318365"/>
                    </a:lnTo>
                    <a:close/>
                  </a:path>
                </a:pathLst>
              </a:custGeom>
              <a:grpFill/>
              <a:ln w="492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7A418AA-95AD-7715-9E3F-66D3C70DF40B}"/>
                  </a:ext>
                </a:extLst>
              </p:cNvPr>
              <p:cNvSpPr/>
              <p:nvPr/>
            </p:nvSpPr>
            <p:spPr>
              <a:xfrm>
                <a:off x="15826264" y="6719312"/>
                <a:ext cx="131099" cy="445376"/>
              </a:xfrm>
              <a:custGeom>
                <a:avLst/>
                <a:gdLst>
                  <a:gd name="csX0" fmla="*/ 131099 w 131099"/>
                  <a:gd name="csY0" fmla="*/ 0 h 445376"/>
                  <a:gd name="csX1" fmla="*/ 131099 w 131099"/>
                  <a:gd name="csY1" fmla="*/ 445376 h 445376"/>
                  <a:gd name="csX2" fmla="*/ 0 w 131099"/>
                  <a:gd name="csY2" fmla="*/ 445376 h 445376"/>
                  <a:gd name="csX3" fmla="*/ 0 w 131099"/>
                  <a:gd name="csY3" fmla="*/ 0 h 445376"/>
                  <a:gd name="csX4" fmla="*/ 131099 w 131099"/>
                  <a:gd name="csY4" fmla="*/ 0 h 4453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31099" h="445376">
                    <a:moveTo>
                      <a:pt x="131099" y="0"/>
                    </a:moveTo>
                    <a:lnTo>
                      <a:pt x="131099" y="445376"/>
                    </a:lnTo>
                    <a:lnTo>
                      <a:pt x="0" y="445376"/>
                    </a:lnTo>
                    <a:lnTo>
                      <a:pt x="0" y="0"/>
                    </a:lnTo>
                    <a:lnTo>
                      <a:pt x="131099" y="0"/>
                    </a:lnTo>
                    <a:close/>
                  </a:path>
                </a:pathLst>
              </a:custGeom>
              <a:grpFill/>
              <a:ln w="492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90DE8B2-4AA9-B3D9-8FA7-4B5B8CC111AD}"/>
                  </a:ext>
                </a:extLst>
              </p:cNvPr>
              <p:cNvSpPr/>
              <p:nvPr/>
            </p:nvSpPr>
            <p:spPr>
              <a:xfrm>
                <a:off x="14894965" y="7277018"/>
                <a:ext cx="377632" cy="460057"/>
              </a:xfrm>
              <a:custGeom>
                <a:avLst/>
                <a:gdLst>
                  <a:gd name="csX0" fmla="*/ 377633 w 377632"/>
                  <a:gd name="csY0" fmla="*/ 332701 h 460057"/>
                  <a:gd name="csX1" fmla="*/ 201946 w 377632"/>
                  <a:gd name="csY1" fmla="*/ 460058 h 460057"/>
                  <a:gd name="csX2" fmla="*/ 0 w 377632"/>
                  <a:gd name="csY2" fmla="*/ 231901 h 460057"/>
                  <a:gd name="csX3" fmla="*/ 201946 w 377632"/>
                  <a:gd name="csY3" fmla="*/ 0 h 460057"/>
                  <a:gd name="csX4" fmla="*/ 377633 w 377632"/>
                  <a:gd name="csY4" fmla="*/ 131100 h 460057"/>
                  <a:gd name="csX5" fmla="*/ 332702 w 377632"/>
                  <a:gd name="csY5" fmla="*/ 131100 h 460057"/>
                  <a:gd name="csX6" fmla="*/ 201601 w 377632"/>
                  <a:gd name="csY6" fmla="*/ 37492 h 460057"/>
                  <a:gd name="csX7" fmla="*/ 51780 w 377632"/>
                  <a:gd name="csY7" fmla="*/ 228206 h 460057"/>
                  <a:gd name="csX8" fmla="*/ 205346 w 377632"/>
                  <a:gd name="csY8" fmla="*/ 418919 h 460057"/>
                  <a:gd name="csX9" fmla="*/ 332702 w 377632"/>
                  <a:gd name="csY9" fmla="*/ 329056 h 460057"/>
                  <a:gd name="csX10" fmla="*/ 377633 w 377632"/>
                  <a:gd name="csY10" fmla="*/ 332800 h 460057"/>
                  <a:gd name="csX11" fmla="*/ 377633 w 377632"/>
                  <a:gd name="csY11" fmla="*/ 332800 h 4600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</a:cxnLst>
                <a:rect l="l" t="t" r="r" b="b"/>
                <a:pathLst>
                  <a:path w="377632" h="460057">
                    <a:moveTo>
                      <a:pt x="377633" y="332701"/>
                    </a:moveTo>
                    <a:cubicBezTo>
                      <a:pt x="355167" y="407588"/>
                      <a:pt x="302747" y="460058"/>
                      <a:pt x="201946" y="460058"/>
                    </a:cubicBezTo>
                    <a:cubicBezTo>
                      <a:pt x="70846" y="460058"/>
                      <a:pt x="0" y="355217"/>
                      <a:pt x="0" y="231901"/>
                    </a:cubicBezTo>
                    <a:cubicBezTo>
                      <a:pt x="0" y="108585"/>
                      <a:pt x="67397" y="0"/>
                      <a:pt x="201946" y="0"/>
                    </a:cubicBezTo>
                    <a:cubicBezTo>
                      <a:pt x="303043" y="0"/>
                      <a:pt x="362656" y="56164"/>
                      <a:pt x="377633" y="131100"/>
                    </a:cubicBezTo>
                    <a:lnTo>
                      <a:pt x="332702" y="131100"/>
                    </a:lnTo>
                    <a:cubicBezTo>
                      <a:pt x="313980" y="74935"/>
                      <a:pt x="276536" y="37492"/>
                      <a:pt x="201601" y="37492"/>
                    </a:cubicBezTo>
                    <a:cubicBezTo>
                      <a:pt x="92967" y="37492"/>
                      <a:pt x="51780" y="134844"/>
                      <a:pt x="51780" y="228206"/>
                    </a:cubicBezTo>
                    <a:cubicBezTo>
                      <a:pt x="51780" y="321567"/>
                      <a:pt x="96711" y="418919"/>
                      <a:pt x="205346" y="418919"/>
                    </a:cubicBezTo>
                    <a:cubicBezTo>
                      <a:pt x="276487" y="418919"/>
                      <a:pt x="310186" y="381476"/>
                      <a:pt x="332702" y="329056"/>
                    </a:cubicBezTo>
                    <a:lnTo>
                      <a:pt x="377633" y="332800"/>
                    </a:lnTo>
                    <a:lnTo>
                      <a:pt x="377633" y="332800"/>
                    </a:lnTo>
                    <a:close/>
                  </a:path>
                </a:pathLst>
              </a:custGeom>
              <a:grpFill/>
              <a:ln w="492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C393058-9A0D-0925-4476-C5AC4FA763B6}"/>
                  </a:ext>
                </a:extLst>
              </p:cNvPr>
              <p:cNvSpPr/>
              <p:nvPr/>
            </p:nvSpPr>
            <p:spPr>
              <a:xfrm>
                <a:off x="15340291" y="7277018"/>
                <a:ext cx="415125" cy="463801"/>
              </a:xfrm>
              <a:custGeom>
                <a:avLst/>
                <a:gdLst>
                  <a:gd name="csX0" fmla="*/ 415126 w 415125"/>
                  <a:gd name="csY0" fmla="*/ 228156 h 463801"/>
                  <a:gd name="csX1" fmla="*/ 205691 w 415125"/>
                  <a:gd name="csY1" fmla="*/ 463801 h 463801"/>
                  <a:gd name="csX2" fmla="*/ 0 w 415125"/>
                  <a:gd name="csY2" fmla="*/ 231901 h 463801"/>
                  <a:gd name="csX3" fmla="*/ 209435 w 415125"/>
                  <a:gd name="csY3" fmla="*/ 0 h 463801"/>
                  <a:gd name="csX4" fmla="*/ 415126 w 415125"/>
                  <a:gd name="csY4" fmla="*/ 228156 h 463801"/>
                  <a:gd name="csX5" fmla="*/ 415126 w 415125"/>
                  <a:gd name="csY5" fmla="*/ 228156 h 463801"/>
                  <a:gd name="csX6" fmla="*/ 48430 w 415125"/>
                  <a:gd name="csY6" fmla="*/ 228156 h 463801"/>
                  <a:gd name="csX7" fmla="*/ 205395 w 415125"/>
                  <a:gd name="csY7" fmla="*/ 422614 h 463801"/>
                  <a:gd name="csX8" fmla="*/ 362361 w 415125"/>
                  <a:gd name="csY8" fmla="*/ 228156 h 463801"/>
                  <a:gd name="csX9" fmla="*/ 205395 w 415125"/>
                  <a:gd name="csY9" fmla="*/ 37443 h 463801"/>
                  <a:gd name="csX10" fmla="*/ 48430 w 415125"/>
                  <a:gd name="csY10" fmla="*/ 228156 h 463801"/>
                  <a:gd name="csX11" fmla="*/ 48430 w 415125"/>
                  <a:gd name="csY11" fmla="*/ 228156 h 4638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</a:cxnLst>
                <a:rect l="l" t="t" r="r" b="b"/>
                <a:pathLst>
                  <a:path w="415125" h="463801">
                    <a:moveTo>
                      <a:pt x="415126" y="228156"/>
                    </a:moveTo>
                    <a:cubicBezTo>
                      <a:pt x="415126" y="351768"/>
                      <a:pt x="347729" y="463801"/>
                      <a:pt x="205691" y="463801"/>
                    </a:cubicBezTo>
                    <a:cubicBezTo>
                      <a:pt x="74591" y="463801"/>
                      <a:pt x="0" y="362705"/>
                      <a:pt x="0" y="231901"/>
                    </a:cubicBezTo>
                    <a:cubicBezTo>
                      <a:pt x="0" y="101096"/>
                      <a:pt x="74886" y="0"/>
                      <a:pt x="209435" y="0"/>
                    </a:cubicBezTo>
                    <a:cubicBezTo>
                      <a:pt x="336791" y="0"/>
                      <a:pt x="415126" y="97352"/>
                      <a:pt x="415126" y="228156"/>
                    </a:cubicBezTo>
                    <a:lnTo>
                      <a:pt x="415126" y="228156"/>
                    </a:lnTo>
                    <a:close/>
                    <a:moveTo>
                      <a:pt x="48430" y="228156"/>
                    </a:moveTo>
                    <a:cubicBezTo>
                      <a:pt x="48430" y="329253"/>
                      <a:pt x="104594" y="422614"/>
                      <a:pt x="205395" y="422614"/>
                    </a:cubicBezTo>
                    <a:cubicBezTo>
                      <a:pt x="317774" y="422614"/>
                      <a:pt x="362361" y="332751"/>
                      <a:pt x="362361" y="228156"/>
                    </a:cubicBezTo>
                    <a:cubicBezTo>
                      <a:pt x="362361" y="123562"/>
                      <a:pt x="309941" y="37443"/>
                      <a:pt x="205395" y="37443"/>
                    </a:cubicBezTo>
                    <a:cubicBezTo>
                      <a:pt x="96762" y="41187"/>
                      <a:pt x="48430" y="131051"/>
                      <a:pt x="48430" y="228156"/>
                    </a:cubicBezTo>
                    <a:lnTo>
                      <a:pt x="48430" y="228156"/>
                    </a:lnTo>
                    <a:close/>
                  </a:path>
                </a:pathLst>
              </a:custGeom>
              <a:grpFill/>
              <a:ln w="492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287F8FA-FFC1-929B-2379-3E53E5A07FF3}"/>
                  </a:ext>
                </a:extLst>
              </p:cNvPr>
              <p:cNvSpPr/>
              <p:nvPr/>
            </p:nvSpPr>
            <p:spPr>
              <a:xfrm>
                <a:off x="15848778" y="7280466"/>
                <a:ext cx="438183" cy="453160"/>
              </a:xfrm>
              <a:custGeom>
                <a:avLst/>
                <a:gdLst>
                  <a:gd name="csX0" fmla="*/ 392906 w 438183"/>
                  <a:gd name="csY0" fmla="*/ 250918 h 453160"/>
                  <a:gd name="csX1" fmla="*/ 396651 w 438183"/>
                  <a:gd name="csY1" fmla="*/ 33995 h 453160"/>
                  <a:gd name="csX2" fmla="*/ 392906 w 438183"/>
                  <a:gd name="csY2" fmla="*/ 33995 h 453160"/>
                  <a:gd name="csX3" fmla="*/ 235942 w 438183"/>
                  <a:gd name="csY3" fmla="*/ 453160 h 453160"/>
                  <a:gd name="csX4" fmla="*/ 191009 w 438183"/>
                  <a:gd name="csY4" fmla="*/ 453160 h 453160"/>
                  <a:gd name="csX5" fmla="*/ 41188 w 438183"/>
                  <a:gd name="csY5" fmla="*/ 33995 h 453160"/>
                  <a:gd name="csX6" fmla="*/ 41188 w 438183"/>
                  <a:gd name="csY6" fmla="*/ 33995 h 453160"/>
                  <a:gd name="csX7" fmla="*/ 44932 w 438183"/>
                  <a:gd name="csY7" fmla="*/ 265895 h 453160"/>
                  <a:gd name="csX8" fmla="*/ 44932 w 438183"/>
                  <a:gd name="csY8" fmla="*/ 452865 h 453160"/>
                  <a:gd name="csX9" fmla="*/ 0 w 438183"/>
                  <a:gd name="csY9" fmla="*/ 452865 h 453160"/>
                  <a:gd name="csX10" fmla="*/ 0 w 438183"/>
                  <a:gd name="csY10" fmla="*/ 0 h 453160"/>
                  <a:gd name="csX11" fmla="*/ 71143 w 438183"/>
                  <a:gd name="csY11" fmla="*/ 0 h 453160"/>
                  <a:gd name="csX12" fmla="*/ 217220 w 438183"/>
                  <a:gd name="csY12" fmla="*/ 392956 h 453160"/>
                  <a:gd name="csX13" fmla="*/ 217220 w 438183"/>
                  <a:gd name="csY13" fmla="*/ 392956 h 453160"/>
                  <a:gd name="csX14" fmla="*/ 370785 w 438183"/>
                  <a:gd name="csY14" fmla="*/ 0 h 453160"/>
                  <a:gd name="csX15" fmla="*/ 438184 w 438183"/>
                  <a:gd name="csY15" fmla="*/ 0 h 453160"/>
                  <a:gd name="csX16" fmla="*/ 438184 w 438183"/>
                  <a:gd name="csY16" fmla="*/ 452865 h 453160"/>
                  <a:gd name="csX17" fmla="*/ 393251 w 438183"/>
                  <a:gd name="csY17" fmla="*/ 452865 h 453160"/>
                  <a:gd name="csX18" fmla="*/ 393251 w 438183"/>
                  <a:gd name="csY18" fmla="*/ 250918 h 453160"/>
                  <a:gd name="csX19" fmla="*/ 392956 w 438183"/>
                  <a:gd name="csY19" fmla="*/ 250918 h 4531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</a:cxnLst>
                <a:rect l="l" t="t" r="r" b="b"/>
                <a:pathLst>
                  <a:path w="438183" h="453160">
                    <a:moveTo>
                      <a:pt x="392906" y="250918"/>
                    </a:moveTo>
                    <a:cubicBezTo>
                      <a:pt x="392906" y="164799"/>
                      <a:pt x="392906" y="78976"/>
                      <a:pt x="396651" y="33995"/>
                    </a:cubicBezTo>
                    <a:lnTo>
                      <a:pt x="392906" y="33995"/>
                    </a:lnTo>
                    <a:cubicBezTo>
                      <a:pt x="374186" y="101392"/>
                      <a:pt x="291810" y="310827"/>
                      <a:pt x="235942" y="453160"/>
                    </a:cubicBezTo>
                    <a:lnTo>
                      <a:pt x="191009" y="453160"/>
                    </a:lnTo>
                    <a:cubicBezTo>
                      <a:pt x="149822" y="340782"/>
                      <a:pt x="63654" y="108930"/>
                      <a:pt x="41188" y="33995"/>
                    </a:cubicBezTo>
                    <a:lnTo>
                      <a:pt x="41188" y="33995"/>
                    </a:lnTo>
                    <a:cubicBezTo>
                      <a:pt x="44932" y="86415"/>
                      <a:pt x="44932" y="187560"/>
                      <a:pt x="44932" y="265895"/>
                    </a:cubicBezTo>
                    <a:lnTo>
                      <a:pt x="44932" y="452865"/>
                    </a:lnTo>
                    <a:lnTo>
                      <a:pt x="0" y="452865"/>
                    </a:lnTo>
                    <a:lnTo>
                      <a:pt x="0" y="0"/>
                    </a:lnTo>
                    <a:lnTo>
                      <a:pt x="71143" y="0"/>
                    </a:lnTo>
                    <a:cubicBezTo>
                      <a:pt x="127307" y="149822"/>
                      <a:pt x="198498" y="340486"/>
                      <a:pt x="217220" y="392956"/>
                    </a:cubicBezTo>
                    <a:lnTo>
                      <a:pt x="217220" y="392956"/>
                    </a:lnTo>
                    <a:cubicBezTo>
                      <a:pt x="228453" y="355513"/>
                      <a:pt x="310827" y="142333"/>
                      <a:pt x="370785" y="0"/>
                    </a:cubicBezTo>
                    <a:lnTo>
                      <a:pt x="438184" y="0"/>
                    </a:lnTo>
                    <a:lnTo>
                      <a:pt x="438184" y="452865"/>
                    </a:lnTo>
                    <a:lnTo>
                      <a:pt x="393251" y="452865"/>
                    </a:lnTo>
                    <a:lnTo>
                      <a:pt x="393251" y="250918"/>
                    </a:lnTo>
                    <a:lnTo>
                      <a:pt x="392956" y="250918"/>
                    </a:lnTo>
                    <a:close/>
                  </a:path>
                </a:pathLst>
              </a:custGeom>
              <a:grpFill/>
              <a:ln w="492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7030EAF-8C5E-9465-347B-D6296C3DD652}"/>
                  </a:ext>
                </a:extLst>
              </p:cNvPr>
              <p:cNvSpPr/>
              <p:nvPr/>
            </p:nvSpPr>
            <p:spPr>
              <a:xfrm>
                <a:off x="16413628" y="7280762"/>
                <a:ext cx="314619" cy="449169"/>
              </a:xfrm>
              <a:custGeom>
                <a:avLst/>
                <a:gdLst>
                  <a:gd name="csX0" fmla="*/ 4088 w 314619"/>
                  <a:gd name="csY0" fmla="*/ 0 h 449169"/>
                  <a:gd name="csX1" fmla="*/ 172287 w 314619"/>
                  <a:gd name="csY1" fmla="*/ 0 h 449169"/>
                  <a:gd name="csX2" fmla="*/ 314620 w 314619"/>
                  <a:gd name="csY2" fmla="*/ 127356 h 449169"/>
                  <a:gd name="csX3" fmla="*/ 164799 w 314619"/>
                  <a:gd name="csY3" fmla="*/ 258456 h 449169"/>
                  <a:gd name="csX4" fmla="*/ 48675 w 314619"/>
                  <a:gd name="csY4" fmla="*/ 258456 h 449169"/>
                  <a:gd name="csX5" fmla="*/ 48675 w 314619"/>
                  <a:gd name="csY5" fmla="*/ 449169 h 449169"/>
                  <a:gd name="csX6" fmla="*/ 0 w 314619"/>
                  <a:gd name="csY6" fmla="*/ 449169 h 449169"/>
                  <a:gd name="csX7" fmla="*/ 3744 w 314619"/>
                  <a:gd name="csY7" fmla="*/ 49 h 449169"/>
                  <a:gd name="csX8" fmla="*/ 4040 w 314619"/>
                  <a:gd name="csY8" fmla="*/ 49 h 449169"/>
                  <a:gd name="csX9" fmla="*/ 48725 w 314619"/>
                  <a:gd name="csY9" fmla="*/ 220668 h 449169"/>
                  <a:gd name="csX10" fmla="*/ 164848 w 314619"/>
                  <a:gd name="csY10" fmla="*/ 220668 h 449169"/>
                  <a:gd name="csX11" fmla="*/ 262200 w 314619"/>
                  <a:gd name="csY11" fmla="*/ 130804 h 449169"/>
                  <a:gd name="csX12" fmla="*/ 164848 w 314619"/>
                  <a:gd name="csY12" fmla="*/ 40941 h 449169"/>
                  <a:gd name="csX13" fmla="*/ 44980 w 314619"/>
                  <a:gd name="csY13" fmla="*/ 40941 h 449169"/>
                  <a:gd name="csX14" fmla="*/ 44980 w 314619"/>
                  <a:gd name="csY14" fmla="*/ 220422 h 449169"/>
                  <a:gd name="csX15" fmla="*/ 48725 w 314619"/>
                  <a:gd name="csY15" fmla="*/ 220422 h 449169"/>
                  <a:gd name="csX16" fmla="*/ 48725 w 314619"/>
                  <a:gd name="csY16" fmla="*/ 220717 h 44916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</a:cxnLst>
                <a:rect l="l" t="t" r="r" b="b"/>
                <a:pathLst>
                  <a:path w="314619" h="449169">
                    <a:moveTo>
                      <a:pt x="4088" y="0"/>
                    </a:moveTo>
                    <a:lnTo>
                      <a:pt x="172287" y="0"/>
                    </a:lnTo>
                    <a:cubicBezTo>
                      <a:pt x="258406" y="0"/>
                      <a:pt x="314620" y="48675"/>
                      <a:pt x="314620" y="127356"/>
                    </a:cubicBezTo>
                    <a:cubicBezTo>
                      <a:pt x="314620" y="206035"/>
                      <a:pt x="254711" y="258456"/>
                      <a:pt x="164799" y="258456"/>
                    </a:cubicBezTo>
                    <a:lnTo>
                      <a:pt x="48675" y="258456"/>
                    </a:lnTo>
                    <a:lnTo>
                      <a:pt x="48675" y="449169"/>
                    </a:lnTo>
                    <a:lnTo>
                      <a:pt x="0" y="449169"/>
                    </a:lnTo>
                    <a:lnTo>
                      <a:pt x="3744" y="49"/>
                    </a:lnTo>
                    <a:lnTo>
                      <a:pt x="4040" y="49"/>
                    </a:lnTo>
                    <a:close/>
                    <a:moveTo>
                      <a:pt x="48725" y="220668"/>
                    </a:moveTo>
                    <a:lnTo>
                      <a:pt x="164848" y="220668"/>
                    </a:lnTo>
                    <a:cubicBezTo>
                      <a:pt x="232245" y="220668"/>
                      <a:pt x="262200" y="186969"/>
                      <a:pt x="262200" y="130804"/>
                    </a:cubicBezTo>
                    <a:cubicBezTo>
                      <a:pt x="262200" y="70895"/>
                      <a:pt x="224757" y="40941"/>
                      <a:pt x="164848" y="40941"/>
                    </a:cubicBezTo>
                    <a:lnTo>
                      <a:pt x="44980" y="40941"/>
                    </a:lnTo>
                    <a:lnTo>
                      <a:pt x="44980" y="220422"/>
                    </a:lnTo>
                    <a:lnTo>
                      <a:pt x="48725" y="220422"/>
                    </a:lnTo>
                    <a:lnTo>
                      <a:pt x="48725" y="220717"/>
                    </a:lnTo>
                    <a:close/>
                  </a:path>
                </a:pathLst>
              </a:custGeom>
              <a:grpFill/>
              <a:ln w="492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17584FC9-569E-6F54-B8CD-7EADA9667E84}"/>
                  </a:ext>
                </a:extLst>
              </p:cNvPr>
              <p:cNvSpPr/>
              <p:nvPr/>
            </p:nvSpPr>
            <p:spPr>
              <a:xfrm>
                <a:off x="16727953" y="7280762"/>
                <a:ext cx="388816" cy="452864"/>
              </a:xfrm>
              <a:custGeom>
                <a:avLst/>
                <a:gdLst>
                  <a:gd name="csX0" fmla="*/ 97352 w 388816"/>
                  <a:gd name="csY0" fmla="*/ 306787 h 452864"/>
                  <a:gd name="csX1" fmla="*/ 44931 w 388816"/>
                  <a:gd name="csY1" fmla="*/ 452864 h 452864"/>
                  <a:gd name="csX2" fmla="*/ 0 w 388816"/>
                  <a:gd name="csY2" fmla="*/ 452864 h 452864"/>
                  <a:gd name="csX3" fmla="*/ 164453 w 388816"/>
                  <a:gd name="csY3" fmla="*/ 0 h 452864"/>
                  <a:gd name="csX4" fmla="*/ 220618 w 388816"/>
                  <a:gd name="csY4" fmla="*/ 0 h 452864"/>
                  <a:gd name="csX5" fmla="*/ 388817 w 388816"/>
                  <a:gd name="csY5" fmla="*/ 452864 h 452864"/>
                  <a:gd name="csX6" fmla="*/ 340140 w 388816"/>
                  <a:gd name="csY6" fmla="*/ 452864 h 452864"/>
                  <a:gd name="csX7" fmla="*/ 283976 w 388816"/>
                  <a:gd name="csY7" fmla="*/ 306787 h 452864"/>
                  <a:gd name="csX8" fmla="*/ 97007 w 388816"/>
                  <a:gd name="csY8" fmla="*/ 306787 h 452864"/>
                  <a:gd name="csX9" fmla="*/ 97303 w 388816"/>
                  <a:gd name="csY9" fmla="*/ 306787 h 452864"/>
                  <a:gd name="csX10" fmla="*/ 269640 w 388816"/>
                  <a:gd name="csY10" fmla="*/ 265599 h 452864"/>
                  <a:gd name="csX11" fmla="*/ 187265 w 388816"/>
                  <a:gd name="csY11" fmla="*/ 41187 h 452864"/>
                  <a:gd name="csX12" fmla="*/ 187265 w 388816"/>
                  <a:gd name="csY12" fmla="*/ 41187 h 452864"/>
                  <a:gd name="csX13" fmla="*/ 108633 w 388816"/>
                  <a:gd name="csY13" fmla="*/ 265599 h 452864"/>
                  <a:gd name="csX14" fmla="*/ 269689 w 388816"/>
                  <a:gd name="csY14" fmla="*/ 265599 h 45286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</a:cxnLst>
                <a:rect l="l" t="t" r="r" b="b"/>
                <a:pathLst>
                  <a:path w="388816" h="452864">
                    <a:moveTo>
                      <a:pt x="97352" y="306787"/>
                    </a:moveTo>
                    <a:lnTo>
                      <a:pt x="44931" y="452864"/>
                    </a:lnTo>
                    <a:lnTo>
                      <a:pt x="0" y="452864"/>
                    </a:lnTo>
                    <a:lnTo>
                      <a:pt x="164453" y="0"/>
                    </a:lnTo>
                    <a:lnTo>
                      <a:pt x="220618" y="0"/>
                    </a:lnTo>
                    <a:lnTo>
                      <a:pt x="388817" y="452864"/>
                    </a:lnTo>
                    <a:lnTo>
                      <a:pt x="340140" y="452864"/>
                    </a:lnTo>
                    <a:lnTo>
                      <a:pt x="283976" y="306787"/>
                    </a:lnTo>
                    <a:lnTo>
                      <a:pt x="97007" y="306787"/>
                    </a:lnTo>
                    <a:lnTo>
                      <a:pt x="97303" y="306787"/>
                    </a:lnTo>
                    <a:close/>
                    <a:moveTo>
                      <a:pt x="269640" y="265599"/>
                    </a:moveTo>
                    <a:cubicBezTo>
                      <a:pt x="220963" y="138244"/>
                      <a:pt x="198497" y="74886"/>
                      <a:pt x="187265" y="41187"/>
                    </a:cubicBezTo>
                    <a:lnTo>
                      <a:pt x="187265" y="41187"/>
                    </a:lnTo>
                    <a:cubicBezTo>
                      <a:pt x="176032" y="78630"/>
                      <a:pt x="149821" y="157310"/>
                      <a:pt x="108633" y="265599"/>
                    </a:cubicBezTo>
                    <a:lnTo>
                      <a:pt x="269689" y="265599"/>
                    </a:lnTo>
                    <a:close/>
                  </a:path>
                </a:pathLst>
              </a:custGeom>
              <a:grpFill/>
              <a:ln w="492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F166EAE-AF03-DCCE-A2C0-BC21D0A2FCFD}"/>
                  </a:ext>
                </a:extLst>
              </p:cNvPr>
              <p:cNvSpPr/>
              <p:nvPr/>
            </p:nvSpPr>
            <p:spPr>
              <a:xfrm>
                <a:off x="17192001" y="7280466"/>
                <a:ext cx="355462" cy="453160"/>
              </a:xfrm>
              <a:custGeom>
                <a:avLst/>
                <a:gdLst>
                  <a:gd name="csX0" fmla="*/ 0 w 355462"/>
                  <a:gd name="csY0" fmla="*/ 452865 h 453160"/>
                  <a:gd name="csX1" fmla="*/ 0 w 355462"/>
                  <a:gd name="csY1" fmla="*/ 0 h 453160"/>
                  <a:gd name="csX2" fmla="*/ 63653 w 355462"/>
                  <a:gd name="csY2" fmla="*/ 0 h 453160"/>
                  <a:gd name="csX3" fmla="*/ 314276 w 355462"/>
                  <a:gd name="csY3" fmla="*/ 396700 h 453160"/>
                  <a:gd name="csX4" fmla="*/ 314276 w 355462"/>
                  <a:gd name="csY4" fmla="*/ 396700 h 453160"/>
                  <a:gd name="csX5" fmla="*/ 310532 w 355462"/>
                  <a:gd name="csY5" fmla="*/ 194754 h 453160"/>
                  <a:gd name="csX6" fmla="*/ 310532 w 355462"/>
                  <a:gd name="csY6" fmla="*/ 4040 h 453160"/>
                  <a:gd name="csX7" fmla="*/ 355463 w 355462"/>
                  <a:gd name="csY7" fmla="*/ 4040 h 453160"/>
                  <a:gd name="csX8" fmla="*/ 355463 w 355462"/>
                  <a:gd name="csY8" fmla="*/ 453160 h 453160"/>
                  <a:gd name="csX9" fmla="*/ 295554 w 355462"/>
                  <a:gd name="csY9" fmla="*/ 453160 h 453160"/>
                  <a:gd name="csX10" fmla="*/ 41187 w 355462"/>
                  <a:gd name="csY10" fmla="*/ 48971 h 453160"/>
                  <a:gd name="csX11" fmla="*/ 41187 w 355462"/>
                  <a:gd name="csY11" fmla="*/ 48971 h 453160"/>
                  <a:gd name="csX12" fmla="*/ 44931 w 355462"/>
                  <a:gd name="csY12" fmla="*/ 258406 h 453160"/>
                  <a:gd name="csX13" fmla="*/ 44931 w 355462"/>
                  <a:gd name="csY13" fmla="*/ 452865 h 453160"/>
                  <a:gd name="csX14" fmla="*/ 0 w 355462"/>
                  <a:gd name="csY14" fmla="*/ 452865 h 4531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</a:cxnLst>
                <a:rect l="l" t="t" r="r" b="b"/>
                <a:pathLst>
                  <a:path w="355462" h="453160">
                    <a:moveTo>
                      <a:pt x="0" y="452865"/>
                    </a:moveTo>
                    <a:lnTo>
                      <a:pt x="0" y="0"/>
                    </a:lnTo>
                    <a:lnTo>
                      <a:pt x="63653" y="0"/>
                    </a:lnTo>
                    <a:cubicBezTo>
                      <a:pt x="131050" y="108635"/>
                      <a:pt x="288065" y="347975"/>
                      <a:pt x="314276" y="396700"/>
                    </a:cubicBezTo>
                    <a:lnTo>
                      <a:pt x="314276" y="396700"/>
                    </a:lnTo>
                    <a:cubicBezTo>
                      <a:pt x="310532" y="336791"/>
                      <a:pt x="310532" y="265600"/>
                      <a:pt x="310532" y="194754"/>
                    </a:cubicBezTo>
                    <a:lnTo>
                      <a:pt x="310532" y="4040"/>
                    </a:lnTo>
                    <a:lnTo>
                      <a:pt x="355463" y="4040"/>
                    </a:lnTo>
                    <a:lnTo>
                      <a:pt x="355463" y="453160"/>
                    </a:lnTo>
                    <a:lnTo>
                      <a:pt x="295554" y="453160"/>
                    </a:lnTo>
                    <a:cubicBezTo>
                      <a:pt x="231901" y="352064"/>
                      <a:pt x="71142" y="97697"/>
                      <a:pt x="41187" y="48971"/>
                    </a:cubicBezTo>
                    <a:lnTo>
                      <a:pt x="41187" y="48971"/>
                    </a:lnTo>
                    <a:cubicBezTo>
                      <a:pt x="44931" y="105136"/>
                      <a:pt x="44931" y="176328"/>
                      <a:pt x="44931" y="258406"/>
                    </a:cubicBezTo>
                    <a:lnTo>
                      <a:pt x="44931" y="452865"/>
                    </a:lnTo>
                    <a:lnTo>
                      <a:pt x="0" y="452865"/>
                    </a:lnTo>
                    <a:close/>
                  </a:path>
                </a:pathLst>
              </a:custGeom>
              <a:grpFill/>
              <a:ln w="492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D1CC3A2-CAEB-8CFA-2F65-6D07E90236C9}"/>
                  </a:ext>
                </a:extLst>
              </p:cNvPr>
              <p:cNvSpPr/>
              <p:nvPr/>
            </p:nvSpPr>
            <p:spPr>
              <a:xfrm>
                <a:off x="17611167" y="7280811"/>
                <a:ext cx="378272" cy="452520"/>
              </a:xfrm>
              <a:custGeom>
                <a:avLst/>
                <a:gdLst>
                  <a:gd name="csX0" fmla="*/ 164453 w 378272"/>
                  <a:gd name="csY0" fmla="*/ 452520 h 452520"/>
                  <a:gd name="csX1" fmla="*/ 164453 w 378272"/>
                  <a:gd name="csY1" fmla="*/ 284322 h 452520"/>
                  <a:gd name="csX2" fmla="*/ 160709 w 378272"/>
                  <a:gd name="csY2" fmla="*/ 273089 h 452520"/>
                  <a:gd name="csX3" fmla="*/ 0 w 378272"/>
                  <a:gd name="csY3" fmla="*/ 0 h 452520"/>
                  <a:gd name="csX4" fmla="*/ 52420 w 378272"/>
                  <a:gd name="csY4" fmla="*/ 0 h 452520"/>
                  <a:gd name="csX5" fmla="*/ 191008 w 378272"/>
                  <a:gd name="csY5" fmla="*/ 235646 h 452520"/>
                  <a:gd name="csX6" fmla="*/ 329597 w 378272"/>
                  <a:gd name="csY6" fmla="*/ 0 h 452520"/>
                  <a:gd name="csX7" fmla="*/ 378273 w 378272"/>
                  <a:gd name="csY7" fmla="*/ 0 h 452520"/>
                  <a:gd name="csX8" fmla="*/ 210075 w 378272"/>
                  <a:gd name="csY8" fmla="*/ 273089 h 452520"/>
                  <a:gd name="csX9" fmla="*/ 206331 w 378272"/>
                  <a:gd name="csY9" fmla="*/ 284322 h 452520"/>
                  <a:gd name="csX10" fmla="*/ 206331 w 378272"/>
                  <a:gd name="csY10" fmla="*/ 448776 h 452520"/>
                  <a:gd name="csX11" fmla="*/ 165143 w 378272"/>
                  <a:gd name="csY11" fmla="*/ 452520 h 452520"/>
                  <a:gd name="csX12" fmla="*/ 164503 w 378272"/>
                  <a:gd name="csY12" fmla="*/ 452520 h 45252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</a:cxnLst>
                <a:rect l="l" t="t" r="r" b="b"/>
                <a:pathLst>
                  <a:path w="378272" h="452520">
                    <a:moveTo>
                      <a:pt x="164453" y="452520"/>
                    </a:moveTo>
                    <a:lnTo>
                      <a:pt x="164453" y="284322"/>
                    </a:lnTo>
                    <a:cubicBezTo>
                      <a:pt x="164453" y="280577"/>
                      <a:pt x="164453" y="276833"/>
                      <a:pt x="160709" y="273089"/>
                    </a:cubicBezTo>
                    <a:lnTo>
                      <a:pt x="0" y="0"/>
                    </a:lnTo>
                    <a:lnTo>
                      <a:pt x="52420" y="0"/>
                    </a:lnTo>
                    <a:cubicBezTo>
                      <a:pt x="97351" y="74887"/>
                      <a:pt x="168543" y="201947"/>
                      <a:pt x="191008" y="235646"/>
                    </a:cubicBezTo>
                    <a:cubicBezTo>
                      <a:pt x="209730" y="198203"/>
                      <a:pt x="284616" y="74936"/>
                      <a:pt x="329597" y="0"/>
                    </a:cubicBezTo>
                    <a:lnTo>
                      <a:pt x="378273" y="0"/>
                    </a:lnTo>
                    <a:lnTo>
                      <a:pt x="210075" y="273089"/>
                    </a:lnTo>
                    <a:cubicBezTo>
                      <a:pt x="210075" y="276833"/>
                      <a:pt x="206331" y="276833"/>
                      <a:pt x="206331" y="284322"/>
                    </a:cubicBezTo>
                    <a:lnTo>
                      <a:pt x="206331" y="448776"/>
                    </a:lnTo>
                    <a:lnTo>
                      <a:pt x="165143" y="452520"/>
                    </a:lnTo>
                    <a:lnTo>
                      <a:pt x="164503" y="452520"/>
                    </a:lnTo>
                    <a:close/>
                  </a:path>
                </a:pathLst>
              </a:custGeom>
              <a:grpFill/>
              <a:ln w="492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5234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0CC7B-59FA-7D39-2EE7-A16B4370A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8E371DC-D442-65A5-AE53-F1CBAFC8548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 0">
            <a:extLst>
              <a:ext uri="{FF2B5EF4-FFF2-40B4-BE49-F238E27FC236}">
                <a16:creationId xmlns:a16="http://schemas.microsoft.com/office/drawing/2014/main" id="{9901A3E0-D37A-D08A-D061-2732AA0DBC63}"/>
              </a:ext>
            </a:extLst>
          </p:cNvPr>
          <p:cNvSpPr/>
          <p:nvPr/>
        </p:nvSpPr>
        <p:spPr>
          <a:xfrm>
            <a:off x="716934" y="737154"/>
            <a:ext cx="14599266" cy="616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240"/>
              </a:lnSpc>
            </a:pPr>
            <a:r>
              <a:rPr lang="en-US" sz="4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Hotel Mapping - The Data Foundation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90F6F2-1611-8831-1479-077B48AC28C5}"/>
              </a:ext>
            </a:extLst>
          </p:cNvPr>
          <p:cNvCxnSpPr>
            <a:cxnSpLocks/>
          </p:cNvCxnSpPr>
          <p:nvPr/>
        </p:nvCxnSpPr>
        <p:spPr>
          <a:xfrm>
            <a:off x="716934" y="1638300"/>
            <a:ext cx="166566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0">
            <a:extLst>
              <a:ext uri="{FF2B5EF4-FFF2-40B4-BE49-F238E27FC236}">
                <a16:creationId xmlns:a16="http://schemas.microsoft.com/office/drawing/2014/main" id="{ECBEBF00-5E49-B3AE-E1EA-EC1C635687E9}"/>
              </a:ext>
            </a:extLst>
          </p:cNvPr>
          <p:cNvSpPr/>
          <p:nvPr/>
        </p:nvSpPr>
        <p:spPr>
          <a:xfrm>
            <a:off x="730582" y="2307673"/>
            <a:ext cx="8823587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Hotel Mapping - </a:t>
            </a:r>
            <a:r>
              <a:rPr lang="en-US" sz="4000" dirty="0">
                <a:solidFill>
                  <a:srgbClr val="DEF50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Beyond Hotels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8C024E-318E-592B-EBE9-454BFB7A3BAE}"/>
              </a:ext>
            </a:extLst>
          </p:cNvPr>
          <p:cNvSpPr txBox="1"/>
          <p:nvPr/>
        </p:nvSpPr>
        <p:spPr>
          <a:xfrm>
            <a:off x="1266232" y="4619644"/>
            <a:ext cx="9861218" cy="40011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2430"/>
              </a:lnSpc>
              <a:buSzPct val="100000"/>
              <a:defRPr sz="28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Smarter and in-depth data analysis   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20D44E0-5201-D54A-4762-9FEC509A374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582" y="4619644"/>
            <a:ext cx="205186" cy="3115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BD701E-38AE-631F-D516-5C89C81A2713}"/>
              </a:ext>
            </a:extLst>
          </p:cNvPr>
          <p:cNvSpPr txBox="1"/>
          <p:nvPr/>
        </p:nvSpPr>
        <p:spPr>
          <a:xfrm>
            <a:off x="685800" y="3084055"/>
            <a:ext cx="10441650" cy="584775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Complete Accommodation Inventory Coverage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3EAE76-661E-5032-321A-C79AB8773DC5}"/>
              </a:ext>
            </a:extLst>
          </p:cNvPr>
          <p:cNvSpPr txBox="1"/>
          <p:nvPr/>
        </p:nvSpPr>
        <p:spPr>
          <a:xfrm>
            <a:off x="1375723" y="5355779"/>
            <a:ext cx="9450855" cy="21727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en-US"/>
            </a:defPPr>
            <a:lvl1pPr>
              <a:lnSpc>
                <a:spcPts val="3240"/>
              </a:lnSpc>
              <a:defRPr sz="4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NHA Mapping: Non-hotel accommodations - villas, homes, unique stays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C98B6D6-1653-33EE-3433-B31A3E354B5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057" y="5464410"/>
            <a:ext cx="294299" cy="4468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5DB7EC-30D3-08DE-26E6-089F1CAE7F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3330" r="5775" b="3604"/>
          <a:stretch>
            <a:fillRect/>
          </a:stretch>
        </p:blipFill>
        <p:spPr>
          <a:xfrm>
            <a:off x="11127450" y="1790700"/>
            <a:ext cx="6816278" cy="836439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BF1263E-7DD4-6542-0D24-DFC1A67D0E2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400" y="9320827"/>
            <a:ext cx="1598588" cy="497632"/>
          </a:xfrm>
          <a:prstGeom prst="rect">
            <a:avLst/>
          </a:prstGeom>
        </p:spPr>
      </p:pic>
      <p:sp>
        <p:nvSpPr>
          <p:cNvPr id="21" name="Freeform 3">
            <a:extLst>
              <a:ext uri="{FF2B5EF4-FFF2-40B4-BE49-F238E27FC236}">
                <a16:creationId xmlns:a16="http://schemas.microsoft.com/office/drawing/2014/main" id="{C60EF52F-1191-C551-094C-C17FF77A4F94}"/>
              </a:ext>
            </a:extLst>
          </p:cNvPr>
          <p:cNvSpPr/>
          <p:nvPr/>
        </p:nvSpPr>
        <p:spPr>
          <a:xfrm>
            <a:off x="16147296" y="413108"/>
            <a:ext cx="1185361" cy="948289"/>
          </a:xfrm>
          <a:custGeom>
            <a:avLst/>
            <a:gdLst/>
            <a:ahLst/>
            <a:cxnLst/>
            <a:rect l="l" t="t" r="r" b="b"/>
            <a:pathLst>
              <a:path w="5198642" h="4158914">
                <a:moveTo>
                  <a:pt x="0" y="0"/>
                </a:moveTo>
                <a:lnTo>
                  <a:pt x="5198642" y="0"/>
                </a:lnTo>
                <a:lnTo>
                  <a:pt x="5198642" y="4158914"/>
                </a:lnTo>
                <a:lnTo>
                  <a:pt x="0" y="41589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594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2ABF8-22D3-24A3-479D-02B865250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CE04183-97DD-ACFE-B2E5-33183F4908F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 0">
            <a:extLst>
              <a:ext uri="{FF2B5EF4-FFF2-40B4-BE49-F238E27FC236}">
                <a16:creationId xmlns:a16="http://schemas.microsoft.com/office/drawing/2014/main" id="{3A84D346-EA4B-CAA4-53FA-B28526F91E79}"/>
              </a:ext>
            </a:extLst>
          </p:cNvPr>
          <p:cNvSpPr/>
          <p:nvPr/>
        </p:nvSpPr>
        <p:spPr>
          <a:xfrm>
            <a:off x="716934" y="737154"/>
            <a:ext cx="14599266" cy="616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240"/>
              </a:lnSpc>
            </a:pPr>
            <a:r>
              <a:rPr lang="en-US" sz="4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Hotel Mapping - The Data Foundation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134F1F-D7B2-FB10-67C1-33ED02E164EF}"/>
              </a:ext>
            </a:extLst>
          </p:cNvPr>
          <p:cNvCxnSpPr>
            <a:cxnSpLocks/>
          </p:cNvCxnSpPr>
          <p:nvPr/>
        </p:nvCxnSpPr>
        <p:spPr>
          <a:xfrm>
            <a:off x="716934" y="1638300"/>
            <a:ext cx="166566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0">
            <a:extLst>
              <a:ext uri="{FF2B5EF4-FFF2-40B4-BE49-F238E27FC236}">
                <a16:creationId xmlns:a16="http://schemas.microsoft.com/office/drawing/2014/main" id="{062B9C32-B635-432F-5F24-DB8B3D155791}"/>
              </a:ext>
            </a:extLst>
          </p:cNvPr>
          <p:cNvSpPr/>
          <p:nvPr/>
        </p:nvSpPr>
        <p:spPr>
          <a:xfrm>
            <a:off x="730582" y="2307673"/>
            <a:ext cx="8823587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Hotel Mapping - </a:t>
            </a:r>
            <a:r>
              <a:rPr lang="en-US" sz="4000" dirty="0">
                <a:solidFill>
                  <a:srgbClr val="DEF50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Beyond Hotels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92F2CE-6B0C-4A78-EDAC-9301775C75AE}"/>
              </a:ext>
            </a:extLst>
          </p:cNvPr>
          <p:cNvSpPr txBox="1"/>
          <p:nvPr/>
        </p:nvSpPr>
        <p:spPr>
          <a:xfrm>
            <a:off x="1266232" y="4619644"/>
            <a:ext cx="9861218" cy="40011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2430"/>
              </a:lnSpc>
              <a:buSzPct val="100000"/>
              <a:defRPr sz="28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Smarter and in-depth data analysis   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1934A6D-D298-19CD-CE46-70F8EA1635B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582" y="4619644"/>
            <a:ext cx="205186" cy="3115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1FCD21-563A-BAC6-F461-7E0228E62694}"/>
              </a:ext>
            </a:extLst>
          </p:cNvPr>
          <p:cNvSpPr txBox="1"/>
          <p:nvPr/>
        </p:nvSpPr>
        <p:spPr>
          <a:xfrm>
            <a:off x="685800" y="3084055"/>
            <a:ext cx="10441650" cy="584775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Complete Accommodation Inventory Coverage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6DDB9-CDC5-DDC5-E85C-5EE6860FBF01}"/>
              </a:ext>
            </a:extLst>
          </p:cNvPr>
          <p:cNvSpPr txBox="1"/>
          <p:nvPr/>
        </p:nvSpPr>
        <p:spPr>
          <a:xfrm>
            <a:off x="1266232" y="5419921"/>
            <a:ext cx="7115767" cy="836126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2430"/>
              </a:lnSpc>
              <a:buSzPct val="100000"/>
              <a:defRPr sz="28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>
              <a:lnSpc>
                <a:spcPts val="2900"/>
              </a:lnSpc>
            </a:pPr>
            <a:r>
              <a:rPr lang="en-US" dirty="0"/>
              <a:t>NHA Mapping: Non-hotel accommodations - villas, homes, unique stays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AD7E0C-EADF-F763-4549-CBB8ED9CAF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3330" r="5775" b="3604"/>
          <a:stretch>
            <a:fillRect/>
          </a:stretch>
        </p:blipFill>
        <p:spPr>
          <a:xfrm>
            <a:off x="11127450" y="1790700"/>
            <a:ext cx="6816278" cy="83643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B3BE2E-3BDD-5105-3491-D8361F6D39E5}"/>
              </a:ext>
            </a:extLst>
          </p:cNvPr>
          <p:cNvSpPr txBox="1"/>
          <p:nvPr/>
        </p:nvSpPr>
        <p:spPr>
          <a:xfrm>
            <a:off x="1316700" y="6656783"/>
            <a:ext cx="9450855" cy="21727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en-US"/>
            </a:defPPr>
            <a:lvl1pPr>
              <a:lnSpc>
                <a:spcPct val="100000"/>
              </a:lnSpc>
              <a:defRPr sz="4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Apartment Mapping: Serviced apartments and extended stay properties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2FB81E3-B9BA-AA73-FF3A-9B330214436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268" y="6833319"/>
            <a:ext cx="294299" cy="44689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86F884D-EDDA-A497-ABDC-56EA13B7A71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870" y="5480152"/>
            <a:ext cx="205186" cy="311578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4A073E58-B414-3D11-356F-BCFC9DA8298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400" y="9320827"/>
            <a:ext cx="1598588" cy="497632"/>
          </a:xfrm>
          <a:prstGeom prst="rect">
            <a:avLst/>
          </a:prstGeom>
        </p:spPr>
      </p:pic>
      <p:sp>
        <p:nvSpPr>
          <p:cNvPr id="24" name="Freeform 3">
            <a:extLst>
              <a:ext uri="{FF2B5EF4-FFF2-40B4-BE49-F238E27FC236}">
                <a16:creationId xmlns:a16="http://schemas.microsoft.com/office/drawing/2014/main" id="{421950C0-E1BE-F951-E9E0-989CCF370FED}"/>
              </a:ext>
            </a:extLst>
          </p:cNvPr>
          <p:cNvSpPr/>
          <p:nvPr/>
        </p:nvSpPr>
        <p:spPr>
          <a:xfrm>
            <a:off x="16147296" y="413108"/>
            <a:ext cx="1185361" cy="948289"/>
          </a:xfrm>
          <a:custGeom>
            <a:avLst/>
            <a:gdLst/>
            <a:ahLst/>
            <a:cxnLst/>
            <a:rect l="l" t="t" r="r" b="b"/>
            <a:pathLst>
              <a:path w="5198642" h="4158914">
                <a:moveTo>
                  <a:pt x="0" y="0"/>
                </a:moveTo>
                <a:lnTo>
                  <a:pt x="5198642" y="0"/>
                </a:lnTo>
                <a:lnTo>
                  <a:pt x="5198642" y="4158914"/>
                </a:lnTo>
                <a:lnTo>
                  <a:pt x="0" y="41589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044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51C43-D135-AC65-1D4F-B6CCF2557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950A9D8-80EA-AA98-CF4E-B33644764F3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 0">
            <a:extLst>
              <a:ext uri="{FF2B5EF4-FFF2-40B4-BE49-F238E27FC236}">
                <a16:creationId xmlns:a16="http://schemas.microsoft.com/office/drawing/2014/main" id="{DD141930-3F24-D4EF-EAA9-877C5811C2C4}"/>
              </a:ext>
            </a:extLst>
          </p:cNvPr>
          <p:cNvSpPr/>
          <p:nvPr/>
        </p:nvSpPr>
        <p:spPr>
          <a:xfrm>
            <a:off x="716934" y="737154"/>
            <a:ext cx="14599266" cy="616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240"/>
              </a:lnSpc>
            </a:pPr>
            <a:r>
              <a:rPr lang="en-US" sz="4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Business Impact - Hotel Mapping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9D3DF2-25A3-05AD-F0E9-022A4FEA7662}"/>
              </a:ext>
            </a:extLst>
          </p:cNvPr>
          <p:cNvCxnSpPr>
            <a:cxnSpLocks/>
          </p:cNvCxnSpPr>
          <p:nvPr/>
        </p:nvCxnSpPr>
        <p:spPr>
          <a:xfrm>
            <a:off x="716934" y="1638300"/>
            <a:ext cx="166566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08519C1-4A5D-5E72-8D5D-6004A2A4F3D5}"/>
              </a:ext>
            </a:extLst>
          </p:cNvPr>
          <p:cNvSpPr/>
          <p:nvPr/>
        </p:nvSpPr>
        <p:spPr>
          <a:xfrm>
            <a:off x="716934" y="2597343"/>
            <a:ext cx="7457336" cy="3765357"/>
          </a:xfrm>
          <a:prstGeom prst="roundRect">
            <a:avLst>
              <a:gd name="adj" fmla="val 5320"/>
            </a:avLst>
          </a:prstGeom>
          <a:solidFill>
            <a:schemeClr val="bg1">
              <a:alpha val="11000"/>
            </a:schemeClr>
          </a:solidFill>
          <a:ln>
            <a:solidFill>
              <a:schemeClr val="bg1">
                <a:alpha val="44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400"/>
              </a:spcBef>
            </a:pPr>
            <a:endParaRPr lang="en-IN" b="1" dirty="0">
              <a:solidFill>
                <a:schemeClr val="tx1"/>
              </a:solidFill>
              <a:latin typeface="Montserrat SemiBold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993193-C55C-B147-BE45-BCB8AB24B012}"/>
              </a:ext>
            </a:extLst>
          </p:cNvPr>
          <p:cNvSpPr txBox="1"/>
          <p:nvPr/>
        </p:nvSpPr>
        <p:spPr>
          <a:xfrm>
            <a:off x="2286000" y="4026276"/>
            <a:ext cx="5459066" cy="1323439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Every unmapped property is a lost revenue</a:t>
            </a:r>
          </a:p>
        </p:txBody>
      </p:sp>
      <p:sp>
        <p:nvSpPr>
          <p:cNvPr id="10" name="Text 0">
            <a:extLst>
              <a:ext uri="{FF2B5EF4-FFF2-40B4-BE49-F238E27FC236}">
                <a16:creationId xmlns:a16="http://schemas.microsoft.com/office/drawing/2014/main" id="{6EF972DF-0AFB-24B6-662B-607ED94CB32B}"/>
              </a:ext>
            </a:extLst>
          </p:cNvPr>
          <p:cNvSpPr/>
          <p:nvPr/>
        </p:nvSpPr>
        <p:spPr>
          <a:xfrm>
            <a:off x="2358039" y="3346258"/>
            <a:ext cx="6110027" cy="5447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4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Revenue Growth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B0C64A8-CFEF-5FE1-ADFE-02A2EBDCA71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0976" y="3020781"/>
            <a:ext cx="749841" cy="722015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F6C9FF53-12C0-DD8B-EF8E-2DB3560448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400" y="9320827"/>
            <a:ext cx="1598588" cy="497632"/>
          </a:xfrm>
          <a:prstGeom prst="rect">
            <a:avLst/>
          </a:prstGeom>
        </p:spPr>
      </p:pic>
      <p:sp>
        <p:nvSpPr>
          <p:cNvPr id="36" name="Freeform 3">
            <a:extLst>
              <a:ext uri="{FF2B5EF4-FFF2-40B4-BE49-F238E27FC236}">
                <a16:creationId xmlns:a16="http://schemas.microsoft.com/office/drawing/2014/main" id="{F407898A-E46E-8F31-B56E-2F4BDE11A222}"/>
              </a:ext>
            </a:extLst>
          </p:cNvPr>
          <p:cNvSpPr/>
          <p:nvPr/>
        </p:nvSpPr>
        <p:spPr>
          <a:xfrm>
            <a:off x="16147296" y="413108"/>
            <a:ext cx="1185361" cy="948289"/>
          </a:xfrm>
          <a:custGeom>
            <a:avLst/>
            <a:gdLst/>
            <a:ahLst/>
            <a:cxnLst/>
            <a:rect l="l" t="t" r="r" b="b"/>
            <a:pathLst>
              <a:path w="5198642" h="4158914">
                <a:moveTo>
                  <a:pt x="0" y="0"/>
                </a:moveTo>
                <a:lnTo>
                  <a:pt x="5198642" y="0"/>
                </a:lnTo>
                <a:lnTo>
                  <a:pt x="5198642" y="4158914"/>
                </a:lnTo>
                <a:lnTo>
                  <a:pt x="0" y="41589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912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413FB-F1AB-C1A3-6F8F-D20C71201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79B93C1-0A69-5864-9724-E5BB0412CC0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 0">
            <a:extLst>
              <a:ext uri="{FF2B5EF4-FFF2-40B4-BE49-F238E27FC236}">
                <a16:creationId xmlns:a16="http://schemas.microsoft.com/office/drawing/2014/main" id="{867E164C-15C0-6FD5-F9CC-85F6E826BD61}"/>
              </a:ext>
            </a:extLst>
          </p:cNvPr>
          <p:cNvSpPr/>
          <p:nvPr/>
        </p:nvSpPr>
        <p:spPr>
          <a:xfrm>
            <a:off x="716934" y="737154"/>
            <a:ext cx="14599266" cy="616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240"/>
              </a:lnSpc>
            </a:pPr>
            <a:r>
              <a:rPr lang="en-US" sz="4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Business Impact - Hotel Mapping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423EC9-F692-48FB-99D6-9497358B8BBE}"/>
              </a:ext>
            </a:extLst>
          </p:cNvPr>
          <p:cNvCxnSpPr>
            <a:cxnSpLocks/>
          </p:cNvCxnSpPr>
          <p:nvPr/>
        </p:nvCxnSpPr>
        <p:spPr>
          <a:xfrm>
            <a:off x="716934" y="1638300"/>
            <a:ext cx="166566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090A426-BFA8-9D67-06A7-D27F989CA529}"/>
              </a:ext>
            </a:extLst>
          </p:cNvPr>
          <p:cNvSpPr/>
          <p:nvPr/>
        </p:nvSpPr>
        <p:spPr>
          <a:xfrm>
            <a:off x="716934" y="2597343"/>
            <a:ext cx="7457336" cy="3765357"/>
          </a:xfrm>
          <a:prstGeom prst="roundRect">
            <a:avLst>
              <a:gd name="adj" fmla="val 5320"/>
            </a:avLst>
          </a:prstGeom>
          <a:solidFill>
            <a:schemeClr val="bg1">
              <a:alpha val="11000"/>
            </a:schemeClr>
          </a:solidFill>
          <a:ln>
            <a:solidFill>
              <a:schemeClr val="bg1">
                <a:alpha val="44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400"/>
              </a:spcBef>
            </a:pPr>
            <a:endParaRPr lang="en-IN" b="1" dirty="0">
              <a:solidFill>
                <a:schemeClr val="tx1"/>
              </a:solidFill>
              <a:latin typeface="Montserrat SemiBold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EF2789-6398-577D-F4B5-40582EA68822}"/>
              </a:ext>
            </a:extLst>
          </p:cNvPr>
          <p:cNvSpPr txBox="1"/>
          <p:nvPr/>
        </p:nvSpPr>
        <p:spPr>
          <a:xfrm>
            <a:off x="2286000" y="4026276"/>
            <a:ext cx="5459066" cy="1323439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Every unmapped property is a lost revenue</a:t>
            </a:r>
          </a:p>
        </p:txBody>
      </p:sp>
      <p:sp>
        <p:nvSpPr>
          <p:cNvPr id="10" name="Text 0">
            <a:extLst>
              <a:ext uri="{FF2B5EF4-FFF2-40B4-BE49-F238E27FC236}">
                <a16:creationId xmlns:a16="http://schemas.microsoft.com/office/drawing/2014/main" id="{D2ADFA1D-0557-7CAD-76DD-CF01472AA028}"/>
              </a:ext>
            </a:extLst>
          </p:cNvPr>
          <p:cNvSpPr/>
          <p:nvPr/>
        </p:nvSpPr>
        <p:spPr>
          <a:xfrm>
            <a:off x="2358039" y="3346258"/>
            <a:ext cx="6110027" cy="5447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4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Revenue Growth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4025BFE-5B8E-311C-8F3D-75511A40617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0976" y="3020781"/>
            <a:ext cx="749841" cy="72201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0CD62B-5E65-0D0A-3294-46915A3BBBAF}"/>
              </a:ext>
            </a:extLst>
          </p:cNvPr>
          <p:cNvSpPr/>
          <p:nvPr/>
        </p:nvSpPr>
        <p:spPr>
          <a:xfrm>
            <a:off x="8558312" y="2597343"/>
            <a:ext cx="8815288" cy="3765357"/>
          </a:xfrm>
          <a:prstGeom prst="roundRect">
            <a:avLst>
              <a:gd name="adj" fmla="val 5320"/>
            </a:avLst>
          </a:prstGeom>
          <a:solidFill>
            <a:schemeClr val="bg1">
              <a:alpha val="11000"/>
            </a:schemeClr>
          </a:solidFill>
          <a:ln>
            <a:solidFill>
              <a:schemeClr val="bg1">
                <a:alpha val="44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400"/>
              </a:spcBef>
            </a:pPr>
            <a:endParaRPr lang="en-IN" b="1" dirty="0">
              <a:solidFill>
                <a:schemeClr val="tx1"/>
              </a:solidFill>
              <a:latin typeface="Montserrat SemiBold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E74B3B-062D-3587-39A6-F9E02C18DC00}"/>
              </a:ext>
            </a:extLst>
          </p:cNvPr>
          <p:cNvSpPr txBox="1"/>
          <p:nvPr/>
        </p:nvSpPr>
        <p:spPr>
          <a:xfrm>
            <a:off x="10387794" y="4674917"/>
            <a:ext cx="6757206" cy="1323439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Every Bad map is a financial loss and unhappy customer</a:t>
            </a:r>
          </a:p>
        </p:txBody>
      </p:sp>
      <p:sp>
        <p:nvSpPr>
          <p:cNvPr id="20" name="Text 0">
            <a:extLst>
              <a:ext uri="{FF2B5EF4-FFF2-40B4-BE49-F238E27FC236}">
                <a16:creationId xmlns:a16="http://schemas.microsoft.com/office/drawing/2014/main" id="{9E8BFB68-0087-B3D1-132D-F7C8D92655F5}"/>
              </a:ext>
            </a:extLst>
          </p:cNvPr>
          <p:cNvSpPr/>
          <p:nvPr/>
        </p:nvSpPr>
        <p:spPr>
          <a:xfrm>
            <a:off x="10369177" y="2975999"/>
            <a:ext cx="6757207" cy="13400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000"/>
              </a:lnSpc>
            </a:pPr>
            <a:r>
              <a:rPr lang="en-US" sz="4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Control Financial Losses &amp; Improve Guest Experience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EB46F109-BA71-5512-D631-59C147496C2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7412" y="3020781"/>
            <a:ext cx="772243" cy="72201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4C78AD8-03B6-A2C1-78F3-B126DDFE7B0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400" y="9320827"/>
            <a:ext cx="1598588" cy="497632"/>
          </a:xfrm>
          <a:prstGeom prst="rect">
            <a:avLst/>
          </a:prstGeom>
        </p:spPr>
      </p:pic>
      <p:sp>
        <p:nvSpPr>
          <p:cNvPr id="13" name="Freeform 3">
            <a:extLst>
              <a:ext uri="{FF2B5EF4-FFF2-40B4-BE49-F238E27FC236}">
                <a16:creationId xmlns:a16="http://schemas.microsoft.com/office/drawing/2014/main" id="{A2BCF765-99E7-D077-F72E-85E11843C66F}"/>
              </a:ext>
            </a:extLst>
          </p:cNvPr>
          <p:cNvSpPr/>
          <p:nvPr/>
        </p:nvSpPr>
        <p:spPr>
          <a:xfrm>
            <a:off x="16147296" y="413108"/>
            <a:ext cx="1185361" cy="948289"/>
          </a:xfrm>
          <a:custGeom>
            <a:avLst/>
            <a:gdLst/>
            <a:ahLst/>
            <a:cxnLst/>
            <a:rect l="l" t="t" r="r" b="b"/>
            <a:pathLst>
              <a:path w="5198642" h="4158914">
                <a:moveTo>
                  <a:pt x="0" y="0"/>
                </a:moveTo>
                <a:lnTo>
                  <a:pt x="5198642" y="0"/>
                </a:lnTo>
                <a:lnTo>
                  <a:pt x="5198642" y="4158914"/>
                </a:lnTo>
                <a:lnTo>
                  <a:pt x="0" y="41589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710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9269B-2F0F-19D7-F36B-6A7C32A70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97ABF43-DAC6-6873-6589-950798E313A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 0">
            <a:extLst>
              <a:ext uri="{FF2B5EF4-FFF2-40B4-BE49-F238E27FC236}">
                <a16:creationId xmlns:a16="http://schemas.microsoft.com/office/drawing/2014/main" id="{60E50721-17D4-4A3B-27E8-7A7E14A10423}"/>
              </a:ext>
            </a:extLst>
          </p:cNvPr>
          <p:cNvSpPr/>
          <p:nvPr/>
        </p:nvSpPr>
        <p:spPr>
          <a:xfrm>
            <a:off x="716934" y="737154"/>
            <a:ext cx="14599266" cy="616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240"/>
              </a:lnSpc>
            </a:pPr>
            <a:r>
              <a:rPr lang="en-US" sz="4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Business Impact - Hotel Mapping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E0BF68-8E5E-6435-EC9C-CFB6358C6CDA}"/>
              </a:ext>
            </a:extLst>
          </p:cNvPr>
          <p:cNvCxnSpPr>
            <a:cxnSpLocks/>
          </p:cNvCxnSpPr>
          <p:nvPr/>
        </p:nvCxnSpPr>
        <p:spPr>
          <a:xfrm>
            <a:off x="716934" y="1638300"/>
            <a:ext cx="166566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BA1E885-E2F4-50DE-59B7-8974E6886490}"/>
              </a:ext>
            </a:extLst>
          </p:cNvPr>
          <p:cNvSpPr/>
          <p:nvPr/>
        </p:nvSpPr>
        <p:spPr>
          <a:xfrm>
            <a:off x="716934" y="2597343"/>
            <a:ext cx="7457336" cy="3765357"/>
          </a:xfrm>
          <a:prstGeom prst="roundRect">
            <a:avLst>
              <a:gd name="adj" fmla="val 5320"/>
            </a:avLst>
          </a:prstGeom>
          <a:solidFill>
            <a:schemeClr val="bg1">
              <a:alpha val="11000"/>
            </a:schemeClr>
          </a:solidFill>
          <a:ln>
            <a:solidFill>
              <a:schemeClr val="bg1">
                <a:alpha val="44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400"/>
              </a:spcBef>
            </a:pPr>
            <a:endParaRPr lang="en-IN" b="1" dirty="0">
              <a:solidFill>
                <a:schemeClr val="tx1"/>
              </a:solidFill>
              <a:latin typeface="Montserrat SemiBold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DA5921-CFDA-0A43-C355-4009F99D9F76}"/>
              </a:ext>
            </a:extLst>
          </p:cNvPr>
          <p:cNvSpPr txBox="1"/>
          <p:nvPr/>
        </p:nvSpPr>
        <p:spPr>
          <a:xfrm>
            <a:off x="2286000" y="4026276"/>
            <a:ext cx="5459066" cy="1323439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Every unmapped property is a lost revenue</a:t>
            </a:r>
          </a:p>
        </p:txBody>
      </p:sp>
      <p:sp>
        <p:nvSpPr>
          <p:cNvPr id="10" name="Text 0">
            <a:extLst>
              <a:ext uri="{FF2B5EF4-FFF2-40B4-BE49-F238E27FC236}">
                <a16:creationId xmlns:a16="http://schemas.microsoft.com/office/drawing/2014/main" id="{820B7841-D693-CE97-3878-B8925629C09E}"/>
              </a:ext>
            </a:extLst>
          </p:cNvPr>
          <p:cNvSpPr/>
          <p:nvPr/>
        </p:nvSpPr>
        <p:spPr>
          <a:xfrm>
            <a:off x="2358039" y="3346258"/>
            <a:ext cx="6110027" cy="5447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4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Revenue Growth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01107D7-1B1A-F10B-B44E-F43746FB58E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0976" y="3020781"/>
            <a:ext cx="749841" cy="72201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79709A3-F5A7-B7C0-756D-6BB7D3411B82}"/>
              </a:ext>
            </a:extLst>
          </p:cNvPr>
          <p:cNvSpPr/>
          <p:nvPr/>
        </p:nvSpPr>
        <p:spPr>
          <a:xfrm>
            <a:off x="8558312" y="2597343"/>
            <a:ext cx="8815288" cy="3765357"/>
          </a:xfrm>
          <a:prstGeom prst="roundRect">
            <a:avLst>
              <a:gd name="adj" fmla="val 5320"/>
            </a:avLst>
          </a:prstGeom>
          <a:solidFill>
            <a:schemeClr val="bg1">
              <a:alpha val="11000"/>
            </a:schemeClr>
          </a:solidFill>
          <a:ln>
            <a:solidFill>
              <a:schemeClr val="bg1">
                <a:alpha val="44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400"/>
              </a:spcBef>
            </a:pPr>
            <a:endParaRPr lang="en-IN" b="1" dirty="0">
              <a:solidFill>
                <a:schemeClr val="tx1"/>
              </a:solidFill>
              <a:latin typeface="Montserrat SemiBold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4CBF50-AEAB-96E7-C2C1-7EC0B25AC9D8}"/>
              </a:ext>
            </a:extLst>
          </p:cNvPr>
          <p:cNvSpPr txBox="1"/>
          <p:nvPr/>
        </p:nvSpPr>
        <p:spPr>
          <a:xfrm>
            <a:off x="10387794" y="4674917"/>
            <a:ext cx="6757206" cy="1323439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Every Bad map is a financial loss and unhappy customer</a:t>
            </a:r>
          </a:p>
        </p:txBody>
      </p:sp>
      <p:sp>
        <p:nvSpPr>
          <p:cNvPr id="20" name="Text 0">
            <a:extLst>
              <a:ext uri="{FF2B5EF4-FFF2-40B4-BE49-F238E27FC236}">
                <a16:creationId xmlns:a16="http://schemas.microsoft.com/office/drawing/2014/main" id="{C98A3CB4-866B-1B7D-A059-0BD7C0EA89A2}"/>
              </a:ext>
            </a:extLst>
          </p:cNvPr>
          <p:cNvSpPr/>
          <p:nvPr/>
        </p:nvSpPr>
        <p:spPr>
          <a:xfrm>
            <a:off x="10369177" y="2975999"/>
            <a:ext cx="6757207" cy="13400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000"/>
              </a:lnSpc>
            </a:pPr>
            <a:r>
              <a:rPr lang="en-US" sz="4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Control Financial Losses &amp; Improve Guest Experience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A8F25A1F-4DF9-EB57-E685-0DE6F9529E4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7412" y="3020781"/>
            <a:ext cx="772243" cy="7220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FB337B-2FB1-64D3-7481-0F25D5A4BB49}"/>
              </a:ext>
            </a:extLst>
          </p:cNvPr>
          <p:cNvSpPr txBox="1"/>
          <p:nvPr/>
        </p:nvSpPr>
        <p:spPr>
          <a:xfrm>
            <a:off x="4786412" y="7436883"/>
            <a:ext cx="7543800" cy="403572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4000" b="1" dirty="0">
                <a:solidFill>
                  <a:srgbClr val="DEF505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ROI: Weeks, not months</a:t>
            </a:r>
            <a:endParaRPr lang="en-US" sz="4000" dirty="0">
              <a:solidFill>
                <a:srgbClr val="DEF505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A64623-0D9E-2651-D86C-2969AD9D60CD}"/>
              </a:ext>
            </a:extLst>
          </p:cNvPr>
          <p:cNvSpPr/>
          <p:nvPr/>
        </p:nvSpPr>
        <p:spPr>
          <a:xfrm>
            <a:off x="716934" y="6896100"/>
            <a:ext cx="16656666" cy="1218628"/>
          </a:xfrm>
          <a:prstGeom prst="roundRect">
            <a:avLst>
              <a:gd name="adj" fmla="val 10542"/>
            </a:avLst>
          </a:prstGeom>
          <a:solidFill>
            <a:schemeClr val="bg1">
              <a:alpha val="11000"/>
            </a:schemeClr>
          </a:solidFill>
          <a:ln>
            <a:solidFill>
              <a:schemeClr val="bg1">
                <a:alpha val="44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400"/>
              </a:spcBef>
            </a:pPr>
            <a:endParaRPr lang="en-IN" b="1" dirty="0">
              <a:solidFill>
                <a:schemeClr val="tx1"/>
              </a:solidFill>
              <a:latin typeface="Montserrat SemiBold" pitchFamily="2" charset="77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67164D6-1691-807B-6083-F73B3322852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400" y="9320827"/>
            <a:ext cx="1598588" cy="497632"/>
          </a:xfrm>
          <a:prstGeom prst="rect">
            <a:avLst/>
          </a:prstGeom>
        </p:spPr>
      </p:pic>
      <p:sp>
        <p:nvSpPr>
          <p:cNvPr id="21" name="Freeform 3">
            <a:extLst>
              <a:ext uri="{FF2B5EF4-FFF2-40B4-BE49-F238E27FC236}">
                <a16:creationId xmlns:a16="http://schemas.microsoft.com/office/drawing/2014/main" id="{4F479C32-FA32-5FC7-3763-499B69E2D5F1}"/>
              </a:ext>
            </a:extLst>
          </p:cNvPr>
          <p:cNvSpPr/>
          <p:nvPr/>
        </p:nvSpPr>
        <p:spPr>
          <a:xfrm>
            <a:off x="16147296" y="413108"/>
            <a:ext cx="1185361" cy="948289"/>
          </a:xfrm>
          <a:custGeom>
            <a:avLst/>
            <a:gdLst/>
            <a:ahLst/>
            <a:cxnLst/>
            <a:rect l="l" t="t" r="r" b="b"/>
            <a:pathLst>
              <a:path w="5198642" h="4158914">
                <a:moveTo>
                  <a:pt x="0" y="0"/>
                </a:moveTo>
                <a:lnTo>
                  <a:pt x="5198642" y="0"/>
                </a:lnTo>
                <a:lnTo>
                  <a:pt x="5198642" y="4158914"/>
                </a:lnTo>
                <a:lnTo>
                  <a:pt x="0" y="41589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501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41152-39F2-F57F-79B4-90C9ECB0E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35F3238-5FDF-F2EE-1851-4B3BE72E711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C65A9D-8BCF-84A0-58AE-1A3D4C11A9C6}"/>
              </a:ext>
            </a:extLst>
          </p:cNvPr>
          <p:cNvSpPr txBox="1"/>
          <p:nvPr/>
        </p:nvSpPr>
        <p:spPr>
          <a:xfrm>
            <a:off x="716934" y="1961834"/>
            <a:ext cx="9036666" cy="584775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3200" dirty="0"/>
              <a:t>Clear Names Inspire Confident Bookings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7DA0EF-BCD2-4B7A-7FC8-CD6B6AFB9406}"/>
              </a:ext>
            </a:extLst>
          </p:cNvPr>
          <p:cNvSpPr/>
          <p:nvPr/>
        </p:nvSpPr>
        <p:spPr>
          <a:xfrm>
            <a:off x="723758" y="3276601"/>
            <a:ext cx="16116442" cy="3789369"/>
          </a:xfrm>
          <a:prstGeom prst="roundRect">
            <a:avLst>
              <a:gd name="adj" fmla="val 5320"/>
            </a:avLst>
          </a:prstGeom>
          <a:solidFill>
            <a:schemeClr val="bg1">
              <a:alpha val="11000"/>
            </a:schemeClr>
          </a:solidFill>
          <a:ln>
            <a:solidFill>
              <a:schemeClr val="bg1">
                <a:alpha val="44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400"/>
              </a:spcBef>
            </a:pPr>
            <a:endParaRPr lang="en-IN" b="1" dirty="0">
              <a:solidFill>
                <a:schemeClr val="tx1"/>
              </a:solidFill>
              <a:latin typeface="Montserrat SemiBold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E9336B-866C-2D76-7DBD-FA5662C14947}"/>
              </a:ext>
            </a:extLst>
          </p:cNvPr>
          <p:cNvSpPr txBox="1"/>
          <p:nvPr/>
        </p:nvSpPr>
        <p:spPr>
          <a:xfrm>
            <a:off x="1066800" y="3695700"/>
            <a:ext cx="15174328" cy="2582374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600" b="1" dirty="0">
                <a:solidFill>
                  <a:schemeClr val="bg1"/>
                </a:solidFill>
                <a:latin typeface="Lato Medium" panose="020F0602020204030203" pitchFamily="34" charset="0"/>
                <a:ea typeface="Lato Heavy" panose="020F0502020204030203" pitchFamily="34" charset="0"/>
                <a:cs typeface="Lato Medium" panose="020F0602020204030203" pitchFamily="34" charset="0"/>
              </a:rPr>
              <a:t>The Problem</a:t>
            </a:r>
            <a:r>
              <a:rPr lang="en-US" sz="3600" dirty="0">
                <a:solidFill>
                  <a:schemeClr val="bg1"/>
                </a:solidFill>
                <a:latin typeface="Lato Medium" panose="020F0602020204030203" pitchFamily="34" charset="0"/>
                <a:ea typeface="Lato Heavy" panose="020F0502020204030203" pitchFamily="34" charset="0"/>
                <a:cs typeface="Lato Medium" panose="020F0602020204030203" pitchFamily="34" charset="0"/>
              </a:rPr>
              <a:t> </a:t>
            </a:r>
          </a:p>
          <a:p>
            <a:pPr>
              <a:lnSpc>
                <a:spcPts val="3000"/>
              </a:lnSpc>
            </a:pPr>
            <a:endParaRPr lang="en-US" sz="28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>
              <a:lnSpc>
                <a:spcPts val="4600"/>
              </a:lnSpc>
            </a:pPr>
            <a:r>
              <a:rPr lang="en-US" sz="3600" dirty="0">
                <a:solidFill>
                  <a:srgbClr val="E9877F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"Deluxe Room with King Bed and Downtown View" vs "DLX King Room, City View"  vs "Deluxe king room with cityscape view"- All describe the same room</a:t>
            </a:r>
          </a:p>
        </p:txBody>
      </p:sp>
      <p:sp>
        <p:nvSpPr>
          <p:cNvPr id="10" name="Text 0">
            <a:extLst>
              <a:ext uri="{FF2B5EF4-FFF2-40B4-BE49-F238E27FC236}">
                <a16:creationId xmlns:a16="http://schemas.microsoft.com/office/drawing/2014/main" id="{AFD713EA-2C6C-8637-7A36-DB6066F1C507}"/>
              </a:ext>
            </a:extLst>
          </p:cNvPr>
          <p:cNvSpPr/>
          <p:nvPr/>
        </p:nvSpPr>
        <p:spPr>
          <a:xfrm>
            <a:off x="716934" y="737154"/>
            <a:ext cx="14599266" cy="616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240"/>
              </a:lnSpc>
            </a:pPr>
            <a:r>
              <a:rPr lang="en-US" sz="4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Room Mapping - Real Time Precision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7C9E54-CB84-A521-4987-E69BED9717B2}"/>
              </a:ext>
            </a:extLst>
          </p:cNvPr>
          <p:cNvCxnSpPr>
            <a:cxnSpLocks/>
          </p:cNvCxnSpPr>
          <p:nvPr/>
        </p:nvCxnSpPr>
        <p:spPr>
          <a:xfrm>
            <a:off x="716934" y="1638300"/>
            <a:ext cx="166566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45B80B8F-3CD4-749D-3DA1-CC747C465F1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400" y="9320827"/>
            <a:ext cx="1598588" cy="497632"/>
          </a:xfrm>
          <a:prstGeom prst="rect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C5890B01-C898-CAEE-05D8-E28FF7F3574D}"/>
              </a:ext>
            </a:extLst>
          </p:cNvPr>
          <p:cNvSpPr/>
          <p:nvPr/>
        </p:nvSpPr>
        <p:spPr>
          <a:xfrm>
            <a:off x="16147296" y="413108"/>
            <a:ext cx="1185361" cy="948289"/>
          </a:xfrm>
          <a:custGeom>
            <a:avLst/>
            <a:gdLst/>
            <a:ahLst/>
            <a:cxnLst/>
            <a:rect l="l" t="t" r="r" b="b"/>
            <a:pathLst>
              <a:path w="5198642" h="4158914">
                <a:moveTo>
                  <a:pt x="0" y="0"/>
                </a:moveTo>
                <a:lnTo>
                  <a:pt x="5198642" y="0"/>
                </a:lnTo>
                <a:lnTo>
                  <a:pt x="5198642" y="4158914"/>
                </a:lnTo>
                <a:lnTo>
                  <a:pt x="0" y="41589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617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3AD95-0488-FFBF-B419-C2311D328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D825F2E-CD0A-66C2-EB0A-68082CB276A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B95AE3-71A3-24F2-B96B-CBBD0DED007F}"/>
              </a:ext>
            </a:extLst>
          </p:cNvPr>
          <p:cNvSpPr txBox="1"/>
          <p:nvPr/>
        </p:nvSpPr>
        <p:spPr>
          <a:xfrm>
            <a:off x="716934" y="1961834"/>
            <a:ext cx="9036666" cy="584775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3200" dirty="0"/>
              <a:t>Clear Names Inspire Confident Bookings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774D7E-6D18-A82E-C3E4-A62292C95127}"/>
              </a:ext>
            </a:extLst>
          </p:cNvPr>
          <p:cNvSpPr/>
          <p:nvPr/>
        </p:nvSpPr>
        <p:spPr>
          <a:xfrm>
            <a:off x="723758" y="3276601"/>
            <a:ext cx="16116442" cy="3789369"/>
          </a:xfrm>
          <a:prstGeom prst="roundRect">
            <a:avLst>
              <a:gd name="adj" fmla="val 5320"/>
            </a:avLst>
          </a:prstGeom>
          <a:solidFill>
            <a:schemeClr val="bg1">
              <a:alpha val="11000"/>
            </a:schemeClr>
          </a:solidFill>
          <a:ln>
            <a:solidFill>
              <a:schemeClr val="bg1">
                <a:alpha val="44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400"/>
              </a:spcBef>
            </a:pPr>
            <a:endParaRPr lang="en-IN" b="1" dirty="0">
              <a:solidFill>
                <a:schemeClr val="tx1"/>
              </a:solidFill>
              <a:latin typeface="Montserrat SemiBold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1CA1B2-D0BD-45AF-D31C-0BFE1F5B2297}"/>
              </a:ext>
            </a:extLst>
          </p:cNvPr>
          <p:cNvSpPr txBox="1"/>
          <p:nvPr/>
        </p:nvSpPr>
        <p:spPr>
          <a:xfrm>
            <a:off x="1066800" y="3695700"/>
            <a:ext cx="15174328" cy="2144177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600" b="1" dirty="0">
                <a:solidFill>
                  <a:schemeClr val="bg1"/>
                </a:solidFill>
                <a:latin typeface="Lato Medium" panose="020F0602020204030203" pitchFamily="34" charset="0"/>
                <a:ea typeface="Lato Heavy" panose="020F0502020204030203" pitchFamily="34" charset="0"/>
                <a:cs typeface="Lato Medium" panose="020F0602020204030203" pitchFamily="34" charset="0"/>
              </a:rPr>
              <a:t>Our Solution</a:t>
            </a:r>
          </a:p>
          <a:p>
            <a:pPr>
              <a:lnSpc>
                <a:spcPts val="3000"/>
              </a:lnSpc>
            </a:pPr>
            <a:endParaRPr lang="en-US" sz="28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R="0" lvl="0" indent="0"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DEF505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AI-powered algorithmic standardization Real-time processing during live search</a:t>
            </a:r>
          </a:p>
        </p:txBody>
      </p:sp>
      <p:sp>
        <p:nvSpPr>
          <p:cNvPr id="10" name="Text 0">
            <a:extLst>
              <a:ext uri="{FF2B5EF4-FFF2-40B4-BE49-F238E27FC236}">
                <a16:creationId xmlns:a16="http://schemas.microsoft.com/office/drawing/2014/main" id="{20086C87-EF70-2D9D-D906-88E806DE8B09}"/>
              </a:ext>
            </a:extLst>
          </p:cNvPr>
          <p:cNvSpPr/>
          <p:nvPr/>
        </p:nvSpPr>
        <p:spPr>
          <a:xfrm>
            <a:off x="716934" y="737154"/>
            <a:ext cx="14599266" cy="616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240"/>
              </a:lnSpc>
            </a:pPr>
            <a:r>
              <a:rPr lang="en-US" sz="4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Room Mapping - Real Time Precision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1DD5D1-AB12-EF07-584E-1639ED4465AA}"/>
              </a:ext>
            </a:extLst>
          </p:cNvPr>
          <p:cNvCxnSpPr>
            <a:cxnSpLocks/>
          </p:cNvCxnSpPr>
          <p:nvPr/>
        </p:nvCxnSpPr>
        <p:spPr>
          <a:xfrm>
            <a:off x="716934" y="1638300"/>
            <a:ext cx="166566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3238CD8F-C400-187D-770A-2E8A9FA9C87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400" y="9320827"/>
            <a:ext cx="1598588" cy="497632"/>
          </a:xfrm>
          <a:prstGeom prst="rect">
            <a:avLst/>
          </a:prstGeom>
        </p:spPr>
      </p:pic>
      <p:sp>
        <p:nvSpPr>
          <p:cNvPr id="13" name="Freeform 3">
            <a:extLst>
              <a:ext uri="{FF2B5EF4-FFF2-40B4-BE49-F238E27FC236}">
                <a16:creationId xmlns:a16="http://schemas.microsoft.com/office/drawing/2014/main" id="{8F0C10C7-BBF8-DFAF-8965-3579BC5BDE13}"/>
              </a:ext>
            </a:extLst>
          </p:cNvPr>
          <p:cNvSpPr/>
          <p:nvPr/>
        </p:nvSpPr>
        <p:spPr>
          <a:xfrm>
            <a:off x="16147296" y="413108"/>
            <a:ext cx="1185361" cy="948289"/>
          </a:xfrm>
          <a:custGeom>
            <a:avLst/>
            <a:gdLst/>
            <a:ahLst/>
            <a:cxnLst/>
            <a:rect l="l" t="t" r="r" b="b"/>
            <a:pathLst>
              <a:path w="5198642" h="4158914">
                <a:moveTo>
                  <a:pt x="0" y="0"/>
                </a:moveTo>
                <a:lnTo>
                  <a:pt x="5198642" y="0"/>
                </a:lnTo>
                <a:lnTo>
                  <a:pt x="5198642" y="4158914"/>
                </a:lnTo>
                <a:lnTo>
                  <a:pt x="0" y="41589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955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E325D-CCF1-D269-066B-1A4285469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381C968-4B1B-A4DC-F313-E2582AEA63C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A8EEA4-DF4C-78D7-2E62-CD1B0159E7B0}"/>
              </a:ext>
            </a:extLst>
          </p:cNvPr>
          <p:cNvSpPr txBox="1"/>
          <p:nvPr/>
        </p:nvSpPr>
        <p:spPr>
          <a:xfrm>
            <a:off x="716934" y="1961834"/>
            <a:ext cx="9036666" cy="584775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3200" dirty="0"/>
              <a:t>Clear Names Inspire Confident Bookings</a:t>
            </a:r>
          </a:p>
        </p:txBody>
      </p:sp>
      <p:sp>
        <p:nvSpPr>
          <p:cNvPr id="10" name="Text 0">
            <a:extLst>
              <a:ext uri="{FF2B5EF4-FFF2-40B4-BE49-F238E27FC236}">
                <a16:creationId xmlns:a16="http://schemas.microsoft.com/office/drawing/2014/main" id="{00D18257-A058-9555-FC59-1B74D42AF33C}"/>
              </a:ext>
            </a:extLst>
          </p:cNvPr>
          <p:cNvSpPr/>
          <p:nvPr/>
        </p:nvSpPr>
        <p:spPr>
          <a:xfrm>
            <a:off x="716934" y="737154"/>
            <a:ext cx="14599266" cy="616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240"/>
              </a:lnSpc>
            </a:pPr>
            <a:r>
              <a:rPr lang="en-US" sz="4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Room Mapping - Real Time Precision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7B6C12-3D4C-EB2A-FBA8-A9F9C4B128A6}"/>
              </a:ext>
            </a:extLst>
          </p:cNvPr>
          <p:cNvCxnSpPr>
            <a:cxnSpLocks/>
          </p:cNvCxnSpPr>
          <p:nvPr/>
        </p:nvCxnSpPr>
        <p:spPr>
          <a:xfrm>
            <a:off x="716934" y="1638300"/>
            <a:ext cx="166566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5E90209-E894-CC1E-03AE-292D5FCF6477}"/>
              </a:ext>
            </a:extLst>
          </p:cNvPr>
          <p:cNvSpPr txBox="1"/>
          <p:nvPr/>
        </p:nvSpPr>
        <p:spPr>
          <a:xfrm>
            <a:off x="686227" y="2986049"/>
            <a:ext cx="9299847" cy="1323439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4000" dirty="0">
                <a:solidFill>
                  <a:srgbClr val="DEF505"/>
                </a:solidFill>
              </a:rPr>
              <a:t>Room Mapping - The Structured</a:t>
            </a:r>
          </a:p>
          <a:p>
            <a:r>
              <a:rPr lang="en-US" sz="4000" dirty="0">
                <a:solidFill>
                  <a:srgbClr val="DEF505"/>
                </a:solidFill>
              </a:rPr>
              <a:t>Data Advantage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B96D6B-B2D3-40C1-9999-F67611F47A6C}"/>
              </a:ext>
            </a:extLst>
          </p:cNvPr>
          <p:cNvSpPr txBox="1"/>
          <p:nvPr/>
        </p:nvSpPr>
        <p:spPr>
          <a:xfrm>
            <a:off x="716934" y="4554434"/>
            <a:ext cx="7893666" cy="414281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800" dirty="0">
                <a:solidFill>
                  <a:schemeClr val="bg1"/>
                </a:solidFill>
                <a:latin typeface="Lato Medium" panose="020F0602020204030203" pitchFamily="34" charset="0"/>
                <a:ea typeface="Arial" pitchFamily="34" charset="-122"/>
                <a:cs typeface="Lato Medium" panose="020F0602020204030203" pitchFamily="34" charset="0"/>
              </a:rPr>
              <a:t>We Don't Just Group - We Map Structured Data</a:t>
            </a:r>
            <a:endParaRPr lang="en-US" sz="2800" dirty="0">
              <a:solidFill>
                <a:schemeClr val="bg1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B84FCD9-BFAA-7054-4335-12055A8648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" t="2289" r="3807" b="3991"/>
          <a:stretch>
            <a:fillRect/>
          </a:stretch>
        </p:blipFill>
        <p:spPr>
          <a:xfrm>
            <a:off x="8614012" y="3270346"/>
            <a:ext cx="9677400" cy="7013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0C0B2F-5002-FB73-47EB-212BBCA6C245}"/>
              </a:ext>
            </a:extLst>
          </p:cNvPr>
          <p:cNvSpPr txBox="1"/>
          <p:nvPr/>
        </p:nvSpPr>
        <p:spPr>
          <a:xfrm>
            <a:off x="1211859" y="5813221"/>
            <a:ext cx="6843272" cy="990015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indent="0">
              <a:lnSpc>
                <a:spcPts val="2400"/>
              </a:lnSpc>
              <a:buNone/>
              <a:defRPr sz="2000">
                <a:solidFill>
                  <a:schemeClr val="bg1"/>
                </a:solidFill>
                <a:latin typeface="Lato Medium" panose="020F0602020204030203" pitchFamily="34" charset="0"/>
                <a:ea typeface="Arial" pitchFamily="34" charset="-122"/>
                <a:cs typeface="Lato Medium" panose="020F0602020204030203" pitchFamily="34" charset="0"/>
              </a:defRPr>
            </a:lvl1pPr>
          </a:lstStyle>
          <a:p>
            <a:pPr>
              <a:lnSpc>
                <a:spcPts val="3500"/>
              </a:lnSpc>
            </a:pPr>
            <a:r>
              <a:rPr lang="en-US" sz="3600" dirty="0"/>
              <a:t>Structured data mapping with granular attributes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BE6A31-7F62-FDE5-5D57-5D8AD12E14E1}"/>
              </a:ext>
            </a:extLst>
          </p:cNvPr>
          <p:cNvSpPr txBox="1"/>
          <p:nvPr/>
        </p:nvSpPr>
        <p:spPr>
          <a:xfrm>
            <a:off x="1235743" y="7509918"/>
            <a:ext cx="6978686" cy="994952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indent="0">
              <a:lnSpc>
                <a:spcPts val="3500"/>
              </a:lnSpc>
              <a:buNone/>
              <a:defRPr sz="3600">
                <a:solidFill>
                  <a:schemeClr val="bg1"/>
                </a:solidFill>
                <a:latin typeface="Lato Medium" panose="020F0602020204030203" pitchFamily="34" charset="0"/>
                <a:ea typeface="Arial" pitchFamily="34" charset="-122"/>
                <a:cs typeface="Lato Medium" panose="020F0602020204030203" pitchFamily="34" charset="0"/>
              </a:defRPr>
            </a:lvl1pPr>
          </a:lstStyle>
          <a:p>
            <a:r>
              <a:rPr lang="en-US" dirty="0"/>
              <a:t>Rule based configuration, tailored for specific businesses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6622FAD-2F52-52B3-3148-9D48261395D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934" y="5886282"/>
            <a:ext cx="193938" cy="294498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E402306-0FF0-94D8-836F-B94A21B09D1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227" y="7549520"/>
            <a:ext cx="193938" cy="294498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941A8782-0E36-F39F-7CFE-0D40D1749EC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400" y="9320827"/>
            <a:ext cx="1598588" cy="497632"/>
          </a:xfrm>
          <a:prstGeom prst="rect">
            <a:avLst/>
          </a:prstGeom>
        </p:spPr>
      </p:pic>
      <p:sp>
        <p:nvSpPr>
          <p:cNvPr id="28" name="Freeform 3">
            <a:extLst>
              <a:ext uri="{FF2B5EF4-FFF2-40B4-BE49-F238E27FC236}">
                <a16:creationId xmlns:a16="http://schemas.microsoft.com/office/drawing/2014/main" id="{9B739E32-D42A-4A94-A722-40A78F716F40}"/>
              </a:ext>
            </a:extLst>
          </p:cNvPr>
          <p:cNvSpPr/>
          <p:nvPr/>
        </p:nvSpPr>
        <p:spPr>
          <a:xfrm>
            <a:off x="16147296" y="413108"/>
            <a:ext cx="1185361" cy="948289"/>
          </a:xfrm>
          <a:custGeom>
            <a:avLst/>
            <a:gdLst/>
            <a:ahLst/>
            <a:cxnLst/>
            <a:rect l="l" t="t" r="r" b="b"/>
            <a:pathLst>
              <a:path w="5198642" h="4158914">
                <a:moveTo>
                  <a:pt x="0" y="0"/>
                </a:moveTo>
                <a:lnTo>
                  <a:pt x="5198642" y="0"/>
                </a:lnTo>
                <a:lnTo>
                  <a:pt x="5198642" y="4158914"/>
                </a:lnTo>
                <a:lnTo>
                  <a:pt x="0" y="41589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103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603EB-E000-CBCF-36D2-1CF2BA447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02F5D2E-6A41-46D9-E400-7D6244F9A9D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01EDAF-B98C-AC9F-9834-CAA9280DA25E}"/>
              </a:ext>
            </a:extLst>
          </p:cNvPr>
          <p:cNvSpPr txBox="1"/>
          <p:nvPr/>
        </p:nvSpPr>
        <p:spPr>
          <a:xfrm>
            <a:off x="2057400" y="2353271"/>
            <a:ext cx="12877800" cy="92333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5400" dirty="0"/>
              <a:t>Time saved correcting room data at scale</a:t>
            </a:r>
          </a:p>
        </p:txBody>
      </p:sp>
      <p:sp>
        <p:nvSpPr>
          <p:cNvPr id="6" name="Text 0">
            <a:extLst>
              <a:ext uri="{FF2B5EF4-FFF2-40B4-BE49-F238E27FC236}">
                <a16:creationId xmlns:a16="http://schemas.microsoft.com/office/drawing/2014/main" id="{760CD20A-6C21-7819-DD1A-1AC436C76333}"/>
              </a:ext>
            </a:extLst>
          </p:cNvPr>
          <p:cNvSpPr/>
          <p:nvPr/>
        </p:nvSpPr>
        <p:spPr>
          <a:xfrm>
            <a:off x="716934" y="737154"/>
            <a:ext cx="14599266" cy="616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240"/>
              </a:lnSpc>
            </a:pPr>
            <a:r>
              <a:rPr lang="en-US" sz="4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Room Mapping - Customer Experience ROI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96F213-85BC-213A-37D3-09D59E77814D}"/>
              </a:ext>
            </a:extLst>
          </p:cNvPr>
          <p:cNvCxnSpPr>
            <a:cxnSpLocks/>
          </p:cNvCxnSpPr>
          <p:nvPr/>
        </p:nvCxnSpPr>
        <p:spPr>
          <a:xfrm>
            <a:off x="716934" y="1638300"/>
            <a:ext cx="166566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BA79EE08-B483-CD94-D861-0F811FE1FEA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934" y="2451985"/>
            <a:ext cx="959466" cy="76270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775D887-575A-DCE0-3E2A-81D9D38C19F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400" y="9320827"/>
            <a:ext cx="1598588" cy="497632"/>
          </a:xfrm>
          <a:prstGeom prst="rect">
            <a:avLst/>
          </a:prstGeom>
        </p:spPr>
      </p:pic>
      <p:sp>
        <p:nvSpPr>
          <p:cNvPr id="15" name="Freeform 3">
            <a:extLst>
              <a:ext uri="{FF2B5EF4-FFF2-40B4-BE49-F238E27FC236}">
                <a16:creationId xmlns:a16="http://schemas.microsoft.com/office/drawing/2014/main" id="{4B4E9B08-C21D-07A9-5F37-1E6194F72C1F}"/>
              </a:ext>
            </a:extLst>
          </p:cNvPr>
          <p:cNvSpPr/>
          <p:nvPr/>
        </p:nvSpPr>
        <p:spPr>
          <a:xfrm>
            <a:off x="16147296" y="413108"/>
            <a:ext cx="1185361" cy="948289"/>
          </a:xfrm>
          <a:custGeom>
            <a:avLst/>
            <a:gdLst/>
            <a:ahLst/>
            <a:cxnLst/>
            <a:rect l="l" t="t" r="r" b="b"/>
            <a:pathLst>
              <a:path w="5198642" h="4158914">
                <a:moveTo>
                  <a:pt x="0" y="0"/>
                </a:moveTo>
                <a:lnTo>
                  <a:pt x="5198642" y="0"/>
                </a:lnTo>
                <a:lnTo>
                  <a:pt x="5198642" y="4158914"/>
                </a:lnTo>
                <a:lnTo>
                  <a:pt x="0" y="41589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805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0F1CE-7149-6BB3-0172-345F0037E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509AB05-0307-1F69-45B6-7FF16899861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E6EE1E-70F5-30CE-8D66-12F0A55670DC}"/>
              </a:ext>
            </a:extLst>
          </p:cNvPr>
          <p:cNvSpPr txBox="1"/>
          <p:nvPr/>
        </p:nvSpPr>
        <p:spPr>
          <a:xfrm>
            <a:off x="1981200" y="2479475"/>
            <a:ext cx="6781800" cy="52322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Time saved correcting room data at scale</a:t>
            </a:r>
          </a:p>
        </p:txBody>
      </p:sp>
      <p:sp>
        <p:nvSpPr>
          <p:cNvPr id="6" name="Text 0">
            <a:extLst>
              <a:ext uri="{FF2B5EF4-FFF2-40B4-BE49-F238E27FC236}">
                <a16:creationId xmlns:a16="http://schemas.microsoft.com/office/drawing/2014/main" id="{2667BF62-E519-3119-80CF-FDBE48280AEC}"/>
              </a:ext>
            </a:extLst>
          </p:cNvPr>
          <p:cNvSpPr/>
          <p:nvPr/>
        </p:nvSpPr>
        <p:spPr>
          <a:xfrm>
            <a:off x="716934" y="737154"/>
            <a:ext cx="14599266" cy="616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240"/>
              </a:lnSpc>
            </a:pPr>
            <a:r>
              <a:rPr lang="en-US" sz="4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Room Mapping - Customer Experience ROI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521552-F6C7-4491-ADAE-D89FD0435892}"/>
              </a:ext>
            </a:extLst>
          </p:cNvPr>
          <p:cNvCxnSpPr>
            <a:cxnSpLocks/>
          </p:cNvCxnSpPr>
          <p:nvPr/>
        </p:nvCxnSpPr>
        <p:spPr>
          <a:xfrm>
            <a:off x="716934" y="1638300"/>
            <a:ext cx="166566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8">
            <a:extLst>
              <a:ext uri="{FF2B5EF4-FFF2-40B4-BE49-F238E27FC236}">
                <a16:creationId xmlns:a16="http://schemas.microsoft.com/office/drawing/2014/main" id="{2DADFDD2-30CA-B5AD-DFE8-8C7A0ACBE043}"/>
              </a:ext>
            </a:extLst>
          </p:cNvPr>
          <p:cNvSpPr/>
          <p:nvPr/>
        </p:nvSpPr>
        <p:spPr>
          <a:xfrm>
            <a:off x="738543" y="2479477"/>
            <a:ext cx="658204" cy="522704"/>
          </a:xfrm>
          <a:custGeom>
            <a:avLst/>
            <a:gdLst>
              <a:gd name="csX0" fmla="*/ 429503 w 658204"/>
              <a:gd name="csY0" fmla="*/ 2106 h 522704"/>
              <a:gd name="csX1" fmla="*/ 603259 w 658204"/>
              <a:gd name="csY1" fmla="*/ 101119 h 522704"/>
              <a:gd name="csX2" fmla="*/ 557261 w 658204"/>
              <a:gd name="csY2" fmla="*/ 467540 h 522704"/>
              <a:gd name="csX3" fmla="*/ 556979 w 658204"/>
              <a:gd name="csY3" fmla="*/ 467772 h 522704"/>
              <a:gd name="csX4" fmla="*/ 190635 w 658204"/>
              <a:gd name="csY4" fmla="*/ 421800 h 522704"/>
              <a:gd name="csX5" fmla="*/ 190455 w 658204"/>
              <a:gd name="csY5" fmla="*/ 421582 h 522704"/>
              <a:gd name="csX6" fmla="*/ 161093 w 658204"/>
              <a:gd name="csY6" fmla="*/ 374094 h 522704"/>
              <a:gd name="csX7" fmla="*/ 209674 w 658204"/>
              <a:gd name="csY7" fmla="*/ 367126 h 522704"/>
              <a:gd name="csX8" fmla="*/ 227093 w 658204"/>
              <a:gd name="csY8" fmla="*/ 393210 h 522704"/>
              <a:gd name="csX9" fmla="*/ 528504 w 658204"/>
              <a:gd name="csY9" fmla="*/ 430684 h 522704"/>
              <a:gd name="csX10" fmla="*/ 565977 w 658204"/>
              <a:gd name="csY10" fmla="*/ 129273 h 522704"/>
              <a:gd name="csX11" fmla="*/ 346379 w 658204"/>
              <a:gd name="csY11" fmla="*/ 52410 h 522704"/>
              <a:gd name="csX12" fmla="*/ 318251 w 658204"/>
              <a:gd name="csY12" fmla="*/ 12185 h 522704"/>
              <a:gd name="csX13" fmla="*/ 327842 w 658204"/>
              <a:gd name="csY13" fmla="*/ 9344 h 522704"/>
              <a:gd name="csX14" fmla="*/ 429645 w 658204"/>
              <a:gd name="csY14" fmla="*/ 2106 h 522704"/>
              <a:gd name="csX15" fmla="*/ 429503 w 658204"/>
              <a:gd name="csY15" fmla="*/ 2106 h 522704"/>
              <a:gd name="csX16" fmla="*/ 0 w 658204"/>
              <a:gd name="csY16" fmla="*/ 166040 h 522704"/>
              <a:gd name="csX17" fmla="*/ 0 w 658204"/>
              <a:gd name="csY17" fmla="*/ 146242 h 522704"/>
              <a:gd name="csX18" fmla="*/ 154536 w 658204"/>
              <a:gd name="csY18" fmla="*/ 1180 h 522704"/>
              <a:gd name="csX19" fmla="*/ 154601 w 658204"/>
              <a:gd name="csY19" fmla="*/ 1180 h 522704"/>
              <a:gd name="csX20" fmla="*/ 309625 w 658204"/>
              <a:gd name="csY20" fmla="*/ 156102 h 522704"/>
              <a:gd name="csX21" fmla="*/ 154703 w 658204"/>
              <a:gd name="csY21" fmla="*/ 311127 h 522704"/>
              <a:gd name="csX22" fmla="*/ 0 w 658204"/>
              <a:gd name="csY22" fmla="*/ 166040 h 522704"/>
              <a:gd name="csX23" fmla="*/ 113090 w 658204"/>
              <a:gd name="csY23" fmla="*/ 123719 h 522704"/>
              <a:gd name="csX24" fmla="*/ 140922 w 658204"/>
              <a:gd name="csY24" fmla="*/ 150086 h 522704"/>
              <a:gd name="csX25" fmla="*/ 192923 w 658204"/>
              <a:gd name="csY25" fmla="*/ 97250 h 522704"/>
              <a:gd name="csX26" fmla="*/ 207642 w 658204"/>
              <a:gd name="csY26" fmla="*/ 94344 h 522704"/>
              <a:gd name="csX27" fmla="*/ 228276 w 658204"/>
              <a:gd name="csY27" fmla="*/ 115427 h 522704"/>
              <a:gd name="csX28" fmla="*/ 228288 w 658204"/>
              <a:gd name="csY28" fmla="*/ 132294 h 522704"/>
              <a:gd name="csX29" fmla="*/ 152659 w 658204"/>
              <a:gd name="csY29" fmla="*/ 206535 h 522704"/>
              <a:gd name="csX30" fmla="*/ 127925 w 658204"/>
              <a:gd name="csY30" fmla="*/ 206959 h 522704"/>
              <a:gd name="csX31" fmla="*/ 78393 w 658204"/>
              <a:gd name="csY31" fmla="*/ 157722 h 522704"/>
              <a:gd name="csX32" fmla="*/ 78946 w 658204"/>
              <a:gd name="csY32" fmla="*/ 148428 h 522704"/>
              <a:gd name="csX33" fmla="*/ 102857 w 658204"/>
              <a:gd name="csY33" fmla="*/ 123681 h 522704"/>
              <a:gd name="csX34" fmla="*/ 113090 w 658204"/>
              <a:gd name="csY34" fmla="*/ 123719 h 522704"/>
              <a:gd name="csX35" fmla="*/ 382606 w 658204"/>
              <a:gd name="csY35" fmla="*/ 134351 h 522704"/>
              <a:gd name="csX36" fmla="*/ 408433 w 658204"/>
              <a:gd name="csY36" fmla="*/ 114245 h 522704"/>
              <a:gd name="csX37" fmla="*/ 408484 w 658204"/>
              <a:gd name="csY37" fmla="*/ 114245 h 522704"/>
              <a:gd name="csX38" fmla="*/ 428359 w 658204"/>
              <a:gd name="csY38" fmla="*/ 140123 h 522704"/>
              <a:gd name="csX39" fmla="*/ 413318 w 658204"/>
              <a:gd name="csY39" fmla="*/ 261081 h 522704"/>
              <a:gd name="csX40" fmla="*/ 496956 w 658204"/>
              <a:gd name="csY40" fmla="*/ 326065 h 522704"/>
              <a:gd name="csX41" fmla="*/ 501070 w 658204"/>
              <a:gd name="csY41" fmla="*/ 358564 h 522704"/>
              <a:gd name="csX42" fmla="*/ 485708 w 658204"/>
              <a:gd name="csY42" fmla="*/ 367332 h 522704"/>
              <a:gd name="csX43" fmla="*/ 468661 w 658204"/>
              <a:gd name="csY43" fmla="*/ 362678 h 522704"/>
              <a:gd name="csX44" fmla="*/ 375047 w 658204"/>
              <a:gd name="csY44" fmla="*/ 289903 h 522704"/>
              <a:gd name="csX45" fmla="*/ 367604 w 658204"/>
              <a:gd name="csY45" fmla="*/ 280801 h 522704"/>
              <a:gd name="csX46" fmla="*/ 365727 w 658204"/>
              <a:gd name="csY46" fmla="*/ 268370 h 522704"/>
              <a:gd name="csX47" fmla="*/ 382606 w 658204"/>
              <a:gd name="csY47" fmla="*/ 134415 h 522704"/>
              <a:gd name="csX48" fmla="*/ 382606 w 658204"/>
              <a:gd name="csY48" fmla="*/ 134351 h 5227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</a:cxnLst>
            <a:rect l="l" t="t" r="r" b="b"/>
            <a:pathLst>
              <a:path w="658204" h="522704">
                <a:moveTo>
                  <a:pt x="429503" y="2106"/>
                </a:moveTo>
                <a:cubicBezTo>
                  <a:pt x="498294" y="10660"/>
                  <a:pt x="560833" y="46297"/>
                  <a:pt x="603259" y="101119"/>
                </a:cubicBezTo>
                <a:cubicBezTo>
                  <a:pt x="691756" y="215019"/>
                  <a:pt x="671161" y="379043"/>
                  <a:pt x="557261" y="467540"/>
                </a:cubicBezTo>
                <a:cubicBezTo>
                  <a:pt x="557159" y="467605"/>
                  <a:pt x="557081" y="467682"/>
                  <a:pt x="556979" y="467772"/>
                </a:cubicBezTo>
                <a:cubicBezTo>
                  <a:pt x="443117" y="556244"/>
                  <a:pt x="279106" y="535662"/>
                  <a:pt x="190635" y="421800"/>
                </a:cubicBezTo>
                <a:cubicBezTo>
                  <a:pt x="190583" y="421723"/>
                  <a:pt x="190519" y="421646"/>
                  <a:pt x="190455" y="421582"/>
                </a:cubicBezTo>
                <a:cubicBezTo>
                  <a:pt x="179012" y="406838"/>
                  <a:pt x="169170" y="390919"/>
                  <a:pt x="161093" y="374094"/>
                </a:cubicBezTo>
                <a:cubicBezTo>
                  <a:pt x="177498" y="373617"/>
                  <a:pt x="193796" y="371279"/>
                  <a:pt x="209674" y="367126"/>
                </a:cubicBezTo>
                <a:cubicBezTo>
                  <a:pt x="214857" y="376220"/>
                  <a:pt x="220678" y="384937"/>
                  <a:pt x="227093" y="393210"/>
                </a:cubicBezTo>
                <a:cubicBezTo>
                  <a:pt x="299984" y="486811"/>
                  <a:pt x="434928" y="503587"/>
                  <a:pt x="528504" y="430684"/>
                </a:cubicBezTo>
                <a:cubicBezTo>
                  <a:pt x="622092" y="357806"/>
                  <a:pt x="638855" y="222861"/>
                  <a:pt x="565977" y="129273"/>
                </a:cubicBezTo>
                <a:cubicBezTo>
                  <a:pt x="514195" y="62797"/>
                  <a:pt x="428320" y="32741"/>
                  <a:pt x="346379" y="52410"/>
                </a:cubicBezTo>
                <a:cubicBezTo>
                  <a:pt x="338534" y="37994"/>
                  <a:pt x="329099" y="24501"/>
                  <a:pt x="318251" y="12185"/>
                </a:cubicBezTo>
                <a:cubicBezTo>
                  <a:pt x="321414" y="11156"/>
                  <a:pt x="324615" y="10243"/>
                  <a:pt x="327842" y="9344"/>
                </a:cubicBezTo>
                <a:cubicBezTo>
                  <a:pt x="360970" y="178"/>
                  <a:pt x="395577" y="-2265"/>
                  <a:pt x="429645" y="2106"/>
                </a:cubicBezTo>
                <a:lnTo>
                  <a:pt x="429503" y="2106"/>
                </a:lnTo>
                <a:close/>
                <a:moveTo>
                  <a:pt x="0" y="166040"/>
                </a:moveTo>
                <a:lnTo>
                  <a:pt x="0" y="146242"/>
                </a:lnTo>
                <a:cubicBezTo>
                  <a:pt x="5104" y="65304"/>
                  <a:pt x="72325" y="1219"/>
                  <a:pt x="154536" y="1180"/>
                </a:cubicBezTo>
                <a:lnTo>
                  <a:pt x="154601" y="1180"/>
                </a:lnTo>
                <a:cubicBezTo>
                  <a:pt x="240193" y="1167"/>
                  <a:pt x="309574" y="70510"/>
                  <a:pt x="309625" y="156102"/>
                </a:cubicBezTo>
                <a:cubicBezTo>
                  <a:pt x="309664" y="241694"/>
                  <a:pt x="240296" y="311089"/>
                  <a:pt x="154703" y="311127"/>
                </a:cubicBezTo>
                <a:cubicBezTo>
                  <a:pt x="72415" y="311153"/>
                  <a:pt x="5104" y="247042"/>
                  <a:pt x="0" y="166040"/>
                </a:cubicBezTo>
                <a:close/>
                <a:moveTo>
                  <a:pt x="113090" y="123719"/>
                </a:moveTo>
                <a:lnTo>
                  <a:pt x="140922" y="150086"/>
                </a:lnTo>
                <a:lnTo>
                  <a:pt x="192923" y="97250"/>
                </a:lnTo>
                <a:cubicBezTo>
                  <a:pt x="198065" y="92018"/>
                  <a:pt x="201292" y="87839"/>
                  <a:pt x="207642" y="94344"/>
                </a:cubicBezTo>
                <a:lnTo>
                  <a:pt x="228276" y="115427"/>
                </a:lnTo>
                <a:cubicBezTo>
                  <a:pt x="235012" y="122125"/>
                  <a:pt x="234665" y="126020"/>
                  <a:pt x="228288" y="132294"/>
                </a:cubicBezTo>
                <a:lnTo>
                  <a:pt x="152659" y="206535"/>
                </a:lnTo>
                <a:cubicBezTo>
                  <a:pt x="139225" y="219724"/>
                  <a:pt x="141552" y="220534"/>
                  <a:pt x="127925" y="206959"/>
                </a:cubicBezTo>
                <a:lnTo>
                  <a:pt x="78393" y="157722"/>
                </a:lnTo>
                <a:cubicBezTo>
                  <a:pt x="75578" y="154637"/>
                  <a:pt x="75860" y="151539"/>
                  <a:pt x="78946" y="148428"/>
                </a:cubicBezTo>
                <a:lnTo>
                  <a:pt x="102857" y="123681"/>
                </a:lnTo>
                <a:cubicBezTo>
                  <a:pt x="106469" y="119914"/>
                  <a:pt x="109349" y="120145"/>
                  <a:pt x="113090" y="123719"/>
                </a:cubicBezTo>
                <a:close/>
                <a:moveTo>
                  <a:pt x="382606" y="134351"/>
                </a:moveTo>
                <a:cubicBezTo>
                  <a:pt x="384200" y="121650"/>
                  <a:pt x="395770" y="112651"/>
                  <a:pt x="408433" y="114245"/>
                </a:cubicBezTo>
                <a:lnTo>
                  <a:pt x="408484" y="114245"/>
                </a:lnTo>
                <a:cubicBezTo>
                  <a:pt x="421109" y="115942"/>
                  <a:pt x="429992" y="127512"/>
                  <a:pt x="428359" y="140123"/>
                </a:cubicBezTo>
                <a:lnTo>
                  <a:pt x="413318" y="261081"/>
                </a:lnTo>
                <a:lnTo>
                  <a:pt x="496956" y="326065"/>
                </a:lnTo>
                <a:cubicBezTo>
                  <a:pt x="507048" y="333907"/>
                  <a:pt x="508912" y="348434"/>
                  <a:pt x="501070" y="358564"/>
                </a:cubicBezTo>
                <a:cubicBezTo>
                  <a:pt x="497311" y="363404"/>
                  <a:pt x="491787" y="366558"/>
                  <a:pt x="485708" y="367332"/>
                </a:cubicBezTo>
                <a:cubicBezTo>
                  <a:pt x="479627" y="368129"/>
                  <a:pt x="473482" y="366457"/>
                  <a:pt x="468661" y="362678"/>
                </a:cubicBezTo>
                <a:lnTo>
                  <a:pt x="375047" y="289903"/>
                </a:lnTo>
                <a:cubicBezTo>
                  <a:pt x="371817" y="287568"/>
                  <a:pt x="369251" y="284431"/>
                  <a:pt x="367604" y="280801"/>
                </a:cubicBezTo>
                <a:cubicBezTo>
                  <a:pt x="365864" y="276903"/>
                  <a:pt x="365215" y="272607"/>
                  <a:pt x="365727" y="268370"/>
                </a:cubicBezTo>
                <a:lnTo>
                  <a:pt x="382606" y="134415"/>
                </a:lnTo>
                <a:lnTo>
                  <a:pt x="382606" y="13435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84" cap="flat">
            <a:noFill/>
            <a:prstDash val="solid"/>
            <a:miter/>
          </a:ln>
        </p:spPr>
        <p:txBody>
          <a:bodyPr/>
          <a:lstStyle/>
          <a:p>
            <a:endParaRPr lang="en-IN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254EB6C-D412-57FD-F488-979AE68DD6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848" y="3852362"/>
            <a:ext cx="775308" cy="7627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18AB9F-C7C7-4EAF-AD4F-29A182A2CE76}"/>
              </a:ext>
            </a:extLst>
          </p:cNvPr>
          <p:cNvSpPr txBox="1"/>
          <p:nvPr/>
        </p:nvSpPr>
        <p:spPr>
          <a:xfrm>
            <a:off x="1981200" y="3772047"/>
            <a:ext cx="9753600" cy="92333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5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Boost in look to book ratio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B95ADCD-DCBE-EBCA-D5F7-59392C46D0D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400" y="9320827"/>
            <a:ext cx="1598588" cy="497632"/>
          </a:xfrm>
          <a:prstGeom prst="rect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53A6E707-6F01-1FEA-06C2-55569D0AFBBE}"/>
              </a:ext>
            </a:extLst>
          </p:cNvPr>
          <p:cNvSpPr/>
          <p:nvPr/>
        </p:nvSpPr>
        <p:spPr>
          <a:xfrm>
            <a:off x="16147296" y="413108"/>
            <a:ext cx="1185361" cy="948289"/>
          </a:xfrm>
          <a:custGeom>
            <a:avLst/>
            <a:gdLst/>
            <a:ahLst/>
            <a:cxnLst/>
            <a:rect l="l" t="t" r="r" b="b"/>
            <a:pathLst>
              <a:path w="5198642" h="4158914">
                <a:moveTo>
                  <a:pt x="0" y="0"/>
                </a:moveTo>
                <a:lnTo>
                  <a:pt x="5198642" y="0"/>
                </a:lnTo>
                <a:lnTo>
                  <a:pt x="5198642" y="4158914"/>
                </a:lnTo>
                <a:lnTo>
                  <a:pt x="0" y="41589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909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FF08F-E309-D071-F6B2-995A880BA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458B2D4-A3C3-BE50-5248-0ED9EA073A2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B20F4F6-DF17-24F9-7947-3473570ED86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400" y="9320827"/>
            <a:ext cx="1598588" cy="497632"/>
          </a:xfrm>
          <a:prstGeom prst="rect">
            <a:avLst/>
          </a:prstGeom>
        </p:spPr>
      </p:pic>
      <p:sp>
        <p:nvSpPr>
          <p:cNvPr id="44" name="Text 0">
            <a:extLst>
              <a:ext uri="{FF2B5EF4-FFF2-40B4-BE49-F238E27FC236}">
                <a16:creationId xmlns:a16="http://schemas.microsoft.com/office/drawing/2014/main" id="{8974F85E-C192-D8B7-7374-B2E87BC9B4C6}"/>
              </a:ext>
            </a:extLst>
          </p:cNvPr>
          <p:cNvSpPr/>
          <p:nvPr/>
        </p:nvSpPr>
        <p:spPr>
          <a:xfrm>
            <a:off x="716934" y="737154"/>
            <a:ext cx="8427066" cy="616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4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Vervotech Product Ecosystem</a:t>
            </a:r>
          </a:p>
        </p:txBody>
      </p:sp>
      <p:sp>
        <p:nvSpPr>
          <p:cNvPr id="45" name="Text 1">
            <a:extLst>
              <a:ext uri="{FF2B5EF4-FFF2-40B4-BE49-F238E27FC236}">
                <a16:creationId xmlns:a16="http://schemas.microsoft.com/office/drawing/2014/main" id="{9ED1D83F-C30B-2932-2264-D0711B555C5D}"/>
              </a:ext>
            </a:extLst>
          </p:cNvPr>
          <p:cNvSpPr/>
          <p:nvPr/>
        </p:nvSpPr>
        <p:spPr>
          <a:xfrm>
            <a:off x="716934" y="2351242"/>
            <a:ext cx="9052187" cy="616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40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Three Pillars </a:t>
            </a:r>
            <a:r>
              <a:rPr lang="en-US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 Travel Data Infrastructure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787E03F-5839-DADD-1084-5C51A720CFB7}"/>
              </a:ext>
            </a:extLst>
          </p:cNvPr>
          <p:cNvSpPr txBox="1"/>
          <p:nvPr/>
        </p:nvSpPr>
        <p:spPr>
          <a:xfrm>
            <a:off x="1973290" y="3326007"/>
            <a:ext cx="5564961" cy="830997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Hotel Mapping </a:t>
            </a:r>
            <a:endParaRPr lang="en-IN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1F87BF5-191F-95EF-CF2E-87895D219386}"/>
              </a:ext>
            </a:extLst>
          </p:cNvPr>
          <p:cNvSpPr txBox="1"/>
          <p:nvPr/>
        </p:nvSpPr>
        <p:spPr>
          <a:xfrm>
            <a:off x="6258422" y="3477203"/>
            <a:ext cx="6605182" cy="646331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r>
              <a:rPr lang="en-US" dirty="0"/>
              <a:t>The Unique ID Standard</a:t>
            </a:r>
            <a:endParaRPr lang="en-IN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921EC5C-0104-1396-494A-03A1B157F2A3}"/>
              </a:ext>
            </a:extLst>
          </p:cNvPr>
          <p:cNvSpPr txBox="1"/>
          <p:nvPr/>
        </p:nvSpPr>
        <p:spPr>
          <a:xfrm>
            <a:off x="1579060" y="4770130"/>
            <a:ext cx="2977018" cy="52322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Room Mapping</a:t>
            </a:r>
            <a:endParaRPr lang="en-IN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5551FDB-4FF9-2970-CF05-D17607CA4631}"/>
              </a:ext>
            </a:extLst>
          </p:cNvPr>
          <p:cNvSpPr txBox="1"/>
          <p:nvPr/>
        </p:nvSpPr>
        <p:spPr>
          <a:xfrm>
            <a:off x="4269912" y="4770059"/>
            <a:ext cx="8009394" cy="52322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r>
              <a:rPr lang="en-US" dirty="0"/>
              <a:t>Intelligent Room Standardization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C6F1F87-A13F-F658-6AD5-CCF79F99889F}"/>
              </a:ext>
            </a:extLst>
          </p:cNvPr>
          <p:cNvSpPr txBox="1"/>
          <p:nvPr/>
        </p:nvSpPr>
        <p:spPr>
          <a:xfrm>
            <a:off x="1608299" y="5976869"/>
            <a:ext cx="4787726" cy="52322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Profit Maximizer </a:t>
            </a:r>
            <a:endParaRPr lang="en-IN" dirty="0"/>
          </a:p>
        </p:txBody>
      </p:sp>
      <p:pic>
        <p:nvPicPr>
          <p:cNvPr id="64" name="Graphic 63">
            <a:extLst>
              <a:ext uri="{FF2B5EF4-FFF2-40B4-BE49-F238E27FC236}">
                <a16:creationId xmlns:a16="http://schemas.microsoft.com/office/drawing/2014/main" id="{413A9620-D767-C9AE-BD19-8AD41E7E5A92}"/>
              </a:ext>
            </a:extLst>
          </p:cNvPr>
          <p:cNvPicPr>
            <a:picLocks noChangeAspect="1"/>
          </p:cNvPicPr>
          <p:nvPr/>
        </p:nvPicPr>
        <p:blipFill>
          <a:blip>
            <a:alphaModFix amt="57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8896" y="4762500"/>
            <a:ext cx="717713" cy="557777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D78F31FF-6670-51E7-ADAB-26EA2BD00860}"/>
              </a:ext>
            </a:extLst>
          </p:cNvPr>
          <p:cNvSpPr txBox="1"/>
          <p:nvPr/>
        </p:nvSpPr>
        <p:spPr>
          <a:xfrm>
            <a:off x="4426057" y="6007781"/>
            <a:ext cx="7960352" cy="52322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r>
              <a:rPr lang="en-US" dirty="0"/>
              <a:t>AI-Driven Revenue Optimization</a:t>
            </a:r>
            <a:endParaRPr lang="en-IN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4D98AD6-8300-E456-575A-527C39FF0203}"/>
              </a:ext>
            </a:extLst>
          </p:cNvPr>
          <p:cNvSpPr txBox="1"/>
          <p:nvPr/>
        </p:nvSpPr>
        <p:spPr>
          <a:xfrm>
            <a:off x="1594982" y="7239172"/>
            <a:ext cx="9062970" cy="52322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Reconfirmation Automation </a:t>
            </a:r>
            <a:endParaRPr lang="en-IN" dirty="0"/>
          </a:p>
        </p:txBody>
      </p:sp>
      <p:pic>
        <p:nvPicPr>
          <p:cNvPr id="74" name="Graphic 73">
            <a:extLst>
              <a:ext uri="{FF2B5EF4-FFF2-40B4-BE49-F238E27FC236}">
                <a16:creationId xmlns:a16="http://schemas.microsoft.com/office/drawing/2014/main" id="{FEEED973-969B-9159-C863-50CE2EC9AED4}"/>
              </a:ext>
            </a:extLst>
          </p:cNvPr>
          <p:cNvPicPr>
            <a:picLocks noChangeAspect="1"/>
          </p:cNvPicPr>
          <p:nvPr/>
        </p:nvPicPr>
        <p:blipFill>
          <a:blip>
            <a:alphaModFix amt="57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8896" y="7154314"/>
            <a:ext cx="699990" cy="544003"/>
          </a:xfrm>
          <a:prstGeom prst="rect">
            <a:avLst/>
          </a:prstGeom>
        </p:spPr>
      </p:pic>
      <p:grpSp>
        <p:nvGrpSpPr>
          <p:cNvPr id="6" name="Graphic 75">
            <a:extLst>
              <a:ext uri="{FF2B5EF4-FFF2-40B4-BE49-F238E27FC236}">
                <a16:creationId xmlns:a16="http://schemas.microsoft.com/office/drawing/2014/main" id="{52988220-F011-604D-55F8-7172FED7A8B3}"/>
              </a:ext>
            </a:extLst>
          </p:cNvPr>
          <p:cNvGrpSpPr/>
          <p:nvPr/>
        </p:nvGrpSpPr>
        <p:grpSpPr>
          <a:xfrm>
            <a:off x="6237181" y="7398324"/>
            <a:ext cx="1725879" cy="315853"/>
            <a:chOff x="9682906" y="7375339"/>
            <a:chExt cx="1725879" cy="315853"/>
          </a:xfrm>
          <a:solidFill>
            <a:srgbClr val="FFFFFF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F058879-47B5-A926-A0E8-E7BFC496E13F}"/>
                </a:ext>
              </a:extLst>
            </p:cNvPr>
            <p:cNvSpPr/>
            <p:nvPr/>
          </p:nvSpPr>
          <p:spPr>
            <a:xfrm>
              <a:off x="9682906" y="7388312"/>
              <a:ext cx="132686" cy="226782"/>
            </a:xfrm>
            <a:custGeom>
              <a:avLst/>
              <a:gdLst>
                <a:gd name="csX0" fmla="*/ 21020 w 132686"/>
                <a:gd name="csY0" fmla="*/ 138533 h 226782"/>
                <a:gd name="csX1" fmla="*/ 21020 w 132686"/>
                <a:gd name="csY1" fmla="*/ 226783 h 226782"/>
                <a:gd name="csX2" fmla="*/ 0 w 132686"/>
                <a:gd name="csY2" fmla="*/ 226783 h 226782"/>
                <a:gd name="csX3" fmla="*/ 0 w 132686"/>
                <a:gd name="csY3" fmla="*/ 0 h 226782"/>
                <a:gd name="csX4" fmla="*/ 58527 w 132686"/>
                <a:gd name="csY4" fmla="*/ 0 h 226782"/>
                <a:gd name="csX5" fmla="*/ 90155 w 132686"/>
                <a:gd name="csY5" fmla="*/ 4434 h 226782"/>
                <a:gd name="csX6" fmla="*/ 113408 w 132686"/>
                <a:gd name="csY6" fmla="*/ 17243 h 226782"/>
                <a:gd name="csX7" fmla="*/ 127793 w 132686"/>
                <a:gd name="csY7" fmla="*/ 37803 h 226782"/>
                <a:gd name="csX8" fmla="*/ 132687 w 132686"/>
                <a:gd name="csY8" fmla="*/ 65654 h 226782"/>
                <a:gd name="csX9" fmla="*/ 127136 w 132686"/>
                <a:gd name="csY9" fmla="*/ 94818 h 226782"/>
                <a:gd name="csX10" fmla="*/ 111240 w 132686"/>
                <a:gd name="csY10" fmla="*/ 117907 h 226782"/>
                <a:gd name="csX11" fmla="*/ 86016 w 132686"/>
                <a:gd name="csY11" fmla="*/ 133081 h 226782"/>
                <a:gd name="csX12" fmla="*/ 52319 w 132686"/>
                <a:gd name="csY12" fmla="*/ 138533 h 226782"/>
                <a:gd name="csX13" fmla="*/ 21020 w 132686"/>
                <a:gd name="csY13" fmla="*/ 138533 h 226782"/>
                <a:gd name="csX14" fmla="*/ 21020 w 132686"/>
                <a:gd name="csY14" fmla="*/ 19279 h 226782"/>
                <a:gd name="csX15" fmla="*/ 21020 w 132686"/>
                <a:gd name="csY15" fmla="*/ 119254 h 226782"/>
                <a:gd name="csX16" fmla="*/ 51071 w 132686"/>
                <a:gd name="csY16" fmla="*/ 119254 h 226782"/>
                <a:gd name="csX17" fmla="*/ 95508 w 132686"/>
                <a:gd name="csY17" fmla="*/ 105657 h 226782"/>
                <a:gd name="csX18" fmla="*/ 110682 w 132686"/>
                <a:gd name="csY18" fmla="*/ 67230 h 226782"/>
                <a:gd name="csX19" fmla="*/ 54684 w 132686"/>
                <a:gd name="csY19" fmla="*/ 19312 h 226782"/>
                <a:gd name="csX20" fmla="*/ 21020 w 132686"/>
                <a:gd name="csY20" fmla="*/ 19312 h 2267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132686" h="226782">
                  <a:moveTo>
                    <a:pt x="21020" y="138533"/>
                  </a:moveTo>
                  <a:lnTo>
                    <a:pt x="21020" y="226783"/>
                  </a:lnTo>
                  <a:lnTo>
                    <a:pt x="0" y="226783"/>
                  </a:lnTo>
                  <a:lnTo>
                    <a:pt x="0" y="0"/>
                  </a:lnTo>
                  <a:lnTo>
                    <a:pt x="58527" y="0"/>
                  </a:lnTo>
                  <a:cubicBezTo>
                    <a:pt x="70449" y="0"/>
                    <a:pt x="80991" y="1478"/>
                    <a:pt x="90155" y="4434"/>
                  </a:cubicBezTo>
                  <a:cubicBezTo>
                    <a:pt x="99318" y="7390"/>
                    <a:pt x="107069" y="11659"/>
                    <a:pt x="113408" y="17243"/>
                  </a:cubicBezTo>
                  <a:cubicBezTo>
                    <a:pt x="119746" y="22826"/>
                    <a:pt x="124542" y="29690"/>
                    <a:pt x="127793" y="37803"/>
                  </a:cubicBezTo>
                  <a:cubicBezTo>
                    <a:pt x="131045" y="45915"/>
                    <a:pt x="132687" y="55209"/>
                    <a:pt x="132687" y="65654"/>
                  </a:cubicBezTo>
                  <a:cubicBezTo>
                    <a:pt x="132687" y="76098"/>
                    <a:pt x="130847" y="85918"/>
                    <a:pt x="127136" y="94818"/>
                  </a:cubicBezTo>
                  <a:cubicBezTo>
                    <a:pt x="123458" y="103719"/>
                    <a:pt x="118137" y="111437"/>
                    <a:pt x="111240" y="117907"/>
                  </a:cubicBezTo>
                  <a:cubicBezTo>
                    <a:pt x="104343" y="124377"/>
                    <a:pt x="95935" y="129468"/>
                    <a:pt x="86016" y="133081"/>
                  </a:cubicBezTo>
                  <a:cubicBezTo>
                    <a:pt x="76098" y="136726"/>
                    <a:pt x="64865" y="138533"/>
                    <a:pt x="52319" y="138533"/>
                  </a:cubicBezTo>
                  <a:lnTo>
                    <a:pt x="21020" y="138533"/>
                  </a:lnTo>
                  <a:close/>
                  <a:moveTo>
                    <a:pt x="21020" y="19279"/>
                  </a:moveTo>
                  <a:lnTo>
                    <a:pt x="21020" y="119254"/>
                  </a:lnTo>
                  <a:lnTo>
                    <a:pt x="51071" y="119254"/>
                  </a:lnTo>
                  <a:cubicBezTo>
                    <a:pt x="70580" y="119254"/>
                    <a:pt x="85392" y="114721"/>
                    <a:pt x="95508" y="105657"/>
                  </a:cubicBezTo>
                  <a:cubicBezTo>
                    <a:pt x="105624" y="96592"/>
                    <a:pt x="110682" y="83783"/>
                    <a:pt x="110682" y="67230"/>
                  </a:cubicBezTo>
                  <a:cubicBezTo>
                    <a:pt x="110682" y="35274"/>
                    <a:pt x="92027" y="19312"/>
                    <a:pt x="54684" y="19312"/>
                  </a:cubicBezTo>
                  <a:lnTo>
                    <a:pt x="21020" y="19312"/>
                  </a:lnTo>
                  <a:close/>
                </a:path>
              </a:pathLst>
            </a:custGeom>
            <a:solidFill>
              <a:srgbClr val="FFFFFF"/>
            </a:solidFill>
            <a:ln w="3282" cap="flat">
              <a:noFill/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F320B7C-E3F2-2E12-7DA2-7C15E5DDEE60}"/>
                </a:ext>
              </a:extLst>
            </p:cNvPr>
            <p:cNvSpPr/>
            <p:nvPr/>
          </p:nvSpPr>
          <p:spPr>
            <a:xfrm>
              <a:off x="9849782" y="7449335"/>
              <a:ext cx="156235" cy="169569"/>
            </a:xfrm>
            <a:custGeom>
              <a:avLst/>
              <a:gdLst>
                <a:gd name="csX0" fmla="*/ 77674 w 156235"/>
                <a:gd name="csY0" fmla="*/ 169570 h 169569"/>
                <a:gd name="csX1" fmla="*/ 45324 w 156235"/>
                <a:gd name="csY1" fmla="*/ 163559 h 169569"/>
                <a:gd name="csX2" fmla="*/ 20888 w 156235"/>
                <a:gd name="csY2" fmla="*/ 146547 h 169569"/>
                <a:gd name="csX3" fmla="*/ 5386 w 156235"/>
                <a:gd name="csY3" fmla="*/ 120206 h 169569"/>
                <a:gd name="csX4" fmla="*/ 0 w 156235"/>
                <a:gd name="csY4" fmla="*/ 86214 h 169569"/>
                <a:gd name="csX5" fmla="*/ 5682 w 156235"/>
                <a:gd name="csY5" fmla="*/ 49987 h 169569"/>
                <a:gd name="csX6" fmla="*/ 21906 w 156235"/>
                <a:gd name="csY6" fmla="*/ 22859 h 169569"/>
                <a:gd name="csX7" fmla="*/ 47294 w 156235"/>
                <a:gd name="csY7" fmla="*/ 5846 h 169569"/>
                <a:gd name="csX8" fmla="*/ 80499 w 156235"/>
                <a:gd name="csY8" fmla="*/ 0 h 169569"/>
                <a:gd name="csX9" fmla="*/ 112127 w 156235"/>
                <a:gd name="csY9" fmla="*/ 5780 h 169569"/>
                <a:gd name="csX10" fmla="*/ 136004 w 156235"/>
                <a:gd name="csY10" fmla="*/ 22465 h 169569"/>
                <a:gd name="csX11" fmla="*/ 151013 w 156235"/>
                <a:gd name="csY11" fmla="*/ 49035 h 169569"/>
                <a:gd name="csX12" fmla="*/ 156235 w 156235"/>
                <a:gd name="csY12" fmla="*/ 84604 h 169569"/>
                <a:gd name="csX13" fmla="*/ 150783 w 156235"/>
                <a:gd name="csY13" fmla="*/ 119155 h 169569"/>
                <a:gd name="csX14" fmla="*/ 135216 w 156235"/>
                <a:gd name="csY14" fmla="*/ 145955 h 169569"/>
                <a:gd name="csX15" fmla="*/ 110550 w 156235"/>
                <a:gd name="csY15" fmla="*/ 163362 h 169569"/>
                <a:gd name="csX16" fmla="*/ 77641 w 156235"/>
                <a:gd name="csY16" fmla="*/ 169537 h 169569"/>
                <a:gd name="csX17" fmla="*/ 79251 w 156235"/>
                <a:gd name="csY17" fmla="*/ 17571 h 169569"/>
                <a:gd name="csX18" fmla="*/ 55209 w 156235"/>
                <a:gd name="csY18" fmla="*/ 22169 h 169569"/>
                <a:gd name="csX19" fmla="*/ 36784 w 156235"/>
                <a:gd name="csY19" fmla="*/ 35536 h 169569"/>
                <a:gd name="csX20" fmla="*/ 24994 w 156235"/>
                <a:gd name="csY20" fmla="*/ 57049 h 169569"/>
                <a:gd name="csX21" fmla="*/ 20888 w 156235"/>
                <a:gd name="csY21" fmla="*/ 85918 h 169569"/>
                <a:gd name="csX22" fmla="*/ 24994 w 156235"/>
                <a:gd name="csY22" fmla="*/ 113276 h 169569"/>
                <a:gd name="csX23" fmla="*/ 36620 w 156235"/>
                <a:gd name="csY23" fmla="*/ 134165 h 169569"/>
                <a:gd name="csX24" fmla="*/ 54881 w 156235"/>
                <a:gd name="csY24" fmla="*/ 147532 h 169569"/>
                <a:gd name="csX25" fmla="*/ 78922 w 156235"/>
                <a:gd name="csY25" fmla="*/ 152196 h 169569"/>
                <a:gd name="csX26" fmla="*/ 102964 w 156235"/>
                <a:gd name="csY26" fmla="*/ 147696 h 169569"/>
                <a:gd name="csX27" fmla="*/ 120666 w 156235"/>
                <a:gd name="csY27" fmla="*/ 134559 h 169569"/>
                <a:gd name="csX28" fmla="*/ 131669 w 156235"/>
                <a:gd name="csY28" fmla="*/ 113441 h 169569"/>
                <a:gd name="csX29" fmla="*/ 135380 w 156235"/>
                <a:gd name="csY29" fmla="*/ 84965 h 169569"/>
                <a:gd name="csX30" fmla="*/ 120830 w 156235"/>
                <a:gd name="csY30" fmla="*/ 34912 h 169569"/>
                <a:gd name="csX31" fmla="*/ 79218 w 156235"/>
                <a:gd name="csY31" fmla="*/ 17604 h 16956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156235" h="169569">
                  <a:moveTo>
                    <a:pt x="77674" y="169570"/>
                  </a:moveTo>
                  <a:cubicBezTo>
                    <a:pt x="65654" y="169570"/>
                    <a:pt x="54881" y="167566"/>
                    <a:pt x="45324" y="163559"/>
                  </a:cubicBezTo>
                  <a:cubicBezTo>
                    <a:pt x="35766" y="159552"/>
                    <a:pt x="27621" y="153871"/>
                    <a:pt x="20888" y="146547"/>
                  </a:cubicBezTo>
                  <a:cubicBezTo>
                    <a:pt x="14155" y="139222"/>
                    <a:pt x="8966" y="130453"/>
                    <a:pt x="5386" y="120206"/>
                  </a:cubicBezTo>
                  <a:cubicBezTo>
                    <a:pt x="1806" y="109992"/>
                    <a:pt x="0" y="98628"/>
                    <a:pt x="0" y="86214"/>
                  </a:cubicBezTo>
                  <a:cubicBezTo>
                    <a:pt x="0" y="72715"/>
                    <a:pt x="1905" y="60629"/>
                    <a:pt x="5682" y="49987"/>
                  </a:cubicBezTo>
                  <a:cubicBezTo>
                    <a:pt x="9492" y="39346"/>
                    <a:pt x="14878" y="30281"/>
                    <a:pt x="21906" y="22859"/>
                  </a:cubicBezTo>
                  <a:cubicBezTo>
                    <a:pt x="28902" y="15436"/>
                    <a:pt x="37376" y="9754"/>
                    <a:pt x="47294" y="5846"/>
                  </a:cubicBezTo>
                  <a:cubicBezTo>
                    <a:pt x="57213" y="1938"/>
                    <a:pt x="68281" y="0"/>
                    <a:pt x="80499" y="0"/>
                  </a:cubicBezTo>
                  <a:cubicBezTo>
                    <a:pt x="92716" y="0"/>
                    <a:pt x="102734" y="1938"/>
                    <a:pt x="112127" y="5780"/>
                  </a:cubicBezTo>
                  <a:cubicBezTo>
                    <a:pt x="121520" y="9623"/>
                    <a:pt x="129468" y="15206"/>
                    <a:pt x="136004" y="22465"/>
                  </a:cubicBezTo>
                  <a:cubicBezTo>
                    <a:pt x="142540" y="29756"/>
                    <a:pt x="147565" y="38591"/>
                    <a:pt x="151013" y="49035"/>
                  </a:cubicBezTo>
                  <a:cubicBezTo>
                    <a:pt x="154462" y="59479"/>
                    <a:pt x="156235" y="71336"/>
                    <a:pt x="156235" y="84604"/>
                  </a:cubicBezTo>
                  <a:cubicBezTo>
                    <a:pt x="156235" y="97873"/>
                    <a:pt x="154429" y="108777"/>
                    <a:pt x="150783" y="119155"/>
                  </a:cubicBezTo>
                  <a:cubicBezTo>
                    <a:pt x="147138" y="129534"/>
                    <a:pt x="141948" y="138467"/>
                    <a:pt x="135216" y="145955"/>
                  </a:cubicBezTo>
                  <a:cubicBezTo>
                    <a:pt x="128483" y="153444"/>
                    <a:pt x="120239" y="159257"/>
                    <a:pt x="110550" y="163362"/>
                  </a:cubicBezTo>
                  <a:cubicBezTo>
                    <a:pt x="100862" y="167468"/>
                    <a:pt x="89892" y="169537"/>
                    <a:pt x="77641" y="169537"/>
                  </a:cubicBezTo>
                  <a:close/>
                  <a:moveTo>
                    <a:pt x="79251" y="17571"/>
                  </a:moveTo>
                  <a:cubicBezTo>
                    <a:pt x="70383" y="17571"/>
                    <a:pt x="62369" y="19115"/>
                    <a:pt x="55209" y="22169"/>
                  </a:cubicBezTo>
                  <a:cubicBezTo>
                    <a:pt x="48050" y="25224"/>
                    <a:pt x="41908" y="29690"/>
                    <a:pt x="36784" y="35536"/>
                  </a:cubicBezTo>
                  <a:cubicBezTo>
                    <a:pt x="31661" y="41382"/>
                    <a:pt x="27753" y="48542"/>
                    <a:pt x="24994" y="57049"/>
                  </a:cubicBezTo>
                  <a:cubicBezTo>
                    <a:pt x="22235" y="65522"/>
                    <a:pt x="20888" y="75145"/>
                    <a:pt x="20888" y="85918"/>
                  </a:cubicBezTo>
                  <a:cubicBezTo>
                    <a:pt x="20888" y="96034"/>
                    <a:pt x="22268" y="105164"/>
                    <a:pt x="24994" y="113276"/>
                  </a:cubicBezTo>
                  <a:cubicBezTo>
                    <a:pt x="27720" y="121389"/>
                    <a:pt x="31595" y="128351"/>
                    <a:pt x="36620" y="134165"/>
                  </a:cubicBezTo>
                  <a:cubicBezTo>
                    <a:pt x="41612" y="139978"/>
                    <a:pt x="47721" y="144412"/>
                    <a:pt x="54881" y="147532"/>
                  </a:cubicBezTo>
                  <a:cubicBezTo>
                    <a:pt x="62041" y="150652"/>
                    <a:pt x="70055" y="152196"/>
                    <a:pt x="78922" y="152196"/>
                  </a:cubicBezTo>
                  <a:cubicBezTo>
                    <a:pt x="87790" y="152196"/>
                    <a:pt x="96001" y="150685"/>
                    <a:pt x="102964" y="147696"/>
                  </a:cubicBezTo>
                  <a:cubicBezTo>
                    <a:pt x="109926" y="144707"/>
                    <a:pt x="115838" y="140306"/>
                    <a:pt x="120666" y="134559"/>
                  </a:cubicBezTo>
                  <a:cubicBezTo>
                    <a:pt x="125527" y="128811"/>
                    <a:pt x="129172" y="121783"/>
                    <a:pt x="131669" y="113441"/>
                  </a:cubicBezTo>
                  <a:cubicBezTo>
                    <a:pt x="134132" y="105098"/>
                    <a:pt x="135380" y="95607"/>
                    <a:pt x="135380" y="84965"/>
                  </a:cubicBezTo>
                  <a:cubicBezTo>
                    <a:pt x="135380" y="63125"/>
                    <a:pt x="130519" y="46440"/>
                    <a:pt x="120830" y="34912"/>
                  </a:cubicBezTo>
                  <a:cubicBezTo>
                    <a:pt x="111142" y="23352"/>
                    <a:pt x="97249" y="17604"/>
                    <a:pt x="79218" y="17604"/>
                  </a:cubicBezTo>
                  <a:close/>
                </a:path>
              </a:pathLst>
            </a:custGeom>
            <a:solidFill>
              <a:srgbClr val="FFFFFF"/>
            </a:solidFill>
            <a:ln w="3282" cap="flat">
              <a:noFill/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C7BB03-91EC-BD4E-4C75-07F4BFDB0AF3}"/>
                </a:ext>
              </a:extLst>
            </p:cNvPr>
            <p:cNvSpPr/>
            <p:nvPr/>
          </p:nvSpPr>
          <p:spPr>
            <a:xfrm>
              <a:off x="10040437" y="7453177"/>
              <a:ext cx="217159" cy="162015"/>
            </a:xfrm>
            <a:custGeom>
              <a:avLst/>
              <a:gdLst>
                <a:gd name="csX0" fmla="*/ 167632 w 217159"/>
                <a:gd name="csY0" fmla="*/ 161950 h 162015"/>
                <a:gd name="csX1" fmla="*/ 147400 w 217159"/>
                <a:gd name="csY1" fmla="*/ 161950 h 162015"/>
                <a:gd name="csX2" fmla="*/ 113079 w 217159"/>
                <a:gd name="csY2" fmla="*/ 43025 h 162015"/>
                <a:gd name="csX3" fmla="*/ 110550 w 217159"/>
                <a:gd name="csY3" fmla="*/ 28639 h 162015"/>
                <a:gd name="csX4" fmla="*/ 109926 w 217159"/>
                <a:gd name="csY4" fmla="*/ 28639 h 162015"/>
                <a:gd name="csX5" fmla="*/ 108908 w 217159"/>
                <a:gd name="csY5" fmla="*/ 34485 h 162015"/>
                <a:gd name="csX6" fmla="*/ 106609 w 217159"/>
                <a:gd name="csY6" fmla="*/ 42696 h 162015"/>
                <a:gd name="csX7" fmla="*/ 68807 w 217159"/>
                <a:gd name="csY7" fmla="*/ 161950 h 162015"/>
                <a:gd name="csX8" fmla="*/ 49035 w 217159"/>
                <a:gd name="csY8" fmla="*/ 161950 h 162015"/>
                <a:gd name="csX9" fmla="*/ 0 w 217159"/>
                <a:gd name="csY9" fmla="*/ 0 h 162015"/>
                <a:gd name="csX10" fmla="*/ 21677 w 217159"/>
                <a:gd name="csY10" fmla="*/ 0 h 162015"/>
                <a:gd name="csX11" fmla="*/ 57279 w 217159"/>
                <a:gd name="csY11" fmla="*/ 125593 h 162015"/>
                <a:gd name="csX12" fmla="*/ 59479 w 217159"/>
                <a:gd name="csY12" fmla="*/ 139682 h 162015"/>
                <a:gd name="csX13" fmla="*/ 60760 w 217159"/>
                <a:gd name="csY13" fmla="*/ 139682 h 162015"/>
                <a:gd name="csX14" fmla="*/ 61778 w 217159"/>
                <a:gd name="csY14" fmla="*/ 133212 h 162015"/>
                <a:gd name="csX15" fmla="*/ 63749 w 217159"/>
                <a:gd name="csY15" fmla="*/ 125461 h 162015"/>
                <a:gd name="csX16" fmla="*/ 102964 w 217159"/>
                <a:gd name="csY16" fmla="*/ 33 h 162015"/>
                <a:gd name="csX17" fmla="*/ 119714 w 217159"/>
                <a:gd name="csY17" fmla="*/ 33 h 162015"/>
                <a:gd name="csX18" fmla="*/ 154823 w 217159"/>
                <a:gd name="csY18" fmla="*/ 125757 h 162015"/>
                <a:gd name="csX19" fmla="*/ 157188 w 217159"/>
                <a:gd name="csY19" fmla="*/ 139847 h 162015"/>
                <a:gd name="csX20" fmla="*/ 158469 w 217159"/>
                <a:gd name="csY20" fmla="*/ 139847 h 162015"/>
                <a:gd name="csX21" fmla="*/ 159093 w 217159"/>
                <a:gd name="csY21" fmla="*/ 133606 h 162015"/>
                <a:gd name="csX22" fmla="*/ 161162 w 217159"/>
                <a:gd name="csY22" fmla="*/ 125790 h 162015"/>
                <a:gd name="csX23" fmla="*/ 196764 w 217159"/>
                <a:gd name="csY23" fmla="*/ 66 h 162015"/>
                <a:gd name="csX24" fmla="*/ 217159 w 217159"/>
                <a:gd name="csY24" fmla="*/ 66 h 162015"/>
                <a:gd name="csX25" fmla="*/ 167665 w 217159"/>
                <a:gd name="csY25" fmla="*/ 162016 h 1620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217159" h="162015">
                  <a:moveTo>
                    <a:pt x="167632" y="161950"/>
                  </a:moveTo>
                  <a:lnTo>
                    <a:pt x="147400" y="161950"/>
                  </a:lnTo>
                  <a:lnTo>
                    <a:pt x="113079" y="43025"/>
                  </a:lnTo>
                  <a:cubicBezTo>
                    <a:pt x="112028" y="39346"/>
                    <a:pt x="111174" y="34551"/>
                    <a:pt x="110550" y="28639"/>
                  </a:cubicBezTo>
                  <a:lnTo>
                    <a:pt x="109926" y="28639"/>
                  </a:lnTo>
                  <a:cubicBezTo>
                    <a:pt x="109729" y="30216"/>
                    <a:pt x="109368" y="32186"/>
                    <a:pt x="108908" y="34485"/>
                  </a:cubicBezTo>
                  <a:cubicBezTo>
                    <a:pt x="108448" y="36817"/>
                    <a:pt x="107660" y="39543"/>
                    <a:pt x="106609" y="42696"/>
                  </a:cubicBezTo>
                  <a:lnTo>
                    <a:pt x="68807" y="161950"/>
                  </a:lnTo>
                  <a:lnTo>
                    <a:pt x="49035" y="161950"/>
                  </a:lnTo>
                  <a:lnTo>
                    <a:pt x="0" y="0"/>
                  </a:lnTo>
                  <a:lnTo>
                    <a:pt x="21677" y="0"/>
                  </a:lnTo>
                  <a:lnTo>
                    <a:pt x="57279" y="125593"/>
                  </a:lnTo>
                  <a:cubicBezTo>
                    <a:pt x="58330" y="129271"/>
                    <a:pt x="59085" y="133968"/>
                    <a:pt x="59479" y="139682"/>
                  </a:cubicBezTo>
                  <a:lnTo>
                    <a:pt x="60760" y="139682"/>
                  </a:lnTo>
                  <a:cubicBezTo>
                    <a:pt x="60957" y="137777"/>
                    <a:pt x="61318" y="135610"/>
                    <a:pt x="61778" y="133212"/>
                  </a:cubicBezTo>
                  <a:cubicBezTo>
                    <a:pt x="62238" y="130782"/>
                    <a:pt x="62895" y="128220"/>
                    <a:pt x="63749" y="125461"/>
                  </a:cubicBezTo>
                  <a:lnTo>
                    <a:pt x="102964" y="33"/>
                  </a:lnTo>
                  <a:lnTo>
                    <a:pt x="119714" y="33"/>
                  </a:lnTo>
                  <a:lnTo>
                    <a:pt x="154823" y="125757"/>
                  </a:lnTo>
                  <a:cubicBezTo>
                    <a:pt x="155775" y="129337"/>
                    <a:pt x="156564" y="134033"/>
                    <a:pt x="157188" y="139847"/>
                  </a:cubicBezTo>
                  <a:lnTo>
                    <a:pt x="158469" y="139847"/>
                  </a:lnTo>
                  <a:cubicBezTo>
                    <a:pt x="158370" y="138040"/>
                    <a:pt x="158567" y="135971"/>
                    <a:pt x="159093" y="133606"/>
                  </a:cubicBezTo>
                  <a:cubicBezTo>
                    <a:pt x="159618" y="131242"/>
                    <a:pt x="160308" y="128614"/>
                    <a:pt x="161162" y="125790"/>
                  </a:cubicBezTo>
                  <a:lnTo>
                    <a:pt x="196764" y="66"/>
                  </a:lnTo>
                  <a:lnTo>
                    <a:pt x="217159" y="66"/>
                  </a:lnTo>
                  <a:lnTo>
                    <a:pt x="167665" y="162016"/>
                  </a:lnTo>
                  <a:close/>
                </a:path>
              </a:pathLst>
            </a:custGeom>
            <a:solidFill>
              <a:srgbClr val="FFFFFF"/>
            </a:solidFill>
            <a:ln w="3282" cap="flat">
              <a:noFill/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96395F2-3870-6CC6-4081-A2FE2D3C7FCB}"/>
                </a:ext>
              </a:extLst>
            </p:cNvPr>
            <p:cNvSpPr/>
            <p:nvPr/>
          </p:nvSpPr>
          <p:spPr>
            <a:xfrm>
              <a:off x="10290341" y="7449433"/>
              <a:ext cx="138105" cy="169503"/>
            </a:xfrm>
            <a:custGeom>
              <a:avLst/>
              <a:gdLst>
                <a:gd name="csX0" fmla="*/ 21053 w 138105"/>
                <a:gd name="csY0" fmla="*/ 88348 h 169503"/>
                <a:gd name="csX1" fmla="*/ 24994 w 138105"/>
                <a:gd name="csY1" fmla="*/ 115083 h 169503"/>
                <a:gd name="csX2" fmla="*/ 35898 w 138105"/>
                <a:gd name="csY2" fmla="*/ 135183 h 169503"/>
                <a:gd name="csX3" fmla="*/ 53206 w 138105"/>
                <a:gd name="csY3" fmla="*/ 147762 h 169503"/>
                <a:gd name="csX4" fmla="*/ 76229 w 138105"/>
                <a:gd name="csY4" fmla="*/ 152097 h 169503"/>
                <a:gd name="csX5" fmla="*/ 127957 w 138105"/>
                <a:gd name="csY5" fmla="*/ 132949 h 169503"/>
                <a:gd name="csX6" fmla="*/ 127957 w 138105"/>
                <a:gd name="csY6" fmla="*/ 152885 h 169503"/>
                <a:gd name="csX7" fmla="*/ 71664 w 138105"/>
                <a:gd name="csY7" fmla="*/ 169504 h 169503"/>
                <a:gd name="csX8" fmla="*/ 42072 w 138105"/>
                <a:gd name="csY8" fmla="*/ 163822 h 169503"/>
                <a:gd name="csX9" fmla="*/ 19443 w 138105"/>
                <a:gd name="csY9" fmla="*/ 147302 h 169503"/>
                <a:gd name="csX10" fmla="*/ 5058 w 138105"/>
                <a:gd name="csY10" fmla="*/ 120666 h 169503"/>
                <a:gd name="csX11" fmla="*/ 0 w 138105"/>
                <a:gd name="csY11" fmla="*/ 84604 h 169503"/>
                <a:gd name="csX12" fmla="*/ 5551 w 138105"/>
                <a:gd name="csY12" fmla="*/ 50907 h 169503"/>
                <a:gd name="csX13" fmla="*/ 20888 w 138105"/>
                <a:gd name="csY13" fmla="*/ 24107 h 169503"/>
                <a:gd name="csX14" fmla="*/ 44141 w 138105"/>
                <a:gd name="csY14" fmla="*/ 6404 h 169503"/>
                <a:gd name="csX15" fmla="*/ 73569 w 138105"/>
                <a:gd name="csY15" fmla="*/ 0 h 169503"/>
                <a:gd name="csX16" fmla="*/ 101256 w 138105"/>
                <a:gd name="csY16" fmla="*/ 5452 h 169503"/>
                <a:gd name="csX17" fmla="*/ 121421 w 138105"/>
                <a:gd name="csY17" fmla="*/ 21020 h 169503"/>
                <a:gd name="csX18" fmla="*/ 133836 w 138105"/>
                <a:gd name="csY18" fmla="*/ 45685 h 169503"/>
                <a:gd name="csX19" fmla="*/ 138106 w 138105"/>
                <a:gd name="csY19" fmla="*/ 78265 h 169503"/>
                <a:gd name="csX20" fmla="*/ 138106 w 138105"/>
                <a:gd name="csY20" fmla="*/ 88381 h 169503"/>
                <a:gd name="csX21" fmla="*/ 21053 w 138105"/>
                <a:gd name="csY21" fmla="*/ 88381 h 169503"/>
                <a:gd name="csX22" fmla="*/ 117218 w 138105"/>
                <a:gd name="csY22" fmla="*/ 70613 h 169503"/>
                <a:gd name="csX23" fmla="*/ 105197 w 138105"/>
                <a:gd name="csY23" fmla="*/ 31398 h 169503"/>
                <a:gd name="csX24" fmla="*/ 73076 w 138105"/>
                <a:gd name="csY24" fmla="*/ 17473 h 169503"/>
                <a:gd name="csX25" fmla="*/ 54027 w 138105"/>
                <a:gd name="csY25" fmla="*/ 21118 h 169503"/>
                <a:gd name="csX26" fmla="*/ 38591 w 138105"/>
                <a:gd name="csY26" fmla="*/ 31628 h 169503"/>
                <a:gd name="csX27" fmla="*/ 27588 w 138105"/>
                <a:gd name="csY27" fmla="*/ 48378 h 169503"/>
                <a:gd name="csX28" fmla="*/ 21512 w 138105"/>
                <a:gd name="csY28" fmla="*/ 70613 h 169503"/>
                <a:gd name="csX29" fmla="*/ 117218 w 138105"/>
                <a:gd name="csY29" fmla="*/ 70613 h 169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138105" h="169503">
                  <a:moveTo>
                    <a:pt x="21053" y="88348"/>
                  </a:moveTo>
                  <a:cubicBezTo>
                    <a:pt x="21151" y="98267"/>
                    <a:pt x="22465" y="107167"/>
                    <a:pt x="24994" y="115083"/>
                  </a:cubicBezTo>
                  <a:cubicBezTo>
                    <a:pt x="27523" y="122998"/>
                    <a:pt x="31168" y="129698"/>
                    <a:pt x="35898" y="135183"/>
                  </a:cubicBezTo>
                  <a:cubicBezTo>
                    <a:pt x="40627" y="140668"/>
                    <a:pt x="46408" y="144872"/>
                    <a:pt x="53206" y="147762"/>
                  </a:cubicBezTo>
                  <a:cubicBezTo>
                    <a:pt x="60005" y="150652"/>
                    <a:pt x="67690" y="152097"/>
                    <a:pt x="76229" y="152097"/>
                  </a:cubicBezTo>
                  <a:cubicBezTo>
                    <a:pt x="94457" y="152097"/>
                    <a:pt x="111700" y="145725"/>
                    <a:pt x="127957" y="132949"/>
                  </a:cubicBezTo>
                  <a:lnTo>
                    <a:pt x="127957" y="152885"/>
                  </a:lnTo>
                  <a:cubicBezTo>
                    <a:pt x="112455" y="163953"/>
                    <a:pt x="93702" y="169504"/>
                    <a:pt x="71664" y="169504"/>
                  </a:cubicBezTo>
                  <a:cubicBezTo>
                    <a:pt x="60793" y="169504"/>
                    <a:pt x="50940" y="167599"/>
                    <a:pt x="42072" y="163822"/>
                  </a:cubicBezTo>
                  <a:cubicBezTo>
                    <a:pt x="33205" y="160045"/>
                    <a:pt x="25683" y="154527"/>
                    <a:pt x="19443" y="147302"/>
                  </a:cubicBezTo>
                  <a:cubicBezTo>
                    <a:pt x="13236" y="140076"/>
                    <a:pt x="8408" y="131209"/>
                    <a:pt x="5058" y="120666"/>
                  </a:cubicBezTo>
                  <a:cubicBezTo>
                    <a:pt x="1675" y="110123"/>
                    <a:pt x="0" y="98103"/>
                    <a:pt x="0" y="84604"/>
                  </a:cubicBezTo>
                  <a:cubicBezTo>
                    <a:pt x="0" y="72485"/>
                    <a:pt x="1839" y="61253"/>
                    <a:pt x="5551" y="50907"/>
                  </a:cubicBezTo>
                  <a:cubicBezTo>
                    <a:pt x="9229" y="40561"/>
                    <a:pt x="14353" y="31628"/>
                    <a:pt x="20888" y="24107"/>
                  </a:cubicBezTo>
                  <a:cubicBezTo>
                    <a:pt x="27424" y="16553"/>
                    <a:pt x="35175" y="10674"/>
                    <a:pt x="44141" y="6404"/>
                  </a:cubicBezTo>
                  <a:cubicBezTo>
                    <a:pt x="53108" y="2135"/>
                    <a:pt x="62895" y="0"/>
                    <a:pt x="73569" y="0"/>
                  </a:cubicBezTo>
                  <a:cubicBezTo>
                    <a:pt x="84243" y="0"/>
                    <a:pt x="93242" y="1806"/>
                    <a:pt x="101256" y="5452"/>
                  </a:cubicBezTo>
                  <a:cubicBezTo>
                    <a:pt x="109269" y="9098"/>
                    <a:pt x="116002" y="14287"/>
                    <a:pt x="121421" y="21020"/>
                  </a:cubicBezTo>
                  <a:cubicBezTo>
                    <a:pt x="126841" y="27753"/>
                    <a:pt x="130979" y="35996"/>
                    <a:pt x="133836" y="45685"/>
                  </a:cubicBezTo>
                  <a:cubicBezTo>
                    <a:pt x="136694" y="55374"/>
                    <a:pt x="138106" y="66245"/>
                    <a:pt x="138106" y="78265"/>
                  </a:cubicBezTo>
                  <a:lnTo>
                    <a:pt x="138106" y="88381"/>
                  </a:lnTo>
                  <a:lnTo>
                    <a:pt x="21053" y="88381"/>
                  </a:lnTo>
                  <a:close/>
                  <a:moveTo>
                    <a:pt x="117218" y="70613"/>
                  </a:moveTo>
                  <a:cubicBezTo>
                    <a:pt x="116889" y="53732"/>
                    <a:pt x="112882" y="40660"/>
                    <a:pt x="105197" y="31398"/>
                  </a:cubicBezTo>
                  <a:cubicBezTo>
                    <a:pt x="97512" y="22136"/>
                    <a:pt x="86805" y="17473"/>
                    <a:pt x="73076" y="17473"/>
                  </a:cubicBezTo>
                  <a:cubicBezTo>
                    <a:pt x="66212" y="17473"/>
                    <a:pt x="59873" y="18688"/>
                    <a:pt x="54027" y="21118"/>
                  </a:cubicBezTo>
                  <a:cubicBezTo>
                    <a:pt x="48181" y="23549"/>
                    <a:pt x="43025" y="27063"/>
                    <a:pt x="38591" y="31628"/>
                  </a:cubicBezTo>
                  <a:cubicBezTo>
                    <a:pt x="34157" y="36226"/>
                    <a:pt x="30511" y="41809"/>
                    <a:pt x="27588" y="48378"/>
                  </a:cubicBezTo>
                  <a:cubicBezTo>
                    <a:pt x="24698" y="54980"/>
                    <a:pt x="22662" y="62369"/>
                    <a:pt x="21512" y="70613"/>
                  </a:cubicBezTo>
                  <a:lnTo>
                    <a:pt x="117218" y="70613"/>
                  </a:lnTo>
                  <a:close/>
                </a:path>
              </a:pathLst>
            </a:custGeom>
            <a:solidFill>
              <a:srgbClr val="FFFFFF"/>
            </a:solidFill>
            <a:ln w="3282" cap="flat">
              <a:noFill/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F1ACD6D-5B8C-71FC-557B-9EAF60E63287}"/>
                </a:ext>
              </a:extLst>
            </p:cNvPr>
            <p:cNvSpPr/>
            <p:nvPr/>
          </p:nvSpPr>
          <p:spPr>
            <a:xfrm>
              <a:off x="10483000" y="7450156"/>
              <a:ext cx="80367" cy="164938"/>
            </a:xfrm>
            <a:custGeom>
              <a:avLst/>
              <a:gdLst>
                <a:gd name="csX0" fmla="*/ 80367 w 80367"/>
                <a:gd name="csY0" fmla="*/ 23713 h 164938"/>
                <a:gd name="csX1" fmla="*/ 62008 w 80367"/>
                <a:gd name="csY1" fmla="*/ 18491 h 164938"/>
                <a:gd name="csX2" fmla="*/ 47787 w 80367"/>
                <a:gd name="csY2" fmla="*/ 21578 h 164938"/>
                <a:gd name="csX3" fmla="*/ 36949 w 80367"/>
                <a:gd name="csY3" fmla="*/ 29887 h 164938"/>
                <a:gd name="csX4" fmla="*/ 29033 w 80367"/>
                <a:gd name="csY4" fmla="*/ 41974 h 164938"/>
                <a:gd name="csX5" fmla="*/ 23811 w 80367"/>
                <a:gd name="csY5" fmla="*/ 56293 h 164938"/>
                <a:gd name="csX6" fmla="*/ 20954 w 80367"/>
                <a:gd name="csY6" fmla="*/ 71303 h 164938"/>
                <a:gd name="csX7" fmla="*/ 20100 w 80367"/>
                <a:gd name="csY7" fmla="*/ 85688 h 164938"/>
                <a:gd name="csX8" fmla="*/ 20100 w 80367"/>
                <a:gd name="csY8" fmla="*/ 164939 h 164938"/>
                <a:gd name="csX9" fmla="*/ 0 w 80367"/>
                <a:gd name="csY9" fmla="*/ 164939 h 164938"/>
                <a:gd name="csX10" fmla="*/ 0 w 80367"/>
                <a:gd name="csY10" fmla="*/ 2989 h 164938"/>
                <a:gd name="csX11" fmla="*/ 20100 w 80367"/>
                <a:gd name="csY11" fmla="*/ 2989 h 164938"/>
                <a:gd name="csX12" fmla="*/ 20100 w 80367"/>
                <a:gd name="csY12" fmla="*/ 37638 h 164938"/>
                <a:gd name="csX13" fmla="*/ 20724 w 80367"/>
                <a:gd name="csY13" fmla="*/ 37638 h 164938"/>
                <a:gd name="csX14" fmla="*/ 27917 w 80367"/>
                <a:gd name="csY14" fmla="*/ 21742 h 164938"/>
                <a:gd name="csX15" fmla="*/ 37967 w 80367"/>
                <a:gd name="csY15" fmla="*/ 9886 h 164938"/>
                <a:gd name="csX16" fmla="*/ 50382 w 80367"/>
                <a:gd name="csY16" fmla="*/ 2529 h 164938"/>
                <a:gd name="csX17" fmla="*/ 64537 w 80367"/>
                <a:gd name="csY17" fmla="*/ 0 h 164938"/>
                <a:gd name="csX18" fmla="*/ 73306 w 80367"/>
                <a:gd name="csY18" fmla="*/ 624 h 164938"/>
                <a:gd name="csX19" fmla="*/ 80335 w 80367"/>
                <a:gd name="csY19" fmla="*/ 2529 h 164938"/>
                <a:gd name="csX20" fmla="*/ 80335 w 80367"/>
                <a:gd name="csY20" fmla="*/ 23713 h 16493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80367" h="164938">
                  <a:moveTo>
                    <a:pt x="80367" y="23713"/>
                  </a:moveTo>
                  <a:cubicBezTo>
                    <a:pt x="75638" y="20231"/>
                    <a:pt x="69496" y="18491"/>
                    <a:pt x="62008" y="18491"/>
                  </a:cubicBezTo>
                  <a:cubicBezTo>
                    <a:pt x="56622" y="18491"/>
                    <a:pt x="51892" y="19509"/>
                    <a:pt x="47787" y="21578"/>
                  </a:cubicBezTo>
                  <a:cubicBezTo>
                    <a:pt x="43682" y="23647"/>
                    <a:pt x="40069" y="26406"/>
                    <a:pt x="36949" y="29887"/>
                  </a:cubicBezTo>
                  <a:cubicBezTo>
                    <a:pt x="33829" y="33369"/>
                    <a:pt x="31201" y="37408"/>
                    <a:pt x="29033" y="41974"/>
                  </a:cubicBezTo>
                  <a:cubicBezTo>
                    <a:pt x="26866" y="46572"/>
                    <a:pt x="25125" y="51334"/>
                    <a:pt x="23811" y="56293"/>
                  </a:cubicBezTo>
                  <a:cubicBezTo>
                    <a:pt x="22498" y="61253"/>
                    <a:pt x="21545" y="66245"/>
                    <a:pt x="20954" y="71303"/>
                  </a:cubicBezTo>
                  <a:cubicBezTo>
                    <a:pt x="20363" y="76361"/>
                    <a:pt x="20100" y="81156"/>
                    <a:pt x="20100" y="85688"/>
                  </a:cubicBezTo>
                  <a:lnTo>
                    <a:pt x="20100" y="164939"/>
                  </a:lnTo>
                  <a:lnTo>
                    <a:pt x="0" y="164939"/>
                  </a:lnTo>
                  <a:lnTo>
                    <a:pt x="0" y="2989"/>
                  </a:lnTo>
                  <a:lnTo>
                    <a:pt x="20100" y="2989"/>
                  </a:lnTo>
                  <a:lnTo>
                    <a:pt x="20100" y="37638"/>
                  </a:lnTo>
                  <a:lnTo>
                    <a:pt x="20724" y="37638"/>
                  </a:lnTo>
                  <a:cubicBezTo>
                    <a:pt x="22629" y="31727"/>
                    <a:pt x="25027" y="26439"/>
                    <a:pt x="27917" y="21742"/>
                  </a:cubicBezTo>
                  <a:cubicBezTo>
                    <a:pt x="30807" y="17046"/>
                    <a:pt x="34157" y="13104"/>
                    <a:pt x="37967" y="9886"/>
                  </a:cubicBezTo>
                  <a:cubicBezTo>
                    <a:pt x="41777" y="6667"/>
                    <a:pt x="45915" y="4204"/>
                    <a:pt x="50382" y="2529"/>
                  </a:cubicBezTo>
                  <a:cubicBezTo>
                    <a:pt x="54848" y="854"/>
                    <a:pt x="59578" y="0"/>
                    <a:pt x="64537" y="0"/>
                  </a:cubicBezTo>
                  <a:cubicBezTo>
                    <a:pt x="67788" y="0"/>
                    <a:pt x="70744" y="197"/>
                    <a:pt x="73306" y="624"/>
                  </a:cubicBezTo>
                  <a:cubicBezTo>
                    <a:pt x="75901" y="1051"/>
                    <a:pt x="78233" y="1675"/>
                    <a:pt x="80335" y="2529"/>
                  </a:cubicBezTo>
                  <a:lnTo>
                    <a:pt x="80335" y="23713"/>
                  </a:lnTo>
                  <a:close/>
                </a:path>
              </a:pathLst>
            </a:custGeom>
            <a:solidFill>
              <a:srgbClr val="FFFFFF"/>
            </a:solidFill>
            <a:ln w="3282" cap="flat">
              <a:noFill/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A99ADED-3FA3-902C-5220-1D676225F36C}"/>
                </a:ext>
              </a:extLst>
            </p:cNvPr>
            <p:cNvSpPr/>
            <p:nvPr/>
          </p:nvSpPr>
          <p:spPr>
            <a:xfrm>
              <a:off x="10592039" y="7449433"/>
              <a:ext cx="138105" cy="169503"/>
            </a:xfrm>
            <a:custGeom>
              <a:avLst/>
              <a:gdLst>
                <a:gd name="csX0" fmla="*/ 21053 w 138105"/>
                <a:gd name="csY0" fmla="*/ 88348 h 169503"/>
                <a:gd name="csX1" fmla="*/ 24994 w 138105"/>
                <a:gd name="csY1" fmla="*/ 115083 h 169503"/>
                <a:gd name="csX2" fmla="*/ 35898 w 138105"/>
                <a:gd name="csY2" fmla="*/ 135183 h 169503"/>
                <a:gd name="csX3" fmla="*/ 53206 w 138105"/>
                <a:gd name="csY3" fmla="*/ 147762 h 169503"/>
                <a:gd name="csX4" fmla="*/ 76229 w 138105"/>
                <a:gd name="csY4" fmla="*/ 152097 h 169503"/>
                <a:gd name="csX5" fmla="*/ 127957 w 138105"/>
                <a:gd name="csY5" fmla="*/ 132949 h 169503"/>
                <a:gd name="csX6" fmla="*/ 127957 w 138105"/>
                <a:gd name="csY6" fmla="*/ 152885 h 169503"/>
                <a:gd name="csX7" fmla="*/ 71664 w 138105"/>
                <a:gd name="csY7" fmla="*/ 169504 h 169503"/>
                <a:gd name="csX8" fmla="*/ 42072 w 138105"/>
                <a:gd name="csY8" fmla="*/ 163822 h 169503"/>
                <a:gd name="csX9" fmla="*/ 19443 w 138105"/>
                <a:gd name="csY9" fmla="*/ 147302 h 169503"/>
                <a:gd name="csX10" fmla="*/ 5058 w 138105"/>
                <a:gd name="csY10" fmla="*/ 120666 h 169503"/>
                <a:gd name="csX11" fmla="*/ 0 w 138105"/>
                <a:gd name="csY11" fmla="*/ 84604 h 169503"/>
                <a:gd name="csX12" fmla="*/ 5551 w 138105"/>
                <a:gd name="csY12" fmla="*/ 50907 h 169503"/>
                <a:gd name="csX13" fmla="*/ 20888 w 138105"/>
                <a:gd name="csY13" fmla="*/ 24107 h 169503"/>
                <a:gd name="csX14" fmla="*/ 44141 w 138105"/>
                <a:gd name="csY14" fmla="*/ 6404 h 169503"/>
                <a:gd name="csX15" fmla="*/ 73569 w 138105"/>
                <a:gd name="csY15" fmla="*/ 0 h 169503"/>
                <a:gd name="csX16" fmla="*/ 101256 w 138105"/>
                <a:gd name="csY16" fmla="*/ 5452 h 169503"/>
                <a:gd name="csX17" fmla="*/ 121421 w 138105"/>
                <a:gd name="csY17" fmla="*/ 21020 h 169503"/>
                <a:gd name="csX18" fmla="*/ 133836 w 138105"/>
                <a:gd name="csY18" fmla="*/ 45685 h 169503"/>
                <a:gd name="csX19" fmla="*/ 138106 w 138105"/>
                <a:gd name="csY19" fmla="*/ 78265 h 169503"/>
                <a:gd name="csX20" fmla="*/ 138106 w 138105"/>
                <a:gd name="csY20" fmla="*/ 88381 h 169503"/>
                <a:gd name="csX21" fmla="*/ 21053 w 138105"/>
                <a:gd name="csY21" fmla="*/ 88381 h 169503"/>
                <a:gd name="csX22" fmla="*/ 117218 w 138105"/>
                <a:gd name="csY22" fmla="*/ 70613 h 169503"/>
                <a:gd name="csX23" fmla="*/ 105197 w 138105"/>
                <a:gd name="csY23" fmla="*/ 31398 h 169503"/>
                <a:gd name="csX24" fmla="*/ 73076 w 138105"/>
                <a:gd name="csY24" fmla="*/ 17473 h 169503"/>
                <a:gd name="csX25" fmla="*/ 54027 w 138105"/>
                <a:gd name="csY25" fmla="*/ 21118 h 169503"/>
                <a:gd name="csX26" fmla="*/ 38591 w 138105"/>
                <a:gd name="csY26" fmla="*/ 31628 h 169503"/>
                <a:gd name="csX27" fmla="*/ 27588 w 138105"/>
                <a:gd name="csY27" fmla="*/ 48378 h 169503"/>
                <a:gd name="csX28" fmla="*/ 21512 w 138105"/>
                <a:gd name="csY28" fmla="*/ 70613 h 169503"/>
                <a:gd name="csX29" fmla="*/ 117218 w 138105"/>
                <a:gd name="csY29" fmla="*/ 70613 h 169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138105" h="169503">
                  <a:moveTo>
                    <a:pt x="21053" y="88348"/>
                  </a:moveTo>
                  <a:cubicBezTo>
                    <a:pt x="21151" y="98267"/>
                    <a:pt x="22465" y="107167"/>
                    <a:pt x="24994" y="115083"/>
                  </a:cubicBezTo>
                  <a:cubicBezTo>
                    <a:pt x="27523" y="122998"/>
                    <a:pt x="31168" y="129698"/>
                    <a:pt x="35898" y="135183"/>
                  </a:cubicBezTo>
                  <a:cubicBezTo>
                    <a:pt x="40627" y="140668"/>
                    <a:pt x="46408" y="144872"/>
                    <a:pt x="53206" y="147762"/>
                  </a:cubicBezTo>
                  <a:cubicBezTo>
                    <a:pt x="60005" y="150652"/>
                    <a:pt x="67690" y="152097"/>
                    <a:pt x="76229" y="152097"/>
                  </a:cubicBezTo>
                  <a:cubicBezTo>
                    <a:pt x="94457" y="152097"/>
                    <a:pt x="111700" y="145725"/>
                    <a:pt x="127957" y="132949"/>
                  </a:cubicBezTo>
                  <a:lnTo>
                    <a:pt x="127957" y="152885"/>
                  </a:lnTo>
                  <a:cubicBezTo>
                    <a:pt x="112455" y="163953"/>
                    <a:pt x="93702" y="169504"/>
                    <a:pt x="71664" y="169504"/>
                  </a:cubicBezTo>
                  <a:cubicBezTo>
                    <a:pt x="60793" y="169504"/>
                    <a:pt x="50940" y="167599"/>
                    <a:pt x="42072" y="163822"/>
                  </a:cubicBezTo>
                  <a:cubicBezTo>
                    <a:pt x="33205" y="160045"/>
                    <a:pt x="25683" y="154527"/>
                    <a:pt x="19443" y="147302"/>
                  </a:cubicBezTo>
                  <a:cubicBezTo>
                    <a:pt x="13236" y="140076"/>
                    <a:pt x="8408" y="131209"/>
                    <a:pt x="5058" y="120666"/>
                  </a:cubicBezTo>
                  <a:cubicBezTo>
                    <a:pt x="1675" y="110123"/>
                    <a:pt x="0" y="98103"/>
                    <a:pt x="0" y="84604"/>
                  </a:cubicBezTo>
                  <a:cubicBezTo>
                    <a:pt x="0" y="72485"/>
                    <a:pt x="1839" y="61253"/>
                    <a:pt x="5551" y="50907"/>
                  </a:cubicBezTo>
                  <a:cubicBezTo>
                    <a:pt x="9229" y="40561"/>
                    <a:pt x="14352" y="31628"/>
                    <a:pt x="20888" y="24107"/>
                  </a:cubicBezTo>
                  <a:cubicBezTo>
                    <a:pt x="27424" y="16553"/>
                    <a:pt x="35175" y="10674"/>
                    <a:pt x="44141" y="6404"/>
                  </a:cubicBezTo>
                  <a:cubicBezTo>
                    <a:pt x="53108" y="2135"/>
                    <a:pt x="62895" y="0"/>
                    <a:pt x="73569" y="0"/>
                  </a:cubicBezTo>
                  <a:cubicBezTo>
                    <a:pt x="84243" y="0"/>
                    <a:pt x="93242" y="1806"/>
                    <a:pt x="101256" y="5452"/>
                  </a:cubicBezTo>
                  <a:cubicBezTo>
                    <a:pt x="109269" y="9098"/>
                    <a:pt x="116002" y="14287"/>
                    <a:pt x="121421" y="21020"/>
                  </a:cubicBezTo>
                  <a:cubicBezTo>
                    <a:pt x="126841" y="27753"/>
                    <a:pt x="130979" y="35996"/>
                    <a:pt x="133836" y="45685"/>
                  </a:cubicBezTo>
                  <a:cubicBezTo>
                    <a:pt x="136694" y="55374"/>
                    <a:pt x="138106" y="66245"/>
                    <a:pt x="138106" y="78265"/>
                  </a:cubicBezTo>
                  <a:lnTo>
                    <a:pt x="138106" y="88381"/>
                  </a:lnTo>
                  <a:lnTo>
                    <a:pt x="21053" y="88381"/>
                  </a:lnTo>
                  <a:close/>
                  <a:moveTo>
                    <a:pt x="117218" y="70613"/>
                  </a:moveTo>
                  <a:cubicBezTo>
                    <a:pt x="116889" y="53732"/>
                    <a:pt x="112882" y="40660"/>
                    <a:pt x="105197" y="31398"/>
                  </a:cubicBezTo>
                  <a:cubicBezTo>
                    <a:pt x="97512" y="22136"/>
                    <a:pt x="86805" y="17473"/>
                    <a:pt x="73076" y="17473"/>
                  </a:cubicBezTo>
                  <a:cubicBezTo>
                    <a:pt x="66212" y="17473"/>
                    <a:pt x="59873" y="18688"/>
                    <a:pt x="54027" y="21118"/>
                  </a:cubicBezTo>
                  <a:cubicBezTo>
                    <a:pt x="48181" y="23549"/>
                    <a:pt x="43025" y="27063"/>
                    <a:pt x="38591" y="31628"/>
                  </a:cubicBezTo>
                  <a:cubicBezTo>
                    <a:pt x="34157" y="36226"/>
                    <a:pt x="30511" y="41809"/>
                    <a:pt x="27588" y="48378"/>
                  </a:cubicBezTo>
                  <a:cubicBezTo>
                    <a:pt x="24698" y="54980"/>
                    <a:pt x="22662" y="62369"/>
                    <a:pt x="21512" y="70613"/>
                  </a:cubicBezTo>
                  <a:lnTo>
                    <a:pt x="117218" y="70613"/>
                  </a:lnTo>
                  <a:close/>
                </a:path>
              </a:pathLst>
            </a:custGeom>
            <a:solidFill>
              <a:srgbClr val="FFFFFF"/>
            </a:solidFill>
            <a:ln w="3282" cap="flat">
              <a:noFill/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792D954-BD95-3BAA-1F93-035B2054A771}"/>
                </a:ext>
              </a:extLst>
            </p:cNvPr>
            <p:cNvSpPr/>
            <p:nvPr/>
          </p:nvSpPr>
          <p:spPr>
            <a:xfrm>
              <a:off x="10773301" y="7375339"/>
              <a:ext cx="145167" cy="243598"/>
            </a:xfrm>
            <a:custGeom>
              <a:avLst/>
              <a:gdLst>
                <a:gd name="csX0" fmla="*/ 124968 w 145167"/>
                <a:gd name="csY0" fmla="*/ 239788 h 243598"/>
                <a:gd name="csX1" fmla="*/ 124968 w 145167"/>
                <a:gd name="csY1" fmla="*/ 211313 h 243598"/>
                <a:gd name="csX2" fmla="*/ 124344 w 145167"/>
                <a:gd name="csY2" fmla="*/ 211313 h 243598"/>
                <a:gd name="csX3" fmla="*/ 101321 w 145167"/>
                <a:gd name="csY3" fmla="*/ 235125 h 243598"/>
                <a:gd name="csX4" fmla="*/ 67394 w 145167"/>
                <a:gd name="csY4" fmla="*/ 243598 h 243598"/>
                <a:gd name="csX5" fmla="*/ 39806 w 145167"/>
                <a:gd name="csY5" fmla="*/ 237982 h 243598"/>
                <a:gd name="csX6" fmla="*/ 18524 w 145167"/>
                <a:gd name="csY6" fmla="*/ 221758 h 243598"/>
                <a:gd name="csX7" fmla="*/ 4828 w 145167"/>
                <a:gd name="csY7" fmla="*/ 196140 h 243598"/>
                <a:gd name="csX8" fmla="*/ 0 w 145167"/>
                <a:gd name="csY8" fmla="*/ 162147 h 243598"/>
                <a:gd name="csX9" fmla="*/ 5288 w 145167"/>
                <a:gd name="csY9" fmla="*/ 126315 h 243598"/>
                <a:gd name="csX10" fmla="*/ 20297 w 145167"/>
                <a:gd name="csY10" fmla="*/ 98464 h 243598"/>
                <a:gd name="csX11" fmla="*/ 43714 w 145167"/>
                <a:gd name="csY11" fmla="*/ 80433 h 243598"/>
                <a:gd name="csX12" fmla="*/ 74160 w 145167"/>
                <a:gd name="csY12" fmla="*/ 74029 h 243598"/>
                <a:gd name="csX13" fmla="*/ 124312 w 145167"/>
                <a:gd name="csY13" fmla="*/ 102011 h 243598"/>
                <a:gd name="csX14" fmla="*/ 124936 w 145167"/>
                <a:gd name="csY14" fmla="*/ 102011 h 243598"/>
                <a:gd name="csX15" fmla="*/ 124936 w 145167"/>
                <a:gd name="csY15" fmla="*/ 0 h 243598"/>
                <a:gd name="csX16" fmla="*/ 145167 w 145167"/>
                <a:gd name="csY16" fmla="*/ 0 h 243598"/>
                <a:gd name="csX17" fmla="*/ 145167 w 145167"/>
                <a:gd name="csY17" fmla="*/ 239788 h 243598"/>
                <a:gd name="csX18" fmla="*/ 124936 w 145167"/>
                <a:gd name="csY18" fmla="*/ 239788 h 243598"/>
                <a:gd name="csX19" fmla="*/ 124968 w 145167"/>
                <a:gd name="csY19" fmla="*/ 142014 h 243598"/>
                <a:gd name="csX20" fmla="*/ 121323 w 145167"/>
                <a:gd name="csY20" fmla="*/ 122243 h 243598"/>
                <a:gd name="csX21" fmla="*/ 111207 w 145167"/>
                <a:gd name="csY21" fmla="*/ 106281 h 243598"/>
                <a:gd name="csX22" fmla="*/ 95639 w 145167"/>
                <a:gd name="csY22" fmla="*/ 95541 h 243598"/>
                <a:gd name="csX23" fmla="*/ 75638 w 145167"/>
                <a:gd name="csY23" fmla="*/ 91600 h 243598"/>
                <a:gd name="csX24" fmla="*/ 53502 w 145167"/>
                <a:gd name="csY24" fmla="*/ 96362 h 243598"/>
                <a:gd name="csX25" fmla="*/ 36193 w 145167"/>
                <a:gd name="csY25" fmla="*/ 110025 h 243598"/>
                <a:gd name="csX26" fmla="*/ 24961 w 145167"/>
                <a:gd name="csY26" fmla="*/ 131767 h 243598"/>
                <a:gd name="csX27" fmla="*/ 20921 w 145167"/>
                <a:gd name="csY27" fmla="*/ 160866 h 243598"/>
                <a:gd name="csX28" fmla="*/ 24567 w 145167"/>
                <a:gd name="csY28" fmla="*/ 188389 h 243598"/>
                <a:gd name="csX29" fmla="*/ 34912 w 145167"/>
                <a:gd name="csY29" fmla="*/ 208949 h 243598"/>
                <a:gd name="csX30" fmla="*/ 50973 w 145167"/>
                <a:gd name="csY30" fmla="*/ 221758 h 243598"/>
                <a:gd name="csX31" fmla="*/ 71697 w 145167"/>
                <a:gd name="csY31" fmla="*/ 226191 h 243598"/>
                <a:gd name="csX32" fmla="*/ 93932 w 145167"/>
                <a:gd name="csY32" fmla="*/ 221758 h 243598"/>
                <a:gd name="csX33" fmla="*/ 110682 w 145167"/>
                <a:gd name="csY33" fmla="*/ 209573 h 243598"/>
                <a:gd name="csX34" fmla="*/ 121290 w 145167"/>
                <a:gd name="csY34" fmla="*/ 191378 h 243598"/>
                <a:gd name="csX35" fmla="*/ 125001 w 145167"/>
                <a:gd name="csY35" fmla="*/ 169077 h 243598"/>
                <a:gd name="csX36" fmla="*/ 125001 w 145167"/>
                <a:gd name="csY36" fmla="*/ 142014 h 2435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45167" h="243598">
                  <a:moveTo>
                    <a:pt x="124968" y="239788"/>
                  </a:moveTo>
                  <a:lnTo>
                    <a:pt x="124968" y="211313"/>
                  </a:lnTo>
                  <a:lnTo>
                    <a:pt x="124344" y="211313"/>
                  </a:lnTo>
                  <a:cubicBezTo>
                    <a:pt x="118958" y="221528"/>
                    <a:pt x="111306" y="229476"/>
                    <a:pt x="101321" y="235125"/>
                  </a:cubicBezTo>
                  <a:cubicBezTo>
                    <a:pt x="91370" y="240774"/>
                    <a:pt x="80039" y="243598"/>
                    <a:pt x="67394" y="243598"/>
                  </a:cubicBezTo>
                  <a:cubicBezTo>
                    <a:pt x="57279" y="243598"/>
                    <a:pt x="48083" y="241726"/>
                    <a:pt x="39806" y="237982"/>
                  </a:cubicBezTo>
                  <a:cubicBezTo>
                    <a:pt x="31530" y="234238"/>
                    <a:pt x="24435" y="228852"/>
                    <a:pt x="18524" y="221758"/>
                  </a:cubicBezTo>
                  <a:cubicBezTo>
                    <a:pt x="12612" y="214696"/>
                    <a:pt x="8047" y="206157"/>
                    <a:pt x="4828" y="196140"/>
                  </a:cubicBezTo>
                  <a:cubicBezTo>
                    <a:pt x="1609" y="186123"/>
                    <a:pt x="0" y="174792"/>
                    <a:pt x="0" y="162147"/>
                  </a:cubicBezTo>
                  <a:cubicBezTo>
                    <a:pt x="0" y="149502"/>
                    <a:pt x="1774" y="137121"/>
                    <a:pt x="5288" y="126315"/>
                  </a:cubicBezTo>
                  <a:cubicBezTo>
                    <a:pt x="8802" y="115510"/>
                    <a:pt x="13827" y="106215"/>
                    <a:pt x="20297" y="98464"/>
                  </a:cubicBezTo>
                  <a:cubicBezTo>
                    <a:pt x="26767" y="90713"/>
                    <a:pt x="34584" y="84703"/>
                    <a:pt x="43714" y="80433"/>
                  </a:cubicBezTo>
                  <a:cubicBezTo>
                    <a:pt x="52845" y="76163"/>
                    <a:pt x="62993" y="74029"/>
                    <a:pt x="74160" y="74029"/>
                  </a:cubicBezTo>
                  <a:cubicBezTo>
                    <a:pt x="97479" y="74029"/>
                    <a:pt x="114163" y="83356"/>
                    <a:pt x="124312" y="102011"/>
                  </a:cubicBezTo>
                  <a:lnTo>
                    <a:pt x="124936" y="102011"/>
                  </a:lnTo>
                  <a:lnTo>
                    <a:pt x="124936" y="0"/>
                  </a:lnTo>
                  <a:lnTo>
                    <a:pt x="145167" y="0"/>
                  </a:lnTo>
                  <a:lnTo>
                    <a:pt x="145167" y="239788"/>
                  </a:lnTo>
                  <a:lnTo>
                    <a:pt x="124936" y="239788"/>
                  </a:lnTo>
                  <a:close/>
                  <a:moveTo>
                    <a:pt x="124968" y="142014"/>
                  </a:moveTo>
                  <a:cubicBezTo>
                    <a:pt x="124968" y="134953"/>
                    <a:pt x="123753" y="128351"/>
                    <a:pt x="121323" y="122243"/>
                  </a:cubicBezTo>
                  <a:cubicBezTo>
                    <a:pt x="118893" y="116134"/>
                    <a:pt x="115510" y="110813"/>
                    <a:pt x="111207" y="106281"/>
                  </a:cubicBezTo>
                  <a:cubicBezTo>
                    <a:pt x="106872" y="101748"/>
                    <a:pt x="101683" y="98168"/>
                    <a:pt x="95639" y="95541"/>
                  </a:cubicBezTo>
                  <a:cubicBezTo>
                    <a:pt x="89563" y="92914"/>
                    <a:pt x="82896" y="91600"/>
                    <a:pt x="75638" y="91600"/>
                  </a:cubicBezTo>
                  <a:cubicBezTo>
                    <a:pt x="67624" y="91600"/>
                    <a:pt x="60234" y="93176"/>
                    <a:pt x="53502" y="96362"/>
                  </a:cubicBezTo>
                  <a:cubicBezTo>
                    <a:pt x="46769" y="99515"/>
                    <a:pt x="40988" y="104080"/>
                    <a:pt x="36193" y="110025"/>
                  </a:cubicBezTo>
                  <a:cubicBezTo>
                    <a:pt x="31398" y="115969"/>
                    <a:pt x="27654" y="123228"/>
                    <a:pt x="24961" y="131767"/>
                  </a:cubicBezTo>
                  <a:cubicBezTo>
                    <a:pt x="22268" y="140306"/>
                    <a:pt x="20921" y="149995"/>
                    <a:pt x="20921" y="160866"/>
                  </a:cubicBezTo>
                  <a:cubicBezTo>
                    <a:pt x="20921" y="171080"/>
                    <a:pt x="22136" y="180277"/>
                    <a:pt x="24567" y="188389"/>
                  </a:cubicBezTo>
                  <a:cubicBezTo>
                    <a:pt x="26997" y="196501"/>
                    <a:pt x="30446" y="203365"/>
                    <a:pt x="34912" y="208949"/>
                  </a:cubicBezTo>
                  <a:cubicBezTo>
                    <a:pt x="39379" y="214532"/>
                    <a:pt x="44732" y="218802"/>
                    <a:pt x="50973" y="221758"/>
                  </a:cubicBezTo>
                  <a:cubicBezTo>
                    <a:pt x="57180" y="224713"/>
                    <a:pt x="64110" y="226191"/>
                    <a:pt x="71697" y="226191"/>
                  </a:cubicBezTo>
                  <a:cubicBezTo>
                    <a:pt x="79908" y="226191"/>
                    <a:pt x="87330" y="224713"/>
                    <a:pt x="93932" y="221758"/>
                  </a:cubicBezTo>
                  <a:cubicBezTo>
                    <a:pt x="100533" y="218802"/>
                    <a:pt x="106116" y="214762"/>
                    <a:pt x="110682" y="209573"/>
                  </a:cubicBezTo>
                  <a:cubicBezTo>
                    <a:pt x="115280" y="204416"/>
                    <a:pt x="118794" y="198340"/>
                    <a:pt x="121290" y="191378"/>
                  </a:cubicBezTo>
                  <a:cubicBezTo>
                    <a:pt x="123753" y="184415"/>
                    <a:pt x="125001" y="176992"/>
                    <a:pt x="125001" y="169077"/>
                  </a:cubicBezTo>
                  <a:lnTo>
                    <a:pt x="125001" y="142014"/>
                  </a:lnTo>
                  <a:close/>
                </a:path>
              </a:pathLst>
            </a:custGeom>
            <a:solidFill>
              <a:srgbClr val="FFFFFF"/>
            </a:solidFill>
            <a:ln w="3282" cap="flat">
              <a:noFill/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D7A684C-C8F0-5408-EB56-4C6671807707}"/>
                </a:ext>
              </a:extLst>
            </p:cNvPr>
            <p:cNvSpPr/>
            <p:nvPr/>
          </p:nvSpPr>
          <p:spPr>
            <a:xfrm>
              <a:off x="11092570" y="7388312"/>
              <a:ext cx="134296" cy="226815"/>
            </a:xfrm>
            <a:custGeom>
              <a:avLst/>
              <a:gdLst>
                <a:gd name="csX0" fmla="*/ 0 w 134296"/>
                <a:gd name="csY0" fmla="*/ 226815 h 226815"/>
                <a:gd name="csX1" fmla="*/ 0 w 134296"/>
                <a:gd name="csY1" fmla="*/ 0 h 226815"/>
                <a:gd name="csX2" fmla="*/ 62008 w 134296"/>
                <a:gd name="csY2" fmla="*/ 0 h 226815"/>
                <a:gd name="csX3" fmla="*/ 87396 w 134296"/>
                <a:gd name="csY3" fmla="*/ 3810 h 226815"/>
                <a:gd name="csX4" fmla="*/ 106708 w 134296"/>
                <a:gd name="csY4" fmla="*/ 14484 h 226815"/>
                <a:gd name="csX5" fmla="*/ 118958 w 134296"/>
                <a:gd name="csY5" fmla="*/ 31004 h 226815"/>
                <a:gd name="csX6" fmla="*/ 123228 w 134296"/>
                <a:gd name="csY6" fmla="*/ 52188 h 226815"/>
                <a:gd name="csX7" fmla="*/ 120535 w 134296"/>
                <a:gd name="csY7" fmla="*/ 70547 h 226815"/>
                <a:gd name="csX8" fmla="*/ 112784 w 134296"/>
                <a:gd name="csY8" fmla="*/ 86115 h 226815"/>
                <a:gd name="csX9" fmla="*/ 100369 w 134296"/>
                <a:gd name="csY9" fmla="*/ 98300 h 226815"/>
                <a:gd name="csX10" fmla="*/ 83685 w 134296"/>
                <a:gd name="csY10" fmla="*/ 106445 h 226815"/>
                <a:gd name="csX11" fmla="*/ 83685 w 134296"/>
                <a:gd name="csY11" fmla="*/ 107069 h 226815"/>
                <a:gd name="csX12" fmla="*/ 104409 w 134296"/>
                <a:gd name="csY12" fmla="*/ 112619 h 226815"/>
                <a:gd name="csX13" fmla="*/ 120370 w 134296"/>
                <a:gd name="csY13" fmla="*/ 124180 h 226815"/>
                <a:gd name="csX14" fmla="*/ 130650 w 134296"/>
                <a:gd name="csY14" fmla="*/ 140865 h 226815"/>
                <a:gd name="csX15" fmla="*/ 134296 w 134296"/>
                <a:gd name="csY15" fmla="*/ 161819 h 226815"/>
                <a:gd name="csX16" fmla="*/ 129074 w 134296"/>
                <a:gd name="csY16" fmla="*/ 188159 h 226815"/>
                <a:gd name="csX17" fmla="*/ 114459 w 134296"/>
                <a:gd name="csY17" fmla="*/ 208719 h 226815"/>
                <a:gd name="csX18" fmla="*/ 92092 w 134296"/>
                <a:gd name="csY18" fmla="*/ 222086 h 226815"/>
                <a:gd name="csX19" fmla="*/ 63453 w 134296"/>
                <a:gd name="csY19" fmla="*/ 226815 h 226815"/>
                <a:gd name="csX20" fmla="*/ 33 w 134296"/>
                <a:gd name="csY20" fmla="*/ 226815 h 226815"/>
                <a:gd name="csX21" fmla="*/ 21053 w 134296"/>
                <a:gd name="csY21" fmla="*/ 19279 h 226815"/>
                <a:gd name="csX22" fmla="*/ 21053 w 134296"/>
                <a:gd name="csY22" fmla="*/ 99778 h 226815"/>
                <a:gd name="csX23" fmla="*/ 50480 w 134296"/>
                <a:gd name="csY23" fmla="*/ 99778 h 226815"/>
                <a:gd name="csX24" fmla="*/ 71368 w 134296"/>
                <a:gd name="csY24" fmla="*/ 96756 h 226815"/>
                <a:gd name="csX25" fmla="*/ 87330 w 134296"/>
                <a:gd name="csY25" fmla="*/ 88053 h 226815"/>
                <a:gd name="csX26" fmla="*/ 97544 w 134296"/>
                <a:gd name="csY26" fmla="*/ 74291 h 226815"/>
                <a:gd name="csX27" fmla="*/ 101091 w 134296"/>
                <a:gd name="csY27" fmla="*/ 56096 h 226815"/>
                <a:gd name="csX28" fmla="*/ 55209 w 134296"/>
                <a:gd name="csY28" fmla="*/ 19246 h 226815"/>
                <a:gd name="csX29" fmla="*/ 21053 w 134296"/>
                <a:gd name="csY29" fmla="*/ 19246 h 226815"/>
                <a:gd name="csX30" fmla="*/ 21053 w 134296"/>
                <a:gd name="csY30" fmla="*/ 118761 h 226815"/>
                <a:gd name="csX31" fmla="*/ 21053 w 134296"/>
                <a:gd name="csY31" fmla="*/ 207635 h 226815"/>
                <a:gd name="csX32" fmla="*/ 60103 w 134296"/>
                <a:gd name="csY32" fmla="*/ 207635 h 226815"/>
                <a:gd name="csX33" fmla="*/ 98760 w 134296"/>
                <a:gd name="csY33" fmla="*/ 195844 h 226815"/>
                <a:gd name="csX34" fmla="*/ 112291 w 134296"/>
                <a:gd name="csY34" fmla="*/ 162377 h 226815"/>
                <a:gd name="csX35" fmla="*/ 52976 w 134296"/>
                <a:gd name="csY35" fmla="*/ 118728 h 226815"/>
                <a:gd name="csX36" fmla="*/ 21020 w 134296"/>
                <a:gd name="csY36" fmla="*/ 118728 h 2268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34296" h="226815">
                  <a:moveTo>
                    <a:pt x="0" y="226815"/>
                  </a:moveTo>
                  <a:lnTo>
                    <a:pt x="0" y="0"/>
                  </a:lnTo>
                  <a:lnTo>
                    <a:pt x="62008" y="0"/>
                  </a:lnTo>
                  <a:cubicBezTo>
                    <a:pt x="71401" y="0"/>
                    <a:pt x="79842" y="1281"/>
                    <a:pt x="87396" y="3810"/>
                  </a:cubicBezTo>
                  <a:cubicBezTo>
                    <a:pt x="94917" y="6339"/>
                    <a:pt x="101354" y="9886"/>
                    <a:pt x="106708" y="14484"/>
                  </a:cubicBezTo>
                  <a:cubicBezTo>
                    <a:pt x="112028" y="19082"/>
                    <a:pt x="116134" y="24567"/>
                    <a:pt x="118958" y="31004"/>
                  </a:cubicBezTo>
                  <a:cubicBezTo>
                    <a:pt x="121816" y="37441"/>
                    <a:pt x="123228" y="44503"/>
                    <a:pt x="123228" y="52188"/>
                  </a:cubicBezTo>
                  <a:cubicBezTo>
                    <a:pt x="123228" y="58724"/>
                    <a:pt x="122341" y="64833"/>
                    <a:pt x="120535" y="70547"/>
                  </a:cubicBezTo>
                  <a:cubicBezTo>
                    <a:pt x="118728" y="76229"/>
                    <a:pt x="116167" y="81418"/>
                    <a:pt x="112784" y="86115"/>
                  </a:cubicBezTo>
                  <a:cubicBezTo>
                    <a:pt x="109401" y="90812"/>
                    <a:pt x="105263" y="94884"/>
                    <a:pt x="100369" y="98300"/>
                  </a:cubicBezTo>
                  <a:cubicBezTo>
                    <a:pt x="95475" y="101716"/>
                    <a:pt x="89892" y="104442"/>
                    <a:pt x="83685" y="106445"/>
                  </a:cubicBezTo>
                  <a:lnTo>
                    <a:pt x="83685" y="107069"/>
                  </a:lnTo>
                  <a:cubicBezTo>
                    <a:pt x="91271" y="107824"/>
                    <a:pt x="98168" y="109664"/>
                    <a:pt x="104409" y="112619"/>
                  </a:cubicBezTo>
                  <a:cubicBezTo>
                    <a:pt x="110616" y="115575"/>
                    <a:pt x="115969" y="119418"/>
                    <a:pt x="120370" y="124180"/>
                  </a:cubicBezTo>
                  <a:cubicBezTo>
                    <a:pt x="124804" y="128943"/>
                    <a:pt x="128220" y="134493"/>
                    <a:pt x="130650" y="140865"/>
                  </a:cubicBezTo>
                  <a:cubicBezTo>
                    <a:pt x="133081" y="147236"/>
                    <a:pt x="134296" y="154232"/>
                    <a:pt x="134296" y="161819"/>
                  </a:cubicBezTo>
                  <a:cubicBezTo>
                    <a:pt x="134296" y="171409"/>
                    <a:pt x="132555" y="180178"/>
                    <a:pt x="129074" y="188159"/>
                  </a:cubicBezTo>
                  <a:cubicBezTo>
                    <a:pt x="125593" y="196107"/>
                    <a:pt x="120732" y="202971"/>
                    <a:pt x="114459" y="208719"/>
                  </a:cubicBezTo>
                  <a:cubicBezTo>
                    <a:pt x="108186" y="214466"/>
                    <a:pt x="100730" y="218933"/>
                    <a:pt x="92092" y="222086"/>
                  </a:cubicBezTo>
                  <a:cubicBezTo>
                    <a:pt x="83455" y="225239"/>
                    <a:pt x="73897" y="226815"/>
                    <a:pt x="63453" y="226815"/>
                  </a:cubicBezTo>
                  <a:lnTo>
                    <a:pt x="33" y="226815"/>
                  </a:lnTo>
                  <a:close/>
                  <a:moveTo>
                    <a:pt x="21053" y="19279"/>
                  </a:moveTo>
                  <a:lnTo>
                    <a:pt x="21053" y="99778"/>
                  </a:lnTo>
                  <a:lnTo>
                    <a:pt x="50480" y="99778"/>
                  </a:lnTo>
                  <a:cubicBezTo>
                    <a:pt x="58165" y="99778"/>
                    <a:pt x="65128" y="98792"/>
                    <a:pt x="71368" y="96756"/>
                  </a:cubicBezTo>
                  <a:cubicBezTo>
                    <a:pt x="77576" y="94753"/>
                    <a:pt x="82929" y="91863"/>
                    <a:pt x="87330" y="88053"/>
                  </a:cubicBezTo>
                  <a:cubicBezTo>
                    <a:pt x="91731" y="84243"/>
                    <a:pt x="95147" y="79678"/>
                    <a:pt x="97544" y="74291"/>
                  </a:cubicBezTo>
                  <a:cubicBezTo>
                    <a:pt x="99909" y="68905"/>
                    <a:pt x="101091" y="62862"/>
                    <a:pt x="101091" y="56096"/>
                  </a:cubicBezTo>
                  <a:cubicBezTo>
                    <a:pt x="101091" y="31530"/>
                    <a:pt x="85787" y="19246"/>
                    <a:pt x="55209" y="19246"/>
                  </a:cubicBezTo>
                  <a:lnTo>
                    <a:pt x="21053" y="19246"/>
                  </a:lnTo>
                  <a:close/>
                  <a:moveTo>
                    <a:pt x="21053" y="118761"/>
                  </a:moveTo>
                  <a:lnTo>
                    <a:pt x="21053" y="207635"/>
                  </a:lnTo>
                  <a:lnTo>
                    <a:pt x="60103" y="207635"/>
                  </a:lnTo>
                  <a:cubicBezTo>
                    <a:pt x="76853" y="207635"/>
                    <a:pt x="89761" y="203694"/>
                    <a:pt x="98760" y="195844"/>
                  </a:cubicBezTo>
                  <a:cubicBezTo>
                    <a:pt x="107759" y="187995"/>
                    <a:pt x="112291" y="176828"/>
                    <a:pt x="112291" y="162377"/>
                  </a:cubicBezTo>
                  <a:cubicBezTo>
                    <a:pt x="112291" y="133278"/>
                    <a:pt x="92519" y="118728"/>
                    <a:pt x="52976" y="118728"/>
                  </a:cubicBezTo>
                  <a:lnTo>
                    <a:pt x="21020" y="118728"/>
                  </a:lnTo>
                  <a:close/>
                </a:path>
              </a:pathLst>
            </a:custGeom>
            <a:solidFill>
              <a:srgbClr val="FFFFFF"/>
            </a:solidFill>
            <a:ln w="3282" cap="flat">
              <a:noFill/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DE98C5-7332-A636-83A7-7B52C1DEC855}"/>
                </a:ext>
              </a:extLst>
            </p:cNvPr>
            <p:cNvSpPr/>
            <p:nvPr/>
          </p:nvSpPr>
          <p:spPr>
            <a:xfrm>
              <a:off x="11261680" y="7453177"/>
              <a:ext cx="147104" cy="238014"/>
            </a:xfrm>
            <a:custGeom>
              <a:avLst/>
              <a:gdLst>
                <a:gd name="csX0" fmla="*/ 70383 w 147104"/>
                <a:gd name="csY0" fmla="*/ 191345 h 238014"/>
                <a:gd name="csX1" fmla="*/ 48542 w 147104"/>
                <a:gd name="csY1" fmla="*/ 226553 h 238014"/>
                <a:gd name="csX2" fmla="*/ 18655 w 147104"/>
                <a:gd name="csY2" fmla="*/ 238015 h 238014"/>
                <a:gd name="csX3" fmla="*/ 3941 w 147104"/>
                <a:gd name="csY3" fmla="*/ 235946 h 238014"/>
                <a:gd name="csX4" fmla="*/ 3941 w 147104"/>
                <a:gd name="csY4" fmla="*/ 216962 h 238014"/>
                <a:gd name="csX5" fmla="*/ 10970 w 147104"/>
                <a:gd name="csY5" fmla="*/ 218867 h 238014"/>
                <a:gd name="csX6" fmla="*/ 18162 w 147104"/>
                <a:gd name="csY6" fmla="*/ 219491 h 238014"/>
                <a:gd name="csX7" fmla="*/ 35471 w 147104"/>
                <a:gd name="csY7" fmla="*/ 213251 h 238014"/>
                <a:gd name="csX8" fmla="*/ 48214 w 147104"/>
                <a:gd name="csY8" fmla="*/ 194366 h 238014"/>
                <a:gd name="csX9" fmla="*/ 62304 w 147104"/>
                <a:gd name="csY9" fmla="*/ 161162 h 238014"/>
                <a:gd name="csX10" fmla="*/ 0 w 147104"/>
                <a:gd name="csY10" fmla="*/ 0 h 238014"/>
                <a:gd name="csX11" fmla="*/ 22465 w 147104"/>
                <a:gd name="csY11" fmla="*/ 0 h 238014"/>
                <a:gd name="csX12" fmla="*/ 68807 w 147104"/>
                <a:gd name="csY12" fmla="*/ 128286 h 238014"/>
                <a:gd name="csX13" fmla="*/ 70613 w 147104"/>
                <a:gd name="csY13" fmla="*/ 134066 h 238014"/>
                <a:gd name="csX14" fmla="*/ 72288 w 147104"/>
                <a:gd name="csY14" fmla="*/ 140471 h 238014"/>
                <a:gd name="csX15" fmla="*/ 73076 w 147104"/>
                <a:gd name="csY15" fmla="*/ 140471 h 238014"/>
                <a:gd name="csX16" fmla="*/ 74587 w 147104"/>
                <a:gd name="csY16" fmla="*/ 135019 h 238014"/>
                <a:gd name="csX17" fmla="*/ 76558 w 147104"/>
                <a:gd name="csY17" fmla="*/ 128943 h 238014"/>
                <a:gd name="csX18" fmla="*/ 125757 w 147104"/>
                <a:gd name="csY18" fmla="*/ 33 h 238014"/>
                <a:gd name="csX19" fmla="*/ 147105 w 147104"/>
                <a:gd name="csY19" fmla="*/ 33 h 238014"/>
                <a:gd name="csX20" fmla="*/ 70416 w 147104"/>
                <a:gd name="csY20" fmla="*/ 191410 h 23801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147104" h="238014">
                  <a:moveTo>
                    <a:pt x="70383" y="191345"/>
                  </a:moveTo>
                  <a:cubicBezTo>
                    <a:pt x="64044" y="207175"/>
                    <a:pt x="56786" y="218900"/>
                    <a:pt x="48542" y="226553"/>
                  </a:cubicBezTo>
                  <a:cubicBezTo>
                    <a:pt x="40331" y="234205"/>
                    <a:pt x="30347" y="238015"/>
                    <a:pt x="18655" y="238015"/>
                  </a:cubicBezTo>
                  <a:cubicBezTo>
                    <a:pt x="12842" y="238015"/>
                    <a:pt x="7948" y="237325"/>
                    <a:pt x="3941" y="235946"/>
                  </a:cubicBezTo>
                  <a:lnTo>
                    <a:pt x="3941" y="216962"/>
                  </a:lnTo>
                  <a:cubicBezTo>
                    <a:pt x="6273" y="217816"/>
                    <a:pt x="8605" y="218440"/>
                    <a:pt x="10970" y="218867"/>
                  </a:cubicBezTo>
                  <a:cubicBezTo>
                    <a:pt x="13334" y="219294"/>
                    <a:pt x="15732" y="219491"/>
                    <a:pt x="18162" y="219491"/>
                  </a:cubicBezTo>
                  <a:cubicBezTo>
                    <a:pt x="24797" y="219491"/>
                    <a:pt x="30577" y="217422"/>
                    <a:pt x="35471" y="213251"/>
                  </a:cubicBezTo>
                  <a:cubicBezTo>
                    <a:pt x="40364" y="209080"/>
                    <a:pt x="44634" y="202774"/>
                    <a:pt x="48214" y="194366"/>
                  </a:cubicBezTo>
                  <a:lnTo>
                    <a:pt x="62304" y="161162"/>
                  </a:lnTo>
                  <a:lnTo>
                    <a:pt x="0" y="0"/>
                  </a:lnTo>
                  <a:lnTo>
                    <a:pt x="22465" y="0"/>
                  </a:lnTo>
                  <a:lnTo>
                    <a:pt x="68807" y="128286"/>
                  </a:lnTo>
                  <a:cubicBezTo>
                    <a:pt x="69431" y="129961"/>
                    <a:pt x="70055" y="131898"/>
                    <a:pt x="70613" y="134066"/>
                  </a:cubicBezTo>
                  <a:cubicBezTo>
                    <a:pt x="71204" y="136234"/>
                    <a:pt x="71762" y="138369"/>
                    <a:pt x="72288" y="140471"/>
                  </a:cubicBezTo>
                  <a:lnTo>
                    <a:pt x="73076" y="140471"/>
                  </a:lnTo>
                  <a:cubicBezTo>
                    <a:pt x="73602" y="138664"/>
                    <a:pt x="74094" y="136858"/>
                    <a:pt x="74587" y="135019"/>
                  </a:cubicBezTo>
                  <a:cubicBezTo>
                    <a:pt x="75047" y="133179"/>
                    <a:pt x="75704" y="131143"/>
                    <a:pt x="76558" y="128943"/>
                  </a:cubicBezTo>
                  <a:lnTo>
                    <a:pt x="125757" y="33"/>
                  </a:lnTo>
                  <a:lnTo>
                    <a:pt x="147105" y="33"/>
                  </a:lnTo>
                  <a:lnTo>
                    <a:pt x="70416" y="191410"/>
                  </a:lnTo>
                  <a:close/>
                </a:path>
              </a:pathLst>
            </a:custGeom>
            <a:solidFill>
              <a:srgbClr val="FFFFFF"/>
            </a:solidFill>
            <a:ln w="3282" cap="flat">
              <a:noFill/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7" name="Graphic 75">
            <a:extLst>
              <a:ext uri="{FF2B5EF4-FFF2-40B4-BE49-F238E27FC236}">
                <a16:creationId xmlns:a16="http://schemas.microsoft.com/office/drawing/2014/main" id="{BB2F39C1-48BF-B657-2619-F99BD08E765D}"/>
              </a:ext>
            </a:extLst>
          </p:cNvPr>
          <p:cNvGrpSpPr/>
          <p:nvPr/>
        </p:nvGrpSpPr>
        <p:grpSpPr>
          <a:xfrm>
            <a:off x="8171056" y="7364184"/>
            <a:ext cx="2141542" cy="306647"/>
            <a:chOff x="11663484" y="7270668"/>
            <a:chExt cx="3195562" cy="457572"/>
          </a:xfrm>
          <a:solidFill>
            <a:srgbClr val="FFFFFF"/>
          </a:solidFill>
        </p:grpSpPr>
        <p:grpSp>
          <p:nvGrpSpPr>
            <p:cNvPr id="18" name="Graphic 75">
              <a:extLst>
                <a:ext uri="{FF2B5EF4-FFF2-40B4-BE49-F238E27FC236}">
                  <a16:creationId xmlns:a16="http://schemas.microsoft.com/office/drawing/2014/main" id="{99BC2A0E-4CD5-EEC9-FA6C-B594673D1F2C}"/>
                </a:ext>
              </a:extLst>
            </p:cNvPr>
            <p:cNvGrpSpPr/>
            <p:nvPr/>
          </p:nvGrpSpPr>
          <p:grpSpPr>
            <a:xfrm>
              <a:off x="12248663" y="7347027"/>
              <a:ext cx="2610383" cy="305095"/>
              <a:chOff x="12248663" y="7347027"/>
              <a:chExt cx="2610383" cy="305095"/>
            </a:xfrm>
            <a:solidFill>
              <a:srgbClr val="FFFFFF"/>
            </a:solidFill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9727A62-4807-BE48-749F-4E4AF175A218}"/>
                  </a:ext>
                </a:extLst>
              </p:cNvPr>
              <p:cNvSpPr/>
              <p:nvPr/>
            </p:nvSpPr>
            <p:spPr>
              <a:xfrm>
                <a:off x="12248663" y="7363337"/>
                <a:ext cx="229170" cy="284374"/>
              </a:xfrm>
              <a:custGeom>
                <a:avLst/>
                <a:gdLst>
                  <a:gd name="csX0" fmla="*/ 229169 w 229170"/>
                  <a:gd name="csY0" fmla="*/ 19031 h 284374"/>
                  <a:gd name="csX1" fmla="*/ 222699 w 229170"/>
                  <a:gd name="csY1" fmla="*/ 5434 h 284374"/>
                  <a:gd name="csX2" fmla="*/ 208051 w 229170"/>
                  <a:gd name="csY2" fmla="*/ 15 h 284374"/>
                  <a:gd name="csX3" fmla="*/ 34179 w 229170"/>
                  <a:gd name="csY3" fmla="*/ 15 h 284374"/>
                  <a:gd name="csX4" fmla="*/ 20154 w 229170"/>
                  <a:gd name="csY4" fmla="*/ 5105 h 284374"/>
                  <a:gd name="csX5" fmla="*/ 14735 w 229170"/>
                  <a:gd name="csY5" fmla="*/ 18308 h 284374"/>
                  <a:gd name="csX6" fmla="*/ 20154 w 229170"/>
                  <a:gd name="csY6" fmla="*/ 31708 h 284374"/>
                  <a:gd name="csX7" fmla="*/ 34179 w 229170"/>
                  <a:gd name="csY7" fmla="*/ 36996 h 284374"/>
                  <a:gd name="csX8" fmla="*/ 170248 w 229170"/>
                  <a:gd name="csY8" fmla="*/ 36996 h 284374"/>
                  <a:gd name="csX9" fmla="*/ 4488 w 229170"/>
                  <a:gd name="csY9" fmla="*/ 253105 h 284374"/>
                  <a:gd name="csX10" fmla="*/ 5835 w 229170"/>
                  <a:gd name="csY10" fmla="*/ 278492 h 284374"/>
                  <a:gd name="csX11" fmla="*/ 20253 w 229170"/>
                  <a:gd name="csY11" fmla="*/ 284371 h 284374"/>
                  <a:gd name="csX12" fmla="*/ 205489 w 229170"/>
                  <a:gd name="csY12" fmla="*/ 284371 h 284374"/>
                  <a:gd name="csX13" fmla="*/ 219283 w 229170"/>
                  <a:gd name="csY13" fmla="*/ 279084 h 284374"/>
                  <a:gd name="csX14" fmla="*/ 224998 w 229170"/>
                  <a:gd name="csY14" fmla="*/ 265684 h 284374"/>
                  <a:gd name="csX15" fmla="*/ 219579 w 229170"/>
                  <a:gd name="csY15" fmla="*/ 252481 h 284374"/>
                  <a:gd name="csX16" fmla="*/ 205555 w 229170"/>
                  <a:gd name="csY16" fmla="*/ 247423 h 284374"/>
                  <a:gd name="csX17" fmla="*/ 58942 w 229170"/>
                  <a:gd name="csY17" fmla="*/ 247423 h 284374"/>
                  <a:gd name="csX18" fmla="*/ 224702 w 229170"/>
                  <a:gd name="csY18" fmla="*/ 31314 h 284374"/>
                  <a:gd name="csX19" fmla="*/ 229169 w 229170"/>
                  <a:gd name="csY19" fmla="*/ 19031 h 2843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</a:cxnLst>
                <a:rect l="l" t="t" r="r" b="b"/>
                <a:pathLst>
                  <a:path w="229170" h="284374">
                    <a:moveTo>
                      <a:pt x="229169" y="19031"/>
                    </a:moveTo>
                    <a:cubicBezTo>
                      <a:pt x="229235" y="13743"/>
                      <a:pt x="226837" y="8718"/>
                      <a:pt x="222699" y="5434"/>
                    </a:cubicBezTo>
                    <a:cubicBezTo>
                      <a:pt x="218626" y="1919"/>
                      <a:pt x="213437" y="-18"/>
                      <a:pt x="208051" y="15"/>
                    </a:cubicBezTo>
                    <a:lnTo>
                      <a:pt x="34179" y="15"/>
                    </a:lnTo>
                    <a:cubicBezTo>
                      <a:pt x="29022" y="-182"/>
                      <a:pt x="23997" y="1624"/>
                      <a:pt x="20154" y="5105"/>
                    </a:cubicBezTo>
                    <a:cubicBezTo>
                      <a:pt x="16509" y="8521"/>
                      <a:pt x="14538" y="13349"/>
                      <a:pt x="14735" y="18308"/>
                    </a:cubicBezTo>
                    <a:cubicBezTo>
                      <a:pt x="14571" y="23333"/>
                      <a:pt x="16542" y="28194"/>
                      <a:pt x="20154" y="31708"/>
                    </a:cubicBezTo>
                    <a:cubicBezTo>
                      <a:pt x="23931" y="35288"/>
                      <a:pt x="28989" y="37193"/>
                      <a:pt x="34179" y="36996"/>
                    </a:cubicBezTo>
                    <a:lnTo>
                      <a:pt x="170248" y="36996"/>
                    </a:lnTo>
                    <a:lnTo>
                      <a:pt x="4488" y="253105"/>
                    </a:lnTo>
                    <a:cubicBezTo>
                      <a:pt x="-1982" y="260560"/>
                      <a:pt x="-1391" y="271792"/>
                      <a:pt x="5835" y="278492"/>
                    </a:cubicBezTo>
                    <a:cubicBezTo>
                      <a:pt x="9612" y="282368"/>
                      <a:pt x="14834" y="284470"/>
                      <a:pt x="20253" y="284371"/>
                    </a:cubicBezTo>
                    <a:lnTo>
                      <a:pt x="205489" y="284371"/>
                    </a:lnTo>
                    <a:cubicBezTo>
                      <a:pt x="210613" y="284470"/>
                      <a:pt x="215539" y="282565"/>
                      <a:pt x="219283" y="279084"/>
                    </a:cubicBezTo>
                    <a:cubicBezTo>
                      <a:pt x="223027" y="275668"/>
                      <a:pt x="225129" y="270774"/>
                      <a:pt x="224998" y="265684"/>
                    </a:cubicBezTo>
                    <a:cubicBezTo>
                      <a:pt x="225195" y="260691"/>
                      <a:pt x="223224" y="255863"/>
                      <a:pt x="219579" y="252481"/>
                    </a:cubicBezTo>
                    <a:cubicBezTo>
                      <a:pt x="215736" y="249032"/>
                      <a:pt x="210711" y="247226"/>
                      <a:pt x="205555" y="247423"/>
                    </a:cubicBezTo>
                    <a:lnTo>
                      <a:pt x="58942" y="247423"/>
                    </a:lnTo>
                    <a:lnTo>
                      <a:pt x="224702" y="31314"/>
                    </a:lnTo>
                    <a:cubicBezTo>
                      <a:pt x="227395" y="27767"/>
                      <a:pt x="228972" y="23497"/>
                      <a:pt x="229169" y="190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858C9EE-47E1-EBA8-1132-D35E0698EC8E}"/>
                  </a:ext>
                </a:extLst>
              </p:cNvPr>
              <p:cNvSpPr/>
              <p:nvPr/>
            </p:nvSpPr>
            <p:spPr>
              <a:xfrm>
                <a:off x="12517227" y="7429936"/>
                <a:ext cx="199802" cy="221906"/>
              </a:xfrm>
              <a:custGeom>
                <a:avLst/>
                <a:gdLst>
                  <a:gd name="csX0" fmla="*/ 149092 w 199802"/>
                  <a:gd name="csY0" fmla="*/ 13389 h 221906"/>
                  <a:gd name="csX1" fmla="*/ 51022 w 199802"/>
                  <a:gd name="csY1" fmla="*/ 13783 h 221906"/>
                  <a:gd name="csX2" fmla="*/ 14074 w 199802"/>
                  <a:gd name="csY2" fmla="*/ 53359 h 221906"/>
                  <a:gd name="csX3" fmla="*/ 50 w 199802"/>
                  <a:gd name="csY3" fmla="*/ 113298 h 221906"/>
                  <a:gd name="csX4" fmla="*/ 13581 w 199802"/>
                  <a:gd name="csY4" fmla="*/ 169361 h 221906"/>
                  <a:gd name="csX5" fmla="*/ 52172 w 199802"/>
                  <a:gd name="csY5" fmla="*/ 207952 h 221906"/>
                  <a:gd name="csX6" fmla="*/ 110042 w 199802"/>
                  <a:gd name="csY6" fmla="*/ 221746 h 221906"/>
                  <a:gd name="csX7" fmla="*/ 149848 w 199802"/>
                  <a:gd name="csY7" fmla="*/ 213634 h 221906"/>
                  <a:gd name="csX8" fmla="*/ 181114 w 199802"/>
                  <a:gd name="csY8" fmla="*/ 193731 h 221906"/>
                  <a:gd name="csX9" fmla="*/ 189227 w 199802"/>
                  <a:gd name="csY9" fmla="*/ 178294 h 221906"/>
                  <a:gd name="csX10" fmla="*/ 184563 w 199802"/>
                  <a:gd name="csY10" fmla="*/ 166898 h 221906"/>
                  <a:gd name="csX11" fmla="*/ 173002 w 199802"/>
                  <a:gd name="csY11" fmla="*/ 162004 h 221906"/>
                  <a:gd name="csX12" fmla="*/ 161211 w 199802"/>
                  <a:gd name="csY12" fmla="*/ 165650 h 221906"/>
                  <a:gd name="csX13" fmla="*/ 139666 w 199802"/>
                  <a:gd name="csY13" fmla="*/ 180298 h 221906"/>
                  <a:gd name="csX14" fmla="*/ 108005 w 199802"/>
                  <a:gd name="csY14" fmla="*/ 186013 h 221906"/>
                  <a:gd name="csX15" fmla="*/ 59890 w 199802"/>
                  <a:gd name="csY15" fmla="*/ 168113 h 221906"/>
                  <a:gd name="csX16" fmla="*/ 37327 w 199802"/>
                  <a:gd name="csY16" fmla="*/ 120589 h 221906"/>
                  <a:gd name="csX17" fmla="*/ 180326 w 199802"/>
                  <a:gd name="csY17" fmla="*/ 120589 h 221906"/>
                  <a:gd name="csX18" fmla="*/ 193693 w 199802"/>
                  <a:gd name="csY18" fmla="*/ 115498 h 221906"/>
                  <a:gd name="csX19" fmla="*/ 199802 w 199802"/>
                  <a:gd name="csY19" fmla="*/ 103083 h 221906"/>
                  <a:gd name="csX20" fmla="*/ 185548 w 199802"/>
                  <a:gd name="csY20" fmla="*/ 50271 h 221906"/>
                  <a:gd name="csX21" fmla="*/ 148994 w 199802"/>
                  <a:gd name="csY21" fmla="*/ 13290 h 221906"/>
                  <a:gd name="csX22" fmla="*/ 149092 w 199802"/>
                  <a:gd name="csY22" fmla="*/ 13356 h 221906"/>
                  <a:gd name="csX23" fmla="*/ 158847 w 199802"/>
                  <a:gd name="csY23" fmla="*/ 88140 h 221906"/>
                  <a:gd name="csX24" fmla="*/ 39002 w 199802"/>
                  <a:gd name="csY24" fmla="*/ 88140 h 221906"/>
                  <a:gd name="csX25" fmla="*/ 100353 w 199802"/>
                  <a:gd name="csY25" fmla="*/ 35755 h 221906"/>
                  <a:gd name="csX26" fmla="*/ 139568 w 199802"/>
                  <a:gd name="csY26" fmla="*/ 49549 h 221906"/>
                  <a:gd name="csX27" fmla="*/ 158880 w 199802"/>
                  <a:gd name="csY27" fmla="*/ 84888 h 221906"/>
                  <a:gd name="csX28" fmla="*/ 158880 w 199802"/>
                  <a:gd name="csY28" fmla="*/ 88140 h 221906"/>
                  <a:gd name="csX29" fmla="*/ 158880 w 199802"/>
                  <a:gd name="csY29" fmla="*/ 88140 h 2219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</a:cxnLst>
                <a:rect l="l" t="t" r="r" b="b"/>
                <a:pathLst>
                  <a:path w="199802" h="221906">
                    <a:moveTo>
                      <a:pt x="149092" y="13389"/>
                    </a:moveTo>
                    <a:cubicBezTo>
                      <a:pt x="118844" y="-4610"/>
                      <a:pt x="81107" y="-4445"/>
                      <a:pt x="51022" y="13783"/>
                    </a:cubicBezTo>
                    <a:cubicBezTo>
                      <a:pt x="35356" y="23406"/>
                      <a:pt x="22580" y="37069"/>
                      <a:pt x="14074" y="53359"/>
                    </a:cubicBezTo>
                    <a:cubicBezTo>
                      <a:pt x="4418" y="71850"/>
                      <a:pt x="-410" y="92442"/>
                      <a:pt x="50" y="113298"/>
                    </a:cubicBezTo>
                    <a:cubicBezTo>
                      <a:pt x="-541" y="132872"/>
                      <a:pt x="4155" y="152217"/>
                      <a:pt x="13581" y="169361"/>
                    </a:cubicBezTo>
                    <a:cubicBezTo>
                      <a:pt x="22449" y="185684"/>
                      <a:pt x="35849" y="199084"/>
                      <a:pt x="52172" y="207952"/>
                    </a:cubicBezTo>
                    <a:cubicBezTo>
                      <a:pt x="69973" y="217444"/>
                      <a:pt x="89876" y="222173"/>
                      <a:pt x="110042" y="221746"/>
                    </a:cubicBezTo>
                    <a:cubicBezTo>
                      <a:pt x="123803" y="222633"/>
                      <a:pt x="137564" y="219841"/>
                      <a:pt x="149848" y="213634"/>
                    </a:cubicBezTo>
                    <a:cubicBezTo>
                      <a:pt x="161474" y="209101"/>
                      <a:pt x="172083" y="202336"/>
                      <a:pt x="181114" y="193731"/>
                    </a:cubicBezTo>
                    <a:cubicBezTo>
                      <a:pt x="186041" y="190085"/>
                      <a:pt x="189030" y="184403"/>
                      <a:pt x="189227" y="178294"/>
                    </a:cubicBezTo>
                    <a:cubicBezTo>
                      <a:pt x="189522" y="173992"/>
                      <a:pt x="187814" y="169755"/>
                      <a:pt x="184563" y="166898"/>
                    </a:cubicBezTo>
                    <a:cubicBezTo>
                      <a:pt x="181574" y="163712"/>
                      <a:pt x="177370" y="161939"/>
                      <a:pt x="173002" y="162004"/>
                    </a:cubicBezTo>
                    <a:cubicBezTo>
                      <a:pt x="168798" y="162004"/>
                      <a:pt x="164693" y="163252"/>
                      <a:pt x="161211" y="165650"/>
                    </a:cubicBezTo>
                    <a:cubicBezTo>
                      <a:pt x="154873" y="171693"/>
                      <a:pt x="147614" y="176619"/>
                      <a:pt x="139666" y="180298"/>
                    </a:cubicBezTo>
                    <a:cubicBezTo>
                      <a:pt x="129649" y="184436"/>
                      <a:pt x="118844" y="186407"/>
                      <a:pt x="108005" y="186013"/>
                    </a:cubicBezTo>
                    <a:cubicBezTo>
                      <a:pt x="90270" y="186440"/>
                      <a:pt x="73027" y="180035"/>
                      <a:pt x="59890" y="168113"/>
                    </a:cubicBezTo>
                    <a:cubicBezTo>
                      <a:pt x="46556" y="155764"/>
                      <a:pt x="38476" y="138751"/>
                      <a:pt x="37327" y="120589"/>
                    </a:cubicBezTo>
                    <a:lnTo>
                      <a:pt x="180326" y="120589"/>
                    </a:lnTo>
                    <a:cubicBezTo>
                      <a:pt x="185286" y="120655"/>
                      <a:pt x="190048" y="118848"/>
                      <a:pt x="193693" y="115498"/>
                    </a:cubicBezTo>
                    <a:cubicBezTo>
                      <a:pt x="197372" y="112378"/>
                      <a:pt x="199572" y="107879"/>
                      <a:pt x="199802" y="103083"/>
                    </a:cubicBezTo>
                    <a:cubicBezTo>
                      <a:pt x="199802" y="84527"/>
                      <a:pt x="194876" y="66332"/>
                      <a:pt x="185548" y="50271"/>
                    </a:cubicBezTo>
                    <a:cubicBezTo>
                      <a:pt x="176746" y="34999"/>
                      <a:pt x="164167" y="22256"/>
                      <a:pt x="148994" y="13290"/>
                    </a:cubicBezTo>
                    <a:lnTo>
                      <a:pt x="149092" y="13356"/>
                    </a:lnTo>
                    <a:close/>
                    <a:moveTo>
                      <a:pt x="158847" y="88140"/>
                    </a:moveTo>
                    <a:lnTo>
                      <a:pt x="39002" y="88140"/>
                    </a:lnTo>
                    <a:cubicBezTo>
                      <a:pt x="42516" y="57267"/>
                      <a:pt x="69316" y="34375"/>
                      <a:pt x="100353" y="35755"/>
                    </a:cubicBezTo>
                    <a:cubicBezTo>
                      <a:pt x="114640" y="35558"/>
                      <a:pt x="128532" y="40451"/>
                      <a:pt x="139568" y="49549"/>
                    </a:cubicBezTo>
                    <a:cubicBezTo>
                      <a:pt x="150702" y="58088"/>
                      <a:pt x="157697" y="70897"/>
                      <a:pt x="158880" y="84888"/>
                    </a:cubicBezTo>
                    <a:lnTo>
                      <a:pt x="158880" y="88140"/>
                    </a:lnTo>
                    <a:lnTo>
                      <a:pt x="158880" y="88140"/>
                    </a:ln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E75B5E4-C22C-43FF-C011-8051AFC8C69F}"/>
                  </a:ext>
                </a:extLst>
              </p:cNvPr>
              <p:cNvSpPr/>
              <p:nvPr/>
            </p:nvSpPr>
            <p:spPr>
              <a:xfrm>
                <a:off x="12760185" y="7429988"/>
                <a:ext cx="205030" cy="221831"/>
              </a:xfrm>
              <a:custGeom>
                <a:avLst/>
                <a:gdLst>
                  <a:gd name="csX0" fmla="*/ 185597 w 205030"/>
                  <a:gd name="csY0" fmla="*/ 2006 h 221831"/>
                  <a:gd name="csX1" fmla="*/ 171803 w 205030"/>
                  <a:gd name="csY1" fmla="*/ 7720 h 221831"/>
                  <a:gd name="csX2" fmla="*/ 166515 w 205030"/>
                  <a:gd name="csY2" fmla="*/ 21942 h 221831"/>
                  <a:gd name="csX3" fmla="*/ 166515 w 205030"/>
                  <a:gd name="csY3" fmla="*/ 31663 h 221831"/>
                  <a:gd name="csX4" fmla="*/ 137088 w 205030"/>
                  <a:gd name="csY4" fmla="*/ 8936 h 221831"/>
                  <a:gd name="csX5" fmla="*/ 97118 w 205030"/>
                  <a:gd name="csY5" fmla="*/ 2 h 221831"/>
                  <a:gd name="csX6" fmla="*/ 12809 w 205030"/>
                  <a:gd name="csY6" fmla="*/ 53832 h 221831"/>
                  <a:gd name="csX7" fmla="*/ 12809 w 205030"/>
                  <a:gd name="csY7" fmla="*/ 167963 h 221831"/>
                  <a:gd name="csX8" fmla="*/ 48115 w 205030"/>
                  <a:gd name="csY8" fmla="*/ 207539 h 221831"/>
                  <a:gd name="csX9" fmla="*/ 98300 w 205030"/>
                  <a:gd name="csY9" fmla="*/ 221760 h 221831"/>
                  <a:gd name="csX10" fmla="*/ 137712 w 205030"/>
                  <a:gd name="csY10" fmla="*/ 211808 h 221831"/>
                  <a:gd name="csX11" fmla="*/ 166515 w 205030"/>
                  <a:gd name="csY11" fmla="*/ 187669 h 221831"/>
                  <a:gd name="csX12" fmla="*/ 166515 w 205030"/>
                  <a:gd name="csY12" fmla="*/ 198211 h 221831"/>
                  <a:gd name="csX13" fmla="*/ 171803 w 205030"/>
                  <a:gd name="csY13" fmla="*/ 212235 h 221831"/>
                  <a:gd name="csX14" fmla="*/ 185597 w 205030"/>
                  <a:gd name="csY14" fmla="*/ 217654 h 221831"/>
                  <a:gd name="csX15" fmla="*/ 199588 w 205030"/>
                  <a:gd name="csY15" fmla="*/ 211940 h 221831"/>
                  <a:gd name="csX16" fmla="*/ 205008 w 205030"/>
                  <a:gd name="csY16" fmla="*/ 198146 h 221831"/>
                  <a:gd name="csX17" fmla="*/ 205008 w 205030"/>
                  <a:gd name="csY17" fmla="*/ 21942 h 221831"/>
                  <a:gd name="csX18" fmla="*/ 199588 w 205030"/>
                  <a:gd name="csY18" fmla="*/ 7523 h 221831"/>
                  <a:gd name="csX19" fmla="*/ 185597 w 205030"/>
                  <a:gd name="csY19" fmla="*/ 2104 h 221831"/>
                  <a:gd name="csX20" fmla="*/ 185597 w 205030"/>
                  <a:gd name="csY20" fmla="*/ 2006 h 221831"/>
                  <a:gd name="csX21" fmla="*/ 159881 w 205030"/>
                  <a:gd name="csY21" fmla="*/ 149439 h 221831"/>
                  <a:gd name="csX22" fmla="*/ 136727 w 205030"/>
                  <a:gd name="csY22" fmla="*/ 176272 h 221831"/>
                  <a:gd name="csX23" fmla="*/ 68938 w 205030"/>
                  <a:gd name="csY23" fmla="*/ 176272 h 221831"/>
                  <a:gd name="csX24" fmla="*/ 45784 w 205030"/>
                  <a:gd name="csY24" fmla="*/ 149439 h 221831"/>
                  <a:gd name="csX25" fmla="*/ 45784 w 205030"/>
                  <a:gd name="csY25" fmla="*/ 72257 h 221831"/>
                  <a:gd name="csX26" fmla="*/ 68938 w 205030"/>
                  <a:gd name="csY26" fmla="*/ 45425 h 221831"/>
                  <a:gd name="csX27" fmla="*/ 102799 w 205030"/>
                  <a:gd name="csY27" fmla="*/ 35703 h 221831"/>
                  <a:gd name="csX28" fmla="*/ 136661 w 205030"/>
                  <a:gd name="csY28" fmla="*/ 45654 h 221831"/>
                  <a:gd name="csX29" fmla="*/ 159815 w 205030"/>
                  <a:gd name="csY29" fmla="*/ 72652 h 221831"/>
                  <a:gd name="csX30" fmla="*/ 168125 w 205030"/>
                  <a:gd name="csY30" fmla="*/ 110815 h 221831"/>
                  <a:gd name="csX31" fmla="*/ 159848 w 205030"/>
                  <a:gd name="csY31" fmla="*/ 149406 h 221831"/>
                  <a:gd name="csX32" fmla="*/ 159848 w 205030"/>
                  <a:gd name="csY32" fmla="*/ 149406 h 2218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</a:cxnLst>
                <a:rect l="l" t="t" r="r" b="b"/>
                <a:pathLst>
                  <a:path w="205030" h="221831">
                    <a:moveTo>
                      <a:pt x="185597" y="2006"/>
                    </a:moveTo>
                    <a:cubicBezTo>
                      <a:pt x="180375" y="1809"/>
                      <a:pt x="175350" y="3911"/>
                      <a:pt x="171803" y="7720"/>
                    </a:cubicBezTo>
                    <a:cubicBezTo>
                      <a:pt x="168256" y="11596"/>
                      <a:pt x="166351" y="16687"/>
                      <a:pt x="166515" y="21942"/>
                    </a:cubicBezTo>
                    <a:lnTo>
                      <a:pt x="166515" y="31663"/>
                    </a:lnTo>
                    <a:cubicBezTo>
                      <a:pt x="158567" y="21942"/>
                      <a:pt x="148484" y="14158"/>
                      <a:pt x="137088" y="8936"/>
                    </a:cubicBezTo>
                    <a:cubicBezTo>
                      <a:pt x="124607" y="2958"/>
                      <a:pt x="110945" y="-96"/>
                      <a:pt x="97118" y="2"/>
                    </a:cubicBezTo>
                    <a:cubicBezTo>
                      <a:pt x="60990" y="199"/>
                      <a:pt x="28180" y="21121"/>
                      <a:pt x="12809" y="53832"/>
                    </a:cubicBezTo>
                    <a:cubicBezTo>
                      <a:pt x="-4270" y="89960"/>
                      <a:pt x="-4270" y="131835"/>
                      <a:pt x="12809" y="167963"/>
                    </a:cubicBezTo>
                    <a:cubicBezTo>
                      <a:pt x="20691" y="184154"/>
                      <a:pt x="32909" y="197883"/>
                      <a:pt x="48115" y="207539"/>
                    </a:cubicBezTo>
                    <a:cubicBezTo>
                      <a:pt x="63125" y="217030"/>
                      <a:pt x="80565" y="221957"/>
                      <a:pt x="98300" y="221760"/>
                    </a:cubicBezTo>
                    <a:cubicBezTo>
                      <a:pt x="112127" y="222384"/>
                      <a:pt x="125855" y="218935"/>
                      <a:pt x="137712" y="211808"/>
                    </a:cubicBezTo>
                    <a:cubicBezTo>
                      <a:pt x="148977" y="205962"/>
                      <a:pt x="158797" y="197719"/>
                      <a:pt x="166515" y="187669"/>
                    </a:cubicBezTo>
                    <a:lnTo>
                      <a:pt x="166515" y="198211"/>
                    </a:lnTo>
                    <a:cubicBezTo>
                      <a:pt x="166318" y="203401"/>
                      <a:pt x="168256" y="208458"/>
                      <a:pt x="171803" y="212235"/>
                    </a:cubicBezTo>
                    <a:cubicBezTo>
                      <a:pt x="175449" y="215914"/>
                      <a:pt x="180441" y="217884"/>
                      <a:pt x="185597" y="217654"/>
                    </a:cubicBezTo>
                    <a:cubicBezTo>
                      <a:pt x="190852" y="217819"/>
                      <a:pt x="195943" y="215750"/>
                      <a:pt x="199588" y="211940"/>
                    </a:cubicBezTo>
                    <a:cubicBezTo>
                      <a:pt x="203168" y="208261"/>
                      <a:pt x="205139" y="203269"/>
                      <a:pt x="205008" y="198146"/>
                    </a:cubicBezTo>
                    <a:lnTo>
                      <a:pt x="205008" y="21942"/>
                    </a:lnTo>
                    <a:cubicBezTo>
                      <a:pt x="205270" y="16588"/>
                      <a:pt x="203300" y="11399"/>
                      <a:pt x="199588" y="7523"/>
                    </a:cubicBezTo>
                    <a:cubicBezTo>
                      <a:pt x="195877" y="3878"/>
                      <a:pt x="190786" y="1907"/>
                      <a:pt x="185597" y="2104"/>
                    </a:cubicBezTo>
                    <a:lnTo>
                      <a:pt x="185597" y="2006"/>
                    </a:lnTo>
                    <a:close/>
                    <a:moveTo>
                      <a:pt x="159881" y="149439"/>
                    </a:moveTo>
                    <a:cubicBezTo>
                      <a:pt x="154757" y="160310"/>
                      <a:pt x="146744" y="169605"/>
                      <a:pt x="136727" y="176272"/>
                    </a:cubicBezTo>
                    <a:cubicBezTo>
                      <a:pt x="116002" y="189245"/>
                      <a:pt x="89662" y="189245"/>
                      <a:pt x="68938" y="176272"/>
                    </a:cubicBezTo>
                    <a:cubicBezTo>
                      <a:pt x="58921" y="169605"/>
                      <a:pt x="50907" y="160343"/>
                      <a:pt x="45784" y="149439"/>
                    </a:cubicBezTo>
                    <a:cubicBezTo>
                      <a:pt x="34683" y="124905"/>
                      <a:pt x="34683" y="96791"/>
                      <a:pt x="45784" y="72257"/>
                    </a:cubicBezTo>
                    <a:cubicBezTo>
                      <a:pt x="50907" y="61386"/>
                      <a:pt x="58921" y="52092"/>
                      <a:pt x="68938" y="45425"/>
                    </a:cubicBezTo>
                    <a:cubicBezTo>
                      <a:pt x="78988" y="38889"/>
                      <a:pt x="90779" y="35506"/>
                      <a:pt x="102799" y="35703"/>
                    </a:cubicBezTo>
                    <a:cubicBezTo>
                      <a:pt x="114820" y="35506"/>
                      <a:pt x="126644" y="38987"/>
                      <a:pt x="136661" y="45654"/>
                    </a:cubicBezTo>
                    <a:cubicBezTo>
                      <a:pt x="146645" y="52420"/>
                      <a:pt x="154659" y="61748"/>
                      <a:pt x="159815" y="72652"/>
                    </a:cubicBezTo>
                    <a:cubicBezTo>
                      <a:pt x="165497" y="84574"/>
                      <a:pt x="168322" y="97612"/>
                      <a:pt x="168125" y="110815"/>
                    </a:cubicBezTo>
                    <a:cubicBezTo>
                      <a:pt x="168354" y="124150"/>
                      <a:pt x="165530" y="137353"/>
                      <a:pt x="159848" y="149406"/>
                    </a:cubicBezTo>
                    <a:lnTo>
                      <a:pt x="159848" y="149406"/>
                    </a:ln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C0A8852-53A0-BB96-D309-1AC8DBDACCF4}"/>
                  </a:ext>
                </a:extLst>
              </p:cNvPr>
              <p:cNvSpPr/>
              <p:nvPr/>
            </p:nvSpPr>
            <p:spPr>
              <a:xfrm>
                <a:off x="13035603" y="7347027"/>
                <a:ext cx="38438" cy="300650"/>
              </a:xfrm>
              <a:custGeom>
                <a:avLst/>
                <a:gdLst>
                  <a:gd name="csX0" fmla="*/ 19482 w 38438"/>
                  <a:gd name="csY0" fmla="*/ 34 h 300650"/>
                  <a:gd name="csX1" fmla="*/ 6 w 38438"/>
                  <a:gd name="csY1" fmla="*/ 19445 h 300650"/>
                  <a:gd name="csX2" fmla="*/ 6 w 38438"/>
                  <a:gd name="csY2" fmla="*/ 281140 h 300650"/>
                  <a:gd name="csX3" fmla="*/ 5425 w 38438"/>
                  <a:gd name="csY3" fmla="*/ 294934 h 300650"/>
                  <a:gd name="csX4" fmla="*/ 18957 w 38438"/>
                  <a:gd name="csY4" fmla="*/ 300649 h 300650"/>
                  <a:gd name="csX5" fmla="*/ 38433 w 38438"/>
                  <a:gd name="csY5" fmla="*/ 281271 h 300650"/>
                  <a:gd name="csX6" fmla="*/ 38433 w 38438"/>
                  <a:gd name="csY6" fmla="*/ 19510 h 300650"/>
                  <a:gd name="csX7" fmla="*/ 33014 w 38438"/>
                  <a:gd name="csY7" fmla="*/ 5716 h 300650"/>
                  <a:gd name="csX8" fmla="*/ 19449 w 38438"/>
                  <a:gd name="csY8" fmla="*/ 2 h 3006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38438" h="300650">
                    <a:moveTo>
                      <a:pt x="19482" y="34"/>
                    </a:moveTo>
                    <a:cubicBezTo>
                      <a:pt x="8742" y="34"/>
                      <a:pt x="39" y="8705"/>
                      <a:pt x="6" y="19445"/>
                    </a:cubicBezTo>
                    <a:lnTo>
                      <a:pt x="6" y="281140"/>
                    </a:lnTo>
                    <a:cubicBezTo>
                      <a:pt x="-125" y="286263"/>
                      <a:pt x="1845" y="291255"/>
                      <a:pt x="5425" y="294934"/>
                    </a:cubicBezTo>
                    <a:cubicBezTo>
                      <a:pt x="8939" y="298645"/>
                      <a:pt x="13866" y="300714"/>
                      <a:pt x="18957" y="300649"/>
                    </a:cubicBezTo>
                    <a:cubicBezTo>
                      <a:pt x="29696" y="300649"/>
                      <a:pt x="38400" y="292011"/>
                      <a:pt x="38433" y="281271"/>
                    </a:cubicBezTo>
                    <a:lnTo>
                      <a:pt x="38433" y="19510"/>
                    </a:lnTo>
                    <a:cubicBezTo>
                      <a:pt x="38564" y="14387"/>
                      <a:pt x="36593" y="9395"/>
                      <a:pt x="33014" y="5716"/>
                    </a:cubicBezTo>
                    <a:cubicBezTo>
                      <a:pt x="29500" y="2005"/>
                      <a:pt x="24573" y="-64"/>
                      <a:pt x="19449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2BCD9FB-FD6B-D4A9-B24C-3A08654D2D2D}"/>
                  </a:ext>
                </a:extLst>
              </p:cNvPr>
              <p:cNvSpPr/>
              <p:nvPr/>
            </p:nvSpPr>
            <p:spPr>
              <a:xfrm>
                <a:off x="13255745" y="7360522"/>
                <a:ext cx="229127" cy="291599"/>
              </a:xfrm>
              <a:custGeom>
                <a:avLst/>
                <a:gdLst>
                  <a:gd name="csX0" fmla="*/ 210045 w 229127"/>
                  <a:gd name="csY0" fmla="*/ 235950 h 291599"/>
                  <a:gd name="csX1" fmla="*/ 199502 w 229127"/>
                  <a:gd name="csY1" fmla="*/ 238413 h 291599"/>
                  <a:gd name="csX2" fmla="*/ 145048 w 229127"/>
                  <a:gd name="csY2" fmla="*/ 253061 h 291599"/>
                  <a:gd name="csX3" fmla="*/ 92236 w 229127"/>
                  <a:gd name="csY3" fmla="*/ 240253 h 291599"/>
                  <a:gd name="csX4" fmla="*/ 55254 w 229127"/>
                  <a:gd name="csY4" fmla="*/ 203041 h 291599"/>
                  <a:gd name="csX5" fmla="*/ 41887 w 229127"/>
                  <a:gd name="csY5" fmla="*/ 144942 h 291599"/>
                  <a:gd name="csX6" fmla="*/ 54860 w 229127"/>
                  <a:gd name="csY6" fmla="*/ 89502 h 291599"/>
                  <a:gd name="csX7" fmla="*/ 91218 w 229127"/>
                  <a:gd name="csY7" fmla="*/ 51929 h 291599"/>
                  <a:gd name="csX8" fmla="*/ 199534 w 229127"/>
                  <a:gd name="csY8" fmla="*/ 52783 h 291599"/>
                  <a:gd name="csX9" fmla="*/ 210504 w 229127"/>
                  <a:gd name="csY9" fmla="*/ 55641 h 291599"/>
                  <a:gd name="csX10" fmla="*/ 223904 w 229127"/>
                  <a:gd name="csY10" fmla="*/ 49138 h 291599"/>
                  <a:gd name="csX11" fmla="*/ 228798 w 229127"/>
                  <a:gd name="csY11" fmla="*/ 35738 h 291599"/>
                  <a:gd name="csX12" fmla="*/ 219044 w 229127"/>
                  <a:gd name="csY12" fmla="*/ 19480 h 291599"/>
                  <a:gd name="csX13" fmla="*/ 145113 w 229127"/>
                  <a:gd name="csY13" fmla="*/ 4 h 291599"/>
                  <a:gd name="csX14" fmla="*/ 70986 w 229127"/>
                  <a:gd name="csY14" fmla="*/ 18955 h 291599"/>
                  <a:gd name="csX15" fmla="*/ 18962 w 229127"/>
                  <a:gd name="csY15" fmla="*/ 70979 h 291599"/>
                  <a:gd name="csX16" fmla="*/ 12 w 229127"/>
                  <a:gd name="csY16" fmla="*/ 145106 h 291599"/>
                  <a:gd name="csX17" fmla="*/ 19718 w 229127"/>
                  <a:gd name="csY17" fmla="*/ 223076 h 291599"/>
                  <a:gd name="csX18" fmla="*/ 72530 w 229127"/>
                  <a:gd name="csY18" fmla="*/ 273851 h 291599"/>
                  <a:gd name="csX19" fmla="*/ 145048 w 229127"/>
                  <a:gd name="csY19" fmla="*/ 291324 h 291599"/>
                  <a:gd name="csX20" fmla="*/ 183835 w 229127"/>
                  <a:gd name="csY20" fmla="*/ 286036 h 291599"/>
                  <a:gd name="csX21" fmla="*/ 219372 w 229127"/>
                  <a:gd name="csY21" fmla="*/ 271815 h 291599"/>
                  <a:gd name="csX22" fmla="*/ 226499 w 229127"/>
                  <a:gd name="csY22" fmla="*/ 265049 h 291599"/>
                  <a:gd name="csX23" fmla="*/ 229126 w 229127"/>
                  <a:gd name="csY23" fmla="*/ 255919 h 291599"/>
                  <a:gd name="csX24" fmla="*/ 224233 w 229127"/>
                  <a:gd name="csY24" fmla="*/ 242946 h 291599"/>
                  <a:gd name="csX25" fmla="*/ 210012 w 229127"/>
                  <a:gd name="csY25" fmla="*/ 236049 h 291599"/>
                  <a:gd name="csX26" fmla="*/ 210012 w 229127"/>
                  <a:gd name="csY26" fmla="*/ 236049 h 29159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</a:cxnLst>
                <a:rect l="l" t="t" r="r" b="b"/>
                <a:pathLst>
                  <a:path w="229127" h="291599">
                    <a:moveTo>
                      <a:pt x="210045" y="235950"/>
                    </a:moveTo>
                    <a:cubicBezTo>
                      <a:pt x="206366" y="235917"/>
                      <a:pt x="202753" y="236738"/>
                      <a:pt x="199502" y="238413"/>
                    </a:cubicBezTo>
                    <a:cubicBezTo>
                      <a:pt x="183047" y="248234"/>
                      <a:pt x="164195" y="253291"/>
                      <a:pt x="145048" y="253061"/>
                    </a:cubicBezTo>
                    <a:cubicBezTo>
                      <a:pt x="126623" y="253390"/>
                      <a:pt x="108460" y="248989"/>
                      <a:pt x="92236" y="240253"/>
                    </a:cubicBezTo>
                    <a:cubicBezTo>
                      <a:pt x="76537" y="231746"/>
                      <a:pt x="63695" y="218806"/>
                      <a:pt x="55254" y="203041"/>
                    </a:cubicBezTo>
                    <a:cubicBezTo>
                      <a:pt x="45927" y="185142"/>
                      <a:pt x="41329" y="165140"/>
                      <a:pt x="41887" y="144942"/>
                    </a:cubicBezTo>
                    <a:cubicBezTo>
                      <a:pt x="41296" y="125663"/>
                      <a:pt x="45763" y="106548"/>
                      <a:pt x="54860" y="89502"/>
                    </a:cubicBezTo>
                    <a:cubicBezTo>
                      <a:pt x="63169" y="73770"/>
                      <a:pt x="75781" y="60731"/>
                      <a:pt x="91218" y="51929"/>
                    </a:cubicBezTo>
                    <a:cubicBezTo>
                      <a:pt x="125112" y="33767"/>
                      <a:pt x="165936" y="34096"/>
                      <a:pt x="199534" y="52783"/>
                    </a:cubicBezTo>
                    <a:cubicBezTo>
                      <a:pt x="202885" y="54655"/>
                      <a:pt x="206662" y="55641"/>
                      <a:pt x="210504" y="55641"/>
                    </a:cubicBezTo>
                    <a:cubicBezTo>
                      <a:pt x="215759" y="55838"/>
                      <a:pt x="220784" y="53407"/>
                      <a:pt x="223904" y="49138"/>
                    </a:cubicBezTo>
                    <a:cubicBezTo>
                      <a:pt x="227057" y="45394"/>
                      <a:pt x="228765" y="40631"/>
                      <a:pt x="228798" y="35738"/>
                    </a:cubicBezTo>
                    <a:cubicBezTo>
                      <a:pt x="229060" y="28874"/>
                      <a:pt x="225251" y="22502"/>
                      <a:pt x="219044" y="19480"/>
                    </a:cubicBezTo>
                    <a:cubicBezTo>
                      <a:pt x="196546" y="6639"/>
                      <a:pt x="171027" y="-94"/>
                      <a:pt x="145113" y="4"/>
                    </a:cubicBezTo>
                    <a:cubicBezTo>
                      <a:pt x="119167" y="-193"/>
                      <a:pt x="93648" y="6343"/>
                      <a:pt x="70986" y="18955"/>
                    </a:cubicBezTo>
                    <a:cubicBezTo>
                      <a:pt x="49244" y="31238"/>
                      <a:pt x="31246" y="49203"/>
                      <a:pt x="18962" y="70979"/>
                    </a:cubicBezTo>
                    <a:cubicBezTo>
                      <a:pt x="6219" y="93575"/>
                      <a:pt x="-317" y="119160"/>
                      <a:pt x="12" y="145106"/>
                    </a:cubicBezTo>
                    <a:cubicBezTo>
                      <a:pt x="-317" y="172366"/>
                      <a:pt x="6482" y="199231"/>
                      <a:pt x="19718" y="223076"/>
                    </a:cubicBezTo>
                    <a:cubicBezTo>
                      <a:pt x="32165" y="244654"/>
                      <a:pt x="50492" y="262258"/>
                      <a:pt x="72530" y="273851"/>
                    </a:cubicBezTo>
                    <a:cubicBezTo>
                      <a:pt x="94896" y="285576"/>
                      <a:pt x="119791" y="291587"/>
                      <a:pt x="145048" y="291324"/>
                    </a:cubicBezTo>
                    <a:cubicBezTo>
                      <a:pt x="158218" y="292342"/>
                      <a:pt x="171421" y="290536"/>
                      <a:pt x="183835" y="286036"/>
                    </a:cubicBezTo>
                    <a:cubicBezTo>
                      <a:pt x="196217" y="282817"/>
                      <a:pt x="208172" y="278022"/>
                      <a:pt x="219372" y="271815"/>
                    </a:cubicBezTo>
                    <a:cubicBezTo>
                      <a:pt x="222295" y="270206"/>
                      <a:pt x="224758" y="267874"/>
                      <a:pt x="226499" y="265049"/>
                    </a:cubicBezTo>
                    <a:cubicBezTo>
                      <a:pt x="228239" y="262323"/>
                      <a:pt x="229159" y="259170"/>
                      <a:pt x="229126" y="255919"/>
                    </a:cubicBezTo>
                    <a:cubicBezTo>
                      <a:pt x="229060" y="251157"/>
                      <a:pt x="227320" y="246559"/>
                      <a:pt x="224233" y="242946"/>
                    </a:cubicBezTo>
                    <a:cubicBezTo>
                      <a:pt x="220915" y="238446"/>
                      <a:pt x="215595" y="235884"/>
                      <a:pt x="210012" y="236049"/>
                    </a:cubicBezTo>
                    <a:lnTo>
                      <a:pt x="210012" y="236049"/>
                    </a:ln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9D3290D-2AB6-237E-1E4A-A39A2D81C960}"/>
                  </a:ext>
                </a:extLst>
              </p:cNvPr>
              <p:cNvSpPr/>
              <p:nvPr/>
            </p:nvSpPr>
            <p:spPr>
              <a:xfrm>
                <a:off x="13523020" y="7429908"/>
                <a:ext cx="214527" cy="221888"/>
              </a:xfrm>
              <a:custGeom>
                <a:avLst/>
                <a:gdLst>
                  <a:gd name="csX0" fmla="*/ 161473 w 214527"/>
                  <a:gd name="csY0" fmla="*/ 14238 h 221888"/>
                  <a:gd name="csX1" fmla="*/ 53025 w 214527"/>
                  <a:gd name="csY1" fmla="*/ 14238 h 221888"/>
                  <a:gd name="csX2" fmla="*/ 14204 w 214527"/>
                  <a:gd name="csY2" fmla="*/ 54044 h 221888"/>
                  <a:gd name="csX3" fmla="*/ 16 w 214527"/>
                  <a:gd name="csY3" fmla="*/ 111355 h 221888"/>
                  <a:gd name="csX4" fmla="*/ 14204 w 214527"/>
                  <a:gd name="csY4" fmla="*/ 168239 h 221888"/>
                  <a:gd name="csX5" fmla="*/ 53025 w 214527"/>
                  <a:gd name="csY5" fmla="*/ 207651 h 221888"/>
                  <a:gd name="csX6" fmla="*/ 161473 w 214527"/>
                  <a:gd name="csY6" fmla="*/ 207651 h 221888"/>
                  <a:gd name="csX7" fmla="*/ 200293 w 214527"/>
                  <a:gd name="csY7" fmla="*/ 168239 h 221888"/>
                  <a:gd name="csX8" fmla="*/ 214515 w 214527"/>
                  <a:gd name="csY8" fmla="*/ 111355 h 221888"/>
                  <a:gd name="csX9" fmla="*/ 200293 w 214527"/>
                  <a:gd name="csY9" fmla="*/ 54044 h 221888"/>
                  <a:gd name="csX10" fmla="*/ 161473 w 214527"/>
                  <a:gd name="csY10" fmla="*/ 14238 h 221888"/>
                  <a:gd name="csX11" fmla="*/ 166728 w 214527"/>
                  <a:gd name="csY11" fmla="*/ 149913 h 221888"/>
                  <a:gd name="csX12" fmla="*/ 141964 w 214527"/>
                  <a:gd name="csY12" fmla="*/ 176516 h 221888"/>
                  <a:gd name="csX13" fmla="*/ 72435 w 214527"/>
                  <a:gd name="csY13" fmla="*/ 176516 h 221888"/>
                  <a:gd name="csX14" fmla="*/ 47671 w 214527"/>
                  <a:gd name="csY14" fmla="*/ 149913 h 221888"/>
                  <a:gd name="csX15" fmla="*/ 38541 w 214527"/>
                  <a:gd name="csY15" fmla="*/ 111322 h 221888"/>
                  <a:gd name="csX16" fmla="*/ 47671 w 214527"/>
                  <a:gd name="csY16" fmla="*/ 72140 h 221888"/>
                  <a:gd name="csX17" fmla="*/ 72435 w 214527"/>
                  <a:gd name="csY17" fmla="*/ 45307 h 221888"/>
                  <a:gd name="csX18" fmla="*/ 141964 w 214527"/>
                  <a:gd name="csY18" fmla="*/ 45307 h 221888"/>
                  <a:gd name="csX19" fmla="*/ 166728 w 214527"/>
                  <a:gd name="csY19" fmla="*/ 72140 h 221888"/>
                  <a:gd name="csX20" fmla="*/ 175825 w 214527"/>
                  <a:gd name="csY20" fmla="*/ 111322 h 221888"/>
                  <a:gd name="csX21" fmla="*/ 166728 w 214527"/>
                  <a:gd name="csY21" fmla="*/ 149913 h 2218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</a:cxnLst>
                <a:rect l="l" t="t" r="r" b="b"/>
                <a:pathLst>
                  <a:path w="214527" h="221888">
                    <a:moveTo>
                      <a:pt x="161473" y="14238"/>
                    </a:moveTo>
                    <a:cubicBezTo>
                      <a:pt x="127809" y="-4746"/>
                      <a:pt x="86689" y="-4746"/>
                      <a:pt x="53025" y="14238"/>
                    </a:cubicBezTo>
                    <a:cubicBezTo>
                      <a:pt x="36669" y="23696"/>
                      <a:pt x="23236" y="37458"/>
                      <a:pt x="14204" y="54044"/>
                    </a:cubicBezTo>
                    <a:cubicBezTo>
                      <a:pt x="4614" y="71615"/>
                      <a:pt x="-280" y="91353"/>
                      <a:pt x="16" y="111355"/>
                    </a:cubicBezTo>
                    <a:cubicBezTo>
                      <a:pt x="-313" y="131225"/>
                      <a:pt x="4581" y="150833"/>
                      <a:pt x="14204" y="168239"/>
                    </a:cubicBezTo>
                    <a:cubicBezTo>
                      <a:pt x="23334" y="184661"/>
                      <a:pt x="36734" y="198291"/>
                      <a:pt x="53025" y="207651"/>
                    </a:cubicBezTo>
                    <a:cubicBezTo>
                      <a:pt x="86689" y="226635"/>
                      <a:pt x="127809" y="226635"/>
                      <a:pt x="161473" y="207651"/>
                    </a:cubicBezTo>
                    <a:cubicBezTo>
                      <a:pt x="177763" y="198291"/>
                      <a:pt x="191163" y="184661"/>
                      <a:pt x="200293" y="168239"/>
                    </a:cubicBezTo>
                    <a:cubicBezTo>
                      <a:pt x="209917" y="150865"/>
                      <a:pt x="214810" y="131258"/>
                      <a:pt x="214515" y="111355"/>
                    </a:cubicBezTo>
                    <a:cubicBezTo>
                      <a:pt x="214777" y="91353"/>
                      <a:pt x="209884" y="71615"/>
                      <a:pt x="200293" y="54044"/>
                    </a:cubicBezTo>
                    <a:cubicBezTo>
                      <a:pt x="191262" y="37458"/>
                      <a:pt x="177829" y="23664"/>
                      <a:pt x="161473" y="14238"/>
                    </a:cubicBezTo>
                    <a:close/>
                    <a:moveTo>
                      <a:pt x="166728" y="149913"/>
                    </a:moveTo>
                    <a:cubicBezTo>
                      <a:pt x="161046" y="160850"/>
                      <a:pt x="152474" y="170046"/>
                      <a:pt x="141964" y="176516"/>
                    </a:cubicBezTo>
                    <a:cubicBezTo>
                      <a:pt x="120550" y="189259"/>
                      <a:pt x="93882" y="189259"/>
                      <a:pt x="72435" y="176516"/>
                    </a:cubicBezTo>
                    <a:cubicBezTo>
                      <a:pt x="61925" y="170046"/>
                      <a:pt x="53353" y="160850"/>
                      <a:pt x="47671" y="149913"/>
                    </a:cubicBezTo>
                    <a:cubicBezTo>
                      <a:pt x="41431" y="138024"/>
                      <a:pt x="38311" y="124755"/>
                      <a:pt x="38541" y="111322"/>
                    </a:cubicBezTo>
                    <a:cubicBezTo>
                      <a:pt x="38344" y="97725"/>
                      <a:pt x="41464" y="84259"/>
                      <a:pt x="47671" y="72140"/>
                    </a:cubicBezTo>
                    <a:cubicBezTo>
                      <a:pt x="53320" y="61105"/>
                      <a:pt x="61860" y="51810"/>
                      <a:pt x="72435" y="45307"/>
                    </a:cubicBezTo>
                    <a:cubicBezTo>
                      <a:pt x="93849" y="32564"/>
                      <a:pt x="120518" y="32564"/>
                      <a:pt x="141964" y="45307"/>
                    </a:cubicBezTo>
                    <a:cubicBezTo>
                      <a:pt x="152507" y="51810"/>
                      <a:pt x="161079" y="61105"/>
                      <a:pt x="166728" y="72140"/>
                    </a:cubicBezTo>
                    <a:cubicBezTo>
                      <a:pt x="172968" y="84259"/>
                      <a:pt x="176088" y="97725"/>
                      <a:pt x="175825" y="111322"/>
                    </a:cubicBezTo>
                    <a:cubicBezTo>
                      <a:pt x="176121" y="124755"/>
                      <a:pt x="172968" y="138024"/>
                      <a:pt x="166728" y="1499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955F5B1-E102-E83F-82F1-E0089FD81E2F}"/>
                  </a:ext>
                </a:extLst>
              </p:cNvPr>
              <p:cNvSpPr/>
              <p:nvPr/>
            </p:nvSpPr>
            <p:spPr>
              <a:xfrm>
                <a:off x="13792040" y="7429793"/>
                <a:ext cx="181604" cy="217801"/>
              </a:xfrm>
              <a:custGeom>
                <a:avLst/>
                <a:gdLst>
                  <a:gd name="csX0" fmla="*/ 108364 w 181604"/>
                  <a:gd name="csY0" fmla="*/ 99 h 217801"/>
                  <a:gd name="csX1" fmla="*/ 67966 w 181604"/>
                  <a:gd name="csY1" fmla="*/ 11265 h 217801"/>
                  <a:gd name="csX2" fmla="*/ 38506 w 181604"/>
                  <a:gd name="csY2" fmla="*/ 38657 h 217801"/>
                  <a:gd name="csX3" fmla="*/ 38506 w 181604"/>
                  <a:gd name="csY3" fmla="*/ 24468 h 217801"/>
                  <a:gd name="csX4" fmla="*/ 33087 w 181604"/>
                  <a:gd name="csY4" fmla="*/ 10674 h 217801"/>
                  <a:gd name="csX5" fmla="*/ 19063 w 181604"/>
                  <a:gd name="csY5" fmla="*/ 4959 h 217801"/>
                  <a:gd name="csX6" fmla="*/ 5433 w 181604"/>
                  <a:gd name="csY6" fmla="*/ 10674 h 217801"/>
                  <a:gd name="csX7" fmla="*/ 14 w 181604"/>
                  <a:gd name="csY7" fmla="*/ 24468 h 217801"/>
                  <a:gd name="csX8" fmla="*/ 14 w 181604"/>
                  <a:gd name="csY8" fmla="*/ 198340 h 217801"/>
                  <a:gd name="csX9" fmla="*/ 5335 w 181604"/>
                  <a:gd name="csY9" fmla="*/ 212364 h 217801"/>
                  <a:gd name="csX10" fmla="*/ 19129 w 181604"/>
                  <a:gd name="csY10" fmla="*/ 217784 h 217801"/>
                  <a:gd name="csX11" fmla="*/ 33153 w 181604"/>
                  <a:gd name="csY11" fmla="*/ 212069 h 217801"/>
                  <a:gd name="csX12" fmla="*/ 38572 w 181604"/>
                  <a:gd name="csY12" fmla="*/ 198275 h 217801"/>
                  <a:gd name="csX13" fmla="*/ 38572 w 181604"/>
                  <a:gd name="csY13" fmla="*/ 88151 h 217801"/>
                  <a:gd name="csX14" fmla="*/ 46093 w 181604"/>
                  <a:gd name="csY14" fmla="*/ 61942 h 217801"/>
                  <a:gd name="csX15" fmla="*/ 66817 w 181604"/>
                  <a:gd name="csY15" fmla="*/ 42860 h 217801"/>
                  <a:gd name="csX16" fmla="*/ 96244 w 181604"/>
                  <a:gd name="csY16" fmla="*/ 35733 h 217801"/>
                  <a:gd name="csX17" fmla="*/ 132044 w 181604"/>
                  <a:gd name="csY17" fmla="*/ 49955 h 217801"/>
                  <a:gd name="csX18" fmla="*/ 143046 w 181604"/>
                  <a:gd name="csY18" fmla="*/ 88118 h 217801"/>
                  <a:gd name="csX19" fmla="*/ 143046 w 181604"/>
                  <a:gd name="csY19" fmla="*/ 198242 h 217801"/>
                  <a:gd name="csX20" fmla="*/ 148465 w 181604"/>
                  <a:gd name="csY20" fmla="*/ 212036 h 217801"/>
                  <a:gd name="csX21" fmla="*/ 162095 w 181604"/>
                  <a:gd name="csY21" fmla="*/ 217751 h 217801"/>
                  <a:gd name="csX22" fmla="*/ 181604 w 181604"/>
                  <a:gd name="csY22" fmla="*/ 199030 h 217801"/>
                  <a:gd name="csX23" fmla="*/ 181604 w 181604"/>
                  <a:gd name="csY23" fmla="*/ 198242 h 217801"/>
                  <a:gd name="csX24" fmla="*/ 181604 w 181604"/>
                  <a:gd name="csY24" fmla="*/ 87724 h 217801"/>
                  <a:gd name="csX25" fmla="*/ 108495 w 181604"/>
                  <a:gd name="csY25" fmla="*/ 0 h 217801"/>
                  <a:gd name="csX26" fmla="*/ 108429 w 181604"/>
                  <a:gd name="csY26" fmla="*/ 66 h 2178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</a:cxnLst>
                <a:rect l="l" t="t" r="r" b="b"/>
                <a:pathLst>
                  <a:path w="181604" h="217801">
                    <a:moveTo>
                      <a:pt x="108364" y="99"/>
                    </a:moveTo>
                    <a:cubicBezTo>
                      <a:pt x="94143" y="99"/>
                      <a:pt x="80152" y="3941"/>
                      <a:pt x="67966" y="11265"/>
                    </a:cubicBezTo>
                    <a:cubicBezTo>
                      <a:pt x="56143" y="17965"/>
                      <a:pt x="46060" y="27358"/>
                      <a:pt x="38506" y="38657"/>
                    </a:cubicBezTo>
                    <a:lnTo>
                      <a:pt x="38506" y="24468"/>
                    </a:lnTo>
                    <a:cubicBezTo>
                      <a:pt x="38638" y="19312"/>
                      <a:pt x="36667" y="14353"/>
                      <a:pt x="33087" y="10674"/>
                    </a:cubicBezTo>
                    <a:cubicBezTo>
                      <a:pt x="29441" y="6897"/>
                      <a:pt x="24351" y="4828"/>
                      <a:pt x="19063" y="4959"/>
                    </a:cubicBezTo>
                    <a:cubicBezTo>
                      <a:pt x="13907" y="4795"/>
                      <a:pt x="8947" y="6864"/>
                      <a:pt x="5433" y="10674"/>
                    </a:cubicBezTo>
                    <a:cubicBezTo>
                      <a:pt x="1853" y="14353"/>
                      <a:pt x="-85" y="19345"/>
                      <a:pt x="14" y="24468"/>
                    </a:cubicBezTo>
                    <a:lnTo>
                      <a:pt x="14" y="198340"/>
                    </a:lnTo>
                    <a:cubicBezTo>
                      <a:pt x="-183" y="203530"/>
                      <a:pt x="1722" y="208587"/>
                      <a:pt x="5335" y="212364"/>
                    </a:cubicBezTo>
                    <a:cubicBezTo>
                      <a:pt x="8947" y="216043"/>
                      <a:pt x="13972" y="218013"/>
                      <a:pt x="19129" y="217784"/>
                    </a:cubicBezTo>
                    <a:cubicBezTo>
                      <a:pt x="24384" y="217948"/>
                      <a:pt x="29474" y="215879"/>
                      <a:pt x="33153" y="212069"/>
                    </a:cubicBezTo>
                    <a:cubicBezTo>
                      <a:pt x="36732" y="208390"/>
                      <a:pt x="38670" y="203431"/>
                      <a:pt x="38572" y="198275"/>
                    </a:cubicBezTo>
                    <a:lnTo>
                      <a:pt x="38572" y="88151"/>
                    </a:lnTo>
                    <a:cubicBezTo>
                      <a:pt x="38506" y="78889"/>
                      <a:pt x="41134" y="69792"/>
                      <a:pt x="46093" y="61942"/>
                    </a:cubicBezTo>
                    <a:cubicBezTo>
                      <a:pt x="51216" y="53863"/>
                      <a:pt x="58376" y="47294"/>
                      <a:pt x="66817" y="42860"/>
                    </a:cubicBezTo>
                    <a:cubicBezTo>
                      <a:pt x="75882" y="38065"/>
                      <a:pt x="85997" y="35602"/>
                      <a:pt x="96244" y="35733"/>
                    </a:cubicBezTo>
                    <a:cubicBezTo>
                      <a:pt x="109776" y="34485"/>
                      <a:pt x="123045" y="39773"/>
                      <a:pt x="132044" y="49955"/>
                    </a:cubicBezTo>
                    <a:cubicBezTo>
                      <a:pt x="139860" y="61088"/>
                      <a:pt x="143736" y="74521"/>
                      <a:pt x="143046" y="88118"/>
                    </a:cubicBezTo>
                    <a:lnTo>
                      <a:pt x="143046" y="198242"/>
                    </a:lnTo>
                    <a:cubicBezTo>
                      <a:pt x="142915" y="203365"/>
                      <a:pt x="144885" y="208358"/>
                      <a:pt x="148465" y="212036"/>
                    </a:cubicBezTo>
                    <a:cubicBezTo>
                      <a:pt x="151980" y="215780"/>
                      <a:pt x="156939" y="217849"/>
                      <a:pt x="162095" y="217751"/>
                    </a:cubicBezTo>
                    <a:cubicBezTo>
                      <a:pt x="172638" y="217981"/>
                      <a:pt x="181374" y="209606"/>
                      <a:pt x="181604" y="199030"/>
                    </a:cubicBezTo>
                    <a:cubicBezTo>
                      <a:pt x="181604" y="198767"/>
                      <a:pt x="181604" y="198505"/>
                      <a:pt x="181604" y="198242"/>
                    </a:cubicBezTo>
                    <a:lnTo>
                      <a:pt x="181604" y="87724"/>
                    </a:lnTo>
                    <a:cubicBezTo>
                      <a:pt x="181604" y="29231"/>
                      <a:pt x="157234" y="-33"/>
                      <a:pt x="108495" y="0"/>
                    </a:cubicBezTo>
                    <a:lnTo>
                      <a:pt x="108429" y="66"/>
                    </a:ln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B91F910-8012-73CE-60CF-BF42A087AB11}"/>
                  </a:ext>
                </a:extLst>
              </p:cNvPr>
              <p:cNvSpPr/>
              <p:nvPr/>
            </p:nvSpPr>
            <p:spPr>
              <a:xfrm>
                <a:off x="14040959" y="7429826"/>
                <a:ext cx="181537" cy="217764"/>
              </a:xfrm>
              <a:custGeom>
                <a:avLst/>
                <a:gdLst>
                  <a:gd name="csX0" fmla="*/ 108495 w 181537"/>
                  <a:gd name="csY0" fmla="*/ 66 h 217764"/>
                  <a:gd name="csX1" fmla="*/ 68065 w 181537"/>
                  <a:gd name="csY1" fmla="*/ 11232 h 217764"/>
                  <a:gd name="csX2" fmla="*/ 38605 w 181537"/>
                  <a:gd name="csY2" fmla="*/ 38624 h 217764"/>
                  <a:gd name="csX3" fmla="*/ 38605 w 181537"/>
                  <a:gd name="csY3" fmla="*/ 24435 h 217764"/>
                  <a:gd name="csX4" fmla="*/ 33185 w 181537"/>
                  <a:gd name="csY4" fmla="*/ 10641 h 217764"/>
                  <a:gd name="csX5" fmla="*/ 19161 w 181537"/>
                  <a:gd name="csY5" fmla="*/ 4927 h 217764"/>
                  <a:gd name="csX6" fmla="*/ 5531 w 181537"/>
                  <a:gd name="csY6" fmla="*/ 10641 h 217764"/>
                  <a:gd name="csX7" fmla="*/ 14 w 181537"/>
                  <a:gd name="csY7" fmla="*/ 24435 h 217764"/>
                  <a:gd name="csX8" fmla="*/ 14 w 181537"/>
                  <a:gd name="csY8" fmla="*/ 198307 h 217764"/>
                  <a:gd name="csX9" fmla="*/ 5301 w 181537"/>
                  <a:gd name="csY9" fmla="*/ 212332 h 217764"/>
                  <a:gd name="csX10" fmla="*/ 19095 w 181537"/>
                  <a:gd name="csY10" fmla="*/ 217751 h 217764"/>
                  <a:gd name="csX11" fmla="*/ 33120 w 181537"/>
                  <a:gd name="csY11" fmla="*/ 212036 h 217764"/>
                  <a:gd name="csX12" fmla="*/ 38539 w 181537"/>
                  <a:gd name="csY12" fmla="*/ 198242 h 217764"/>
                  <a:gd name="csX13" fmla="*/ 38539 w 181537"/>
                  <a:gd name="csY13" fmla="*/ 88118 h 217764"/>
                  <a:gd name="csX14" fmla="*/ 46092 w 181537"/>
                  <a:gd name="csY14" fmla="*/ 61910 h 217764"/>
                  <a:gd name="csX15" fmla="*/ 66784 w 181537"/>
                  <a:gd name="csY15" fmla="*/ 42828 h 217764"/>
                  <a:gd name="csX16" fmla="*/ 96211 w 181537"/>
                  <a:gd name="csY16" fmla="*/ 35701 h 217764"/>
                  <a:gd name="csX17" fmla="*/ 132011 w 181537"/>
                  <a:gd name="csY17" fmla="*/ 49922 h 217764"/>
                  <a:gd name="csX18" fmla="*/ 142980 w 181537"/>
                  <a:gd name="csY18" fmla="*/ 88086 h 217764"/>
                  <a:gd name="csX19" fmla="*/ 142980 w 181537"/>
                  <a:gd name="csY19" fmla="*/ 198209 h 217764"/>
                  <a:gd name="csX20" fmla="*/ 148399 w 181537"/>
                  <a:gd name="csY20" fmla="*/ 212003 h 217764"/>
                  <a:gd name="csX21" fmla="*/ 162029 w 181537"/>
                  <a:gd name="csY21" fmla="*/ 217718 h 217764"/>
                  <a:gd name="csX22" fmla="*/ 181538 w 181537"/>
                  <a:gd name="csY22" fmla="*/ 198997 h 217764"/>
                  <a:gd name="csX23" fmla="*/ 181538 w 181537"/>
                  <a:gd name="csY23" fmla="*/ 198242 h 217764"/>
                  <a:gd name="csX24" fmla="*/ 181538 w 181537"/>
                  <a:gd name="csY24" fmla="*/ 87724 h 217764"/>
                  <a:gd name="csX25" fmla="*/ 108429 w 181537"/>
                  <a:gd name="csY25" fmla="*/ 0 h 217764"/>
                  <a:gd name="csX26" fmla="*/ 108495 w 181537"/>
                  <a:gd name="csY26" fmla="*/ 66 h 21776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</a:cxnLst>
                <a:rect l="l" t="t" r="r" b="b"/>
                <a:pathLst>
                  <a:path w="181537" h="217764">
                    <a:moveTo>
                      <a:pt x="108495" y="66"/>
                    </a:moveTo>
                    <a:cubicBezTo>
                      <a:pt x="94241" y="66"/>
                      <a:pt x="80282" y="3908"/>
                      <a:pt x="68065" y="11232"/>
                    </a:cubicBezTo>
                    <a:cubicBezTo>
                      <a:pt x="56241" y="17932"/>
                      <a:pt x="46158" y="27326"/>
                      <a:pt x="38605" y="38624"/>
                    </a:cubicBezTo>
                    <a:lnTo>
                      <a:pt x="38605" y="24435"/>
                    </a:lnTo>
                    <a:cubicBezTo>
                      <a:pt x="38736" y="19279"/>
                      <a:pt x="36798" y="14320"/>
                      <a:pt x="33185" y="10641"/>
                    </a:cubicBezTo>
                    <a:cubicBezTo>
                      <a:pt x="29540" y="6831"/>
                      <a:pt x="24449" y="4762"/>
                      <a:pt x="19161" y="4927"/>
                    </a:cubicBezTo>
                    <a:cubicBezTo>
                      <a:pt x="14005" y="4762"/>
                      <a:pt x="9046" y="6831"/>
                      <a:pt x="5531" y="10641"/>
                    </a:cubicBezTo>
                    <a:cubicBezTo>
                      <a:pt x="1918" y="14320"/>
                      <a:pt x="-85" y="19279"/>
                      <a:pt x="14" y="24435"/>
                    </a:cubicBezTo>
                    <a:lnTo>
                      <a:pt x="14" y="198307"/>
                    </a:lnTo>
                    <a:cubicBezTo>
                      <a:pt x="-184" y="203497"/>
                      <a:pt x="1754" y="208555"/>
                      <a:pt x="5301" y="212332"/>
                    </a:cubicBezTo>
                    <a:cubicBezTo>
                      <a:pt x="8947" y="216010"/>
                      <a:pt x="13939" y="217948"/>
                      <a:pt x="19095" y="217751"/>
                    </a:cubicBezTo>
                    <a:cubicBezTo>
                      <a:pt x="24350" y="217915"/>
                      <a:pt x="29441" y="215846"/>
                      <a:pt x="33120" y="212036"/>
                    </a:cubicBezTo>
                    <a:cubicBezTo>
                      <a:pt x="36699" y="208358"/>
                      <a:pt x="38670" y="203398"/>
                      <a:pt x="38539" y="198242"/>
                    </a:cubicBezTo>
                    <a:lnTo>
                      <a:pt x="38539" y="88118"/>
                    </a:lnTo>
                    <a:cubicBezTo>
                      <a:pt x="38473" y="78824"/>
                      <a:pt x="41100" y="69726"/>
                      <a:pt x="46092" y="61910"/>
                    </a:cubicBezTo>
                    <a:cubicBezTo>
                      <a:pt x="51183" y="53830"/>
                      <a:pt x="58343" y="47261"/>
                      <a:pt x="66784" y="42828"/>
                    </a:cubicBezTo>
                    <a:cubicBezTo>
                      <a:pt x="75849" y="38033"/>
                      <a:pt x="85964" y="35569"/>
                      <a:pt x="96211" y="35701"/>
                    </a:cubicBezTo>
                    <a:cubicBezTo>
                      <a:pt x="109743" y="34453"/>
                      <a:pt x="123044" y="39740"/>
                      <a:pt x="132011" y="49922"/>
                    </a:cubicBezTo>
                    <a:cubicBezTo>
                      <a:pt x="139827" y="61056"/>
                      <a:pt x="143703" y="74488"/>
                      <a:pt x="142980" y="88086"/>
                    </a:cubicBezTo>
                    <a:lnTo>
                      <a:pt x="142980" y="198209"/>
                    </a:lnTo>
                    <a:cubicBezTo>
                      <a:pt x="142882" y="203333"/>
                      <a:pt x="144819" y="208292"/>
                      <a:pt x="148399" y="212003"/>
                    </a:cubicBezTo>
                    <a:cubicBezTo>
                      <a:pt x="151914" y="215747"/>
                      <a:pt x="156873" y="217816"/>
                      <a:pt x="162029" y="217718"/>
                    </a:cubicBezTo>
                    <a:cubicBezTo>
                      <a:pt x="172572" y="217948"/>
                      <a:pt x="181308" y="209540"/>
                      <a:pt x="181538" y="198997"/>
                    </a:cubicBezTo>
                    <a:cubicBezTo>
                      <a:pt x="181538" y="198734"/>
                      <a:pt x="181538" y="198472"/>
                      <a:pt x="181538" y="198242"/>
                    </a:cubicBezTo>
                    <a:lnTo>
                      <a:pt x="181538" y="87724"/>
                    </a:lnTo>
                    <a:cubicBezTo>
                      <a:pt x="181538" y="29231"/>
                      <a:pt x="157169" y="-33"/>
                      <a:pt x="108429" y="0"/>
                    </a:cubicBezTo>
                    <a:lnTo>
                      <a:pt x="108495" y="66"/>
                    </a:ln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06BE2B0-F4A4-34F8-671B-39B4E3D71985}"/>
                  </a:ext>
                </a:extLst>
              </p:cNvPr>
              <p:cNvSpPr/>
              <p:nvPr/>
            </p:nvSpPr>
            <p:spPr>
              <a:xfrm>
                <a:off x="14276940" y="7429936"/>
                <a:ext cx="199829" cy="221906"/>
              </a:xfrm>
              <a:custGeom>
                <a:avLst/>
                <a:gdLst>
                  <a:gd name="csX0" fmla="*/ 149120 w 199829"/>
                  <a:gd name="csY0" fmla="*/ 13389 h 221906"/>
                  <a:gd name="csX1" fmla="*/ 51017 w 199829"/>
                  <a:gd name="csY1" fmla="*/ 13783 h 221906"/>
                  <a:gd name="csX2" fmla="*/ 14069 w 199829"/>
                  <a:gd name="csY2" fmla="*/ 53359 h 221906"/>
                  <a:gd name="csX3" fmla="*/ 45 w 199829"/>
                  <a:gd name="csY3" fmla="*/ 113298 h 221906"/>
                  <a:gd name="csX4" fmla="*/ 13674 w 199829"/>
                  <a:gd name="csY4" fmla="*/ 169361 h 221906"/>
                  <a:gd name="csX5" fmla="*/ 52233 w 199829"/>
                  <a:gd name="csY5" fmla="*/ 207952 h 221906"/>
                  <a:gd name="csX6" fmla="*/ 110102 w 199829"/>
                  <a:gd name="csY6" fmla="*/ 221746 h 221906"/>
                  <a:gd name="csX7" fmla="*/ 149908 w 199829"/>
                  <a:gd name="csY7" fmla="*/ 213634 h 221906"/>
                  <a:gd name="csX8" fmla="*/ 181208 w 199829"/>
                  <a:gd name="csY8" fmla="*/ 193731 h 221906"/>
                  <a:gd name="csX9" fmla="*/ 189320 w 199829"/>
                  <a:gd name="csY9" fmla="*/ 178294 h 221906"/>
                  <a:gd name="csX10" fmla="*/ 184656 w 199829"/>
                  <a:gd name="csY10" fmla="*/ 166898 h 221906"/>
                  <a:gd name="csX11" fmla="*/ 173095 w 199829"/>
                  <a:gd name="csY11" fmla="*/ 162004 h 221906"/>
                  <a:gd name="csX12" fmla="*/ 161272 w 199829"/>
                  <a:gd name="csY12" fmla="*/ 165650 h 221906"/>
                  <a:gd name="csX13" fmla="*/ 139759 w 199829"/>
                  <a:gd name="csY13" fmla="*/ 180298 h 221906"/>
                  <a:gd name="csX14" fmla="*/ 108099 w 199829"/>
                  <a:gd name="csY14" fmla="*/ 186013 h 221906"/>
                  <a:gd name="csX15" fmla="*/ 59951 w 199829"/>
                  <a:gd name="csY15" fmla="*/ 168113 h 221906"/>
                  <a:gd name="csX16" fmla="*/ 37387 w 199829"/>
                  <a:gd name="csY16" fmla="*/ 120589 h 221906"/>
                  <a:gd name="csX17" fmla="*/ 180387 w 199829"/>
                  <a:gd name="csY17" fmla="*/ 120589 h 221906"/>
                  <a:gd name="csX18" fmla="*/ 193721 w 199829"/>
                  <a:gd name="csY18" fmla="*/ 115498 h 221906"/>
                  <a:gd name="csX19" fmla="*/ 199830 w 199829"/>
                  <a:gd name="csY19" fmla="*/ 103083 h 221906"/>
                  <a:gd name="csX20" fmla="*/ 185609 w 199829"/>
                  <a:gd name="csY20" fmla="*/ 50271 h 221906"/>
                  <a:gd name="csX21" fmla="*/ 149054 w 199829"/>
                  <a:gd name="csY21" fmla="*/ 13290 h 221906"/>
                  <a:gd name="csX22" fmla="*/ 149054 w 199829"/>
                  <a:gd name="csY22" fmla="*/ 13356 h 221906"/>
                  <a:gd name="csX23" fmla="*/ 158874 w 199829"/>
                  <a:gd name="csY23" fmla="*/ 88140 h 221906"/>
                  <a:gd name="csX24" fmla="*/ 39029 w 199829"/>
                  <a:gd name="csY24" fmla="*/ 88140 h 221906"/>
                  <a:gd name="csX25" fmla="*/ 100348 w 199829"/>
                  <a:gd name="csY25" fmla="*/ 35755 h 221906"/>
                  <a:gd name="csX26" fmla="*/ 139563 w 199829"/>
                  <a:gd name="csY26" fmla="*/ 49549 h 221906"/>
                  <a:gd name="csX27" fmla="*/ 158874 w 199829"/>
                  <a:gd name="csY27" fmla="*/ 84888 h 221906"/>
                  <a:gd name="csX28" fmla="*/ 158874 w 199829"/>
                  <a:gd name="csY28" fmla="*/ 88140 h 221906"/>
                  <a:gd name="csX29" fmla="*/ 158874 w 199829"/>
                  <a:gd name="csY29" fmla="*/ 88140 h 2219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</a:cxnLst>
                <a:rect l="l" t="t" r="r" b="b"/>
                <a:pathLst>
                  <a:path w="199829" h="221906">
                    <a:moveTo>
                      <a:pt x="149120" y="13389"/>
                    </a:moveTo>
                    <a:cubicBezTo>
                      <a:pt x="118871" y="-4610"/>
                      <a:pt x="81134" y="-4445"/>
                      <a:pt x="51017" y="13783"/>
                    </a:cubicBezTo>
                    <a:cubicBezTo>
                      <a:pt x="35351" y="23406"/>
                      <a:pt x="22575" y="37069"/>
                      <a:pt x="14069" y="53359"/>
                    </a:cubicBezTo>
                    <a:cubicBezTo>
                      <a:pt x="4413" y="71850"/>
                      <a:pt x="-382" y="92442"/>
                      <a:pt x="45" y="113298"/>
                    </a:cubicBezTo>
                    <a:cubicBezTo>
                      <a:pt x="-514" y="132872"/>
                      <a:pt x="4183" y="152217"/>
                      <a:pt x="13674" y="169361"/>
                    </a:cubicBezTo>
                    <a:cubicBezTo>
                      <a:pt x="22542" y="185684"/>
                      <a:pt x="35942" y="199084"/>
                      <a:pt x="52233" y="207952"/>
                    </a:cubicBezTo>
                    <a:cubicBezTo>
                      <a:pt x="70033" y="217444"/>
                      <a:pt x="89937" y="222173"/>
                      <a:pt x="110102" y="221746"/>
                    </a:cubicBezTo>
                    <a:cubicBezTo>
                      <a:pt x="123863" y="222633"/>
                      <a:pt x="137625" y="219841"/>
                      <a:pt x="149908" y="213634"/>
                    </a:cubicBezTo>
                    <a:cubicBezTo>
                      <a:pt x="161535" y="209101"/>
                      <a:pt x="172143" y="202336"/>
                      <a:pt x="181208" y="193731"/>
                    </a:cubicBezTo>
                    <a:cubicBezTo>
                      <a:pt x="186134" y="190085"/>
                      <a:pt x="189123" y="184403"/>
                      <a:pt x="189320" y="178294"/>
                    </a:cubicBezTo>
                    <a:cubicBezTo>
                      <a:pt x="189616" y="173992"/>
                      <a:pt x="187908" y="169755"/>
                      <a:pt x="184656" y="166898"/>
                    </a:cubicBezTo>
                    <a:cubicBezTo>
                      <a:pt x="181667" y="163712"/>
                      <a:pt x="177464" y="161939"/>
                      <a:pt x="173095" y="162004"/>
                    </a:cubicBezTo>
                    <a:cubicBezTo>
                      <a:pt x="168891" y="162004"/>
                      <a:pt x="164753" y="163285"/>
                      <a:pt x="161272" y="165650"/>
                    </a:cubicBezTo>
                    <a:cubicBezTo>
                      <a:pt x="154966" y="171693"/>
                      <a:pt x="147675" y="176652"/>
                      <a:pt x="139759" y="180298"/>
                    </a:cubicBezTo>
                    <a:cubicBezTo>
                      <a:pt x="129742" y="184436"/>
                      <a:pt x="118937" y="186407"/>
                      <a:pt x="108099" y="186013"/>
                    </a:cubicBezTo>
                    <a:cubicBezTo>
                      <a:pt x="90331" y="186472"/>
                      <a:pt x="73088" y="180068"/>
                      <a:pt x="59951" y="168113"/>
                    </a:cubicBezTo>
                    <a:cubicBezTo>
                      <a:pt x="46616" y="155764"/>
                      <a:pt x="38537" y="138751"/>
                      <a:pt x="37387" y="120589"/>
                    </a:cubicBezTo>
                    <a:lnTo>
                      <a:pt x="180387" y="120589"/>
                    </a:lnTo>
                    <a:cubicBezTo>
                      <a:pt x="185313" y="120655"/>
                      <a:pt x="190108" y="118848"/>
                      <a:pt x="193721" y="115498"/>
                    </a:cubicBezTo>
                    <a:cubicBezTo>
                      <a:pt x="197399" y="112378"/>
                      <a:pt x="199600" y="107879"/>
                      <a:pt x="199830" y="103083"/>
                    </a:cubicBezTo>
                    <a:cubicBezTo>
                      <a:pt x="199830" y="84527"/>
                      <a:pt x="194903" y="66332"/>
                      <a:pt x="185609" y="50271"/>
                    </a:cubicBezTo>
                    <a:cubicBezTo>
                      <a:pt x="176807" y="34999"/>
                      <a:pt x="164228" y="22256"/>
                      <a:pt x="149054" y="13290"/>
                    </a:cubicBezTo>
                    <a:lnTo>
                      <a:pt x="149054" y="13356"/>
                    </a:lnTo>
                    <a:close/>
                    <a:moveTo>
                      <a:pt x="158874" y="88140"/>
                    </a:moveTo>
                    <a:lnTo>
                      <a:pt x="39029" y="88140"/>
                    </a:lnTo>
                    <a:cubicBezTo>
                      <a:pt x="42544" y="57267"/>
                      <a:pt x="69311" y="34375"/>
                      <a:pt x="100348" y="35755"/>
                    </a:cubicBezTo>
                    <a:cubicBezTo>
                      <a:pt x="114635" y="35558"/>
                      <a:pt x="128527" y="40451"/>
                      <a:pt x="139563" y="49549"/>
                    </a:cubicBezTo>
                    <a:cubicBezTo>
                      <a:pt x="150696" y="58088"/>
                      <a:pt x="157692" y="70897"/>
                      <a:pt x="158874" y="84888"/>
                    </a:cubicBezTo>
                    <a:lnTo>
                      <a:pt x="158874" y="88140"/>
                    </a:lnTo>
                    <a:lnTo>
                      <a:pt x="158874" y="88140"/>
                    </a:ln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DA60B3E-8EDF-A20A-A8A6-A0CA8D31F5F6}"/>
                  </a:ext>
                </a:extLst>
              </p:cNvPr>
              <p:cNvSpPr/>
              <p:nvPr/>
            </p:nvSpPr>
            <p:spPr>
              <a:xfrm>
                <a:off x="14518336" y="7430089"/>
                <a:ext cx="182057" cy="221999"/>
              </a:xfrm>
              <a:custGeom>
                <a:avLst/>
                <a:gdLst>
                  <a:gd name="csX0" fmla="*/ 164492 w 182057"/>
                  <a:gd name="csY0" fmla="*/ 167631 h 221999"/>
                  <a:gd name="csX1" fmla="*/ 156971 w 182057"/>
                  <a:gd name="csY1" fmla="*/ 169273 h 221999"/>
                  <a:gd name="csX2" fmla="*/ 149877 w 182057"/>
                  <a:gd name="csY2" fmla="*/ 174167 h 221999"/>
                  <a:gd name="csX3" fmla="*/ 142191 w 182057"/>
                  <a:gd name="csY3" fmla="*/ 179455 h 221999"/>
                  <a:gd name="csX4" fmla="*/ 108068 w 182057"/>
                  <a:gd name="csY4" fmla="*/ 185958 h 221999"/>
                  <a:gd name="csX5" fmla="*/ 47340 w 182057"/>
                  <a:gd name="csY5" fmla="*/ 149403 h 221999"/>
                  <a:gd name="csX6" fmla="*/ 38637 w 182057"/>
                  <a:gd name="csY6" fmla="*/ 110845 h 221999"/>
                  <a:gd name="csX7" fmla="*/ 47570 w 182057"/>
                  <a:gd name="csY7" fmla="*/ 72451 h 221999"/>
                  <a:gd name="csX8" fmla="*/ 72728 w 182057"/>
                  <a:gd name="csY8" fmla="*/ 45454 h 221999"/>
                  <a:gd name="csX9" fmla="*/ 110104 w 182057"/>
                  <a:gd name="csY9" fmla="*/ 35700 h 221999"/>
                  <a:gd name="csX10" fmla="*/ 126361 w 182057"/>
                  <a:gd name="csY10" fmla="*/ 37342 h 221999"/>
                  <a:gd name="csX11" fmla="*/ 140188 w 182057"/>
                  <a:gd name="csY11" fmla="*/ 41415 h 221999"/>
                  <a:gd name="csX12" fmla="*/ 147874 w 182057"/>
                  <a:gd name="csY12" fmla="*/ 47096 h 221999"/>
                  <a:gd name="csX13" fmla="*/ 156216 w 182057"/>
                  <a:gd name="csY13" fmla="*/ 52384 h 221999"/>
                  <a:gd name="csX14" fmla="*/ 164558 w 182057"/>
                  <a:gd name="csY14" fmla="*/ 54026 h 221999"/>
                  <a:gd name="csX15" fmla="*/ 175922 w 182057"/>
                  <a:gd name="csY15" fmla="*/ 48607 h 221999"/>
                  <a:gd name="csX16" fmla="*/ 180355 w 182057"/>
                  <a:gd name="csY16" fmla="*/ 36193 h 221999"/>
                  <a:gd name="csX17" fmla="*/ 159073 w 182057"/>
                  <a:gd name="csY17" fmla="*/ 10214 h 221999"/>
                  <a:gd name="csX18" fmla="*/ 105637 w 182057"/>
                  <a:gd name="csY18" fmla="*/ 65 h 221999"/>
                  <a:gd name="csX19" fmla="*/ 50789 w 182057"/>
                  <a:gd name="csY19" fmla="*/ 14483 h 221999"/>
                  <a:gd name="csX20" fmla="*/ 13446 w 182057"/>
                  <a:gd name="csY20" fmla="*/ 54289 h 221999"/>
                  <a:gd name="csX21" fmla="*/ 13 w 182057"/>
                  <a:gd name="csY21" fmla="*/ 110977 h 221999"/>
                  <a:gd name="csX22" fmla="*/ 12855 w 182057"/>
                  <a:gd name="csY22" fmla="*/ 167664 h 221999"/>
                  <a:gd name="csX23" fmla="*/ 49212 w 182057"/>
                  <a:gd name="csY23" fmla="*/ 207470 h 221999"/>
                  <a:gd name="csX24" fmla="*/ 103666 w 182057"/>
                  <a:gd name="csY24" fmla="*/ 221888 h 221999"/>
                  <a:gd name="csX25" fmla="*/ 142422 w 182057"/>
                  <a:gd name="csY25" fmla="*/ 216600 h 221999"/>
                  <a:gd name="csX26" fmla="*/ 171258 w 182057"/>
                  <a:gd name="csY26" fmla="*/ 203003 h 221999"/>
                  <a:gd name="csX27" fmla="*/ 182030 w 182057"/>
                  <a:gd name="csY27" fmla="*/ 186155 h 221999"/>
                  <a:gd name="csX28" fmla="*/ 177334 w 182057"/>
                  <a:gd name="csY28" fmla="*/ 172952 h 221999"/>
                  <a:gd name="csX29" fmla="*/ 164525 w 182057"/>
                  <a:gd name="csY29" fmla="*/ 167861 h 221999"/>
                  <a:gd name="csX30" fmla="*/ 164525 w 182057"/>
                  <a:gd name="csY30" fmla="*/ 167631 h 22199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</a:cxnLst>
                <a:rect l="l" t="t" r="r" b="b"/>
                <a:pathLst>
                  <a:path w="182057" h="221999">
                    <a:moveTo>
                      <a:pt x="164492" y="167631"/>
                    </a:moveTo>
                    <a:cubicBezTo>
                      <a:pt x="161897" y="167533"/>
                      <a:pt x="159303" y="168091"/>
                      <a:pt x="156971" y="169273"/>
                    </a:cubicBezTo>
                    <a:cubicBezTo>
                      <a:pt x="154475" y="170686"/>
                      <a:pt x="152077" y="172328"/>
                      <a:pt x="149877" y="174167"/>
                    </a:cubicBezTo>
                    <a:cubicBezTo>
                      <a:pt x="147414" y="176072"/>
                      <a:pt x="144852" y="177813"/>
                      <a:pt x="142191" y="179455"/>
                    </a:cubicBezTo>
                    <a:cubicBezTo>
                      <a:pt x="131452" y="184184"/>
                      <a:pt x="119793" y="186418"/>
                      <a:pt x="108068" y="185958"/>
                    </a:cubicBezTo>
                    <a:cubicBezTo>
                      <a:pt x="82450" y="186582"/>
                      <a:pt x="58803" y="172328"/>
                      <a:pt x="47340" y="149403"/>
                    </a:cubicBezTo>
                    <a:cubicBezTo>
                      <a:pt x="41396" y="137415"/>
                      <a:pt x="38407" y="124212"/>
                      <a:pt x="38637" y="110845"/>
                    </a:cubicBezTo>
                    <a:cubicBezTo>
                      <a:pt x="38440" y="97511"/>
                      <a:pt x="41494" y="84341"/>
                      <a:pt x="47570" y="72451"/>
                    </a:cubicBezTo>
                    <a:cubicBezTo>
                      <a:pt x="53252" y="61252"/>
                      <a:pt x="61956" y="51892"/>
                      <a:pt x="72728" y="45454"/>
                    </a:cubicBezTo>
                    <a:cubicBezTo>
                      <a:pt x="84059" y="38820"/>
                      <a:pt x="96967" y="35437"/>
                      <a:pt x="110104" y="35700"/>
                    </a:cubicBezTo>
                    <a:cubicBezTo>
                      <a:pt x="115588" y="35142"/>
                      <a:pt x="121106" y="35700"/>
                      <a:pt x="126361" y="37342"/>
                    </a:cubicBezTo>
                    <a:cubicBezTo>
                      <a:pt x="131123" y="38065"/>
                      <a:pt x="135787" y="39444"/>
                      <a:pt x="140188" y="41415"/>
                    </a:cubicBezTo>
                    <a:cubicBezTo>
                      <a:pt x="142947" y="43024"/>
                      <a:pt x="145542" y="44929"/>
                      <a:pt x="147874" y="47096"/>
                    </a:cubicBezTo>
                    <a:cubicBezTo>
                      <a:pt x="151388" y="49560"/>
                      <a:pt x="154179" y="51268"/>
                      <a:pt x="156216" y="52384"/>
                    </a:cubicBezTo>
                    <a:cubicBezTo>
                      <a:pt x="158810" y="53599"/>
                      <a:pt x="161668" y="54158"/>
                      <a:pt x="164558" y="54026"/>
                    </a:cubicBezTo>
                    <a:cubicBezTo>
                      <a:pt x="168926" y="53895"/>
                      <a:pt x="173064" y="51924"/>
                      <a:pt x="175922" y="48607"/>
                    </a:cubicBezTo>
                    <a:cubicBezTo>
                      <a:pt x="178845" y="45126"/>
                      <a:pt x="180421" y="40725"/>
                      <a:pt x="180355" y="36193"/>
                    </a:cubicBezTo>
                    <a:cubicBezTo>
                      <a:pt x="180355" y="25650"/>
                      <a:pt x="173261" y="16979"/>
                      <a:pt x="159073" y="10214"/>
                    </a:cubicBezTo>
                    <a:cubicBezTo>
                      <a:pt x="142224" y="2922"/>
                      <a:pt x="123964" y="-526"/>
                      <a:pt x="105637" y="65"/>
                    </a:cubicBezTo>
                    <a:cubicBezTo>
                      <a:pt x="86358" y="-395"/>
                      <a:pt x="67342" y="4597"/>
                      <a:pt x="50789" y="14483"/>
                    </a:cubicBezTo>
                    <a:cubicBezTo>
                      <a:pt x="34893" y="24041"/>
                      <a:pt x="21952" y="37835"/>
                      <a:pt x="13446" y="54289"/>
                    </a:cubicBezTo>
                    <a:cubicBezTo>
                      <a:pt x="4348" y="71795"/>
                      <a:pt x="-283" y="91271"/>
                      <a:pt x="13" y="110977"/>
                    </a:cubicBezTo>
                    <a:cubicBezTo>
                      <a:pt x="-250" y="130617"/>
                      <a:pt x="4152" y="150060"/>
                      <a:pt x="12855" y="167664"/>
                    </a:cubicBezTo>
                    <a:cubicBezTo>
                      <a:pt x="20934" y="184118"/>
                      <a:pt x="33546" y="197913"/>
                      <a:pt x="49212" y="207470"/>
                    </a:cubicBezTo>
                    <a:cubicBezTo>
                      <a:pt x="65634" y="217290"/>
                      <a:pt x="84519" y="222282"/>
                      <a:pt x="103666" y="221888"/>
                    </a:cubicBezTo>
                    <a:cubicBezTo>
                      <a:pt x="116804" y="222479"/>
                      <a:pt x="129941" y="220706"/>
                      <a:pt x="142422" y="216600"/>
                    </a:cubicBezTo>
                    <a:cubicBezTo>
                      <a:pt x="152800" y="213907"/>
                      <a:pt x="162587" y="209276"/>
                      <a:pt x="171258" y="203003"/>
                    </a:cubicBezTo>
                    <a:cubicBezTo>
                      <a:pt x="177268" y="199358"/>
                      <a:pt x="181242" y="193118"/>
                      <a:pt x="182030" y="186155"/>
                    </a:cubicBezTo>
                    <a:cubicBezTo>
                      <a:pt x="182293" y="181294"/>
                      <a:pt x="180618" y="176532"/>
                      <a:pt x="177334" y="172952"/>
                    </a:cubicBezTo>
                    <a:cubicBezTo>
                      <a:pt x="174017" y="169470"/>
                      <a:pt x="169353" y="167631"/>
                      <a:pt x="164525" y="167861"/>
                    </a:cubicBezTo>
                    <a:lnTo>
                      <a:pt x="164525" y="167631"/>
                    </a:ln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87A4BD1-128C-1E39-84E6-5C3D70A86505}"/>
                  </a:ext>
                </a:extLst>
              </p:cNvPr>
              <p:cNvSpPr/>
              <p:nvPr/>
            </p:nvSpPr>
            <p:spPr>
              <a:xfrm>
                <a:off x="14727452" y="7383612"/>
                <a:ext cx="131594" cy="264207"/>
              </a:xfrm>
              <a:custGeom>
                <a:avLst/>
                <a:gdLst>
                  <a:gd name="csX0" fmla="*/ 113746 w 131594"/>
                  <a:gd name="csY0" fmla="*/ 89009 h 264207"/>
                  <a:gd name="csX1" fmla="*/ 126489 w 131594"/>
                  <a:gd name="csY1" fmla="*/ 84115 h 264207"/>
                  <a:gd name="csX2" fmla="*/ 131580 w 131594"/>
                  <a:gd name="csY2" fmla="*/ 71536 h 264207"/>
                  <a:gd name="csX3" fmla="*/ 114666 w 131594"/>
                  <a:gd name="csY3" fmla="*/ 53636 h 264207"/>
                  <a:gd name="csX4" fmla="*/ 113713 w 131594"/>
                  <a:gd name="csY4" fmla="*/ 53636 h 264207"/>
                  <a:gd name="csX5" fmla="*/ 79951 w 131594"/>
                  <a:gd name="csY5" fmla="*/ 53636 h 264207"/>
                  <a:gd name="csX6" fmla="*/ 79951 w 131594"/>
                  <a:gd name="csY6" fmla="*/ 19512 h 264207"/>
                  <a:gd name="csX7" fmla="*/ 74532 w 131594"/>
                  <a:gd name="csY7" fmla="*/ 5718 h 264207"/>
                  <a:gd name="csX8" fmla="*/ 60902 w 131594"/>
                  <a:gd name="csY8" fmla="*/ 3 h 264207"/>
                  <a:gd name="csX9" fmla="*/ 46877 w 131594"/>
                  <a:gd name="csY9" fmla="*/ 5718 h 264207"/>
                  <a:gd name="csX10" fmla="*/ 41458 w 131594"/>
                  <a:gd name="csY10" fmla="*/ 19512 h 264207"/>
                  <a:gd name="csX11" fmla="*/ 41458 w 131594"/>
                  <a:gd name="csY11" fmla="*/ 53636 h 264207"/>
                  <a:gd name="csX12" fmla="*/ 17877 w 131594"/>
                  <a:gd name="csY12" fmla="*/ 53636 h 264207"/>
                  <a:gd name="csX13" fmla="*/ 5101 w 131594"/>
                  <a:gd name="csY13" fmla="*/ 58530 h 264207"/>
                  <a:gd name="csX14" fmla="*/ 10 w 131594"/>
                  <a:gd name="csY14" fmla="*/ 71109 h 264207"/>
                  <a:gd name="csX15" fmla="*/ 16924 w 131594"/>
                  <a:gd name="csY15" fmla="*/ 89009 h 264207"/>
                  <a:gd name="csX16" fmla="*/ 17910 w 131594"/>
                  <a:gd name="csY16" fmla="*/ 89009 h 264207"/>
                  <a:gd name="csX17" fmla="*/ 41491 w 131594"/>
                  <a:gd name="csY17" fmla="*/ 89009 h 264207"/>
                  <a:gd name="csX18" fmla="*/ 41491 w 131594"/>
                  <a:gd name="csY18" fmla="*/ 211711 h 264207"/>
                  <a:gd name="csX19" fmla="*/ 50228 w 131594"/>
                  <a:gd name="csY19" fmla="*/ 246919 h 264207"/>
                  <a:gd name="csX20" fmla="*/ 70164 w 131594"/>
                  <a:gd name="csY20" fmla="*/ 261337 h 264207"/>
                  <a:gd name="csX21" fmla="*/ 94697 w 131594"/>
                  <a:gd name="csY21" fmla="*/ 264194 h 264207"/>
                  <a:gd name="csX22" fmla="*/ 116669 w 131594"/>
                  <a:gd name="csY22" fmla="*/ 258086 h 264207"/>
                  <a:gd name="csX23" fmla="*/ 126424 w 131594"/>
                  <a:gd name="csY23" fmla="*/ 243438 h 264207"/>
                  <a:gd name="csX24" fmla="*/ 122745 w 131594"/>
                  <a:gd name="csY24" fmla="*/ 232041 h 264207"/>
                  <a:gd name="csX25" fmla="*/ 113812 w 131594"/>
                  <a:gd name="csY25" fmla="*/ 227574 h 264207"/>
                  <a:gd name="csX26" fmla="*/ 106160 w 131594"/>
                  <a:gd name="csY26" fmla="*/ 228986 h 264207"/>
                  <a:gd name="csX27" fmla="*/ 98409 w 131594"/>
                  <a:gd name="csY27" fmla="*/ 230399 h 264207"/>
                  <a:gd name="csX28" fmla="*/ 80115 w 131594"/>
                  <a:gd name="csY28" fmla="*/ 210102 h 264207"/>
                  <a:gd name="csX29" fmla="*/ 80115 w 131594"/>
                  <a:gd name="csY29" fmla="*/ 89041 h 264207"/>
                  <a:gd name="csX30" fmla="*/ 113845 w 131594"/>
                  <a:gd name="csY30" fmla="*/ 89041 h 264207"/>
                  <a:gd name="csX31" fmla="*/ 113779 w 131594"/>
                  <a:gd name="csY31" fmla="*/ 88976 h 2642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</a:cxnLst>
                <a:rect l="l" t="t" r="r" b="b"/>
                <a:pathLst>
                  <a:path w="131594" h="264207">
                    <a:moveTo>
                      <a:pt x="113746" y="89009"/>
                    </a:moveTo>
                    <a:cubicBezTo>
                      <a:pt x="118476" y="89173"/>
                      <a:pt x="123074" y="87399"/>
                      <a:pt x="126489" y="84115"/>
                    </a:cubicBezTo>
                    <a:cubicBezTo>
                      <a:pt x="129905" y="80831"/>
                      <a:pt x="131777" y="76265"/>
                      <a:pt x="131580" y="71536"/>
                    </a:cubicBezTo>
                    <a:cubicBezTo>
                      <a:pt x="131843" y="61946"/>
                      <a:pt x="124289" y="53932"/>
                      <a:pt x="114666" y="53636"/>
                    </a:cubicBezTo>
                    <a:cubicBezTo>
                      <a:pt x="114338" y="53636"/>
                      <a:pt x="114042" y="53636"/>
                      <a:pt x="113713" y="53636"/>
                    </a:cubicBezTo>
                    <a:lnTo>
                      <a:pt x="79951" y="53636"/>
                    </a:lnTo>
                    <a:lnTo>
                      <a:pt x="79951" y="19512"/>
                    </a:lnTo>
                    <a:cubicBezTo>
                      <a:pt x="80082" y="14389"/>
                      <a:pt x="78111" y="9397"/>
                      <a:pt x="74532" y="5718"/>
                    </a:cubicBezTo>
                    <a:cubicBezTo>
                      <a:pt x="71017" y="1974"/>
                      <a:pt x="66058" y="-95"/>
                      <a:pt x="60902" y="3"/>
                    </a:cubicBezTo>
                    <a:cubicBezTo>
                      <a:pt x="55647" y="-95"/>
                      <a:pt x="50589" y="1941"/>
                      <a:pt x="46877" y="5718"/>
                    </a:cubicBezTo>
                    <a:cubicBezTo>
                      <a:pt x="43298" y="9397"/>
                      <a:pt x="41360" y="14356"/>
                      <a:pt x="41458" y="19512"/>
                    </a:cubicBezTo>
                    <a:lnTo>
                      <a:pt x="41458" y="53636"/>
                    </a:lnTo>
                    <a:lnTo>
                      <a:pt x="17877" y="53636"/>
                    </a:lnTo>
                    <a:cubicBezTo>
                      <a:pt x="13147" y="53472"/>
                      <a:pt x="8550" y="55246"/>
                      <a:pt x="5101" y="58530"/>
                    </a:cubicBezTo>
                    <a:cubicBezTo>
                      <a:pt x="1685" y="61814"/>
                      <a:pt x="-154" y="66380"/>
                      <a:pt x="10" y="71109"/>
                    </a:cubicBezTo>
                    <a:cubicBezTo>
                      <a:pt x="-253" y="80699"/>
                      <a:pt x="7302" y="88713"/>
                      <a:pt x="16924" y="89009"/>
                    </a:cubicBezTo>
                    <a:cubicBezTo>
                      <a:pt x="17253" y="89009"/>
                      <a:pt x="17582" y="89009"/>
                      <a:pt x="17910" y="89009"/>
                    </a:cubicBezTo>
                    <a:lnTo>
                      <a:pt x="41491" y="89009"/>
                    </a:lnTo>
                    <a:lnTo>
                      <a:pt x="41491" y="211711"/>
                    </a:lnTo>
                    <a:cubicBezTo>
                      <a:pt x="40572" y="224093"/>
                      <a:pt x="43626" y="236409"/>
                      <a:pt x="50228" y="246919"/>
                    </a:cubicBezTo>
                    <a:cubicBezTo>
                      <a:pt x="54990" y="253914"/>
                      <a:pt x="62018" y="259005"/>
                      <a:pt x="70164" y="261337"/>
                    </a:cubicBezTo>
                    <a:cubicBezTo>
                      <a:pt x="78177" y="263308"/>
                      <a:pt x="86421" y="264260"/>
                      <a:pt x="94697" y="264194"/>
                    </a:cubicBezTo>
                    <a:cubicBezTo>
                      <a:pt x="102481" y="264391"/>
                      <a:pt x="110134" y="262290"/>
                      <a:pt x="116669" y="258086"/>
                    </a:cubicBezTo>
                    <a:cubicBezTo>
                      <a:pt x="122318" y="255327"/>
                      <a:pt x="126030" y="249711"/>
                      <a:pt x="126424" y="243438"/>
                    </a:cubicBezTo>
                    <a:cubicBezTo>
                      <a:pt x="126785" y="239299"/>
                      <a:pt x="125472" y="235194"/>
                      <a:pt x="122745" y="232041"/>
                    </a:cubicBezTo>
                    <a:cubicBezTo>
                      <a:pt x="120644" y="229216"/>
                      <a:pt x="117326" y="227574"/>
                      <a:pt x="113812" y="227574"/>
                    </a:cubicBezTo>
                    <a:cubicBezTo>
                      <a:pt x="111185" y="227574"/>
                      <a:pt x="108590" y="228034"/>
                      <a:pt x="106160" y="228986"/>
                    </a:cubicBezTo>
                    <a:cubicBezTo>
                      <a:pt x="103664" y="229808"/>
                      <a:pt x="101036" y="230267"/>
                      <a:pt x="98409" y="230399"/>
                    </a:cubicBezTo>
                    <a:cubicBezTo>
                      <a:pt x="86224" y="230399"/>
                      <a:pt x="80115" y="223633"/>
                      <a:pt x="80115" y="210102"/>
                    </a:cubicBezTo>
                    <a:lnTo>
                      <a:pt x="80115" y="89041"/>
                    </a:lnTo>
                    <a:lnTo>
                      <a:pt x="113845" y="89041"/>
                    </a:lnTo>
                    <a:lnTo>
                      <a:pt x="113779" y="88976"/>
                    </a:ln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30" name="Graphic 75">
              <a:extLst>
                <a:ext uri="{FF2B5EF4-FFF2-40B4-BE49-F238E27FC236}">
                  <a16:creationId xmlns:a16="http://schemas.microsoft.com/office/drawing/2014/main" id="{684815C5-957B-6E8D-7BA3-FACB72268C29}"/>
                </a:ext>
              </a:extLst>
            </p:cNvPr>
            <p:cNvGrpSpPr/>
            <p:nvPr/>
          </p:nvGrpSpPr>
          <p:grpSpPr>
            <a:xfrm>
              <a:off x="11663484" y="7270668"/>
              <a:ext cx="457539" cy="457572"/>
              <a:chOff x="11663484" y="7270668"/>
              <a:chExt cx="457539" cy="457572"/>
            </a:xfrm>
            <a:solidFill>
              <a:srgbClr val="FFFFFF"/>
            </a:solidFill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F323032-BB37-BCA4-5275-AF9FCC7C42EE}"/>
                  </a:ext>
                </a:extLst>
              </p:cNvPr>
              <p:cNvSpPr/>
              <p:nvPr/>
            </p:nvSpPr>
            <p:spPr>
              <a:xfrm>
                <a:off x="11663484" y="7270668"/>
                <a:ext cx="457539" cy="457572"/>
              </a:xfrm>
              <a:custGeom>
                <a:avLst/>
                <a:gdLst>
                  <a:gd name="csX0" fmla="*/ 116823 w 457539"/>
                  <a:gd name="csY0" fmla="*/ 384233 h 457572"/>
                  <a:gd name="csX1" fmla="*/ 272796 w 457539"/>
                  <a:gd name="csY1" fmla="*/ 181919 h 457572"/>
                  <a:gd name="csX2" fmla="*/ 265571 w 457539"/>
                  <a:gd name="csY2" fmla="*/ 126479 h 457572"/>
                  <a:gd name="csX3" fmla="*/ 241496 w 457539"/>
                  <a:gd name="csY3" fmla="*/ 118268 h 457572"/>
                  <a:gd name="csX4" fmla="*/ 94687 w 457539"/>
                  <a:gd name="csY4" fmla="*/ 118268 h 457572"/>
                  <a:gd name="csX5" fmla="*/ 88644 w 457539"/>
                  <a:gd name="csY5" fmla="*/ 118006 h 457572"/>
                  <a:gd name="csX6" fmla="*/ 93144 w 457539"/>
                  <a:gd name="csY6" fmla="*/ 44240 h 457572"/>
                  <a:gd name="csX7" fmla="*/ 457539 w 457539"/>
                  <a:gd name="csY7" fmla="*/ 44240 h 457572"/>
                  <a:gd name="csX8" fmla="*/ 411329 w 457539"/>
                  <a:gd name="csY8" fmla="*/ 0 h 457572"/>
                  <a:gd name="csX9" fmla="*/ 46276 w 457539"/>
                  <a:gd name="csY9" fmla="*/ 0 h 457572"/>
                  <a:gd name="csX10" fmla="*/ 0 w 457539"/>
                  <a:gd name="csY10" fmla="*/ 46276 h 457572"/>
                  <a:gd name="csX11" fmla="*/ 0 w 457539"/>
                  <a:gd name="csY11" fmla="*/ 411296 h 457572"/>
                  <a:gd name="csX12" fmla="*/ 46276 w 457539"/>
                  <a:gd name="csY12" fmla="*/ 457572 h 457572"/>
                  <a:gd name="csX13" fmla="*/ 60399 w 457539"/>
                  <a:gd name="csY13" fmla="*/ 457572 h 457572"/>
                  <a:gd name="csX14" fmla="*/ 116856 w 457539"/>
                  <a:gd name="csY14" fmla="*/ 384266 h 4575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</a:cxnLst>
                <a:rect l="l" t="t" r="r" b="b"/>
                <a:pathLst>
                  <a:path w="457539" h="457572">
                    <a:moveTo>
                      <a:pt x="116823" y="384233"/>
                    </a:moveTo>
                    <a:lnTo>
                      <a:pt x="272796" y="181919"/>
                    </a:lnTo>
                    <a:cubicBezTo>
                      <a:pt x="286098" y="164610"/>
                      <a:pt x="282879" y="139781"/>
                      <a:pt x="265571" y="126479"/>
                    </a:cubicBezTo>
                    <a:cubicBezTo>
                      <a:pt x="258673" y="121159"/>
                      <a:pt x="250200" y="118301"/>
                      <a:pt x="241496" y="118268"/>
                    </a:cubicBezTo>
                    <a:lnTo>
                      <a:pt x="94687" y="118268"/>
                    </a:lnTo>
                    <a:cubicBezTo>
                      <a:pt x="92651" y="118268"/>
                      <a:pt x="90615" y="118170"/>
                      <a:pt x="88644" y="118006"/>
                    </a:cubicBezTo>
                    <a:cubicBezTo>
                      <a:pt x="42335" y="114262"/>
                      <a:pt x="46670" y="44240"/>
                      <a:pt x="93144" y="44240"/>
                    </a:cubicBezTo>
                    <a:lnTo>
                      <a:pt x="457539" y="44240"/>
                    </a:lnTo>
                    <a:cubicBezTo>
                      <a:pt x="456455" y="19509"/>
                      <a:pt x="436093" y="0"/>
                      <a:pt x="411329" y="0"/>
                    </a:cubicBezTo>
                    <a:lnTo>
                      <a:pt x="46276" y="0"/>
                    </a:lnTo>
                    <a:cubicBezTo>
                      <a:pt x="20724" y="0"/>
                      <a:pt x="0" y="20724"/>
                      <a:pt x="0" y="46276"/>
                    </a:cubicBezTo>
                    <a:lnTo>
                      <a:pt x="0" y="411296"/>
                    </a:lnTo>
                    <a:cubicBezTo>
                      <a:pt x="0" y="436848"/>
                      <a:pt x="20724" y="457572"/>
                      <a:pt x="46276" y="457572"/>
                    </a:cubicBezTo>
                    <a:lnTo>
                      <a:pt x="60399" y="457572"/>
                    </a:lnTo>
                    <a:lnTo>
                      <a:pt x="116856" y="384266"/>
                    </a:ln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3205C76-6FBD-D386-3FAB-06619B638E52}"/>
                  </a:ext>
                </a:extLst>
              </p:cNvPr>
              <p:cNvSpPr/>
              <p:nvPr/>
            </p:nvSpPr>
            <p:spPr>
              <a:xfrm>
                <a:off x="11860018" y="7447266"/>
                <a:ext cx="260972" cy="280908"/>
              </a:xfrm>
              <a:custGeom>
                <a:avLst/>
                <a:gdLst>
                  <a:gd name="csX0" fmla="*/ 251809 w 260972"/>
                  <a:gd name="csY0" fmla="*/ 3284 h 280908"/>
                  <a:gd name="csX1" fmla="*/ 53567 w 260972"/>
                  <a:gd name="csY1" fmla="*/ 163691 h 280908"/>
                  <a:gd name="csX2" fmla="*/ 2332 w 260972"/>
                  <a:gd name="csY2" fmla="*/ 272238 h 280908"/>
                  <a:gd name="csX3" fmla="*/ 0 w 260972"/>
                  <a:gd name="csY3" fmla="*/ 280908 h 280908"/>
                  <a:gd name="csX4" fmla="*/ 254108 w 260972"/>
                  <a:gd name="csY4" fmla="*/ 280908 h 280908"/>
                  <a:gd name="csX5" fmla="*/ 203267 w 260972"/>
                  <a:gd name="csY5" fmla="*/ 214565 h 280908"/>
                  <a:gd name="csX6" fmla="*/ 99482 w 260972"/>
                  <a:gd name="csY6" fmla="*/ 215649 h 280908"/>
                  <a:gd name="csX7" fmla="*/ 256736 w 260972"/>
                  <a:gd name="csY7" fmla="*/ 68741 h 280908"/>
                  <a:gd name="csX8" fmla="*/ 260972 w 260972"/>
                  <a:gd name="csY8" fmla="*/ 66967 h 280908"/>
                  <a:gd name="csX9" fmla="*/ 260972 w 260972"/>
                  <a:gd name="csY9" fmla="*/ 0 h 280908"/>
                  <a:gd name="csX10" fmla="*/ 251809 w 260972"/>
                  <a:gd name="csY10" fmla="*/ 3251 h 280908"/>
                  <a:gd name="csX11" fmla="*/ 251809 w 260972"/>
                  <a:gd name="csY11" fmla="*/ 3251 h 2809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</a:cxnLst>
                <a:rect l="l" t="t" r="r" b="b"/>
                <a:pathLst>
                  <a:path w="260972" h="280908">
                    <a:moveTo>
                      <a:pt x="251809" y="3284"/>
                    </a:moveTo>
                    <a:cubicBezTo>
                      <a:pt x="169800" y="33369"/>
                      <a:pt x="100106" y="89761"/>
                      <a:pt x="53567" y="163691"/>
                    </a:cubicBezTo>
                    <a:cubicBezTo>
                      <a:pt x="31398" y="197256"/>
                      <a:pt x="14155" y="233811"/>
                      <a:pt x="2332" y="272238"/>
                    </a:cubicBezTo>
                    <a:lnTo>
                      <a:pt x="0" y="280908"/>
                    </a:lnTo>
                    <a:lnTo>
                      <a:pt x="254108" y="280908"/>
                    </a:lnTo>
                    <a:lnTo>
                      <a:pt x="203267" y="214565"/>
                    </a:lnTo>
                    <a:lnTo>
                      <a:pt x="99482" y="215649"/>
                    </a:lnTo>
                    <a:cubicBezTo>
                      <a:pt x="135840" y="151900"/>
                      <a:pt x="190688" y="100697"/>
                      <a:pt x="256736" y="68741"/>
                    </a:cubicBezTo>
                    <a:lnTo>
                      <a:pt x="260972" y="66967"/>
                    </a:lnTo>
                    <a:lnTo>
                      <a:pt x="260972" y="0"/>
                    </a:lnTo>
                    <a:lnTo>
                      <a:pt x="251809" y="3251"/>
                    </a:lnTo>
                    <a:lnTo>
                      <a:pt x="251809" y="3251"/>
                    </a:ln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pic>
        <p:nvPicPr>
          <p:cNvPr id="70" name="Graphic 69">
            <a:extLst>
              <a:ext uri="{FF2B5EF4-FFF2-40B4-BE49-F238E27FC236}">
                <a16:creationId xmlns:a16="http://schemas.microsoft.com/office/drawing/2014/main" id="{BAD710BA-11AA-062E-8EE0-853054EACB3C}"/>
              </a:ext>
            </a:extLst>
          </p:cNvPr>
          <p:cNvPicPr>
            <a:picLocks noChangeAspect="1"/>
          </p:cNvPicPr>
          <p:nvPr/>
        </p:nvPicPr>
        <p:blipFill>
          <a:blip>
            <a:alphaModFix amt="5700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8896" y="5976907"/>
            <a:ext cx="699988" cy="54400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29F4945-12EC-33D2-4D82-00BF5081024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5956" y="3309596"/>
            <a:ext cx="1065984" cy="828439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895C6D8-CBD8-8969-FB76-01EBF20C9FFA}"/>
              </a:ext>
            </a:extLst>
          </p:cNvPr>
          <p:cNvCxnSpPr>
            <a:cxnSpLocks/>
          </p:cNvCxnSpPr>
          <p:nvPr/>
        </p:nvCxnSpPr>
        <p:spPr>
          <a:xfrm>
            <a:off x="716934" y="1638300"/>
            <a:ext cx="166566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Freeform 3">
            <a:extLst>
              <a:ext uri="{FF2B5EF4-FFF2-40B4-BE49-F238E27FC236}">
                <a16:creationId xmlns:a16="http://schemas.microsoft.com/office/drawing/2014/main" id="{4E01E6A1-6B81-17E8-3C26-ECFBBD8D225A}"/>
              </a:ext>
            </a:extLst>
          </p:cNvPr>
          <p:cNvSpPr/>
          <p:nvPr/>
        </p:nvSpPr>
        <p:spPr>
          <a:xfrm>
            <a:off x="16147296" y="413108"/>
            <a:ext cx="1185361" cy="948289"/>
          </a:xfrm>
          <a:custGeom>
            <a:avLst/>
            <a:gdLst/>
            <a:ahLst/>
            <a:cxnLst/>
            <a:rect l="l" t="t" r="r" b="b"/>
            <a:pathLst>
              <a:path w="5198642" h="4158914">
                <a:moveTo>
                  <a:pt x="0" y="0"/>
                </a:moveTo>
                <a:lnTo>
                  <a:pt x="5198642" y="0"/>
                </a:lnTo>
                <a:lnTo>
                  <a:pt x="5198642" y="4158914"/>
                </a:lnTo>
                <a:lnTo>
                  <a:pt x="0" y="415891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85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37B8D-DE71-C3AB-130A-83EDD0E31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68A36CD-50AA-363A-6518-ABD4309DFB6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72B3D1-A6A2-AB61-15A9-5E45FB25DF37}"/>
              </a:ext>
            </a:extLst>
          </p:cNvPr>
          <p:cNvSpPr txBox="1"/>
          <p:nvPr/>
        </p:nvSpPr>
        <p:spPr>
          <a:xfrm>
            <a:off x="1981200" y="2479475"/>
            <a:ext cx="6781800" cy="52322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Time saved correcting room data at scale</a:t>
            </a:r>
          </a:p>
        </p:txBody>
      </p:sp>
      <p:sp>
        <p:nvSpPr>
          <p:cNvPr id="6" name="Text 0">
            <a:extLst>
              <a:ext uri="{FF2B5EF4-FFF2-40B4-BE49-F238E27FC236}">
                <a16:creationId xmlns:a16="http://schemas.microsoft.com/office/drawing/2014/main" id="{3020719B-1079-2472-1569-72DA580CC7D1}"/>
              </a:ext>
            </a:extLst>
          </p:cNvPr>
          <p:cNvSpPr/>
          <p:nvPr/>
        </p:nvSpPr>
        <p:spPr>
          <a:xfrm>
            <a:off x="716934" y="737154"/>
            <a:ext cx="14599266" cy="616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240"/>
              </a:lnSpc>
            </a:pPr>
            <a:r>
              <a:rPr lang="en-US" sz="4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Room Mapping - Customer Experience ROI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BC485B-0863-7BAD-19D7-373EEE950B2B}"/>
              </a:ext>
            </a:extLst>
          </p:cNvPr>
          <p:cNvCxnSpPr>
            <a:cxnSpLocks/>
          </p:cNvCxnSpPr>
          <p:nvPr/>
        </p:nvCxnSpPr>
        <p:spPr>
          <a:xfrm>
            <a:off x="716934" y="1638300"/>
            <a:ext cx="166566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8">
            <a:extLst>
              <a:ext uri="{FF2B5EF4-FFF2-40B4-BE49-F238E27FC236}">
                <a16:creationId xmlns:a16="http://schemas.microsoft.com/office/drawing/2014/main" id="{74CDEE64-3808-274E-6472-990D98B3D95C}"/>
              </a:ext>
            </a:extLst>
          </p:cNvPr>
          <p:cNvSpPr/>
          <p:nvPr/>
        </p:nvSpPr>
        <p:spPr>
          <a:xfrm>
            <a:off x="738543" y="2479477"/>
            <a:ext cx="658204" cy="522704"/>
          </a:xfrm>
          <a:custGeom>
            <a:avLst/>
            <a:gdLst>
              <a:gd name="csX0" fmla="*/ 429503 w 658204"/>
              <a:gd name="csY0" fmla="*/ 2106 h 522704"/>
              <a:gd name="csX1" fmla="*/ 603259 w 658204"/>
              <a:gd name="csY1" fmla="*/ 101119 h 522704"/>
              <a:gd name="csX2" fmla="*/ 557261 w 658204"/>
              <a:gd name="csY2" fmla="*/ 467540 h 522704"/>
              <a:gd name="csX3" fmla="*/ 556979 w 658204"/>
              <a:gd name="csY3" fmla="*/ 467772 h 522704"/>
              <a:gd name="csX4" fmla="*/ 190635 w 658204"/>
              <a:gd name="csY4" fmla="*/ 421800 h 522704"/>
              <a:gd name="csX5" fmla="*/ 190455 w 658204"/>
              <a:gd name="csY5" fmla="*/ 421582 h 522704"/>
              <a:gd name="csX6" fmla="*/ 161093 w 658204"/>
              <a:gd name="csY6" fmla="*/ 374094 h 522704"/>
              <a:gd name="csX7" fmla="*/ 209674 w 658204"/>
              <a:gd name="csY7" fmla="*/ 367126 h 522704"/>
              <a:gd name="csX8" fmla="*/ 227093 w 658204"/>
              <a:gd name="csY8" fmla="*/ 393210 h 522704"/>
              <a:gd name="csX9" fmla="*/ 528504 w 658204"/>
              <a:gd name="csY9" fmla="*/ 430684 h 522704"/>
              <a:gd name="csX10" fmla="*/ 565977 w 658204"/>
              <a:gd name="csY10" fmla="*/ 129273 h 522704"/>
              <a:gd name="csX11" fmla="*/ 346379 w 658204"/>
              <a:gd name="csY11" fmla="*/ 52410 h 522704"/>
              <a:gd name="csX12" fmla="*/ 318251 w 658204"/>
              <a:gd name="csY12" fmla="*/ 12185 h 522704"/>
              <a:gd name="csX13" fmla="*/ 327842 w 658204"/>
              <a:gd name="csY13" fmla="*/ 9344 h 522704"/>
              <a:gd name="csX14" fmla="*/ 429645 w 658204"/>
              <a:gd name="csY14" fmla="*/ 2106 h 522704"/>
              <a:gd name="csX15" fmla="*/ 429503 w 658204"/>
              <a:gd name="csY15" fmla="*/ 2106 h 522704"/>
              <a:gd name="csX16" fmla="*/ 0 w 658204"/>
              <a:gd name="csY16" fmla="*/ 166040 h 522704"/>
              <a:gd name="csX17" fmla="*/ 0 w 658204"/>
              <a:gd name="csY17" fmla="*/ 146242 h 522704"/>
              <a:gd name="csX18" fmla="*/ 154536 w 658204"/>
              <a:gd name="csY18" fmla="*/ 1180 h 522704"/>
              <a:gd name="csX19" fmla="*/ 154601 w 658204"/>
              <a:gd name="csY19" fmla="*/ 1180 h 522704"/>
              <a:gd name="csX20" fmla="*/ 309625 w 658204"/>
              <a:gd name="csY20" fmla="*/ 156102 h 522704"/>
              <a:gd name="csX21" fmla="*/ 154703 w 658204"/>
              <a:gd name="csY21" fmla="*/ 311127 h 522704"/>
              <a:gd name="csX22" fmla="*/ 0 w 658204"/>
              <a:gd name="csY22" fmla="*/ 166040 h 522704"/>
              <a:gd name="csX23" fmla="*/ 113090 w 658204"/>
              <a:gd name="csY23" fmla="*/ 123719 h 522704"/>
              <a:gd name="csX24" fmla="*/ 140922 w 658204"/>
              <a:gd name="csY24" fmla="*/ 150086 h 522704"/>
              <a:gd name="csX25" fmla="*/ 192923 w 658204"/>
              <a:gd name="csY25" fmla="*/ 97250 h 522704"/>
              <a:gd name="csX26" fmla="*/ 207642 w 658204"/>
              <a:gd name="csY26" fmla="*/ 94344 h 522704"/>
              <a:gd name="csX27" fmla="*/ 228276 w 658204"/>
              <a:gd name="csY27" fmla="*/ 115427 h 522704"/>
              <a:gd name="csX28" fmla="*/ 228288 w 658204"/>
              <a:gd name="csY28" fmla="*/ 132294 h 522704"/>
              <a:gd name="csX29" fmla="*/ 152659 w 658204"/>
              <a:gd name="csY29" fmla="*/ 206535 h 522704"/>
              <a:gd name="csX30" fmla="*/ 127925 w 658204"/>
              <a:gd name="csY30" fmla="*/ 206959 h 522704"/>
              <a:gd name="csX31" fmla="*/ 78393 w 658204"/>
              <a:gd name="csY31" fmla="*/ 157722 h 522704"/>
              <a:gd name="csX32" fmla="*/ 78946 w 658204"/>
              <a:gd name="csY32" fmla="*/ 148428 h 522704"/>
              <a:gd name="csX33" fmla="*/ 102857 w 658204"/>
              <a:gd name="csY33" fmla="*/ 123681 h 522704"/>
              <a:gd name="csX34" fmla="*/ 113090 w 658204"/>
              <a:gd name="csY34" fmla="*/ 123719 h 522704"/>
              <a:gd name="csX35" fmla="*/ 382606 w 658204"/>
              <a:gd name="csY35" fmla="*/ 134351 h 522704"/>
              <a:gd name="csX36" fmla="*/ 408433 w 658204"/>
              <a:gd name="csY36" fmla="*/ 114245 h 522704"/>
              <a:gd name="csX37" fmla="*/ 408484 w 658204"/>
              <a:gd name="csY37" fmla="*/ 114245 h 522704"/>
              <a:gd name="csX38" fmla="*/ 428359 w 658204"/>
              <a:gd name="csY38" fmla="*/ 140123 h 522704"/>
              <a:gd name="csX39" fmla="*/ 413318 w 658204"/>
              <a:gd name="csY39" fmla="*/ 261081 h 522704"/>
              <a:gd name="csX40" fmla="*/ 496956 w 658204"/>
              <a:gd name="csY40" fmla="*/ 326065 h 522704"/>
              <a:gd name="csX41" fmla="*/ 501070 w 658204"/>
              <a:gd name="csY41" fmla="*/ 358564 h 522704"/>
              <a:gd name="csX42" fmla="*/ 485708 w 658204"/>
              <a:gd name="csY42" fmla="*/ 367332 h 522704"/>
              <a:gd name="csX43" fmla="*/ 468661 w 658204"/>
              <a:gd name="csY43" fmla="*/ 362678 h 522704"/>
              <a:gd name="csX44" fmla="*/ 375047 w 658204"/>
              <a:gd name="csY44" fmla="*/ 289903 h 522704"/>
              <a:gd name="csX45" fmla="*/ 367604 w 658204"/>
              <a:gd name="csY45" fmla="*/ 280801 h 522704"/>
              <a:gd name="csX46" fmla="*/ 365727 w 658204"/>
              <a:gd name="csY46" fmla="*/ 268370 h 522704"/>
              <a:gd name="csX47" fmla="*/ 382606 w 658204"/>
              <a:gd name="csY47" fmla="*/ 134415 h 522704"/>
              <a:gd name="csX48" fmla="*/ 382606 w 658204"/>
              <a:gd name="csY48" fmla="*/ 134351 h 5227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</a:cxnLst>
            <a:rect l="l" t="t" r="r" b="b"/>
            <a:pathLst>
              <a:path w="658204" h="522704">
                <a:moveTo>
                  <a:pt x="429503" y="2106"/>
                </a:moveTo>
                <a:cubicBezTo>
                  <a:pt x="498294" y="10660"/>
                  <a:pt x="560833" y="46297"/>
                  <a:pt x="603259" y="101119"/>
                </a:cubicBezTo>
                <a:cubicBezTo>
                  <a:pt x="691756" y="215019"/>
                  <a:pt x="671161" y="379043"/>
                  <a:pt x="557261" y="467540"/>
                </a:cubicBezTo>
                <a:cubicBezTo>
                  <a:pt x="557159" y="467605"/>
                  <a:pt x="557081" y="467682"/>
                  <a:pt x="556979" y="467772"/>
                </a:cubicBezTo>
                <a:cubicBezTo>
                  <a:pt x="443117" y="556244"/>
                  <a:pt x="279106" y="535662"/>
                  <a:pt x="190635" y="421800"/>
                </a:cubicBezTo>
                <a:cubicBezTo>
                  <a:pt x="190583" y="421723"/>
                  <a:pt x="190519" y="421646"/>
                  <a:pt x="190455" y="421582"/>
                </a:cubicBezTo>
                <a:cubicBezTo>
                  <a:pt x="179012" y="406838"/>
                  <a:pt x="169170" y="390919"/>
                  <a:pt x="161093" y="374094"/>
                </a:cubicBezTo>
                <a:cubicBezTo>
                  <a:pt x="177498" y="373617"/>
                  <a:pt x="193796" y="371279"/>
                  <a:pt x="209674" y="367126"/>
                </a:cubicBezTo>
                <a:cubicBezTo>
                  <a:pt x="214857" y="376220"/>
                  <a:pt x="220678" y="384937"/>
                  <a:pt x="227093" y="393210"/>
                </a:cubicBezTo>
                <a:cubicBezTo>
                  <a:pt x="299984" y="486811"/>
                  <a:pt x="434928" y="503587"/>
                  <a:pt x="528504" y="430684"/>
                </a:cubicBezTo>
                <a:cubicBezTo>
                  <a:pt x="622092" y="357806"/>
                  <a:pt x="638855" y="222861"/>
                  <a:pt x="565977" y="129273"/>
                </a:cubicBezTo>
                <a:cubicBezTo>
                  <a:pt x="514195" y="62797"/>
                  <a:pt x="428320" y="32741"/>
                  <a:pt x="346379" y="52410"/>
                </a:cubicBezTo>
                <a:cubicBezTo>
                  <a:pt x="338534" y="37994"/>
                  <a:pt x="329099" y="24501"/>
                  <a:pt x="318251" y="12185"/>
                </a:cubicBezTo>
                <a:cubicBezTo>
                  <a:pt x="321414" y="11156"/>
                  <a:pt x="324615" y="10243"/>
                  <a:pt x="327842" y="9344"/>
                </a:cubicBezTo>
                <a:cubicBezTo>
                  <a:pt x="360970" y="178"/>
                  <a:pt x="395577" y="-2265"/>
                  <a:pt x="429645" y="2106"/>
                </a:cubicBezTo>
                <a:lnTo>
                  <a:pt x="429503" y="2106"/>
                </a:lnTo>
                <a:close/>
                <a:moveTo>
                  <a:pt x="0" y="166040"/>
                </a:moveTo>
                <a:lnTo>
                  <a:pt x="0" y="146242"/>
                </a:lnTo>
                <a:cubicBezTo>
                  <a:pt x="5104" y="65304"/>
                  <a:pt x="72325" y="1219"/>
                  <a:pt x="154536" y="1180"/>
                </a:cubicBezTo>
                <a:lnTo>
                  <a:pt x="154601" y="1180"/>
                </a:lnTo>
                <a:cubicBezTo>
                  <a:pt x="240193" y="1167"/>
                  <a:pt x="309574" y="70510"/>
                  <a:pt x="309625" y="156102"/>
                </a:cubicBezTo>
                <a:cubicBezTo>
                  <a:pt x="309664" y="241694"/>
                  <a:pt x="240296" y="311089"/>
                  <a:pt x="154703" y="311127"/>
                </a:cubicBezTo>
                <a:cubicBezTo>
                  <a:pt x="72415" y="311153"/>
                  <a:pt x="5104" y="247042"/>
                  <a:pt x="0" y="166040"/>
                </a:cubicBezTo>
                <a:close/>
                <a:moveTo>
                  <a:pt x="113090" y="123719"/>
                </a:moveTo>
                <a:lnTo>
                  <a:pt x="140922" y="150086"/>
                </a:lnTo>
                <a:lnTo>
                  <a:pt x="192923" y="97250"/>
                </a:lnTo>
                <a:cubicBezTo>
                  <a:pt x="198065" y="92018"/>
                  <a:pt x="201292" y="87839"/>
                  <a:pt x="207642" y="94344"/>
                </a:cubicBezTo>
                <a:lnTo>
                  <a:pt x="228276" y="115427"/>
                </a:lnTo>
                <a:cubicBezTo>
                  <a:pt x="235012" y="122125"/>
                  <a:pt x="234665" y="126020"/>
                  <a:pt x="228288" y="132294"/>
                </a:cubicBezTo>
                <a:lnTo>
                  <a:pt x="152659" y="206535"/>
                </a:lnTo>
                <a:cubicBezTo>
                  <a:pt x="139225" y="219724"/>
                  <a:pt x="141552" y="220534"/>
                  <a:pt x="127925" y="206959"/>
                </a:cubicBezTo>
                <a:lnTo>
                  <a:pt x="78393" y="157722"/>
                </a:lnTo>
                <a:cubicBezTo>
                  <a:pt x="75578" y="154637"/>
                  <a:pt x="75860" y="151539"/>
                  <a:pt x="78946" y="148428"/>
                </a:cubicBezTo>
                <a:lnTo>
                  <a:pt x="102857" y="123681"/>
                </a:lnTo>
                <a:cubicBezTo>
                  <a:pt x="106469" y="119914"/>
                  <a:pt x="109349" y="120145"/>
                  <a:pt x="113090" y="123719"/>
                </a:cubicBezTo>
                <a:close/>
                <a:moveTo>
                  <a:pt x="382606" y="134351"/>
                </a:moveTo>
                <a:cubicBezTo>
                  <a:pt x="384200" y="121650"/>
                  <a:pt x="395770" y="112651"/>
                  <a:pt x="408433" y="114245"/>
                </a:cubicBezTo>
                <a:lnTo>
                  <a:pt x="408484" y="114245"/>
                </a:lnTo>
                <a:cubicBezTo>
                  <a:pt x="421109" y="115942"/>
                  <a:pt x="429992" y="127512"/>
                  <a:pt x="428359" y="140123"/>
                </a:cubicBezTo>
                <a:lnTo>
                  <a:pt x="413318" y="261081"/>
                </a:lnTo>
                <a:lnTo>
                  <a:pt x="496956" y="326065"/>
                </a:lnTo>
                <a:cubicBezTo>
                  <a:pt x="507048" y="333907"/>
                  <a:pt x="508912" y="348434"/>
                  <a:pt x="501070" y="358564"/>
                </a:cubicBezTo>
                <a:cubicBezTo>
                  <a:pt x="497311" y="363404"/>
                  <a:pt x="491787" y="366558"/>
                  <a:pt x="485708" y="367332"/>
                </a:cubicBezTo>
                <a:cubicBezTo>
                  <a:pt x="479627" y="368129"/>
                  <a:pt x="473482" y="366457"/>
                  <a:pt x="468661" y="362678"/>
                </a:cubicBezTo>
                <a:lnTo>
                  <a:pt x="375047" y="289903"/>
                </a:lnTo>
                <a:cubicBezTo>
                  <a:pt x="371817" y="287568"/>
                  <a:pt x="369251" y="284431"/>
                  <a:pt x="367604" y="280801"/>
                </a:cubicBezTo>
                <a:cubicBezTo>
                  <a:pt x="365864" y="276903"/>
                  <a:pt x="365215" y="272607"/>
                  <a:pt x="365727" y="268370"/>
                </a:cubicBezTo>
                <a:lnTo>
                  <a:pt x="382606" y="134415"/>
                </a:lnTo>
                <a:lnTo>
                  <a:pt x="382606" y="13435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84" cap="flat">
            <a:noFill/>
            <a:prstDash val="solid"/>
            <a:miter/>
          </a:ln>
        </p:spPr>
        <p:txBody>
          <a:bodyPr/>
          <a:lstStyle/>
          <a:p>
            <a:endParaRPr lang="en-IN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BF11E57-4C0E-5035-B517-F7366DCF5F7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973" y="3778302"/>
            <a:ext cx="531344" cy="5227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098EE0-2917-3285-F546-768B32519CAE}"/>
              </a:ext>
            </a:extLst>
          </p:cNvPr>
          <p:cNvSpPr txBox="1"/>
          <p:nvPr/>
        </p:nvSpPr>
        <p:spPr>
          <a:xfrm>
            <a:off x="1997122" y="3777786"/>
            <a:ext cx="4784678" cy="52322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Boost in look to book ratio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84C8F9-6A9C-15A7-EC5F-A7DA1EBCB296}"/>
              </a:ext>
            </a:extLst>
          </p:cNvPr>
          <p:cNvSpPr txBox="1"/>
          <p:nvPr/>
        </p:nvSpPr>
        <p:spPr>
          <a:xfrm>
            <a:off x="1894638" y="5162266"/>
            <a:ext cx="9753600" cy="92333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5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Reduced Cart-abandonment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7F77901-6CAD-3991-B80A-91265624124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1857" y="5387199"/>
            <a:ext cx="1171575" cy="6096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03E4C3AE-275A-63F2-4639-80CB04A8B62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400" y="9320827"/>
            <a:ext cx="1598588" cy="497632"/>
          </a:xfrm>
          <a:prstGeom prst="rect">
            <a:avLst/>
          </a:prstGeom>
        </p:spPr>
      </p:pic>
      <p:sp>
        <p:nvSpPr>
          <p:cNvPr id="20" name="Freeform 3">
            <a:extLst>
              <a:ext uri="{FF2B5EF4-FFF2-40B4-BE49-F238E27FC236}">
                <a16:creationId xmlns:a16="http://schemas.microsoft.com/office/drawing/2014/main" id="{03429AB6-8B55-ABB2-876C-AA16CFFFBDEB}"/>
              </a:ext>
            </a:extLst>
          </p:cNvPr>
          <p:cNvSpPr/>
          <p:nvPr/>
        </p:nvSpPr>
        <p:spPr>
          <a:xfrm>
            <a:off x="16147296" y="413108"/>
            <a:ext cx="1185361" cy="948289"/>
          </a:xfrm>
          <a:custGeom>
            <a:avLst/>
            <a:gdLst/>
            <a:ahLst/>
            <a:cxnLst/>
            <a:rect l="l" t="t" r="r" b="b"/>
            <a:pathLst>
              <a:path w="5198642" h="4158914">
                <a:moveTo>
                  <a:pt x="0" y="0"/>
                </a:moveTo>
                <a:lnTo>
                  <a:pt x="5198642" y="0"/>
                </a:lnTo>
                <a:lnTo>
                  <a:pt x="5198642" y="4158914"/>
                </a:lnTo>
                <a:lnTo>
                  <a:pt x="0" y="41589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334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8745A-0291-31D8-3DA9-61C53D334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EC99340-5759-EB11-1EF5-7CBCD2B62FB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DF94A3-4896-5FD3-77F2-32E44EAB3C7C}"/>
              </a:ext>
            </a:extLst>
          </p:cNvPr>
          <p:cNvSpPr txBox="1"/>
          <p:nvPr/>
        </p:nvSpPr>
        <p:spPr>
          <a:xfrm>
            <a:off x="5490764" y="2639667"/>
            <a:ext cx="8623011" cy="392223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890"/>
              </a:lnSpc>
            </a:pPr>
            <a:r>
              <a:rPr lang="en-US" sz="3600" dirty="0">
                <a:solidFill>
                  <a:schemeClr val="bg1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Available for Room Mapping Subscribers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3365FA-C941-8448-B2AF-FFC3A502CEC5}"/>
              </a:ext>
            </a:extLst>
          </p:cNvPr>
          <p:cNvSpPr txBox="1"/>
          <p:nvPr/>
        </p:nvSpPr>
        <p:spPr>
          <a:xfrm>
            <a:off x="5490764" y="3422959"/>
            <a:ext cx="11734800" cy="478785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 marL="0" indent="0">
              <a:lnSpc>
                <a:spcPts val="2800"/>
              </a:lnSpc>
              <a:buNone/>
            </a:pPr>
            <a:r>
              <a:rPr lang="en-US" sz="3600" dirty="0">
                <a:solidFill>
                  <a:schemeClr val="bg1"/>
                </a:solidFill>
                <a:latin typeface="Lato Medium" panose="020F0602020204030203" pitchFamily="34" charset="0"/>
                <a:ea typeface="Arial" pitchFamily="34" charset="-122"/>
                <a:cs typeface="Lato Medium" panose="020F0602020204030203" pitchFamily="34" charset="0"/>
              </a:rPr>
              <a:t>Unlock Hidden Revenue from Post-Booking Price Drops</a:t>
            </a:r>
            <a:endParaRPr lang="en-US" sz="3600" dirty="0">
              <a:solidFill>
                <a:schemeClr val="bg1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E6FFCE-EB17-6288-7BB0-D274C0015B48}"/>
              </a:ext>
            </a:extLst>
          </p:cNvPr>
          <p:cNvGrpSpPr/>
          <p:nvPr/>
        </p:nvGrpSpPr>
        <p:grpSpPr>
          <a:xfrm>
            <a:off x="-14800" y="2091158"/>
            <a:ext cx="4443128" cy="8089551"/>
            <a:chOff x="-19176" y="882143"/>
            <a:chExt cx="5224853" cy="824617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C51EFD8-C671-B37A-AE4B-5E66B7709BEB}"/>
                </a:ext>
              </a:extLst>
            </p:cNvPr>
            <p:cNvGrpSpPr/>
            <p:nvPr/>
          </p:nvGrpSpPr>
          <p:grpSpPr>
            <a:xfrm flipH="1">
              <a:off x="-1" y="882143"/>
              <a:ext cx="5205678" cy="8246172"/>
              <a:chOff x="8770617" y="719138"/>
              <a:chExt cx="3421386" cy="5419725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CFFF9B1-8E6D-E884-2C56-CA4D8A5C986A}"/>
                  </a:ext>
                </a:extLst>
              </p:cNvPr>
              <p:cNvGrpSpPr/>
              <p:nvPr/>
            </p:nvGrpSpPr>
            <p:grpSpPr>
              <a:xfrm>
                <a:off x="8770617" y="719138"/>
                <a:ext cx="3421386" cy="5419725"/>
                <a:chOff x="8770617" y="719138"/>
                <a:chExt cx="3421386" cy="5419725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EF5ECBAD-8CD1-35A3-C845-FC65818C72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7813"/>
                <a:stretch>
                  <a:fillRect/>
                </a:stretch>
              </p:blipFill>
              <p:spPr>
                <a:xfrm>
                  <a:off x="8770617" y="719138"/>
                  <a:ext cx="3421386" cy="5419725"/>
                </a:xfrm>
                <a:custGeom>
                  <a:avLst/>
                  <a:gdLst>
                    <a:gd name="connsiteX0" fmla="*/ 0 w 3848308"/>
                    <a:gd name="connsiteY0" fmla="*/ 0 h 6096000"/>
                    <a:gd name="connsiteX1" fmla="*/ 3848308 w 3848308"/>
                    <a:gd name="connsiteY1" fmla="*/ 0 h 6096000"/>
                    <a:gd name="connsiteX2" fmla="*/ 3848308 w 3848308"/>
                    <a:gd name="connsiteY2" fmla="*/ 6096000 h 6096000"/>
                    <a:gd name="connsiteX3" fmla="*/ 0 w 3848308"/>
                    <a:gd name="connsiteY3" fmla="*/ 6096000 h 609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48308" h="6096000">
                      <a:moveTo>
                        <a:pt x="0" y="0"/>
                      </a:moveTo>
                      <a:lnTo>
                        <a:pt x="3848308" y="0"/>
                      </a:lnTo>
                      <a:lnTo>
                        <a:pt x="3848308" y="6096000"/>
                      </a:lnTo>
                      <a:lnTo>
                        <a:pt x="0" y="6096000"/>
                      </a:lnTo>
                      <a:close/>
                    </a:path>
                  </a:pathLst>
                </a:custGeom>
              </p:spPr>
            </p:pic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35AB382-9CBF-BD98-E77E-ED5711CDEA56}"/>
                    </a:ext>
                  </a:extLst>
                </p:cNvPr>
                <p:cNvSpPr/>
                <p:nvPr/>
              </p:nvSpPr>
              <p:spPr>
                <a:xfrm>
                  <a:off x="11684000" y="4688115"/>
                  <a:ext cx="508003" cy="435428"/>
                </a:xfrm>
                <a:prstGeom prst="rect">
                  <a:avLst/>
                </a:prstGeom>
                <a:gradFill>
                  <a:gsLst>
                    <a:gs pos="100000">
                      <a:srgbClr val="C3C4C7"/>
                    </a:gs>
                    <a:gs pos="0">
                      <a:srgbClr val="BFC0C3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EFDFDAD-1320-0F2F-682D-098A40F5024F}"/>
                  </a:ext>
                </a:extLst>
              </p:cNvPr>
              <p:cNvSpPr/>
              <p:nvPr/>
            </p:nvSpPr>
            <p:spPr>
              <a:xfrm>
                <a:off x="8969830" y="918694"/>
                <a:ext cx="3222173" cy="350090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052B4C9-6BBD-4768-6A5C-39F98CC9D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56" r="20456"/>
            <a:stretch/>
          </p:blipFill>
          <p:spPr>
            <a:xfrm>
              <a:off x="-1" y="1197570"/>
              <a:ext cx="4902573" cy="5326666"/>
            </a:xfrm>
            <a:custGeom>
              <a:avLst/>
              <a:gdLst>
                <a:gd name="connsiteX0" fmla="*/ 0 w 3372870"/>
                <a:gd name="connsiteY0" fmla="*/ 0 h 3664638"/>
                <a:gd name="connsiteX1" fmla="*/ 3372870 w 3372870"/>
                <a:gd name="connsiteY1" fmla="*/ 0 h 3664638"/>
                <a:gd name="connsiteX2" fmla="*/ 3372870 w 3372870"/>
                <a:gd name="connsiteY2" fmla="*/ 3664638 h 3664638"/>
                <a:gd name="connsiteX3" fmla="*/ 0 w 3372870"/>
                <a:gd name="connsiteY3" fmla="*/ 3664638 h 366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70" h="3664638">
                  <a:moveTo>
                    <a:pt x="0" y="0"/>
                  </a:moveTo>
                  <a:lnTo>
                    <a:pt x="3372870" y="0"/>
                  </a:lnTo>
                  <a:lnTo>
                    <a:pt x="3372870" y="3664638"/>
                  </a:lnTo>
                  <a:lnTo>
                    <a:pt x="0" y="3664638"/>
                  </a:lnTo>
                  <a:close/>
                </a:path>
              </a:pathLst>
            </a:cu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01F853B-B42B-E4D8-4DA6-1D78EC48AE87}"/>
                </a:ext>
              </a:extLst>
            </p:cNvPr>
            <p:cNvSpPr/>
            <p:nvPr/>
          </p:nvSpPr>
          <p:spPr>
            <a:xfrm flipH="1">
              <a:off x="-2" y="1178518"/>
              <a:ext cx="4902573" cy="5345718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A screenshot of a hotel room&#10;&#10;AI-generated content may be incorrect.">
              <a:extLst>
                <a:ext uri="{FF2B5EF4-FFF2-40B4-BE49-F238E27FC236}">
                  <a16:creationId xmlns:a16="http://schemas.microsoft.com/office/drawing/2014/main" id="{72BFEC5F-4A73-91F5-D0A3-72F725D48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9176" y="1158685"/>
              <a:ext cx="4921136" cy="548461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EDDCC14-4851-AFF8-375A-88296BA9F3E1}"/>
              </a:ext>
            </a:extLst>
          </p:cNvPr>
          <p:cNvSpPr txBox="1"/>
          <p:nvPr/>
        </p:nvSpPr>
        <p:spPr>
          <a:xfrm>
            <a:off x="6786500" y="4876872"/>
            <a:ext cx="3347339" cy="1200329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3600" dirty="0"/>
              <a:t>Detect Price Drops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09187E4-635E-92AB-9EB8-40DE7B56B213}"/>
              </a:ext>
            </a:extLst>
          </p:cNvPr>
          <p:cNvGrpSpPr/>
          <p:nvPr/>
        </p:nvGrpSpPr>
        <p:grpSpPr>
          <a:xfrm>
            <a:off x="5608243" y="4966189"/>
            <a:ext cx="742885" cy="742885"/>
            <a:chOff x="6183102" y="4045859"/>
            <a:chExt cx="697075" cy="69707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C4D6980-73C4-CCC1-FB9F-7E3207F03F39}"/>
                </a:ext>
              </a:extLst>
            </p:cNvPr>
            <p:cNvSpPr/>
            <p:nvPr/>
          </p:nvSpPr>
          <p:spPr>
            <a:xfrm>
              <a:off x="6183102" y="4045859"/>
              <a:ext cx="697075" cy="697075"/>
            </a:xfrm>
            <a:prstGeom prst="ellipse">
              <a:avLst/>
            </a:prstGeom>
            <a:solidFill>
              <a:srgbClr val="215F9A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825BBC82-7B9E-E44C-ACB9-665049B5305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72559" y="4138405"/>
              <a:ext cx="499944" cy="499944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7CA45B4-C3B8-2CE5-3F68-717405711BFE}"/>
              </a:ext>
            </a:extLst>
          </p:cNvPr>
          <p:cNvSpPr txBox="1"/>
          <p:nvPr/>
        </p:nvSpPr>
        <p:spPr>
          <a:xfrm>
            <a:off x="11624069" y="4876872"/>
            <a:ext cx="4979412" cy="1200329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Locks price difference as pure profit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A157F6B-DAE2-414E-5636-44A31BAC712C}"/>
              </a:ext>
            </a:extLst>
          </p:cNvPr>
          <p:cNvGrpSpPr/>
          <p:nvPr/>
        </p:nvGrpSpPr>
        <p:grpSpPr>
          <a:xfrm>
            <a:off x="10549738" y="4966189"/>
            <a:ext cx="742885" cy="742885"/>
            <a:chOff x="11360267" y="4038362"/>
            <a:chExt cx="697075" cy="69707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E986F02-35C1-602B-73B6-408915828399}"/>
                </a:ext>
              </a:extLst>
            </p:cNvPr>
            <p:cNvSpPr/>
            <p:nvPr/>
          </p:nvSpPr>
          <p:spPr>
            <a:xfrm>
              <a:off x="11360267" y="4038362"/>
              <a:ext cx="697075" cy="697075"/>
            </a:xfrm>
            <a:prstGeom prst="ellipse">
              <a:avLst/>
            </a:prstGeom>
            <a:solidFill>
              <a:srgbClr val="46B1E1"/>
            </a:solidFill>
            <a:ln w="317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F94EF678-F986-3173-B5E7-EFAB85B5275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467636" y="4191147"/>
              <a:ext cx="476159" cy="476159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A06E804-31BB-F637-065D-2105901DDE47}"/>
              </a:ext>
            </a:extLst>
          </p:cNvPr>
          <p:cNvSpPr txBox="1"/>
          <p:nvPr/>
        </p:nvSpPr>
        <p:spPr>
          <a:xfrm>
            <a:off x="6786499" y="7067371"/>
            <a:ext cx="3100187" cy="1200329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3600" dirty="0"/>
              <a:t>Rebook Automatically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C475194-0C1F-54BA-0084-7EE2F639F33C}"/>
              </a:ext>
            </a:extLst>
          </p:cNvPr>
          <p:cNvGrpSpPr/>
          <p:nvPr/>
        </p:nvGrpSpPr>
        <p:grpSpPr>
          <a:xfrm>
            <a:off x="5606313" y="7212854"/>
            <a:ext cx="744815" cy="744815"/>
            <a:chOff x="6182503" y="5609020"/>
            <a:chExt cx="698886" cy="69888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73632BD-C2F0-60CF-FB2B-D071D4792A34}"/>
                </a:ext>
              </a:extLst>
            </p:cNvPr>
            <p:cNvSpPr/>
            <p:nvPr/>
          </p:nvSpPr>
          <p:spPr>
            <a:xfrm flipH="1">
              <a:off x="6182503" y="5609020"/>
              <a:ext cx="698886" cy="698885"/>
            </a:xfrm>
            <a:prstGeom prst="ellipse">
              <a:avLst/>
            </a:prstGeom>
            <a:solidFill>
              <a:srgbClr val="61CBF4"/>
            </a:solidFill>
            <a:ln w="317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D7EC20A6-5899-6BAF-0F28-8B181018CFB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333126" y="5764339"/>
              <a:ext cx="409841" cy="409841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5549B37-A929-2B2E-7138-E425FEB3B75D}"/>
              </a:ext>
            </a:extLst>
          </p:cNvPr>
          <p:cNvSpPr txBox="1"/>
          <p:nvPr/>
        </p:nvSpPr>
        <p:spPr>
          <a:xfrm>
            <a:off x="11675675" y="7067371"/>
            <a:ext cx="4746939" cy="1200329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Zero impact on customer experience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86EB469-889B-B73C-7D40-ABA4739D036F}"/>
              </a:ext>
            </a:extLst>
          </p:cNvPr>
          <p:cNvGrpSpPr/>
          <p:nvPr/>
        </p:nvGrpSpPr>
        <p:grpSpPr>
          <a:xfrm>
            <a:off x="10549738" y="7212854"/>
            <a:ext cx="716951" cy="716950"/>
            <a:chOff x="11307432" y="5641120"/>
            <a:chExt cx="672740" cy="672739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807AB7C-F144-3116-5145-E6A7EF552F3A}"/>
                </a:ext>
              </a:extLst>
            </p:cNvPr>
            <p:cNvSpPr/>
            <p:nvPr/>
          </p:nvSpPr>
          <p:spPr>
            <a:xfrm flipH="1">
              <a:off x="11307432" y="5641120"/>
              <a:ext cx="672740" cy="672739"/>
            </a:xfrm>
            <a:prstGeom prst="ellipse">
              <a:avLst/>
            </a:prstGeom>
            <a:solidFill>
              <a:srgbClr val="96DCF8"/>
            </a:solidFill>
            <a:ln w="317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03F1E6F5-A2D7-540B-675D-CDB59E36C57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415066" y="5751505"/>
              <a:ext cx="457200" cy="457200"/>
            </a:xfrm>
            <a:prstGeom prst="rect">
              <a:avLst/>
            </a:prstGeom>
          </p:spPr>
        </p:pic>
      </p:grpSp>
      <p:sp>
        <p:nvSpPr>
          <p:cNvPr id="34" name="Text 0">
            <a:extLst>
              <a:ext uri="{FF2B5EF4-FFF2-40B4-BE49-F238E27FC236}">
                <a16:creationId xmlns:a16="http://schemas.microsoft.com/office/drawing/2014/main" id="{E978A75B-1BCC-53DB-016E-77F1A726A0D8}"/>
              </a:ext>
            </a:extLst>
          </p:cNvPr>
          <p:cNvSpPr/>
          <p:nvPr/>
        </p:nvSpPr>
        <p:spPr>
          <a:xfrm>
            <a:off x="716934" y="737154"/>
            <a:ext cx="14599266" cy="616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240"/>
              </a:lnSpc>
            </a:pPr>
            <a:r>
              <a:rPr lang="en-US" sz="4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Profit Maximizer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EA29748-DE6D-0D2E-A960-CBDF6477EEE1}"/>
              </a:ext>
            </a:extLst>
          </p:cNvPr>
          <p:cNvCxnSpPr>
            <a:cxnSpLocks/>
          </p:cNvCxnSpPr>
          <p:nvPr/>
        </p:nvCxnSpPr>
        <p:spPr>
          <a:xfrm>
            <a:off x="716934" y="1638300"/>
            <a:ext cx="166566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id="{8A2E71A6-1DB6-5621-5594-A34CBC1774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3400" y="9320827"/>
            <a:ext cx="1598588" cy="497632"/>
          </a:xfrm>
          <a:prstGeom prst="rect">
            <a:avLst/>
          </a:prstGeom>
        </p:spPr>
      </p:pic>
      <p:sp>
        <p:nvSpPr>
          <p:cNvPr id="41" name="Freeform 3">
            <a:extLst>
              <a:ext uri="{FF2B5EF4-FFF2-40B4-BE49-F238E27FC236}">
                <a16:creationId xmlns:a16="http://schemas.microsoft.com/office/drawing/2014/main" id="{9D221571-E469-A33B-6008-EB2D1FDC5B30}"/>
              </a:ext>
            </a:extLst>
          </p:cNvPr>
          <p:cNvSpPr/>
          <p:nvPr/>
        </p:nvSpPr>
        <p:spPr>
          <a:xfrm>
            <a:off x="16147296" y="413108"/>
            <a:ext cx="1185361" cy="948289"/>
          </a:xfrm>
          <a:custGeom>
            <a:avLst/>
            <a:gdLst/>
            <a:ahLst/>
            <a:cxnLst/>
            <a:rect l="l" t="t" r="r" b="b"/>
            <a:pathLst>
              <a:path w="5198642" h="4158914">
                <a:moveTo>
                  <a:pt x="0" y="0"/>
                </a:moveTo>
                <a:lnTo>
                  <a:pt x="5198642" y="0"/>
                </a:lnTo>
                <a:lnTo>
                  <a:pt x="5198642" y="4158914"/>
                </a:lnTo>
                <a:lnTo>
                  <a:pt x="0" y="415891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562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4689D-44A8-5B09-94F3-2583313CA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AA2A663-8329-F2A5-A4FB-7D28AE14C6C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34B5D2-C297-5774-13E1-57CBDA8DF3DA}"/>
              </a:ext>
            </a:extLst>
          </p:cNvPr>
          <p:cNvSpPr txBox="1"/>
          <p:nvPr/>
        </p:nvSpPr>
        <p:spPr>
          <a:xfrm>
            <a:off x="716934" y="2241218"/>
            <a:ext cx="6096000" cy="516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en-US"/>
            </a:defPPr>
            <a:lvl1pPr indent="0">
              <a:lnSpc>
                <a:spcPts val="3240"/>
              </a:lnSpc>
              <a:buNone/>
              <a:defRPr sz="4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4400" dirty="0"/>
              <a:t>Superior Room Mapping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DF9532-DAFD-1696-BDD3-2DEFED774B0E}"/>
              </a:ext>
            </a:extLst>
          </p:cNvPr>
          <p:cNvSpPr txBox="1"/>
          <p:nvPr/>
        </p:nvSpPr>
        <p:spPr>
          <a:xfrm>
            <a:off x="609600" y="3087777"/>
            <a:ext cx="15392400" cy="559192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indent="0">
              <a:lnSpc>
                <a:spcPts val="2800"/>
              </a:lnSpc>
              <a:buNone/>
              <a:defRPr sz="2800">
                <a:solidFill>
                  <a:schemeClr val="bg1"/>
                </a:solidFill>
                <a:latin typeface="Lato Medium" panose="020F0602020204030203" pitchFamily="34" charset="0"/>
                <a:ea typeface="Arial" pitchFamily="34" charset="-122"/>
                <a:cs typeface="Lato Medium" panose="020F0602020204030203" pitchFamily="34" charset="0"/>
              </a:defRPr>
            </a:lvl1pPr>
          </a:lstStyle>
          <a:p>
            <a:pPr>
              <a:lnSpc>
                <a:spcPts val="3500"/>
              </a:lnSpc>
            </a:pPr>
            <a:r>
              <a:rPr lang="en-US" sz="4000" dirty="0"/>
              <a:t>Better mapping = more rebooking opportunities = bigger profits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AD699B-5BA2-BDF1-B4CB-CB05144D53E2}"/>
              </a:ext>
            </a:extLst>
          </p:cNvPr>
          <p:cNvSpPr/>
          <p:nvPr/>
        </p:nvSpPr>
        <p:spPr>
          <a:xfrm>
            <a:off x="703389" y="6400930"/>
            <a:ext cx="8121372" cy="1866770"/>
          </a:xfrm>
          <a:prstGeom prst="roundRect">
            <a:avLst>
              <a:gd name="adj" fmla="val 5320"/>
            </a:avLst>
          </a:prstGeom>
          <a:solidFill>
            <a:schemeClr val="tx1">
              <a:alpha val="49000"/>
            </a:schemeClr>
          </a:solidFill>
          <a:ln>
            <a:solidFill>
              <a:srgbClr val="DEF505">
                <a:alpha val="44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400"/>
              </a:spcBef>
            </a:pPr>
            <a:endParaRPr lang="en-IN" b="1" dirty="0">
              <a:solidFill>
                <a:schemeClr val="tx1"/>
              </a:solidFill>
              <a:latin typeface="Montserrat SemiBold" pitchFamily="2" charset="77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CCC74B-EB61-B3B4-716E-6DFBE9E70509}"/>
              </a:ext>
            </a:extLst>
          </p:cNvPr>
          <p:cNvSpPr/>
          <p:nvPr/>
        </p:nvSpPr>
        <p:spPr>
          <a:xfrm>
            <a:off x="9156615" y="6400930"/>
            <a:ext cx="8121372" cy="1866770"/>
          </a:xfrm>
          <a:prstGeom prst="roundRect">
            <a:avLst>
              <a:gd name="adj" fmla="val 5320"/>
            </a:avLst>
          </a:prstGeom>
          <a:solidFill>
            <a:schemeClr val="tx1">
              <a:alpha val="49000"/>
            </a:schemeClr>
          </a:solidFill>
          <a:ln>
            <a:solidFill>
              <a:srgbClr val="DEF505">
                <a:alpha val="44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400"/>
              </a:spcBef>
            </a:pPr>
            <a:endParaRPr lang="en-IN" b="1" dirty="0">
              <a:solidFill>
                <a:schemeClr val="tx1"/>
              </a:solidFill>
              <a:latin typeface="Montserrat SemiBold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C3FFB5-5CB2-B161-D6F0-45AD34EF3EC5}"/>
              </a:ext>
            </a:extLst>
          </p:cNvPr>
          <p:cNvSpPr txBox="1"/>
          <p:nvPr/>
        </p:nvSpPr>
        <p:spPr>
          <a:xfrm>
            <a:off x="1010013" y="6690994"/>
            <a:ext cx="6076587" cy="1207318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4500"/>
              </a:lnSpc>
              <a:buSzPct val="100000"/>
              <a:defRPr sz="360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r>
              <a:rPr lang="en-US" dirty="0"/>
              <a:t>Increase profit margins by 20-40%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679804-8EFA-A1A9-B10A-43D1DE5AFE8F}"/>
              </a:ext>
            </a:extLst>
          </p:cNvPr>
          <p:cNvSpPr txBox="1"/>
          <p:nvPr/>
        </p:nvSpPr>
        <p:spPr>
          <a:xfrm>
            <a:off x="9572517" y="6690994"/>
            <a:ext cx="7509913" cy="1207318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4500"/>
              </a:lnSpc>
              <a:buSzPct val="100000"/>
              <a:defRPr sz="360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r>
              <a:rPr lang="en-US" dirty="0"/>
              <a:t>Proven scale across different business models and sizes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508F8C3-2029-5C43-F155-24A8CA6B578B}"/>
              </a:ext>
            </a:extLst>
          </p:cNvPr>
          <p:cNvSpPr/>
          <p:nvPr/>
        </p:nvSpPr>
        <p:spPr>
          <a:xfrm>
            <a:off x="703389" y="4164884"/>
            <a:ext cx="8121372" cy="1866770"/>
          </a:xfrm>
          <a:prstGeom prst="roundRect">
            <a:avLst>
              <a:gd name="adj" fmla="val 5320"/>
            </a:avLst>
          </a:prstGeom>
          <a:solidFill>
            <a:schemeClr val="tx1">
              <a:alpha val="49000"/>
            </a:schemeClr>
          </a:solidFill>
          <a:ln>
            <a:solidFill>
              <a:srgbClr val="DEF505">
                <a:alpha val="44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400"/>
              </a:spcBef>
            </a:pPr>
            <a:endParaRPr lang="en-IN" b="1" dirty="0">
              <a:solidFill>
                <a:schemeClr val="tx1"/>
              </a:solidFill>
              <a:latin typeface="Montserrat SemiBold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73ECC9-209C-C02A-0610-B1E0DE7E32E5}"/>
              </a:ext>
            </a:extLst>
          </p:cNvPr>
          <p:cNvSpPr txBox="1"/>
          <p:nvPr/>
        </p:nvSpPr>
        <p:spPr>
          <a:xfrm>
            <a:off x="1021386" y="4491261"/>
            <a:ext cx="7049062" cy="1220527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  <a:buSzPct val="100000"/>
            </a:pPr>
            <a:r>
              <a:rPr lang="en-US" sz="36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200+ global clients trust our room mapping technology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1150C7F-05DF-1EDD-833A-FD44FC9FB4BD}"/>
              </a:ext>
            </a:extLst>
          </p:cNvPr>
          <p:cNvSpPr/>
          <p:nvPr/>
        </p:nvSpPr>
        <p:spPr>
          <a:xfrm>
            <a:off x="9156615" y="4164884"/>
            <a:ext cx="8121372" cy="1866770"/>
          </a:xfrm>
          <a:prstGeom prst="roundRect">
            <a:avLst>
              <a:gd name="adj" fmla="val 5320"/>
            </a:avLst>
          </a:prstGeom>
          <a:solidFill>
            <a:schemeClr val="tx1">
              <a:alpha val="49000"/>
            </a:schemeClr>
          </a:solidFill>
          <a:ln>
            <a:solidFill>
              <a:srgbClr val="DEF505">
                <a:alpha val="44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400"/>
              </a:spcBef>
            </a:pPr>
            <a:endParaRPr lang="en-IN" b="1" dirty="0">
              <a:solidFill>
                <a:schemeClr val="tx1"/>
              </a:solidFill>
              <a:latin typeface="Montserrat SemiBold" pitchFamily="2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9D4E4C-AF18-2BE4-FE12-21DE72AA008F}"/>
              </a:ext>
            </a:extLst>
          </p:cNvPr>
          <p:cNvSpPr txBox="1"/>
          <p:nvPr/>
        </p:nvSpPr>
        <p:spPr>
          <a:xfrm>
            <a:off x="9566823" y="4492528"/>
            <a:ext cx="7504234" cy="1207318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4500"/>
              </a:lnSpc>
              <a:buSzPct val="100000"/>
              <a:defRPr sz="360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r>
              <a:rPr lang="en-US" dirty="0"/>
              <a:t>Discover more rebooking opportunities across suppliers</a:t>
            </a:r>
          </a:p>
        </p:txBody>
      </p:sp>
      <p:sp>
        <p:nvSpPr>
          <p:cNvPr id="25" name="Text 0">
            <a:extLst>
              <a:ext uri="{FF2B5EF4-FFF2-40B4-BE49-F238E27FC236}">
                <a16:creationId xmlns:a16="http://schemas.microsoft.com/office/drawing/2014/main" id="{400D298F-62CC-44CE-0D14-985070C9E2DE}"/>
              </a:ext>
            </a:extLst>
          </p:cNvPr>
          <p:cNvSpPr/>
          <p:nvPr/>
        </p:nvSpPr>
        <p:spPr>
          <a:xfrm>
            <a:off x="716934" y="737154"/>
            <a:ext cx="14599266" cy="616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240"/>
              </a:lnSpc>
            </a:pPr>
            <a:r>
              <a:rPr lang="en-US" sz="4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Profit Maximizer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C9539A-534F-10F5-539E-E10C4F547DC5}"/>
              </a:ext>
            </a:extLst>
          </p:cNvPr>
          <p:cNvCxnSpPr>
            <a:cxnSpLocks/>
          </p:cNvCxnSpPr>
          <p:nvPr/>
        </p:nvCxnSpPr>
        <p:spPr>
          <a:xfrm>
            <a:off x="716934" y="1638300"/>
            <a:ext cx="166566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phic 28">
            <a:extLst>
              <a:ext uri="{FF2B5EF4-FFF2-40B4-BE49-F238E27FC236}">
                <a16:creationId xmlns:a16="http://schemas.microsoft.com/office/drawing/2014/main" id="{97800AA9-BB79-FE4A-A020-F6EAD4198F5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400" y="9320827"/>
            <a:ext cx="1598588" cy="497632"/>
          </a:xfrm>
          <a:prstGeom prst="rect">
            <a:avLst/>
          </a:prstGeom>
        </p:spPr>
      </p:pic>
      <p:sp>
        <p:nvSpPr>
          <p:cNvPr id="33" name="Freeform 3">
            <a:extLst>
              <a:ext uri="{FF2B5EF4-FFF2-40B4-BE49-F238E27FC236}">
                <a16:creationId xmlns:a16="http://schemas.microsoft.com/office/drawing/2014/main" id="{4846454E-C249-3CED-EF96-A09FFCB83D15}"/>
              </a:ext>
            </a:extLst>
          </p:cNvPr>
          <p:cNvSpPr/>
          <p:nvPr/>
        </p:nvSpPr>
        <p:spPr>
          <a:xfrm>
            <a:off x="16147296" y="413108"/>
            <a:ext cx="1185361" cy="948289"/>
          </a:xfrm>
          <a:custGeom>
            <a:avLst/>
            <a:gdLst/>
            <a:ahLst/>
            <a:cxnLst/>
            <a:rect l="l" t="t" r="r" b="b"/>
            <a:pathLst>
              <a:path w="5198642" h="4158914">
                <a:moveTo>
                  <a:pt x="0" y="0"/>
                </a:moveTo>
                <a:lnTo>
                  <a:pt x="5198642" y="0"/>
                </a:lnTo>
                <a:lnTo>
                  <a:pt x="5198642" y="4158914"/>
                </a:lnTo>
                <a:lnTo>
                  <a:pt x="0" y="41589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292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ACE37-848A-2061-34DB-1EEA39C26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7E2F703-AC05-0A99-D791-FF7DD8E7782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4CF539-52AD-6833-1F0A-2712752199FB}"/>
              </a:ext>
            </a:extLst>
          </p:cNvPr>
          <p:cNvSpPr txBox="1"/>
          <p:nvPr/>
        </p:nvSpPr>
        <p:spPr>
          <a:xfrm>
            <a:off x="1910879" y="3417894"/>
            <a:ext cx="4811251" cy="954107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100% financial responsibility for rebooking errors</a:t>
            </a:r>
            <a:endParaRPr lang="en-IN" sz="28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B50D89-8DA6-1476-8091-2213836B5339}"/>
              </a:ext>
            </a:extLst>
          </p:cNvPr>
          <p:cNvSpPr txBox="1"/>
          <p:nvPr/>
        </p:nvSpPr>
        <p:spPr>
          <a:xfrm>
            <a:off x="1914965" y="2628900"/>
            <a:ext cx="5587985" cy="646331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3500"/>
              </a:lnSpc>
              <a:buSzPct val="100000"/>
              <a:defRPr sz="280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2CC8A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Risk-Free Guarantee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F3B876-9B56-2CB2-4426-044AFCABA960}"/>
              </a:ext>
            </a:extLst>
          </p:cNvPr>
          <p:cNvSpPr txBox="1"/>
          <p:nvPr/>
        </p:nvSpPr>
        <p:spPr>
          <a:xfrm>
            <a:off x="11650725" y="3417894"/>
            <a:ext cx="4581453" cy="954107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2800" dirty="0"/>
              <a:t>No hidden partnerships or forced supplier funnels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4463EF-1BA2-44CC-0680-65A777706218}"/>
              </a:ext>
            </a:extLst>
          </p:cNvPr>
          <p:cNvSpPr txBox="1"/>
          <p:nvPr/>
        </p:nvSpPr>
        <p:spPr>
          <a:xfrm>
            <a:off x="11650725" y="2628900"/>
            <a:ext cx="5109659" cy="646331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3500"/>
              </a:lnSpc>
              <a:buSzPct val="100000"/>
              <a:defRPr sz="280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FBB03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Transparent &amp; Secure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8C4766F-E6FF-2777-8C9E-8D241ADF71AE}"/>
              </a:ext>
            </a:extLst>
          </p:cNvPr>
          <p:cNvGrpSpPr/>
          <p:nvPr/>
        </p:nvGrpSpPr>
        <p:grpSpPr>
          <a:xfrm>
            <a:off x="6648538" y="3659633"/>
            <a:ext cx="4719712" cy="3227903"/>
            <a:chOff x="3556791" y="2232603"/>
            <a:chExt cx="4428829" cy="3028963"/>
          </a:xfrm>
        </p:grpSpPr>
        <p:grpSp>
          <p:nvGrpSpPr>
            <p:cNvPr id="8" name="Graphic 33">
              <a:extLst>
                <a:ext uri="{FF2B5EF4-FFF2-40B4-BE49-F238E27FC236}">
                  <a16:creationId xmlns:a16="http://schemas.microsoft.com/office/drawing/2014/main" id="{DB3F42C5-4A06-4D2D-5724-7F2F47C756E7}"/>
                </a:ext>
              </a:extLst>
            </p:cNvPr>
            <p:cNvGrpSpPr/>
            <p:nvPr/>
          </p:nvGrpSpPr>
          <p:grpSpPr>
            <a:xfrm>
              <a:off x="4582302" y="2232603"/>
              <a:ext cx="3403318" cy="698951"/>
              <a:chOff x="4912502" y="2260513"/>
              <a:chExt cx="3403318" cy="698951"/>
            </a:xfrm>
            <a:solidFill>
              <a:srgbClr val="FBB03B"/>
            </a:solidFill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8697F92-9AAA-BFB8-5625-4282EC686F7C}"/>
                  </a:ext>
                </a:extLst>
              </p:cNvPr>
              <p:cNvSpPr/>
              <p:nvPr/>
            </p:nvSpPr>
            <p:spPr>
              <a:xfrm>
                <a:off x="4912502" y="2260513"/>
                <a:ext cx="3065480" cy="698951"/>
              </a:xfrm>
              <a:custGeom>
                <a:avLst/>
                <a:gdLst>
                  <a:gd name="csX0" fmla="*/ 2562652 w 3065480"/>
                  <a:gd name="csY0" fmla="*/ 698921 h 698951"/>
                  <a:gd name="csX1" fmla="*/ 2477772 w 3065480"/>
                  <a:gd name="csY1" fmla="*/ 687659 h 698951"/>
                  <a:gd name="csX2" fmla="*/ 2279873 w 3065480"/>
                  <a:gd name="csY2" fmla="*/ 535790 h 698951"/>
                  <a:gd name="csX3" fmla="*/ 2279658 w 3065480"/>
                  <a:gd name="csY3" fmla="*/ 535422 h 698951"/>
                  <a:gd name="csX4" fmla="*/ 2082987 w 3065480"/>
                  <a:gd name="csY4" fmla="*/ 194738 h 698951"/>
                  <a:gd name="csX5" fmla="*/ 1855814 w 3065480"/>
                  <a:gd name="csY5" fmla="*/ 63583 h 698951"/>
                  <a:gd name="csX6" fmla="*/ 483411 w 3065480"/>
                  <a:gd name="csY6" fmla="*/ 63583 h 698951"/>
                  <a:gd name="csX7" fmla="*/ 256237 w 3065480"/>
                  <a:gd name="csY7" fmla="*/ 194738 h 698951"/>
                  <a:gd name="csX8" fmla="*/ 59351 w 3065480"/>
                  <a:gd name="csY8" fmla="*/ 535760 h 698951"/>
                  <a:gd name="csX9" fmla="*/ 15899 w 3065480"/>
                  <a:gd name="csY9" fmla="*/ 547390 h 698951"/>
                  <a:gd name="csX10" fmla="*/ 4268 w 3065480"/>
                  <a:gd name="csY10" fmla="*/ 503937 h 698951"/>
                  <a:gd name="csX11" fmla="*/ 201154 w 3065480"/>
                  <a:gd name="csY11" fmla="*/ 162916 h 698951"/>
                  <a:gd name="csX12" fmla="*/ 483380 w 3065480"/>
                  <a:gd name="csY12" fmla="*/ 0 h 698951"/>
                  <a:gd name="csX13" fmla="*/ 1855783 w 3065480"/>
                  <a:gd name="csY13" fmla="*/ 0 h 698951"/>
                  <a:gd name="csX14" fmla="*/ 2138039 w 3065480"/>
                  <a:gd name="csY14" fmla="*/ 162977 h 698951"/>
                  <a:gd name="csX15" fmla="*/ 2335110 w 3065480"/>
                  <a:gd name="csY15" fmla="*/ 504336 h 698951"/>
                  <a:gd name="csX16" fmla="*/ 2494220 w 3065480"/>
                  <a:gd name="csY16" fmla="*/ 626255 h 698951"/>
                  <a:gd name="csX17" fmla="*/ 2693285 w 3065480"/>
                  <a:gd name="csY17" fmla="*/ 600048 h 698951"/>
                  <a:gd name="csX18" fmla="*/ 3017766 w 3065480"/>
                  <a:gd name="csY18" fmla="*/ 412706 h 698951"/>
                  <a:gd name="csX19" fmla="*/ 3061219 w 3065480"/>
                  <a:gd name="csY19" fmla="*/ 424336 h 698951"/>
                  <a:gd name="csX20" fmla="*/ 3049589 w 3065480"/>
                  <a:gd name="csY20" fmla="*/ 467788 h 698951"/>
                  <a:gd name="csX21" fmla="*/ 2725107 w 3065480"/>
                  <a:gd name="csY21" fmla="*/ 655131 h 698951"/>
                  <a:gd name="csX22" fmla="*/ 2562682 w 3065480"/>
                  <a:gd name="csY22" fmla="*/ 698952 h 6989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</a:cxnLst>
                <a:rect l="l" t="t" r="r" b="b"/>
                <a:pathLst>
                  <a:path w="3065480" h="698951">
                    <a:moveTo>
                      <a:pt x="2562652" y="698921"/>
                    </a:moveTo>
                    <a:cubicBezTo>
                      <a:pt x="2534328" y="698921"/>
                      <a:pt x="2505851" y="695208"/>
                      <a:pt x="2477772" y="687659"/>
                    </a:cubicBezTo>
                    <a:cubicBezTo>
                      <a:pt x="2393690" y="665135"/>
                      <a:pt x="2323387" y="611188"/>
                      <a:pt x="2279873" y="535790"/>
                    </a:cubicBezTo>
                    <a:lnTo>
                      <a:pt x="2279658" y="535422"/>
                    </a:lnTo>
                    <a:lnTo>
                      <a:pt x="2082987" y="194738"/>
                    </a:lnTo>
                    <a:cubicBezTo>
                      <a:pt x="2036282" y="113817"/>
                      <a:pt x="1949224" y="63583"/>
                      <a:pt x="1855814" y="63583"/>
                    </a:cubicBezTo>
                    <a:lnTo>
                      <a:pt x="483411" y="63583"/>
                    </a:lnTo>
                    <a:cubicBezTo>
                      <a:pt x="390001" y="63583"/>
                      <a:pt x="302942" y="113848"/>
                      <a:pt x="256237" y="194738"/>
                    </a:cubicBezTo>
                    <a:lnTo>
                      <a:pt x="59351" y="535760"/>
                    </a:lnTo>
                    <a:cubicBezTo>
                      <a:pt x="50575" y="550980"/>
                      <a:pt x="31119" y="556166"/>
                      <a:pt x="15899" y="547390"/>
                    </a:cubicBezTo>
                    <a:cubicBezTo>
                      <a:pt x="678" y="538613"/>
                      <a:pt x="-4508" y="519158"/>
                      <a:pt x="4268" y="503937"/>
                    </a:cubicBezTo>
                    <a:lnTo>
                      <a:pt x="201154" y="162916"/>
                    </a:lnTo>
                    <a:cubicBezTo>
                      <a:pt x="259152" y="62447"/>
                      <a:pt x="367323" y="0"/>
                      <a:pt x="483380" y="0"/>
                    </a:cubicBezTo>
                    <a:lnTo>
                      <a:pt x="1855783" y="0"/>
                    </a:lnTo>
                    <a:cubicBezTo>
                      <a:pt x="1971840" y="0"/>
                      <a:pt x="2080011" y="62447"/>
                      <a:pt x="2138039" y="162977"/>
                    </a:cubicBezTo>
                    <a:lnTo>
                      <a:pt x="2335110" y="504336"/>
                    </a:lnTo>
                    <a:cubicBezTo>
                      <a:pt x="2370154" y="564851"/>
                      <a:pt x="2426648" y="608150"/>
                      <a:pt x="2494220" y="626255"/>
                    </a:cubicBezTo>
                    <a:cubicBezTo>
                      <a:pt x="2561915" y="644391"/>
                      <a:pt x="2632617" y="635093"/>
                      <a:pt x="2693285" y="600048"/>
                    </a:cubicBezTo>
                    <a:lnTo>
                      <a:pt x="3017766" y="412706"/>
                    </a:lnTo>
                    <a:cubicBezTo>
                      <a:pt x="3032987" y="403929"/>
                      <a:pt x="3052443" y="409146"/>
                      <a:pt x="3061219" y="424336"/>
                    </a:cubicBezTo>
                    <a:cubicBezTo>
                      <a:pt x="3069995" y="439557"/>
                      <a:pt x="3064779" y="458981"/>
                      <a:pt x="3049589" y="467788"/>
                    </a:cubicBezTo>
                    <a:lnTo>
                      <a:pt x="2725107" y="655131"/>
                    </a:lnTo>
                    <a:cubicBezTo>
                      <a:pt x="2674873" y="684130"/>
                      <a:pt x="2619146" y="698952"/>
                      <a:pt x="2562682" y="698952"/>
                    </a:cubicBezTo>
                    <a:close/>
                  </a:path>
                </a:pathLst>
              </a:custGeom>
              <a:solidFill>
                <a:srgbClr val="FBB03B"/>
              </a:solidFill>
              <a:ln w="306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BE1E015-885F-A821-4105-5F74132F71D8}"/>
                  </a:ext>
                </a:extLst>
              </p:cNvPr>
              <p:cNvSpPr/>
              <p:nvPr/>
            </p:nvSpPr>
            <p:spPr>
              <a:xfrm rot="-2700000">
                <a:off x="8085492" y="2479134"/>
                <a:ext cx="190810" cy="190810"/>
              </a:xfrm>
              <a:prstGeom prst="ellipse">
                <a:avLst/>
              </a:prstGeom>
              <a:solidFill>
                <a:srgbClr val="FBB03B"/>
              </a:solidFill>
              <a:ln w="306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9" name="Graphic 33">
              <a:extLst>
                <a:ext uri="{FF2B5EF4-FFF2-40B4-BE49-F238E27FC236}">
                  <a16:creationId xmlns:a16="http://schemas.microsoft.com/office/drawing/2014/main" id="{4234906F-974A-DDF2-8009-B780EE682211}"/>
                </a:ext>
              </a:extLst>
            </p:cNvPr>
            <p:cNvGrpSpPr/>
            <p:nvPr/>
          </p:nvGrpSpPr>
          <p:grpSpPr>
            <a:xfrm>
              <a:off x="7110791" y="3230232"/>
              <a:ext cx="854521" cy="1835877"/>
              <a:chOff x="7440991" y="3258142"/>
              <a:chExt cx="854521" cy="1835877"/>
            </a:xfrm>
            <a:solidFill>
              <a:srgbClr val="1BB8C8"/>
            </a:solidFill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AB0F10E-AFF8-3F2C-76E3-65860CE013CA}"/>
                  </a:ext>
                </a:extLst>
              </p:cNvPr>
              <p:cNvSpPr/>
              <p:nvPr/>
            </p:nvSpPr>
            <p:spPr>
              <a:xfrm>
                <a:off x="7440991" y="3258142"/>
                <a:ext cx="537011" cy="1626914"/>
              </a:xfrm>
              <a:custGeom>
                <a:avLst/>
                <a:gdLst>
                  <a:gd name="csX0" fmla="*/ 505142 w 537011"/>
                  <a:gd name="csY0" fmla="*/ 1626884 h 1626914"/>
                  <a:gd name="csX1" fmla="*/ 489277 w 537011"/>
                  <a:gd name="csY1" fmla="*/ 1622618 h 1626914"/>
                  <a:gd name="csX2" fmla="*/ 163077 w 537011"/>
                  <a:gd name="csY2" fmla="*/ 1434294 h 1626914"/>
                  <a:gd name="csX3" fmla="*/ 11239 w 537011"/>
                  <a:gd name="csY3" fmla="*/ 1236395 h 1626914"/>
                  <a:gd name="csX4" fmla="*/ 43798 w 537011"/>
                  <a:gd name="csY4" fmla="*/ 989091 h 1626914"/>
                  <a:gd name="csX5" fmla="*/ 240684 w 537011"/>
                  <a:gd name="csY5" fmla="*/ 648069 h 1626914"/>
                  <a:gd name="csX6" fmla="*/ 240684 w 537011"/>
                  <a:gd name="csY6" fmla="*/ 385759 h 1626914"/>
                  <a:gd name="csX7" fmla="*/ 45516 w 537011"/>
                  <a:gd name="csY7" fmla="*/ 47714 h 1626914"/>
                  <a:gd name="csX8" fmla="*/ 57147 w 537011"/>
                  <a:gd name="csY8" fmla="*/ 4262 h 1626914"/>
                  <a:gd name="csX9" fmla="*/ 100599 w 537011"/>
                  <a:gd name="csY9" fmla="*/ 15892 h 1626914"/>
                  <a:gd name="csX10" fmla="*/ 295767 w 537011"/>
                  <a:gd name="csY10" fmla="*/ 353937 h 1626914"/>
                  <a:gd name="csX11" fmla="*/ 295767 w 537011"/>
                  <a:gd name="csY11" fmla="*/ 679861 h 1626914"/>
                  <a:gd name="csX12" fmla="*/ 98881 w 537011"/>
                  <a:gd name="csY12" fmla="*/ 1020882 h 1626914"/>
                  <a:gd name="csX13" fmla="*/ 72674 w 537011"/>
                  <a:gd name="csY13" fmla="*/ 1219947 h 1626914"/>
                  <a:gd name="csX14" fmla="*/ 194900 w 537011"/>
                  <a:gd name="csY14" fmla="*/ 1379242 h 1626914"/>
                  <a:gd name="csX15" fmla="*/ 521099 w 537011"/>
                  <a:gd name="csY15" fmla="*/ 1567566 h 1626914"/>
                  <a:gd name="csX16" fmla="*/ 532730 w 537011"/>
                  <a:gd name="csY16" fmla="*/ 1611019 h 1626914"/>
                  <a:gd name="csX17" fmla="*/ 505173 w 537011"/>
                  <a:gd name="csY17" fmla="*/ 1626914 h 16269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</a:cxnLst>
                <a:rect l="l" t="t" r="r" b="b"/>
                <a:pathLst>
                  <a:path w="537011" h="1626914">
                    <a:moveTo>
                      <a:pt x="505142" y="1626884"/>
                    </a:moveTo>
                    <a:cubicBezTo>
                      <a:pt x="499741" y="1626884"/>
                      <a:pt x="494279" y="1625503"/>
                      <a:pt x="489277" y="1622618"/>
                    </a:cubicBezTo>
                    <a:lnTo>
                      <a:pt x="163077" y="1434294"/>
                    </a:lnTo>
                    <a:cubicBezTo>
                      <a:pt x="87680" y="1390749"/>
                      <a:pt x="33764" y="1320477"/>
                      <a:pt x="11239" y="1236395"/>
                    </a:cubicBezTo>
                    <a:cubicBezTo>
                      <a:pt x="-11285" y="1152313"/>
                      <a:pt x="284" y="1064457"/>
                      <a:pt x="43798" y="989091"/>
                    </a:cubicBezTo>
                    <a:lnTo>
                      <a:pt x="240684" y="648069"/>
                    </a:lnTo>
                    <a:cubicBezTo>
                      <a:pt x="287389" y="567179"/>
                      <a:pt x="287389" y="466649"/>
                      <a:pt x="240684" y="385759"/>
                    </a:cubicBezTo>
                    <a:lnTo>
                      <a:pt x="45516" y="47714"/>
                    </a:lnTo>
                    <a:cubicBezTo>
                      <a:pt x="36740" y="32493"/>
                      <a:pt x="41957" y="13069"/>
                      <a:pt x="57147" y="4262"/>
                    </a:cubicBezTo>
                    <a:cubicBezTo>
                      <a:pt x="72367" y="-4515"/>
                      <a:pt x="91792" y="702"/>
                      <a:pt x="100599" y="15892"/>
                    </a:cubicBezTo>
                    <a:lnTo>
                      <a:pt x="295767" y="353937"/>
                    </a:lnTo>
                    <a:cubicBezTo>
                      <a:pt x="353795" y="454467"/>
                      <a:pt x="353795" y="579331"/>
                      <a:pt x="295767" y="679861"/>
                    </a:cubicBezTo>
                    <a:lnTo>
                      <a:pt x="98881" y="1020882"/>
                    </a:lnTo>
                    <a:cubicBezTo>
                      <a:pt x="63836" y="1081550"/>
                      <a:pt x="54538" y="1152252"/>
                      <a:pt x="72674" y="1219947"/>
                    </a:cubicBezTo>
                    <a:cubicBezTo>
                      <a:pt x="90810" y="1287642"/>
                      <a:pt x="134201" y="1344198"/>
                      <a:pt x="194900" y="1379242"/>
                    </a:cubicBezTo>
                    <a:lnTo>
                      <a:pt x="521099" y="1567566"/>
                    </a:lnTo>
                    <a:cubicBezTo>
                      <a:pt x="536320" y="1576343"/>
                      <a:pt x="541537" y="1595798"/>
                      <a:pt x="532730" y="1611019"/>
                    </a:cubicBezTo>
                    <a:cubicBezTo>
                      <a:pt x="526838" y="1621207"/>
                      <a:pt x="516159" y="1626914"/>
                      <a:pt x="505173" y="1626914"/>
                    </a:cubicBezTo>
                    <a:close/>
                  </a:path>
                </a:pathLst>
              </a:custGeom>
              <a:solidFill>
                <a:srgbClr val="1BB8C8"/>
              </a:solidFill>
              <a:ln w="306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D7161A9-C7FA-89B5-7FF2-94AF7380E9FB}"/>
                  </a:ext>
                </a:extLst>
              </p:cNvPr>
              <p:cNvSpPr/>
              <p:nvPr/>
            </p:nvSpPr>
            <p:spPr>
              <a:xfrm rot="-4603200">
                <a:off x="8085338" y="4883845"/>
                <a:ext cx="190810" cy="190810"/>
              </a:xfrm>
              <a:prstGeom prst="ellipse">
                <a:avLst/>
              </a:prstGeom>
              <a:solidFill>
                <a:srgbClr val="1BB8C8"/>
              </a:solidFill>
              <a:ln w="306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10" name="Graphic 33">
              <a:extLst>
                <a:ext uri="{FF2B5EF4-FFF2-40B4-BE49-F238E27FC236}">
                  <a16:creationId xmlns:a16="http://schemas.microsoft.com/office/drawing/2014/main" id="{274728E6-2064-2893-D44E-0E33FE88636E}"/>
                </a:ext>
              </a:extLst>
            </p:cNvPr>
            <p:cNvGrpSpPr/>
            <p:nvPr/>
          </p:nvGrpSpPr>
          <p:grpSpPr>
            <a:xfrm>
              <a:off x="3571568" y="2437288"/>
              <a:ext cx="819750" cy="1829690"/>
              <a:chOff x="3901768" y="2465198"/>
              <a:chExt cx="819750" cy="1829690"/>
            </a:xfrm>
            <a:solidFill>
              <a:srgbClr val="2CC8AE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124F100-2F12-2A23-4B68-565811650E0E}"/>
                  </a:ext>
                </a:extLst>
              </p:cNvPr>
              <p:cNvSpPr/>
              <p:nvPr/>
            </p:nvSpPr>
            <p:spPr>
              <a:xfrm>
                <a:off x="4186208" y="2668936"/>
                <a:ext cx="535310" cy="1625952"/>
              </a:xfrm>
              <a:custGeom>
                <a:avLst/>
                <a:gdLst>
                  <a:gd name="csX0" fmla="*/ 465674 w 535310"/>
                  <a:gd name="csY0" fmla="*/ 1625953 h 1625952"/>
                  <a:gd name="csX1" fmla="*/ 438117 w 535310"/>
                  <a:gd name="csY1" fmla="*/ 1610057 h 1625952"/>
                  <a:gd name="csX2" fmla="*/ 241231 w 535310"/>
                  <a:gd name="csY2" fmla="*/ 1269035 h 1625952"/>
                  <a:gd name="csX3" fmla="*/ 241231 w 535310"/>
                  <a:gd name="csY3" fmla="*/ 943112 h 1625952"/>
                  <a:gd name="csX4" fmla="*/ 436399 w 535310"/>
                  <a:gd name="csY4" fmla="*/ 605067 h 1625952"/>
                  <a:gd name="csX5" fmla="*/ 462605 w 535310"/>
                  <a:gd name="csY5" fmla="*/ 406002 h 1625952"/>
                  <a:gd name="csX6" fmla="*/ 340380 w 535310"/>
                  <a:gd name="csY6" fmla="*/ 246707 h 1625952"/>
                  <a:gd name="csX7" fmla="*/ 15899 w 535310"/>
                  <a:gd name="csY7" fmla="*/ 59365 h 1625952"/>
                  <a:gd name="csX8" fmla="*/ 4268 w 535310"/>
                  <a:gd name="csY8" fmla="*/ 15912 h 1625952"/>
                  <a:gd name="csX9" fmla="*/ 47721 w 535310"/>
                  <a:gd name="csY9" fmla="*/ 4282 h 1625952"/>
                  <a:gd name="csX10" fmla="*/ 372202 w 535310"/>
                  <a:gd name="csY10" fmla="*/ 191624 h 1625952"/>
                  <a:gd name="csX11" fmla="*/ 524071 w 535310"/>
                  <a:gd name="csY11" fmla="*/ 389523 h 1625952"/>
                  <a:gd name="csX12" fmla="*/ 491512 w 535310"/>
                  <a:gd name="csY12" fmla="*/ 636827 h 1625952"/>
                  <a:gd name="csX13" fmla="*/ 296345 w 535310"/>
                  <a:gd name="csY13" fmla="*/ 974872 h 1625952"/>
                  <a:gd name="csX14" fmla="*/ 296345 w 535310"/>
                  <a:gd name="csY14" fmla="*/ 1237183 h 1625952"/>
                  <a:gd name="csX15" fmla="*/ 493231 w 535310"/>
                  <a:gd name="csY15" fmla="*/ 1578204 h 1625952"/>
                  <a:gd name="csX16" fmla="*/ 481600 w 535310"/>
                  <a:gd name="csY16" fmla="*/ 1621657 h 1625952"/>
                  <a:gd name="csX17" fmla="*/ 465735 w 535310"/>
                  <a:gd name="csY17" fmla="*/ 1625922 h 16259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</a:cxnLst>
                <a:rect l="l" t="t" r="r" b="b"/>
                <a:pathLst>
                  <a:path w="535310" h="1625952">
                    <a:moveTo>
                      <a:pt x="465674" y="1625953"/>
                    </a:moveTo>
                    <a:cubicBezTo>
                      <a:pt x="454688" y="1625953"/>
                      <a:pt x="444009" y="1620245"/>
                      <a:pt x="438117" y="1610057"/>
                    </a:cubicBezTo>
                    <a:lnTo>
                      <a:pt x="241231" y="1269035"/>
                    </a:lnTo>
                    <a:cubicBezTo>
                      <a:pt x="183203" y="1168506"/>
                      <a:pt x="183203" y="1043641"/>
                      <a:pt x="241231" y="943112"/>
                    </a:cubicBezTo>
                    <a:lnTo>
                      <a:pt x="436399" y="605067"/>
                    </a:lnTo>
                    <a:cubicBezTo>
                      <a:pt x="471443" y="544399"/>
                      <a:pt x="480741" y="473697"/>
                      <a:pt x="462605" y="406002"/>
                    </a:cubicBezTo>
                    <a:cubicBezTo>
                      <a:pt x="444469" y="338307"/>
                      <a:pt x="401078" y="281751"/>
                      <a:pt x="340380" y="246707"/>
                    </a:cubicBezTo>
                    <a:lnTo>
                      <a:pt x="15899" y="59365"/>
                    </a:lnTo>
                    <a:cubicBezTo>
                      <a:pt x="678" y="50588"/>
                      <a:pt x="-4508" y="31133"/>
                      <a:pt x="4268" y="15912"/>
                    </a:cubicBezTo>
                    <a:cubicBezTo>
                      <a:pt x="13045" y="692"/>
                      <a:pt x="32500" y="-4525"/>
                      <a:pt x="47721" y="4282"/>
                    </a:cubicBezTo>
                    <a:lnTo>
                      <a:pt x="372202" y="191624"/>
                    </a:lnTo>
                    <a:cubicBezTo>
                      <a:pt x="447599" y="235169"/>
                      <a:pt x="501516" y="305441"/>
                      <a:pt x="524071" y="389523"/>
                    </a:cubicBezTo>
                    <a:cubicBezTo>
                      <a:pt x="546595" y="473605"/>
                      <a:pt x="535026" y="561461"/>
                      <a:pt x="491512" y="636827"/>
                    </a:cubicBezTo>
                    <a:lnTo>
                      <a:pt x="296345" y="974872"/>
                    </a:lnTo>
                    <a:cubicBezTo>
                      <a:pt x="249639" y="1055763"/>
                      <a:pt x="249639" y="1156292"/>
                      <a:pt x="296345" y="1237183"/>
                    </a:cubicBezTo>
                    <a:lnTo>
                      <a:pt x="493231" y="1578204"/>
                    </a:lnTo>
                    <a:cubicBezTo>
                      <a:pt x="502007" y="1593425"/>
                      <a:pt x="496790" y="1612850"/>
                      <a:pt x="481600" y="1621657"/>
                    </a:cubicBezTo>
                    <a:cubicBezTo>
                      <a:pt x="476598" y="1624541"/>
                      <a:pt x="471136" y="1625922"/>
                      <a:pt x="465735" y="1625922"/>
                    </a:cubicBezTo>
                    <a:close/>
                  </a:path>
                </a:pathLst>
              </a:custGeom>
              <a:grpFill/>
              <a:ln w="306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1345E15-B796-D884-666D-A95C5AFD0F7F}"/>
                  </a:ext>
                </a:extLst>
              </p:cNvPr>
              <p:cNvSpPr/>
              <p:nvPr/>
            </p:nvSpPr>
            <p:spPr>
              <a:xfrm rot="-4852200">
                <a:off x="3915698" y="2479128"/>
                <a:ext cx="190810" cy="190810"/>
              </a:xfrm>
              <a:prstGeom prst="ellipse">
                <a:avLst/>
              </a:prstGeom>
              <a:grpFill/>
              <a:ln w="306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11" name="Graphic 33">
              <a:extLst>
                <a:ext uri="{FF2B5EF4-FFF2-40B4-BE49-F238E27FC236}">
                  <a16:creationId xmlns:a16="http://schemas.microsoft.com/office/drawing/2014/main" id="{AA76F303-B253-AAF6-A716-18A0D6F297C9}"/>
                </a:ext>
              </a:extLst>
            </p:cNvPr>
            <p:cNvGrpSpPr/>
            <p:nvPr/>
          </p:nvGrpSpPr>
          <p:grpSpPr>
            <a:xfrm>
              <a:off x="3556791" y="4565594"/>
              <a:ext cx="3362968" cy="695972"/>
              <a:chOff x="3886991" y="4593504"/>
              <a:chExt cx="3362968" cy="695972"/>
            </a:xfrm>
            <a:solidFill>
              <a:srgbClr val="F15A24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153A1D5-82C6-94D6-B9E0-E8617ADF988C}"/>
                  </a:ext>
                </a:extLst>
              </p:cNvPr>
              <p:cNvSpPr/>
              <p:nvPr/>
            </p:nvSpPr>
            <p:spPr>
              <a:xfrm>
                <a:off x="4186184" y="4593504"/>
                <a:ext cx="3063775" cy="695972"/>
              </a:xfrm>
              <a:custGeom>
                <a:avLst/>
                <a:gdLst>
                  <a:gd name="csX0" fmla="*/ 2582100 w 3063775"/>
                  <a:gd name="csY0" fmla="*/ 695973 h 695972"/>
                  <a:gd name="csX1" fmla="*/ 1209698 w 3063775"/>
                  <a:gd name="csY1" fmla="*/ 695973 h 695972"/>
                  <a:gd name="csX2" fmla="*/ 927441 w 3063775"/>
                  <a:gd name="csY2" fmla="*/ 532996 h 695972"/>
                  <a:gd name="csX3" fmla="*/ 732243 w 3063775"/>
                  <a:gd name="csY3" fmla="*/ 194920 h 695972"/>
                  <a:gd name="csX4" fmla="*/ 572948 w 3063775"/>
                  <a:gd name="csY4" fmla="*/ 72695 h 695972"/>
                  <a:gd name="csX5" fmla="*/ 373883 w 3063775"/>
                  <a:gd name="csY5" fmla="*/ 98901 h 695972"/>
                  <a:gd name="csX6" fmla="*/ 47714 w 3063775"/>
                  <a:gd name="csY6" fmla="*/ 287226 h 695972"/>
                  <a:gd name="csX7" fmla="*/ 4262 w 3063775"/>
                  <a:gd name="csY7" fmla="*/ 275595 h 695972"/>
                  <a:gd name="csX8" fmla="*/ 15892 w 3063775"/>
                  <a:gd name="csY8" fmla="*/ 232143 h 695972"/>
                  <a:gd name="csX9" fmla="*/ 342061 w 3063775"/>
                  <a:gd name="csY9" fmla="*/ 43818 h 695972"/>
                  <a:gd name="csX10" fmla="*/ 589396 w 3063775"/>
                  <a:gd name="csY10" fmla="*/ 11260 h 695972"/>
                  <a:gd name="csX11" fmla="*/ 787172 w 3063775"/>
                  <a:gd name="csY11" fmla="*/ 162883 h 695972"/>
                  <a:gd name="csX12" fmla="*/ 787325 w 3063775"/>
                  <a:gd name="csY12" fmla="*/ 163128 h 695972"/>
                  <a:gd name="csX13" fmla="*/ 982493 w 3063775"/>
                  <a:gd name="csY13" fmla="*/ 501173 h 695972"/>
                  <a:gd name="csX14" fmla="*/ 1209667 w 3063775"/>
                  <a:gd name="csY14" fmla="*/ 632329 h 695972"/>
                  <a:gd name="csX15" fmla="*/ 2582070 w 3063775"/>
                  <a:gd name="csY15" fmla="*/ 632329 h 695972"/>
                  <a:gd name="csX16" fmla="*/ 2809243 w 3063775"/>
                  <a:gd name="csY16" fmla="*/ 501173 h 695972"/>
                  <a:gd name="csX17" fmla="*/ 3004411 w 3063775"/>
                  <a:gd name="csY17" fmla="*/ 163128 h 695972"/>
                  <a:gd name="csX18" fmla="*/ 3047863 w 3063775"/>
                  <a:gd name="csY18" fmla="*/ 151498 h 695972"/>
                  <a:gd name="csX19" fmla="*/ 3059494 w 3063775"/>
                  <a:gd name="csY19" fmla="*/ 194950 h 695972"/>
                  <a:gd name="csX20" fmla="*/ 2864326 w 3063775"/>
                  <a:gd name="csY20" fmla="*/ 532996 h 695972"/>
                  <a:gd name="csX21" fmla="*/ 2582070 w 3063775"/>
                  <a:gd name="csY21" fmla="*/ 695973 h 6959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</a:cxnLst>
                <a:rect l="l" t="t" r="r" b="b"/>
                <a:pathLst>
                  <a:path w="3063775" h="695972">
                    <a:moveTo>
                      <a:pt x="2582100" y="695973"/>
                    </a:moveTo>
                    <a:lnTo>
                      <a:pt x="1209698" y="695973"/>
                    </a:lnTo>
                    <a:cubicBezTo>
                      <a:pt x="1093640" y="695973"/>
                      <a:pt x="985470" y="633525"/>
                      <a:pt x="927441" y="532996"/>
                    </a:cubicBezTo>
                    <a:lnTo>
                      <a:pt x="732243" y="194920"/>
                    </a:lnTo>
                    <a:cubicBezTo>
                      <a:pt x="697199" y="134222"/>
                      <a:pt x="640643" y="90830"/>
                      <a:pt x="572948" y="72695"/>
                    </a:cubicBezTo>
                    <a:cubicBezTo>
                      <a:pt x="505253" y="54559"/>
                      <a:pt x="434582" y="63857"/>
                      <a:pt x="373883" y="98901"/>
                    </a:cubicBezTo>
                    <a:lnTo>
                      <a:pt x="47714" y="287226"/>
                    </a:lnTo>
                    <a:cubicBezTo>
                      <a:pt x="32524" y="296002"/>
                      <a:pt x="13069" y="290816"/>
                      <a:pt x="4262" y="275595"/>
                    </a:cubicBezTo>
                    <a:cubicBezTo>
                      <a:pt x="-4515" y="260375"/>
                      <a:pt x="702" y="240950"/>
                      <a:pt x="15892" y="232143"/>
                    </a:cubicBezTo>
                    <a:lnTo>
                      <a:pt x="342061" y="43818"/>
                    </a:lnTo>
                    <a:cubicBezTo>
                      <a:pt x="417458" y="274"/>
                      <a:pt x="505284" y="-11295"/>
                      <a:pt x="589396" y="11260"/>
                    </a:cubicBezTo>
                    <a:cubicBezTo>
                      <a:pt x="673386" y="33753"/>
                      <a:pt x="743628" y="87608"/>
                      <a:pt x="787172" y="162883"/>
                    </a:cubicBezTo>
                    <a:lnTo>
                      <a:pt x="787325" y="163128"/>
                    </a:lnTo>
                    <a:lnTo>
                      <a:pt x="982493" y="501173"/>
                    </a:lnTo>
                    <a:cubicBezTo>
                      <a:pt x="1029198" y="582064"/>
                      <a:pt x="1116257" y="632329"/>
                      <a:pt x="1209667" y="632329"/>
                    </a:cubicBezTo>
                    <a:lnTo>
                      <a:pt x="2582070" y="632329"/>
                    </a:lnTo>
                    <a:cubicBezTo>
                      <a:pt x="2675480" y="632329"/>
                      <a:pt x="2762538" y="582064"/>
                      <a:pt x="2809243" y="501173"/>
                    </a:cubicBezTo>
                    <a:lnTo>
                      <a:pt x="3004411" y="163128"/>
                    </a:lnTo>
                    <a:cubicBezTo>
                      <a:pt x="3013188" y="147908"/>
                      <a:pt x="3032643" y="142722"/>
                      <a:pt x="3047863" y="151498"/>
                    </a:cubicBezTo>
                    <a:cubicBezTo>
                      <a:pt x="3063084" y="160275"/>
                      <a:pt x="3068301" y="179730"/>
                      <a:pt x="3059494" y="194950"/>
                    </a:cubicBezTo>
                    <a:lnTo>
                      <a:pt x="2864326" y="532996"/>
                    </a:lnTo>
                    <a:cubicBezTo>
                      <a:pt x="2806298" y="633525"/>
                      <a:pt x="2698127" y="695973"/>
                      <a:pt x="2582070" y="695973"/>
                    </a:cubicBezTo>
                    <a:close/>
                  </a:path>
                </a:pathLst>
              </a:custGeom>
              <a:solidFill>
                <a:srgbClr val="F15A24"/>
              </a:solidFill>
              <a:ln w="306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9FEDC13-E1B9-AED8-E751-FAE7B84D27FB}"/>
                  </a:ext>
                </a:extLst>
              </p:cNvPr>
              <p:cNvSpPr/>
              <p:nvPr/>
            </p:nvSpPr>
            <p:spPr>
              <a:xfrm rot="-1323599">
                <a:off x="3915838" y="4883947"/>
                <a:ext cx="190810" cy="190810"/>
              </a:xfrm>
              <a:prstGeom prst="ellipse">
                <a:avLst/>
              </a:prstGeom>
              <a:solidFill>
                <a:srgbClr val="F15A24"/>
              </a:solidFill>
              <a:ln w="306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AD10ACC2-4F2F-7B5E-CE5C-5F95861904F6}"/>
                </a:ext>
              </a:extLst>
            </p:cNvPr>
            <p:cNvSpPr/>
            <p:nvPr/>
          </p:nvSpPr>
          <p:spPr>
            <a:xfrm>
              <a:off x="5162905" y="3134685"/>
              <a:ext cx="1205790" cy="1277939"/>
            </a:xfrm>
            <a:custGeom>
              <a:avLst/>
              <a:gdLst>
                <a:gd name="connsiteX0" fmla="*/ 1032510 w 2101273"/>
                <a:gd name="connsiteY0" fmla="*/ 2227004 h 2227003"/>
                <a:gd name="connsiteX1" fmla="*/ 1860233 w 2101273"/>
                <a:gd name="connsiteY1" fmla="*/ 469641 h 2227003"/>
                <a:gd name="connsiteX2" fmla="*/ 2101215 w 2101273"/>
                <a:gd name="connsiteY2" fmla="*/ 241041 h 2227003"/>
                <a:gd name="connsiteX3" fmla="*/ 1872615 w 2101273"/>
                <a:gd name="connsiteY3" fmla="*/ 59 h 2227003"/>
                <a:gd name="connsiteX4" fmla="*/ 1631633 w 2101273"/>
                <a:gd name="connsiteY4" fmla="*/ 228659 h 2227003"/>
                <a:gd name="connsiteX5" fmla="*/ 1707833 w 2101273"/>
                <a:gd name="connsiteY5" fmla="*/ 407729 h 2227003"/>
                <a:gd name="connsiteX6" fmla="*/ 980123 w 2101273"/>
                <a:gd name="connsiteY6" fmla="*/ 1952684 h 2227003"/>
                <a:gd name="connsiteX7" fmla="*/ 259080 w 2101273"/>
                <a:gd name="connsiteY7" fmla="*/ 422969 h 2227003"/>
                <a:gd name="connsiteX8" fmla="*/ 617220 w 2101273"/>
                <a:gd name="connsiteY8" fmla="*/ 422969 h 2227003"/>
                <a:gd name="connsiteX9" fmla="*/ 980123 w 2101273"/>
                <a:gd name="connsiteY9" fmla="*/ 1193541 h 2227003"/>
                <a:gd name="connsiteX10" fmla="*/ 1400175 w 2101273"/>
                <a:gd name="connsiteY10" fmla="*/ 302954 h 2227003"/>
                <a:gd name="connsiteX11" fmla="*/ 1376363 w 2101273"/>
                <a:gd name="connsiteY11" fmla="*/ 277236 h 2227003"/>
                <a:gd name="connsiteX12" fmla="*/ 1305878 w 2101273"/>
                <a:gd name="connsiteY12" fmla="*/ 243899 h 2227003"/>
                <a:gd name="connsiteX13" fmla="*/ 1233488 w 2101273"/>
                <a:gd name="connsiteY13" fmla="*/ 276284 h 2227003"/>
                <a:gd name="connsiteX14" fmla="*/ 1228725 w 2101273"/>
                <a:gd name="connsiteY14" fmla="*/ 281046 h 2227003"/>
                <a:gd name="connsiteX15" fmla="*/ 979170 w 2101273"/>
                <a:gd name="connsiteY15" fmla="*/ 809684 h 2227003"/>
                <a:gd name="connsiteX16" fmla="*/ 721043 w 2101273"/>
                <a:gd name="connsiteY16" fmla="*/ 259139 h 2227003"/>
                <a:gd name="connsiteX17" fmla="*/ 0 w 2101273"/>
                <a:gd name="connsiteY17" fmla="*/ 259139 h 2227003"/>
                <a:gd name="connsiteX18" fmla="*/ 927735 w 2101273"/>
                <a:gd name="connsiteY18" fmla="*/ 2227004 h 2227003"/>
                <a:gd name="connsiteX19" fmla="*/ 1032510 w 2101273"/>
                <a:gd name="connsiteY19" fmla="*/ 2227004 h 2227003"/>
                <a:gd name="connsiteX20" fmla="*/ 1864995 w 2101273"/>
                <a:gd name="connsiteY20" fmla="*/ 154364 h 2227003"/>
                <a:gd name="connsiteX21" fmla="*/ 1946910 w 2101273"/>
                <a:gd name="connsiteY21" fmla="*/ 236279 h 2227003"/>
                <a:gd name="connsiteX22" fmla="*/ 1864995 w 2101273"/>
                <a:gd name="connsiteY22" fmla="*/ 318194 h 2227003"/>
                <a:gd name="connsiteX23" fmla="*/ 1783080 w 2101273"/>
                <a:gd name="connsiteY23" fmla="*/ 236279 h 2227003"/>
                <a:gd name="connsiteX24" fmla="*/ 1783080 w 2101273"/>
                <a:gd name="connsiteY24" fmla="*/ 236279 h 2227003"/>
                <a:gd name="connsiteX25" fmla="*/ 1864995 w 2101273"/>
                <a:gd name="connsiteY25" fmla="*/ 154364 h 22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101273" h="2227003">
                  <a:moveTo>
                    <a:pt x="1032510" y="2227004"/>
                  </a:moveTo>
                  <a:lnTo>
                    <a:pt x="1860233" y="469641"/>
                  </a:lnTo>
                  <a:cubicBezTo>
                    <a:pt x="1989773" y="472499"/>
                    <a:pt x="2097405" y="370581"/>
                    <a:pt x="2101215" y="241041"/>
                  </a:cubicBezTo>
                  <a:cubicBezTo>
                    <a:pt x="2104073" y="111501"/>
                    <a:pt x="2002155" y="3869"/>
                    <a:pt x="1872615" y="59"/>
                  </a:cubicBezTo>
                  <a:cubicBezTo>
                    <a:pt x="1743075" y="-2799"/>
                    <a:pt x="1635443" y="99119"/>
                    <a:pt x="1631633" y="228659"/>
                  </a:cubicBezTo>
                  <a:cubicBezTo>
                    <a:pt x="1629728" y="296286"/>
                    <a:pt x="1657350" y="362009"/>
                    <a:pt x="1707833" y="407729"/>
                  </a:cubicBezTo>
                  <a:lnTo>
                    <a:pt x="980123" y="1952684"/>
                  </a:lnTo>
                  <a:lnTo>
                    <a:pt x="259080" y="422969"/>
                  </a:lnTo>
                  <a:lnTo>
                    <a:pt x="617220" y="422969"/>
                  </a:lnTo>
                  <a:lnTo>
                    <a:pt x="980123" y="1193541"/>
                  </a:lnTo>
                  <a:lnTo>
                    <a:pt x="1400175" y="302954"/>
                  </a:lnTo>
                  <a:lnTo>
                    <a:pt x="1376363" y="277236"/>
                  </a:lnTo>
                  <a:cubicBezTo>
                    <a:pt x="1359218" y="256281"/>
                    <a:pt x="1333500" y="244851"/>
                    <a:pt x="1305878" y="243899"/>
                  </a:cubicBezTo>
                  <a:cubicBezTo>
                    <a:pt x="1278255" y="244851"/>
                    <a:pt x="1252538" y="256281"/>
                    <a:pt x="1233488" y="276284"/>
                  </a:cubicBezTo>
                  <a:lnTo>
                    <a:pt x="1228725" y="281046"/>
                  </a:lnTo>
                  <a:lnTo>
                    <a:pt x="979170" y="809684"/>
                  </a:lnTo>
                  <a:lnTo>
                    <a:pt x="721043" y="259139"/>
                  </a:lnTo>
                  <a:lnTo>
                    <a:pt x="0" y="259139"/>
                  </a:lnTo>
                  <a:lnTo>
                    <a:pt x="927735" y="2227004"/>
                  </a:lnTo>
                  <a:lnTo>
                    <a:pt x="1032510" y="2227004"/>
                  </a:lnTo>
                  <a:close/>
                  <a:moveTo>
                    <a:pt x="1864995" y="154364"/>
                  </a:moveTo>
                  <a:cubicBezTo>
                    <a:pt x="1909763" y="154364"/>
                    <a:pt x="1946910" y="190559"/>
                    <a:pt x="1946910" y="236279"/>
                  </a:cubicBezTo>
                  <a:cubicBezTo>
                    <a:pt x="1946910" y="281046"/>
                    <a:pt x="1910715" y="318194"/>
                    <a:pt x="1864995" y="318194"/>
                  </a:cubicBezTo>
                  <a:cubicBezTo>
                    <a:pt x="1820228" y="318194"/>
                    <a:pt x="1783080" y="281999"/>
                    <a:pt x="1783080" y="236279"/>
                  </a:cubicBezTo>
                  <a:cubicBezTo>
                    <a:pt x="1783080" y="236279"/>
                    <a:pt x="1783080" y="236279"/>
                    <a:pt x="1783080" y="236279"/>
                  </a:cubicBezTo>
                  <a:cubicBezTo>
                    <a:pt x="1784033" y="190559"/>
                    <a:pt x="1820228" y="154364"/>
                    <a:pt x="1864995" y="154364"/>
                  </a:cubicBezTo>
                  <a:close/>
                </a:path>
              </a:pathLst>
            </a:custGeom>
            <a:solidFill>
              <a:srgbClr val="5151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1409C5D-D53B-2B09-6AC6-F7943A31CF92}"/>
              </a:ext>
            </a:extLst>
          </p:cNvPr>
          <p:cNvSpPr txBox="1"/>
          <p:nvPr/>
        </p:nvSpPr>
        <p:spPr>
          <a:xfrm>
            <a:off x="1910879" y="6073987"/>
            <a:ext cx="3957275" cy="646331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buSzPct val="100000"/>
              <a:defRPr sz="2800">
                <a:solidFill>
                  <a:srgbClr val="2CC8A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3600" dirty="0">
                <a:solidFill>
                  <a:srgbClr val="F58F6B"/>
                </a:solidFill>
              </a:rPr>
              <a:t>Privacy-First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55A730-80E4-D958-A586-F78790A64F45}"/>
              </a:ext>
            </a:extLst>
          </p:cNvPr>
          <p:cNvSpPr txBox="1"/>
          <p:nvPr/>
        </p:nvSpPr>
        <p:spPr>
          <a:xfrm>
            <a:off x="1910879" y="6800426"/>
            <a:ext cx="5109659" cy="954107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contracts, your control, zero data leakage</a:t>
            </a:r>
            <a:endParaRPr lang="en-IN" sz="28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EE7FBD-5A3B-9BB5-6484-713724B8A9E7}"/>
              </a:ext>
            </a:extLst>
          </p:cNvPr>
          <p:cNvSpPr txBox="1"/>
          <p:nvPr/>
        </p:nvSpPr>
        <p:spPr>
          <a:xfrm>
            <a:off x="11650725" y="6073987"/>
            <a:ext cx="5109659" cy="646331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buSzPct val="100000"/>
              <a:defRPr sz="2800">
                <a:solidFill>
                  <a:srgbClr val="2CC8A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3600" dirty="0">
                <a:solidFill>
                  <a:srgbClr val="1BB8C8"/>
                </a:solidFill>
              </a:rPr>
              <a:t>Supplier Intelligence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A77A01-99EE-8019-8491-B3CF418E5212}"/>
              </a:ext>
            </a:extLst>
          </p:cNvPr>
          <p:cNvSpPr txBox="1"/>
          <p:nvPr/>
        </p:nvSpPr>
        <p:spPr>
          <a:xfrm>
            <a:off x="11650725" y="6800426"/>
            <a:ext cx="5109659" cy="954107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Real-time price analytics and forecasting</a:t>
            </a:r>
          </a:p>
        </p:txBody>
      </p:sp>
      <p:sp>
        <p:nvSpPr>
          <p:cNvPr id="26" name="Text 0">
            <a:extLst>
              <a:ext uri="{FF2B5EF4-FFF2-40B4-BE49-F238E27FC236}">
                <a16:creationId xmlns:a16="http://schemas.microsoft.com/office/drawing/2014/main" id="{68352A47-29AB-690C-B8DC-2B3CFD87D740}"/>
              </a:ext>
            </a:extLst>
          </p:cNvPr>
          <p:cNvSpPr/>
          <p:nvPr/>
        </p:nvSpPr>
        <p:spPr>
          <a:xfrm>
            <a:off x="716934" y="737154"/>
            <a:ext cx="14599266" cy="616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240"/>
              </a:lnSpc>
            </a:pPr>
            <a:r>
              <a:rPr lang="en-US" sz="4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Why Choose Vervotech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9CC8233-A290-745F-43F3-4588836C873D}"/>
              </a:ext>
            </a:extLst>
          </p:cNvPr>
          <p:cNvCxnSpPr>
            <a:cxnSpLocks/>
          </p:cNvCxnSpPr>
          <p:nvPr/>
        </p:nvCxnSpPr>
        <p:spPr>
          <a:xfrm>
            <a:off x="716934" y="1638300"/>
            <a:ext cx="166566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phic 28">
            <a:extLst>
              <a:ext uri="{FF2B5EF4-FFF2-40B4-BE49-F238E27FC236}">
                <a16:creationId xmlns:a16="http://schemas.microsoft.com/office/drawing/2014/main" id="{71993295-40F0-400A-5526-5C7B6D8A84C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400" y="9320827"/>
            <a:ext cx="1598588" cy="497632"/>
          </a:xfrm>
          <a:prstGeom prst="rect">
            <a:avLst/>
          </a:prstGeom>
        </p:spPr>
      </p:pic>
      <p:sp>
        <p:nvSpPr>
          <p:cNvPr id="33" name="Freeform 3">
            <a:extLst>
              <a:ext uri="{FF2B5EF4-FFF2-40B4-BE49-F238E27FC236}">
                <a16:creationId xmlns:a16="http://schemas.microsoft.com/office/drawing/2014/main" id="{C99E2E49-A64B-49AA-E4C9-F001B05566F2}"/>
              </a:ext>
            </a:extLst>
          </p:cNvPr>
          <p:cNvSpPr/>
          <p:nvPr/>
        </p:nvSpPr>
        <p:spPr>
          <a:xfrm>
            <a:off x="16147296" y="413108"/>
            <a:ext cx="1185361" cy="948289"/>
          </a:xfrm>
          <a:custGeom>
            <a:avLst/>
            <a:gdLst/>
            <a:ahLst/>
            <a:cxnLst/>
            <a:rect l="l" t="t" r="r" b="b"/>
            <a:pathLst>
              <a:path w="5198642" h="4158914">
                <a:moveTo>
                  <a:pt x="0" y="0"/>
                </a:moveTo>
                <a:lnTo>
                  <a:pt x="5198642" y="0"/>
                </a:lnTo>
                <a:lnTo>
                  <a:pt x="5198642" y="4158914"/>
                </a:lnTo>
                <a:lnTo>
                  <a:pt x="0" y="41589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27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EA9B3-5377-349F-0254-AC2F28AFF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1169EE4-9EA7-9C1B-B7CC-91ED98B2322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 0">
            <a:extLst>
              <a:ext uri="{FF2B5EF4-FFF2-40B4-BE49-F238E27FC236}">
                <a16:creationId xmlns:a16="http://schemas.microsoft.com/office/drawing/2014/main" id="{202E89DE-0675-0686-EB0A-7120B64776AB}"/>
              </a:ext>
            </a:extLst>
          </p:cNvPr>
          <p:cNvSpPr/>
          <p:nvPr/>
        </p:nvSpPr>
        <p:spPr>
          <a:xfrm>
            <a:off x="716934" y="737154"/>
            <a:ext cx="14599266" cy="616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240"/>
              </a:lnSpc>
            </a:pPr>
            <a:r>
              <a:rPr lang="en-US" sz="4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Partner Solutions</a:t>
            </a:r>
          </a:p>
          <a:p>
            <a:pPr>
              <a:lnSpc>
                <a:spcPts val="3240"/>
              </a:lnSpc>
            </a:pPr>
            <a:endParaRPr lang="en-US" sz="48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E41972-AE50-87B7-C7EF-095053F740BA}"/>
              </a:ext>
            </a:extLst>
          </p:cNvPr>
          <p:cNvCxnSpPr>
            <a:cxnSpLocks/>
          </p:cNvCxnSpPr>
          <p:nvPr/>
        </p:nvCxnSpPr>
        <p:spPr>
          <a:xfrm>
            <a:off x="716934" y="1638300"/>
            <a:ext cx="166566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phic 31">
            <a:extLst>
              <a:ext uri="{FF2B5EF4-FFF2-40B4-BE49-F238E27FC236}">
                <a16:creationId xmlns:a16="http://schemas.microsoft.com/office/drawing/2014/main" id="{3D8DA296-EEC4-6850-41C8-74FCA0473F4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400" y="9320827"/>
            <a:ext cx="1598588" cy="4976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33EB66-641B-735F-B2A5-26929BB4152E}"/>
              </a:ext>
            </a:extLst>
          </p:cNvPr>
          <p:cNvSpPr txBox="1"/>
          <p:nvPr/>
        </p:nvSpPr>
        <p:spPr>
          <a:xfrm>
            <a:off x="716934" y="2062051"/>
            <a:ext cx="12465666" cy="930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en-US"/>
            </a:defPPr>
            <a:lvl1pPr indent="0">
              <a:lnSpc>
                <a:spcPts val="3240"/>
              </a:lnSpc>
              <a:buNone/>
              <a:defRPr sz="4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Expanding Operational Capabilities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BF084D-E186-9268-BB42-C379B03A9E9B}"/>
              </a:ext>
            </a:extLst>
          </p:cNvPr>
          <p:cNvSpPr txBox="1"/>
          <p:nvPr/>
        </p:nvSpPr>
        <p:spPr>
          <a:xfrm>
            <a:off x="878771" y="5419918"/>
            <a:ext cx="4191000" cy="1169551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3100"/>
              </a:lnSpc>
              <a:buSzPct val="100000"/>
              <a:defRPr sz="2800">
                <a:solidFill>
                  <a:schemeClr val="bg1"/>
                </a:solidFill>
                <a:latin typeface="Lato Medium" panose="020F0602020204030203" pitchFamily="34" charset="0"/>
                <a:cs typeface="Lato Medium" panose="020F0602020204030203" pitchFamily="34" charset="0"/>
              </a:defRPr>
            </a:lvl1pPr>
          </a:lstStyle>
          <a:p>
            <a:pPr algn="ctr">
              <a:lnSpc>
                <a:spcPts val="4200"/>
              </a:lnSpc>
            </a:pPr>
            <a:r>
              <a:rPr lang="en-US" sz="3600" dirty="0"/>
              <a:t>Vervotech provides the data foundation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F95EE7-A4DD-7B3C-AFCF-CB9D56670AEB}"/>
              </a:ext>
            </a:extLst>
          </p:cNvPr>
          <p:cNvSpPr txBox="1"/>
          <p:nvPr/>
        </p:nvSpPr>
        <p:spPr>
          <a:xfrm>
            <a:off x="6019800" y="5419918"/>
            <a:ext cx="5733483" cy="1169551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ts val="4200"/>
              </a:lnSpc>
              <a:buSzPct val="100000"/>
              <a:defRPr sz="3600">
                <a:solidFill>
                  <a:schemeClr val="bg1"/>
                </a:solidFill>
                <a:latin typeface="Lato Medium" panose="020F0602020204030203" pitchFamily="34" charset="0"/>
                <a:cs typeface="Lato Medium" panose="020F0602020204030203" pitchFamily="34" charset="0"/>
              </a:defRPr>
            </a:lvl1pPr>
          </a:lstStyle>
          <a:p>
            <a:r>
              <a:rPr lang="en-US" dirty="0"/>
              <a:t>Best-in-class partners solve operational challenges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33A764-D3B6-661C-0E4D-EFB0AA122B4E}"/>
              </a:ext>
            </a:extLst>
          </p:cNvPr>
          <p:cNvSpPr txBox="1"/>
          <p:nvPr/>
        </p:nvSpPr>
        <p:spPr>
          <a:xfrm>
            <a:off x="12421101" y="5419918"/>
            <a:ext cx="4952499" cy="1169551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ts val="4200"/>
              </a:lnSpc>
              <a:buSzPct val="100000"/>
              <a:defRPr sz="3600">
                <a:solidFill>
                  <a:schemeClr val="bg1"/>
                </a:solidFill>
                <a:latin typeface="Lato Medium" panose="020F0602020204030203" pitchFamily="34" charset="0"/>
                <a:cs typeface="Lato Medium" panose="020F0602020204030203" pitchFamily="34" charset="0"/>
              </a:defRPr>
            </a:lvl1pPr>
          </a:lstStyle>
          <a:p>
            <a:r>
              <a:rPr lang="en-US" dirty="0"/>
              <a:t>Growing ecosystem for seamless workflows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5EFEB95-F329-DAEC-B348-0FB208C2AF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31993" y="4431638"/>
            <a:ext cx="926493" cy="59506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6CD51D2-5E87-352A-A26B-542EBF4FD24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373760" y="4431640"/>
            <a:ext cx="1047180" cy="70562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D72E1C2-B888-01D7-5B5C-3D0A09BC343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23295" y="4442294"/>
            <a:ext cx="926493" cy="723116"/>
          </a:xfrm>
          <a:prstGeom prst="rect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6FB2A4C1-8F85-99AA-AD80-2B9205212667}"/>
              </a:ext>
            </a:extLst>
          </p:cNvPr>
          <p:cNvSpPr/>
          <p:nvPr/>
        </p:nvSpPr>
        <p:spPr>
          <a:xfrm>
            <a:off x="16147296" y="413108"/>
            <a:ext cx="1185361" cy="948289"/>
          </a:xfrm>
          <a:custGeom>
            <a:avLst/>
            <a:gdLst/>
            <a:ahLst/>
            <a:cxnLst/>
            <a:rect l="l" t="t" r="r" b="b"/>
            <a:pathLst>
              <a:path w="5198642" h="4158914">
                <a:moveTo>
                  <a:pt x="0" y="0"/>
                </a:moveTo>
                <a:lnTo>
                  <a:pt x="5198642" y="0"/>
                </a:lnTo>
                <a:lnTo>
                  <a:pt x="5198642" y="4158914"/>
                </a:lnTo>
                <a:lnTo>
                  <a:pt x="0" y="41589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724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F5DE7-CF9C-8828-1B99-5D61E8D2F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6D8508E-0AA3-4CC8-B7B7-FC0620E3352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0DB10E-7911-C055-AD29-1D4935560FCA}"/>
              </a:ext>
            </a:extLst>
          </p:cNvPr>
          <p:cNvSpPr txBox="1"/>
          <p:nvPr/>
        </p:nvSpPr>
        <p:spPr>
          <a:xfrm>
            <a:off x="741954" y="2185229"/>
            <a:ext cx="12897845" cy="5198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en-US"/>
            </a:defPPr>
            <a:lvl1pPr indent="0">
              <a:lnSpc>
                <a:spcPts val="3240"/>
              </a:lnSpc>
              <a:buNone/>
              <a:defRPr sz="3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4000" dirty="0"/>
              <a:t>AI-Powered Hotel Reconfirmation &amp; HCN Management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91A33F-546D-62A7-B60A-0A5D5B1E55BB}"/>
              </a:ext>
            </a:extLst>
          </p:cNvPr>
          <p:cNvSpPr txBox="1"/>
          <p:nvPr/>
        </p:nvSpPr>
        <p:spPr>
          <a:xfrm>
            <a:off x="716934" y="5424166"/>
            <a:ext cx="3487284" cy="1384995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en-US" sz="2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Portal with real-time SLA tracking and VIP prioritization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16DA82-7E6A-F318-C9B8-34E7532EB1D2}"/>
              </a:ext>
            </a:extLst>
          </p:cNvPr>
          <p:cNvSpPr txBox="1"/>
          <p:nvPr/>
        </p:nvSpPr>
        <p:spPr>
          <a:xfrm>
            <a:off x="4952537" y="5424166"/>
            <a:ext cx="4054511" cy="1384995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buSzPct val="100000"/>
              <a:defRPr sz="2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Verified Contact Database for accurate hotel information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E1F6B6-8AE7-5D03-CF72-2A26B889F2D9}"/>
              </a:ext>
            </a:extLst>
          </p:cNvPr>
          <p:cNvSpPr txBox="1"/>
          <p:nvPr/>
        </p:nvSpPr>
        <p:spPr>
          <a:xfrm>
            <a:off x="9755367" y="5424166"/>
            <a:ext cx="3524261" cy="1384995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buSzPct val="100000"/>
              <a:defRPr sz="2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AI Agents: 24/7 calls &amp; emails with full transcripts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E17082-E3C0-2B29-1EF7-EDE951B1BE6C}"/>
              </a:ext>
            </a:extLst>
          </p:cNvPr>
          <p:cNvSpPr txBox="1"/>
          <p:nvPr/>
        </p:nvSpPr>
        <p:spPr>
          <a:xfrm>
            <a:off x="14027946" y="5424166"/>
            <a:ext cx="3524260" cy="1384994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buSzPct val="100000"/>
              <a:defRPr sz="2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AI Auditor: Quality assurance for all confirmations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42E9F77-AFB5-8DC6-5CE1-F6510631383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0573" y="4350759"/>
            <a:ext cx="716850" cy="71685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FF4EC24-CA7F-7242-59BB-42FF204D431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9072" y="4346245"/>
            <a:ext cx="716850" cy="69353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ACE13C3-398C-F060-7B69-BF015E6E5AC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57400" y="4343331"/>
            <a:ext cx="716851" cy="69936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9E1D448-971E-5ECA-C5A5-4A452A72473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400539" y="4418432"/>
            <a:ext cx="614064" cy="549163"/>
          </a:xfrm>
          <a:prstGeom prst="rect">
            <a:avLst/>
          </a:prstGeom>
        </p:spPr>
      </p:pic>
      <p:sp>
        <p:nvSpPr>
          <p:cNvPr id="14" name="Text 0">
            <a:extLst>
              <a:ext uri="{FF2B5EF4-FFF2-40B4-BE49-F238E27FC236}">
                <a16:creationId xmlns:a16="http://schemas.microsoft.com/office/drawing/2014/main" id="{9D13D58E-7FEC-A964-8BB9-34BF0E825848}"/>
              </a:ext>
            </a:extLst>
          </p:cNvPr>
          <p:cNvSpPr/>
          <p:nvPr/>
        </p:nvSpPr>
        <p:spPr>
          <a:xfrm>
            <a:off x="716934" y="737154"/>
            <a:ext cx="14599266" cy="616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240"/>
              </a:lnSpc>
            </a:pPr>
            <a:r>
              <a:rPr lang="en-US" sz="4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Reconfirmation Automation by </a:t>
            </a:r>
            <a:r>
              <a:rPr lang="en-US" sz="48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ZealConnect</a:t>
            </a:r>
            <a:endParaRPr lang="en-US" sz="48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9FF191-3171-712D-0DC1-A306DB2F22B6}"/>
              </a:ext>
            </a:extLst>
          </p:cNvPr>
          <p:cNvCxnSpPr>
            <a:cxnSpLocks/>
          </p:cNvCxnSpPr>
          <p:nvPr/>
        </p:nvCxnSpPr>
        <p:spPr>
          <a:xfrm>
            <a:off x="716934" y="1638300"/>
            <a:ext cx="166566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B52B7CC0-1690-4418-967C-E6CF3511A0C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400" y="9320827"/>
            <a:ext cx="1598588" cy="497632"/>
          </a:xfrm>
          <a:prstGeom prst="rect">
            <a:avLst/>
          </a:prstGeom>
        </p:spPr>
      </p:pic>
      <p:sp>
        <p:nvSpPr>
          <p:cNvPr id="24" name="Freeform 3">
            <a:extLst>
              <a:ext uri="{FF2B5EF4-FFF2-40B4-BE49-F238E27FC236}">
                <a16:creationId xmlns:a16="http://schemas.microsoft.com/office/drawing/2014/main" id="{E5618D83-5373-D8B2-4A8B-909BE8978634}"/>
              </a:ext>
            </a:extLst>
          </p:cNvPr>
          <p:cNvSpPr/>
          <p:nvPr/>
        </p:nvSpPr>
        <p:spPr>
          <a:xfrm>
            <a:off x="16147296" y="413108"/>
            <a:ext cx="1185361" cy="948289"/>
          </a:xfrm>
          <a:custGeom>
            <a:avLst/>
            <a:gdLst/>
            <a:ahLst/>
            <a:cxnLst/>
            <a:rect l="l" t="t" r="r" b="b"/>
            <a:pathLst>
              <a:path w="5198642" h="4158914">
                <a:moveTo>
                  <a:pt x="0" y="0"/>
                </a:moveTo>
                <a:lnTo>
                  <a:pt x="5198642" y="0"/>
                </a:lnTo>
                <a:lnTo>
                  <a:pt x="5198642" y="4158914"/>
                </a:lnTo>
                <a:lnTo>
                  <a:pt x="0" y="415891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969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5A4BE-0475-18AE-2A4D-7E9FAB509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643305B-D80A-D8C0-493C-64CFCD8477C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 0">
            <a:extLst>
              <a:ext uri="{FF2B5EF4-FFF2-40B4-BE49-F238E27FC236}">
                <a16:creationId xmlns:a16="http://schemas.microsoft.com/office/drawing/2014/main" id="{D39BFD8E-6533-4122-C467-6D2A9CB7A9A3}"/>
              </a:ext>
            </a:extLst>
          </p:cNvPr>
          <p:cNvSpPr/>
          <p:nvPr/>
        </p:nvSpPr>
        <p:spPr>
          <a:xfrm>
            <a:off x="716934" y="737154"/>
            <a:ext cx="14599266" cy="616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240"/>
              </a:lnSpc>
            </a:pPr>
            <a:r>
              <a:rPr lang="en-US" sz="4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Makes Us Different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C31C7A-BF16-1AFE-598E-6005BA19D6BF}"/>
              </a:ext>
            </a:extLst>
          </p:cNvPr>
          <p:cNvCxnSpPr>
            <a:cxnSpLocks/>
          </p:cNvCxnSpPr>
          <p:nvPr/>
        </p:nvCxnSpPr>
        <p:spPr>
          <a:xfrm>
            <a:off x="716934" y="1638300"/>
            <a:ext cx="166566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28B9D2E1-5C15-2BDF-5EA4-C831BEF9028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400" y="9320827"/>
            <a:ext cx="1598588" cy="49763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E634070-46E8-5769-00AE-E8FA87D01461}"/>
              </a:ext>
            </a:extLst>
          </p:cNvPr>
          <p:cNvSpPr/>
          <p:nvPr/>
        </p:nvSpPr>
        <p:spPr>
          <a:xfrm>
            <a:off x="703286" y="2495598"/>
            <a:ext cx="7688507" cy="3626602"/>
          </a:xfrm>
          <a:prstGeom prst="roundRect">
            <a:avLst>
              <a:gd name="adj" fmla="val 5320"/>
            </a:avLst>
          </a:prstGeom>
          <a:solidFill>
            <a:schemeClr val="tx1">
              <a:lumMod val="90000"/>
              <a:lumOff val="10000"/>
              <a:alpha val="11000"/>
            </a:schemeClr>
          </a:solidFill>
          <a:ln>
            <a:solidFill>
              <a:srgbClr val="ACBE04">
                <a:alpha val="44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400"/>
              </a:spcBef>
            </a:pPr>
            <a:endParaRPr lang="en-IN" b="1" dirty="0">
              <a:solidFill>
                <a:schemeClr val="tx1"/>
              </a:solidFill>
              <a:latin typeface="Montserrat SemiBold" pitchFamily="2" charset="77"/>
            </a:endParaRPr>
          </a:p>
        </p:txBody>
      </p:sp>
      <p:sp>
        <p:nvSpPr>
          <p:cNvPr id="17" name="Text 3">
            <a:extLst>
              <a:ext uri="{FF2B5EF4-FFF2-40B4-BE49-F238E27FC236}">
                <a16:creationId xmlns:a16="http://schemas.microsoft.com/office/drawing/2014/main" id="{01FBD55E-97F1-3324-235D-EC0FFFD96AB6}"/>
              </a:ext>
            </a:extLst>
          </p:cNvPr>
          <p:cNvSpPr/>
          <p:nvPr/>
        </p:nvSpPr>
        <p:spPr>
          <a:xfrm>
            <a:off x="2523135" y="3205662"/>
            <a:ext cx="4986250" cy="4814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240"/>
              </a:lnSpc>
            </a:pPr>
            <a:r>
              <a:rPr lang="en-US" sz="4000" dirty="0">
                <a:solidFill>
                  <a:srgbClr val="E4FA0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Supplier Integration</a:t>
            </a:r>
          </a:p>
        </p:txBody>
      </p:sp>
      <p:sp>
        <p:nvSpPr>
          <p:cNvPr id="21" name="Text 4">
            <a:extLst>
              <a:ext uri="{FF2B5EF4-FFF2-40B4-BE49-F238E27FC236}">
                <a16:creationId xmlns:a16="http://schemas.microsoft.com/office/drawing/2014/main" id="{24306CBF-FEE7-0134-0418-A48BE7028F9F}"/>
              </a:ext>
            </a:extLst>
          </p:cNvPr>
          <p:cNvSpPr/>
          <p:nvPr/>
        </p:nvSpPr>
        <p:spPr>
          <a:xfrm>
            <a:off x="2490878" y="3990861"/>
            <a:ext cx="5537924" cy="213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Auto-fetch HCNs from OTA portals, </a:t>
            </a:r>
            <a:r>
              <a:rPr lang="en-US" sz="32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bedbanks</a:t>
            </a:r>
            <a:r>
              <a:rPr lang="en-US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and DMCs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3BBB4CAA-4E24-A1C4-5DF4-D5FD9EDA800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9626" y="3031975"/>
            <a:ext cx="780622" cy="634653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F16E408-023B-9753-C84B-E4AAAA9BAA48}"/>
              </a:ext>
            </a:extLst>
          </p:cNvPr>
          <p:cNvSpPr/>
          <p:nvPr/>
        </p:nvSpPr>
        <p:spPr>
          <a:xfrm>
            <a:off x="8905215" y="2495598"/>
            <a:ext cx="7311738" cy="3626602"/>
          </a:xfrm>
          <a:prstGeom prst="roundRect">
            <a:avLst>
              <a:gd name="adj" fmla="val 5320"/>
            </a:avLst>
          </a:prstGeom>
          <a:solidFill>
            <a:schemeClr val="tx1">
              <a:lumMod val="90000"/>
              <a:lumOff val="10000"/>
              <a:alpha val="11000"/>
            </a:schemeClr>
          </a:solidFill>
          <a:ln>
            <a:solidFill>
              <a:srgbClr val="ACBE04">
                <a:alpha val="44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400"/>
              </a:spcBef>
            </a:pPr>
            <a:endParaRPr lang="en-IN" b="1" dirty="0">
              <a:solidFill>
                <a:schemeClr val="tx1"/>
              </a:solidFill>
              <a:latin typeface="Montserrat SemiBold" pitchFamily="2" charset="77"/>
            </a:endParaRPr>
          </a:p>
        </p:txBody>
      </p:sp>
      <p:sp>
        <p:nvSpPr>
          <p:cNvPr id="27" name="Text 3">
            <a:extLst>
              <a:ext uri="{FF2B5EF4-FFF2-40B4-BE49-F238E27FC236}">
                <a16:creationId xmlns:a16="http://schemas.microsoft.com/office/drawing/2014/main" id="{AB99E90C-353A-A324-FCB5-2F52383D4A17}"/>
              </a:ext>
            </a:extLst>
          </p:cNvPr>
          <p:cNvSpPr/>
          <p:nvPr/>
        </p:nvSpPr>
        <p:spPr>
          <a:xfrm>
            <a:off x="10658038" y="3197666"/>
            <a:ext cx="4986250" cy="812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240"/>
              </a:lnSpc>
            </a:pPr>
            <a:r>
              <a:rPr lang="en-US" sz="4000" dirty="0">
                <a:solidFill>
                  <a:srgbClr val="E4FA0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HCN Network</a:t>
            </a:r>
          </a:p>
        </p:txBody>
      </p:sp>
      <p:sp>
        <p:nvSpPr>
          <p:cNvPr id="29" name="Text 4">
            <a:extLst>
              <a:ext uri="{FF2B5EF4-FFF2-40B4-BE49-F238E27FC236}">
                <a16:creationId xmlns:a16="http://schemas.microsoft.com/office/drawing/2014/main" id="{A9BF9BB7-4780-88B7-89D3-3CE396302953}"/>
              </a:ext>
            </a:extLst>
          </p:cNvPr>
          <p:cNvSpPr/>
          <p:nvPr/>
        </p:nvSpPr>
        <p:spPr>
          <a:xfrm>
            <a:off x="10751319" y="3990861"/>
            <a:ext cx="6167932" cy="1511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30-40% bookings </a:t>
            </a:r>
          </a:p>
          <a:p>
            <a:r>
              <a:rPr lang="en-US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auto-confirmed via partner sharing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22722FE1-18D6-8B08-6422-E54D34C23A0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28741" y="2982874"/>
            <a:ext cx="732852" cy="73285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1A662E5-89C5-280B-4CF9-52CD2AF4F9DD}"/>
              </a:ext>
            </a:extLst>
          </p:cNvPr>
          <p:cNvSpPr txBox="1"/>
          <p:nvPr/>
        </p:nvSpPr>
        <p:spPr>
          <a:xfrm>
            <a:off x="703286" y="7112712"/>
            <a:ext cx="15890435" cy="41832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ts val="1890"/>
              </a:lnSpc>
              <a:buNone/>
            </a:pPr>
            <a:r>
              <a:rPr lang="en-US" sz="4400" b="1" dirty="0">
                <a:solidFill>
                  <a:schemeClr val="bg1"/>
                </a:solidFill>
                <a:latin typeface="Lato Medium" panose="020F0602020204030203" pitchFamily="34" charset="0"/>
                <a:ea typeface="Lato Heavy" panose="020F0502020204030203" pitchFamily="34" charset="0"/>
                <a:cs typeface="Lato Medium" panose="020F0602020204030203" pitchFamily="34" charset="0"/>
              </a:rPr>
              <a:t>Eliminate duplicate work across your network</a:t>
            </a:r>
          </a:p>
        </p:txBody>
      </p:sp>
      <p:sp>
        <p:nvSpPr>
          <p:cNvPr id="36" name="Freeform 3">
            <a:extLst>
              <a:ext uri="{FF2B5EF4-FFF2-40B4-BE49-F238E27FC236}">
                <a16:creationId xmlns:a16="http://schemas.microsoft.com/office/drawing/2014/main" id="{7F2F9F53-D14A-8B3B-F2FE-D457509B5C71}"/>
              </a:ext>
            </a:extLst>
          </p:cNvPr>
          <p:cNvSpPr/>
          <p:nvPr/>
        </p:nvSpPr>
        <p:spPr>
          <a:xfrm>
            <a:off x="16147296" y="413108"/>
            <a:ext cx="1185361" cy="948289"/>
          </a:xfrm>
          <a:custGeom>
            <a:avLst/>
            <a:gdLst/>
            <a:ahLst/>
            <a:cxnLst/>
            <a:rect l="l" t="t" r="r" b="b"/>
            <a:pathLst>
              <a:path w="5198642" h="4158914">
                <a:moveTo>
                  <a:pt x="0" y="0"/>
                </a:moveTo>
                <a:lnTo>
                  <a:pt x="5198642" y="0"/>
                </a:lnTo>
                <a:lnTo>
                  <a:pt x="5198642" y="4158914"/>
                </a:lnTo>
                <a:lnTo>
                  <a:pt x="0" y="41589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456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 0">
            <a:extLst>
              <a:ext uri="{FF2B5EF4-FFF2-40B4-BE49-F238E27FC236}">
                <a16:creationId xmlns:a16="http://schemas.microsoft.com/office/drawing/2014/main" id="{88203D1D-A111-6B38-9881-BB3EC53F52C4}"/>
              </a:ext>
            </a:extLst>
          </p:cNvPr>
          <p:cNvSpPr/>
          <p:nvPr/>
        </p:nvSpPr>
        <p:spPr>
          <a:xfrm>
            <a:off x="716934" y="737154"/>
            <a:ext cx="14599266" cy="616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240"/>
              </a:lnSpc>
            </a:pPr>
            <a:r>
              <a:rPr lang="en-US" sz="4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Vervotech Platform Advantage</a:t>
            </a:r>
          </a:p>
          <a:p>
            <a:pPr>
              <a:lnSpc>
                <a:spcPts val="3240"/>
              </a:lnSpc>
            </a:pPr>
            <a:endParaRPr lang="en-US" sz="48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9C417C-E818-1A41-8E2E-517B0FA5CDE4}"/>
              </a:ext>
            </a:extLst>
          </p:cNvPr>
          <p:cNvCxnSpPr>
            <a:cxnSpLocks/>
          </p:cNvCxnSpPr>
          <p:nvPr/>
        </p:nvCxnSpPr>
        <p:spPr>
          <a:xfrm>
            <a:off x="716934" y="1638300"/>
            <a:ext cx="166566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8D9FB82-6DE1-8D61-7A47-E7699B6A6DE8}"/>
              </a:ext>
            </a:extLst>
          </p:cNvPr>
          <p:cNvSpPr txBox="1"/>
          <p:nvPr/>
        </p:nvSpPr>
        <p:spPr>
          <a:xfrm>
            <a:off x="716934" y="2248611"/>
            <a:ext cx="6096000" cy="5027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en-US"/>
            </a:defPPr>
            <a:lvl1pPr indent="0">
              <a:lnSpc>
                <a:spcPts val="3240"/>
              </a:lnSpc>
              <a:buNone/>
              <a:defRPr sz="3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Unified Data Infrastructure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DE7C47-C8BF-BC29-2CB5-7088E7523FD4}"/>
              </a:ext>
            </a:extLst>
          </p:cNvPr>
          <p:cNvSpPr txBox="1"/>
          <p:nvPr/>
        </p:nvSpPr>
        <p:spPr>
          <a:xfrm>
            <a:off x="728480" y="5465381"/>
            <a:ext cx="3369013" cy="1077218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buSzPct val="100000"/>
              <a:defRPr sz="2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3200" dirty="0"/>
              <a:t>APIs for all mapping needs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29AC18-606A-F5DE-7873-E84CBC08BFB2}"/>
              </a:ext>
            </a:extLst>
          </p:cNvPr>
          <p:cNvSpPr txBox="1"/>
          <p:nvPr/>
        </p:nvSpPr>
        <p:spPr>
          <a:xfrm>
            <a:off x="4960877" y="5465381"/>
            <a:ext cx="3369013" cy="156966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buSzPct val="100000"/>
              <a:defRPr sz="2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ctr"/>
            <a:r>
              <a:rPr lang="en-US" sz="3200" dirty="0"/>
              <a:t>Real-time synchronization across suppliers</a:t>
            </a:r>
            <a:endParaRPr lang="en-IN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DBF30C-F757-D88E-4721-8CD8FC3CB563}"/>
              </a:ext>
            </a:extLst>
          </p:cNvPr>
          <p:cNvSpPr txBox="1"/>
          <p:nvPr/>
        </p:nvSpPr>
        <p:spPr>
          <a:xfrm>
            <a:off x="9193274" y="5465381"/>
            <a:ext cx="2950368" cy="1077218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buSzPct val="100000"/>
              <a:defRPr sz="2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ctr"/>
            <a:r>
              <a:rPr lang="en-US" sz="3200" dirty="0"/>
              <a:t>Built for AI integration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98E16C-9FC5-206F-9431-4C5D28332F48}"/>
              </a:ext>
            </a:extLst>
          </p:cNvPr>
          <p:cNvSpPr txBox="1"/>
          <p:nvPr/>
        </p:nvSpPr>
        <p:spPr>
          <a:xfrm>
            <a:off x="13007026" y="5465381"/>
            <a:ext cx="3959430" cy="156966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buSzPct val="100000"/>
              <a:defRPr sz="2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ctr"/>
            <a:r>
              <a:rPr lang="en-US" sz="3200" dirty="0"/>
              <a:t>99.9% uptime SLA with enterprise-grade security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D39B7357-36D0-D0CC-F582-A47EB18F783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2761" y="4305300"/>
            <a:ext cx="711394" cy="69982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AA3642FE-D652-EED9-2E57-AA141EB22AE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95546" y="4309680"/>
            <a:ext cx="634881" cy="69106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AC4CC3B1-EEAA-31D3-3AF8-90D7A9FDCD5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09469" y="4333151"/>
            <a:ext cx="754545" cy="64412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715FB8C-D854-DAD5-9E35-971F141E05E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63719" y="4344917"/>
            <a:ext cx="763328" cy="62059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68CA7CE4-8556-C680-73DD-A0F22C442A4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400" y="9320827"/>
            <a:ext cx="1598588" cy="497632"/>
          </a:xfrm>
          <a:prstGeom prst="rect">
            <a:avLst/>
          </a:prstGeom>
        </p:spPr>
      </p:pic>
      <p:sp>
        <p:nvSpPr>
          <p:cNvPr id="28" name="Freeform 3">
            <a:extLst>
              <a:ext uri="{FF2B5EF4-FFF2-40B4-BE49-F238E27FC236}">
                <a16:creationId xmlns:a16="http://schemas.microsoft.com/office/drawing/2014/main" id="{CA2F24B7-C663-ADA1-CEDC-610E26B1CD4E}"/>
              </a:ext>
            </a:extLst>
          </p:cNvPr>
          <p:cNvSpPr/>
          <p:nvPr/>
        </p:nvSpPr>
        <p:spPr>
          <a:xfrm>
            <a:off x="16147296" y="413108"/>
            <a:ext cx="1185361" cy="948289"/>
          </a:xfrm>
          <a:custGeom>
            <a:avLst/>
            <a:gdLst/>
            <a:ahLst/>
            <a:cxnLst/>
            <a:rect l="l" t="t" r="r" b="b"/>
            <a:pathLst>
              <a:path w="5198642" h="4158914">
                <a:moveTo>
                  <a:pt x="0" y="0"/>
                </a:moveTo>
                <a:lnTo>
                  <a:pt x="5198642" y="0"/>
                </a:lnTo>
                <a:lnTo>
                  <a:pt x="5198642" y="4158914"/>
                </a:lnTo>
                <a:lnTo>
                  <a:pt x="0" y="415891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2153E-B122-5653-E379-1C386523C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43FE9ED-81A1-7FF8-157B-094074C6AA3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 0">
            <a:extLst>
              <a:ext uri="{FF2B5EF4-FFF2-40B4-BE49-F238E27FC236}">
                <a16:creationId xmlns:a16="http://schemas.microsoft.com/office/drawing/2014/main" id="{BD4BFA78-788C-6A1D-B57E-9C9F020CDBB0}"/>
              </a:ext>
            </a:extLst>
          </p:cNvPr>
          <p:cNvSpPr/>
          <p:nvPr/>
        </p:nvSpPr>
        <p:spPr>
          <a:xfrm>
            <a:off x="716934" y="737154"/>
            <a:ext cx="14599266" cy="616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240"/>
              </a:lnSpc>
            </a:pPr>
            <a:r>
              <a:rPr lang="en-US" sz="4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Why Industry Leaders Choose Vervotech</a:t>
            </a:r>
          </a:p>
          <a:p>
            <a:pPr>
              <a:lnSpc>
                <a:spcPts val="3240"/>
              </a:lnSpc>
            </a:pPr>
            <a:endParaRPr lang="en-US" sz="48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5632CB-BB7D-BD99-416D-47080ABB47E7}"/>
              </a:ext>
            </a:extLst>
          </p:cNvPr>
          <p:cNvCxnSpPr>
            <a:cxnSpLocks/>
          </p:cNvCxnSpPr>
          <p:nvPr/>
        </p:nvCxnSpPr>
        <p:spPr>
          <a:xfrm>
            <a:off x="716934" y="1638300"/>
            <a:ext cx="166566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125BC5C-0C4C-4FA4-B060-CBB0C6C3C904}"/>
              </a:ext>
            </a:extLst>
          </p:cNvPr>
          <p:cNvSpPr/>
          <p:nvPr/>
        </p:nvSpPr>
        <p:spPr>
          <a:xfrm>
            <a:off x="716934" y="2539833"/>
            <a:ext cx="5491729" cy="4432468"/>
          </a:xfrm>
          <a:prstGeom prst="roundRect">
            <a:avLst>
              <a:gd name="adj" fmla="val 5320"/>
            </a:avLst>
          </a:prstGeom>
          <a:solidFill>
            <a:schemeClr val="tx1">
              <a:lumMod val="90000"/>
              <a:lumOff val="10000"/>
              <a:alpha val="11000"/>
            </a:schemeClr>
          </a:solidFill>
          <a:ln>
            <a:solidFill>
              <a:srgbClr val="ACBE04">
                <a:alpha val="44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400"/>
              </a:spcBef>
            </a:pPr>
            <a:endParaRPr lang="en-IN" b="1" dirty="0">
              <a:solidFill>
                <a:schemeClr val="tx1"/>
              </a:solidFill>
              <a:latin typeface="Montserrat SemiBold" pitchFamily="2" charset="77"/>
            </a:endParaRPr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14BA1F23-3543-05E1-1415-C04E6F8CED12}"/>
              </a:ext>
            </a:extLst>
          </p:cNvPr>
          <p:cNvSpPr/>
          <p:nvPr/>
        </p:nvSpPr>
        <p:spPr>
          <a:xfrm>
            <a:off x="1277284" y="3143046"/>
            <a:ext cx="2423533" cy="5204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240"/>
              </a:lnSpc>
            </a:pPr>
            <a:r>
              <a:rPr lang="en-US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Technology</a:t>
            </a:r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77C50A0E-6CCD-B396-C1AF-25AB1A562607}"/>
              </a:ext>
            </a:extLst>
          </p:cNvPr>
          <p:cNvSpPr/>
          <p:nvPr/>
        </p:nvSpPr>
        <p:spPr>
          <a:xfrm>
            <a:off x="1275710" y="3793071"/>
            <a:ext cx="3462747" cy="9472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6000" dirty="0">
                <a:solidFill>
                  <a:srgbClr val="E4FA0E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99.998%</a:t>
            </a:r>
            <a:endParaRPr lang="en-US" sz="4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A451FA-68A3-50B8-6CB2-DB71F6A88E45}"/>
              </a:ext>
            </a:extLst>
          </p:cNvPr>
          <p:cNvSpPr txBox="1"/>
          <p:nvPr/>
        </p:nvSpPr>
        <p:spPr>
          <a:xfrm>
            <a:off x="1219199" y="4869893"/>
            <a:ext cx="3910419" cy="1200329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accuracy with AI at core</a:t>
            </a:r>
            <a:endParaRPr lang="en-IN" sz="3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ACE6CBA-9FBE-D614-4BA1-C8A943A3E8CA}"/>
              </a:ext>
            </a:extLst>
          </p:cNvPr>
          <p:cNvSpPr/>
          <p:nvPr/>
        </p:nvSpPr>
        <p:spPr>
          <a:xfrm>
            <a:off x="6604035" y="2539832"/>
            <a:ext cx="6785384" cy="4432467"/>
          </a:xfrm>
          <a:prstGeom prst="roundRect">
            <a:avLst>
              <a:gd name="adj" fmla="val 5320"/>
            </a:avLst>
          </a:prstGeom>
          <a:solidFill>
            <a:schemeClr val="tx1">
              <a:lumMod val="90000"/>
              <a:lumOff val="10000"/>
              <a:alpha val="11000"/>
            </a:schemeClr>
          </a:solidFill>
          <a:ln>
            <a:solidFill>
              <a:srgbClr val="ACBE04">
                <a:alpha val="44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400"/>
              </a:spcBef>
            </a:pPr>
            <a:endParaRPr lang="en-IN" b="1" dirty="0">
              <a:solidFill>
                <a:schemeClr val="tx1"/>
              </a:solidFill>
              <a:latin typeface="Montserrat SemiBold" pitchFamily="2" charset="77"/>
            </a:endParaRPr>
          </a:p>
        </p:txBody>
      </p:sp>
      <p:sp>
        <p:nvSpPr>
          <p:cNvPr id="25" name="Text 3">
            <a:extLst>
              <a:ext uri="{FF2B5EF4-FFF2-40B4-BE49-F238E27FC236}">
                <a16:creationId xmlns:a16="http://schemas.microsoft.com/office/drawing/2014/main" id="{37A159FC-84E1-7E75-D6B3-37475F990D43}"/>
              </a:ext>
            </a:extLst>
          </p:cNvPr>
          <p:cNvSpPr/>
          <p:nvPr/>
        </p:nvSpPr>
        <p:spPr>
          <a:xfrm>
            <a:off x="7440489" y="3143046"/>
            <a:ext cx="1424125" cy="449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240"/>
              </a:lnSpc>
            </a:pPr>
            <a:r>
              <a:rPr lang="en-US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Scale</a:t>
            </a:r>
          </a:p>
        </p:txBody>
      </p:sp>
      <p:sp>
        <p:nvSpPr>
          <p:cNvPr id="27" name="Text 4">
            <a:extLst>
              <a:ext uri="{FF2B5EF4-FFF2-40B4-BE49-F238E27FC236}">
                <a16:creationId xmlns:a16="http://schemas.microsoft.com/office/drawing/2014/main" id="{C1E99512-4F72-5C4B-A916-FC38B2EC400B}"/>
              </a:ext>
            </a:extLst>
          </p:cNvPr>
          <p:cNvSpPr/>
          <p:nvPr/>
        </p:nvSpPr>
        <p:spPr>
          <a:xfrm>
            <a:off x="7440489" y="4171581"/>
            <a:ext cx="9096255" cy="2492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>
              <a:lnSpc>
                <a:spcPts val="1890"/>
              </a:lnSpc>
              <a:buNone/>
            </a:pPr>
            <a:r>
              <a:rPr lang="en-US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3M Properties across</a:t>
            </a:r>
          </a:p>
        </p:txBody>
      </p:sp>
      <p:sp>
        <p:nvSpPr>
          <p:cNvPr id="29" name="Text 4">
            <a:extLst>
              <a:ext uri="{FF2B5EF4-FFF2-40B4-BE49-F238E27FC236}">
                <a16:creationId xmlns:a16="http://schemas.microsoft.com/office/drawing/2014/main" id="{D47741A4-ED16-77AB-70A3-DAFAF46F050F}"/>
              </a:ext>
            </a:extLst>
          </p:cNvPr>
          <p:cNvSpPr/>
          <p:nvPr/>
        </p:nvSpPr>
        <p:spPr>
          <a:xfrm>
            <a:off x="7440489" y="4787220"/>
            <a:ext cx="6785384" cy="712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6000" dirty="0">
                <a:solidFill>
                  <a:srgbClr val="E4FA0E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400+ suppliers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5032410C-C2DD-9CE7-2021-330BF2A4325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400" y="9320827"/>
            <a:ext cx="1598588" cy="497632"/>
          </a:xfrm>
          <a:prstGeom prst="rect">
            <a:avLst/>
          </a:prstGeom>
        </p:spPr>
      </p:pic>
      <p:sp>
        <p:nvSpPr>
          <p:cNvPr id="36" name="Freeform 3">
            <a:extLst>
              <a:ext uri="{FF2B5EF4-FFF2-40B4-BE49-F238E27FC236}">
                <a16:creationId xmlns:a16="http://schemas.microsoft.com/office/drawing/2014/main" id="{BC909833-FA07-2E8D-D361-BE97F39C8318}"/>
              </a:ext>
            </a:extLst>
          </p:cNvPr>
          <p:cNvSpPr/>
          <p:nvPr/>
        </p:nvSpPr>
        <p:spPr>
          <a:xfrm>
            <a:off x="16147296" y="413108"/>
            <a:ext cx="1185361" cy="948289"/>
          </a:xfrm>
          <a:custGeom>
            <a:avLst/>
            <a:gdLst/>
            <a:ahLst/>
            <a:cxnLst/>
            <a:rect l="l" t="t" r="r" b="b"/>
            <a:pathLst>
              <a:path w="5198642" h="4158914">
                <a:moveTo>
                  <a:pt x="0" y="0"/>
                </a:moveTo>
                <a:lnTo>
                  <a:pt x="5198642" y="0"/>
                </a:lnTo>
                <a:lnTo>
                  <a:pt x="5198642" y="4158914"/>
                </a:lnTo>
                <a:lnTo>
                  <a:pt x="0" y="41589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861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17702-9181-7A37-2F55-ED8225B9E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04C7E0A-E272-DADE-3935-9DE91B6A545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 0">
            <a:extLst>
              <a:ext uri="{FF2B5EF4-FFF2-40B4-BE49-F238E27FC236}">
                <a16:creationId xmlns:a16="http://schemas.microsoft.com/office/drawing/2014/main" id="{E5745C34-B2CB-DB4F-7681-53DBEE0E16BE}"/>
              </a:ext>
            </a:extLst>
          </p:cNvPr>
          <p:cNvSpPr/>
          <p:nvPr/>
        </p:nvSpPr>
        <p:spPr>
          <a:xfrm>
            <a:off x="716934" y="737154"/>
            <a:ext cx="14599266" cy="616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240"/>
              </a:lnSpc>
            </a:pPr>
            <a:r>
              <a:rPr lang="en-US" sz="4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Measurable Industry Impact</a:t>
            </a:r>
          </a:p>
          <a:p>
            <a:pPr>
              <a:lnSpc>
                <a:spcPts val="3240"/>
              </a:lnSpc>
            </a:pPr>
            <a:endParaRPr lang="en-US" sz="48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AE9B64-59F8-B8B6-772C-ADEBBA306EF5}"/>
              </a:ext>
            </a:extLst>
          </p:cNvPr>
          <p:cNvCxnSpPr>
            <a:cxnSpLocks/>
          </p:cNvCxnSpPr>
          <p:nvPr/>
        </p:nvCxnSpPr>
        <p:spPr>
          <a:xfrm>
            <a:off x="716934" y="1638300"/>
            <a:ext cx="166566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phic 31">
            <a:extLst>
              <a:ext uri="{FF2B5EF4-FFF2-40B4-BE49-F238E27FC236}">
                <a16:creationId xmlns:a16="http://schemas.microsoft.com/office/drawing/2014/main" id="{9E5A57C5-EC5C-C4EE-825D-EFBE7DA0B33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400" y="9320827"/>
            <a:ext cx="1598588" cy="4976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31690F-DC8C-888E-277D-258517025A75}"/>
              </a:ext>
            </a:extLst>
          </p:cNvPr>
          <p:cNvSpPr txBox="1"/>
          <p:nvPr/>
        </p:nvSpPr>
        <p:spPr>
          <a:xfrm>
            <a:off x="716934" y="2331830"/>
            <a:ext cx="6116320" cy="5027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en-US"/>
            </a:defPPr>
            <a:lvl1pPr indent="0">
              <a:lnSpc>
                <a:spcPts val="3240"/>
              </a:lnSpc>
              <a:buNone/>
              <a:defRPr sz="4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Trusted by Global Leaders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082956-811C-5F84-F0B4-5EC3F9E6F8FC}"/>
              </a:ext>
            </a:extLst>
          </p:cNvPr>
          <p:cNvSpPr txBox="1"/>
          <p:nvPr/>
        </p:nvSpPr>
        <p:spPr>
          <a:xfrm>
            <a:off x="1219200" y="3315212"/>
            <a:ext cx="9789422" cy="92333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5400" dirty="0"/>
              <a:t>OTAs and Metasearch Engines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D299D9C3-A153-D150-3289-9757E59ABA5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934" y="3528061"/>
            <a:ext cx="327710" cy="497632"/>
          </a:xfrm>
          <a:prstGeom prst="rect">
            <a:avLst/>
          </a:prstGeom>
        </p:spPr>
      </p:pic>
      <p:sp>
        <p:nvSpPr>
          <p:cNvPr id="22" name="Freeform 3">
            <a:extLst>
              <a:ext uri="{FF2B5EF4-FFF2-40B4-BE49-F238E27FC236}">
                <a16:creationId xmlns:a16="http://schemas.microsoft.com/office/drawing/2014/main" id="{3A83F864-915A-039C-5B4C-4CCE2C26A9F6}"/>
              </a:ext>
            </a:extLst>
          </p:cNvPr>
          <p:cNvSpPr/>
          <p:nvPr/>
        </p:nvSpPr>
        <p:spPr>
          <a:xfrm>
            <a:off x="16147296" y="413108"/>
            <a:ext cx="1185361" cy="948289"/>
          </a:xfrm>
          <a:custGeom>
            <a:avLst/>
            <a:gdLst/>
            <a:ahLst/>
            <a:cxnLst/>
            <a:rect l="l" t="t" r="r" b="b"/>
            <a:pathLst>
              <a:path w="5198642" h="4158914">
                <a:moveTo>
                  <a:pt x="0" y="0"/>
                </a:moveTo>
                <a:lnTo>
                  <a:pt x="5198642" y="0"/>
                </a:lnTo>
                <a:lnTo>
                  <a:pt x="5198642" y="4158914"/>
                </a:lnTo>
                <a:lnTo>
                  <a:pt x="0" y="41589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3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40C3A-5C6F-C9E6-24DC-95325618F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8EBE6CC-CED7-1C6D-76BC-2E84BABBD1F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CE02AEC-7DD5-9BA8-4854-CCAC29AD341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400" y="9320827"/>
            <a:ext cx="1598588" cy="497632"/>
          </a:xfrm>
          <a:prstGeom prst="rect">
            <a:avLst/>
          </a:prstGeom>
        </p:spPr>
      </p:pic>
      <p:sp>
        <p:nvSpPr>
          <p:cNvPr id="44" name="Text 0">
            <a:extLst>
              <a:ext uri="{FF2B5EF4-FFF2-40B4-BE49-F238E27FC236}">
                <a16:creationId xmlns:a16="http://schemas.microsoft.com/office/drawing/2014/main" id="{5AC6744A-2046-F0CF-3EBF-E3DF26548F11}"/>
              </a:ext>
            </a:extLst>
          </p:cNvPr>
          <p:cNvSpPr/>
          <p:nvPr/>
        </p:nvSpPr>
        <p:spPr>
          <a:xfrm>
            <a:off x="716934" y="737154"/>
            <a:ext cx="8427066" cy="616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4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Vervotech Product Ecosystem</a:t>
            </a:r>
          </a:p>
        </p:txBody>
      </p:sp>
      <p:sp>
        <p:nvSpPr>
          <p:cNvPr id="45" name="Text 1">
            <a:extLst>
              <a:ext uri="{FF2B5EF4-FFF2-40B4-BE49-F238E27FC236}">
                <a16:creationId xmlns:a16="http://schemas.microsoft.com/office/drawing/2014/main" id="{5EB93A1C-6166-D1EE-1DF9-C5D264152EE7}"/>
              </a:ext>
            </a:extLst>
          </p:cNvPr>
          <p:cNvSpPr/>
          <p:nvPr/>
        </p:nvSpPr>
        <p:spPr>
          <a:xfrm>
            <a:off x="716934" y="2351242"/>
            <a:ext cx="9052187" cy="616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40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Three Pillars </a:t>
            </a:r>
            <a:r>
              <a:rPr lang="en-US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 Travel Data Infrastructure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F2F6BAD-80D6-A5DD-FCA7-B13E9B45A159}"/>
              </a:ext>
            </a:extLst>
          </p:cNvPr>
          <p:cNvSpPr txBox="1"/>
          <p:nvPr/>
        </p:nvSpPr>
        <p:spPr>
          <a:xfrm>
            <a:off x="1531042" y="3569738"/>
            <a:ext cx="3491166" cy="52322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2800" dirty="0"/>
              <a:t>Hotel Mapping </a:t>
            </a:r>
            <a:endParaRPr lang="en-IN" sz="28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482E174-C5A8-2D0B-BC76-403907A84F44}"/>
              </a:ext>
            </a:extLst>
          </p:cNvPr>
          <p:cNvSpPr txBox="1"/>
          <p:nvPr/>
        </p:nvSpPr>
        <p:spPr>
          <a:xfrm>
            <a:off x="4026849" y="3600301"/>
            <a:ext cx="4507551" cy="52322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r>
              <a:rPr lang="en-US" dirty="0"/>
              <a:t>The Unique ID Standard</a:t>
            </a:r>
            <a:endParaRPr lang="en-IN" dirty="0"/>
          </a:p>
        </p:txBody>
      </p:sp>
      <p:pic>
        <p:nvPicPr>
          <p:cNvPr id="58" name="Graphic 57">
            <a:extLst>
              <a:ext uri="{FF2B5EF4-FFF2-40B4-BE49-F238E27FC236}">
                <a16:creationId xmlns:a16="http://schemas.microsoft.com/office/drawing/2014/main" id="{2ACC5952-BF47-4845-DF2E-06F7CDD93A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4111" y="3533230"/>
            <a:ext cx="699990" cy="544003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CC5B405-9D57-0D9F-6FB3-D83EA222A00E}"/>
              </a:ext>
            </a:extLst>
          </p:cNvPr>
          <p:cNvSpPr txBox="1"/>
          <p:nvPr/>
        </p:nvSpPr>
        <p:spPr>
          <a:xfrm>
            <a:off x="1968824" y="4524264"/>
            <a:ext cx="4908450" cy="830997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Room Mapping</a:t>
            </a:r>
            <a:endParaRPr lang="en-IN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DB76097-CE98-2802-011D-F135E221F4F1}"/>
              </a:ext>
            </a:extLst>
          </p:cNvPr>
          <p:cNvSpPr txBox="1"/>
          <p:nvPr/>
        </p:nvSpPr>
        <p:spPr>
          <a:xfrm>
            <a:off x="6341300" y="4673066"/>
            <a:ext cx="8009394" cy="646331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r>
              <a:rPr lang="en-US" dirty="0"/>
              <a:t>Intelligent Room Standardization</a:t>
            </a:r>
          </a:p>
        </p:txBody>
      </p:sp>
      <p:pic>
        <p:nvPicPr>
          <p:cNvPr id="64" name="Graphic 63">
            <a:extLst>
              <a:ext uri="{FF2B5EF4-FFF2-40B4-BE49-F238E27FC236}">
                <a16:creationId xmlns:a16="http://schemas.microsoft.com/office/drawing/2014/main" id="{B4FCB09E-B880-BE18-E66D-0B3F7EEEE82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4111" y="4537330"/>
            <a:ext cx="1065984" cy="82844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B876E3C6-AF9D-546F-3CE7-74CF817B99C5}"/>
              </a:ext>
            </a:extLst>
          </p:cNvPr>
          <p:cNvSpPr txBox="1"/>
          <p:nvPr/>
        </p:nvSpPr>
        <p:spPr>
          <a:xfrm>
            <a:off x="1608299" y="5976869"/>
            <a:ext cx="4787726" cy="52322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Profit Maximizer </a:t>
            </a:r>
            <a:endParaRPr lang="en-IN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38BB3EE-DCB2-C273-F7F6-46E9C25402ED}"/>
              </a:ext>
            </a:extLst>
          </p:cNvPr>
          <p:cNvSpPr txBox="1"/>
          <p:nvPr/>
        </p:nvSpPr>
        <p:spPr>
          <a:xfrm>
            <a:off x="4426057" y="6007781"/>
            <a:ext cx="7960352" cy="52322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r>
              <a:rPr lang="en-US" dirty="0"/>
              <a:t>AI-Driven Revenue Optimization</a:t>
            </a:r>
            <a:endParaRPr lang="en-IN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F426B54-293E-FB37-ED69-1147E3365A0C}"/>
              </a:ext>
            </a:extLst>
          </p:cNvPr>
          <p:cNvSpPr txBox="1"/>
          <p:nvPr/>
        </p:nvSpPr>
        <p:spPr>
          <a:xfrm>
            <a:off x="1594982" y="7239172"/>
            <a:ext cx="9062970" cy="52322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Reconfirmation Automation </a:t>
            </a:r>
            <a:endParaRPr lang="en-IN" dirty="0"/>
          </a:p>
        </p:txBody>
      </p:sp>
      <p:pic>
        <p:nvPicPr>
          <p:cNvPr id="74" name="Graphic 73">
            <a:extLst>
              <a:ext uri="{FF2B5EF4-FFF2-40B4-BE49-F238E27FC236}">
                <a16:creationId xmlns:a16="http://schemas.microsoft.com/office/drawing/2014/main" id="{B26E6AEE-84F5-7B9B-4FD8-6787FE23699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4818" y="7154314"/>
            <a:ext cx="699990" cy="544003"/>
          </a:xfrm>
          <a:prstGeom prst="rect">
            <a:avLst/>
          </a:prstGeom>
        </p:spPr>
      </p:pic>
      <p:grpSp>
        <p:nvGrpSpPr>
          <p:cNvPr id="6" name="Graphic 75">
            <a:extLst>
              <a:ext uri="{FF2B5EF4-FFF2-40B4-BE49-F238E27FC236}">
                <a16:creationId xmlns:a16="http://schemas.microsoft.com/office/drawing/2014/main" id="{D4B91335-80CE-E07E-67FD-A5910946FA23}"/>
              </a:ext>
            </a:extLst>
          </p:cNvPr>
          <p:cNvGrpSpPr/>
          <p:nvPr/>
        </p:nvGrpSpPr>
        <p:grpSpPr>
          <a:xfrm>
            <a:off x="6237181" y="7398324"/>
            <a:ext cx="1725879" cy="315853"/>
            <a:chOff x="9682906" y="7375339"/>
            <a:chExt cx="1725879" cy="315853"/>
          </a:xfrm>
          <a:solidFill>
            <a:srgbClr val="FFFFFF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5A5DF91-4054-A3D1-CD50-7DE63B72CD80}"/>
                </a:ext>
              </a:extLst>
            </p:cNvPr>
            <p:cNvSpPr/>
            <p:nvPr/>
          </p:nvSpPr>
          <p:spPr>
            <a:xfrm>
              <a:off x="9682906" y="7388312"/>
              <a:ext cx="132686" cy="226782"/>
            </a:xfrm>
            <a:custGeom>
              <a:avLst/>
              <a:gdLst>
                <a:gd name="csX0" fmla="*/ 21020 w 132686"/>
                <a:gd name="csY0" fmla="*/ 138533 h 226782"/>
                <a:gd name="csX1" fmla="*/ 21020 w 132686"/>
                <a:gd name="csY1" fmla="*/ 226783 h 226782"/>
                <a:gd name="csX2" fmla="*/ 0 w 132686"/>
                <a:gd name="csY2" fmla="*/ 226783 h 226782"/>
                <a:gd name="csX3" fmla="*/ 0 w 132686"/>
                <a:gd name="csY3" fmla="*/ 0 h 226782"/>
                <a:gd name="csX4" fmla="*/ 58527 w 132686"/>
                <a:gd name="csY4" fmla="*/ 0 h 226782"/>
                <a:gd name="csX5" fmla="*/ 90155 w 132686"/>
                <a:gd name="csY5" fmla="*/ 4434 h 226782"/>
                <a:gd name="csX6" fmla="*/ 113408 w 132686"/>
                <a:gd name="csY6" fmla="*/ 17243 h 226782"/>
                <a:gd name="csX7" fmla="*/ 127793 w 132686"/>
                <a:gd name="csY7" fmla="*/ 37803 h 226782"/>
                <a:gd name="csX8" fmla="*/ 132687 w 132686"/>
                <a:gd name="csY8" fmla="*/ 65654 h 226782"/>
                <a:gd name="csX9" fmla="*/ 127136 w 132686"/>
                <a:gd name="csY9" fmla="*/ 94818 h 226782"/>
                <a:gd name="csX10" fmla="*/ 111240 w 132686"/>
                <a:gd name="csY10" fmla="*/ 117907 h 226782"/>
                <a:gd name="csX11" fmla="*/ 86016 w 132686"/>
                <a:gd name="csY11" fmla="*/ 133081 h 226782"/>
                <a:gd name="csX12" fmla="*/ 52319 w 132686"/>
                <a:gd name="csY12" fmla="*/ 138533 h 226782"/>
                <a:gd name="csX13" fmla="*/ 21020 w 132686"/>
                <a:gd name="csY13" fmla="*/ 138533 h 226782"/>
                <a:gd name="csX14" fmla="*/ 21020 w 132686"/>
                <a:gd name="csY14" fmla="*/ 19279 h 226782"/>
                <a:gd name="csX15" fmla="*/ 21020 w 132686"/>
                <a:gd name="csY15" fmla="*/ 119254 h 226782"/>
                <a:gd name="csX16" fmla="*/ 51071 w 132686"/>
                <a:gd name="csY16" fmla="*/ 119254 h 226782"/>
                <a:gd name="csX17" fmla="*/ 95508 w 132686"/>
                <a:gd name="csY17" fmla="*/ 105657 h 226782"/>
                <a:gd name="csX18" fmla="*/ 110682 w 132686"/>
                <a:gd name="csY18" fmla="*/ 67230 h 226782"/>
                <a:gd name="csX19" fmla="*/ 54684 w 132686"/>
                <a:gd name="csY19" fmla="*/ 19312 h 226782"/>
                <a:gd name="csX20" fmla="*/ 21020 w 132686"/>
                <a:gd name="csY20" fmla="*/ 19312 h 2267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132686" h="226782">
                  <a:moveTo>
                    <a:pt x="21020" y="138533"/>
                  </a:moveTo>
                  <a:lnTo>
                    <a:pt x="21020" y="226783"/>
                  </a:lnTo>
                  <a:lnTo>
                    <a:pt x="0" y="226783"/>
                  </a:lnTo>
                  <a:lnTo>
                    <a:pt x="0" y="0"/>
                  </a:lnTo>
                  <a:lnTo>
                    <a:pt x="58527" y="0"/>
                  </a:lnTo>
                  <a:cubicBezTo>
                    <a:pt x="70449" y="0"/>
                    <a:pt x="80991" y="1478"/>
                    <a:pt x="90155" y="4434"/>
                  </a:cubicBezTo>
                  <a:cubicBezTo>
                    <a:pt x="99318" y="7390"/>
                    <a:pt x="107069" y="11659"/>
                    <a:pt x="113408" y="17243"/>
                  </a:cubicBezTo>
                  <a:cubicBezTo>
                    <a:pt x="119746" y="22826"/>
                    <a:pt x="124542" y="29690"/>
                    <a:pt x="127793" y="37803"/>
                  </a:cubicBezTo>
                  <a:cubicBezTo>
                    <a:pt x="131045" y="45915"/>
                    <a:pt x="132687" y="55209"/>
                    <a:pt x="132687" y="65654"/>
                  </a:cubicBezTo>
                  <a:cubicBezTo>
                    <a:pt x="132687" y="76098"/>
                    <a:pt x="130847" y="85918"/>
                    <a:pt x="127136" y="94818"/>
                  </a:cubicBezTo>
                  <a:cubicBezTo>
                    <a:pt x="123458" y="103719"/>
                    <a:pt x="118137" y="111437"/>
                    <a:pt x="111240" y="117907"/>
                  </a:cubicBezTo>
                  <a:cubicBezTo>
                    <a:pt x="104343" y="124377"/>
                    <a:pt x="95935" y="129468"/>
                    <a:pt x="86016" y="133081"/>
                  </a:cubicBezTo>
                  <a:cubicBezTo>
                    <a:pt x="76098" y="136726"/>
                    <a:pt x="64865" y="138533"/>
                    <a:pt x="52319" y="138533"/>
                  </a:cubicBezTo>
                  <a:lnTo>
                    <a:pt x="21020" y="138533"/>
                  </a:lnTo>
                  <a:close/>
                  <a:moveTo>
                    <a:pt x="21020" y="19279"/>
                  </a:moveTo>
                  <a:lnTo>
                    <a:pt x="21020" y="119254"/>
                  </a:lnTo>
                  <a:lnTo>
                    <a:pt x="51071" y="119254"/>
                  </a:lnTo>
                  <a:cubicBezTo>
                    <a:pt x="70580" y="119254"/>
                    <a:pt x="85392" y="114721"/>
                    <a:pt x="95508" y="105657"/>
                  </a:cubicBezTo>
                  <a:cubicBezTo>
                    <a:pt x="105624" y="96592"/>
                    <a:pt x="110682" y="83783"/>
                    <a:pt x="110682" y="67230"/>
                  </a:cubicBezTo>
                  <a:cubicBezTo>
                    <a:pt x="110682" y="35274"/>
                    <a:pt x="92027" y="19312"/>
                    <a:pt x="54684" y="19312"/>
                  </a:cubicBezTo>
                  <a:lnTo>
                    <a:pt x="21020" y="19312"/>
                  </a:lnTo>
                  <a:close/>
                </a:path>
              </a:pathLst>
            </a:custGeom>
            <a:solidFill>
              <a:srgbClr val="FFFFFF"/>
            </a:solidFill>
            <a:ln w="3282" cap="flat">
              <a:noFill/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41F8C88-267E-F14F-96BE-6EAF28D9CAE5}"/>
                </a:ext>
              </a:extLst>
            </p:cNvPr>
            <p:cNvSpPr/>
            <p:nvPr/>
          </p:nvSpPr>
          <p:spPr>
            <a:xfrm>
              <a:off x="9849782" y="7449335"/>
              <a:ext cx="156235" cy="169569"/>
            </a:xfrm>
            <a:custGeom>
              <a:avLst/>
              <a:gdLst>
                <a:gd name="csX0" fmla="*/ 77674 w 156235"/>
                <a:gd name="csY0" fmla="*/ 169570 h 169569"/>
                <a:gd name="csX1" fmla="*/ 45324 w 156235"/>
                <a:gd name="csY1" fmla="*/ 163559 h 169569"/>
                <a:gd name="csX2" fmla="*/ 20888 w 156235"/>
                <a:gd name="csY2" fmla="*/ 146547 h 169569"/>
                <a:gd name="csX3" fmla="*/ 5386 w 156235"/>
                <a:gd name="csY3" fmla="*/ 120206 h 169569"/>
                <a:gd name="csX4" fmla="*/ 0 w 156235"/>
                <a:gd name="csY4" fmla="*/ 86214 h 169569"/>
                <a:gd name="csX5" fmla="*/ 5682 w 156235"/>
                <a:gd name="csY5" fmla="*/ 49987 h 169569"/>
                <a:gd name="csX6" fmla="*/ 21906 w 156235"/>
                <a:gd name="csY6" fmla="*/ 22859 h 169569"/>
                <a:gd name="csX7" fmla="*/ 47294 w 156235"/>
                <a:gd name="csY7" fmla="*/ 5846 h 169569"/>
                <a:gd name="csX8" fmla="*/ 80499 w 156235"/>
                <a:gd name="csY8" fmla="*/ 0 h 169569"/>
                <a:gd name="csX9" fmla="*/ 112127 w 156235"/>
                <a:gd name="csY9" fmla="*/ 5780 h 169569"/>
                <a:gd name="csX10" fmla="*/ 136004 w 156235"/>
                <a:gd name="csY10" fmla="*/ 22465 h 169569"/>
                <a:gd name="csX11" fmla="*/ 151013 w 156235"/>
                <a:gd name="csY11" fmla="*/ 49035 h 169569"/>
                <a:gd name="csX12" fmla="*/ 156235 w 156235"/>
                <a:gd name="csY12" fmla="*/ 84604 h 169569"/>
                <a:gd name="csX13" fmla="*/ 150783 w 156235"/>
                <a:gd name="csY13" fmla="*/ 119155 h 169569"/>
                <a:gd name="csX14" fmla="*/ 135216 w 156235"/>
                <a:gd name="csY14" fmla="*/ 145955 h 169569"/>
                <a:gd name="csX15" fmla="*/ 110550 w 156235"/>
                <a:gd name="csY15" fmla="*/ 163362 h 169569"/>
                <a:gd name="csX16" fmla="*/ 77641 w 156235"/>
                <a:gd name="csY16" fmla="*/ 169537 h 169569"/>
                <a:gd name="csX17" fmla="*/ 79251 w 156235"/>
                <a:gd name="csY17" fmla="*/ 17571 h 169569"/>
                <a:gd name="csX18" fmla="*/ 55209 w 156235"/>
                <a:gd name="csY18" fmla="*/ 22169 h 169569"/>
                <a:gd name="csX19" fmla="*/ 36784 w 156235"/>
                <a:gd name="csY19" fmla="*/ 35536 h 169569"/>
                <a:gd name="csX20" fmla="*/ 24994 w 156235"/>
                <a:gd name="csY20" fmla="*/ 57049 h 169569"/>
                <a:gd name="csX21" fmla="*/ 20888 w 156235"/>
                <a:gd name="csY21" fmla="*/ 85918 h 169569"/>
                <a:gd name="csX22" fmla="*/ 24994 w 156235"/>
                <a:gd name="csY22" fmla="*/ 113276 h 169569"/>
                <a:gd name="csX23" fmla="*/ 36620 w 156235"/>
                <a:gd name="csY23" fmla="*/ 134165 h 169569"/>
                <a:gd name="csX24" fmla="*/ 54881 w 156235"/>
                <a:gd name="csY24" fmla="*/ 147532 h 169569"/>
                <a:gd name="csX25" fmla="*/ 78922 w 156235"/>
                <a:gd name="csY25" fmla="*/ 152196 h 169569"/>
                <a:gd name="csX26" fmla="*/ 102964 w 156235"/>
                <a:gd name="csY26" fmla="*/ 147696 h 169569"/>
                <a:gd name="csX27" fmla="*/ 120666 w 156235"/>
                <a:gd name="csY27" fmla="*/ 134559 h 169569"/>
                <a:gd name="csX28" fmla="*/ 131669 w 156235"/>
                <a:gd name="csY28" fmla="*/ 113441 h 169569"/>
                <a:gd name="csX29" fmla="*/ 135380 w 156235"/>
                <a:gd name="csY29" fmla="*/ 84965 h 169569"/>
                <a:gd name="csX30" fmla="*/ 120830 w 156235"/>
                <a:gd name="csY30" fmla="*/ 34912 h 169569"/>
                <a:gd name="csX31" fmla="*/ 79218 w 156235"/>
                <a:gd name="csY31" fmla="*/ 17604 h 16956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156235" h="169569">
                  <a:moveTo>
                    <a:pt x="77674" y="169570"/>
                  </a:moveTo>
                  <a:cubicBezTo>
                    <a:pt x="65654" y="169570"/>
                    <a:pt x="54881" y="167566"/>
                    <a:pt x="45324" y="163559"/>
                  </a:cubicBezTo>
                  <a:cubicBezTo>
                    <a:pt x="35766" y="159552"/>
                    <a:pt x="27621" y="153871"/>
                    <a:pt x="20888" y="146547"/>
                  </a:cubicBezTo>
                  <a:cubicBezTo>
                    <a:pt x="14155" y="139222"/>
                    <a:pt x="8966" y="130453"/>
                    <a:pt x="5386" y="120206"/>
                  </a:cubicBezTo>
                  <a:cubicBezTo>
                    <a:pt x="1806" y="109992"/>
                    <a:pt x="0" y="98628"/>
                    <a:pt x="0" y="86214"/>
                  </a:cubicBezTo>
                  <a:cubicBezTo>
                    <a:pt x="0" y="72715"/>
                    <a:pt x="1905" y="60629"/>
                    <a:pt x="5682" y="49987"/>
                  </a:cubicBezTo>
                  <a:cubicBezTo>
                    <a:pt x="9492" y="39346"/>
                    <a:pt x="14878" y="30281"/>
                    <a:pt x="21906" y="22859"/>
                  </a:cubicBezTo>
                  <a:cubicBezTo>
                    <a:pt x="28902" y="15436"/>
                    <a:pt x="37376" y="9754"/>
                    <a:pt x="47294" y="5846"/>
                  </a:cubicBezTo>
                  <a:cubicBezTo>
                    <a:pt x="57213" y="1938"/>
                    <a:pt x="68281" y="0"/>
                    <a:pt x="80499" y="0"/>
                  </a:cubicBezTo>
                  <a:cubicBezTo>
                    <a:pt x="92716" y="0"/>
                    <a:pt x="102734" y="1938"/>
                    <a:pt x="112127" y="5780"/>
                  </a:cubicBezTo>
                  <a:cubicBezTo>
                    <a:pt x="121520" y="9623"/>
                    <a:pt x="129468" y="15206"/>
                    <a:pt x="136004" y="22465"/>
                  </a:cubicBezTo>
                  <a:cubicBezTo>
                    <a:pt x="142540" y="29756"/>
                    <a:pt x="147565" y="38591"/>
                    <a:pt x="151013" y="49035"/>
                  </a:cubicBezTo>
                  <a:cubicBezTo>
                    <a:pt x="154462" y="59479"/>
                    <a:pt x="156235" y="71336"/>
                    <a:pt x="156235" y="84604"/>
                  </a:cubicBezTo>
                  <a:cubicBezTo>
                    <a:pt x="156235" y="97873"/>
                    <a:pt x="154429" y="108777"/>
                    <a:pt x="150783" y="119155"/>
                  </a:cubicBezTo>
                  <a:cubicBezTo>
                    <a:pt x="147138" y="129534"/>
                    <a:pt x="141948" y="138467"/>
                    <a:pt x="135216" y="145955"/>
                  </a:cubicBezTo>
                  <a:cubicBezTo>
                    <a:pt x="128483" y="153444"/>
                    <a:pt x="120239" y="159257"/>
                    <a:pt x="110550" y="163362"/>
                  </a:cubicBezTo>
                  <a:cubicBezTo>
                    <a:pt x="100862" y="167468"/>
                    <a:pt x="89892" y="169537"/>
                    <a:pt x="77641" y="169537"/>
                  </a:cubicBezTo>
                  <a:close/>
                  <a:moveTo>
                    <a:pt x="79251" y="17571"/>
                  </a:moveTo>
                  <a:cubicBezTo>
                    <a:pt x="70383" y="17571"/>
                    <a:pt x="62369" y="19115"/>
                    <a:pt x="55209" y="22169"/>
                  </a:cubicBezTo>
                  <a:cubicBezTo>
                    <a:pt x="48050" y="25224"/>
                    <a:pt x="41908" y="29690"/>
                    <a:pt x="36784" y="35536"/>
                  </a:cubicBezTo>
                  <a:cubicBezTo>
                    <a:pt x="31661" y="41382"/>
                    <a:pt x="27753" y="48542"/>
                    <a:pt x="24994" y="57049"/>
                  </a:cubicBezTo>
                  <a:cubicBezTo>
                    <a:pt x="22235" y="65522"/>
                    <a:pt x="20888" y="75145"/>
                    <a:pt x="20888" y="85918"/>
                  </a:cubicBezTo>
                  <a:cubicBezTo>
                    <a:pt x="20888" y="96034"/>
                    <a:pt x="22268" y="105164"/>
                    <a:pt x="24994" y="113276"/>
                  </a:cubicBezTo>
                  <a:cubicBezTo>
                    <a:pt x="27720" y="121389"/>
                    <a:pt x="31595" y="128351"/>
                    <a:pt x="36620" y="134165"/>
                  </a:cubicBezTo>
                  <a:cubicBezTo>
                    <a:pt x="41612" y="139978"/>
                    <a:pt x="47721" y="144412"/>
                    <a:pt x="54881" y="147532"/>
                  </a:cubicBezTo>
                  <a:cubicBezTo>
                    <a:pt x="62041" y="150652"/>
                    <a:pt x="70055" y="152196"/>
                    <a:pt x="78922" y="152196"/>
                  </a:cubicBezTo>
                  <a:cubicBezTo>
                    <a:pt x="87790" y="152196"/>
                    <a:pt x="96001" y="150685"/>
                    <a:pt x="102964" y="147696"/>
                  </a:cubicBezTo>
                  <a:cubicBezTo>
                    <a:pt x="109926" y="144707"/>
                    <a:pt x="115838" y="140306"/>
                    <a:pt x="120666" y="134559"/>
                  </a:cubicBezTo>
                  <a:cubicBezTo>
                    <a:pt x="125527" y="128811"/>
                    <a:pt x="129172" y="121783"/>
                    <a:pt x="131669" y="113441"/>
                  </a:cubicBezTo>
                  <a:cubicBezTo>
                    <a:pt x="134132" y="105098"/>
                    <a:pt x="135380" y="95607"/>
                    <a:pt x="135380" y="84965"/>
                  </a:cubicBezTo>
                  <a:cubicBezTo>
                    <a:pt x="135380" y="63125"/>
                    <a:pt x="130519" y="46440"/>
                    <a:pt x="120830" y="34912"/>
                  </a:cubicBezTo>
                  <a:cubicBezTo>
                    <a:pt x="111142" y="23352"/>
                    <a:pt x="97249" y="17604"/>
                    <a:pt x="79218" y="17604"/>
                  </a:cubicBezTo>
                  <a:close/>
                </a:path>
              </a:pathLst>
            </a:custGeom>
            <a:solidFill>
              <a:srgbClr val="FFFFFF"/>
            </a:solidFill>
            <a:ln w="3282" cap="flat">
              <a:noFill/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3680669-F35F-645B-3DE6-2F873F3CE36A}"/>
                </a:ext>
              </a:extLst>
            </p:cNvPr>
            <p:cNvSpPr/>
            <p:nvPr/>
          </p:nvSpPr>
          <p:spPr>
            <a:xfrm>
              <a:off x="10040437" y="7453177"/>
              <a:ext cx="217159" cy="162015"/>
            </a:xfrm>
            <a:custGeom>
              <a:avLst/>
              <a:gdLst>
                <a:gd name="csX0" fmla="*/ 167632 w 217159"/>
                <a:gd name="csY0" fmla="*/ 161950 h 162015"/>
                <a:gd name="csX1" fmla="*/ 147400 w 217159"/>
                <a:gd name="csY1" fmla="*/ 161950 h 162015"/>
                <a:gd name="csX2" fmla="*/ 113079 w 217159"/>
                <a:gd name="csY2" fmla="*/ 43025 h 162015"/>
                <a:gd name="csX3" fmla="*/ 110550 w 217159"/>
                <a:gd name="csY3" fmla="*/ 28639 h 162015"/>
                <a:gd name="csX4" fmla="*/ 109926 w 217159"/>
                <a:gd name="csY4" fmla="*/ 28639 h 162015"/>
                <a:gd name="csX5" fmla="*/ 108908 w 217159"/>
                <a:gd name="csY5" fmla="*/ 34485 h 162015"/>
                <a:gd name="csX6" fmla="*/ 106609 w 217159"/>
                <a:gd name="csY6" fmla="*/ 42696 h 162015"/>
                <a:gd name="csX7" fmla="*/ 68807 w 217159"/>
                <a:gd name="csY7" fmla="*/ 161950 h 162015"/>
                <a:gd name="csX8" fmla="*/ 49035 w 217159"/>
                <a:gd name="csY8" fmla="*/ 161950 h 162015"/>
                <a:gd name="csX9" fmla="*/ 0 w 217159"/>
                <a:gd name="csY9" fmla="*/ 0 h 162015"/>
                <a:gd name="csX10" fmla="*/ 21677 w 217159"/>
                <a:gd name="csY10" fmla="*/ 0 h 162015"/>
                <a:gd name="csX11" fmla="*/ 57279 w 217159"/>
                <a:gd name="csY11" fmla="*/ 125593 h 162015"/>
                <a:gd name="csX12" fmla="*/ 59479 w 217159"/>
                <a:gd name="csY12" fmla="*/ 139682 h 162015"/>
                <a:gd name="csX13" fmla="*/ 60760 w 217159"/>
                <a:gd name="csY13" fmla="*/ 139682 h 162015"/>
                <a:gd name="csX14" fmla="*/ 61778 w 217159"/>
                <a:gd name="csY14" fmla="*/ 133212 h 162015"/>
                <a:gd name="csX15" fmla="*/ 63749 w 217159"/>
                <a:gd name="csY15" fmla="*/ 125461 h 162015"/>
                <a:gd name="csX16" fmla="*/ 102964 w 217159"/>
                <a:gd name="csY16" fmla="*/ 33 h 162015"/>
                <a:gd name="csX17" fmla="*/ 119714 w 217159"/>
                <a:gd name="csY17" fmla="*/ 33 h 162015"/>
                <a:gd name="csX18" fmla="*/ 154823 w 217159"/>
                <a:gd name="csY18" fmla="*/ 125757 h 162015"/>
                <a:gd name="csX19" fmla="*/ 157188 w 217159"/>
                <a:gd name="csY19" fmla="*/ 139847 h 162015"/>
                <a:gd name="csX20" fmla="*/ 158469 w 217159"/>
                <a:gd name="csY20" fmla="*/ 139847 h 162015"/>
                <a:gd name="csX21" fmla="*/ 159093 w 217159"/>
                <a:gd name="csY21" fmla="*/ 133606 h 162015"/>
                <a:gd name="csX22" fmla="*/ 161162 w 217159"/>
                <a:gd name="csY22" fmla="*/ 125790 h 162015"/>
                <a:gd name="csX23" fmla="*/ 196764 w 217159"/>
                <a:gd name="csY23" fmla="*/ 66 h 162015"/>
                <a:gd name="csX24" fmla="*/ 217159 w 217159"/>
                <a:gd name="csY24" fmla="*/ 66 h 162015"/>
                <a:gd name="csX25" fmla="*/ 167665 w 217159"/>
                <a:gd name="csY25" fmla="*/ 162016 h 1620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217159" h="162015">
                  <a:moveTo>
                    <a:pt x="167632" y="161950"/>
                  </a:moveTo>
                  <a:lnTo>
                    <a:pt x="147400" y="161950"/>
                  </a:lnTo>
                  <a:lnTo>
                    <a:pt x="113079" y="43025"/>
                  </a:lnTo>
                  <a:cubicBezTo>
                    <a:pt x="112028" y="39346"/>
                    <a:pt x="111174" y="34551"/>
                    <a:pt x="110550" y="28639"/>
                  </a:cubicBezTo>
                  <a:lnTo>
                    <a:pt x="109926" y="28639"/>
                  </a:lnTo>
                  <a:cubicBezTo>
                    <a:pt x="109729" y="30216"/>
                    <a:pt x="109368" y="32186"/>
                    <a:pt x="108908" y="34485"/>
                  </a:cubicBezTo>
                  <a:cubicBezTo>
                    <a:pt x="108448" y="36817"/>
                    <a:pt x="107660" y="39543"/>
                    <a:pt x="106609" y="42696"/>
                  </a:cubicBezTo>
                  <a:lnTo>
                    <a:pt x="68807" y="161950"/>
                  </a:lnTo>
                  <a:lnTo>
                    <a:pt x="49035" y="161950"/>
                  </a:lnTo>
                  <a:lnTo>
                    <a:pt x="0" y="0"/>
                  </a:lnTo>
                  <a:lnTo>
                    <a:pt x="21677" y="0"/>
                  </a:lnTo>
                  <a:lnTo>
                    <a:pt x="57279" y="125593"/>
                  </a:lnTo>
                  <a:cubicBezTo>
                    <a:pt x="58330" y="129271"/>
                    <a:pt x="59085" y="133968"/>
                    <a:pt x="59479" y="139682"/>
                  </a:cubicBezTo>
                  <a:lnTo>
                    <a:pt x="60760" y="139682"/>
                  </a:lnTo>
                  <a:cubicBezTo>
                    <a:pt x="60957" y="137777"/>
                    <a:pt x="61318" y="135610"/>
                    <a:pt x="61778" y="133212"/>
                  </a:cubicBezTo>
                  <a:cubicBezTo>
                    <a:pt x="62238" y="130782"/>
                    <a:pt x="62895" y="128220"/>
                    <a:pt x="63749" y="125461"/>
                  </a:cubicBezTo>
                  <a:lnTo>
                    <a:pt x="102964" y="33"/>
                  </a:lnTo>
                  <a:lnTo>
                    <a:pt x="119714" y="33"/>
                  </a:lnTo>
                  <a:lnTo>
                    <a:pt x="154823" y="125757"/>
                  </a:lnTo>
                  <a:cubicBezTo>
                    <a:pt x="155775" y="129337"/>
                    <a:pt x="156564" y="134033"/>
                    <a:pt x="157188" y="139847"/>
                  </a:cubicBezTo>
                  <a:lnTo>
                    <a:pt x="158469" y="139847"/>
                  </a:lnTo>
                  <a:cubicBezTo>
                    <a:pt x="158370" y="138040"/>
                    <a:pt x="158567" y="135971"/>
                    <a:pt x="159093" y="133606"/>
                  </a:cubicBezTo>
                  <a:cubicBezTo>
                    <a:pt x="159618" y="131242"/>
                    <a:pt x="160308" y="128614"/>
                    <a:pt x="161162" y="125790"/>
                  </a:cubicBezTo>
                  <a:lnTo>
                    <a:pt x="196764" y="66"/>
                  </a:lnTo>
                  <a:lnTo>
                    <a:pt x="217159" y="66"/>
                  </a:lnTo>
                  <a:lnTo>
                    <a:pt x="167665" y="162016"/>
                  </a:lnTo>
                  <a:close/>
                </a:path>
              </a:pathLst>
            </a:custGeom>
            <a:solidFill>
              <a:srgbClr val="FFFFFF"/>
            </a:solidFill>
            <a:ln w="3282" cap="flat">
              <a:noFill/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0602AD8-FF92-6DE8-0C7E-1E1255E59233}"/>
                </a:ext>
              </a:extLst>
            </p:cNvPr>
            <p:cNvSpPr/>
            <p:nvPr/>
          </p:nvSpPr>
          <p:spPr>
            <a:xfrm>
              <a:off x="10290341" y="7449433"/>
              <a:ext cx="138105" cy="169503"/>
            </a:xfrm>
            <a:custGeom>
              <a:avLst/>
              <a:gdLst>
                <a:gd name="csX0" fmla="*/ 21053 w 138105"/>
                <a:gd name="csY0" fmla="*/ 88348 h 169503"/>
                <a:gd name="csX1" fmla="*/ 24994 w 138105"/>
                <a:gd name="csY1" fmla="*/ 115083 h 169503"/>
                <a:gd name="csX2" fmla="*/ 35898 w 138105"/>
                <a:gd name="csY2" fmla="*/ 135183 h 169503"/>
                <a:gd name="csX3" fmla="*/ 53206 w 138105"/>
                <a:gd name="csY3" fmla="*/ 147762 h 169503"/>
                <a:gd name="csX4" fmla="*/ 76229 w 138105"/>
                <a:gd name="csY4" fmla="*/ 152097 h 169503"/>
                <a:gd name="csX5" fmla="*/ 127957 w 138105"/>
                <a:gd name="csY5" fmla="*/ 132949 h 169503"/>
                <a:gd name="csX6" fmla="*/ 127957 w 138105"/>
                <a:gd name="csY6" fmla="*/ 152885 h 169503"/>
                <a:gd name="csX7" fmla="*/ 71664 w 138105"/>
                <a:gd name="csY7" fmla="*/ 169504 h 169503"/>
                <a:gd name="csX8" fmla="*/ 42072 w 138105"/>
                <a:gd name="csY8" fmla="*/ 163822 h 169503"/>
                <a:gd name="csX9" fmla="*/ 19443 w 138105"/>
                <a:gd name="csY9" fmla="*/ 147302 h 169503"/>
                <a:gd name="csX10" fmla="*/ 5058 w 138105"/>
                <a:gd name="csY10" fmla="*/ 120666 h 169503"/>
                <a:gd name="csX11" fmla="*/ 0 w 138105"/>
                <a:gd name="csY11" fmla="*/ 84604 h 169503"/>
                <a:gd name="csX12" fmla="*/ 5551 w 138105"/>
                <a:gd name="csY12" fmla="*/ 50907 h 169503"/>
                <a:gd name="csX13" fmla="*/ 20888 w 138105"/>
                <a:gd name="csY13" fmla="*/ 24107 h 169503"/>
                <a:gd name="csX14" fmla="*/ 44141 w 138105"/>
                <a:gd name="csY14" fmla="*/ 6404 h 169503"/>
                <a:gd name="csX15" fmla="*/ 73569 w 138105"/>
                <a:gd name="csY15" fmla="*/ 0 h 169503"/>
                <a:gd name="csX16" fmla="*/ 101256 w 138105"/>
                <a:gd name="csY16" fmla="*/ 5452 h 169503"/>
                <a:gd name="csX17" fmla="*/ 121421 w 138105"/>
                <a:gd name="csY17" fmla="*/ 21020 h 169503"/>
                <a:gd name="csX18" fmla="*/ 133836 w 138105"/>
                <a:gd name="csY18" fmla="*/ 45685 h 169503"/>
                <a:gd name="csX19" fmla="*/ 138106 w 138105"/>
                <a:gd name="csY19" fmla="*/ 78265 h 169503"/>
                <a:gd name="csX20" fmla="*/ 138106 w 138105"/>
                <a:gd name="csY20" fmla="*/ 88381 h 169503"/>
                <a:gd name="csX21" fmla="*/ 21053 w 138105"/>
                <a:gd name="csY21" fmla="*/ 88381 h 169503"/>
                <a:gd name="csX22" fmla="*/ 117218 w 138105"/>
                <a:gd name="csY22" fmla="*/ 70613 h 169503"/>
                <a:gd name="csX23" fmla="*/ 105197 w 138105"/>
                <a:gd name="csY23" fmla="*/ 31398 h 169503"/>
                <a:gd name="csX24" fmla="*/ 73076 w 138105"/>
                <a:gd name="csY24" fmla="*/ 17473 h 169503"/>
                <a:gd name="csX25" fmla="*/ 54027 w 138105"/>
                <a:gd name="csY25" fmla="*/ 21118 h 169503"/>
                <a:gd name="csX26" fmla="*/ 38591 w 138105"/>
                <a:gd name="csY26" fmla="*/ 31628 h 169503"/>
                <a:gd name="csX27" fmla="*/ 27588 w 138105"/>
                <a:gd name="csY27" fmla="*/ 48378 h 169503"/>
                <a:gd name="csX28" fmla="*/ 21512 w 138105"/>
                <a:gd name="csY28" fmla="*/ 70613 h 169503"/>
                <a:gd name="csX29" fmla="*/ 117218 w 138105"/>
                <a:gd name="csY29" fmla="*/ 70613 h 169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138105" h="169503">
                  <a:moveTo>
                    <a:pt x="21053" y="88348"/>
                  </a:moveTo>
                  <a:cubicBezTo>
                    <a:pt x="21151" y="98267"/>
                    <a:pt x="22465" y="107167"/>
                    <a:pt x="24994" y="115083"/>
                  </a:cubicBezTo>
                  <a:cubicBezTo>
                    <a:pt x="27523" y="122998"/>
                    <a:pt x="31168" y="129698"/>
                    <a:pt x="35898" y="135183"/>
                  </a:cubicBezTo>
                  <a:cubicBezTo>
                    <a:pt x="40627" y="140668"/>
                    <a:pt x="46408" y="144872"/>
                    <a:pt x="53206" y="147762"/>
                  </a:cubicBezTo>
                  <a:cubicBezTo>
                    <a:pt x="60005" y="150652"/>
                    <a:pt x="67690" y="152097"/>
                    <a:pt x="76229" y="152097"/>
                  </a:cubicBezTo>
                  <a:cubicBezTo>
                    <a:pt x="94457" y="152097"/>
                    <a:pt x="111700" y="145725"/>
                    <a:pt x="127957" y="132949"/>
                  </a:cubicBezTo>
                  <a:lnTo>
                    <a:pt x="127957" y="152885"/>
                  </a:lnTo>
                  <a:cubicBezTo>
                    <a:pt x="112455" y="163953"/>
                    <a:pt x="93702" y="169504"/>
                    <a:pt x="71664" y="169504"/>
                  </a:cubicBezTo>
                  <a:cubicBezTo>
                    <a:pt x="60793" y="169504"/>
                    <a:pt x="50940" y="167599"/>
                    <a:pt x="42072" y="163822"/>
                  </a:cubicBezTo>
                  <a:cubicBezTo>
                    <a:pt x="33205" y="160045"/>
                    <a:pt x="25683" y="154527"/>
                    <a:pt x="19443" y="147302"/>
                  </a:cubicBezTo>
                  <a:cubicBezTo>
                    <a:pt x="13236" y="140076"/>
                    <a:pt x="8408" y="131209"/>
                    <a:pt x="5058" y="120666"/>
                  </a:cubicBezTo>
                  <a:cubicBezTo>
                    <a:pt x="1675" y="110123"/>
                    <a:pt x="0" y="98103"/>
                    <a:pt x="0" y="84604"/>
                  </a:cubicBezTo>
                  <a:cubicBezTo>
                    <a:pt x="0" y="72485"/>
                    <a:pt x="1839" y="61253"/>
                    <a:pt x="5551" y="50907"/>
                  </a:cubicBezTo>
                  <a:cubicBezTo>
                    <a:pt x="9229" y="40561"/>
                    <a:pt x="14353" y="31628"/>
                    <a:pt x="20888" y="24107"/>
                  </a:cubicBezTo>
                  <a:cubicBezTo>
                    <a:pt x="27424" y="16553"/>
                    <a:pt x="35175" y="10674"/>
                    <a:pt x="44141" y="6404"/>
                  </a:cubicBezTo>
                  <a:cubicBezTo>
                    <a:pt x="53108" y="2135"/>
                    <a:pt x="62895" y="0"/>
                    <a:pt x="73569" y="0"/>
                  </a:cubicBezTo>
                  <a:cubicBezTo>
                    <a:pt x="84243" y="0"/>
                    <a:pt x="93242" y="1806"/>
                    <a:pt x="101256" y="5452"/>
                  </a:cubicBezTo>
                  <a:cubicBezTo>
                    <a:pt x="109269" y="9098"/>
                    <a:pt x="116002" y="14287"/>
                    <a:pt x="121421" y="21020"/>
                  </a:cubicBezTo>
                  <a:cubicBezTo>
                    <a:pt x="126841" y="27753"/>
                    <a:pt x="130979" y="35996"/>
                    <a:pt x="133836" y="45685"/>
                  </a:cubicBezTo>
                  <a:cubicBezTo>
                    <a:pt x="136694" y="55374"/>
                    <a:pt x="138106" y="66245"/>
                    <a:pt x="138106" y="78265"/>
                  </a:cubicBezTo>
                  <a:lnTo>
                    <a:pt x="138106" y="88381"/>
                  </a:lnTo>
                  <a:lnTo>
                    <a:pt x="21053" y="88381"/>
                  </a:lnTo>
                  <a:close/>
                  <a:moveTo>
                    <a:pt x="117218" y="70613"/>
                  </a:moveTo>
                  <a:cubicBezTo>
                    <a:pt x="116889" y="53732"/>
                    <a:pt x="112882" y="40660"/>
                    <a:pt x="105197" y="31398"/>
                  </a:cubicBezTo>
                  <a:cubicBezTo>
                    <a:pt x="97512" y="22136"/>
                    <a:pt x="86805" y="17473"/>
                    <a:pt x="73076" y="17473"/>
                  </a:cubicBezTo>
                  <a:cubicBezTo>
                    <a:pt x="66212" y="17473"/>
                    <a:pt x="59873" y="18688"/>
                    <a:pt x="54027" y="21118"/>
                  </a:cubicBezTo>
                  <a:cubicBezTo>
                    <a:pt x="48181" y="23549"/>
                    <a:pt x="43025" y="27063"/>
                    <a:pt x="38591" y="31628"/>
                  </a:cubicBezTo>
                  <a:cubicBezTo>
                    <a:pt x="34157" y="36226"/>
                    <a:pt x="30511" y="41809"/>
                    <a:pt x="27588" y="48378"/>
                  </a:cubicBezTo>
                  <a:cubicBezTo>
                    <a:pt x="24698" y="54980"/>
                    <a:pt x="22662" y="62369"/>
                    <a:pt x="21512" y="70613"/>
                  </a:cubicBezTo>
                  <a:lnTo>
                    <a:pt x="117218" y="70613"/>
                  </a:lnTo>
                  <a:close/>
                </a:path>
              </a:pathLst>
            </a:custGeom>
            <a:solidFill>
              <a:srgbClr val="FFFFFF"/>
            </a:solidFill>
            <a:ln w="3282" cap="flat">
              <a:noFill/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A3532C2-6490-FEC8-A9D8-E1EFB84DF838}"/>
                </a:ext>
              </a:extLst>
            </p:cNvPr>
            <p:cNvSpPr/>
            <p:nvPr/>
          </p:nvSpPr>
          <p:spPr>
            <a:xfrm>
              <a:off x="10483000" y="7450156"/>
              <a:ext cx="80367" cy="164938"/>
            </a:xfrm>
            <a:custGeom>
              <a:avLst/>
              <a:gdLst>
                <a:gd name="csX0" fmla="*/ 80367 w 80367"/>
                <a:gd name="csY0" fmla="*/ 23713 h 164938"/>
                <a:gd name="csX1" fmla="*/ 62008 w 80367"/>
                <a:gd name="csY1" fmla="*/ 18491 h 164938"/>
                <a:gd name="csX2" fmla="*/ 47787 w 80367"/>
                <a:gd name="csY2" fmla="*/ 21578 h 164938"/>
                <a:gd name="csX3" fmla="*/ 36949 w 80367"/>
                <a:gd name="csY3" fmla="*/ 29887 h 164938"/>
                <a:gd name="csX4" fmla="*/ 29033 w 80367"/>
                <a:gd name="csY4" fmla="*/ 41974 h 164938"/>
                <a:gd name="csX5" fmla="*/ 23811 w 80367"/>
                <a:gd name="csY5" fmla="*/ 56293 h 164938"/>
                <a:gd name="csX6" fmla="*/ 20954 w 80367"/>
                <a:gd name="csY6" fmla="*/ 71303 h 164938"/>
                <a:gd name="csX7" fmla="*/ 20100 w 80367"/>
                <a:gd name="csY7" fmla="*/ 85688 h 164938"/>
                <a:gd name="csX8" fmla="*/ 20100 w 80367"/>
                <a:gd name="csY8" fmla="*/ 164939 h 164938"/>
                <a:gd name="csX9" fmla="*/ 0 w 80367"/>
                <a:gd name="csY9" fmla="*/ 164939 h 164938"/>
                <a:gd name="csX10" fmla="*/ 0 w 80367"/>
                <a:gd name="csY10" fmla="*/ 2989 h 164938"/>
                <a:gd name="csX11" fmla="*/ 20100 w 80367"/>
                <a:gd name="csY11" fmla="*/ 2989 h 164938"/>
                <a:gd name="csX12" fmla="*/ 20100 w 80367"/>
                <a:gd name="csY12" fmla="*/ 37638 h 164938"/>
                <a:gd name="csX13" fmla="*/ 20724 w 80367"/>
                <a:gd name="csY13" fmla="*/ 37638 h 164938"/>
                <a:gd name="csX14" fmla="*/ 27917 w 80367"/>
                <a:gd name="csY14" fmla="*/ 21742 h 164938"/>
                <a:gd name="csX15" fmla="*/ 37967 w 80367"/>
                <a:gd name="csY15" fmla="*/ 9886 h 164938"/>
                <a:gd name="csX16" fmla="*/ 50382 w 80367"/>
                <a:gd name="csY16" fmla="*/ 2529 h 164938"/>
                <a:gd name="csX17" fmla="*/ 64537 w 80367"/>
                <a:gd name="csY17" fmla="*/ 0 h 164938"/>
                <a:gd name="csX18" fmla="*/ 73306 w 80367"/>
                <a:gd name="csY18" fmla="*/ 624 h 164938"/>
                <a:gd name="csX19" fmla="*/ 80335 w 80367"/>
                <a:gd name="csY19" fmla="*/ 2529 h 164938"/>
                <a:gd name="csX20" fmla="*/ 80335 w 80367"/>
                <a:gd name="csY20" fmla="*/ 23713 h 16493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80367" h="164938">
                  <a:moveTo>
                    <a:pt x="80367" y="23713"/>
                  </a:moveTo>
                  <a:cubicBezTo>
                    <a:pt x="75638" y="20231"/>
                    <a:pt x="69496" y="18491"/>
                    <a:pt x="62008" y="18491"/>
                  </a:cubicBezTo>
                  <a:cubicBezTo>
                    <a:pt x="56622" y="18491"/>
                    <a:pt x="51892" y="19509"/>
                    <a:pt x="47787" y="21578"/>
                  </a:cubicBezTo>
                  <a:cubicBezTo>
                    <a:pt x="43682" y="23647"/>
                    <a:pt x="40069" y="26406"/>
                    <a:pt x="36949" y="29887"/>
                  </a:cubicBezTo>
                  <a:cubicBezTo>
                    <a:pt x="33829" y="33369"/>
                    <a:pt x="31201" y="37408"/>
                    <a:pt x="29033" y="41974"/>
                  </a:cubicBezTo>
                  <a:cubicBezTo>
                    <a:pt x="26866" y="46572"/>
                    <a:pt x="25125" y="51334"/>
                    <a:pt x="23811" y="56293"/>
                  </a:cubicBezTo>
                  <a:cubicBezTo>
                    <a:pt x="22498" y="61253"/>
                    <a:pt x="21545" y="66245"/>
                    <a:pt x="20954" y="71303"/>
                  </a:cubicBezTo>
                  <a:cubicBezTo>
                    <a:pt x="20363" y="76361"/>
                    <a:pt x="20100" y="81156"/>
                    <a:pt x="20100" y="85688"/>
                  </a:cubicBezTo>
                  <a:lnTo>
                    <a:pt x="20100" y="164939"/>
                  </a:lnTo>
                  <a:lnTo>
                    <a:pt x="0" y="164939"/>
                  </a:lnTo>
                  <a:lnTo>
                    <a:pt x="0" y="2989"/>
                  </a:lnTo>
                  <a:lnTo>
                    <a:pt x="20100" y="2989"/>
                  </a:lnTo>
                  <a:lnTo>
                    <a:pt x="20100" y="37638"/>
                  </a:lnTo>
                  <a:lnTo>
                    <a:pt x="20724" y="37638"/>
                  </a:lnTo>
                  <a:cubicBezTo>
                    <a:pt x="22629" y="31727"/>
                    <a:pt x="25027" y="26439"/>
                    <a:pt x="27917" y="21742"/>
                  </a:cubicBezTo>
                  <a:cubicBezTo>
                    <a:pt x="30807" y="17046"/>
                    <a:pt x="34157" y="13104"/>
                    <a:pt x="37967" y="9886"/>
                  </a:cubicBezTo>
                  <a:cubicBezTo>
                    <a:pt x="41777" y="6667"/>
                    <a:pt x="45915" y="4204"/>
                    <a:pt x="50382" y="2529"/>
                  </a:cubicBezTo>
                  <a:cubicBezTo>
                    <a:pt x="54848" y="854"/>
                    <a:pt x="59578" y="0"/>
                    <a:pt x="64537" y="0"/>
                  </a:cubicBezTo>
                  <a:cubicBezTo>
                    <a:pt x="67788" y="0"/>
                    <a:pt x="70744" y="197"/>
                    <a:pt x="73306" y="624"/>
                  </a:cubicBezTo>
                  <a:cubicBezTo>
                    <a:pt x="75901" y="1051"/>
                    <a:pt x="78233" y="1675"/>
                    <a:pt x="80335" y="2529"/>
                  </a:cubicBezTo>
                  <a:lnTo>
                    <a:pt x="80335" y="23713"/>
                  </a:lnTo>
                  <a:close/>
                </a:path>
              </a:pathLst>
            </a:custGeom>
            <a:solidFill>
              <a:srgbClr val="FFFFFF"/>
            </a:solidFill>
            <a:ln w="3282" cap="flat">
              <a:noFill/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CCDB1-55C5-AEF2-E543-8C57D7EE3B0B}"/>
                </a:ext>
              </a:extLst>
            </p:cNvPr>
            <p:cNvSpPr/>
            <p:nvPr/>
          </p:nvSpPr>
          <p:spPr>
            <a:xfrm>
              <a:off x="10592039" y="7449433"/>
              <a:ext cx="138105" cy="169503"/>
            </a:xfrm>
            <a:custGeom>
              <a:avLst/>
              <a:gdLst>
                <a:gd name="csX0" fmla="*/ 21053 w 138105"/>
                <a:gd name="csY0" fmla="*/ 88348 h 169503"/>
                <a:gd name="csX1" fmla="*/ 24994 w 138105"/>
                <a:gd name="csY1" fmla="*/ 115083 h 169503"/>
                <a:gd name="csX2" fmla="*/ 35898 w 138105"/>
                <a:gd name="csY2" fmla="*/ 135183 h 169503"/>
                <a:gd name="csX3" fmla="*/ 53206 w 138105"/>
                <a:gd name="csY3" fmla="*/ 147762 h 169503"/>
                <a:gd name="csX4" fmla="*/ 76229 w 138105"/>
                <a:gd name="csY4" fmla="*/ 152097 h 169503"/>
                <a:gd name="csX5" fmla="*/ 127957 w 138105"/>
                <a:gd name="csY5" fmla="*/ 132949 h 169503"/>
                <a:gd name="csX6" fmla="*/ 127957 w 138105"/>
                <a:gd name="csY6" fmla="*/ 152885 h 169503"/>
                <a:gd name="csX7" fmla="*/ 71664 w 138105"/>
                <a:gd name="csY7" fmla="*/ 169504 h 169503"/>
                <a:gd name="csX8" fmla="*/ 42072 w 138105"/>
                <a:gd name="csY8" fmla="*/ 163822 h 169503"/>
                <a:gd name="csX9" fmla="*/ 19443 w 138105"/>
                <a:gd name="csY9" fmla="*/ 147302 h 169503"/>
                <a:gd name="csX10" fmla="*/ 5058 w 138105"/>
                <a:gd name="csY10" fmla="*/ 120666 h 169503"/>
                <a:gd name="csX11" fmla="*/ 0 w 138105"/>
                <a:gd name="csY11" fmla="*/ 84604 h 169503"/>
                <a:gd name="csX12" fmla="*/ 5551 w 138105"/>
                <a:gd name="csY12" fmla="*/ 50907 h 169503"/>
                <a:gd name="csX13" fmla="*/ 20888 w 138105"/>
                <a:gd name="csY13" fmla="*/ 24107 h 169503"/>
                <a:gd name="csX14" fmla="*/ 44141 w 138105"/>
                <a:gd name="csY14" fmla="*/ 6404 h 169503"/>
                <a:gd name="csX15" fmla="*/ 73569 w 138105"/>
                <a:gd name="csY15" fmla="*/ 0 h 169503"/>
                <a:gd name="csX16" fmla="*/ 101256 w 138105"/>
                <a:gd name="csY16" fmla="*/ 5452 h 169503"/>
                <a:gd name="csX17" fmla="*/ 121421 w 138105"/>
                <a:gd name="csY17" fmla="*/ 21020 h 169503"/>
                <a:gd name="csX18" fmla="*/ 133836 w 138105"/>
                <a:gd name="csY18" fmla="*/ 45685 h 169503"/>
                <a:gd name="csX19" fmla="*/ 138106 w 138105"/>
                <a:gd name="csY19" fmla="*/ 78265 h 169503"/>
                <a:gd name="csX20" fmla="*/ 138106 w 138105"/>
                <a:gd name="csY20" fmla="*/ 88381 h 169503"/>
                <a:gd name="csX21" fmla="*/ 21053 w 138105"/>
                <a:gd name="csY21" fmla="*/ 88381 h 169503"/>
                <a:gd name="csX22" fmla="*/ 117218 w 138105"/>
                <a:gd name="csY22" fmla="*/ 70613 h 169503"/>
                <a:gd name="csX23" fmla="*/ 105197 w 138105"/>
                <a:gd name="csY23" fmla="*/ 31398 h 169503"/>
                <a:gd name="csX24" fmla="*/ 73076 w 138105"/>
                <a:gd name="csY24" fmla="*/ 17473 h 169503"/>
                <a:gd name="csX25" fmla="*/ 54027 w 138105"/>
                <a:gd name="csY25" fmla="*/ 21118 h 169503"/>
                <a:gd name="csX26" fmla="*/ 38591 w 138105"/>
                <a:gd name="csY26" fmla="*/ 31628 h 169503"/>
                <a:gd name="csX27" fmla="*/ 27588 w 138105"/>
                <a:gd name="csY27" fmla="*/ 48378 h 169503"/>
                <a:gd name="csX28" fmla="*/ 21512 w 138105"/>
                <a:gd name="csY28" fmla="*/ 70613 h 169503"/>
                <a:gd name="csX29" fmla="*/ 117218 w 138105"/>
                <a:gd name="csY29" fmla="*/ 70613 h 169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138105" h="169503">
                  <a:moveTo>
                    <a:pt x="21053" y="88348"/>
                  </a:moveTo>
                  <a:cubicBezTo>
                    <a:pt x="21151" y="98267"/>
                    <a:pt x="22465" y="107167"/>
                    <a:pt x="24994" y="115083"/>
                  </a:cubicBezTo>
                  <a:cubicBezTo>
                    <a:pt x="27523" y="122998"/>
                    <a:pt x="31168" y="129698"/>
                    <a:pt x="35898" y="135183"/>
                  </a:cubicBezTo>
                  <a:cubicBezTo>
                    <a:pt x="40627" y="140668"/>
                    <a:pt x="46408" y="144872"/>
                    <a:pt x="53206" y="147762"/>
                  </a:cubicBezTo>
                  <a:cubicBezTo>
                    <a:pt x="60005" y="150652"/>
                    <a:pt x="67690" y="152097"/>
                    <a:pt x="76229" y="152097"/>
                  </a:cubicBezTo>
                  <a:cubicBezTo>
                    <a:pt x="94457" y="152097"/>
                    <a:pt x="111700" y="145725"/>
                    <a:pt x="127957" y="132949"/>
                  </a:cubicBezTo>
                  <a:lnTo>
                    <a:pt x="127957" y="152885"/>
                  </a:lnTo>
                  <a:cubicBezTo>
                    <a:pt x="112455" y="163953"/>
                    <a:pt x="93702" y="169504"/>
                    <a:pt x="71664" y="169504"/>
                  </a:cubicBezTo>
                  <a:cubicBezTo>
                    <a:pt x="60793" y="169504"/>
                    <a:pt x="50940" y="167599"/>
                    <a:pt x="42072" y="163822"/>
                  </a:cubicBezTo>
                  <a:cubicBezTo>
                    <a:pt x="33205" y="160045"/>
                    <a:pt x="25683" y="154527"/>
                    <a:pt x="19443" y="147302"/>
                  </a:cubicBezTo>
                  <a:cubicBezTo>
                    <a:pt x="13236" y="140076"/>
                    <a:pt x="8408" y="131209"/>
                    <a:pt x="5058" y="120666"/>
                  </a:cubicBezTo>
                  <a:cubicBezTo>
                    <a:pt x="1675" y="110123"/>
                    <a:pt x="0" y="98103"/>
                    <a:pt x="0" y="84604"/>
                  </a:cubicBezTo>
                  <a:cubicBezTo>
                    <a:pt x="0" y="72485"/>
                    <a:pt x="1839" y="61253"/>
                    <a:pt x="5551" y="50907"/>
                  </a:cubicBezTo>
                  <a:cubicBezTo>
                    <a:pt x="9229" y="40561"/>
                    <a:pt x="14352" y="31628"/>
                    <a:pt x="20888" y="24107"/>
                  </a:cubicBezTo>
                  <a:cubicBezTo>
                    <a:pt x="27424" y="16553"/>
                    <a:pt x="35175" y="10674"/>
                    <a:pt x="44141" y="6404"/>
                  </a:cubicBezTo>
                  <a:cubicBezTo>
                    <a:pt x="53108" y="2135"/>
                    <a:pt x="62895" y="0"/>
                    <a:pt x="73569" y="0"/>
                  </a:cubicBezTo>
                  <a:cubicBezTo>
                    <a:pt x="84243" y="0"/>
                    <a:pt x="93242" y="1806"/>
                    <a:pt x="101256" y="5452"/>
                  </a:cubicBezTo>
                  <a:cubicBezTo>
                    <a:pt x="109269" y="9098"/>
                    <a:pt x="116002" y="14287"/>
                    <a:pt x="121421" y="21020"/>
                  </a:cubicBezTo>
                  <a:cubicBezTo>
                    <a:pt x="126841" y="27753"/>
                    <a:pt x="130979" y="35996"/>
                    <a:pt x="133836" y="45685"/>
                  </a:cubicBezTo>
                  <a:cubicBezTo>
                    <a:pt x="136694" y="55374"/>
                    <a:pt x="138106" y="66245"/>
                    <a:pt x="138106" y="78265"/>
                  </a:cubicBezTo>
                  <a:lnTo>
                    <a:pt x="138106" y="88381"/>
                  </a:lnTo>
                  <a:lnTo>
                    <a:pt x="21053" y="88381"/>
                  </a:lnTo>
                  <a:close/>
                  <a:moveTo>
                    <a:pt x="117218" y="70613"/>
                  </a:moveTo>
                  <a:cubicBezTo>
                    <a:pt x="116889" y="53732"/>
                    <a:pt x="112882" y="40660"/>
                    <a:pt x="105197" y="31398"/>
                  </a:cubicBezTo>
                  <a:cubicBezTo>
                    <a:pt x="97512" y="22136"/>
                    <a:pt x="86805" y="17473"/>
                    <a:pt x="73076" y="17473"/>
                  </a:cubicBezTo>
                  <a:cubicBezTo>
                    <a:pt x="66212" y="17473"/>
                    <a:pt x="59873" y="18688"/>
                    <a:pt x="54027" y="21118"/>
                  </a:cubicBezTo>
                  <a:cubicBezTo>
                    <a:pt x="48181" y="23549"/>
                    <a:pt x="43025" y="27063"/>
                    <a:pt x="38591" y="31628"/>
                  </a:cubicBezTo>
                  <a:cubicBezTo>
                    <a:pt x="34157" y="36226"/>
                    <a:pt x="30511" y="41809"/>
                    <a:pt x="27588" y="48378"/>
                  </a:cubicBezTo>
                  <a:cubicBezTo>
                    <a:pt x="24698" y="54980"/>
                    <a:pt x="22662" y="62369"/>
                    <a:pt x="21512" y="70613"/>
                  </a:cubicBezTo>
                  <a:lnTo>
                    <a:pt x="117218" y="70613"/>
                  </a:lnTo>
                  <a:close/>
                </a:path>
              </a:pathLst>
            </a:custGeom>
            <a:solidFill>
              <a:srgbClr val="FFFFFF"/>
            </a:solidFill>
            <a:ln w="3282" cap="flat">
              <a:noFill/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3734FF2-A6FF-BCEF-76ED-FE6BCBDEB272}"/>
                </a:ext>
              </a:extLst>
            </p:cNvPr>
            <p:cNvSpPr/>
            <p:nvPr/>
          </p:nvSpPr>
          <p:spPr>
            <a:xfrm>
              <a:off x="10773301" y="7375339"/>
              <a:ext cx="145167" cy="243598"/>
            </a:xfrm>
            <a:custGeom>
              <a:avLst/>
              <a:gdLst>
                <a:gd name="csX0" fmla="*/ 124968 w 145167"/>
                <a:gd name="csY0" fmla="*/ 239788 h 243598"/>
                <a:gd name="csX1" fmla="*/ 124968 w 145167"/>
                <a:gd name="csY1" fmla="*/ 211313 h 243598"/>
                <a:gd name="csX2" fmla="*/ 124344 w 145167"/>
                <a:gd name="csY2" fmla="*/ 211313 h 243598"/>
                <a:gd name="csX3" fmla="*/ 101321 w 145167"/>
                <a:gd name="csY3" fmla="*/ 235125 h 243598"/>
                <a:gd name="csX4" fmla="*/ 67394 w 145167"/>
                <a:gd name="csY4" fmla="*/ 243598 h 243598"/>
                <a:gd name="csX5" fmla="*/ 39806 w 145167"/>
                <a:gd name="csY5" fmla="*/ 237982 h 243598"/>
                <a:gd name="csX6" fmla="*/ 18524 w 145167"/>
                <a:gd name="csY6" fmla="*/ 221758 h 243598"/>
                <a:gd name="csX7" fmla="*/ 4828 w 145167"/>
                <a:gd name="csY7" fmla="*/ 196140 h 243598"/>
                <a:gd name="csX8" fmla="*/ 0 w 145167"/>
                <a:gd name="csY8" fmla="*/ 162147 h 243598"/>
                <a:gd name="csX9" fmla="*/ 5288 w 145167"/>
                <a:gd name="csY9" fmla="*/ 126315 h 243598"/>
                <a:gd name="csX10" fmla="*/ 20297 w 145167"/>
                <a:gd name="csY10" fmla="*/ 98464 h 243598"/>
                <a:gd name="csX11" fmla="*/ 43714 w 145167"/>
                <a:gd name="csY11" fmla="*/ 80433 h 243598"/>
                <a:gd name="csX12" fmla="*/ 74160 w 145167"/>
                <a:gd name="csY12" fmla="*/ 74029 h 243598"/>
                <a:gd name="csX13" fmla="*/ 124312 w 145167"/>
                <a:gd name="csY13" fmla="*/ 102011 h 243598"/>
                <a:gd name="csX14" fmla="*/ 124936 w 145167"/>
                <a:gd name="csY14" fmla="*/ 102011 h 243598"/>
                <a:gd name="csX15" fmla="*/ 124936 w 145167"/>
                <a:gd name="csY15" fmla="*/ 0 h 243598"/>
                <a:gd name="csX16" fmla="*/ 145167 w 145167"/>
                <a:gd name="csY16" fmla="*/ 0 h 243598"/>
                <a:gd name="csX17" fmla="*/ 145167 w 145167"/>
                <a:gd name="csY17" fmla="*/ 239788 h 243598"/>
                <a:gd name="csX18" fmla="*/ 124936 w 145167"/>
                <a:gd name="csY18" fmla="*/ 239788 h 243598"/>
                <a:gd name="csX19" fmla="*/ 124968 w 145167"/>
                <a:gd name="csY19" fmla="*/ 142014 h 243598"/>
                <a:gd name="csX20" fmla="*/ 121323 w 145167"/>
                <a:gd name="csY20" fmla="*/ 122243 h 243598"/>
                <a:gd name="csX21" fmla="*/ 111207 w 145167"/>
                <a:gd name="csY21" fmla="*/ 106281 h 243598"/>
                <a:gd name="csX22" fmla="*/ 95639 w 145167"/>
                <a:gd name="csY22" fmla="*/ 95541 h 243598"/>
                <a:gd name="csX23" fmla="*/ 75638 w 145167"/>
                <a:gd name="csY23" fmla="*/ 91600 h 243598"/>
                <a:gd name="csX24" fmla="*/ 53502 w 145167"/>
                <a:gd name="csY24" fmla="*/ 96362 h 243598"/>
                <a:gd name="csX25" fmla="*/ 36193 w 145167"/>
                <a:gd name="csY25" fmla="*/ 110025 h 243598"/>
                <a:gd name="csX26" fmla="*/ 24961 w 145167"/>
                <a:gd name="csY26" fmla="*/ 131767 h 243598"/>
                <a:gd name="csX27" fmla="*/ 20921 w 145167"/>
                <a:gd name="csY27" fmla="*/ 160866 h 243598"/>
                <a:gd name="csX28" fmla="*/ 24567 w 145167"/>
                <a:gd name="csY28" fmla="*/ 188389 h 243598"/>
                <a:gd name="csX29" fmla="*/ 34912 w 145167"/>
                <a:gd name="csY29" fmla="*/ 208949 h 243598"/>
                <a:gd name="csX30" fmla="*/ 50973 w 145167"/>
                <a:gd name="csY30" fmla="*/ 221758 h 243598"/>
                <a:gd name="csX31" fmla="*/ 71697 w 145167"/>
                <a:gd name="csY31" fmla="*/ 226191 h 243598"/>
                <a:gd name="csX32" fmla="*/ 93932 w 145167"/>
                <a:gd name="csY32" fmla="*/ 221758 h 243598"/>
                <a:gd name="csX33" fmla="*/ 110682 w 145167"/>
                <a:gd name="csY33" fmla="*/ 209573 h 243598"/>
                <a:gd name="csX34" fmla="*/ 121290 w 145167"/>
                <a:gd name="csY34" fmla="*/ 191378 h 243598"/>
                <a:gd name="csX35" fmla="*/ 125001 w 145167"/>
                <a:gd name="csY35" fmla="*/ 169077 h 243598"/>
                <a:gd name="csX36" fmla="*/ 125001 w 145167"/>
                <a:gd name="csY36" fmla="*/ 142014 h 2435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45167" h="243598">
                  <a:moveTo>
                    <a:pt x="124968" y="239788"/>
                  </a:moveTo>
                  <a:lnTo>
                    <a:pt x="124968" y="211313"/>
                  </a:lnTo>
                  <a:lnTo>
                    <a:pt x="124344" y="211313"/>
                  </a:lnTo>
                  <a:cubicBezTo>
                    <a:pt x="118958" y="221528"/>
                    <a:pt x="111306" y="229476"/>
                    <a:pt x="101321" y="235125"/>
                  </a:cubicBezTo>
                  <a:cubicBezTo>
                    <a:pt x="91370" y="240774"/>
                    <a:pt x="80039" y="243598"/>
                    <a:pt x="67394" y="243598"/>
                  </a:cubicBezTo>
                  <a:cubicBezTo>
                    <a:pt x="57279" y="243598"/>
                    <a:pt x="48083" y="241726"/>
                    <a:pt x="39806" y="237982"/>
                  </a:cubicBezTo>
                  <a:cubicBezTo>
                    <a:pt x="31530" y="234238"/>
                    <a:pt x="24435" y="228852"/>
                    <a:pt x="18524" y="221758"/>
                  </a:cubicBezTo>
                  <a:cubicBezTo>
                    <a:pt x="12612" y="214696"/>
                    <a:pt x="8047" y="206157"/>
                    <a:pt x="4828" y="196140"/>
                  </a:cubicBezTo>
                  <a:cubicBezTo>
                    <a:pt x="1609" y="186123"/>
                    <a:pt x="0" y="174792"/>
                    <a:pt x="0" y="162147"/>
                  </a:cubicBezTo>
                  <a:cubicBezTo>
                    <a:pt x="0" y="149502"/>
                    <a:pt x="1774" y="137121"/>
                    <a:pt x="5288" y="126315"/>
                  </a:cubicBezTo>
                  <a:cubicBezTo>
                    <a:pt x="8802" y="115510"/>
                    <a:pt x="13827" y="106215"/>
                    <a:pt x="20297" y="98464"/>
                  </a:cubicBezTo>
                  <a:cubicBezTo>
                    <a:pt x="26767" y="90713"/>
                    <a:pt x="34584" y="84703"/>
                    <a:pt x="43714" y="80433"/>
                  </a:cubicBezTo>
                  <a:cubicBezTo>
                    <a:pt x="52845" y="76163"/>
                    <a:pt x="62993" y="74029"/>
                    <a:pt x="74160" y="74029"/>
                  </a:cubicBezTo>
                  <a:cubicBezTo>
                    <a:pt x="97479" y="74029"/>
                    <a:pt x="114163" y="83356"/>
                    <a:pt x="124312" y="102011"/>
                  </a:cubicBezTo>
                  <a:lnTo>
                    <a:pt x="124936" y="102011"/>
                  </a:lnTo>
                  <a:lnTo>
                    <a:pt x="124936" y="0"/>
                  </a:lnTo>
                  <a:lnTo>
                    <a:pt x="145167" y="0"/>
                  </a:lnTo>
                  <a:lnTo>
                    <a:pt x="145167" y="239788"/>
                  </a:lnTo>
                  <a:lnTo>
                    <a:pt x="124936" y="239788"/>
                  </a:lnTo>
                  <a:close/>
                  <a:moveTo>
                    <a:pt x="124968" y="142014"/>
                  </a:moveTo>
                  <a:cubicBezTo>
                    <a:pt x="124968" y="134953"/>
                    <a:pt x="123753" y="128351"/>
                    <a:pt x="121323" y="122243"/>
                  </a:cubicBezTo>
                  <a:cubicBezTo>
                    <a:pt x="118893" y="116134"/>
                    <a:pt x="115510" y="110813"/>
                    <a:pt x="111207" y="106281"/>
                  </a:cubicBezTo>
                  <a:cubicBezTo>
                    <a:pt x="106872" y="101748"/>
                    <a:pt x="101683" y="98168"/>
                    <a:pt x="95639" y="95541"/>
                  </a:cubicBezTo>
                  <a:cubicBezTo>
                    <a:pt x="89563" y="92914"/>
                    <a:pt x="82896" y="91600"/>
                    <a:pt x="75638" y="91600"/>
                  </a:cubicBezTo>
                  <a:cubicBezTo>
                    <a:pt x="67624" y="91600"/>
                    <a:pt x="60234" y="93176"/>
                    <a:pt x="53502" y="96362"/>
                  </a:cubicBezTo>
                  <a:cubicBezTo>
                    <a:pt x="46769" y="99515"/>
                    <a:pt x="40988" y="104080"/>
                    <a:pt x="36193" y="110025"/>
                  </a:cubicBezTo>
                  <a:cubicBezTo>
                    <a:pt x="31398" y="115969"/>
                    <a:pt x="27654" y="123228"/>
                    <a:pt x="24961" y="131767"/>
                  </a:cubicBezTo>
                  <a:cubicBezTo>
                    <a:pt x="22268" y="140306"/>
                    <a:pt x="20921" y="149995"/>
                    <a:pt x="20921" y="160866"/>
                  </a:cubicBezTo>
                  <a:cubicBezTo>
                    <a:pt x="20921" y="171080"/>
                    <a:pt x="22136" y="180277"/>
                    <a:pt x="24567" y="188389"/>
                  </a:cubicBezTo>
                  <a:cubicBezTo>
                    <a:pt x="26997" y="196501"/>
                    <a:pt x="30446" y="203365"/>
                    <a:pt x="34912" y="208949"/>
                  </a:cubicBezTo>
                  <a:cubicBezTo>
                    <a:pt x="39379" y="214532"/>
                    <a:pt x="44732" y="218802"/>
                    <a:pt x="50973" y="221758"/>
                  </a:cubicBezTo>
                  <a:cubicBezTo>
                    <a:pt x="57180" y="224713"/>
                    <a:pt x="64110" y="226191"/>
                    <a:pt x="71697" y="226191"/>
                  </a:cubicBezTo>
                  <a:cubicBezTo>
                    <a:pt x="79908" y="226191"/>
                    <a:pt x="87330" y="224713"/>
                    <a:pt x="93932" y="221758"/>
                  </a:cubicBezTo>
                  <a:cubicBezTo>
                    <a:pt x="100533" y="218802"/>
                    <a:pt x="106116" y="214762"/>
                    <a:pt x="110682" y="209573"/>
                  </a:cubicBezTo>
                  <a:cubicBezTo>
                    <a:pt x="115280" y="204416"/>
                    <a:pt x="118794" y="198340"/>
                    <a:pt x="121290" y="191378"/>
                  </a:cubicBezTo>
                  <a:cubicBezTo>
                    <a:pt x="123753" y="184415"/>
                    <a:pt x="125001" y="176992"/>
                    <a:pt x="125001" y="169077"/>
                  </a:cubicBezTo>
                  <a:lnTo>
                    <a:pt x="125001" y="142014"/>
                  </a:lnTo>
                  <a:close/>
                </a:path>
              </a:pathLst>
            </a:custGeom>
            <a:solidFill>
              <a:srgbClr val="FFFFFF"/>
            </a:solidFill>
            <a:ln w="3282" cap="flat">
              <a:noFill/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57DCCD7-14BF-E70D-8456-F13E8B65C3CF}"/>
                </a:ext>
              </a:extLst>
            </p:cNvPr>
            <p:cNvSpPr/>
            <p:nvPr/>
          </p:nvSpPr>
          <p:spPr>
            <a:xfrm>
              <a:off x="11092570" y="7388312"/>
              <a:ext cx="134296" cy="226815"/>
            </a:xfrm>
            <a:custGeom>
              <a:avLst/>
              <a:gdLst>
                <a:gd name="csX0" fmla="*/ 0 w 134296"/>
                <a:gd name="csY0" fmla="*/ 226815 h 226815"/>
                <a:gd name="csX1" fmla="*/ 0 w 134296"/>
                <a:gd name="csY1" fmla="*/ 0 h 226815"/>
                <a:gd name="csX2" fmla="*/ 62008 w 134296"/>
                <a:gd name="csY2" fmla="*/ 0 h 226815"/>
                <a:gd name="csX3" fmla="*/ 87396 w 134296"/>
                <a:gd name="csY3" fmla="*/ 3810 h 226815"/>
                <a:gd name="csX4" fmla="*/ 106708 w 134296"/>
                <a:gd name="csY4" fmla="*/ 14484 h 226815"/>
                <a:gd name="csX5" fmla="*/ 118958 w 134296"/>
                <a:gd name="csY5" fmla="*/ 31004 h 226815"/>
                <a:gd name="csX6" fmla="*/ 123228 w 134296"/>
                <a:gd name="csY6" fmla="*/ 52188 h 226815"/>
                <a:gd name="csX7" fmla="*/ 120535 w 134296"/>
                <a:gd name="csY7" fmla="*/ 70547 h 226815"/>
                <a:gd name="csX8" fmla="*/ 112784 w 134296"/>
                <a:gd name="csY8" fmla="*/ 86115 h 226815"/>
                <a:gd name="csX9" fmla="*/ 100369 w 134296"/>
                <a:gd name="csY9" fmla="*/ 98300 h 226815"/>
                <a:gd name="csX10" fmla="*/ 83685 w 134296"/>
                <a:gd name="csY10" fmla="*/ 106445 h 226815"/>
                <a:gd name="csX11" fmla="*/ 83685 w 134296"/>
                <a:gd name="csY11" fmla="*/ 107069 h 226815"/>
                <a:gd name="csX12" fmla="*/ 104409 w 134296"/>
                <a:gd name="csY12" fmla="*/ 112619 h 226815"/>
                <a:gd name="csX13" fmla="*/ 120370 w 134296"/>
                <a:gd name="csY13" fmla="*/ 124180 h 226815"/>
                <a:gd name="csX14" fmla="*/ 130650 w 134296"/>
                <a:gd name="csY14" fmla="*/ 140865 h 226815"/>
                <a:gd name="csX15" fmla="*/ 134296 w 134296"/>
                <a:gd name="csY15" fmla="*/ 161819 h 226815"/>
                <a:gd name="csX16" fmla="*/ 129074 w 134296"/>
                <a:gd name="csY16" fmla="*/ 188159 h 226815"/>
                <a:gd name="csX17" fmla="*/ 114459 w 134296"/>
                <a:gd name="csY17" fmla="*/ 208719 h 226815"/>
                <a:gd name="csX18" fmla="*/ 92092 w 134296"/>
                <a:gd name="csY18" fmla="*/ 222086 h 226815"/>
                <a:gd name="csX19" fmla="*/ 63453 w 134296"/>
                <a:gd name="csY19" fmla="*/ 226815 h 226815"/>
                <a:gd name="csX20" fmla="*/ 33 w 134296"/>
                <a:gd name="csY20" fmla="*/ 226815 h 226815"/>
                <a:gd name="csX21" fmla="*/ 21053 w 134296"/>
                <a:gd name="csY21" fmla="*/ 19279 h 226815"/>
                <a:gd name="csX22" fmla="*/ 21053 w 134296"/>
                <a:gd name="csY22" fmla="*/ 99778 h 226815"/>
                <a:gd name="csX23" fmla="*/ 50480 w 134296"/>
                <a:gd name="csY23" fmla="*/ 99778 h 226815"/>
                <a:gd name="csX24" fmla="*/ 71368 w 134296"/>
                <a:gd name="csY24" fmla="*/ 96756 h 226815"/>
                <a:gd name="csX25" fmla="*/ 87330 w 134296"/>
                <a:gd name="csY25" fmla="*/ 88053 h 226815"/>
                <a:gd name="csX26" fmla="*/ 97544 w 134296"/>
                <a:gd name="csY26" fmla="*/ 74291 h 226815"/>
                <a:gd name="csX27" fmla="*/ 101091 w 134296"/>
                <a:gd name="csY27" fmla="*/ 56096 h 226815"/>
                <a:gd name="csX28" fmla="*/ 55209 w 134296"/>
                <a:gd name="csY28" fmla="*/ 19246 h 226815"/>
                <a:gd name="csX29" fmla="*/ 21053 w 134296"/>
                <a:gd name="csY29" fmla="*/ 19246 h 226815"/>
                <a:gd name="csX30" fmla="*/ 21053 w 134296"/>
                <a:gd name="csY30" fmla="*/ 118761 h 226815"/>
                <a:gd name="csX31" fmla="*/ 21053 w 134296"/>
                <a:gd name="csY31" fmla="*/ 207635 h 226815"/>
                <a:gd name="csX32" fmla="*/ 60103 w 134296"/>
                <a:gd name="csY32" fmla="*/ 207635 h 226815"/>
                <a:gd name="csX33" fmla="*/ 98760 w 134296"/>
                <a:gd name="csY33" fmla="*/ 195844 h 226815"/>
                <a:gd name="csX34" fmla="*/ 112291 w 134296"/>
                <a:gd name="csY34" fmla="*/ 162377 h 226815"/>
                <a:gd name="csX35" fmla="*/ 52976 w 134296"/>
                <a:gd name="csY35" fmla="*/ 118728 h 226815"/>
                <a:gd name="csX36" fmla="*/ 21020 w 134296"/>
                <a:gd name="csY36" fmla="*/ 118728 h 2268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34296" h="226815">
                  <a:moveTo>
                    <a:pt x="0" y="226815"/>
                  </a:moveTo>
                  <a:lnTo>
                    <a:pt x="0" y="0"/>
                  </a:lnTo>
                  <a:lnTo>
                    <a:pt x="62008" y="0"/>
                  </a:lnTo>
                  <a:cubicBezTo>
                    <a:pt x="71401" y="0"/>
                    <a:pt x="79842" y="1281"/>
                    <a:pt x="87396" y="3810"/>
                  </a:cubicBezTo>
                  <a:cubicBezTo>
                    <a:pt x="94917" y="6339"/>
                    <a:pt x="101354" y="9886"/>
                    <a:pt x="106708" y="14484"/>
                  </a:cubicBezTo>
                  <a:cubicBezTo>
                    <a:pt x="112028" y="19082"/>
                    <a:pt x="116134" y="24567"/>
                    <a:pt x="118958" y="31004"/>
                  </a:cubicBezTo>
                  <a:cubicBezTo>
                    <a:pt x="121816" y="37441"/>
                    <a:pt x="123228" y="44503"/>
                    <a:pt x="123228" y="52188"/>
                  </a:cubicBezTo>
                  <a:cubicBezTo>
                    <a:pt x="123228" y="58724"/>
                    <a:pt x="122341" y="64833"/>
                    <a:pt x="120535" y="70547"/>
                  </a:cubicBezTo>
                  <a:cubicBezTo>
                    <a:pt x="118728" y="76229"/>
                    <a:pt x="116167" y="81418"/>
                    <a:pt x="112784" y="86115"/>
                  </a:cubicBezTo>
                  <a:cubicBezTo>
                    <a:pt x="109401" y="90812"/>
                    <a:pt x="105263" y="94884"/>
                    <a:pt x="100369" y="98300"/>
                  </a:cubicBezTo>
                  <a:cubicBezTo>
                    <a:pt x="95475" y="101716"/>
                    <a:pt x="89892" y="104442"/>
                    <a:pt x="83685" y="106445"/>
                  </a:cubicBezTo>
                  <a:lnTo>
                    <a:pt x="83685" y="107069"/>
                  </a:lnTo>
                  <a:cubicBezTo>
                    <a:pt x="91271" y="107824"/>
                    <a:pt x="98168" y="109664"/>
                    <a:pt x="104409" y="112619"/>
                  </a:cubicBezTo>
                  <a:cubicBezTo>
                    <a:pt x="110616" y="115575"/>
                    <a:pt x="115969" y="119418"/>
                    <a:pt x="120370" y="124180"/>
                  </a:cubicBezTo>
                  <a:cubicBezTo>
                    <a:pt x="124804" y="128943"/>
                    <a:pt x="128220" y="134493"/>
                    <a:pt x="130650" y="140865"/>
                  </a:cubicBezTo>
                  <a:cubicBezTo>
                    <a:pt x="133081" y="147236"/>
                    <a:pt x="134296" y="154232"/>
                    <a:pt x="134296" y="161819"/>
                  </a:cubicBezTo>
                  <a:cubicBezTo>
                    <a:pt x="134296" y="171409"/>
                    <a:pt x="132555" y="180178"/>
                    <a:pt x="129074" y="188159"/>
                  </a:cubicBezTo>
                  <a:cubicBezTo>
                    <a:pt x="125593" y="196107"/>
                    <a:pt x="120732" y="202971"/>
                    <a:pt x="114459" y="208719"/>
                  </a:cubicBezTo>
                  <a:cubicBezTo>
                    <a:pt x="108186" y="214466"/>
                    <a:pt x="100730" y="218933"/>
                    <a:pt x="92092" y="222086"/>
                  </a:cubicBezTo>
                  <a:cubicBezTo>
                    <a:pt x="83455" y="225239"/>
                    <a:pt x="73897" y="226815"/>
                    <a:pt x="63453" y="226815"/>
                  </a:cubicBezTo>
                  <a:lnTo>
                    <a:pt x="33" y="226815"/>
                  </a:lnTo>
                  <a:close/>
                  <a:moveTo>
                    <a:pt x="21053" y="19279"/>
                  </a:moveTo>
                  <a:lnTo>
                    <a:pt x="21053" y="99778"/>
                  </a:lnTo>
                  <a:lnTo>
                    <a:pt x="50480" y="99778"/>
                  </a:lnTo>
                  <a:cubicBezTo>
                    <a:pt x="58165" y="99778"/>
                    <a:pt x="65128" y="98792"/>
                    <a:pt x="71368" y="96756"/>
                  </a:cubicBezTo>
                  <a:cubicBezTo>
                    <a:pt x="77576" y="94753"/>
                    <a:pt x="82929" y="91863"/>
                    <a:pt x="87330" y="88053"/>
                  </a:cubicBezTo>
                  <a:cubicBezTo>
                    <a:pt x="91731" y="84243"/>
                    <a:pt x="95147" y="79678"/>
                    <a:pt x="97544" y="74291"/>
                  </a:cubicBezTo>
                  <a:cubicBezTo>
                    <a:pt x="99909" y="68905"/>
                    <a:pt x="101091" y="62862"/>
                    <a:pt x="101091" y="56096"/>
                  </a:cubicBezTo>
                  <a:cubicBezTo>
                    <a:pt x="101091" y="31530"/>
                    <a:pt x="85787" y="19246"/>
                    <a:pt x="55209" y="19246"/>
                  </a:cubicBezTo>
                  <a:lnTo>
                    <a:pt x="21053" y="19246"/>
                  </a:lnTo>
                  <a:close/>
                  <a:moveTo>
                    <a:pt x="21053" y="118761"/>
                  </a:moveTo>
                  <a:lnTo>
                    <a:pt x="21053" y="207635"/>
                  </a:lnTo>
                  <a:lnTo>
                    <a:pt x="60103" y="207635"/>
                  </a:lnTo>
                  <a:cubicBezTo>
                    <a:pt x="76853" y="207635"/>
                    <a:pt x="89761" y="203694"/>
                    <a:pt x="98760" y="195844"/>
                  </a:cubicBezTo>
                  <a:cubicBezTo>
                    <a:pt x="107759" y="187995"/>
                    <a:pt x="112291" y="176828"/>
                    <a:pt x="112291" y="162377"/>
                  </a:cubicBezTo>
                  <a:cubicBezTo>
                    <a:pt x="112291" y="133278"/>
                    <a:pt x="92519" y="118728"/>
                    <a:pt x="52976" y="118728"/>
                  </a:cubicBezTo>
                  <a:lnTo>
                    <a:pt x="21020" y="118728"/>
                  </a:lnTo>
                  <a:close/>
                </a:path>
              </a:pathLst>
            </a:custGeom>
            <a:solidFill>
              <a:srgbClr val="FFFFFF"/>
            </a:solidFill>
            <a:ln w="3282" cap="flat">
              <a:noFill/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3AF662E-B23F-253D-7AE7-48947F861865}"/>
                </a:ext>
              </a:extLst>
            </p:cNvPr>
            <p:cNvSpPr/>
            <p:nvPr/>
          </p:nvSpPr>
          <p:spPr>
            <a:xfrm>
              <a:off x="11261680" y="7453177"/>
              <a:ext cx="147104" cy="238014"/>
            </a:xfrm>
            <a:custGeom>
              <a:avLst/>
              <a:gdLst>
                <a:gd name="csX0" fmla="*/ 70383 w 147104"/>
                <a:gd name="csY0" fmla="*/ 191345 h 238014"/>
                <a:gd name="csX1" fmla="*/ 48542 w 147104"/>
                <a:gd name="csY1" fmla="*/ 226553 h 238014"/>
                <a:gd name="csX2" fmla="*/ 18655 w 147104"/>
                <a:gd name="csY2" fmla="*/ 238015 h 238014"/>
                <a:gd name="csX3" fmla="*/ 3941 w 147104"/>
                <a:gd name="csY3" fmla="*/ 235946 h 238014"/>
                <a:gd name="csX4" fmla="*/ 3941 w 147104"/>
                <a:gd name="csY4" fmla="*/ 216962 h 238014"/>
                <a:gd name="csX5" fmla="*/ 10970 w 147104"/>
                <a:gd name="csY5" fmla="*/ 218867 h 238014"/>
                <a:gd name="csX6" fmla="*/ 18162 w 147104"/>
                <a:gd name="csY6" fmla="*/ 219491 h 238014"/>
                <a:gd name="csX7" fmla="*/ 35471 w 147104"/>
                <a:gd name="csY7" fmla="*/ 213251 h 238014"/>
                <a:gd name="csX8" fmla="*/ 48214 w 147104"/>
                <a:gd name="csY8" fmla="*/ 194366 h 238014"/>
                <a:gd name="csX9" fmla="*/ 62304 w 147104"/>
                <a:gd name="csY9" fmla="*/ 161162 h 238014"/>
                <a:gd name="csX10" fmla="*/ 0 w 147104"/>
                <a:gd name="csY10" fmla="*/ 0 h 238014"/>
                <a:gd name="csX11" fmla="*/ 22465 w 147104"/>
                <a:gd name="csY11" fmla="*/ 0 h 238014"/>
                <a:gd name="csX12" fmla="*/ 68807 w 147104"/>
                <a:gd name="csY12" fmla="*/ 128286 h 238014"/>
                <a:gd name="csX13" fmla="*/ 70613 w 147104"/>
                <a:gd name="csY13" fmla="*/ 134066 h 238014"/>
                <a:gd name="csX14" fmla="*/ 72288 w 147104"/>
                <a:gd name="csY14" fmla="*/ 140471 h 238014"/>
                <a:gd name="csX15" fmla="*/ 73076 w 147104"/>
                <a:gd name="csY15" fmla="*/ 140471 h 238014"/>
                <a:gd name="csX16" fmla="*/ 74587 w 147104"/>
                <a:gd name="csY16" fmla="*/ 135019 h 238014"/>
                <a:gd name="csX17" fmla="*/ 76558 w 147104"/>
                <a:gd name="csY17" fmla="*/ 128943 h 238014"/>
                <a:gd name="csX18" fmla="*/ 125757 w 147104"/>
                <a:gd name="csY18" fmla="*/ 33 h 238014"/>
                <a:gd name="csX19" fmla="*/ 147105 w 147104"/>
                <a:gd name="csY19" fmla="*/ 33 h 238014"/>
                <a:gd name="csX20" fmla="*/ 70416 w 147104"/>
                <a:gd name="csY20" fmla="*/ 191410 h 23801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147104" h="238014">
                  <a:moveTo>
                    <a:pt x="70383" y="191345"/>
                  </a:moveTo>
                  <a:cubicBezTo>
                    <a:pt x="64044" y="207175"/>
                    <a:pt x="56786" y="218900"/>
                    <a:pt x="48542" y="226553"/>
                  </a:cubicBezTo>
                  <a:cubicBezTo>
                    <a:pt x="40331" y="234205"/>
                    <a:pt x="30347" y="238015"/>
                    <a:pt x="18655" y="238015"/>
                  </a:cubicBezTo>
                  <a:cubicBezTo>
                    <a:pt x="12842" y="238015"/>
                    <a:pt x="7948" y="237325"/>
                    <a:pt x="3941" y="235946"/>
                  </a:cubicBezTo>
                  <a:lnTo>
                    <a:pt x="3941" y="216962"/>
                  </a:lnTo>
                  <a:cubicBezTo>
                    <a:pt x="6273" y="217816"/>
                    <a:pt x="8605" y="218440"/>
                    <a:pt x="10970" y="218867"/>
                  </a:cubicBezTo>
                  <a:cubicBezTo>
                    <a:pt x="13334" y="219294"/>
                    <a:pt x="15732" y="219491"/>
                    <a:pt x="18162" y="219491"/>
                  </a:cubicBezTo>
                  <a:cubicBezTo>
                    <a:pt x="24797" y="219491"/>
                    <a:pt x="30577" y="217422"/>
                    <a:pt x="35471" y="213251"/>
                  </a:cubicBezTo>
                  <a:cubicBezTo>
                    <a:pt x="40364" y="209080"/>
                    <a:pt x="44634" y="202774"/>
                    <a:pt x="48214" y="194366"/>
                  </a:cubicBezTo>
                  <a:lnTo>
                    <a:pt x="62304" y="161162"/>
                  </a:lnTo>
                  <a:lnTo>
                    <a:pt x="0" y="0"/>
                  </a:lnTo>
                  <a:lnTo>
                    <a:pt x="22465" y="0"/>
                  </a:lnTo>
                  <a:lnTo>
                    <a:pt x="68807" y="128286"/>
                  </a:lnTo>
                  <a:cubicBezTo>
                    <a:pt x="69431" y="129961"/>
                    <a:pt x="70055" y="131898"/>
                    <a:pt x="70613" y="134066"/>
                  </a:cubicBezTo>
                  <a:cubicBezTo>
                    <a:pt x="71204" y="136234"/>
                    <a:pt x="71762" y="138369"/>
                    <a:pt x="72288" y="140471"/>
                  </a:cubicBezTo>
                  <a:lnTo>
                    <a:pt x="73076" y="140471"/>
                  </a:lnTo>
                  <a:cubicBezTo>
                    <a:pt x="73602" y="138664"/>
                    <a:pt x="74094" y="136858"/>
                    <a:pt x="74587" y="135019"/>
                  </a:cubicBezTo>
                  <a:cubicBezTo>
                    <a:pt x="75047" y="133179"/>
                    <a:pt x="75704" y="131143"/>
                    <a:pt x="76558" y="128943"/>
                  </a:cubicBezTo>
                  <a:lnTo>
                    <a:pt x="125757" y="33"/>
                  </a:lnTo>
                  <a:lnTo>
                    <a:pt x="147105" y="33"/>
                  </a:lnTo>
                  <a:lnTo>
                    <a:pt x="70416" y="191410"/>
                  </a:lnTo>
                  <a:close/>
                </a:path>
              </a:pathLst>
            </a:custGeom>
            <a:solidFill>
              <a:srgbClr val="FFFFFF"/>
            </a:solidFill>
            <a:ln w="3282" cap="flat">
              <a:noFill/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7" name="Graphic 75">
            <a:extLst>
              <a:ext uri="{FF2B5EF4-FFF2-40B4-BE49-F238E27FC236}">
                <a16:creationId xmlns:a16="http://schemas.microsoft.com/office/drawing/2014/main" id="{E91EA8BA-18FB-0676-4063-4C2122656A90}"/>
              </a:ext>
            </a:extLst>
          </p:cNvPr>
          <p:cNvGrpSpPr/>
          <p:nvPr/>
        </p:nvGrpSpPr>
        <p:grpSpPr>
          <a:xfrm>
            <a:off x="8171056" y="7364184"/>
            <a:ext cx="2141542" cy="306647"/>
            <a:chOff x="11663484" y="7270668"/>
            <a:chExt cx="3195562" cy="457572"/>
          </a:xfrm>
          <a:solidFill>
            <a:srgbClr val="FFFFFF"/>
          </a:solidFill>
        </p:grpSpPr>
        <p:grpSp>
          <p:nvGrpSpPr>
            <p:cNvPr id="18" name="Graphic 75">
              <a:extLst>
                <a:ext uri="{FF2B5EF4-FFF2-40B4-BE49-F238E27FC236}">
                  <a16:creationId xmlns:a16="http://schemas.microsoft.com/office/drawing/2014/main" id="{76C31263-6E5F-43BB-0E8D-FE3C264BF53F}"/>
                </a:ext>
              </a:extLst>
            </p:cNvPr>
            <p:cNvGrpSpPr/>
            <p:nvPr/>
          </p:nvGrpSpPr>
          <p:grpSpPr>
            <a:xfrm>
              <a:off x="12248663" y="7347027"/>
              <a:ext cx="2610383" cy="305095"/>
              <a:chOff x="12248663" y="7347027"/>
              <a:chExt cx="2610383" cy="305095"/>
            </a:xfrm>
            <a:solidFill>
              <a:srgbClr val="FFFFFF"/>
            </a:solidFill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CCFD234-FBE4-FF36-ECE6-078A50F6CED4}"/>
                  </a:ext>
                </a:extLst>
              </p:cNvPr>
              <p:cNvSpPr/>
              <p:nvPr/>
            </p:nvSpPr>
            <p:spPr>
              <a:xfrm>
                <a:off x="12248663" y="7363337"/>
                <a:ext cx="229170" cy="284374"/>
              </a:xfrm>
              <a:custGeom>
                <a:avLst/>
                <a:gdLst>
                  <a:gd name="csX0" fmla="*/ 229169 w 229170"/>
                  <a:gd name="csY0" fmla="*/ 19031 h 284374"/>
                  <a:gd name="csX1" fmla="*/ 222699 w 229170"/>
                  <a:gd name="csY1" fmla="*/ 5434 h 284374"/>
                  <a:gd name="csX2" fmla="*/ 208051 w 229170"/>
                  <a:gd name="csY2" fmla="*/ 15 h 284374"/>
                  <a:gd name="csX3" fmla="*/ 34179 w 229170"/>
                  <a:gd name="csY3" fmla="*/ 15 h 284374"/>
                  <a:gd name="csX4" fmla="*/ 20154 w 229170"/>
                  <a:gd name="csY4" fmla="*/ 5105 h 284374"/>
                  <a:gd name="csX5" fmla="*/ 14735 w 229170"/>
                  <a:gd name="csY5" fmla="*/ 18308 h 284374"/>
                  <a:gd name="csX6" fmla="*/ 20154 w 229170"/>
                  <a:gd name="csY6" fmla="*/ 31708 h 284374"/>
                  <a:gd name="csX7" fmla="*/ 34179 w 229170"/>
                  <a:gd name="csY7" fmla="*/ 36996 h 284374"/>
                  <a:gd name="csX8" fmla="*/ 170248 w 229170"/>
                  <a:gd name="csY8" fmla="*/ 36996 h 284374"/>
                  <a:gd name="csX9" fmla="*/ 4488 w 229170"/>
                  <a:gd name="csY9" fmla="*/ 253105 h 284374"/>
                  <a:gd name="csX10" fmla="*/ 5835 w 229170"/>
                  <a:gd name="csY10" fmla="*/ 278492 h 284374"/>
                  <a:gd name="csX11" fmla="*/ 20253 w 229170"/>
                  <a:gd name="csY11" fmla="*/ 284371 h 284374"/>
                  <a:gd name="csX12" fmla="*/ 205489 w 229170"/>
                  <a:gd name="csY12" fmla="*/ 284371 h 284374"/>
                  <a:gd name="csX13" fmla="*/ 219283 w 229170"/>
                  <a:gd name="csY13" fmla="*/ 279084 h 284374"/>
                  <a:gd name="csX14" fmla="*/ 224998 w 229170"/>
                  <a:gd name="csY14" fmla="*/ 265684 h 284374"/>
                  <a:gd name="csX15" fmla="*/ 219579 w 229170"/>
                  <a:gd name="csY15" fmla="*/ 252481 h 284374"/>
                  <a:gd name="csX16" fmla="*/ 205555 w 229170"/>
                  <a:gd name="csY16" fmla="*/ 247423 h 284374"/>
                  <a:gd name="csX17" fmla="*/ 58942 w 229170"/>
                  <a:gd name="csY17" fmla="*/ 247423 h 284374"/>
                  <a:gd name="csX18" fmla="*/ 224702 w 229170"/>
                  <a:gd name="csY18" fmla="*/ 31314 h 284374"/>
                  <a:gd name="csX19" fmla="*/ 229169 w 229170"/>
                  <a:gd name="csY19" fmla="*/ 19031 h 2843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</a:cxnLst>
                <a:rect l="l" t="t" r="r" b="b"/>
                <a:pathLst>
                  <a:path w="229170" h="284374">
                    <a:moveTo>
                      <a:pt x="229169" y="19031"/>
                    </a:moveTo>
                    <a:cubicBezTo>
                      <a:pt x="229235" y="13743"/>
                      <a:pt x="226837" y="8718"/>
                      <a:pt x="222699" y="5434"/>
                    </a:cubicBezTo>
                    <a:cubicBezTo>
                      <a:pt x="218626" y="1919"/>
                      <a:pt x="213437" y="-18"/>
                      <a:pt x="208051" y="15"/>
                    </a:cubicBezTo>
                    <a:lnTo>
                      <a:pt x="34179" y="15"/>
                    </a:lnTo>
                    <a:cubicBezTo>
                      <a:pt x="29022" y="-182"/>
                      <a:pt x="23997" y="1624"/>
                      <a:pt x="20154" y="5105"/>
                    </a:cubicBezTo>
                    <a:cubicBezTo>
                      <a:pt x="16509" y="8521"/>
                      <a:pt x="14538" y="13349"/>
                      <a:pt x="14735" y="18308"/>
                    </a:cubicBezTo>
                    <a:cubicBezTo>
                      <a:pt x="14571" y="23333"/>
                      <a:pt x="16542" y="28194"/>
                      <a:pt x="20154" y="31708"/>
                    </a:cubicBezTo>
                    <a:cubicBezTo>
                      <a:pt x="23931" y="35288"/>
                      <a:pt x="28989" y="37193"/>
                      <a:pt x="34179" y="36996"/>
                    </a:cubicBezTo>
                    <a:lnTo>
                      <a:pt x="170248" y="36996"/>
                    </a:lnTo>
                    <a:lnTo>
                      <a:pt x="4488" y="253105"/>
                    </a:lnTo>
                    <a:cubicBezTo>
                      <a:pt x="-1982" y="260560"/>
                      <a:pt x="-1391" y="271792"/>
                      <a:pt x="5835" y="278492"/>
                    </a:cubicBezTo>
                    <a:cubicBezTo>
                      <a:pt x="9612" y="282368"/>
                      <a:pt x="14834" y="284470"/>
                      <a:pt x="20253" y="284371"/>
                    </a:cubicBezTo>
                    <a:lnTo>
                      <a:pt x="205489" y="284371"/>
                    </a:lnTo>
                    <a:cubicBezTo>
                      <a:pt x="210613" y="284470"/>
                      <a:pt x="215539" y="282565"/>
                      <a:pt x="219283" y="279084"/>
                    </a:cubicBezTo>
                    <a:cubicBezTo>
                      <a:pt x="223027" y="275668"/>
                      <a:pt x="225129" y="270774"/>
                      <a:pt x="224998" y="265684"/>
                    </a:cubicBezTo>
                    <a:cubicBezTo>
                      <a:pt x="225195" y="260691"/>
                      <a:pt x="223224" y="255863"/>
                      <a:pt x="219579" y="252481"/>
                    </a:cubicBezTo>
                    <a:cubicBezTo>
                      <a:pt x="215736" y="249032"/>
                      <a:pt x="210711" y="247226"/>
                      <a:pt x="205555" y="247423"/>
                    </a:cubicBezTo>
                    <a:lnTo>
                      <a:pt x="58942" y="247423"/>
                    </a:lnTo>
                    <a:lnTo>
                      <a:pt x="224702" y="31314"/>
                    </a:lnTo>
                    <a:cubicBezTo>
                      <a:pt x="227395" y="27767"/>
                      <a:pt x="228972" y="23497"/>
                      <a:pt x="229169" y="190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D0F951A-F8CC-482C-8065-D22D38A8904F}"/>
                  </a:ext>
                </a:extLst>
              </p:cNvPr>
              <p:cNvSpPr/>
              <p:nvPr/>
            </p:nvSpPr>
            <p:spPr>
              <a:xfrm>
                <a:off x="12517227" y="7429936"/>
                <a:ext cx="199802" cy="221906"/>
              </a:xfrm>
              <a:custGeom>
                <a:avLst/>
                <a:gdLst>
                  <a:gd name="csX0" fmla="*/ 149092 w 199802"/>
                  <a:gd name="csY0" fmla="*/ 13389 h 221906"/>
                  <a:gd name="csX1" fmla="*/ 51022 w 199802"/>
                  <a:gd name="csY1" fmla="*/ 13783 h 221906"/>
                  <a:gd name="csX2" fmla="*/ 14074 w 199802"/>
                  <a:gd name="csY2" fmla="*/ 53359 h 221906"/>
                  <a:gd name="csX3" fmla="*/ 50 w 199802"/>
                  <a:gd name="csY3" fmla="*/ 113298 h 221906"/>
                  <a:gd name="csX4" fmla="*/ 13581 w 199802"/>
                  <a:gd name="csY4" fmla="*/ 169361 h 221906"/>
                  <a:gd name="csX5" fmla="*/ 52172 w 199802"/>
                  <a:gd name="csY5" fmla="*/ 207952 h 221906"/>
                  <a:gd name="csX6" fmla="*/ 110042 w 199802"/>
                  <a:gd name="csY6" fmla="*/ 221746 h 221906"/>
                  <a:gd name="csX7" fmla="*/ 149848 w 199802"/>
                  <a:gd name="csY7" fmla="*/ 213634 h 221906"/>
                  <a:gd name="csX8" fmla="*/ 181114 w 199802"/>
                  <a:gd name="csY8" fmla="*/ 193731 h 221906"/>
                  <a:gd name="csX9" fmla="*/ 189227 w 199802"/>
                  <a:gd name="csY9" fmla="*/ 178294 h 221906"/>
                  <a:gd name="csX10" fmla="*/ 184563 w 199802"/>
                  <a:gd name="csY10" fmla="*/ 166898 h 221906"/>
                  <a:gd name="csX11" fmla="*/ 173002 w 199802"/>
                  <a:gd name="csY11" fmla="*/ 162004 h 221906"/>
                  <a:gd name="csX12" fmla="*/ 161211 w 199802"/>
                  <a:gd name="csY12" fmla="*/ 165650 h 221906"/>
                  <a:gd name="csX13" fmla="*/ 139666 w 199802"/>
                  <a:gd name="csY13" fmla="*/ 180298 h 221906"/>
                  <a:gd name="csX14" fmla="*/ 108005 w 199802"/>
                  <a:gd name="csY14" fmla="*/ 186013 h 221906"/>
                  <a:gd name="csX15" fmla="*/ 59890 w 199802"/>
                  <a:gd name="csY15" fmla="*/ 168113 h 221906"/>
                  <a:gd name="csX16" fmla="*/ 37327 w 199802"/>
                  <a:gd name="csY16" fmla="*/ 120589 h 221906"/>
                  <a:gd name="csX17" fmla="*/ 180326 w 199802"/>
                  <a:gd name="csY17" fmla="*/ 120589 h 221906"/>
                  <a:gd name="csX18" fmla="*/ 193693 w 199802"/>
                  <a:gd name="csY18" fmla="*/ 115498 h 221906"/>
                  <a:gd name="csX19" fmla="*/ 199802 w 199802"/>
                  <a:gd name="csY19" fmla="*/ 103083 h 221906"/>
                  <a:gd name="csX20" fmla="*/ 185548 w 199802"/>
                  <a:gd name="csY20" fmla="*/ 50271 h 221906"/>
                  <a:gd name="csX21" fmla="*/ 148994 w 199802"/>
                  <a:gd name="csY21" fmla="*/ 13290 h 221906"/>
                  <a:gd name="csX22" fmla="*/ 149092 w 199802"/>
                  <a:gd name="csY22" fmla="*/ 13356 h 221906"/>
                  <a:gd name="csX23" fmla="*/ 158847 w 199802"/>
                  <a:gd name="csY23" fmla="*/ 88140 h 221906"/>
                  <a:gd name="csX24" fmla="*/ 39002 w 199802"/>
                  <a:gd name="csY24" fmla="*/ 88140 h 221906"/>
                  <a:gd name="csX25" fmla="*/ 100353 w 199802"/>
                  <a:gd name="csY25" fmla="*/ 35755 h 221906"/>
                  <a:gd name="csX26" fmla="*/ 139568 w 199802"/>
                  <a:gd name="csY26" fmla="*/ 49549 h 221906"/>
                  <a:gd name="csX27" fmla="*/ 158880 w 199802"/>
                  <a:gd name="csY27" fmla="*/ 84888 h 221906"/>
                  <a:gd name="csX28" fmla="*/ 158880 w 199802"/>
                  <a:gd name="csY28" fmla="*/ 88140 h 221906"/>
                  <a:gd name="csX29" fmla="*/ 158880 w 199802"/>
                  <a:gd name="csY29" fmla="*/ 88140 h 2219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</a:cxnLst>
                <a:rect l="l" t="t" r="r" b="b"/>
                <a:pathLst>
                  <a:path w="199802" h="221906">
                    <a:moveTo>
                      <a:pt x="149092" y="13389"/>
                    </a:moveTo>
                    <a:cubicBezTo>
                      <a:pt x="118844" y="-4610"/>
                      <a:pt x="81107" y="-4445"/>
                      <a:pt x="51022" y="13783"/>
                    </a:cubicBezTo>
                    <a:cubicBezTo>
                      <a:pt x="35356" y="23406"/>
                      <a:pt x="22580" y="37069"/>
                      <a:pt x="14074" y="53359"/>
                    </a:cubicBezTo>
                    <a:cubicBezTo>
                      <a:pt x="4418" y="71850"/>
                      <a:pt x="-410" y="92442"/>
                      <a:pt x="50" y="113298"/>
                    </a:cubicBezTo>
                    <a:cubicBezTo>
                      <a:pt x="-541" y="132872"/>
                      <a:pt x="4155" y="152217"/>
                      <a:pt x="13581" y="169361"/>
                    </a:cubicBezTo>
                    <a:cubicBezTo>
                      <a:pt x="22449" y="185684"/>
                      <a:pt x="35849" y="199084"/>
                      <a:pt x="52172" y="207952"/>
                    </a:cubicBezTo>
                    <a:cubicBezTo>
                      <a:pt x="69973" y="217444"/>
                      <a:pt x="89876" y="222173"/>
                      <a:pt x="110042" y="221746"/>
                    </a:cubicBezTo>
                    <a:cubicBezTo>
                      <a:pt x="123803" y="222633"/>
                      <a:pt x="137564" y="219841"/>
                      <a:pt x="149848" y="213634"/>
                    </a:cubicBezTo>
                    <a:cubicBezTo>
                      <a:pt x="161474" y="209101"/>
                      <a:pt x="172083" y="202336"/>
                      <a:pt x="181114" y="193731"/>
                    </a:cubicBezTo>
                    <a:cubicBezTo>
                      <a:pt x="186041" y="190085"/>
                      <a:pt x="189030" y="184403"/>
                      <a:pt x="189227" y="178294"/>
                    </a:cubicBezTo>
                    <a:cubicBezTo>
                      <a:pt x="189522" y="173992"/>
                      <a:pt x="187814" y="169755"/>
                      <a:pt x="184563" y="166898"/>
                    </a:cubicBezTo>
                    <a:cubicBezTo>
                      <a:pt x="181574" y="163712"/>
                      <a:pt x="177370" y="161939"/>
                      <a:pt x="173002" y="162004"/>
                    </a:cubicBezTo>
                    <a:cubicBezTo>
                      <a:pt x="168798" y="162004"/>
                      <a:pt x="164693" y="163252"/>
                      <a:pt x="161211" y="165650"/>
                    </a:cubicBezTo>
                    <a:cubicBezTo>
                      <a:pt x="154873" y="171693"/>
                      <a:pt x="147614" y="176619"/>
                      <a:pt x="139666" y="180298"/>
                    </a:cubicBezTo>
                    <a:cubicBezTo>
                      <a:pt x="129649" y="184436"/>
                      <a:pt x="118844" y="186407"/>
                      <a:pt x="108005" y="186013"/>
                    </a:cubicBezTo>
                    <a:cubicBezTo>
                      <a:pt x="90270" y="186440"/>
                      <a:pt x="73027" y="180035"/>
                      <a:pt x="59890" y="168113"/>
                    </a:cubicBezTo>
                    <a:cubicBezTo>
                      <a:pt x="46556" y="155764"/>
                      <a:pt x="38476" y="138751"/>
                      <a:pt x="37327" y="120589"/>
                    </a:cubicBezTo>
                    <a:lnTo>
                      <a:pt x="180326" y="120589"/>
                    </a:lnTo>
                    <a:cubicBezTo>
                      <a:pt x="185286" y="120655"/>
                      <a:pt x="190048" y="118848"/>
                      <a:pt x="193693" y="115498"/>
                    </a:cubicBezTo>
                    <a:cubicBezTo>
                      <a:pt x="197372" y="112378"/>
                      <a:pt x="199572" y="107879"/>
                      <a:pt x="199802" y="103083"/>
                    </a:cubicBezTo>
                    <a:cubicBezTo>
                      <a:pt x="199802" y="84527"/>
                      <a:pt x="194876" y="66332"/>
                      <a:pt x="185548" y="50271"/>
                    </a:cubicBezTo>
                    <a:cubicBezTo>
                      <a:pt x="176746" y="34999"/>
                      <a:pt x="164167" y="22256"/>
                      <a:pt x="148994" y="13290"/>
                    </a:cubicBezTo>
                    <a:lnTo>
                      <a:pt x="149092" y="13356"/>
                    </a:lnTo>
                    <a:close/>
                    <a:moveTo>
                      <a:pt x="158847" y="88140"/>
                    </a:moveTo>
                    <a:lnTo>
                      <a:pt x="39002" y="88140"/>
                    </a:lnTo>
                    <a:cubicBezTo>
                      <a:pt x="42516" y="57267"/>
                      <a:pt x="69316" y="34375"/>
                      <a:pt x="100353" y="35755"/>
                    </a:cubicBezTo>
                    <a:cubicBezTo>
                      <a:pt x="114640" y="35558"/>
                      <a:pt x="128532" y="40451"/>
                      <a:pt x="139568" y="49549"/>
                    </a:cubicBezTo>
                    <a:cubicBezTo>
                      <a:pt x="150702" y="58088"/>
                      <a:pt x="157697" y="70897"/>
                      <a:pt x="158880" y="84888"/>
                    </a:cubicBezTo>
                    <a:lnTo>
                      <a:pt x="158880" y="88140"/>
                    </a:lnTo>
                    <a:lnTo>
                      <a:pt x="158880" y="88140"/>
                    </a:ln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04E46AC-503B-85AC-4189-ED4F9894D387}"/>
                  </a:ext>
                </a:extLst>
              </p:cNvPr>
              <p:cNvSpPr/>
              <p:nvPr/>
            </p:nvSpPr>
            <p:spPr>
              <a:xfrm>
                <a:off x="12760185" y="7429988"/>
                <a:ext cx="205030" cy="221831"/>
              </a:xfrm>
              <a:custGeom>
                <a:avLst/>
                <a:gdLst>
                  <a:gd name="csX0" fmla="*/ 185597 w 205030"/>
                  <a:gd name="csY0" fmla="*/ 2006 h 221831"/>
                  <a:gd name="csX1" fmla="*/ 171803 w 205030"/>
                  <a:gd name="csY1" fmla="*/ 7720 h 221831"/>
                  <a:gd name="csX2" fmla="*/ 166515 w 205030"/>
                  <a:gd name="csY2" fmla="*/ 21942 h 221831"/>
                  <a:gd name="csX3" fmla="*/ 166515 w 205030"/>
                  <a:gd name="csY3" fmla="*/ 31663 h 221831"/>
                  <a:gd name="csX4" fmla="*/ 137088 w 205030"/>
                  <a:gd name="csY4" fmla="*/ 8936 h 221831"/>
                  <a:gd name="csX5" fmla="*/ 97118 w 205030"/>
                  <a:gd name="csY5" fmla="*/ 2 h 221831"/>
                  <a:gd name="csX6" fmla="*/ 12809 w 205030"/>
                  <a:gd name="csY6" fmla="*/ 53832 h 221831"/>
                  <a:gd name="csX7" fmla="*/ 12809 w 205030"/>
                  <a:gd name="csY7" fmla="*/ 167963 h 221831"/>
                  <a:gd name="csX8" fmla="*/ 48115 w 205030"/>
                  <a:gd name="csY8" fmla="*/ 207539 h 221831"/>
                  <a:gd name="csX9" fmla="*/ 98300 w 205030"/>
                  <a:gd name="csY9" fmla="*/ 221760 h 221831"/>
                  <a:gd name="csX10" fmla="*/ 137712 w 205030"/>
                  <a:gd name="csY10" fmla="*/ 211808 h 221831"/>
                  <a:gd name="csX11" fmla="*/ 166515 w 205030"/>
                  <a:gd name="csY11" fmla="*/ 187669 h 221831"/>
                  <a:gd name="csX12" fmla="*/ 166515 w 205030"/>
                  <a:gd name="csY12" fmla="*/ 198211 h 221831"/>
                  <a:gd name="csX13" fmla="*/ 171803 w 205030"/>
                  <a:gd name="csY13" fmla="*/ 212235 h 221831"/>
                  <a:gd name="csX14" fmla="*/ 185597 w 205030"/>
                  <a:gd name="csY14" fmla="*/ 217654 h 221831"/>
                  <a:gd name="csX15" fmla="*/ 199588 w 205030"/>
                  <a:gd name="csY15" fmla="*/ 211940 h 221831"/>
                  <a:gd name="csX16" fmla="*/ 205008 w 205030"/>
                  <a:gd name="csY16" fmla="*/ 198146 h 221831"/>
                  <a:gd name="csX17" fmla="*/ 205008 w 205030"/>
                  <a:gd name="csY17" fmla="*/ 21942 h 221831"/>
                  <a:gd name="csX18" fmla="*/ 199588 w 205030"/>
                  <a:gd name="csY18" fmla="*/ 7523 h 221831"/>
                  <a:gd name="csX19" fmla="*/ 185597 w 205030"/>
                  <a:gd name="csY19" fmla="*/ 2104 h 221831"/>
                  <a:gd name="csX20" fmla="*/ 185597 w 205030"/>
                  <a:gd name="csY20" fmla="*/ 2006 h 221831"/>
                  <a:gd name="csX21" fmla="*/ 159881 w 205030"/>
                  <a:gd name="csY21" fmla="*/ 149439 h 221831"/>
                  <a:gd name="csX22" fmla="*/ 136727 w 205030"/>
                  <a:gd name="csY22" fmla="*/ 176272 h 221831"/>
                  <a:gd name="csX23" fmla="*/ 68938 w 205030"/>
                  <a:gd name="csY23" fmla="*/ 176272 h 221831"/>
                  <a:gd name="csX24" fmla="*/ 45784 w 205030"/>
                  <a:gd name="csY24" fmla="*/ 149439 h 221831"/>
                  <a:gd name="csX25" fmla="*/ 45784 w 205030"/>
                  <a:gd name="csY25" fmla="*/ 72257 h 221831"/>
                  <a:gd name="csX26" fmla="*/ 68938 w 205030"/>
                  <a:gd name="csY26" fmla="*/ 45425 h 221831"/>
                  <a:gd name="csX27" fmla="*/ 102799 w 205030"/>
                  <a:gd name="csY27" fmla="*/ 35703 h 221831"/>
                  <a:gd name="csX28" fmla="*/ 136661 w 205030"/>
                  <a:gd name="csY28" fmla="*/ 45654 h 221831"/>
                  <a:gd name="csX29" fmla="*/ 159815 w 205030"/>
                  <a:gd name="csY29" fmla="*/ 72652 h 221831"/>
                  <a:gd name="csX30" fmla="*/ 168125 w 205030"/>
                  <a:gd name="csY30" fmla="*/ 110815 h 221831"/>
                  <a:gd name="csX31" fmla="*/ 159848 w 205030"/>
                  <a:gd name="csY31" fmla="*/ 149406 h 221831"/>
                  <a:gd name="csX32" fmla="*/ 159848 w 205030"/>
                  <a:gd name="csY32" fmla="*/ 149406 h 2218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</a:cxnLst>
                <a:rect l="l" t="t" r="r" b="b"/>
                <a:pathLst>
                  <a:path w="205030" h="221831">
                    <a:moveTo>
                      <a:pt x="185597" y="2006"/>
                    </a:moveTo>
                    <a:cubicBezTo>
                      <a:pt x="180375" y="1809"/>
                      <a:pt x="175350" y="3911"/>
                      <a:pt x="171803" y="7720"/>
                    </a:cubicBezTo>
                    <a:cubicBezTo>
                      <a:pt x="168256" y="11596"/>
                      <a:pt x="166351" y="16687"/>
                      <a:pt x="166515" y="21942"/>
                    </a:cubicBezTo>
                    <a:lnTo>
                      <a:pt x="166515" y="31663"/>
                    </a:lnTo>
                    <a:cubicBezTo>
                      <a:pt x="158567" y="21942"/>
                      <a:pt x="148484" y="14158"/>
                      <a:pt x="137088" y="8936"/>
                    </a:cubicBezTo>
                    <a:cubicBezTo>
                      <a:pt x="124607" y="2958"/>
                      <a:pt x="110945" y="-96"/>
                      <a:pt x="97118" y="2"/>
                    </a:cubicBezTo>
                    <a:cubicBezTo>
                      <a:pt x="60990" y="199"/>
                      <a:pt x="28180" y="21121"/>
                      <a:pt x="12809" y="53832"/>
                    </a:cubicBezTo>
                    <a:cubicBezTo>
                      <a:pt x="-4270" y="89960"/>
                      <a:pt x="-4270" y="131835"/>
                      <a:pt x="12809" y="167963"/>
                    </a:cubicBezTo>
                    <a:cubicBezTo>
                      <a:pt x="20691" y="184154"/>
                      <a:pt x="32909" y="197883"/>
                      <a:pt x="48115" y="207539"/>
                    </a:cubicBezTo>
                    <a:cubicBezTo>
                      <a:pt x="63125" y="217030"/>
                      <a:pt x="80565" y="221957"/>
                      <a:pt x="98300" y="221760"/>
                    </a:cubicBezTo>
                    <a:cubicBezTo>
                      <a:pt x="112127" y="222384"/>
                      <a:pt x="125855" y="218935"/>
                      <a:pt x="137712" y="211808"/>
                    </a:cubicBezTo>
                    <a:cubicBezTo>
                      <a:pt x="148977" y="205962"/>
                      <a:pt x="158797" y="197719"/>
                      <a:pt x="166515" y="187669"/>
                    </a:cubicBezTo>
                    <a:lnTo>
                      <a:pt x="166515" y="198211"/>
                    </a:lnTo>
                    <a:cubicBezTo>
                      <a:pt x="166318" y="203401"/>
                      <a:pt x="168256" y="208458"/>
                      <a:pt x="171803" y="212235"/>
                    </a:cubicBezTo>
                    <a:cubicBezTo>
                      <a:pt x="175449" y="215914"/>
                      <a:pt x="180441" y="217884"/>
                      <a:pt x="185597" y="217654"/>
                    </a:cubicBezTo>
                    <a:cubicBezTo>
                      <a:pt x="190852" y="217819"/>
                      <a:pt x="195943" y="215750"/>
                      <a:pt x="199588" y="211940"/>
                    </a:cubicBezTo>
                    <a:cubicBezTo>
                      <a:pt x="203168" y="208261"/>
                      <a:pt x="205139" y="203269"/>
                      <a:pt x="205008" y="198146"/>
                    </a:cubicBezTo>
                    <a:lnTo>
                      <a:pt x="205008" y="21942"/>
                    </a:lnTo>
                    <a:cubicBezTo>
                      <a:pt x="205270" y="16588"/>
                      <a:pt x="203300" y="11399"/>
                      <a:pt x="199588" y="7523"/>
                    </a:cubicBezTo>
                    <a:cubicBezTo>
                      <a:pt x="195877" y="3878"/>
                      <a:pt x="190786" y="1907"/>
                      <a:pt x="185597" y="2104"/>
                    </a:cubicBezTo>
                    <a:lnTo>
                      <a:pt x="185597" y="2006"/>
                    </a:lnTo>
                    <a:close/>
                    <a:moveTo>
                      <a:pt x="159881" y="149439"/>
                    </a:moveTo>
                    <a:cubicBezTo>
                      <a:pt x="154757" y="160310"/>
                      <a:pt x="146744" y="169605"/>
                      <a:pt x="136727" y="176272"/>
                    </a:cubicBezTo>
                    <a:cubicBezTo>
                      <a:pt x="116002" y="189245"/>
                      <a:pt x="89662" y="189245"/>
                      <a:pt x="68938" y="176272"/>
                    </a:cubicBezTo>
                    <a:cubicBezTo>
                      <a:pt x="58921" y="169605"/>
                      <a:pt x="50907" y="160343"/>
                      <a:pt x="45784" y="149439"/>
                    </a:cubicBezTo>
                    <a:cubicBezTo>
                      <a:pt x="34683" y="124905"/>
                      <a:pt x="34683" y="96791"/>
                      <a:pt x="45784" y="72257"/>
                    </a:cubicBezTo>
                    <a:cubicBezTo>
                      <a:pt x="50907" y="61386"/>
                      <a:pt x="58921" y="52092"/>
                      <a:pt x="68938" y="45425"/>
                    </a:cubicBezTo>
                    <a:cubicBezTo>
                      <a:pt x="78988" y="38889"/>
                      <a:pt x="90779" y="35506"/>
                      <a:pt x="102799" y="35703"/>
                    </a:cubicBezTo>
                    <a:cubicBezTo>
                      <a:pt x="114820" y="35506"/>
                      <a:pt x="126644" y="38987"/>
                      <a:pt x="136661" y="45654"/>
                    </a:cubicBezTo>
                    <a:cubicBezTo>
                      <a:pt x="146645" y="52420"/>
                      <a:pt x="154659" y="61748"/>
                      <a:pt x="159815" y="72652"/>
                    </a:cubicBezTo>
                    <a:cubicBezTo>
                      <a:pt x="165497" y="84574"/>
                      <a:pt x="168322" y="97612"/>
                      <a:pt x="168125" y="110815"/>
                    </a:cubicBezTo>
                    <a:cubicBezTo>
                      <a:pt x="168354" y="124150"/>
                      <a:pt x="165530" y="137353"/>
                      <a:pt x="159848" y="149406"/>
                    </a:cubicBezTo>
                    <a:lnTo>
                      <a:pt x="159848" y="149406"/>
                    </a:ln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8DC00A5-4B17-94A8-9452-C298A5A06FFB}"/>
                  </a:ext>
                </a:extLst>
              </p:cNvPr>
              <p:cNvSpPr/>
              <p:nvPr/>
            </p:nvSpPr>
            <p:spPr>
              <a:xfrm>
                <a:off x="13035603" y="7347027"/>
                <a:ext cx="38438" cy="300650"/>
              </a:xfrm>
              <a:custGeom>
                <a:avLst/>
                <a:gdLst>
                  <a:gd name="csX0" fmla="*/ 19482 w 38438"/>
                  <a:gd name="csY0" fmla="*/ 34 h 300650"/>
                  <a:gd name="csX1" fmla="*/ 6 w 38438"/>
                  <a:gd name="csY1" fmla="*/ 19445 h 300650"/>
                  <a:gd name="csX2" fmla="*/ 6 w 38438"/>
                  <a:gd name="csY2" fmla="*/ 281140 h 300650"/>
                  <a:gd name="csX3" fmla="*/ 5425 w 38438"/>
                  <a:gd name="csY3" fmla="*/ 294934 h 300650"/>
                  <a:gd name="csX4" fmla="*/ 18957 w 38438"/>
                  <a:gd name="csY4" fmla="*/ 300649 h 300650"/>
                  <a:gd name="csX5" fmla="*/ 38433 w 38438"/>
                  <a:gd name="csY5" fmla="*/ 281271 h 300650"/>
                  <a:gd name="csX6" fmla="*/ 38433 w 38438"/>
                  <a:gd name="csY6" fmla="*/ 19510 h 300650"/>
                  <a:gd name="csX7" fmla="*/ 33014 w 38438"/>
                  <a:gd name="csY7" fmla="*/ 5716 h 300650"/>
                  <a:gd name="csX8" fmla="*/ 19449 w 38438"/>
                  <a:gd name="csY8" fmla="*/ 2 h 3006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38438" h="300650">
                    <a:moveTo>
                      <a:pt x="19482" y="34"/>
                    </a:moveTo>
                    <a:cubicBezTo>
                      <a:pt x="8742" y="34"/>
                      <a:pt x="39" y="8705"/>
                      <a:pt x="6" y="19445"/>
                    </a:cubicBezTo>
                    <a:lnTo>
                      <a:pt x="6" y="281140"/>
                    </a:lnTo>
                    <a:cubicBezTo>
                      <a:pt x="-125" y="286263"/>
                      <a:pt x="1845" y="291255"/>
                      <a:pt x="5425" y="294934"/>
                    </a:cubicBezTo>
                    <a:cubicBezTo>
                      <a:pt x="8939" y="298645"/>
                      <a:pt x="13866" y="300714"/>
                      <a:pt x="18957" y="300649"/>
                    </a:cubicBezTo>
                    <a:cubicBezTo>
                      <a:pt x="29696" y="300649"/>
                      <a:pt x="38400" y="292011"/>
                      <a:pt x="38433" y="281271"/>
                    </a:cubicBezTo>
                    <a:lnTo>
                      <a:pt x="38433" y="19510"/>
                    </a:lnTo>
                    <a:cubicBezTo>
                      <a:pt x="38564" y="14387"/>
                      <a:pt x="36593" y="9395"/>
                      <a:pt x="33014" y="5716"/>
                    </a:cubicBezTo>
                    <a:cubicBezTo>
                      <a:pt x="29500" y="2005"/>
                      <a:pt x="24573" y="-64"/>
                      <a:pt x="19449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3F5EBB-F465-EF02-7040-E378CA347988}"/>
                  </a:ext>
                </a:extLst>
              </p:cNvPr>
              <p:cNvSpPr/>
              <p:nvPr/>
            </p:nvSpPr>
            <p:spPr>
              <a:xfrm>
                <a:off x="13255745" y="7360522"/>
                <a:ext cx="229127" cy="291599"/>
              </a:xfrm>
              <a:custGeom>
                <a:avLst/>
                <a:gdLst>
                  <a:gd name="csX0" fmla="*/ 210045 w 229127"/>
                  <a:gd name="csY0" fmla="*/ 235950 h 291599"/>
                  <a:gd name="csX1" fmla="*/ 199502 w 229127"/>
                  <a:gd name="csY1" fmla="*/ 238413 h 291599"/>
                  <a:gd name="csX2" fmla="*/ 145048 w 229127"/>
                  <a:gd name="csY2" fmla="*/ 253061 h 291599"/>
                  <a:gd name="csX3" fmla="*/ 92236 w 229127"/>
                  <a:gd name="csY3" fmla="*/ 240253 h 291599"/>
                  <a:gd name="csX4" fmla="*/ 55254 w 229127"/>
                  <a:gd name="csY4" fmla="*/ 203041 h 291599"/>
                  <a:gd name="csX5" fmla="*/ 41887 w 229127"/>
                  <a:gd name="csY5" fmla="*/ 144942 h 291599"/>
                  <a:gd name="csX6" fmla="*/ 54860 w 229127"/>
                  <a:gd name="csY6" fmla="*/ 89502 h 291599"/>
                  <a:gd name="csX7" fmla="*/ 91218 w 229127"/>
                  <a:gd name="csY7" fmla="*/ 51929 h 291599"/>
                  <a:gd name="csX8" fmla="*/ 199534 w 229127"/>
                  <a:gd name="csY8" fmla="*/ 52783 h 291599"/>
                  <a:gd name="csX9" fmla="*/ 210504 w 229127"/>
                  <a:gd name="csY9" fmla="*/ 55641 h 291599"/>
                  <a:gd name="csX10" fmla="*/ 223904 w 229127"/>
                  <a:gd name="csY10" fmla="*/ 49138 h 291599"/>
                  <a:gd name="csX11" fmla="*/ 228798 w 229127"/>
                  <a:gd name="csY11" fmla="*/ 35738 h 291599"/>
                  <a:gd name="csX12" fmla="*/ 219044 w 229127"/>
                  <a:gd name="csY12" fmla="*/ 19480 h 291599"/>
                  <a:gd name="csX13" fmla="*/ 145113 w 229127"/>
                  <a:gd name="csY13" fmla="*/ 4 h 291599"/>
                  <a:gd name="csX14" fmla="*/ 70986 w 229127"/>
                  <a:gd name="csY14" fmla="*/ 18955 h 291599"/>
                  <a:gd name="csX15" fmla="*/ 18962 w 229127"/>
                  <a:gd name="csY15" fmla="*/ 70979 h 291599"/>
                  <a:gd name="csX16" fmla="*/ 12 w 229127"/>
                  <a:gd name="csY16" fmla="*/ 145106 h 291599"/>
                  <a:gd name="csX17" fmla="*/ 19718 w 229127"/>
                  <a:gd name="csY17" fmla="*/ 223076 h 291599"/>
                  <a:gd name="csX18" fmla="*/ 72530 w 229127"/>
                  <a:gd name="csY18" fmla="*/ 273851 h 291599"/>
                  <a:gd name="csX19" fmla="*/ 145048 w 229127"/>
                  <a:gd name="csY19" fmla="*/ 291324 h 291599"/>
                  <a:gd name="csX20" fmla="*/ 183835 w 229127"/>
                  <a:gd name="csY20" fmla="*/ 286036 h 291599"/>
                  <a:gd name="csX21" fmla="*/ 219372 w 229127"/>
                  <a:gd name="csY21" fmla="*/ 271815 h 291599"/>
                  <a:gd name="csX22" fmla="*/ 226499 w 229127"/>
                  <a:gd name="csY22" fmla="*/ 265049 h 291599"/>
                  <a:gd name="csX23" fmla="*/ 229126 w 229127"/>
                  <a:gd name="csY23" fmla="*/ 255919 h 291599"/>
                  <a:gd name="csX24" fmla="*/ 224233 w 229127"/>
                  <a:gd name="csY24" fmla="*/ 242946 h 291599"/>
                  <a:gd name="csX25" fmla="*/ 210012 w 229127"/>
                  <a:gd name="csY25" fmla="*/ 236049 h 291599"/>
                  <a:gd name="csX26" fmla="*/ 210012 w 229127"/>
                  <a:gd name="csY26" fmla="*/ 236049 h 29159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</a:cxnLst>
                <a:rect l="l" t="t" r="r" b="b"/>
                <a:pathLst>
                  <a:path w="229127" h="291599">
                    <a:moveTo>
                      <a:pt x="210045" y="235950"/>
                    </a:moveTo>
                    <a:cubicBezTo>
                      <a:pt x="206366" y="235917"/>
                      <a:pt x="202753" y="236738"/>
                      <a:pt x="199502" y="238413"/>
                    </a:cubicBezTo>
                    <a:cubicBezTo>
                      <a:pt x="183047" y="248234"/>
                      <a:pt x="164195" y="253291"/>
                      <a:pt x="145048" y="253061"/>
                    </a:cubicBezTo>
                    <a:cubicBezTo>
                      <a:pt x="126623" y="253390"/>
                      <a:pt x="108460" y="248989"/>
                      <a:pt x="92236" y="240253"/>
                    </a:cubicBezTo>
                    <a:cubicBezTo>
                      <a:pt x="76537" y="231746"/>
                      <a:pt x="63695" y="218806"/>
                      <a:pt x="55254" y="203041"/>
                    </a:cubicBezTo>
                    <a:cubicBezTo>
                      <a:pt x="45927" y="185142"/>
                      <a:pt x="41329" y="165140"/>
                      <a:pt x="41887" y="144942"/>
                    </a:cubicBezTo>
                    <a:cubicBezTo>
                      <a:pt x="41296" y="125663"/>
                      <a:pt x="45763" y="106548"/>
                      <a:pt x="54860" y="89502"/>
                    </a:cubicBezTo>
                    <a:cubicBezTo>
                      <a:pt x="63169" y="73770"/>
                      <a:pt x="75781" y="60731"/>
                      <a:pt x="91218" y="51929"/>
                    </a:cubicBezTo>
                    <a:cubicBezTo>
                      <a:pt x="125112" y="33767"/>
                      <a:pt x="165936" y="34096"/>
                      <a:pt x="199534" y="52783"/>
                    </a:cubicBezTo>
                    <a:cubicBezTo>
                      <a:pt x="202885" y="54655"/>
                      <a:pt x="206662" y="55641"/>
                      <a:pt x="210504" y="55641"/>
                    </a:cubicBezTo>
                    <a:cubicBezTo>
                      <a:pt x="215759" y="55838"/>
                      <a:pt x="220784" y="53407"/>
                      <a:pt x="223904" y="49138"/>
                    </a:cubicBezTo>
                    <a:cubicBezTo>
                      <a:pt x="227057" y="45394"/>
                      <a:pt x="228765" y="40631"/>
                      <a:pt x="228798" y="35738"/>
                    </a:cubicBezTo>
                    <a:cubicBezTo>
                      <a:pt x="229060" y="28874"/>
                      <a:pt x="225251" y="22502"/>
                      <a:pt x="219044" y="19480"/>
                    </a:cubicBezTo>
                    <a:cubicBezTo>
                      <a:pt x="196546" y="6639"/>
                      <a:pt x="171027" y="-94"/>
                      <a:pt x="145113" y="4"/>
                    </a:cubicBezTo>
                    <a:cubicBezTo>
                      <a:pt x="119167" y="-193"/>
                      <a:pt x="93648" y="6343"/>
                      <a:pt x="70986" y="18955"/>
                    </a:cubicBezTo>
                    <a:cubicBezTo>
                      <a:pt x="49244" y="31238"/>
                      <a:pt x="31246" y="49203"/>
                      <a:pt x="18962" y="70979"/>
                    </a:cubicBezTo>
                    <a:cubicBezTo>
                      <a:pt x="6219" y="93575"/>
                      <a:pt x="-317" y="119160"/>
                      <a:pt x="12" y="145106"/>
                    </a:cubicBezTo>
                    <a:cubicBezTo>
                      <a:pt x="-317" y="172366"/>
                      <a:pt x="6482" y="199231"/>
                      <a:pt x="19718" y="223076"/>
                    </a:cubicBezTo>
                    <a:cubicBezTo>
                      <a:pt x="32165" y="244654"/>
                      <a:pt x="50492" y="262258"/>
                      <a:pt x="72530" y="273851"/>
                    </a:cubicBezTo>
                    <a:cubicBezTo>
                      <a:pt x="94896" y="285576"/>
                      <a:pt x="119791" y="291587"/>
                      <a:pt x="145048" y="291324"/>
                    </a:cubicBezTo>
                    <a:cubicBezTo>
                      <a:pt x="158218" y="292342"/>
                      <a:pt x="171421" y="290536"/>
                      <a:pt x="183835" y="286036"/>
                    </a:cubicBezTo>
                    <a:cubicBezTo>
                      <a:pt x="196217" y="282817"/>
                      <a:pt x="208172" y="278022"/>
                      <a:pt x="219372" y="271815"/>
                    </a:cubicBezTo>
                    <a:cubicBezTo>
                      <a:pt x="222295" y="270206"/>
                      <a:pt x="224758" y="267874"/>
                      <a:pt x="226499" y="265049"/>
                    </a:cubicBezTo>
                    <a:cubicBezTo>
                      <a:pt x="228239" y="262323"/>
                      <a:pt x="229159" y="259170"/>
                      <a:pt x="229126" y="255919"/>
                    </a:cubicBezTo>
                    <a:cubicBezTo>
                      <a:pt x="229060" y="251157"/>
                      <a:pt x="227320" y="246559"/>
                      <a:pt x="224233" y="242946"/>
                    </a:cubicBezTo>
                    <a:cubicBezTo>
                      <a:pt x="220915" y="238446"/>
                      <a:pt x="215595" y="235884"/>
                      <a:pt x="210012" y="236049"/>
                    </a:cubicBezTo>
                    <a:lnTo>
                      <a:pt x="210012" y="236049"/>
                    </a:ln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99518BB-C029-B7AF-1E6C-7C898A57A0E6}"/>
                  </a:ext>
                </a:extLst>
              </p:cNvPr>
              <p:cNvSpPr/>
              <p:nvPr/>
            </p:nvSpPr>
            <p:spPr>
              <a:xfrm>
                <a:off x="13523020" y="7429908"/>
                <a:ext cx="214527" cy="221888"/>
              </a:xfrm>
              <a:custGeom>
                <a:avLst/>
                <a:gdLst>
                  <a:gd name="csX0" fmla="*/ 161473 w 214527"/>
                  <a:gd name="csY0" fmla="*/ 14238 h 221888"/>
                  <a:gd name="csX1" fmla="*/ 53025 w 214527"/>
                  <a:gd name="csY1" fmla="*/ 14238 h 221888"/>
                  <a:gd name="csX2" fmla="*/ 14204 w 214527"/>
                  <a:gd name="csY2" fmla="*/ 54044 h 221888"/>
                  <a:gd name="csX3" fmla="*/ 16 w 214527"/>
                  <a:gd name="csY3" fmla="*/ 111355 h 221888"/>
                  <a:gd name="csX4" fmla="*/ 14204 w 214527"/>
                  <a:gd name="csY4" fmla="*/ 168239 h 221888"/>
                  <a:gd name="csX5" fmla="*/ 53025 w 214527"/>
                  <a:gd name="csY5" fmla="*/ 207651 h 221888"/>
                  <a:gd name="csX6" fmla="*/ 161473 w 214527"/>
                  <a:gd name="csY6" fmla="*/ 207651 h 221888"/>
                  <a:gd name="csX7" fmla="*/ 200293 w 214527"/>
                  <a:gd name="csY7" fmla="*/ 168239 h 221888"/>
                  <a:gd name="csX8" fmla="*/ 214515 w 214527"/>
                  <a:gd name="csY8" fmla="*/ 111355 h 221888"/>
                  <a:gd name="csX9" fmla="*/ 200293 w 214527"/>
                  <a:gd name="csY9" fmla="*/ 54044 h 221888"/>
                  <a:gd name="csX10" fmla="*/ 161473 w 214527"/>
                  <a:gd name="csY10" fmla="*/ 14238 h 221888"/>
                  <a:gd name="csX11" fmla="*/ 166728 w 214527"/>
                  <a:gd name="csY11" fmla="*/ 149913 h 221888"/>
                  <a:gd name="csX12" fmla="*/ 141964 w 214527"/>
                  <a:gd name="csY12" fmla="*/ 176516 h 221888"/>
                  <a:gd name="csX13" fmla="*/ 72435 w 214527"/>
                  <a:gd name="csY13" fmla="*/ 176516 h 221888"/>
                  <a:gd name="csX14" fmla="*/ 47671 w 214527"/>
                  <a:gd name="csY14" fmla="*/ 149913 h 221888"/>
                  <a:gd name="csX15" fmla="*/ 38541 w 214527"/>
                  <a:gd name="csY15" fmla="*/ 111322 h 221888"/>
                  <a:gd name="csX16" fmla="*/ 47671 w 214527"/>
                  <a:gd name="csY16" fmla="*/ 72140 h 221888"/>
                  <a:gd name="csX17" fmla="*/ 72435 w 214527"/>
                  <a:gd name="csY17" fmla="*/ 45307 h 221888"/>
                  <a:gd name="csX18" fmla="*/ 141964 w 214527"/>
                  <a:gd name="csY18" fmla="*/ 45307 h 221888"/>
                  <a:gd name="csX19" fmla="*/ 166728 w 214527"/>
                  <a:gd name="csY19" fmla="*/ 72140 h 221888"/>
                  <a:gd name="csX20" fmla="*/ 175825 w 214527"/>
                  <a:gd name="csY20" fmla="*/ 111322 h 221888"/>
                  <a:gd name="csX21" fmla="*/ 166728 w 214527"/>
                  <a:gd name="csY21" fmla="*/ 149913 h 2218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</a:cxnLst>
                <a:rect l="l" t="t" r="r" b="b"/>
                <a:pathLst>
                  <a:path w="214527" h="221888">
                    <a:moveTo>
                      <a:pt x="161473" y="14238"/>
                    </a:moveTo>
                    <a:cubicBezTo>
                      <a:pt x="127809" y="-4746"/>
                      <a:pt x="86689" y="-4746"/>
                      <a:pt x="53025" y="14238"/>
                    </a:cubicBezTo>
                    <a:cubicBezTo>
                      <a:pt x="36669" y="23696"/>
                      <a:pt x="23236" y="37458"/>
                      <a:pt x="14204" y="54044"/>
                    </a:cubicBezTo>
                    <a:cubicBezTo>
                      <a:pt x="4614" y="71615"/>
                      <a:pt x="-280" y="91353"/>
                      <a:pt x="16" y="111355"/>
                    </a:cubicBezTo>
                    <a:cubicBezTo>
                      <a:pt x="-313" y="131225"/>
                      <a:pt x="4581" y="150833"/>
                      <a:pt x="14204" y="168239"/>
                    </a:cubicBezTo>
                    <a:cubicBezTo>
                      <a:pt x="23334" y="184661"/>
                      <a:pt x="36734" y="198291"/>
                      <a:pt x="53025" y="207651"/>
                    </a:cubicBezTo>
                    <a:cubicBezTo>
                      <a:pt x="86689" y="226635"/>
                      <a:pt x="127809" y="226635"/>
                      <a:pt x="161473" y="207651"/>
                    </a:cubicBezTo>
                    <a:cubicBezTo>
                      <a:pt x="177763" y="198291"/>
                      <a:pt x="191163" y="184661"/>
                      <a:pt x="200293" y="168239"/>
                    </a:cubicBezTo>
                    <a:cubicBezTo>
                      <a:pt x="209917" y="150865"/>
                      <a:pt x="214810" y="131258"/>
                      <a:pt x="214515" y="111355"/>
                    </a:cubicBezTo>
                    <a:cubicBezTo>
                      <a:pt x="214777" y="91353"/>
                      <a:pt x="209884" y="71615"/>
                      <a:pt x="200293" y="54044"/>
                    </a:cubicBezTo>
                    <a:cubicBezTo>
                      <a:pt x="191262" y="37458"/>
                      <a:pt x="177829" y="23664"/>
                      <a:pt x="161473" y="14238"/>
                    </a:cubicBezTo>
                    <a:close/>
                    <a:moveTo>
                      <a:pt x="166728" y="149913"/>
                    </a:moveTo>
                    <a:cubicBezTo>
                      <a:pt x="161046" y="160850"/>
                      <a:pt x="152474" y="170046"/>
                      <a:pt x="141964" y="176516"/>
                    </a:cubicBezTo>
                    <a:cubicBezTo>
                      <a:pt x="120550" y="189259"/>
                      <a:pt x="93882" y="189259"/>
                      <a:pt x="72435" y="176516"/>
                    </a:cubicBezTo>
                    <a:cubicBezTo>
                      <a:pt x="61925" y="170046"/>
                      <a:pt x="53353" y="160850"/>
                      <a:pt x="47671" y="149913"/>
                    </a:cubicBezTo>
                    <a:cubicBezTo>
                      <a:pt x="41431" y="138024"/>
                      <a:pt x="38311" y="124755"/>
                      <a:pt x="38541" y="111322"/>
                    </a:cubicBezTo>
                    <a:cubicBezTo>
                      <a:pt x="38344" y="97725"/>
                      <a:pt x="41464" y="84259"/>
                      <a:pt x="47671" y="72140"/>
                    </a:cubicBezTo>
                    <a:cubicBezTo>
                      <a:pt x="53320" y="61105"/>
                      <a:pt x="61860" y="51810"/>
                      <a:pt x="72435" y="45307"/>
                    </a:cubicBezTo>
                    <a:cubicBezTo>
                      <a:pt x="93849" y="32564"/>
                      <a:pt x="120518" y="32564"/>
                      <a:pt x="141964" y="45307"/>
                    </a:cubicBezTo>
                    <a:cubicBezTo>
                      <a:pt x="152507" y="51810"/>
                      <a:pt x="161079" y="61105"/>
                      <a:pt x="166728" y="72140"/>
                    </a:cubicBezTo>
                    <a:cubicBezTo>
                      <a:pt x="172968" y="84259"/>
                      <a:pt x="176088" y="97725"/>
                      <a:pt x="175825" y="111322"/>
                    </a:cubicBezTo>
                    <a:cubicBezTo>
                      <a:pt x="176121" y="124755"/>
                      <a:pt x="172968" y="138024"/>
                      <a:pt x="166728" y="1499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D024287-8D46-8C97-C13E-24DC16D53778}"/>
                  </a:ext>
                </a:extLst>
              </p:cNvPr>
              <p:cNvSpPr/>
              <p:nvPr/>
            </p:nvSpPr>
            <p:spPr>
              <a:xfrm>
                <a:off x="13792040" y="7429793"/>
                <a:ext cx="181604" cy="217801"/>
              </a:xfrm>
              <a:custGeom>
                <a:avLst/>
                <a:gdLst>
                  <a:gd name="csX0" fmla="*/ 108364 w 181604"/>
                  <a:gd name="csY0" fmla="*/ 99 h 217801"/>
                  <a:gd name="csX1" fmla="*/ 67966 w 181604"/>
                  <a:gd name="csY1" fmla="*/ 11265 h 217801"/>
                  <a:gd name="csX2" fmla="*/ 38506 w 181604"/>
                  <a:gd name="csY2" fmla="*/ 38657 h 217801"/>
                  <a:gd name="csX3" fmla="*/ 38506 w 181604"/>
                  <a:gd name="csY3" fmla="*/ 24468 h 217801"/>
                  <a:gd name="csX4" fmla="*/ 33087 w 181604"/>
                  <a:gd name="csY4" fmla="*/ 10674 h 217801"/>
                  <a:gd name="csX5" fmla="*/ 19063 w 181604"/>
                  <a:gd name="csY5" fmla="*/ 4959 h 217801"/>
                  <a:gd name="csX6" fmla="*/ 5433 w 181604"/>
                  <a:gd name="csY6" fmla="*/ 10674 h 217801"/>
                  <a:gd name="csX7" fmla="*/ 14 w 181604"/>
                  <a:gd name="csY7" fmla="*/ 24468 h 217801"/>
                  <a:gd name="csX8" fmla="*/ 14 w 181604"/>
                  <a:gd name="csY8" fmla="*/ 198340 h 217801"/>
                  <a:gd name="csX9" fmla="*/ 5335 w 181604"/>
                  <a:gd name="csY9" fmla="*/ 212364 h 217801"/>
                  <a:gd name="csX10" fmla="*/ 19129 w 181604"/>
                  <a:gd name="csY10" fmla="*/ 217784 h 217801"/>
                  <a:gd name="csX11" fmla="*/ 33153 w 181604"/>
                  <a:gd name="csY11" fmla="*/ 212069 h 217801"/>
                  <a:gd name="csX12" fmla="*/ 38572 w 181604"/>
                  <a:gd name="csY12" fmla="*/ 198275 h 217801"/>
                  <a:gd name="csX13" fmla="*/ 38572 w 181604"/>
                  <a:gd name="csY13" fmla="*/ 88151 h 217801"/>
                  <a:gd name="csX14" fmla="*/ 46093 w 181604"/>
                  <a:gd name="csY14" fmla="*/ 61942 h 217801"/>
                  <a:gd name="csX15" fmla="*/ 66817 w 181604"/>
                  <a:gd name="csY15" fmla="*/ 42860 h 217801"/>
                  <a:gd name="csX16" fmla="*/ 96244 w 181604"/>
                  <a:gd name="csY16" fmla="*/ 35733 h 217801"/>
                  <a:gd name="csX17" fmla="*/ 132044 w 181604"/>
                  <a:gd name="csY17" fmla="*/ 49955 h 217801"/>
                  <a:gd name="csX18" fmla="*/ 143046 w 181604"/>
                  <a:gd name="csY18" fmla="*/ 88118 h 217801"/>
                  <a:gd name="csX19" fmla="*/ 143046 w 181604"/>
                  <a:gd name="csY19" fmla="*/ 198242 h 217801"/>
                  <a:gd name="csX20" fmla="*/ 148465 w 181604"/>
                  <a:gd name="csY20" fmla="*/ 212036 h 217801"/>
                  <a:gd name="csX21" fmla="*/ 162095 w 181604"/>
                  <a:gd name="csY21" fmla="*/ 217751 h 217801"/>
                  <a:gd name="csX22" fmla="*/ 181604 w 181604"/>
                  <a:gd name="csY22" fmla="*/ 199030 h 217801"/>
                  <a:gd name="csX23" fmla="*/ 181604 w 181604"/>
                  <a:gd name="csY23" fmla="*/ 198242 h 217801"/>
                  <a:gd name="csX24" fmla="*/ 181604 w 181604"/>
                  <a:gd name="csY24" fmla="*/ 87724 h 217801"/>
                  <a:gd name="csX25" fmla="*/ 108495 w 181604"/>
                  <a:gd name="csY25" fmla="*/ 0 h 217801"/>
                  <a:gd name="csX26" fmla="*/ 108429 w 181604"/>
                  <a:gd name="csY26" fmla="*/ 66 h 2178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</a:cxnLst>
                <a:rect l="l" t="t" r="r" b="b"/>
                <a:pathLst>
                  <a:path w="181604" h="217801">
                    <a:moveTo>
                      <a:pt x="108364" y="99"/>
                    </a:moveTo>
                    <a:cubicBezTo>
                      <a:pt x="94143" y="99"/>
                      <a:pt x="80152" y="3941"/>
                      <a:pt x="67966" y="11265"/>
                    </a:cubicBezTo>
                    <a:cubicBezTo>
                      <a:pt x="56143" y="17965"/>
                      <a:pt x="46060" y="27358"/>
                      <a:pt x="38506" y="38657"/>
                    </a:cubicBezTo>
                    <a:lnTo>
                      <a:pt x="38506" y="24468"/>
                    </a:lnTo>
                    <a:cubicBezTo>
                      <a:pt x="38638" y="19312"/>
                      <a:pt x="36667" y="14353"/>
                      <a:pt x="33087" y="10674"/>
                    </a:cubicBezTo>
                    <a:cubicBezTo>
                      <a:pt x="29441" y="6897"/>
                      <a:pt x="24351" y="4828"/>
                      <a:pt x="19063" y="4959"/>
                    </a:cubicBezTo>
                    <a:cubicBezTo>
                      <a:pt x="13907" y="4795"/>
                      <a:pt x="8947" y="6864"/>
                      <a:pt x="5433" y="10674"/>
                    </a:cubicBezTo>
                    <a:cubicBezTo>
                      <a:pt x="1853" y="14353"/>
                      <a:pt x="-85" y="19345"/>
                      <a:pt x="14" y="24468"/>
                    </a:cubicBezTo>
                    <a:lnTo>
                      <a:pt x="14" y="198340"/>
                    </a:lnTo>
                    <a:cubicBezTo>
                      <a:pt x="-183" y="203530"/>
                      <a:pt x="1722" y="208587"/>
                      <a:pt x="5335" y="212364"/>
                    </a:cubicBezTo>
                    <a:cubicBezTo>
                      <a:pt x="8947" y="216043"/>
                      <a:pt x="13972" y="218013"/>
                      <a:pt x="19129" y="217784"/>
                    </a:cubicBezTo>
                    <a:cubicBezTo>
                      <a:pt x="24384" y="217948"/>
                      <a:pt x="29474" y="215879"/>
                      <a:pt x="33153" y="212069"/>
                    </a:cubicBezTo>
                    <a:cubicBezTo>
                      <a:pt x="36732" y="208390"/>
                      <a:pt x="38670" y="203431"/>
                      <a:pt x="38572" y="198275"/>
                    </a:cubicBezTo>
                    <a:lnTo>
                      <a:pt x="38572" y="88151"/>
                    </a:lnTo>
                    <a:cubicBezTo>
                      <a:pt x="38506" y="78889"/>
                      <a:pt x="41134" y="69792"/>
                      <a:pt x="46093" y="61942"/>
                    </a:cubicBezTo>
                    <a:cubicBezTo>
                      <a:pt x="51216" y="53863"/>
                      <a:pt x="58376" y="47294"/>
                      <a:pt x="66817" y="42860"/>
                    </a:cubicBezTo>
                    <a:cubicBezTo>
                      <a:pt x="75882" y="38065"/>
                      <a:pt x="85997" y="35602"/>
                      <a:pt x="96244" y="35733"/>
                    </a:cubicBezTo>
                    <a:cubicBezTo>
                      <a:pt x="109776" y="34485"/>
                      <a:pt x="123045" y="39773"/>
                      <a:pt x="132044" y="49955"/>
                    </a:cubicBezTo>
                    <a:cubicBezTo>
                      <a:pt x="139860" y="61088"/>
                      <a:pt x="143736" y="74521"/>
                      <a:pt x="143046" y="88118"/>
                    </a:cubicBezTo>
                    <a:lnTo>
                      <a:pt x="143046" y="198242"/>
                    </a:lnTo>
                    <a:cubicBezTo>
                      <a:pt x="142915" y="203365"/>
                      <a:pt x="144885" y="208358"/>
                      <a:pt x="148465" y="212036"/>
                    </a:cubicBezTo>
                    <a:cubicBezTo>
                      <a:pt x="151980" y="215780"/>
                      <a:pt x="156939" y="217849"/>
                      <a:pt x="162095" y="217751"/>
                    </a:cubicBezTo>
                    <a:cubicBezTo>
                      <a:pt x="172638" y="217981"/>
                      <a:pt x="181374" y="209606"/>
                      <a:pt x="181604" y="199030"/>
                    </a:cubicBezTo>
                    <a:cubicBezTo>
                      <a:pt x="181604" y="198767"/>
                      <a:pt x="181604" y="198505"/>
                      <a:pt x="181604" y="198242"/>
                    </a:cubicBezTo>
                    <a:lnTo>
                      <a:pt x="181604" y="87724"/>
                    </a:lnTo>
                    <a:cubicBezTo>
                      <a:pt x="181604" y="29231"/>
                      <a:pt x="157234" y="-33"/>
                      <a:pt x="108495" y="0"/>
                    </a:cubicBezTo>
                    <a:lnTo>
                      <a:pt x="108429" y="66"/>
                    </a:ln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14FACA6-DC3D-CE2C-296F-85187439AEC3}"/>
                  </a:ext>
                </a:extLst>
              </p:cNvPr>
              <p:cNvSpPr/>
              <p:nvPr/>
            </p:nvSpPr>
            <p:spPr>
              <a:xfrm>
                <a:off x="14040959" y="7429826"/>
                <a:ext cx="181537" cy="217764"/>
              </a:xfrm>
              <a:custGeom>
                <a:avLst/>
                <a:gdLst>
                  <a:gd name="csX0" fmla="*/ 108495 w 181537"/>
                  <a:gd name="csY0" fmla="*/ 66 h 217764"/>
                  <a:gd name="csX1" fmla="*/ 68065 w 181537"/>
                  <a:gd name="csY1" fmla="*/ 11232 h 217764"/>
                  <a:gd name="csX2" fmla="*/ 38605 w 181537"/>
                  <a:gd name="csY2" fmla="*/ 38624 h 217764"/>
                  <a:gd name="csX3" fmla="*/ 38605 w 181537"/>
                  <a:gd name="csY3" fmla="*/ 24435 h 217764"/>
                  <a:gd name="csX4" fmla="*/ 33185 w 181537"/>
                  <a:gd name="csY4" fmla="*/ 10641 h 217764"/>
                  <a:gd name="csX5" fmla="*/ 19161 w 181537"/>
                  <a:gd name="csY5" fmla="*/ 4927 h 217764"/>
                  <a:gd name="csX6" fmla="*/ 5531 w 181537"/>
                  <a:gd name="csY6" fmla="*/ 10641 h 217764"/>
                  <a:gd name="csX7" fmla="*/ 14 w 181537"/>
                  <a:gd name="csY7" fmla="*/ 24435 h 217764"/>
                  <a:gd name="csX8" fmla="*/ 14 w 181537"/>
                  <a:gd name="csY8" fmla="*/ 198307 h 217764"/>
                  <a:gd name="csX9" fmla="*/ 5301 w 181537"/>
                  <a:gd name="csY9" fmla="*/ 212332 h 217764"/>
                  <a:gd name="csX10" fmla="*/ 19095 w 181537"/>
                  <a:gd name="csY10" fmla="*/ 217751 h 217764"/>
                  <a:gd name="csX11" fmla="*/ 33120 w 181537"/>
                  <a:gd name="csY11" fmla="*/ 212036 h 217764"/>
                  <a:gd name="csX12" fmla="*/ 38539 w 181537"/>
                  <a:gd name="csY12" fmla="*/ 198242 h 217764"/>
                  <a:gd name="csX13" fmla="*/ 38539 w 181537"/>
                  <a:gd name="csY13" fmla="*/ 88118 h 217764"/>
                  <a:gd name="csX14" fmla="*/ 46092 w 181537"/>
                  <a:gd name="csY14" fmla="*/ 61910 h 217764"/>
                  <a:gd name="csX15" fmla="*/ 66784 w 181537"/>
                  <a:gd name="csY15" fmla="*/ 42828 h 217764"/>
                  <a:gd name="csX16" fmla="*/ 96211 w 181537"/>
                  <a:gd name="csY16" fmla="*/ 35701 h 217764"/>
                  <a:gd name="csX17" fmla="*/ 132011 w 181537"/>
                  <a:gd name="csY17" fmla="*/ 49922 h 217764"/>
                  <a:gd name="csX18" fmla="*/ 142980 w 181537"/>
                  <a:gd name="csY18" fmla="*/ 88086 h 217764"/>
                  <a:gd name="csX19" fmla="*/ 142980 w 181537"/>
                  <a:gd name="csY19" fmla="*/ 198209 h 217764"/>
                  <a:gd name="csX20" fmla="*/ 148399 w 181537"/>
                  <a:gd name="csY20" fmla="*/ 212003 h 217764"/>
                  <a:gd name="csX21" fmla="*/ 162029 w 181537"/>
                  <a:gd name="csY21" fmla="*/ 217718 h 217764"/>
                  <a:gd name="csX22" fmla="*/ 181538 w 181537"/>
                  <a:gd name="csY22" fmla="*/ 198997 h 217764"/>
                  <a:gd name="csX23" fmla="*/ 181538 w 181537"/>
                  <a:gd name="csY23" fmla="*/ 198242 h 217764"/>
                  <a:gd name="csX24" fmla="*/ 181538 w 181537"/>
                  <a:gd name="csY24" fmla="*/ 87724 h 217764"/>
                  <a:gd name="csX25" fmla="*/ 108429 w 181537"/>
                  <a:gd name="csY25" fmla="*/ 0 h 217764"/>
                  <a:gd name="csX26" fmla="*/ 108495 w 181537"/>
                  <a:gd name="csY26" fmla="*/ 66 h 21776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</a:cxnLst>
                <a:rect l="l" t="t" r="r" b="b"/>
                <a:pathLst>
                  <a:path w="181537" h="217764">
                    <a:moveTo>
                      <a:pt x="108495" y="66"/>
                    </a:moveTo>
                    <a:cubicBezTo>
                      <a:pt x="94241" y="66"/>
                      <a:pt x="80282" y="3908"/>
                      <a:pt x="68065" y="11232"/>
                    </a:cubicBezTo>
                    <a:cubicBezTo>
                      <a:pt x="56241" y="17932"/>
                      <a:pt x="46158" y="27326"/>
                      <a:pt x="38605" y="38624"/>
                    </a:cubicBezTo>
                    <a:lnTo>
                      <a:pt x="38605" y="24435"/>
                    </a:lnTo>
                    <a:cubicBezTo>
                      <a:pt x="38736" y="19279"/>
                      <a:pt x="36798" y="14320"/>
                      <a:pt x="33185" y="10641"/>
                    </a:cubicBezTo>
                    <a:cubicBezTo>
                      <a:pt x="29540" y="6831"/>
                      <a:pt x="24449" y="4762"/>
                      <a:pt x="19161" y="4927"/>
                    </a:cubicBezTo>
                    <a:cubicBezTo>
                      <a:pt x="14005" y="4762"/>
                      <a:pt x="9046" y="6831"/>
                      <a:pt x="5531" y="10641"/>
                    </a:cubicBezTo>
                    <a:cubicBezTo>
                      <a:pt x="1918" y="14320"/>
                      <a:pt x="-85" y="19279"/>
                      <a:pt x="14" y="24435"/>
                    </a:cubicBezTo>
                    <a:lnTo>
                      <a:pt x="14" y="198307"/>
                    </a:lnTo>
                    <a:cubicBezTo>
                      <a:pt x="-184" y="203497"/>
                      <a:pt x="1754" y="208555"/>
                      <a:pt x="5301" y="212332"/>
                    </a:cubicBezTo>
                    <a:cubicBezTo>
                      <a:pt x="8947" y="216010"/>
                      <a:pt x="13939" y="217948"/>
                      <a:pt x="19095" y="217751"/>
                    </a:cubicBezTo>
                    <a:cubicBezTo>
                      <a:pt x="24350" y="217915"/>
                      <a:pt x="29441" y="215846"/>
                      <a:pt x="33120" y="212036"/>
                    </a:cubicBezTo>
                    <a:cubicBezTo>
                      <a:pt x="36699" y="208358"/>
                      <a:pt x="38670" y="203398"/>
                      <a:pt x="38539" y="198242"/>
                    </a:cubicBezTo>
                    <a:lnTo>
                      <a:pt x="38539" y="88118"/>
                    </a:lnTo>
                    <a:cubicBezTo>
                      <a:pt x="38473" y="78824"/>
                      <a:pt x="41100" y="69726"/>
                      <a:pt x="46092" y="61910"/>
                    </a:cubicBezTo>
                    <a:cubicBezTo>
                      <a:pt x="51183" y="53830"/>
                      <a:pt x="58343" y="47261"/>
                      <a:pt x="66784" y="42828"/>
                    </a:cubicBezTo>
                    <a:cubicBezTo>
                      <a:pt x="75849" y="38033"/>
                      <a:pt x="85964" y="35569"/>
                      <a:pt x="96211" y="35701"/>
                    </a:cubicBezTo>
                    <a:cubicBezTo>
                      <a:pt x="109743" y="34453"/>
                      <a:pt x="123044" y="39740"/>
                      <a:pt x="132011" y="49922"/>
                    </a:cubicBezTo>
                    <a:cubicBezTo>
                      <a:pt x="139827" y="61056"/>
                      <a:pt x="143703" y="74488"/>
                      <a:pt x="142980" y="88086"/>
                    </a:cubicBezTo>
                    <a:lnTo>
                      <a:pt x="142980" y="198209"/>
                    </a:lnTo>
                    <a:cubicBezTo>
                      <a:pt x="142882" y="203333"/>
                      <a:pt x="144819" y="208292"/>
                      <a:pt x="148399" y="212003"/>
                    </a:cubicBezTo>
                    <a:cubicBezTo>
                      <a:pt x="151914" y="215747"/>
                      <a:pt x="156873" y="217816"/>
                      <a:pt x="162029" y="217718"/>
                    </a:cubicBezTo>
                    <a:cubicBezTo>
                      <a:pt x="172572" y="217948"/>
                      <a:pt x="181308" y="209540"/>
                      <a:pt x="181538" y="198997"/>
                    </a:cubicBezTo>
                    <a:cubicBezTo>
                      <a:pt x="181538" y="198734"/>
                      <a:pt x="181538" y="198472"/>
                      <a:pt x="181538" y="198242"/>
                    </a:cubicBezTo>
                    <a:lnTo>
                      <a:pt x="181538" y="87724"/>
                    </a:lnTo>
                    <a:cubicBezTo>
                      <a:pt x="181538" y="29231"/>
                      <a:pt x="157169" y="-33"/>
                      <a:pt x="108429" y="0"/>
                    </a:cubicBezTo>
                    <a:lnTo>
                      <a:pt x="108495" y="66"/>
                    </a:ln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2F82F45-41F9-CA76-9E5C-33872225B423}"/>
                  </a:ext>
                </a:extLst>
              </p:cNvPr>
              <p:cNvSpPr/>
              <p:nvPr/>
            </p:nvSpPr>
            <p:spPr>
              <a:xfrm>
                <a:off x="14276940" y="7429936"/>
                <a:ext cx="199829" cy="221906"/>
              </a:xfrm>
              <a:custGeom>
                <a:avLst/>
                <a:gdLst>
                  <a:gd name="csX0" fmla="*/ 149120 w 199829"/>
                  <a:gd name="csY0" fmla="*/ 13389 h 221906"/>
                  <a:gd name="csX1" fmla="*/ 51017 w 199829"/>
                  <a:gd name="csY1" fmla="*/ 13783 h 221906"/>
                  <a:gd name="csX2" fmla="*/ 14069 w 199829"/>
                  <a:gd name="csY2" fmla="*/ 53359 h 221906"/>
                  <a:gd name="csX3" fmla="*/ 45 w 199829"/>
                  <a:gd name="csY3" fmla="*/ 113298 h 221906"/>
                  <a:gd name="csX4" fmla="*/ 13674 w 199829"/>
                  <a:gd name="csY4" fmla="*/ 169361 h 221906"/>
                  <a:gd name="csX5" fmla="*/ 52233 w 199829"/>
                  <a:gd name="csY5" fmla="*/ 207952 h 221906"/>
                  <a:gd name="csX6" fmla="*/ 110102 w 199829"/>
                  <a:gd name="csY6" fmla="*/ 221746 h 221906"/>
                  <a:gd name="csX7" fmla="*/ 149908 w 199829"/>
                  <a:gd name="csY7" fmla="*/ 213634 h 221906"/>
                  <a:gd name="csX8" fmla="*/ 181208 w 199829"/>
                  <a:gd name="csY8" fmla="*/ 193731 h 221906"/>
                  <a:gd name="csX9" fmla="*/ 189320 w 199829"/>
                  <a:gd name="csY9" fmla="*/ 178294 h 221906"/>
                  <a:gd name="csX10" fmla="*/ 184656 w 199829"/>
                  <a:gd name="csY10" fmla="*/ 166898 h 221906"/>
                  <a:gd name="csX11" fmla="*/ 173095 w 199829"/>
                  <a:gd name="csY11" fmla="*/ 162004 h 221906"/>
                  <a:gd name="csX12" fmla="*/ 161272 w 199829"/>
                  <a:gd name="csY12" fmla="*/ 165650 h 221906"/>
                  <a:gd name="csX13" fmla="*/ 139759 w 199829"/>
                  <a:gd name="csY13" fmla="*/ 180298 h 221906"/>
                  <a:gd name="csX14" fmla="*/ 108099 w 199829"/>
                  <a:gd name="csY14" fmla="*/ 186013 h 221906"/>
                  <a:gd name="csX15" fmla="*/ 59951 w 199829"/>
                  <a:gd name="csY15" fmla="*/ 168113 h 221906"/>
                  <a:gd name="csX16" fmla="*/ 37387 w 199829"/>
                  <a:gd name="csY16" fmla="*/ 120589 h 221906"/>
                  <a:gd name="csX17" fmla="*/ 180387 w 199829"/>
                  <a:gd name="csY17" fmla="*/ 120589 h 221906"/>
                  <a:gd name="csX18" fmla="*/ 193721 w 199829"/>
                  <a:gd name="csY18" fmla="*/ 115498 h 221906"/>
                  <a:gd name="csX19" fmla="*/ 199830 w 199829"/>
                  <a:gd name="csY19" fmla="*/ 103083 h 221906"/>
                  <a:gd name="csX20" fmla="*/ 185609 w 199829"/>
                  <a:gd name="csY20" fmla="*/ 50271 h 221906"/>
                  <a:gd name="csX21" fmla="*/ 149054 w 199829"/>
                  <a:gd name="csY21" fmla="*/ 13290 h 221906"/>
                  <a:gd name="csX22" fmla="*/ 149054 w 199829"/>
                  <a:gd name="csY22" fmla="*/ 13356 h 221906"/>
                  <a:gd name="csX23" fmla="*/ 158874 w 199829"/>
                  <a:gd name="csY23" fmla="*/ 88140 h 221906"/>
                  <a:gd name="csX24" fmla="*/ 39029 w 199829"/>
                  <a:gd name="csY24" fmla="*/ 88140 h 221906"/>
                  <a:gd name="csX25" fmla="*/ 100348 w 199829"/>
                  <a:gd name="csY25" fmla="*/ 35755 h 221906"/>
                  <a:gd name="csX26" fmla="*/ 139563 w 199829"/>
                  <a:gd name="csY26" fmla="*/ 49549 h 221906"/>
                  <a:gd name="csX27" fmla="*/ 158874 w 199829"/>
                  <a:gd name="csY27" fmla="*/ 84888 h 221906"/>
                  <a:gd name="csX28" fmla="*/ 158874 w 199829"/>
                  <a:gd name="csY28" fmla="*/ 88140 h 221906"/>
                  <a:gd name="csX29" fmla="*/ 158874 w 199829"/>
                  <a:gd name="csY29" fmla="*/ 88140 h 2219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</a:cxnLst>
                <a:rect l="l" t="t" r="r" b="b"/>
                <a:pathLst>
                  <a:path w="199829" h="221906">
                    <a:moveTo>
                      <a:pt x="149120" y="13389"/>
                    </a:moveTo>
                    <a:cubicBezTo>
                      <a:pt x="118871" y="-4610"/>
                      <a:pt x="81134" y="-4445"/>
                      <a:pt x="51017" y="13783"/>
                    </a:cubicBezTo>
                    <a:cubicBezTo>
                      <a:pt x="35351" y="23406"/>
                      <a:pt x="22575" y="37069"/>
                      <a:pt x="14069" y="53359"/>
                    </a:cubicBezTo>
                    <a:cubicBezTo>
                      <a:pt x="4413" y="71850"/>
                      <a:pt x="-382" y="92442"/>
                      <a:pt x="45" y="113298"/>
                    </a:cubicBezTo>
                    <a:cubicBezTo>
                      <a:pt x="-514" y="132872"/>
                      <a:pt x="4183" y="152217"/>
                      <a:pt x="13674" y="169361"/>
                    </a:cubicBezTo>
                    <a:cubicBezTo>
                      <a:pt x="22542" y="185684"/>
                      <a:pt x="35942" y="199084"/>
                      <a:pt x="52233" y="207952"/>
                    </a:cubicBezTo>
                    <a:cubicBezTo>
                      <a:pt x="70033" y="217444"/>
                      <a:pt x="89937" y="222173"/>
                      <a:pt x="110102" y="221746"/>
                    </a:cubicBezTo>
                    <a:cubicBezTo>
                      <a:pt x="123863" y="222633"/>
                      <a:pt x="137625" y="219841"/>
                      <a:pt x="149908" y="213634"/>
                    </a:cubicBezTo>
                    <a:cubicBezTo>
                      <a:pt x="161535" y="209101"/>
                      <a:pt x="172143" y="202336"/>
                      <a:pt x="181208" y="193731"/>
                    </a:cubicBezTo>
                    <a:cubicBezTo>
                      <a:pt x="186134" y="190085"/>
                      <a:pt x="189123" y="184403"/>
                      <a:pt x="189320" y="178294"/>
                    </a:cubicBezTo>
                    <a:cubicBezTo>
                      <a:pt x="189616" y="173992"/>
                      <a:pt x="187908" y="169755"/>
                      <a:pt x="184656" y="166898"/>
                    </a:cubicBezTo>
                    <a:cubicBezTo>
                      <a:pt x="181667" y="163712"/>
                      <a:pt x="177464" y="161939"/>
                      <a:pt x="173095" y="162004"/>
                    </a:cubicBezTo>
                    <a:cubicBezTo>
                      <a:pt x="168891" y="162004"/>
                      <a:pt x="164753" y="163285"/>
                      <a:pt x="161272" y="165650"/>
                    </a:cubicBezTo>
                    <a:cubicBezTo>
                      <a:pt x="154966" y="171693"/>
                      <a:pt x="147675" y="176652"/>
                      <a:pt x="139759" y="180298"/>
                    </a:cubicBezTo>
                    <a:cubicBezTo>
                      <a:pt x="129742" y="184436"/>
                      <a:pt x="118937" y="186407"/>
                      <a:pt x="108099" y="186013"/>
                    </a:cubicBezTo>
                    <a:cubicBezTo>
                      <a:pt x="90331" y="186472"/>
                      <a:pt x="73088" y="180068"/>
                      <a:pt x="59951" y="168113"/>
                    </a:cubicBezTo>
                    <a:cubicBezTo>
                      <a:pt x="46616" y="155764"/>
                      <a:pt x="38537" y="138751"/>
                      <a:pt x="37387" y="120589"/>
                    </a:cubicBezTo>
                    <a:lnTo>
                      <a:pt x="180387" y="120589"/>
                    </a:lnTo>
                    <a:cubicBezTo>
                      <a:pt x="185313" y="120655"/>
                      <a:pt x="190108" y="118848"/>
                      <a:pt x="193721" y="115498"/>
                    </a:cubicBezTo>
                    <a:cubicBezTo>
                      <a:pt x="197399" y="112378"/>
                      <a:pt x="199600" y="107879"/>
                      <a:pt x="199830" y="103083"/>
                    </a:cubicBezTo>
                    <a:cubicBezTo>
                      <a:pt x="199830" y="84527"/>
                      <a:pt x="194903" y="66332"/>
                      <a:pt x="185609" y="50271"/>
                    </a:cubicBezTo>
                    <a:cubicBezTo>
                      <a:pt x="176807" y="34999"/>
                      <a:pt x="164228" y="22256"/>
                      <a:pt x="149054" y="13290"/>
                    </a:cubicBezTo>
                    <a:lnTo>
                      <a:pt x="149054" y="13356"/>
                    </a:lnTo>
                    <a:close/>
                    <a:moveTo>
                      <a:pt x="158874" y="88140"/>
                    </a:moveTo>
                    <a:lnTo>
                      <a:pt x="39029" y="88140"/>
                    </a:lnTo>
                    <a:cubicBezTo>
                      <a:pt x="42544" y="57267"/>
                      <a:pt x="69311" y="34375"/>
                      <a:pt x="100348" y="35755"/>
                    </a:cubicBezTo>
                    <a:cubicBezTo>
                      <a:pt x="114635" y="35558"/>
                      <a:pt x="128527" y="40451"/>
                      <a:pt x="139563" y="49549"/>
                    </a:cubicBezTo>
                    <a:cubicBezTo>
                      <a:pt x="150696" y="58088"/>
                      <a:pt x="157692" y="70897"/>
                      <a:pt x="158874" y="84888"/>
                    </a:cubicBezTo>
                    <a:lnTo>
                      <a:pt x="158874" y="88140"/>
                    </a:lnTo>
                    <a:lnTo>
                      <a:pt x="158874" y="88140"/>
                    </a:ln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58B6B55-F4D7-4327-9BF7-3A7C9AE7ABB9}"/>
                  </a:ext>
                </a:extLst>
              </p:cNvPr>
              <p:cNvSpPr/>
              <p:nvPr/>
            </p:nvSpPr>
            <p:spPr>
              <a:xfrm>
                <a:off x="14518336" y="7430089"/>
                <a:ext cx="182057" cy="221999"/>
              </a:xfrm>
              <a:custGeom>
                <a:avLst/>
                <a:gdLst>
                  <a:gd name="csX0" fmla="*/ 164492 w 182057"/>
                  <a:gd name="csY0" fmla="*/ 167631 h 221999"/>
                  <a:gd name="csX1" fmla="*/ 156971 w 182057"/>
                  <a:gd name="csY1" fmla="*/ 169273 h 221999"/>
                  <a:gd name="csX2" fmla="*/ 149877 w 182057"/>
                  <a:gd name="csY2" fmla="*/ 174167 h 221999"/>
                  <a:gd name="csX3" fmla="*/ 142191 w 182057"/>
                  <a:gd name="csY3" fmla="*/ 179455 h 221999"/>
                  <a:gd name="csX4" fmla="*/ 108068 w 182057"/>
                  <a:gd name="csY4" fmla="*/ 185958 h 221999"/>
                  <a:gd name="csX5" fmla="*/ 47340 w 182057"/>
                  <a:gd name="csY5" fmla="*/ 149403 h 221999"/>
                  <a:gd name="csX6" fmla="*/ 38637 w 182057"/>
                  <a:gd name="csY6" fmla="*/ 110845 h 221999"/>
                  <a:gd name="csX7" fmla="*/ 47570 w 182057"/>
                  <a:gd name="csY7" fmla="*/ 72451 h 221999"/>
                  <a:gd name="csX8" fmla="*/ 72728 w 182057"/>
                  <a:gd name="csY8" fmla="*/ 45454 h 221999"/>
                  <a:gd name="csX9" fmla="*/ 110104 w 182057"/>
                  <a:gd name="csY9" fmla="*/ 35700 h 221999"/>
                  <a:gd name="csX10" fmla="*/ 126361 w 182057"/>
                  <a:gd name="csY10" fmla="*/ 37342 h 221999"/>
                  <a:gd name="csX11" fmla="*/ 140188 w 182057"/>
                  <a:gd name="csY11" fmla="*/ 41415 h 221999"/>
                  <a:gd name="csX12" fmla="*/ 147874 w 182057"/>
                  <a:gd name="csY12" fmla="*/ 47096 h 221999"/>
                  <a:gd name="csX13" fmla="*/ 156216 w 182057"/>
                  <a:gd name="csY13" fmla="*/ 52384 h 221999"/>
                  <a:gd name="csX14" fmla="*/ 164558 w 182057"/>
                  <a:gd name="csY14" fmla="*/ 54026 h 221999"/>
                  <a:gd name="csX15" fmla="*/ 175922 w 182057"/>
                  <a:gd name="csY15" fmla="*/ 48607 h 221999"/>
                  <a:gd name="csX16" fmla="*/ 180355 w 182057"/>
                  <a:gd name="csY16" fmla="*/ 36193 h 221999"/>
                  <a:gd name="csX17" fmla="*/ 159073 w 182057"/>
                  <a:gd name="csY17" fmla="*/ 10214 h 221999"/>
                  <a:gd name="csX18" fmla="*/ 105637 w 182057"/>
                  <a:gd name="csY18" fmla="*/ 65 h 221999"/>
                  <a:gd name="csX19" fmla="*/ 50789 w 182057"/>
                  <a:gd name="csY19" fmla="*/ 14483 h 221999"/>
                  <a:gd name="csX20" fmla="*/ 13446 w 182057"/>
                  <a:gd name="csY20" fmla="*/ 54289 h 221999"/>
                  <a:gd name="csX21" fmla="*/ 13 w 182057"/>
                  <a:gd name="csY21" fmla="*/ 110977 h 221999"/>
                  <a:gd name="csX22" fmla="*/ 12855 w 182057"/>
                  <a:gd name="csY22" fmla="*/ 167664 h 221999"/>
                  <a:gd name="csX23" fmla="*/ 49212 w 182057"/>
                  <a:gd name="csY23" fmla="*/ 207470 h 221999"/>
                  <a:gd name="csX24" fmla="*/ 103666 w 182057"/>
                  <a:gd name="csY24" fmla="*/ 221888 h 221999"/>
                  <a:gd name="csX25" fmla="*/ 142422 w 182057"/>
                  <a:gd name="csY25" fmla="*/ 216600 h 221999"/>
                  <a:gd name="csX26" fmla="*/ 171258 w 182057"/>
                  <a:gd name="csY26" fmla="*/ 203003 h 221999"/>
                  <a:gd name="csX27" fmla="*/ 182030 w 182057"/>
                  <a:gd name="csY27" fmla="*/ 186155 h 221999"/>
                  <a:gd name="csX28" fmla="*/ 177334 w 182057"/>
                  <a:gd name="csY28" fmla="*/ 172952 h 221999"/>
                  <a:gd name="csX29" fmla="*/ 164525 w 182057"/>
                  <a:gd name="csY29" fmla="*/ 167861 h 221999"/>
                  <a:gd name="csX30" fmla="*/ 164525 w 182057"/>
                  <a:gd name="csY30" fmla="*/ 167631 h 22199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</a:cxnLst>
                <a:rect l="l" t="t" r="r" b="b"/>
                <a:pathLst>
                  <a:path w="182057" h="221999">
                    <a:moveTo>
                      <a:pt x="164492" y="167631"/>
                    </a:moveTo>
                    <a:cubicBezTo>
                      <a:pt x="161897" y="167533"/>
                      <a:pt x="159303" y="168091"/>
                      <a:pt x="156971" y="169273"/>
                    </a:cubicBezTo>
                    <a:cubicBezTo>
                      <a:pt x="154475" y="170686"/>
                      <a:pt x="152077" y="172328"/>
                      <a:pt x="149877" y="174167"/>
                    </a:cubicBezTo>
                    <a:cubicBezTo>
                      <a:pt x="147414" y="176072"/>
                      <a:pt x="144852" y="177813"/>
                      <a:pt x="142191" y="179455"/>
                    </a:cubicBezTo>
                    <a:cubicBezTo>
                      <a:pt x="131452" y="184184"/>
                      <a:pt x="119793" y="186418"/>
                      <a:pt x="108068" y="185958"/>
                    </a:cubicBezTo>
                    <a:cubicBezTo>
                      <a:pt x="82450" y="186582"/>
                      <a:pt x="58803" y="172328"/>
                      <a:pt x="47340" y="149403"/>
                    </a:cubicBezTo>
                    <a:cubicBezTo>
                      <a:pt x="41396" y="137415"/>
                      <a:pt x="38407" y="124212"/>
                      <a:pt x="38637" y="110845"/>
                    </a:cubicBezTo>
                    <a:cubicBezTo>
                      <a:pt x="38440" y="97511"/>
                      <a:pt x="41494" y="84341"/>
                      <a:pt x="47570" y="72451"/>
                    </a:cubicBezTo>
                    <a:cubicBezTo>
                      <a:pt x="53252" y="61252"/>
                      <a:pt x="61956" y="51892"/>
                      <a:pt x="72728" y="45454"/>
                    </a:cubicBezTo>
                    <a:cubicBezTo>
                      <a:pt x="84059" y="38820"/>
                      <a:pt x="96967" y="35437"/>
                      <a:pt x="110104" y="35700"/>
                    </a:cubicBezTo>
                    <a:cubicBezTo>
                      <a:pt x="115588" y="35142"/>
                      <a:pt x="121106" y="35700"/>
                      <a:pt x="126361" y="37342"/>
                    </a:cubicBezTo>
                    <a:cubicBezTo>
                      <a:pt x="131123" y="38065"/>
                      <a:pt x="135787" y="39444"/>
                      <a:pt x="140188" y="41415"/>
                    </a:cubicBezTo>
                    <a:cubicBezTo>
                      <a:pt x="142947" y="43024"/>
                      <a:pt x="145542" y="44929"/>
                      <a:pt x="147874" y="47096"/>
                    </a:cubicBezTo>
                    <a:cubicBezTo>
                      <a:pt x="151388" y="49560"/>
                      <a:pt x="154179" y="51268"/>
                      <a:pt x="156216" y="52384"/>
                    </a:cubicBezTo>
                    <a:cubicBezTo>
                      <a:pt x="158810" y="53599"/>
                      <a:pt x="161668" y="54158"/>
                      <a:pt x="164558" y="54026"/>
                    </a:cubicBezTo>
                    <a:cubicBezTo>
                      <a:pt x="168926" y="53895"/>
                      <a:pt x="173064" y="51924"/>
                      <a:pt x="175922" y="48607"/>
                    </a:cubicBezTo>
                    <a:cubicBezTo>
                      <a:pt x="178845" y="45126"/>
                      <a:pt x="180421" y="40725"/>
                      <a:pt x="180355" y="36193"/>
                    </a:cubicBezTo>
                    <a:cubicBezTo>
                      <a:pt x="180355" y="25650"/>
                      <a:pt x="173261" y="16979"/>
                      <a:pt x="159073" y="10214"/>
                    </a:cubicBezTo>
                    <a:cubicBezTo>
                      <a:pt x="142224" y="2922"/>
                      <a:pt x="123964" y="-526"/>
                      <a:pt x="105637" y="65"/>
                    </a:cubicBezTo>
                    <a:cubicBezTo>
                      <a:pt x="86358" y="-395"/>
                      <a:pt x="67342" y="4597"/>
                      <a:pt x="50789" y="14483"/>
                    </a:cubicBezTo>
                    <a:cubicBezTo>
                      <a:pt x="34893" y="24041"/>
                      <a:pt x="21952" y="37835"/>
                      <a:pt x="13446" y="54289"/>
                    </a:cubicBezTo>
                    <a:cubicBezTo>
                      <a:pt x="4348" y="71795"/>
                      <a:pt x="-283" y="91271"/>
                      <a:pt x="13" y="110977"/>
                    </a:cubicBezTo>
                    <a:cubicBezTo>
                      <a:pt x="-250" y="130617"/>
                      <a:pt x="4152" y="150060"/>
                      <a:pt x="12855" y="167664"/>
                    </a:cubicBezTo>
                    <a:cubicBezTo>
                      <a:pt x="20934" y="184118"/>
                      <a:pt x="33546" y="197913"/>
                      <a:pt x="49212" y="207470"/>
                    </a:cubicBezTo>
                    <a:cubicBezTo>
                      <a:pt x="65634" y="217290"/>
                      <a:pt x="84519" y="222282"/>
                      <a:pt x="103666" y="221888"/>
                    </a:cubicBezTo>
                    <a:cubicBezTo>
                      <a:pt x="116804" y="222479"/>
                      <a:pt x="129941" y="220706"/>
                      <a:pt x="142422" y="216600"/>
                    </a:cubicBezTo>
                    <a:cubicBezTo>
                      <a:pt x="152800" y="213907"/>
                      <a:pt x="162587" y="209276"/>
                      <a:pt x="171258" y="203003"/>
                    </a:cubicBezTo>
                    <a:cubicBezTo>
                      <a:pt x="177268" y="199358"/>
                      <a:pt x="181242" y="193118"/>
                      <a:pt x="182030" y="186155"/>
                    </a:cubicBezTo>
                    <a:cubicBezTo>
                      <a:pt x="182293" y="181294"/>
                      <a:pt x="180618" y="176532"/>
                      <a:pt x="177334" y="172952"/>
                    </a:cubicBezTo>
                    <a:cubicBezTo>
                      <a:pt x="174017" y="169470"/>
                      <a:pt x="169353" y="167631"/>
                      <a:pt x="164525" y="167861"/>
                    </a:cubicBezTo>
                    <a:lnTo>
                      <a:pt x="164525" y="167631"/>
                    </a:ln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C6A06DF-96E2-5D6A-391D-24CD00FB003B}"/>
                  </a:ext>
                </a:extLst>
              </p:cNvPr>
              <p:cNvSpPr/>
              <p:nvPr/>
            </p:nvSpPr>
            <p:spPr>
              <a:xfrm>
                <a:off x="14727452" y="7383612"/>
                <a:ext cx="131594" cy="264207"/>
              </a:xfrm>
              <a:custGeom>
                <a:avLst/>
                <a:gdLst>
                  <a:gd name="csX0" fmla="*/ 113746 w 131594"/>
                  <a:gd name="csY0" fmla="*/ 89009 h 264207"/>
                  <a:gd name="csX1" fmla="*/ 126489 w 131594"/>
                  <a:gd name="csY1" fmla="*/ 84115 h 264207"/>
                  <a:gd name="csX2" fmla="*/ 131580 w 131594"/>
                  <a:gd name="csY2" fmla="*/ 71536 h 264207"/>
                  <a:gd name="csX3" fmla="*/ 114666 w 131594"/>
                  <a:gd name="csY3" fmla="*/ 53636 h 264207"/>
                  <a:gd name="csX4" fmla="*/ 113713 w 131594"/>
                  <a:gd name="csY4" fmla="*/ 53636 h 264207"/>
                  <a:gd name="csX5" fmla="*/ 79951 w 131594"/>
                  <a:gd name="csY5" fmla="*/ 53636 h 264207"/>
                  <a:gd name="csX6" fmla="*/ 79951 w 131594"/>
                  <a:gd name="csY6" fmla="*/ 19512 h 264207"/>
                  <a:gd name="csX7" fmla="*/ 74532 w 131594"/>
                  <a:gd name="csY7" fmla="*/ 5718 h 264207"/>
                  <a:gd name="csX8" fmla="*/ 60902 w 131594"/>
                  <a:gd name="csY8" fmla="*/ 3 h 264207"/>
                  <a:gd name="csX9" fmla="*/ 46877 w 131594"/>
                  <a:gd name="csY9" fmla="*/ 5718 h 264207"/>
                  <a:gd name="csX10" fmla="*/ 41458 w 131594"/>
                  <a:gd name="csY10" fmla="*/ 19512 h 264207"/>
                  <a:gd name="csX11" fmla="*/ 41458 w 131594"/>
                  <a:gd name="csY11" fmla="*/ 53636 h 264207"/>
                  <a:gd name="csX12" fmla="*/ 17877 w 131594"/>
                  <a:gd name="csY12" fmla="*/ 53636 h 264207"/>
                  <a:gd name="csX13" fmla="*/ 5101 w 131594"/>
                  <a:gd name="csY13" fmla="*/ 58530 h 264207"/>
                  <a:gd name="csX14" fmla="*/ 10 w 131594"/>
                  <a:gd name="csY14" fmla="*/ 71109 h 264207"/>
                  <a:gd name="csX15" fmla="*/ 16924 w 131594"/>
                  <a:gd name="csY15" fmla="*/ 89009 h 264207"/>
                  <a:gd name="csX16" fmla="*/ 17910 w 131594"/>
                  <a:gd name="csY16" fmla="*/ 89009 h 264207"/>
                  <a:gd name="csX17" fmla="*/ 41491 w 131594"/>
                  <a:gd name="csY17" fmla="*/ 89009 h 264207"/>
                  <a:gd name="csX18" fmla="*/ 41491 w 131594"/>
                  <a:gd name="csY18" fmla="*/ 211711 h 264207"/>
                  <a:gd name="csX19" fmla="*/ 50228 w 131594"/>
                  <a:gd name="csY19" fmla="*/ 246919 h 264207"/>
                  <a:gd name="csX20" fmla="*/ 70164 w 131594"/>
                  <a:gd name="csY20" fmla="*/ 261337 h 264207"/>
                  <a:gd name="csX21" fmla="*/ 94697 w 131594"/>
                  <a:gd name="csY21" fmla="*/ 264194 h 264207"/>
                  <a:gd name="csX22" fmla="*/ 116669 w 131594"/>
                  <a:gd name="csY22" fmla="*/ 258086 h 264207"/>
                  <a:gd name="csX23" fmla="*/ 126424 w 131594"/>
                  <a:gd name="csY23" fmla="*/ 243438 h 264207"/>
                  <a:gd name="csX24" fmla="*/ 122745 w 131594"/>
                  <a:gd name="csY24" fmla="*/ 232041 h 264207"/>
                  <a:gd name="csX25" fmla="*/ 113812 w 131594"/>
                  <a:gd name="csY25" fmla="*/ 227574 h 264207"/>
                  <a:gd name="csX26" fmla="*/ 106160 w 131594"/>
                  <a:gd name="csY26" fmla="*/ 228986 h 264207"/>
                  <a:gd name="csX27" fmla="*/ 98409 w 131594"/>
                  <a:gd name="csY27" fmla="*/ 230399 h 264207"/>
                  <a:gd name="csX28" fmla="*/ 80115 w 131594"/>
                  <a:gd name="csY28" fmla="*/ 210102 h 264207"/>
                  <a:gd name="csX29" fmla="*/ 80115 w 131594"/>
                  <a:gd name="csY29" fmla="*/ 89041 h 264207"/>
                  <a:gd name="csX30" fmla="*/ 113845 w 131594"/>
                  <a:gd name="csY30" fmla="*/ 89041 h 264207"/>
                  <a:gd name="csX31" fmla="*/ 113779 w 131594"/>
                  <a:gd name="csY31" fmla="*/ 88976 h 2642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</a:cxnLst>
                <a:rect l="l" t="t" r="r" b="b"/>
                <a:pathLst>
                  <a:path w="131594" h="264207">
                    <a:moveTo>
                      <a:pt x="113746" y="89009"/>
                    </a:moveTo>
                    <a:cubicBezTo>
                      <a:pt x="118476" y="89173"/>
                      <a:pt x="123074" y="87399"/>
                      <a:pt x="126489" y="84115"/>
                    </a:cubicBezTo>
                    <a:cubicBezTo>
                      <a:pt x="129905" y="80831"/>
                      <a:pt x="131777" y="76265"/>
                      <a:pt x="131580" y="71536"/>
                    </a:cubicBezTo>
                    <a:cubicBezTo>
                      <a:pt x="131843" y="61946"/>
                      <a:pt x="124289" y="53932"/>
                      <a:pt x="114666" y="53636"/>
                    </a:cubicBezTo>
                    <a:cubicBezTo>
                      <a:pt x="114338" y="53636"/>
                      <a:pt x="114042" y="53636"/>
                      <a:pt x="113713" y="53636"/>
                    </a:cubicBezTo>
                    <a:lnTo>
                      <a:pt x="79951" y="53636"/>
                    </a:lnTo>
                    <a:lnTo>
                      <a:pt x="79951" y="19512"/>
                    </a:lnTo>
                    <a:cubicBezTo>
                      <a:pt x="80082" y="14389"/>
                      <a:pt x="78111" y="9397"/>
                      <a:pt x="74532" y="5718"/>
                    </a:cubicBezTo>
                    <a:cubicBezTo>
                      <a:pt x="71017" y="1974"/>
                      <a:pt x="66058" y="-95"/>
                      <a:pt x="60902" y="3"/>
                    </a:cubicBezTo>
                    <a:cubicBezTo>
                      <a:pt x="55647" y="-95"/>
                      <a:pt x="50589" y="1941"/>
                      <a:pt x="46877" y="5718"/>
                    </a:cubicBezTo>
                    <a:cubicBezTo>
                      <a:pt x="43298" y="9397"/>
                      <a:pt x="41360" y="14356"/>
                      <a:pt x="41458" y="19512"/>
                    </a:cubicBezTo>
                    <a:lnTo>
                      <a:pt x="41458" y="53636"/>
                    </a:lnTo>
                    <a:lnTo>
                      <a:pt x="17877" y="53636"/>
                    </a:lnTo>
                    <a:cubicBezTo>
                      <a:pt x="13147" y="53472"/>
                      <a:pt x="8550" y="55246"/>
                      <a:pt x="5101" y="58530"/>
                    </a:cubicBezTo>
                    <a:cubicBezTo>
                      <a:pt x="1685" y="61814"/>
                      <a:pt x="-154" y="66380"/>
                      <a:pt x="10" y="71109"/>
                    </a:cubicBezTo>
                    <a:cubicBezTo>
                      <a:pt x="-253" y="80699"/>
                      <a:pt x="7302" y="88713"/>
                      <a:pt x="16924" y="89009"/>
                    </a:cubicBezTo>
                    <a:cubicBezTo>
                      <a:pt x="17253" y="89009"/>
                      <a:pt x="17582" y="89009"/>
                      <a:pt x="17910" y="89009"/>
                    </a:cubicBezTo>
                    <a:lnTo>
                      <a:pt x="41491" y="89009"/>
                    </a:lnTo>
                    <a:lnTo>
                      <a:pt x="41491" y="211711"/>
                    </a:lnTo>
                    <a:cubicBezTo>
                      <a:pt x="40572" y="224093"/>
                      <a:pt x="43626" y="236409"/>
                      <a:pt x="50228" y="246919"/>
                    </a:cubicBezTo>
                    <a:cubicBezTo>
                      <a:pt x="54990" y="253914"/>
                      <a:pt x="62018" y="259005"/>
                      <a:pt x="70164" y="261337"/>
                    </a:cubicBezTo>
                    <a:cubicBezTo>
                      <a:pt x="78177" y="263308"/>
                      <a:pt x="86421" y="264260"/>
                      <a:pt x="94697" y="264194"/>
                    </a:cubicBezTo>
                    <a:cubicBezTo>
                      <a:pt x="102481" y="264391"/>
                      <a:pt x="110134" y="262290"/>
                      <a:pt x="116669" y="258086"/>
                    </a:cubicBezTo>
                    <a:cubicBezTo>
                      <a:pt x="122318" y="255327"/>
                      <a:pt x="126030" y="249711"/>
                      <a:pt x="126424" y="243438"/>
                    </a:cubicBezTo>
                    <a:cubicBezTo>
                      <a:pt x="126785" y="239299"/>
                      <a:pt x="125472" y="235194"/>
                      <a:pt x="122745" y="232041"/>
                    </a:cubicBezTo>
                    <a:cubicBezTo>
                      <a:pt x="120644" y="229216"/>
                      <a:pt x="117326" y="227574"/>
                      <a:pt x="113812" y="227574"/>
                    </a:cubicBezTo>
                    <a:cubicBezTo>
                      <a:pt x="111185" y="227574"/>
                      <a:pt x="108590" y="228034"/>
                      <a:pt x="106160" y="228986"/>
                    </a:cubicBezTo>
                    <a:cubicBezTo>
                      <a:pt x="103664" y="229808"/>
                      <a:pt x="101036" y="230267"/>
                      <a:pt x="98409" y="230399"/>
                    </a:cubicBezTo>
                    <a:cubicBezTo>
                      <a:pt x="86224" y="230399"/>
                      <a:pt x="80115" y="223633"/>
                      <a:pt x="80115" y="210102"/>
                    </a:cubicBezTo>
                    <a:lnTo>
                      <a:pt x="80115" y="89041"/>
                    </a:lnTo>
                    <a:lnTo>
                      <a:pt x="113845" y="89041"/>
                    </a:lnTo>
                    <a:lnTo>
                      <a:pt x="113779" y="88976"/>
                    </a:ln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30" name="Graphic 75">
              <a:extLst>
                <a:ext uri="{FF2B5EF4-FFF2-40B4-BE49-F238E27FC236}">
                  <a16:creationId xmlns:a16="http://schemas.microsoft.com/office/drawing/2014/main" id="{90D9BFDD-9771-EC7D-02F9-7A98CE75124B}"/>
                </a:ext>
              </a:extLst>
            </p:cNvPr>
            <p:cNvGrpSpPr/>
            <p:nvPr/>
          </p:nvGrpSpPr>
          <p:grpSpPr>
            <a:xfrm>
              <a:off x="11663484" y="7270668"/>
              <a:ext cx="457539" cy="457572"/>
              <a:chOff x="11663484" y="7270668"/>
              <a:chExt cx="457539" cy="457572"/>
            </a:xfrm>
            <a:solidFill>
              <a:srgbClr val="FFFFFF"/>
            </a:solidFill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5192C35-5D77-89CA-1E8A-D04E29C759AD}"/>
                  </a:ext>
                </a:extLst>
              </p:cNvPr>
              <p:cNvSpPr/>
              <p:nvPr/>
            </p:nvSpPr>
            <p:spPr>
              <a:xfrm>
                <a:off x="11663484" y="7270668"/>
                <a:ext cx="457539" cy="457572"/>
              </a:xfrm>
              <a:custGeom>
                <a:avLst/>
                <a:gdLst>
                  <a:gd name="csX0" fmla="*/ 116823 w 457539"/>
                  <a:gd name="csY0" fmla="*/ 384233 h 457572"/>
                  <a:gd name="csX1" fmla="*/ 272796 w 457539"/>
                  <a:gd name="csY1" fmla="*/ 181919 h 457572"/>
                  <a:gd name="csX2" fmla="*/ 265571 w 457539"/>
                  <a:gd name="csY2" fmla="*/ 126479 h 457572"/>
                  <a:gd name="csX3" fmla="*/ 241496 w 457539"/>
                  <a:gd name="csY3" fmla="*/ 118268 h 457572"/>
                  <a:gd name="csX4" fmla="*/ 94687 w 457539"/>
                  <a:gd name="csY4" fmla="*/ 118268 h 457572"/>
                  <a:gd name="csX5" fmla="*/ 88644 w 457539"/>
                  <a:gd name="csY5" fmla="*/ 118006 h 457572"/>
                  <a:gd name="csX6" fmla="*/ 93144 w 457539"/>
                  <a:gd name="csY6" fmla="*/ 44240 h 457572"/>
                  <a:gd name="csX7" fmla="*/ 457539 w 457539"/>
                  <a:gd name="csY7" fmla="*/ 44240 h 457572"/>
                  <a:gd name="csX8" fmla="*/ 411329 w 457539"/>
                  <a:gd name="csY8" fmla="*/ 0 h 457572"/>
                  <a:gd name="csX9" fmla="*/ 46276 w 457539"/>
                  <a:gd name="csY9" fmla="*/ 0 h 457572"/>
                  <a:gd name="csX10" fmla="*/ 0 w 457539"/>
                  <a:gd name="csY10" fmla="*/ 46276 h 457572"/>
                  <a:gd name="csX11" fmla="*/ 0 w 457539"/>
                  <a:gd name="csY11" fmla="*/ 411296 h 457572"/>
                  <a:gd name="csX12" fmla="*/ 46276 w 457539"/>
                  <a:gd name="csY12" fmla="*/ 457572 h 457572"/>
                  <a:gd name="csX13" fmla="*/ 60399 w 457539"/>
                  <a:gd name="csY13" fmla="*/ 457572 h 457572"/>
                  <a:gd name="csX14" fmla="*/ 116856 w 457539"/>
                  <a:gd name="csY14" fmla="*/ 384266 h 4575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</a:cxnLst>
                <a:rect l="l" t="t" r="r" b="b"/>
                <a:pathLst>
                  <a:path w="457539" h="457572">
                    <a:moveTo>
                      <a:pt x="116823" y="384233"/>
                    </a:moveTo>
                    <a:lnTo>
                      <a:pt x="272796" y="181919"/>
                    </a:lnTo>
                    <a:cubicBezTo>
                      <a:pt x="286098" y="164610"/>
                      <a:pt x="282879" y="139781"/>
                      <a:pt x="265571" y="126479"/>
                    </a:cubicBezTo>
                    <a:cubicBezTo>
                      <a:pt x="258673" y="121159"/>
                      <a:pt x="250200" y="118301"/>
                      <a:pt x="241496" y="118268"/>
                    </a:cubicBezTo>
                    <a:lnTo>
                      <a:pt x="94687" y="118268"/>
                    </a:lnTo>
                    <a:cubicBezTo>
                      <a:pt x="92651" y="118268"/>
                      <a:pt x="90615" y="118170"/>
                      <a:pt x="88644" y="118006"/>
                    </a:cubicBezTo>
                    <a:cubicBezTo>
                      <a:pt x="42335" y="114262"/>
                      <a:pt x="46670" y="44240"/>
                      <a:pt x="93144" y="44240"/>
                    </a:cubicBezTo>
                    <a:lnTo>
                      <a:pt x="457539" y="44240"/>
                    </a:lnTo>
                    <a:cubicBezTo>
                      <a:pt x="456455" y="19509"/>
                      <a:pt x="436093" y="0"/>
                      <a:pt x="411329" y="0"/>
                    </a:cubicBezTo>
                    <a:lnTo>
                      <a:pt x="46276" y="0"/>
                    </a:lnTo>
                    <a:cubicBezTo>
                      <a:pt x="20724" y="0"/>
                      <a:pt x="0" y="20724"/>
                      <a:pt x="0" y="46276"/>
                    </a:cubicBezTo>
                    <a:lnTo>
                      <a:pt x="0" y="411296"/>
                    </a:lnTo>
                    <a:cubicBezTo>
                      <a:pt x="0" y="436848"/>
                      <a:pt x="20724" y="457572"/>
                      <a:pt x="46276" y="457572"/>
                    </a:cubicBezTo>
                    <a:lnTo>
                      <a:pt x="60399" y="457572"/>
                    </a:lnTo>
                    <a:lnTo>
                      <a:pt x="116856" y="384266"/>
                    </a:ln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36C8176-CB70-E01B-BD13-43B322BD2171}"/>
                  </a:ext>
                </a:extLst>
              </p:cNvPr>
              <p:cNvSpPr/>
              <p:nvPr/>
            </p:nvSpPr>
            <p:spPr>
              <a:xfrm>
                <a:off x="11860018" y="7447266"/>
                <a:ext cx="260972" cy="280908"/>
              </a:xfrm>
              <a:custGeom>
                <a:avLst/>
                <a:gdLst>
                  <a:gd name="csX0" fmla="*/ 251809 w 260972"/>
                  <a:gd name="csY0" fmla="*/ 3284 h 280908"/>
                  <a:gd name="csX1" fmla="*/ 53567 w 260972"/>
                  <a:gd name="csY1" fmla="*/ 163691 h 280908"/>
                  <a:gd name="csX2" fmla="*/ 2332 w 260972"/>
                  <a:gd name="csY2" fmla="*/ 272238 h 280908"/>
                  <a:gd name="csX3" fmla="*/ 0 w 260972"/>
                  <a:gd name="csY3" fmla="*/ 280908 h 280908"/>
                  <a:gd name="csX4" fmla="*/ 254108 w 260972"/>
                  <a:gd name="csY4" fmla="*/ 280908 h 280908"/>
                  <a:gd name="csX5" fmla="*/ 203267 w 260972"/>
                  <a:gd name="csY5" fmla="*/ 214565 h 280908"/>
                  <a:gd name="csX6" fmla="*/ 99482 w 260972"/>
                  <a:gd name="csY6" fmla="*/ 215649 h 280908"/>
                  <a:gd name="csX7" fmla="*/ 256736 w 260972"/>
                  <a:gd name="csY7" fmla="*/ 68741 h 280908"/>
                  <a:gd name="csX8" fmla="*/ 260972 w 260972"/>
                  <a:gd name="csY8" fmla="*/ 66967 h 280908"/>
                  <a:gd name="csX9" fmla="*/ 260972 w 260972"/>
                  <a:gd name="csY9" fmla="*/ 0 h 280908"/>
                  <a:gd name="csX10" fmla="*/ 251809 w 260972"/>
                  <a:gd name="csY10" fmla="*/ 3251 h 280908"/>
                  <a:gd name="csX11" fmla="*/ 251809 w 260972"/>
                  <a:gd name="csY11" fmla="*/ 3251 h 2809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</a:cxnLst>
                <a:rect l="l" t="t" r="r" b="b"/>
                <a:pathLst>
                  <a:path w="260972" h="280908">
                    <a:moveTo>
                      <a:pt x="251809" y="3284"/>
                    </a:moveTo>
                    <a:cubicBezTo>
                      <a:pt x="169800" y="33369"/>
                      <a:pt x="100106" y="89761"/>
                      <a:pt x="53567" y="163691"/>
                    </a:cubicBezTo>
                    <a:cubicBezTo>
                      <a:pt x="31398" y="197256"/>
                      <a:pt x="14155" y="233811"/>
                      <a:pt x="2332" y="272238"/>
                    </a:cubicBezTo>
                    <a:lnTo>
                      <a:pt x="0" y="280908"/>
                    </a:lnTo>
                    <a:lnTo>
                      <a:pt x="254108" y="280908"/>
                    </a:lnTo>
                    <a:lnTo>
                      <a:pt x="203267" y="214565"/>
                    </a:lnTo>
                    <a:lnTo>
                      <a:pt x="99482" y="215649"/>
                    </a:lnTo>
                    <a:cubicBezTo>
                      <a:pt x="135840" y="151900"/>
                      <a:pt x="190688" y="100697"/>
                      <a:pt x="256736" y="68741"/>
                    </a:cubicBezTo>
                    <a:lnTo>
                      <a:pt x="260972" y="66967"/>
                    </a:lnTo>
                    <a:lnTo>
                      <a:pt x="260972" y="0"/>
                    </a:lnTo>
                    <a:lnTo>
                      <a:pt x="251809" y="3251"/>
                    </a:lnTo>
                    <a:lnTo>
                      <a:pt x="251809" y="3251"/>
                    </a:ln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pic>
        <p:nvPicPr>
          <p:cNvPr id="70" name="Graphic 69">
            <a:extLst>
              <a:ext uri="{FF2B5EF4-FFF2-40B4-BE49-F238E27FC236}">
                <a16:creationId xmlns:a16="http://schemas.microsoft.com/office/drawing/2014/main" id="{694E9D61-E1B3-269A-2E79-8661EB21FB8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7095" y="5976907"/>
            <a:ext cx="699988" cy="544003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376BA21-F6D9-8F1D-6BD0-A301A23A34CA}"/>
              </a:ext>
            </a:extLst>
          </p:cNvPr>
          <p:cNvCxnSpPr>
            <a:cxnSpLocks/>
          </p:cNvCxnSpPr>
          <p:nvPr/>
        </p:nvCxnSpPr>
        <p:spPr>
          <a:xfrm>
            <a:off x="716934" y="1638300"/>
            <a:ext cx="166566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3">
            <a:extLst>
              <a:ext uri="{FF2B5EF4-FFF2-40B4-BE49-F238E27FC236}">
                <a16:creationId xmlns:a16="http://schemas.microsoft.com/office/drawing/2014/main" id="{BB278755-F20E-A876-467E-7B22C8B84C86}"/>
              </a:ext>
            </a:extLst>
          </p:cNvPr>
          <p:cNvSpPr/>
          <p:nvPr/>
        </p:nvSpPr>
        <p:spPr>
          <a:xfrm>
            <a:off x="16147296" y="413108"/>
            <a:ext cx="1185361" cy="948289"/>
          </a:xfrm>
          <a:custGeom>
            <a:avLst/>
            <a:gdLst/>
            <a:ahLst/>
            <a:cxnLst/>
            <a:rect l="l" t="t" r="r" b="b"/>
            <a:pathLst>
              <a:path w="5198642" h="4158914">
                <a:moveTo>
                  <a:pt x="0" y="0"/>
                </a:moveTo>
                <a:lnTo>
                  <a:pt x="5198642" y="0"/>
                </a:lnTo>
                <a:lnTo>
                  <a:pt x="5198642" y="4158914"/>
                </a:lnTo>
                <a:lnTo>
                  <a:pt x="0" y="415891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386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C6EFF-1526-5FB6-208A-A4F5C082C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BAC6645-3441-18FF-DD32-085854B122C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 0">
            <a:extLst>
              <a:ext uri="{FF2B5EF4-FFF2-40B4-BE49-F238E27FC236}">
                <a16:creationId xmlns:a16="http://schemas.microsoft.com/office/drawing/2014/main" id="{61EE8A50-72C1-9448-60B8-41C7F1983764}"/>
              </a:ext>
            </a:extLst>
          </p:cNvPr>
          <p:cNvSpPr/>
          <p:nvPr/>
        </p:nvSpPr>
        <p:spPr>
          <a:xfrm>
            <a:off x="716934" y="737154"/>
            <a:ext cx="14599266" cy="616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240"/>
              </a:lnSpc>
            </a:pPr>
            <a:r>
              <a:rPr lang="en-US" sz="4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Measurable Industry Impact</a:t>
            </a:r>
          </a:p>
          <a:p>
            <a:pPr>
              <a:lnSpc>
                <a:spcPts val="3240"/>
              </a:lnSpc>
            </a:pPr>
            <a:endParaRPr lang="en-US" sz="48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D7EAF8-3B9E-2C6E-DC55-86ACFCA990C1}"/>
              </a:ext>
            </a:extLst>
          </p:cNvPr>
          <p:cNvCxnSpPr>
            <a:cxnSpLocks/>
          </p:cNvCxnSpPr>
          <p:nvPr/>
        </p:nvCxnSpPr>
        <p:spPr>
          <a:xfrm>
            <a:off x="716934" y="1638300"/>
            <a:ext cx="166566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phic 31">
            <a:extLst>
              <a:ext uri="{FF2B5EF4-FFF2-40B4-BE49-F238E27FC236}">
                <a16:creationId xmlns:a16="http://schemas.microsoft.com/office/drawing/2014/main" id="{43B015F0-52DD-0A4E-FF67-DAE60FE353E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400" y="9320827"/>
            <a:ext cx="1598588" cy="4976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4BAD90-A4F6-EBE8-7EF8-E28CBD2EE0E7}"/>
              </a:ext>
            </a:extLst>
          </p:cNvPr>
          <p:cNvSpPr txBox="1"/>
          <p:nvPr/>
        </p:nvSpPr>
        <p:spPr>
          <a:xfrm>
            <a:off x="716934" y="2331830"/>
            <a:ext cx="6116320" cy="5027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en-US"/>
            </a:defPPr>
            <a:lvl1pPr indent="0">
              <a:lnSpc>
                <a:spcPts val="3240"/>
              </a:lnSpc>
              <a:buNone/>
              <a:defRPr sz="4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Trusted by Global Leaders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5342CA-5E8E-D2E8-FE64-5E72A05A5D8D}"/>
              </a:ext>
            </a:extLst>
          </p:cNvPr>
          <p:cNvSpPr txBox="1"/>
          <p:nvPr/>
        </p:nvSpPr>
        <p:spPr>
          <a:xfrm>
            <a:off x="1048056" y="3356473"/>
            <a:ext cx="9789422" cy="52322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OTAs and Metasearch Engines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6E50B358-3C3D-8884-98A6-54F55AD698E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638" y="4467854"/>
            <a:ext cx="327710" cy="4976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EBA414-A4BD-88EF-0791-FC264CA3AA62}"/>
              </a:ext>
            </a:extLst>
          </p:cNvPr>
          <p:cNvSpPr txBox="1"/>
          <p:nvPr/>
        </p:nvSpPr>
        <p:spPr>
          <a:xfrm>
            <a:off x="1191904" y="4293358"/>
            <a:ext cx="10439400" cy="92333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5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Tour Operators and Wholesalers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DFD0C20-958D-FB29-19F9-9292451EC2D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934" y="3514322"/>
            <a:ext cx="160592" cy="243861"/>
          </a:xfrm>
          <a:prstGeom prst="rect">
            <a:avLst/>
          </a:prstGeom>
        </p:spPr>
      </p:pic>
      <p:sp>
        <p:nvSpPr>
          <p:cNvPr id="8" name="Freeform 3">
            <a:extLst>
              <a:ext uri="{FF2B5EF4-FFF2-40B4-BE49-F238E27FC236}">
                <a16:creationId xmlns:a16="http://schemas.microsoft.com/office/drawing/2014/main" id="{1A00FE40-5C3D-869F-9745-CCAB8BF2905F}"/>
              </a:ext>
            </a:extLst>
          </p:cNvPr>
          <p:cNvSpPr/>
          <p:nvPr/>
        </p:nvSpPr>
        <p:spPr>
          <a:xfrm>
            <a:off x="16147296" y="413108"/>
            <a:ext cx="1185361" cy="948289"/>
          </a:xfrm>
          <a:custGeom>
            <a:avLst/>
            <a:gdLst/>
            <a:ahLst/>
            <a:cxnLst/>
            <a:rect l="l" t="t" r="r" b="b"/>
            <a:pathLst>
              <a:path w="5198642" h="4158914">
                <a:moveTo>
                  <a:pt x="0" y="0"/>
                </a:moveTo>
                <a:lnTo>
                  <a:pt x="5198642" y="0"/>
                </a:lnTo>
                <a:lnTo>
                  <a:pt x="5198642" y="4158914"/>
                </a:lnTo>
                <a:lnTo>
                  <a:pt x="0" y="41589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182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0255E-96F7-7DC9-D33E-716CFFBE7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B71CE67-83BB-0CD6-0897-5D951DC5FF6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 0">
            <a:extLst>
              <a:ext uri="{FF2B5EF4-FFF2-40B4-BE49-F238E27FC236}">
                <a16:creationId xmlns:a16="http://schemas.microsoft.com/office/drawing/2014/main" id="{7BC7E527-2B9F-B22E-C7F3-346F76126795}"/>
              </a:ext>
            </a:extLst>
          </p:cNvPr>
          <p:cNvSpPr/>
          <p:nvPr/>
        </p:nvSpPr>
        <p:spPr>
          <a:xfrm>
            <a:off x="716934" y="737154"/>
            <a:ext cx="14599266" cy="616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240"/>
              </a:lnSpc>
            </a:pPr>
            <a:r>
              <a:rPr lang="en-US" sz="4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Measurable Industry Impact</a:t>
            </a:r>
          </a:p>
          <a:p>
            <a:pPr>
              <a:lnSpc>
                <a:spcPts val="3240"/>
              </a:lnSpc>
            </a:pPr>
            <a:endParaRPr lang="en-US" sz="48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F3F282-1FE1-9442-F20F-1671CADBD5FC}"/>
              </a:ext>
            </a:extLst>
          </p:cNvPr>
          <p:cNvCxnSpPr>
            <a:cxnSpLocks/>
          </p:cNvCxnSpPr>
          <p:nvPr/>
        </p:nvCxnSpPr>
        <p:spPr>
          <a:xfrm>
            <a:off x="716934" y="1638300"/>
            <a:ext cx="166566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phic 31">
            <a:extLst>
              <a:ext uri="{FF2B5EF4-FFF2-40B4-BE49-F238E27FC236}">
                <a16:creationId xmlns:a16="http://schemas.microsoft.com/office/drawing/2014/main" id="{94956394-D0D4-4E76-2D4C-DDBF2F2A821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400" y="9320827"/>
            <a:ext cx="1598588" cy="4976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4E87F2-29A6-DD71-5B55-A9AFC72789CA}"/>
              </a:ext>
            </a:extLst>
          </p:cNvPr>
          <p:cNvSpPr txBox="1"/>
          <p:nvPr/>
        </p:nvSpPr>
        <p:spPr>
          <a:xfrm>
            <a:off x="716934" y="2331830"/>
            <a:ext cx="6116320" cy="5027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en-US"/>
            </a:defPPr>
            <a:lvl1pPr indent="0">
              <a:lnSpc>
                <a:spcPts val="3240"/>
              </a:lnSpc>
              <a:buNone/>
              <a:defRPr sz="4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Trusted by Global Leaders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C916C0-7F3A-A95B-C8A1-6C65B85127F8}"/>
              </a:ext>
            </a:extLst>
          </p:cNvPr>
          <p:cNvSpPr txBox="1"/>
          <p:nvPr/>
        </p:nvSpPr>
        <p:spPr>
          <a:xfrm>
            <a:off x="1048056" y="3356473"/>
            <a:ext cx="9789422" cy="52322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OTAs and Metasearch Engines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5D029A-7493-6043-DE30-44D896179DAB}"/>
              </a:ext>
            </a:extLst>
          </p:cNvPr>
          <p:cNvSpPr txBox="1"/>
          <p:nvPr/>
        </p:nvSpPr>
        <p:spPr>
          <a:xfrm>
            <a:off x="1048056" y="4293358"/>
            <a:ext cx="10439400" cy="52322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Tour Operators and Wholesalers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7BCE757-83ED-5E7E-02B4-1F79CF00B95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934" y="3514322"/>
            <a:ext cx="160592" cy="24386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166E4137-F5BF-02DF-9304-BA68D9FF4AD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3671" y="5522684"/>
            <a:ext cx="327710" cy="4976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F36449-5328-9356-F245-36486308512A}"/>
              </a:ext>
            </a:extLst>
          </p:cNvPr>
          <p:cNvSpPr txBox="1"/>
          <p:nvPr/>
        </p:nvSpPr>
        <p:spPr>
          <a:xfrm>
            <a:off x="1332694" y="5305744"/>
            <a:ext cx="10439400" cy="92333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5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Travel Management Companies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7702339-086D-5CA4-E9E6-BDBD9E3E5AE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934" y="4433037"/>
            <a:ext cx="160592" cy="243861"/>
          </a:xfrm>
          <a:prstGeom prst="rect">
            <a:avLst/>
          </a:prstGeom>
        </p:spPr>
      </p:pic>
      <p:sp>
        <p:nvSpPr>
          <p:cNvPr id="13" name="Freeform 3">
            <a:extLst>
              <a:ext uri="{FF2B5EF4-FFF2-40B4-BE49-F238E27FC236}">
                <a16:creationId xmlns:a16="http://schemas.microsoft.com/office/drawing/2014/main" id="{F1B74FDF-17F2-71CF-98B3-005ABA007CB7}"/>
              </a:ext>
            </a:extLst>
          </p:cNvPr>
          <p:cNvSpPr/>
          <p:nvPr/>
        </p:nvSpPr>
        <p:spPr>
          <a:xfrm>
            <a:off x="16147296" y="413108"/>
            <a:ext cx="1185361" cy="948289"/>
          </a:xfrm>
          <a:custGeom>
            <a:avLst/>
            <a:gdLst/>
            <a:ahLst/>
            <a:cxnLst/>
            <a:rect l="l" t="t" r="r" b="b"/>
            <a:pathLst>
              <a:path w="5198642" h="4158914">
                <a:moveTo>
                  <a:pt x="0" y="0"/>
                </a:moveTo>
                <a:lnTo>
                  <a:pt x="5198642" y="0"/>
                </a:lnTo>
                <a:lnTo>
                  <a:pt x="5198642" y="4158914"/>
                </a:lnTo>
                <a:lnTo>
                  <a:pt x="0" y="41589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76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7AAA7-F952-8FF6-FE2F-6BCE72181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A65F0BF-C5DA-678B-D908-7B03B1CC6E4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 0">
            <a:extLst>
              <a:ext uri="{FF2B5EF4-FFF2-40B4-BE49-F238E27FC236}">
                <a16:creationId xmlns:a16="http://schemas.microsoft.com/office/drawing/2014/main" id="{05CAADDE-E023-1B46-4DF0-0E943371FBEE}"/>
              </a:ext>
            </a:extLst>
          </p:cNvPr>
          <p:cNvSpPr/>
          <p:nvPr/>
        </p:nvSpPr>
        <p:spPr>
          <a:xfrm>
            <a:off x="716934" y="737154"/>
            <a:ext cx="14599266" cy="616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240"/>
              </a:lnSpc>
            </a:pPr>
            <a:r>
              <a:rPr lang="en-US" sz="4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Measurable Industry Impact</a:t>
            </a:r>
          </a:p>
          <a:p>
            <a:pPr>
              <a:lnSpc>
                <a:spcPts val="3240"/>
              </a:lnSpc>
            </a:pPr>
            <a:endParaRPr lang="en-US" sz="48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9A70B7-7C8E-FB1F-81C0-BA2000E29AF1}"/>
              </a:ext>
            </a:extLst>
          </p:cNvPr>
          <p:cNvCxnSpPr>
            <a:cxnSpLocks/>
          </p:cNvCxnSpPr>
          <p:nvPr/>
        </p:nvCxnSpPr>
        <p:spPr>
          <a:xfrm>
            <a:off x="716934" y="1638300"/>
            <a:ext cx="166566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phic 31">
            <a:extLst>
              <a:ext uri="{FF2B5EF4-FFF2-40B4-BE49-F238E27FC236}">
                <a16:creationId xmlns:a16="http://schemas.microsoft.com/office/drawing/2014/main" id="{C217B53F-2F48-83B6-EEFC-920F91DB40F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400" y="9320827"/>
            <a:ext cx="1598588" cy="4976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6E37DF-45C5-57F7-89EB-21A6E8CBFF35}"/>
              </a:ext>
            </a:extLst>
          </p:cNvPr>
          <p:cNvSpPr txBox="1"/>
          <p:nvPr/>
        </p:nvSpPr>
        <p:spPr>
          <a:xfrm>
            <a:off x="716934" y="2331830"/>
            <a:ext cx="6116320" cy="5027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en-US"/>
            </a:defPPr>
            <a:lvl1pPr indent="0">
              <a:lnSpc>
                <a:spcPts val="3240"/>
              </a:lnSpc>
              <a:buNone/>
              <a:defRPr sz="4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Trusted by Global Leaders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082E69-B647-08B4-56BE-DE40B7E4BA0D}"/>
              </a:ext>
            </a:extLst>
          </p:cNvPr>
          <p:cNvSpPr txBox="1"/>
          <p:nvPr/>
        </p:nvSpPr>
        <p:spPr>
          <a:xfrm>
            <a:off x="1048056" y="3356473"/>
            <a:ext cx="9789422" cy="52322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OTAs and Metasearch Engines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09DE14-C6CD-10F4-881E-B7F136BAE96F}"/>
              </a:ext>
            </a:extLst>
          </p:cNvPr>
          <p:cNvSpPr txBox="1"/>
          <p:nvPr/>
        </p:nvSpPr>
        <p:spPr>
          <a:xfrm>
            <a:off x="1048056" y="4293358"/>
            <a:ext cx="10439400" cy="52322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Tour Operators and Wholesalers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A7738D-3675-6F4E-E912-E21BFCA08BF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934" y="3514322"/>
            <a:ext cx="160592" cy="2438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66BD28-7245-471D-CC7E-F696EB076758}"/>
              </a:ext>
            </a:extLst>
          </p:cNvPr>
          <p:cNvSpPr txBox="1"/>
          <p:nvPr/>
        </p:nvSpPr>
        <p:spPr>
          <a:xfrm>
            <a:off x="1048056" y="5280775"/>
            <a:ext cx="10439400" cy="52322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Travel Management Companies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2BD2A4D-2077-203B-58C7-4A08D3182F0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934" y="4433037"/>
            <a:ext cx="160592" cy="24386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B85C6A0-0B25-2EA8-A2D3-3965C61EA69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934" y="5434492"/>
            <a:ext cx="160592" cy="24386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F691E32-AA5B-A70D-3B76-B5FBC4C7177A}"/>
              </a:ext>
            </a:extLst>
          </p:cNvPr>
          <p:cNvGrpSpPr/>
          <p:nvPr/>
        </p:nvGrpSpPr>
        <p:grpSpPr>
          <a:xfrm>
            <a:off x="1116295" y="6763793"/>
            <a:ext cx="14329178" cy="1384118"/>
            <a:chOff x="1524000" y="6968311"/>
            <a:chExt cx="11719316" cy="1132020"/>
          </a:xfrm>
        </p:grpSpPr>
        <p:sp>
          <p:nvSpPr>
            <p:cNvPr id="12" name="Text 3">
              <a:extLst>
                <a:ext uri="{FF2B5EF4-FFF2-40B4-BE49-F238E27FC236}">
                  <a16:creationId xmlns:a16="http://schemas.microsoft.com/office/drawing/2014/main" id="{0A60D95C-C9E0-52DC-BD31-65094407179D}"/>
                </a:ext>
              </a:extLst>
            </p:cNvPr>
            <p:cNvSpPr/>
            <p:nvPr/>
          </p:nvSpPr>
          <p:spPr>
            <a:xfrm>
              <a:off x="1524000" y="7396525"/>
              <a:ext cx="8581178" cy="7038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520"/>
                </a:lnSpc>
                <a:buNone/>
              </a:pPr>
              <a:r>
                <a:rPr lang="en-US" sz="6000" b="1" dirty="0">
                  <a:solidFill>
                    <a:srgbClr val="E4FA0E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1,000+ </a:t>
              </a:r>
              <a:r>
                <a:rPr lang="en-US" sz="48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Travel Platforms</a:t>
              </a:r>
            </a:p>
          </p:txBody>
        </p:sp>
        <p:sp>
          <p:nvSpPr>
            <p:cNvPr id="13" name="Text 3">
              <a:extLst>
                <a:ext uri="{FF2B5EF4-FFF2-40B4-BE49-F238E27FC236}">
                  <a16:creationId xmlns:a16="http://schemas.microsoft.com/office/drawing/2014/main" id="{05E2BD77-9634-4B7B-3670-492848FFD58A}"/>
                </a:ext>
              </a:extLst>
            </p:cNvPr>
            <p:cNvSpPr/>
            <p:nvPr/>
          </p:nvSpPr>
          <p:spPr>
            <a:xfrm>
              <a:off x="8690940" y="7396525"/>
              <a:ext cx="4552376" cy="5516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520"/>
                </a:lnSpc>
                <a:buNone/>
              </a:pPr>
              <a:r>
                <a:rPr lang="en-US" sz="6000" b="1" dirty="0">
                  <a:solidFill>
                    <a:srgbClr val="E4FA0E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50+ </a:t>
              </a:r>
              <a:r>
                <a:rPr lang="en-US" sz="48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countries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07396C-298D-01E6-2E1A-D3698BE2590A}"/>
                </a:ext>
              </a:extLst>
            </p:cNvPr>
            <p:cNvCxnSpPr>
              <a:cxnSpLocks/>
            </p:cNvCxnSpPr>
            <p:nvPr/>
          </p:nvCxnSpPr>
          <p:spPr>
            <a:xfrm>
              <a:off x="9002547" y="6968311"/>
              <a:ext cx="0" cy="85642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reeform 3">
            <a:extLst>
              <a:ext uri="{FF2B5EF4-FFF2-40B4-BE49-F238E27FC236}">
                <a16:creationId xmlns:a16="http://schemas.microsoft.com/office/drawing/2014/main" id="{49DF934F-F563-7193-67DC-9382B7012EE5}"/>
              </a:ext>
            </a:extLst>
          </p:cNvPr>
          <p:cNvSpPr/>
          <p:nvPr/>
        </p:nvSpPr>
        <p:spPr>
          <a:xfrm>
            <a:off x="16147296" y="413108"/>
            <a:ext cx="1185361" cy="948289"/>
          </a:xfrm>
          <a:custGeom>
            <a:avLst/>
            <a:gdLst/>
            <a:ahLst/>
            <a:cxnLst/>
            <a:rect l="l" t="t" r="r" b="b"/>
            <a:pathLst>
              <a:path w="5198642" h="4158914">
                <a:moveTo>
                  <a:pt x="0" y="0"/>
                </a:moveTo>
                <a:lnTo>
                  <a:pt x="5198642" y="0"/>
                </a:lnTo>
                <a:lnTo>
                  <a:pt x="5198642" y="4158914"/>
                </a:lnTo>
                <a:lnTo>
                  <a:pt x="0" y="41589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1999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FAE45-1ED3-EAC3-7E91-C537806E5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2888876-8024-AE55-F24F-50658CBE7A9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3D7374-A06E-2212-70C4-9DAA454089B7}"/>
              </a:ext>
            </a:extLst>
          </p:cNvPr>
          <p:cNvSpPr/>
          <p:nvPr/>
        </p:nvSpPr>
        <p:spPr>
          <a:xfrm>
            <a:off x="915267" y="722441"/>
            <a:ext cx="8921171" cy="769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18F496F2-4834-C576-5A0B-71C6772CE285}"/>
              </a:ext>
            </a:extLst>
          </p:cNvPr>
          <p:cNvSpPr/>
          <p:nvPr/>
        </p:nvSpPr>
        <p:spPr>
          <a:xfrm>
            <a:off x="1832552" y="2300116"/>
            <a:ext cx="7086600" cy="5625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100"/>
              </a:lnSpc>
              <a:buNone/>
            </a:pPr>
            <a:r>
              <a:rPr lang="en-US" sz="5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Partner with Vervotech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B3C640-2CA9-9588-A8EB-54C5D9250B14}"/>
              </a:ext>
            </a:extLst>
          </p:cNvPr>
          <p:cNvSpPr txBox="1"/>
          <p:nvPr/>
        </p:nvSpPr>
        <p:spPr>
          <a:xfrm>
            <a:off x="2052093" y="3476857"/>
            <a:ext cx="6647519" cy="1066959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 marL="0" indent="0" algn="ctr">
              <a:lnSpc>
                <a:spcPts val="3800"/>
              </a:lnSpc>
              <a:buNone/>
            </a:pPr>
            <a:r>
              <a:rPr lang="en-US" sz="3600" dirty="0">
                <a:solidFill>
                  <a:srgbClr val="47556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Transform Your Travel Technology Infrastructure</a:t>
            </a:r>
            <a:endParaRPr lang="en-US" sz="3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CDE3E1-8487-3A43-0950-7F511CAE24C1}"/>
              </a:ext>
            </a:extLst>
          </p:cNvPr>
          <p:cNvSpPr txBox="1"/>
          <p:nvPr/>
        </p:nvSpPr>
        <p:spPr>
          <a:xfrm>
            <a:off x="2340550" y="5313856"/>
            <a:ext cx="6070604" cy="170816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3600" dirty="0">
                <a:solidFill>
                  <a:srgbClr val="0284C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Eliminate data friction | Maximize revenue | Scale with confidence</a:t>
            </a:r>
            <a:endParaRPr lang="en-US" sz="3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Rectangle 18" descr="Monitor">
            <a:extLst>
              <a:ext uri="{FF2B5EF4-FFF2-40B4-BE49-F238E27FC236}">
                <a16:creationId xmlns:a16="http://schemas.microsoft.com/office/drawing/2014/main" id="{1855A98E-2AAE-EE77-093C-2020002F241E}"/>
              </a:ext>
            </a:extLst>
          </p:cNvPr>
          <p:cNvSpPr/>
          <p:nvPr/>
        </p:nvSpPr>
        <p:spPr>
          <a:xfrm>
            <a:off x="10905880" y="4681390"/>
            <a:ext cx="560334" cy="560334"/>
          </a:xfrm>
          <a:prstGeom prst="rect">
            <a:avLst/>
          </a:prstGeom>
          <a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N" sz="135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11BE781-166D-A94A-7493-E3F67BCC8E24}"/>
              </a:ext>
            </a:extLst>
          </p:cNvPr>
          <p:cNvSpPr/>
          <p:nvPr/>
        </p:nvSpPr>
        <p:spPr>
          <a:xfrm>
            <a:off x="11776037" y="4830414"/>
            <a:ext cx="4019769" cy="276935"/>
          </a:xfrm>
          <a:custGeom>
            <a:avLst/>
            <a:gdLst>
              <a:gd name="connsiteX0" fmla="*/ 0 w 2047381"/>
              <a:gd name="connsiteY0" fmla="*/ 0 h 720000"/>
              <a:gd name="connsiteX1" fmla="*/ 2047381 w 2047381"/>
              <a:gd name="connsiteY1" fmla="*/ 0 h 720000"/>
              <a:gd name="connsiteX2" fmla="*/ 2047381 w 2047381"/>
              <a:gd name="connsiteY2" fmla="*/ 720000 h 720000"/>
              <a:gd name="connsiteX3" fmla="*/ 0 w 2047381"/>
              <a:gd name="connsiteY3" fmla="*/ 720000 h 720000"/>
              <a:gd name="connsiteX4" fmla="*/ 0 w 2047381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7381" h="720000">
                <a:moveTo>
                  <a:pt x="0" y="0"/>
                </a:moveTo>
                <a:lnTo>
                  <a:pt x="2047381" y="0"/>
                </a:lnTo>
                <a:lnTo>
                  <a:pt x="2047381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vervotech.com</a:t>
            </a:r>
            <a:endParaRPr lang="en-US" sz="2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Rectangle 22" descr="Send">
            <a:extLst>
              <a:ext uri="{FF2B5EF4-FFF2-40B4-BE49-F238E27FC236}">
                <a16:creationId xmlns:a16="http://schemas.microsoft.com/office/drawing/2014/main" id="{4617760B-6E63-2078-C6B1-B7B4AA8B1267}"/>
              </a:ext>
            </a:extLst>
          </p:cNvPr>
          <p:cNvSpPr/>
          <p:nvPr/>
        </p:nvSpPr>
        <p:spPr>
          <a:xfrm>
            <a:off x="10905880" y="5739481"/>
            <a:ext cx="560336" cy="560336"/>
          </a:xfrm>
          <a:prstGeom prst="rect">
            <a:avLst/>
          </a:prstGeom>
          <a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N" sz="135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C03BBBB-DB3C-8BB7-14E7-06A834BC49D7}"/>
              </a:ext>
            </a:extLst>
          </p:cNvPr>
          <p:cNvSpPr/>
          <p:nvPr/>
        </p:nvSpPr>
        <p:spPr>
          <a:xfrm>
            <a:off x="11776037" y="5939781"/>
            <a:ext cx="5156862" cy="273280"/>
          </a:xfrm>
          <a:custGeom>
            <a:avLst/>
            <a:gdLst>
              <a:gd name="connsiteX0" fmla="*/ 0 w 2047381"/>
              <a:gd name="connsiteY0" fmla="*/ 0 h 720000"/>
              <a:gd name="connsiteX1" fmla="*/ 2047381 w 2047381"/>
              <a:gd name="connsiteY1" fmla="*/ 0 h 720000"/>
              <a:gd name="connsiteX2" fmla="*/ 2047381 w 2047381"/>
              <a:gd name="connsiteY2" fmla="*/ 720000 h 720000"/>
              <a:gd name="connsiteX3" fmla="*/ 0 w 2047381"/>
              <a:gd name="connsiteY3" fmla="*/ 720000 h 720000"/>
              <a:gd name="connsiteX4" fmla="*/ 0 w 2047381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7381" h="720000">
                <a:moveTo>
                  <a:pt x="0" y="0"/>
                </a:moveTo>
                <a:lnTo>
                  <a:pt x="2047381" y="0"/>
                </a:lnTo>
                <a:lnTo>
                  <a:pt x="2047381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sales@vervotech.com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FB9BFFEC-03E5-BE02-371A-787CCBA96A6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28441" y="6797573"/>
            <a:ext cx="439002" cy="435433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AEFD459-C4CD-4EBB-3306-C3550E5ADD17}"/>
              </a:ext>
            </a:extLst>
          </p:cNvPr>
          <p:cNvSpPr/>
          <p:nvPr/>
        </p:nvSpPr>
        <p:spPr>
          <a:xfrm>
            <a:off x="11776037" y="6970841"/>
            <a:ext cx="5156862" cy="273280"/>
          </a:xfrm>
          <a:custGeom>
            <a:avLst/>
            <a:gdLst>
              <a:gd name="connsiteX0" fmla="*/ 0 w 2047381"/>
              <a:gd name="connsiteY0" fmla="*/ 0 h 720000"/>
              <a:gd name="connsiteX1" fmla="*/ 2047381 w 2047381"/>
              <a:gd name="connsiteY1" fmla="*/ 0 h 720000"/>
              <a:gd name="connsiteX2" fmla="*/ 2047381 w 2047381"/>
              <a:gd name="connsiteY2" fmla="*/ 720000 h 720000"/>
              <a:gd name="connsiteX3" fmla="*/ 0 w 2047381"/>
              <a:gd name="connsiteY3" fmla="*/ 720000 h 720000"/>
              <a:gd name="connsiteX4" fmla="*/ 0 w 2047381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7381" h="720000">
                <a:moveTo>
                  <a:pt x="0" y="0"/>
                </a:moveTo>
                <a:lnTo>
                  <a:pt x="2047381" y="0"/>
                </a:lnTo>
                <a:lnTo>
                  <a:pt x="2047381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+1 214 444 6834 | +91 9881995722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C1496CD9-F1B4-50BB-F6C4-26F34DC8410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3400" y="9320827"/>
            <a:ext cx="1598588" cy="497632"/>
          </a:xfrm>
          <a:prstGeom prst="rect">
            <a:avLst/>
          </a:prstGeom>
        </p:spPr>
      </p:pic>
      <p:sp>
        <p:nvSpPr>
          <p:cNvPr id="44" name="Freeform 3">
            <a:extLst>
              <a:ext uri="{FF2B5EF4-FFF2-40B4-BE49-F238E27FC236}">
                <a16:creationId xmlns:a16="http://schemas.microsoft.com/office/drawing/2014/main" id="{3E243107-752A-1464-A9CF-A89E8EC72D41}"/>
              </a:ext>
            </a:extLst>
          </p:cNvPr>
          <p:cNvSpPr/>
          <p:nvPr/>
        </p:nvSpPr>
        <p:spPr>
          <a:xfrm>
            <a:off x="16147296" y="413108"/>
            <a:ext cx="1185361" cy="948289"/>
          </a:xfrm>
          <a:custGeom>
            <a:avLst/>
            <a:gdLst/>
            <a:ahLst/>
            <a:cxnLst/>
            <a:rect l="l" t="t" r="r" b="b"/>
            <a:pathLst>
              <a:path w="5198642" h="4158914">
                <a:moveTo>
                  <a:pt x="0" y="0"/>
                </a:moveTo>
                <a:lnTo>
                  <a:pt x="5198642" y="0"/>
                </a:lnTo>
                <a:lnTo>
                  <a:pt x="5198642" y="4158914"/>
                </a:lnTo>
                <a:lnTo>
                  <a:pt x="0" y="41589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758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D2F7E-B727-74A9-788B-93A3D068F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949162B-4335-D740-81EE-B9FB9A9D070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68048E2-22D8-999F-8935-E7939070784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400" y="9320827"/>
            <a:ext cx="1598588" cy="497632"/>
          </a:xfrm>
          <a:prstGeom prst="rect">
            <a:avLst/>
          </a:prstGeom>
        </p:spPr>
      </p:pic>
      <p:sp>
        <p:nvSpPr>
          <p:cNvPr id="44" name="Text 0">
            <a:extLst>
              <a:ext uri="{FF2B5EF4-FFF2-40B4-BE49-F238E27FC236}">
                <a16:creationId xmlns:a16="http://schemas.microsoft.com/office/drawing/2014/main" id="{DB8C8751-D25E-73A8-A5B8-8F902062CDE3}"/>
              </a:ext>
            </a:extLst>
          </p:cNvPr>
          <p:cNvSpPr/>
          <p:nvPr/>
        </p:nvSpPr>
        <p:spPr>
          <a:xfrm>
            <a:off x="716934" y="737154"/>
            <a:ext cx="8427066" cy="616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4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Vervotech Product Ecosystem</a:t>
            </a:r>
          </a:p>
        </p:txBody>
      </p:sp>
      <p:sp>
        <p:nvSpPr>
          <p:cNvPr id="45" name="Text 1">
            <a:extLst>
              <a:ext uri="{FF2B5EF4-FFF2-40B4-BE49-F238E27FC236}">
                <a16:creationId xmlns:a16="http://schemas.microsoft.com/office/drawing/2014/main" id="{549CD83B-064A-6D4A-DB1A-A01BD6603803}"/>
              </a:ext>
            </a:extLst>
          </p:cNvPr>
          <p:cNvSpPr/>
          <p:nvPr/>
        </p:nvSpPr>
        <p:spPr>
          <a:xfrm>
            <a:off x="716934" y="2351242"/>
            <a:ext cx="9052187" cy="616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40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Three Pillars </a:t>
            </a:r>
            <a:r>
              <a:rPr lang="en-US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 Travel Data Infrastructure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1AC703E-4EC5-A5F1-1110-20A1B2520B85}"/>
              </a:ext>
            </a:extLst>
          </p:cNvPr>
          <p:cNvSpPr txBox="1"/>
          <p:nvPr/>
        </p:nvSpPr>
        <p:spPr>
          <a:xfrm>
            <a:off x="1531042" y="3569738"/>
            <a:ext cx="3491166" cy="52322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2800" dirty="0"/>
              <a:t>Hotel Mapping </a:t>
            </a:r>
            <a:endParaRPr lang="en-IN" sz="28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FB87C48-BA2D-F0E5-66F3-D7265AFA6986}"/>
              </a:ext>
            </a:extLst>
          </p:cNvPr>
          <p:cNvSpPr txBox="1"/>
          <p:nvPr/>
        </p:nvSpPr>
        <p:spPr>
          <a:xfrm>
            <a:off x="4026849" y="3600301"/>
            <a:ext cx="4507551" cy="52322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r>
              <a:rPr lang="en-US" dirty="0"/>
              <a:t>The Unique ID Standard</a:t>
            </a:r>
            <a:endParaRPr lang="en-IN" dirty="0"/>
          </a:p>
        </p:txBody>
      </p:sp>
      <p:pic>
        <p:nvPicPr>
          <p:cNvPr id="58" name="Graphic 57">
            <a:extLst>
              <a:ext uri="{FF2B5EF4-FFF2-40B4-BE49-F238E27FC236}">
                <a16:creationId xmlns:a16="http://schemas.microsoft.com/office/drawing/2014/main" id="{61218D0B-6AE8-2E66-3E01-79C91465E43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4111" y="3533230"/>
            <a:ext cx="699990" cy="544003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FD93DCC-175D-601F-D894-B883AD3AA079}"/>
              </a:ext>
            </a:extLst>
          </p:cNvPr>
          <p:cNvSpPr txBox="1"/>
          <p:nvPr/>
        </p:nvSpPr>
        <p:spPr>
          <a:xfrm>
            <a:off x="1531042" y="4617639"/>
            <a:ext cx="3165084" cy="52322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2800" dirty="0"/>
              <a:t>Room Mapping</a:t>
            </a:r>
            <a:endParaRPr lang="en-IN" sz="28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57F8A06-5533-C5E5-0E65-64A51BEABA19}"/>
              </a:ext>
            </a:extLst>
          </p:cNvPr>
          <p:cNvSpPr txBox="1"/>
          <p:nvPr/>
        </p:nvSpPr>
        <p:spPr>
          <a:xfrm>
            <a:off x="4129781" y="4648202"/>
            <a:ext cx="5553126" cy="52322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r>
              <a:rPr lang="en-US" dirty="0"/>
              <a:t>Intelligent Room Standardization</a:t>
            </a:r>
          </a:p>
        </p:txBody>
      </p:sp>
      <p:pic>
        <p:nvPicPr>
          <p:cNvPr id="64" name="Graphic 63">
            <a:extLst>
              <a:ext uri="{FF2B5EF4-FFF2-40B4-BE49-F238E27FC236}">
                <a16:creationId xmlns:a16="http://schemas.microsoft.com/office/drawing/2014/main" id="{0A254A60-BC32-0E39-69F0-9D83A53F87E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4111" y="4607247"/>
            <a:ext cx="699990" cy="544004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E0A90A6C-C59F-0E89-9313-C80A0E46F168}"/>
              </a:ext>
            </a:extLst>
          </p:cNvPr>
          <p:cNvSpPr txBox="1"/>
          <p:nvPr/>
        </p:nvSpPr>
        <p:spPr>
          <a:xfrm>
            <a:off x="1905000" y="5858630"/>
            <a:ext cx="4787726" cy="830997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Profit Maximizer </a:t>
            </a:r>
            <a:endParaRPr lang="en-IN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A27AE5B-9607-8EA5-2601-917A703887F7}"/>
              </a:ext>
            </a:extLst>
          </p:cNvPr>
          <p:cNvSpPr txBox="1"/>
          <p:nvPr/>
        </p:nvSpPr>
        <p:spPr>
          <a:xfrm>
            <a:off x="6692726" y="5997699"/>
            <a:ext cx="7960352" cy="646331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AI-Driven Revenue Optimization</a:t>
            </a:r>
            <a:endParaRPr lang="en-IN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FA2A7FF-55EB-64A5-9AA8-80CBCD7C6A28}"/>
              </a:ext>
            </a:extLst>
          </p:cNvPr>
          <p:cNvSpPr txBox="1"/>
          <p:nvPr/>
        </p:nvSpPr>
        <p:spPr>
          <a:xfrm>
            <a:off x="1594982" y="7239172"/>
            <a:ext cx="9062970" cy="52322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Reconfirmation Automation </a:t>
            </a:r>
            <a:endParaRPr lang="en-IN" dirty="0"/>
          </a:p>
        </p:txBody>
      </p:sp>
      <p:pic>
        <p:nvPicPr>
          <p:cNvPr id="74" name="Graphic 73">
            <a:extLst>
              <a:ext uri="{FF2B5EF4-FFF2-40B4-BE49-F238E27FC236}">
                <a16:creationId xmlns:a16="http://schemas.microsoft.com/office/drawing/2014/main" id="{11B49BE1-C60D-EA37-7E8E-C01E6BB1775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4818" y="7154314"/>
            <a:ext cx="699990" cy="544003"/>
          </a:xfrm>
          <a:prstGeom prst="rect">
            <a:avLst/>
          </a:prstGeom>
        </p:spPr>
      </p:pic>
      <p:grpSp>
        <p:nvGrpSpPr>
          <p:cNvPr id="6" name="Graphic 75">
            <a:extLst>
              <a:ext uri="{FF2B5EF4-FFF2-40B4-BE49-F238E27FC236}">
                <a16:creationId xmlns:a16="http://schemas.microsoft.com/office/drawing/2014/main" id="{8AB2805B-3E2F-19B8-693D-C5729A7BCB6D}"/>
              </a:ext>
            </a:extLst>
          </p:cNvPr>
          <p:cNvGrpSpPr/>
          <p:nvPr/>
        </p:nvGrpSpPr>
        <p:grpSpPr>
          <a:xfrm>
            <a:off x="6237181" y="7398324"/>
            <a:ext cx="1725879" cy="315853"/>
            <a:chOff x="9682906" y="7375339"/>
            <a:chExt cx="1725879" cy="315853"/>
          </a:xfrm>
          <a:solidFill>
            <a:srgbClr val="FFFFFF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04736A2-7BD0-AAD7-0F05-F28971EB34F5}"/>
                </a:ext>
              </a:extLst>
            </p:cNvPr>
            <p:cNvSpPr/>
            <p:nvPr/>
          </p:nvSpPr>
          <p:spPr>
            <a:xfrm>
              <a:off x="9682906" y="7388312"/>
              <a:ext cx="132686" cy="226782"/>
            </a:xfrm>
            <a:custGeom>
              <a:avLst/>
              <a:gdLst>
                <a:gd name="csX0" fmla="*/ 21020 w 132686"/>
                <a:gd name="csY0" fmla="*/ 138533 h 226782"/>
                <a:gd name="csX1" fmla="*/ 21020 w 132686"/>
                <a:gd name="csY1" fmla="*/ 226783 h 226782"/>
                <a:gd name="csX2" fmla="*/ 0 w 132686"/>
                <a:gd name="csY2" fmla="*/ 226783 h 226782"/>
                <a:gd name="csX3" fmla="*/ 0 w 132686"/>
                <a:gd name="csY3" fmla="*/ 0 h 226782"/>
                <a:gd name="csX4" fmla="*/ 58527 w 132686"/>
                <a:gd name="csY4" fmla="*/ 0 h 226782"/>
                <a:gd name="csX5" fmla="*/ 90155 w 132686"/>
                <a:gd name="csY5" fmla="*/ 4434 h 226782"/>
                <a:gd name="csX6" fmla="*/ 113408 w 132686"/>
                <a:gd name="csY6" fmla="*/ 17243 h 226782"/>
                <a:gd name="csX7" fmla="*/ 127793 w 132686"/>
                <a:gd name="csY7" fmla="*/ 37803 h 226782"/>
                <a:gd name="csX8" fmla="*/ 132687 w 132686"/>
                <a:gd name="csY8" fmla="*/ 65654 h 226782"/>
                <a:gd name="csX9" fmla="*/ 127136 w 132686"/>
                <a:gd name="csY9" fmla="*/ 94818 h 226782"/>
                <a:gd name="csX10" fmla="*/ 111240 w 132686"/>
                <a:gd name="csY10" fmla="*/ 117907 h 226782"/>
                <a:gd name="csX11" fmla="*/ 86016 w 132686"/>
                <a:gd name="csY11" fmla="*/ 133081 h 226782"/>
                <a:gd name="csX12" fmla="*/ 52319 w 132686"/>
                <a:gd name="csY12" fmla="*/ 138533 h 226782"/>
                <a:gd name="csX13" fmla="*/ 21020 w 132686"/>
                <a:gd name="csY13" fmla="*/ 138533 h 226782"/>
                <a:gd name="csX14" fmla="*/ 21020 w 132686"/>
                <a:gd name="csY14" fmla="*/ 19279 h 226782"/>
                <a:gd name="csX15" fmla="*/ 21020 w 132686"/>
                <a:gd name="csY15" fmla="*/ 119254 h 226782"/>
                <a:gd name="csX16" fmla="*/ 51071 w 132686"/>
                <a:gd name="csY16" fmla="*/ 119254 h 226782"/>
                <a:gd name="csX17" fmla="*/ 95508 w 132686"/>
                <a:gd name="csY17" fmla="*/ 105657 h 226782"/>
                <a:gd name="csX18" fmla="*/ 110682 w 132686"/>
                <a:gd name="csY18" fmla="*/ 67230 h 226782"/>
                <a:gd name="csX19" fmla="*/ 54684 w 132686"/>
                <a:gd name="csY19" fmla="*/ 19312 h 226782"/>
                <a:gd name="csX20" fmla="*/ 21020 w 132686"/>
                <a:gd name="csY20" fmla="*/ 19312 h 2267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132686" h="226782">
                  <a:moveTo>
                    <a:pt x="21020" y="138533"/>
                  </a:moveTo>
                  <a:lnTo>
                    <a:pt x="21020" y="226783"/>
                  </a:lnTo>
                  <a:lnTo>
                    <a:pt x="0" y="226783"/>
                  </a:lnTo>
                  <a:lnTo>
                    <a:pt x="0" y="0"/>
                  </a:lnTo>
                  <a:lnTo>
                    <a:pt x="58527" y="0"/>
                  </a:lnTo>
                  <a:cubicBezTo>
                    <a:pt x="70449" y="0"/>
                    <a:pt x="80991" y="1478"/>
                    <a:pt x="90155" y="4434"/>
                  </a:cubicBezTo>
                  <a:cubicBezTo>
                    <a:pt x="99318" y="7390"/>
                    <a:pt x="107069" y="11659"/>
                    <a:pt x="113408" y="17243"/>
                  </a:cubicBezTo>
                  <a:cubicBezTo>
                    <a:pt x="119746" y="22826"/>
                    <a:pt x="124542" y="29690"/>
                    <a:pt x="127793" y="37803"/>
                  </a:cubicBezTo>
                  <a:cubicBezTo>
                    <a:pt x="131045" y="45915"/>
                    <a:pt x="132687" y="55209"/>
                    <a:pt x="132687" y="65654"/>
                  </a:cubicBezTo>
                  <a:cubicBezTo>
                    <a:pt x="132687" y="76098"/>
                    <a:pt x="130847" y="85918"/>
                    <a:pt x="127136" y="94818"/>
                  </a:cubicBezTo>
                  <a:cubicBezTo>
                    <a:pt x="123458" y="103719"/>
                    <a:pt x="118137" y="111437"/>
                    <a:pt x="111240" y="117907"/>
                  </a:cubicBezTo>
                  <a:cubicBezTo>
                    <a:pt x="104343" y="124377"/>
                    <a:pt x="95935" y="129468"/>
                    <a:pt x="86016" y="133081"/>
                  </a:cubicBezTo>
                  <a:cubicBezTo>
                    <a:pt x="76098" y="136726"/>
                    <a:pt x="64865" y="138533"/>
                    <a:pt x="52319" y="138533"/>
                  </a:cubicBezTo>
                  <a:lnTo>
                    <a:pt x="21020" y="138533"/>
                  </a:lnTo>
                  <a:close/>
                  <a:moveTo>
                    <a:pt x="21020" y="19279"/>
                  </a:moveTo>
                  <a:lnTo>
                    <a:pt x="21020" y="119254"/>
                  </a:lnTo>
                  <a:lnTo>
                    <a:pt x="51071" y="119254"/>
                  </a:lnTo>
                  <a:cubicBezTo>
                    <a:pt x="70580" y="119254"/>
                    <a:pt x="85392" y="114721"/>
                    <a:pt x="95508" y="105657"/>
                  </a:cubicBezTo>
                  <a:cubicBezTo>
                    <a:pt x="105624" y="96592"/>
                    <a:pt x="110682" y="83783"/>
                    <a:pt x="110682" y="67230"/>
                  </a:cubicBezTo>
                  <a:cubicBezTo>
                    <a:pt x="110682" y="35274"/>
                    <a:pt x="92027" y="19312"/>
                    <a:pt x="54684" y="19312"/>
                  </a:cubicBezTo>
                  <a:lnTo>
                    <a:pt x="21020" y="19312"/>
                  </a:lnTo>
                  <a:close/>
                </a:path>
              </a:pathLst>
            </a:custGeom>
            <a:solidFill>
              <a:srgbClr val="FFFFFF"/>
            </a:solidFill>
            <a:ln w="3282" cap="flat">
              <a:noFill/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C8AEB3F-14B1-42A1-BB9E-2C1F31077490}"/>
                </a:ext>
              </a:extLst>
            </p:cNvPr>
            <p:cNvSpPr/>
            <p:nvPr/>
          </p:nvSpPr>
          <p:spPr>
            <a:xfrm>
              <a:off x="9849782" y="7449335"/>
              <a:ext cx="156235" cy="169569"/>
            </a:xfrm>
            <a:custGeom>
              <a:avLst/>
              <a:gdLst>
                <a:gd name="csX0" fmla="*/ 77674 w 156235"/>
                <a:gd name="csY0" fmla="*/ 169570 h 169569"/>
                <a:gd name="csX1" fmla="*/ 45324 w 156235"/>
                <a:gd name="csY1" fmla="*/ 163559 h 169569"/>
                <a:gd name="csX2" fmla="*/ 20888 w 156235"/>
                <a:gd name="csY2" fmla="*/ 146547 h 169569"/>
                <a:gd name="csX3" fmla="*/ 5386 w 156235"/>
                <a:gd name="csY3" fmla="*/ 120206 h 169569"/>
                <a:gd name="csX4" fmla="*/ 0 w 156235"/>
                <a:gd name="csY4" fmla="*/ 86214 h 169569"/>
                <a:gd name="csX5" fmla="*/ 5682 w 156235"/>
                <a:gd name="csY5" fmla="*/ 49987 h 169569"/>
                <a:gd name="csX6" fmla="*/ 21906 w 156235"/>
                <a:gd name="csY6" fmla="*/ 22859 h 169569"/>
                <a:gd name="csX7" fmla="*/ 47294 w 156235"/>
                <a:gd name="csY7" fmla="*/ 5846 h 169569"/>
                <a:gd name="csX8" fmla="*/ 80499 w 156235"/>
                <a:gd name="csY8" fmla="*/ 0 h 169569"/>
                <a:gd name="csX9" fmla="*/ 112127 w 156235"/>
                <a:gd name="csY9" fmla="*/ 5780 h 169569"/>
                <a:gd name="csX10" fmla="*/ 136004 w 156235"/>
                <a:gd name="csY10" fmla="*/ 22465 h 169569"/>
                <a:gd name="csX11" fmla="*/ 151013 w 156235"/>
                <a:gd name="csY11" fmla="*/ 49035 h 169569"/>
                <a:gd name="csX12" fmla="*/ 156235 w 156235"/>
                <a:gd name="csY12" fmla="*/ 84604 h 169569"/>
                <a:gd name="csX13" fmla="*/ 150783 w 156235"/>
                <a:gd name="csY13" fmla="*/ 119155 h 169569"/>
                <a:gd name="csX14" fmla="*/ 135216 w 156235"/>
                <a:gd name="csY14" fmla="*/ 145955 h 169569"/>
                <a:gd name="csX15" fmla="*/ 110550 w 156235"/>
                <a:gd name="csY15" fmla="*/ 163362 h 169569"/>
                <a:gd name="csX16" fmla="*/ 77641 w 156235"/>
                <a:gd name="csY16" fmla="*/ 169537 h 169569"/>
                <a:gd name="csX17" fmla="*/ 79251 w 156235"/>
                <a:gd name="csY17" fmla="*/ 17571 h 169569"/>
                <a:gd name="csX18" fmla="*/ 55209 w 156235"/>
                <a:gd name="csY18" fmla="*/ 22169 h 169569"/>
                <a:gd name="csX19" fmla="*/ 36784 w 156235"/>
                <a:gd name="csY19" fmla="*/ 35536 h 169569"/>
                <a:gd name="csX20" fmla="*/ 24994 w 156235"/>
                <a:gd name="csY20" fmla="*/ 57049 h 169569"/>
                <a:gd name="csX21" fmla="*/ 20888 w 156235"/>
                <a:gd name="csY21" fmla="*/ 85918 h 169569"/>
                <a:gd name="csX22" fmla="*/ 24994 w 156235"/>
                <a:gd name="csY22" fmla="*/ 113276 h 169569"/>
                <a:gd name="csX23" fmla="*/ 36620 w 156235"/>
                <a:gd name="csY23" fmla="*/ 134165 h 169569"/>
                <a:gd name="csX24" fmla="*/ 54881 w 156235"/>
                <a:gd name="csY24" fmla="*/ 147532 h 169569"/>
                <a:gd name="csX25" fmla="*/ 78922 w 156235"/>
                <a:gd name="csY25" fmla="*/ 152196 h 169569"/>
                <a:gd name="csX26" fmla="*/ 102964 w 156235"/>
                <a:gd name="csY26" fmla="*/ 147696 h 169569"/>
                <a:gd name="csX27" fmla="*/ 120666 w 156235"/>
                <a:gd name="csY27" fmla="*/ 134559 h 169569"/>
                <a:gd name="csX28" fmla="*/ 131669 w 156235"/>
                <a:gd name="csY28" fmla="*/ 113441 h 169569"/>
                <a:gd name="csX29" fmla="*/ 135380 w 156235"/>
                <a:gd name="csY29" fmla="*/ 84965 h 169569"/>
                <a:gd name="csX30" fmla="*/ 120830 w 156235"/>
                <a:gd name="csY30" fmla="*/ 34912 h 169569"/>
                <a:gd name="csX31" fmla="*/ 79218 w 156235"/>
                <a:gd name="csY31" fmla="*/ 17604 h 16956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156235" h="169569">
                  <a:moveTo>
                    <a:pt x="77674" y="169570"/>
                  </a:moveTo>
                  <a:cubicBezTo>
                    <a:pt x="65654" y="169570"/>
                    <a:pt x="54881" y="167566"/>
                    <a:pt x="45324" y="163559"/>
                  </a:cubicBezTo>
                  <a:cubicBezTo>
                    <a:pt x="35766" y="159552"/>
                    <a:pt x="27621" y="153871"/>
                    <a:pt x="20888" y="146547"/>
                  </a:cubicBezTo>
                  <a:cubicBezTo>
                    <a:pt x="14155" y="139222"/>
                    <a:pt x="8966" y="130453"/>
                    <a:pt x="5386" y="120206"/>
                  </a:cubicBezTo>
                  <a:cubicBezTo>
                    <a:pt x="1806" y="109992"/>
                    <a:pt x="0" y="98628"/>
                    <a:pt x="0" y="86214"/>
                  </a:cubicBezTo>
                  <a:cubicBezTo>
                    <a:pt x="0" y="72715"/>
                    <a:pt x="1905" y="60629"/>
                    <a:pt x="5682" y="49987"/>
                  </a:cubicBezTo>
                  <a:cubicBezTo>
                    <a:pt x="9492" y="39346"/>
                    <a:pt x="14878" y="30281"/>
                    <a:pt x="21906" y="22859"/>
                  </a:cubicBezTo>
                  <a:cubicBezTo>
                    <a:pt x="28902" y="15436"/>
                    <a:pt x="37376" y="9754"/>
                    <a:pt x="47294" y="5846"/>
                  </a:cubicBezTo>
                  <a:cubicBezTo>
                    <a:pt x="57213" y="1938"/>
                    <a:pt x="68281" y="0"/>
                    <a:pt x="80499" y="0"/>
                  </a:cubicBezTo>
                  <a:cubicBezTo>
                    <a:pt x="92716" y="0"/>
                    <a:pt x="102734" y="1938"/>
                    <a:pt x="112127" y="5780"/>
                  </a:cubicBezTo>
                  <a:cubicBezTo>
                    <a:pt x="121520" y="9623"/>
                    <a:pt x="129468" y="15206"/>
                    <a:pt x="136004" y="22465"/>
                  </a:cubicBezTo>
                  <a:cubicBezTo>
                    <a:pt x="142540" y="29756"/>
                    <a:pt x="147565" y="38591"/>
                    <a:pt x="151013" y="49035"/>
                  </a:cubicBezTo>
                  <a:cubicBezTo>
                    <a:pt x="154462" y="59479"/>
                    <a:pt x="156235" y="71336"/>
                    <a:pt x="156235" y="84604"/>
                  </a:cubicBezTo>
                  <a:cubicBezTo>
                    <a:pt x="156235" y="97873"/>
                    <a:pt x="154429" y="108777"/>
                    <a:pt x="150783" y="119155"/>
                  </a:cubicBezTo>
                  <a:cubicBezTo>
                    <a:pt x="147138" y="129534"/>
                    <a:pt x="141948" y="138467"/>
                    <a:pt x="135216" y="145955"/>
                  </a:cubicBezTo>
                  <a:cubicBezTo>
                    <a:pt x="128483" y="153444"/>
                    <a:pt x="120239" y="159257"/>
                    <a:pt x="110550" y="163362"/>
                  </a:cubicBezTo>
                  <a:cubicBezTo>
                    <a:pt x="100862" y="167468"/>
                    <a:pt x="89892" y="169537"/>
                    <a:pt x="77641" y="169537"/>
                  </a:cubicBezTo>
                  <a:close/>
                  <a:moveTo>
                    <a:pt x="79251" y="17571"/>
                  </a:moveTo>
                  <a:cubicBezTo>
                    <a:pt x="70383" y="17571"/>
                    <a:pt x="62369" y="19115"/>
                    <a:pt x="55209" y="22169"/>
                  </a:cubicBezTo>
                  <a:cubicBezTo>
                    <a:pt x="48050" y="25224"/>
                    <a:pt x="41908" y="29690"/>
                    <a:pt x="36784" y="35536"/>
                  </a:cubicBezTo>
                  <a:cubicBezTo>
                    <a:pt x="31661" y="41382"/>
                    <a:pt x="27753" y="48542"/>
                    <a:pt x="24994" y="57049"/>
                  </a:cubicBezTo>
                  <a:cubicBezTo>
                    <a:pt x="22235" y="65522"/>
                    <a:pt x="20888" y="75145"/>
                    <a:pt x="20888" y="85918"/>
                  </a:cubicBezTo>
                  <a:cubicBezTo>
                    <a:pt x="20888" y="96034"/>
                    <a:pt x="22268" y="105164"/>
                    <a:pt x="24994" y="113276"/>
                  </a:cubicBezTo>
                  <a:cubicBezTo>
                    <a:pt x="27720" y="121389"/>
                    <a:pt x="31595" y="128351"/>
                    <a:pt x="36620" y="134165"/>
                  </a:cubicBezTo>
                  <a:cubicBezTo>
                    <a:pt x="41612" y="139978"/>
                    <a:pt x="47721" y="144412"/>
                    <a:pt x="54881" y="147532"/>
                  </a:cubicBezTo>
                  <a:cubicBezTo>
                    <a:pt x="62041" y="150652"/>
                    <a:pt x="70055" y="152196"/>
                    <a:pt x="78922" y="152196"/>
                  </a:cubicBezTo>
                  <a:cubicBezTo>
                    <a:pt x="87790" y="152196"/>
                    <a:pt x="96001" y="150685"/>
                    <a:pt x="102964" y="147696"/>
                  </a:cubicBezTo>
                  <a:cubicBezTo>
                    <a:pt x="109926" y="144707"/>
                    <a:pt x="115838" y="140306"/>
                    <a:pt x="120666" y="134559"/>
                  </a:cubicBezTo>
                  <a:cubicBezTo>
                    <a:pt x="125527" y="128811"/>
                    <a:pt x="129172" y="121783"/>
                    <a:pt x="131669" y="113441"/>
                  </a:cubicBezTo>
                  <a:cubicBezTo>
                    <a:pt x="134132" y="105098"/>
                    <a:pt x="135380" y="95607"/>
                    <a:pt x="135380" y="84965"/>
                  </a:cubicBezTo>
                  <a:cubicBezTo>
                    <a:pt x="135380" y="63125"/>
                    <a:pt x="130519" y="46440"/>
                    <a:pt x="120830" y="34912"/>
                  </a:cubicBezTo>
                  <a:cubicBezTo>
                    <a:pt x="111142" y="23352"/>
                    <a:pt x="97249" y="17604"/>
                    <a:pt x="79218" y="17604"/>
                  </a:cubicBezTo>
                  <a:close/>
                </a:path>
              </a:pathLst>
            </a:custGeom>
            <a:solidFill>
              <a:srgbClr val="FFFFFF"/>
            </a:solidFill>
            <a:ln w="3282" cap="flat">
              <a:noFill/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EE0415-2452-C433-022E-ED995541820F}"/>
                </a:ext>
              </a:extLst>
            </p:cNvPr>
            <p:cNvSpPr/>
            <p:nvPr/>
          </p:nvSpPr>
          <p:spPr>
            <a:xfrm>
              <a:off x="10040437" y="7453177"/>
              <a:ext cx="217159" cy="162015"/>
            </a:xfrm>
            <a:custGeom>
              <a:avLst/>
              <a:gdLst>
                <a:gd name="csX0" fmla="*/ 167632 w 217159"/>
                <a:gd name="csY0" fmla="*/ 161950 h 162015"/>
                <a:gd name="csX1" fmla="*/ 147400 w 217159"/>
                <a:gd name="csY1" fmla="*/ 161950 h 162015"/>
                <a:gd name="csX2" fmla="*/ 113079 w 217159"/>
                <a:gd name="csY2" fmla="*/ 43025 h 162015"/>
                <a:gd name="csX3" fmla="*/ 110550 w 217159"/>
                <a:gd name="csY3" fmla="*/ 28639 h 162015"/>
                <a:gd name="csX4" fmla="*/ 109926 w 217159"/>
                <a:gd name="csY4" fmla="*/ 28639 h 162015"/>
                <a:gd name="csX5" fmla="*/ 108908 w 217159"/>
                <a:gd name="csY5" fmla="*/ 34485 h 162015"/>
                <a:gd name="csX6" fmla="*/ 106609 w 217159"/>
                <a:gd name="csY6" fmla="*/ 42696 h 162015"/>
                <a:gd name="csX7" fmla="*/ 68807 w 217159"/>
                <a:gd name="csY7" fmla="*/ 161950 h 162015"/>
                <a:gd name="csX8" fmla="*/ 49035 w 217159"/>
                <a:gd name="csY8" fmla="*/ 161950 h 162015"/>
                <a:gd name="csX9" fmla="*/ 0 w 217159"/>
                <a:gd name="csY9" fmla="*/ 0 h 162015"/>
                <a:gd name="csX10" fmla="*/ 21677 w 217159"/>
                <a:gd name="csY10" fmla="*/ 0 h 162015"/>
                <a:gd name="csX11" fmla="*/ 57279 w 217159"/>
                <a:gd name="csY11" fmla="*/ 125593 h 162015"/>
                <a:gd name="csX12" fmla="*/ 59479 w 217159"/>
                <a:gd name="csY12" fmla="*/ 139682 h 162015"/>
                <a:gd name="csX13" fmla="*/ 60760 w 217159"/>
                <a:gd name="csY13" fmla="*/ 139682 h 162015"/>
                <a:gd name="csX14" fmla="*/ 61778 w 217159"/>
                <a:gd name="csY14" fmla="*/ 133212 h 162015"/>
                <a:gd name="csX15" fmla="*/ 63749 w 217159"/>
                <a:gd name="csY15" fmla="*/ 125461 h 162015"/>
                <a:gd name="csX16" fmla="*/ 102964 w 217159"/>
                <a:gd name="csY16" fmla="*/ 33 h 162015"/>
                <a:gd name="csX17" fmla="*/ 119714 w 217159"/>
                <a:gd name="csY17" fmla="*/ 33 h 162015"/>
                <a:gd name="csX18" fmla="*/ 154823 w 217159"/>
                <a:gd name="csY18" fmla="*/ 125757 h 162015"/>
                <a:gd name="csX19" fmla="*/ 157188 w 217159"/>
                <a:gd name="csY19" fmla="*/ 139847 h 162015"/>
                <a:gd name="csX20" fmla="*/ 158469 w 217159"/>
                <a:gd name="csY20" fmla="*/ 139847 h 162015"/>
                <a:gd name="csX21" fmla="*/ 159093 w 217159"/>
                <a:gd name="csY21" fmla="*/ 133606 h 162015"/>
                <a:gd name="csX22" fmla="*/ 161162 w 217159"/>
                <a:gd name="csY22" fmla="*/ 125790 h 162015"/>
                <a:gd name="csX23" fmla="*/ 196764 w 217159"/>
                <a:gd name="csY23" fmla="*/ 66 h 162015"/>
                <a:gd name="csX24" fmla="*/ 217159 w 217159"/>
                <a:gd name="csY24" fmla="*/ 66 h 162015"/>
                <a:gd name="csX25" fmla="*/ 167665 w 217159"/>
                <a:gd name="csY25" fmla="*/ 162016 h 1620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217159" h="162015">
                  <a:moveTo>
                    <a:pt x="167632" y="161950"/>
                  </a:moveTo>
                  <a:lnTo>
                    <a:pt x="147400" y="161950"/>
                  </a:lnTo>
                  <a:lnTo>
                    <a:pt x="113079" y="43025"/>
                  </a:lnTo>
                  <a:cubicBezTo>
                    <a:pt x="112028" y="39346"/>
                    <a:pt x="111174" y="34551"/>
                    <a:pt x="110550" y="28639"/>
                  </a:cubicBezTo>
                  <a:lnTo>
                    <a:pt x="109926" y="28639"/>
                  </a:lnTo>
                  <a:cubicBezTo>
                    <a:pt x="109729" y="30216"/>
                    <a:pt x="109368" y="32186"/>
                    <a:pt x="108908" y="34485"/>
                  </a:cubicBezTo>
                  <a:cubicBezTo>
                    <a:pt x="108448" y="36817"/>
                    <a:pt x="107660" y="39543"/>
                    <a:pt x="106609" y="42696"/>
                  </a:cubicBezTo>
                  <a:lnTo>
                    <a:pt x="68807" y="161950"/>
                  </a:lnTo>
                  <a:lnTo>
                    <a:pt x="49035" y="161950"/>
                  </a:lnTo>
                  <a:lnTo>
                    <a:pt x="0" y="0"/>
                  </a:lnTo>
                  <a:lnTo>
                    <a:pt x="21677" y="0"/>
                  </a:lnTo>
                  <a:lnTo>
                    <a:pt x="57279" y="125593"/>
                  </a:lnTo>
                  <a:cubicBezTo>
                    <a:pt x="58330" y="129271"/>
                    <a:pt x="59085" y="133968"/>
                    <a:pt x="59479" y="139682"/>
                  </a:cubicBezTo>
                  <a:lnTo>
                    <a:pt x="60760" y="139682"/>
                  </a:lnTo>
                  <a:cubicBezTo>
                    <a:pt x="60957" y="137777"/>
                    <a:pt x="61318" y="135610"/>
                    <a:pt x="61778" y="133212"/>
                  </a:cubicBezTo>
                  <a:cubicBezTo>
                    <a:pt x="62238" y="130782"/>
                    <a:pt x="62895" y="128220"/>
                    <a:pt x="63749" y="125461"/>
                  </a:cubicBezTo>
                  <a:lnTo>
                    <a:pt x="102964" y="33"/>
                  </a:lnTo>
                  <a:lnTo>
                    <a:pt x="119714" y="33"/>
                  </a:lnTo>
                  <a:lnTo>
                    <a:pt x="154823" y="125757"/>
                  </a:lnTo>
                  <a:cubicBezTo>
                    <a:pt x="155775" y="129337"/>
                    <a:pt x="156564" y="134033"/>
                    <a:pt x="157188" y="139847"/>
                  </a:cubicBezTo>
                  <a:lnTo>
                    <a:pt x="158469" y="139847"/>
                  </a:lnTo>
                  <a:cubicBezTo>
                    <a:pt x="158370" y="138040"/>
                    <a:pt x="158567" y="135971"/>
                    <a:pt x="159093" y="133606"/>
                  </a:cubicBezTo>
                  <a:cubicBezTo>
                    <a:pt x="159618" y="131242"/>
                    <a:pt x="160308" y="128614"/>
                    <a:pt x="161162" y="125790"/>
                  </a:cubicBezTo>
                  <a:lnTo>
                    <a:pt x="196764" y="66"/>
                  </a:lnTo>
                  <a:lnTo>
                    <a:pt x="217159" y="66"/>
                  </a:lnTo>
                  <a:lnTo>
                    <a:pt x="167665" y="162016"/>
                  </a:lnTo>
                  <a:close/>
                </a:path>
              </a:pathLst>
            </a:custGeom>
            <a:solidFill>
              <a:srgbClr val="FFFFFF"/>
            </a:solidFill>
            <a:ln w="3282" cap="flat">
              <a:noFill/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5D7BF05-2CC6-C824-2244-43857BC6BCFD}"/>
                </a:ext>
              </a:extLst>
            </p:cNvPr>
            <p:cNvSpPr/>
            <p:nvPr/>
          </p:nvSpPr>
          <p:spPr>
            <a:xfrm>
              <a:off x="10290341" y="7449433"/>
              <a:ext cx="138105" cy="169503"/>
            </a:xfrm>
            <a:custGeom>
              <a:avLst/>
              <a:gdLst>
                <a:gd name="csX0" fmla="*/ 21053 w 138105"/>
                <a:gd name="csY0" fmla="*/ 88348 h 169503"/>
                <a:gd name="csX1" fmla="*/ 24994 w 138105"/>
                <a:gd name="csY1" fmla="*/ 115083 h 169503"/>
                <a:gd name="csX2" fmla="*/ 35898 w 138105"/>
                <a:gd name="csY2" fmla="*/ 135183 h 169503"/>
                <a:gd name="csX3" fmla="*/ 53206 w 138105"/>
                <a:gd name="csY3" fmla="*/ 147762 h 169503"/>
                <a:gd name="csX4" fmla="*/ 76229 w 138105"/>
                <a:gd name="csY4" fmla="*/ 152097 h 169503"/>
                <a:gd name="csX5" fmla="*/ 127957 w 138105"/>
                <a:gd name="csY5" fmla="*/ 132949 h 169503"/>
                <a:gd name="csX6" fmla="*/ 127957 w 138105"/>
                <a:gd name="csY6" fmla="*/ 152885 h 169503"/>
                <a:gd name="csX7" fmla="*/ 71664 w 138105"/>
                <a:gd name="csY7" fmla="*/ 169504 h 169503"/>
                <a:gd name="csX8" fmla="*/ 42072 w 138105"/>
                <a:gd name="csY8" fmla="*/ 163822 h 169503"/>
                <a:gd name="csX9" fmla="*/ 19443 w 138105"/>
                <a:gd name="csY9" fmla="*/ 147302 h 169503"/>
                <a:gd name="csX10" fmla="*/ 5058 w 138105"/>
                <a:gd name="csY10" fmla="*/ 120666 h 169503"/>
                <a:gd name="csX11" fmla="*/ 0 w 138105"/>
                <a:gd name="csY11" fmla="*/ 84604 h 169503"/>
                <a:gd name="csX12" fmla="*/ 5551 w 138105"/>
                <a:gd name="csY12" fmla="*/ 50907 h 169503"/>
                <a:gd name="csX13" fmla="*/ 20888 w 138105"/>
                <a:gd name="csY13" fmla="*/ 24107 h 169503"/>
                <a:gd name="csX14" fmla="*/ 44141 w 138105"/>
                <a:gd name="csY14" fmla="*/ 6404 h 169503"/>
                <a:gd name="csX15" fmla="*/ 73569 w 138105"/>
                <a:gd name="csY15" fmla="*/ 0 h 169503"/>
                <a:gd name="csX16" fmla="*/ 101256 w 138105"/>
                <a:gd name="csY16" fmla="*/ 5452 h 169503"/>
                <a:gd name="csX17" fmla="*/ 121421 w 138105"/>
                <a:gd name="csY17" fmla="*/ 21020 h 169503"/>
                <a:gd name="csX18" fmla="*/ 133836 w 138105"/>
                <a:gd name="csY18" fmla="*/ 45685 h 169503"/>
                <a:gd name="csX19" fmla="*/ 138106 w 138105"/>
                <a:gd name="csY19" fmla="*/ 78265 h 169503"/>
                <a:gd name="csX20" fmla="*/ 138106 w 138105"/>
                <a:gd name="csY20" fmla="*/ 88381 h 169503"/>
                <a:gd name="csX21" fmla="*/ 21053 w 138105"/>
                <a:gd name="csY21" fmla="*/ 88381 h 169503"/>
                <a:gd name="csX22" fmla="*/ 117218 w 138105"/>
                <a:gd name="csY22" fmla="*/ 70613 h 169503"/>
                <a:gd name="csX23" fmla="*/ 105197 w 138105"/>
                <a:gd name="csY23" fmla="*/ 31398 h 169503"/>
                <a:gd name="csX24" fmla="*/ 73076 w 138105"/>
                <a:gd name="csY24" fmla="*/ 17473 h 169503"/>
                <a:gd name="csX25" fmla="*/ 54027 w 138105"/>
                <a:gd name="csY25" fmla="*/ 21118 h 169503"/>
                <a:gd name="csX26" fmla="*/ 38591 w 138105"/>
                <a:gd name="csY26" fmla="*/ 31628 h 169503"/>
                <a:gd name="csX27" fmla="*/ 27588 w 138105"/>
                <a:gd name="csY27" fmla="*/ 48378 h 169503"/>
                <a:gd name="csX28" fmla="*/ 21512 w 138105"/>
                <a:gd name="csY28" fmla="*/ 70613 h 169503"/>
                <a:gd name="csX29" fmla="*/ 117218 w 138105"/>
                <a:gd name="csY29" fmla="*/ 70613 h 169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138105" h="169503">
                  <a:moveTo>
                    <a:pt x="21053" y="88348"/>
                  </a:moveTo>
                  <a:cubicBezTo>
                    <a:pt x="21151" y="98267"/>
                    <a:pt x="22465" y="107167"/>
                    <a:pt x="24994" y="115083"/>
                  </a:cubicBezTo>
                  <a:cubicBezTo>
                    <a:pt x="27523" y="122998"/>
                    <a:pt x="31168" y="129698"/>
                    <a:pt x="35898" y="135183"/>
                  </a:cubicBezTo>
                  <a:cubicBezTo>
                    <a:pt x="40627" y="140668"/>
                    <a:pt x="46408" y="144872"/>
                    <a:pt x="53206" y="147762"/>
                  </a:cubicBezTo>
                  <a:cubicBezTo>
                    <a:pt x="60005" y="150652"/>
                    <a:pt x="67690" y="152097"/>
                    <a:pt x="76229" y="152097"/>
                  </a:cubicBezTo>
                  <a:cubicBezTo>
                    <a:pt x="94457" y="152097"/>
                    <a:pt x="111700" y="145725"/>
                    <a:pt x="127957" y="132949"/>
                  </a:cubicBezTo>
                  <a:lnTo>
                    <a:pt x="127957" y="152885"/>
                  </a:lnTo>
                  <a:cubicBezTo>
                    <a:pt x="112455" y="163953"/>
                    <a:pt x="93702" y="169504"/>
                    <a:pt x="71664" y="169504"/>
                  </a:cubicBezTo>
                  <a:cubicBezTo>
                    <a:pt x="60793" y="169504"/>
                    <a:pt x="50940" y="167599"/>
                    <a:pt x="42072" y="163822"/>
                  </a:cubicBezTo>
                  <a:cubicBezTo>
                    <a:pt x="33205" y="160045"/>
                    <a:pt x="25683" y="154527"/>
                    <a:pt x="19443" y="147302"/>
                  </a:cubicBezTo>
                  <a:cubicBezTo>
                    <a:pt x="13236" y="140076"/>
                    <a:pt x="8408" y="131209"/>
                    <a:pt x="5058" y="120666"/>
                  </a:cubicBezTo>
                  <a:cubicBezTo>
                    <a:pt x="1675" y="110123"/>
                    <a:pt x="0" y="98103"/>
                    <a:pt x="0" y="84604"/>
                  </a:cubicBezTo>
                  <a:cubicBezTo>
                    <a:pt x="0" y="72485"/>
                    <a:pt x="1839" y="61253"/>
                    <a:pt x="5551" y="50907"/>
                  </a:cubicBezTo>
                  <a:cubicBezTo>
                    <a:pt x="9229" y="40561"/>
                    <a:pt x="14353" y="31628"/>
                    <a:pt x="20888" y="24107"/>
                  </a:cubicBezTo>
                  <a:cubicBezTo>
                    <a:pt x="27424" y="16553"/>
                    <a:pt x="35175" y="10674"/>
                    <a:pt x="44141" y="6404"/>
                  </a:cubicBezTo>
                  <a:cubicBezTo>
                    <a:pt x="53108" y="2135"/>
                    <a:pt x="62895" y="0"/>
                    <a:pt x="73569" y="0"/>
                  </a:cubicBezTo>
                  <a:cubicBezTo>
                    <a:pt x="84243" y="0"/>
                    <a:pt x="93242" y="1806"/>
                    <a:pt x="101256" y="5452"/>
                  </a:cubicBezTo>
                  <a:cubicBezTo>
                    <a:pt x="109269" y="9098"/>
                    <a:pt x="116002" y="14287"/>
                    <a:pt x="121421" y="21020"/>
                  </a:cubicBezTo>
                  <a:cubicBezTo>
                    <a:pt x="126841" y="27753"/>
                    <a:pt x="130979" y="35996"/>
                    <a:pt x="133836" y="45685"/>
                  </a:cubicBezTo>
                  <a:cubicBezTo>
                    <a:pt x="136694" y="55374"/>
                    <a:pt x="138106" y="66245"/>
                    <a:pt x="138106" y="78265"/>
                  </a:cubicBezTo>
                  <a:lnTo>
                    <a:pt x="138106" y="88381"/>
                  </a:lnTo>
                  <a:lnTo>
                    <a:pt x="21053" y="88381"/>
                  </a:lnTo>
                  <a:close/>
                  <a:moveTo>
                    <a:pt x="117218" y="70613"/>
                  </a:moveTo>
                  <a:cubicBezTo>
                    <a:pt x="116889" y="53732"/>
                    <a:pt x="112882" y="40660"/>
                    <a:pt x="105197" y="31398"/>
                  </a:cubicBezTo>
                  <a:cubicBezTo>
                    <a:pt x="97512" y="22136"/>
                    <a:pt x="86805" y="17473"/>
                    <a:pt x="73076" y="17473"/>
                  </a:cubicBezTo>
                  <a:cubicBezTo>
                    <a:pt x="66212" y="17473"/>
                    <a:pt x="59873" y="18688"/>
                    <a:pt x="54027" y="21118"/>
                  </a:cubicBezTo>
                  <a:cubicBezTo>
                    <a:pt x="48181" y="23549"/>
                    <a:pt x="43025" y="27063"/>
                    <a:pt x="38591" y="31628"/>
                  </a:cubicBezTo>
                  <a:cubicBezTo>
                    <a:pt x="34157" y="36226"/>
                    <a:pt x="30511" y="41809"/>
                    <a:pt x="27588" y="48378"/>
                  </a:cubicBezTo>
                  <a:cubicBezTo>
                    <a:pt x="24698" y="54980"/>
                    <a:pt x="22662" y="62369"/>
                    <a:pt x="21512" y="70613"/>
                  </a:cubicBezTo>
                  <a:lnTo>
                    <a:pt x="117218" y="70613"/>
                  </a:lnTo>
                  <a:close/>
                </a:path>
              </a:pathLst>
            </a:custGeom>
            <a:solidFill>
              <a:srgbClr val="FFFFFF"/>
            </a:solidFill>
            <a:ln w="3282" cap="flat">
              <a:noFill/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95C31F8-7DEA-4A46-4D02-899463B1CF3B}"/>
                </a:ext>
              </a:extLst>
            </p:cNvPr>
            <p:cNvSpPr/>
            <p:nvPr/>
          </p:nvSpPr>
          <p:spPr>
            <a:xfrm>
              <a:off x="10483000" y="7450156"/>
              <a:ext cx="80367" cy="164938"/>
            </a:xfrm>
            <a:custGeom>
              <a:avLst/>
              <a:gdLst>
                <a:gd name="csX0" fmla="*/ 80367 w 80367"/>
                <a:gd name="csY0" fmla="*/ 23713 h 164938"/>
                <a:gd name="csX1" fmla="*/ 62008 w 80367"/>
                <a:gd name="csY1" fmla="*/ 18491 h 164938"/>
                <a:gd name="csX2" fmla="*/ 47787 w 80367"/>
                <a:gd name="csY2" fmla="*/ 21578 h 164938"/>
                <a:gd name="csX3" fmla="*/ 36949 w 80367"/>
                <a:gd name="csY3" fmla="*/ 29887 h 164938"/>
                <a:gd name="csX4" fmla="*/ 29033 w 80367"/>
                <a:gd name="csY4" fmla="*/ 41974 h 164938"/>
                <a:gd name="csX5" fmla="*/ 23811 w 80367"/>
                <a:gd name="csY5" fmla="*/ 56293 h 164938"/>
                <a:gd name="csX6" fmla="*/ 20954 w 80367"/>
                <a:gd name="csY6" fmla="*/ 71303 h 164938"/>
                <a:gd name="csX7" fmla="*/ 20100 w 80367"/>
                <a:gd name="csY7" fmla="*/ 85688 h 164938"/>
                <a:gd name="csX8" fmla="*/ 20100 w 80367"/>
                <a:gd name="csY8" fmla="*/ 164939 h 164938"/>
                <a:gd name="csX9" fmla="*/ 0 w 80367"/>
                <a:gd name="csY9" fmla="*/ 164939 h 164938"/>
                <a:gd name="csX10" fmla="*/ 0 w 80367"/>
                <a:gd name="csY10" fmla="*/ 2989 h 164938"/>
                <a:gd name="csX11" fmla="*/ 20100 w 80367"/>
                <a:gd name="csY11" fmla="*/ 2989 h 164938"/>
                <a:gd name="csX12" fmla="*/ 20100 w 80367"/>
                <a:gd name="csY12" fmla="*/ 37638 h 164938"/>
                <a:gd name="csX13" fmla="*/ 20724 w 80367"/>
                <a:gd name="csY13" fmla="*/ 37638 h 164938"/>
                <a:gd name="csX14" fmla="*/ 27917 w 80367"/>
                <a:gd name="csY14" fmla="*/ 21742 h 164938"/>
                <a:gd name="csX15" fmla="*/ 37967 w 80367"/>
                <a:gd name="csY15" fmla="*/ 9886 h 164938"/>
                <a:gd name="csX16" fmla="*/ 50382 w 80367"/>
                <a:gd name="csY16" fmla="*/ 2529 h 164938"/>
                <a:gd name="csX17" fmla="*/ 64537 w 80367"/>
                <a:gd name="csY17" fmla="*/ 0 h 164938"/>
                <a:gd name="csX18" fmla="*/ 73306 w 80367"/>
                <a:gd name="csY18" fmla="*/ 624 h 164938"/>
                <a:gd name="csX19" fmla="*/ 80335 w 80367"/>
                <a:gd name="csY19" fmla="*/ 2529 h 164938"/>
                <a:gd name="csX20" fmla="*/ 80335 w 80367"/>
                <a:gd name="csY20" fmla="*/ 23713 h 16493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80367" h="164938">
                  <a:moveTo>
                    <a:pt x="80367" y="23713"/>
                  </a:moveTo>
                  <a:cubicBezTo>
                    <a:pt x="75638" y="20231"/>
                    <a:pt x="69496" y="18491"/>
                    <a:pt x="62008" y="18491"/>
                  </a:cubicBezTo>
                  <a:cubicBezTo>
                    <a:pt x="56622" y="18491"/>
                    <a:pt x="51892" y="19509"/>
                    <a:pt x="47787" y="21578"/>
                  </a:cubicBezTo>
                  <a:cubicBezTo>
                    <a:pt x="43682" y="23647"/>
                    <a:pt x="40069" y="26406"/>
                    <a:pt x="36949" y="29887"/>
                  </a:cubicBezTo>
                  <a:cubicBezTo>
                    <a:pt x="33829" y="33369"/>
                    <a:pt x="31201" y="37408"/>
                    <a:pt x="29033" y="41974"/>
                  </a:cubicBezTo>
                  <a:cubicBezTo>
                    <a:pt x="26866" y="46572"/>
                    <a:pt x="25125" y="51334"/>
                    <a:pt x="23811" y="56293"/>
                  </a:cubicBezTo>
                  <a:cubicBezTo>
                    <a:pt x="22498" y="61253"/>
                    <a:pt x="21545" y="66245"/>
                    <a:pt x="20954" y="71303"/>
                  </a:cubicBezTo>
                  <a:cubicBezTo>
                    <a:pt x="20363" y="76361"/>
                    <a:pt x="20100" y="81156"/>
                    <a:pt x="20100" y="85688"/>
                  </a:cubicBezTo>
                  <a:lnTo>
                    <a:pt x="20100" y="164939"/>
                  </a:lnTo>
                  <a:lnTo>
                    <a:pt x="0" y="164939"/>
                  </a:lnTo>
                  <a:lnTo>
                    <a:pt x="0" y="2989"/>
                  </a:lnTo>
                  <a:lnTo>
                    <a:pt x="20100" y="2989"/>
                  </a:lnTo>
                  <a:lnTo>
                    <a:pt x="20100" y="37638"/>
                  </a:lnTo>
                  <a:lnTo>
                    <a:pt x="20724" y="37638"/>
                  </a:lnTo>
                  <a:cubicBezTo>
                    <a:pt x="22629" y="31727"/>
                    <a:pt x="25027" y="26439"/>
                    <a:pt x="27917" y="21742"/>
                  </a:cubicBezTo>
                  <a:cubicBezTo>
                    <a:pt x="30807" y="17046"/>
                    <a:pt x="34157" y="13104"/>
                    <a:pt x="37967" y="9886"/>
                  </a:cubicBezTo>
                  <a:cubicBezTo>
                    <a:pt x="41777" y="6667"/>
                    <a:pt x="45915" y="4204"/>
                    <a:pt x="50382" y="2529"/>
                  </a:cubicBezTo>
                  <a:cubicBezTo>
                    <a:pt x="54848" y="854"/>
                    <a:pt x="59578" y="0"/>
                    <a:pt x="64537" y="0"/>
                  </a:cubicBezTo>
                  <a:cubicBezTo>
                    <a:pt x="67788" y="0"/>
                    <a:pt x="70744" y="197"/>
                    <a:pt x="73306" y="624"/>
                  </a:cubicBezTo>
                  <a:cubicBezTo>
                    <a:pt x="75901" y="1051"/>
                    <a:pt x="78233" y="1675"/>
                    <a:pt x="80335" y="2529"/>
                  </a:cubicBezTo>
                  <a:lnTo>
                    <a:pt x="80335" y="23713"/>
                  </a:lnTo>
                  <a:close/>
                </a:path>
              </a:pathLst>
            </a:custGeom>
            <a:solidFill>
              <a:srgbClr val="FFFFFF"/>
            </a:solidFill>
            <a:ln w="3282" cap="flat">
              <a:noFill/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32E37D9-C3D1-DD95-DA0F-72DB46294295}"/>
                </a:ext>
              </a:extLst>
            </p:cNvPr>
            <p:cNvSpPr/>
            <p:nvPr/>
          </p:nvSpPr>
          <p:spPr>
            <a:xfrm>
              <a:off x="10592039" y="7449433"/>
              <a:ext cx="138105" cy="169503"/>
            </a:xfrm>
            <a:custGeom>
              <a:avLst/>
              <a:gdLst>
                <a:gd name="csX0" fmla="*/ 21053 w 138105"/>
                <a:gd name="csY0" fmla="*/ 88348 h 169503"/>
                <a:gd name="csX1" fmla="*/ 24994 w 138105"/>
                <a:gd name="csY1" fmla="*/ 115083 h 169503"/>
                <a:gd name="csX2" fmla="*/ 35898 w 138105"/>
                <a:gd name="csY2" fmla="*/ 135183 h 169503"/>
                <a:gd name="csX3" fmla="*/ 53206 w 138105"/>
                <a:gd name="csY3" fmla="*/ 147762 h 169503"/>
                <a:gd name="csX4" fmla="*/ 76229 w 138105"/>
                <a:gd name="csY4" fmla="*/ 152097 h 169503"/>
                <a:gd name="csX5" fmla="*/ 127957 w 138105"/>
                <a:gd name="csY5" fmla="*/ 132949 h 169503"/>
                <a:gd name="csX6" fmla="*/ 127957 w 138105"/>
                <a:gd name="csY6" fmla="*/ 152885 h 169503"/>
                <a:gd name="csX7" fmla="*/ 71664 w 138105"/>
                <a:gd name="csY7" fmla="*/ 169504 h 169503"/>
                <a:gd name="csX8" fmla="*/ 42072 w 138105"/>
                <a:gd name="csY8" fmla="*/ 163822 h 169503"/>
                <a:gd name="csX9" fmla="*/ 19443 w 138105"/>
                <a:gd name="csY9" fmla="*/ 147302 h 169503"/>
                <a:gd name="csX10" fmla="*/ 5058 w 138105"/>
                <a:gd name="csY10" fmla="*/ 120666 h 169503"/>
                <a:gd name="csX11" fmla="*/ 0 w 138105"/>
                <a:gd name="csY11" fmla="*/ 84604 h 169503"/>
                <a:gd name="csX12" fmla="*/ 5551 w 138105"/>
                <a:gd name="csY12" fmla="*/ 50907 h 169503"/>
                <a:gd name="csX13" fmla="*/ 20888 w 138105"/>
                <a:gd name="csY13" fmla="*/ 24107 h 169503"/>
                <a:gd name="csX14" fmla="*/ 44141 w 138105"/>
                <a:gd name="csY14" fmla="*/ 6404 h 169503"/>
                <a:gd name="csX15" fmla="*/ 73569 w 138105"/>
                <a:gd name="csY15" fmla="*/ 0 h 169503"/>
                <a:gd name="csX16" fmla="*/ 101256 w 138105"/>
                <a:gd name="csY16" fmla="*/ 5452 h 169503"/>
                <a:gd name="csX17" fmla="*/ 121421 w 138105"/>
                <a:gd name="csY17" fmla="*/ 21020 h 169503"/>
                <a:gd name="csX18" fmla="*/ 133836 w 138105"/>
                <a:gd name="csY18" fmla="*/ 45685 h 169503"/>
                <a:gd name="csX19" fmla="*/ 138106 w 138105"/>
                <a:gd name="csY19" fmla="*/ 78265 h 169503"/>
                <a:gd name="csX20" fmla="*/ 138106 w 138105"/>
                <a:gd name="csY20" fmla="*/ 88381 h 169503"/>
                <a:gd name="csX21" fmla="*/ 21053 w 138105"/>
                <a:gd name="csY21" fmla="*/ 88381 h 169503"/>
                <a:gd name="csX22" fmla="*/ 117218 w 138105"/>
                <a:gd name="csY22" fmla="*/ 70613 h 169503"/>
                <a:gd name="csX23" fmla="*/ 105197 w 138105"/>
                <a:gd name="csY23" fmla="*/ 31398 h 169503"/>
                <a:gd name="csX24" fmla="*/ 73076 w 138105"/>
                <a:gd name="csY24" fmla="*/ 17473 h 169503"/>
                <a:gd name="csX25" fmla="*/ 54027 w 138105"/>
                <a:gd name="csY25" fmla="*/ 21118 h 169503"/>
                <a:gd name="csX26" fmla="*/ 38591 w 138105"/>
                <a:gd name="csY26" fmla="*/ 31628 h 169503"/>
                <a:gd name="csX27" fmla="*/ 27588 w 138105"/>
                <a:gd name="csY27" fmla="*/ 48378 h 169503"/>
                <a:gd name="csX28" fmla="*/ 21512 w 138105"/>
                <a:gd name="csY28" fmla="*/ 70613 h 169503"/>
                <a:gd name="csX29" fmla="*/ 117218 w 138105"/>
                <a:gd name="csY29" fmla="*/ 70613 h 169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138105" h="169503">
                  <a:moveTo>
                    <a:pt x="21053" y="88348"/>
                  </a:moveTo>
                  <a:cubicBezTo>
                    <a:pt x="21151" y="98267"/>
                    <a:pt x="22465" y="107167"/>
                    <a:pt x="24994" y="115083"/>
                  </a:cubicBezTo>
                  <a:cubicBezTo>
                    <a:pt x="27523" y="122998"/>
                    <a:pt x="31168" y="129698"/>
                    <a:pt x="35898" y="135183"/>
                  </a:cubicBezTo>
                  <a:cubicBezTo>
                    <a:pt x="40627" y="140668"/>
                    <a:pt x="46408" y="144872"/>
                    <a:pt x="53206" y="147762"/>
                  </a:cubicBezTo>
                  <a:cubicBezTo>
                    <a:pt x="60005" y="150652"/>
                    <a:pt x="67690" y="152097"/>
                    <a:pt x="76229" y="152097"/>
                  </a:cubicBezTo>
                  <a:cubicBezTo>
                    <a:pt x="94457" y="152097"/>
                    <a:pt x="111700" y="145725"/>
                    <a:pt x="127957" y="132949"/>
                  </a:cubicBezTo>
                  <a:lnTo>
                    <a:pt x="127957" y="152885"/>
                  </a:lnTo>
                  <a:cubicBezTo>
                    <a:pt x="112455" y="163953"/>
                    <a:pt x="93702" y="169504"/>
                    <a:pt x="71664" y="169504"/>
                  </a:cubicBezTo>
                  <a:cubicBezTo>
                    <a:pt x="60793" y="169504"/>
                    <a:pt x="50940" y="167599"/>
                    <a:pt x="42072" y="163822"/>
                  </a:cubicBezTo>
                  <a:cubicBezTo>
                    <a:pt x="33205" y="160045"/>
                    <a:pt x="25683" y="154527"/>
                    <a:pt x="19443" y="147302"/>
                  </a:cubicBezTo>
                  <a:cubicBezTo>
                    <a:pt x="13236" y="140076"/>
                    <a:pt x="8408" y="131209"/>
                    <a:pt x="5058" y="120666"/>
                  </a:cubicBezTo>
                  <a:cubicBezTo>
                    <a:pt x="1675" y="110123"/>
                    <a:pt x="0" y="98103"/>
                    <a:pt x="0" y="84604"/>
                  </a:cubicBezTo>
                  <a:cubicBezTo>
                    <a:pt x="0" y="72485"/>
                    <a:pt x="1839" y="61253"/>
                    <a:pt x="5551" y="50907"/>
                  </a:cubicBezTo>
                  <a:cubicBezTo>
                    <a:pt x="9229" y="40561"/>
                    <a:pt x="14352" y="31628"/>
                    <a:pt x="20888" y="24107"/>
                  </a:cubicBezTo>
                  <a:cubicBezTo>
                    <a:pt x="27424" y="16553"/>
                    <a:pt x="35175" y="10674"/>
                    <a:pt x="44141" y="6404"/>
                  </a:cubicBezTo>
                  <a:cubicBezTo>
                    <a:pt x="53108" y="2135"/>
                    <a:pt x="62895" y="0"/>
                    <a:pt x="73569" y="0"/>
                  </a:cubicBezTo>
                  <a:cubicBezTo>
                    <a:pt x="84243" y="0"/>
                    <a:pt x="93242" y="1806"/>
                    <a:pt x="101256" y="5452"/>
                  </a:cubicBezTo>
                  <a:cubicBezTo>
                    <a:pt x="109269" y="9098"/>
                    <a:pt x="116002" y="14287"/>
                    <a:pt x="121421" y="21020"/>
                  </a:cubicBezTo>
                  <a:cubicBezTo>
                    <a:pt x="126841" y="27753"/>
                    <a:pt x="130979" y="35996"/>
                    <a:pt x="133836" y="45685"/>
                  </a:cubicBezTo>
                  <a:cubicBezTo>
                    <a:pt x="136694" y="55374"/>
                    <a:pt x="138106" y="66245"/>
                    <a:pt x="138106" y="78265"/>
                  </a:cubicBezTo>
                  <a:lnTo>
                    <a:pt x="138106" y="88381"/>
                  </a:lnTo>
                  <a:lnTo>
                    <a:pt x="21053" y="88381"/>
                  </a:lnTo>
                  <a:close/>
                  <a:moveTo>
                    <a:pt x="117218" y="70613"/>
                  </a:moveTo>
                  <a:cubicBezTo>
                    <a:pt x="116889" y="53732"/>
                    <a:pt x="112882" y="40660"/>
                    <a:pt x="105197" y="31398"/>
                  </a:cubicBezTo>
                  <a:cubicBezTo>
                    <a:pt x="97512" y="22136"/>
                    <a:pt x="86805" y="17473"/>
                    <a:pt x="73076" y="17473"/>
                  </a:cubicBezTo>
                  <a:cubicBezTo>
                    <a:pt x="66212" y="17473"/>
                    <a:pt x="59873" y="18688"/>
                    <a:pt x="54027" y="21118"/>
                  </a:cubicBezTo>
                  <a:cubicBezTo>
                    <a:pt x="48181" y="23549"/>
                    <a:pt x="43025" y="27063"/>
                    <a:pt x="38591" y="31628"/>
                  </a:cubicBezTo>
                  <a:cubicBezTo>
                    <a:pt x="34157" y="36226"/>
                    <a:pt x="30511" y="41809"/>
                    <a:pt x="27588" y="48378"/>
                  </a:cubicBezTo>
                  <a:cubicBezTo>
                    <a:pt x="24698" y="54980"/>
                    <a:pt x="22662" y="62369"/>
                    <a:pt x="21512" y="70613"/>
                  </a:cubicBezTo>
                  <a:lnTo>
                    <a:pt x="117218" y="70613"/>
                  </a:lnTo>
                  <a:close/>
                </a:path>
              </a:pathLst>
            </a:custGeom>
            <a:solidFill>
              <a:srgbClr val="FFFFFF"/>
            </a:solidFill>
            <a:ln w="3282" cap="flat">
              <a:noFill/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7E5CAA6-9F97-B37B-BD9B-65B330D1154D}"/>
                </a:ext>
              </a:extLst>
            </p:cNvPr>
            <p:cNvSpPr/>
            <p:nvPr/>
          </p:nvSpPr>
          <p:spPr>
            <a:xfrm>
              <a:off x="10773301" y="7375339"/>
              <a:ext cx="145167" cy="243598"/>
            </a:xfrm>
            <a:custGeom>
              <a:avLst/>
              <a:gdLst>
                <a:gd name="csX0" fmla="*/ 124968 w 145167"/>
                <a:gd name="csY0" fmla="*/ 239788 h 243598"/>
                <a:gd name="csX1" fmla="*/ 124968 w 145167"/>
                <a:gd name="csY1" fmla="*/ 211313 h 243598"/>
                <a:gd name="csX2" fmla="*/ 124344 w 145167"/>
                <a:gd name="csY2" fmla="*/ 211313 h 243598"/>
                <a:gd name="csX3" fmla="*/ 101321 w 145167"/>
                <a:gd name="csY3" fmla="*/ 235125 h 243598"/>
                <a:gd name="csX4" fmla="*/ 67394 w 145167"/>
                <a:gd name="csY4" fmla="*/ 243598 h 243598"/>
                <a:gd name="csX5" fmla="*/ 39806 w 145167"/>
                <a:gd name="csY5" fmla="*/ 237982 h 243598"/>
                <a:gd name="csX6" fmla="*/ 18524 w 145167"/>
                <a:gd name="csY6" fmla="*/ 221758 h 243598"/>
                <a:gd name="csX7" fmla="*/ 4828 w 145167"/>
                <a:gd name="csY7" fmla="*/ 196140 h 243598"/>
                <a:gd name="csX8" fmla="*/ 0 w 145167"/>
                <a:gd name="csY8" fmla="*/ 162147 h 243598"/>
                <a:gd name="csX9" fmla="*/ 5288 w 145167"/>
                <a:gd name="csY9" fmla="*/ 126315 h 243598"/>
                <a:gd name="csX10" fmla="*/ 20297 w 145167"/>
                <a:gd name="csY10" fmla="*/ 98464 h 243598"/>
                <a:gd name="csX11" fmla="*/ 43714 w 145167"/>
                <a:gd name="csY11" fmla="*/ 80433 h 243598"/>
                <a:gd name="csX12" fmla="*/ 74160 w 145167"/>
                <a:gd name="csY12" fmla="*/ 74029 h 243598"/>
                <a:gd name="csX13" fmla="*/ 124312 w 145167"/>
                <a:gd name="csY13" fmla="*/ 102011 h 243598"/>
                <a:gd name="csX14" fmla="*/ 124936 w 145167"/>
                <a:gd name="csY14" fmla="*/ 102011 h 243598"/>
                <a:gd name="csX15" fmla="*/ 124936 w 145167"/>
                <a:gd name="csY15" fmla="*/ 0 h 243598"/>
                <a:gd name="csX16" fmla="*/ 145167 w 145167"/>
                <a:gd name="csY16" fmla="*/ 0 h 243598"/>
                <a:gd name="csX17" fmla="*/ 145167 w 145167"/>
                <a:gd name="csY17" fmla="*/ 239788 h 243598"/>
                <a:gd name="csX18" fmla="*/ 124936 w 145167"/>
                <a:gd name="csY18" fmla="*/ 239788 h 243598"/>
                <a:gd name="csX19" fmla="*/ 124968 w 145167"/>
                <a:gd name="csY19" fmla="*/ 142014 h 243598"/>
                <a:gd name="csX20" fmla="*/ 121323 w 145167"/>
                <a:gd name="csY20" fmla="*/ 122243 h 243598"/>
                <a:gd name="csX21" fmla="*/ 111207 w 145167"/>
                <a:gd name="csY21" fmla="*/ 106281 h 243598"/>
                <a:gd name="csX22" fmla="*/ 95639 w 145167"/>
                <a:gd name="csY22" fmla="*/ 95541 h 243598"/>
                <a:gd name="csX23" fmla="*/ 75638 w 145167"/>
                <a:gd name="csY23" fmla="*/ 91600 h 243598"/>
                <a:gd name="csX24" fmla="*/ 53502 w 145167"/>
                <a:gd name="csY24" fmla="*/ 96362 h 243598"/>
                <a:gd name="csX25" fmla="*/ 36193 w 145167"/>
                <a:gd name="csY25" fmla="*/ 110025 h 243598"/>
                <a:gd name="csX26" fmla="*/ 24961 w 145167"/>
                <a:gd name="csY26" fmla="*/ 131767 h 243598"/>
                <a:gd name="csX27" fmla="*/ 20921 w 145167"/>
                <a:gd name="csY27" fmla="*/ 160866 h 243598"/>
                <a:gd name="csX28" fmla="*/ 24567 w 145167"/>
                <a:gd name="csY28" fmla="*/ 188389 h 243598"/>
                <a:gd name="csX29" fmla="*/ 34912 w 145167"/>
                <a:gd name="csY29" fmla="*/ 208949 h 243598"/>
                <a:gd name="csX30" fmla="*/ 50973 w 145167"/>
                <a:gd name="csY30" fmla="*/ 221758 h 243598"/>
                <a:gd name="csX31" fmla="*/ 71697 w 145167"/>
                <a:gd name="csY31" fmla="*/ 226191 h 243598"/>
                <a:gd name="csX32" fmla="*/ 93932 w 145167"/>
                <a:gd name="csY32" fmla="*/ 221758 h 243598"/>
                <a:gd name="csX33" fmla="*/ 110682 w 145167"/>
                <a:gd name="csY33" fmla="*/ 209573 h 243598"/>
                <a:gd name="csX34" fmla="*/ 121290 w 145167"/>
                <a:gd name="csY34" fmla="*/ 191378 h 243598"/>
                <a:gd name="csX35" fmla="*/ 125001 w 145167"/>
                <a:gd name="csY35" fmla="*/ 169077 h 243598"/>
                <a:gd name="csX36" fmla="*/ 125001 w 145167"/>
                <a:gd name="csY36" fmla="*/ 142014 h 2435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45167" h="243598">
                  <a:moveTo>
                    <a:pt x="124968" y="239788"/>
                  </a:moveTo>
                  <a:lnTo>
                    <a:pt x="124968" y="211313"/>
                  </a:lnTo>
                  <a:lnTo>
                    <a:pt x="124344" y="211313"/>
                  </a:lnTo>
                  <a:cubicBezTo>
                    <a:pt x="118958" y="221528"/>
                    <a:pt x="111306" y="229476"/>
                    <a:pt x="101321" y="235125"/>
                  </a:cubicBezTo>
                  <a:cubicBezTo>
                    <a:pt x="91370" y="240774"/>
                    <a:pt x="80039" y="243598"/>
                    <a:pt x="67394" y="243598"/>
                  </a:cubicBezTo>
                  <a:cubicBezTo>
                    <a:pt x="57279" y="243598"/>
                    <a:pt x="48083" y="241726"/>
                    <a:pt x="39806" y="237982"/>
                  </a:cubicBezTo>
                  <a:cubicBezTo>
                    <a:pt x="31530" y="234238"/>
                    <a:pt x="24435" y="228852"/>
                    <a:pt x="18524" y="221758"/>
                  </a:cubicBezTo>
                  <a:cubicBezTo>
                    <a:pt x="12612" y="214696"/>
                    <a:pt x="8047" y="206157"/>
                    <a:pt x="4828" y="196140"/>
                  </a:cubicBezTo>
                  <a:cubicBezTo>
                    <a:pt x="1609" y="186123"/>
                    <a:pt x="0" y="174792"/>
                    <a:pt x="0" y="162147"/>
                  </a:cubicBezTo>
                  <a:cubicBezTo>
                    <a:pt x="0" y="149502"/>
                    <a:pt x="1774" y="137121"/>
                    <a:pt x="5288" y="126315"/>
                  </a:cubicBezTo>
                  <a:cubicBezTo>
                    <a:pt x="8802" y="115510"/>
                    <a:pt x="13827" y="106215"/>
                    <a:pt x="20297" y="98464"/>
                  </a:cubicBezTo>
                  <a:cubicBezTo>
                    <a:pt x="26767" y="90713"/>
                    <a:pt x="34584" y="84703"/>
                    <a:pt x="43714" y="80433"/>
                  </a:cubicBezTo>
                  <a:cubicBezTo>
                    <a:pt x="52845" y="76163"/>
                    <a:pt x="62993" y="74029"/>
                    <a:pt x="74160" y="74029"/>
                  </a:cubicBezTo>
                  <a:cubicBezTo>
                    <a:pt x="97479" y="74029"/>
                    <a:pt x="114163" y="83356"/>
                    <a:pt x="124312" y="102011"/>
                  </a:cubicBezTo>
                  <a:lnTo>
                    <a:pt x="124936" y="102011"/>
                  </a:lnTo>
                  <a:lnTo>
                    <a:pt x="124936" y="0"/>
                  </a:lnTo>
                  <a:lnTo>
                    <a:pt x="145167" y="0"/>
                  </a:lnTo>
                  <a:lnTo>
                    <a:pt x="145167" y="239788"/>
                  </a:lnTo>
                  <a:lnTo>
                    <a:pt x="124936" y="239788"/>
                  </a:lnTo>
                  <a:close/>
                  <a:moveTo>
                    <a:pt x="124968" y="142014"/>
                  </a:moveTo>
                  <a:cubicBezTo>
                    <a:pt x="124968" y="134953"/>
                    <a:pt x="123753" y="128351"/>
                    <a:pt x="121323" y="122243"/>
                  </a:cubicBezTo>
                  <a:cubicBezTo>
                    <a:pt x="118893" y="116134"/>
                    <a:pt x="115510" y="110813"/>
                    <a:pt x="111207" y="106281"/>
                  </a:cubicBezTo>
                  <a:cubicBezTo>
                    <a:pt x="106872" y="101748"/>
                    <a:pt x="101683" y="98168"/>
                    <a:pt x="95639" y="95541"/>
                  </a:cubicBezTo>
                  <a:cubicBezTo>
                    <a:pt x="89563" y="92914"/>
                    <a:pt x="82896" y="91600"/>
                    <a:pt x="75638" y="91600"/>
                  </a:cubicBezTo>
                  <a:cubicBezTo>
                    <a:pt x="67624" y="91600"/>
                    <a:pt x="60234" y="93176"/>
                    <a:pt x="53502" y="96362"/>
                  </a:cubicBezTo>
                  <a:cubicBezTo>
                    <a:pt x="46769" y="99515"/>
                    <a:pt x="40988" y="104080"/>
                    <a:pt x="36193" y="110025"/>
                  </a:cubicBezTo>
                  <a:cubicBezTo>
                    <a:pt x="31398" y="115969"/>
                    <a:pt x="27654" y="123228"/>
                    <a:pt x="24961" y="131767"/>
                  </a:cubicBezTo>
                  <a:cubicBezTo>
                    <a:pt x="22268" y="140306"/>
                    <a:pt x="20921" y="149995"/>
                    <a:pt x="20921" y="160866"/>
                  </a:cubicBezTo>
                  <a:cubicBezTo>
                    <a:pt x="20921" y="171080"/>
                    <a:pt x="22136" y="180277"/>
                    <a:pt x="24567" y="188389"/>
                  </a:cubicBezTo>
                  <a:cubicBezTo>
                    <a:pt x="26997" y="196501"/>
                    <a:pt x="30446" y="203365"/>
                    <a:pt x="34912" y="208949"/>
                  </a:cubicBezTo>
                  <a:cubicBezTo>
                    <a:pt x="39379" y="214532"/>
                    <a:pt x="44732" y="218802"/>
                    <a:pt x="50973" y="221758"/>
                  </a:cubicBezTo>
                  <a:cubicBezTo>
                    <a:pt x="57180" y="224713"/>
                    <a:pt x="64110" y="226191"/>
                    <a:pt x="71697" y="226191"/>
                  </a:cubicBezTo>
                  <a:cubicBezTo>
                    <a:pt x="79908" y="226191"/>
                    <a:pt x="87330" y="224713"/>
                    <a:pt x="93932" y="221758"/>
                  </a:cubicBezTo>
                  <a:cubicBezTo>
                    <a:pt x="100533" y="218802"/>
                    <a:pt x="106116" y="214762"/>
                    <a:pt x="110682" y="209573"/>
                  </a:cubicBezTo>
                  <a:cubicBezTo>
                    <a:pt x="115280" y="204416"/>
                    <a:pt x="118794" y="198340"/>
                    <a:pt x="121290" y="191378"/>
                  </a:cubicBezTo>
                  <a:cubicBezTo>
                    <a:pt x="123753" y="184415"/>
                    <a:pt x="125001" y="176992"/>
                    <a:pt x="125001" y="169077"/>
                  </a:cubicBezTo>
                  <a:lnTo>
                    <a:pt x="125001" y="142014"/>
                  </a:lnTo>
                  <a:close/>
                </a:path>
              </a:pathLst>
            </a:custGeom>
            <a:solidFill>
              <a:srgbClr val="FFFFFF"/>
            </a:solidFill>
            <a:ln w="3282" cap="flat">
              <a:noFill/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74E1A8-5A5E-C48C-F751-0770A9AFD94C}"/>
                </a:ext>
              </a:extLst>
            </p:cNvPr>
            <p:cNvSpPr/>
            <p:nvPr/>
          </p:nvSpPr>
          <p:spPr>
            <a:xfrm>
              <a:off x="11092570" y="7388312"/>
              <a:ext cx="134296" cy="226815"/>
            </a:xfrm>
            <a:custGeom>
              <a:avLst/>
              <a:gdLst>
                <a:gd name="csX0" fmla="*/ 0 w 134296"/>
                <a:gd name="csY0" fmla="*/ 226815 h 226815"/>
                <a:gd name="csX1" fmla="*/ 0 w 134296"/>
                <a:gd name="csY1" fmla="*/ 0 h 226815"/>
                <a:gd name="csX2" fmla="*/ 62008 w 134296"/>
                <a:gd name="csY2" fmla="*/ 0 h 226815"/>
                <a:gd name="csX3" fmla="*/ 87396 w 134296"/>
                <a:gd name="csY3" fmla="*/ 3810 h 226815"/>
                <a:gd name="csX4" fmla="*/ 106708 w 134296"/>
                <a:gd name="csY4" fmla="*/ 14484 h 226815"/>
                <a:gd name="csX5" fmla="*/ 118958 w 134296"/>
                <a:gd name="csY5" fmla="*/ 31004 h 226815"/>
                <a:gd name="csX6" fmla="*/ 123228 w 134296"/>
                <a:gd name="csY6" fmla="*/ 52188 h 226815"/>
                <a:gd name="csX7" fmla="*/ 120535 w 134296"/>
                <a:gd name="csY7" fmla="*/ 70547 h 226815"/>
                <a:gd name="csX8" fmla="*/ 112784 w 134296"/>
                <a:gd name="csY8" fmla="*/ 86115 h 226815"/>
                <a:gd name="csX9" fmla="*/ 100369 w 134296"/>
                <a:gd name="csY9" fmla="*/ 98300 h 226815"/>
                <a:gd name="csX10" fmla="*/ 83685 w 134296"/>
                <a:gd name="csY10" fmla="*/ 106445 h 226815"/>
                <a:gd name="csX11" fmla="*/ 83685 w 134296"/>
                <a:gd name="csY11" fmla="*/ 107069 h 226815"/>
                <a:gd name="csX12" fmla="*/ 104409 w 134296"/>
                <a:gd name="csY12" fmla="*/ 112619 h 226815"/>
                <a:gd name="csX13" fmla="*/ 120370 w 134296"/>
                <a:gd name="csY13" fmla="*/ 124180 h 226815"/>
                <a:gd name="csX14" fmla="*/ 130650 w 134296"/>
                <a:gd name="csY14" fmla="*/ 140865 h 226815"/>
                <a:gd name="csX15" fmla="*/ 134296 w 134296"/>
                <a:gd name="csY15" fmla="*/ 161819 h 226815"/>
                <a:gd name="csX16" fmla="*/ 129074 w 134296"/>
                <a:gd name="csY16" fmla="*/ 188159 h 226815"/>
                <a:gd name="csX17" fmla="*/ 114459 w 134296"/>
                <a:gd name="csY17" fmla="*/ 208719 h 226815"/>
                <a:gd name="csX18" fmla="*/ 92092 w 134296"/>
                <a:gd name="csY18" fmla="*/ 222086 h 226815"/>
                <a:gd name="csX19" fmla="*/ 63453 w 134296"/>
                <a:gd name="csY19" fmla="*/ 226815 h 226815"/>
                <a:gd name="csX20" fmla="*/ 33 w 134296"/>
                <a:gd name="csY20" fmla="*/ 226815 h 226815"/>
                <a:gd name="csX21" fmla="*/ 21053 w 134296"/>
                <a:gd name="csY21" fmla="*/ 19279 h 226815"/>
                <a:gd name="csX22" fmla="*/ 21053 w 134296"/>
                <a:gd name="csY22" fmla="*/ 99778 h 226815"/>
                <a:gd name="csX23" fmla="*/ 50480 w 134296"/>
                <a:gd name="csY23" fmla="*/ 99778 h 226815"/>
                <a:gd name="csX24" fmla="*/ 71368 w 134296"/>
                <a:gd name="csY24" fmla="*/ 96756 h 226815"/>
                <a:gd name="csX25" fmla="*/ 87330 w 134296"/>
                <a:gd name="csY25" fmla="*/ 88053 h 226815"/>
                <a:gd name="csX26" fmla="*/ 97544 w 134296"/>
                <a:gd name="csY26" fmla="*/ 74291 h 226815"/>
                <a:gd name="csX27" fmla="*/ 101091 w 134296"/>
                <a:gd name="csY27" fmla="*/ 56096 h 226815"/>
                <a:gd name="csX28" fmla="*/ 55209 w 134296"/>
                <a:gd name="csY28" fmla="*/ 19246 h 226815"/>
                <a:gd name="csX29" fmla="*/ 21053 w 134296"/>
                <a:gd name="csY29" fmla="*/ 19246 h 226815"/>
                <a:gd name="csX30" fmla="*/ 21053 w 134296"/>
                <a:gd name="csY30" fmla="*/ 118761 h 226815"/>
                <a:gd name="csX31" fmla="*/ 21053 w 134296"/>
                <a:gd name="csY31" fmla="*/ 207635 h 226815"/>
                <a:gd name="csX32" fmla="*/ 60103 w 134296"/>
                <a:gd name="csY32" fmla="*/ 207635 h 226815"/>
                <a:gd name="csX33" fmla="*/ 98760 w 134296"/>
                <a:gd name="csY33" fmla="*/ 195844 h 226815"/>
                <a:gd name="csX34" fmla="*/ 112291 w 134296"/>
                <a:gd name="csY34" fmla="*/ 162377 h 226815"/>
                <a:gd name="csX35" fmla="*/ 52976 w 134296"/>
                <a:gd name="csY35" fmla="*/ 118728 h 226815"/>
                <a:gd name="csX36" fmla="*/ 21020 w 134296"/>
                <a:gd name="csY36" fmla="*/ 118728 h 2268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34296" h="226815">
                  <a:moveTo>
                    <a:pt x="0" y="226815"/>
                  </a:moveTo>
                  <a:lnTo>
                    <a:pt x="0" y="0"/>
                  </a:lnTo>
                  <a:lnTo>
                    <a:pt x="62008" y="0"/>
                  </a:lnTo>
                  <a:cubicBezTo>
                    <a:pt x="71401" y="0"/>
                    <a:pt x="79842" y="1281"/>
                    <a:pt x="87396" y="3810"/>
                  </a:cubicBezTo>
                  <a:cubicBezTo>
                    <a:pt x="94917" y="6339"/>
                    <a:pt x="101354" y="9886"/>
                    <a:pt x="106708" y="14484"/>
                  </a:cubicBezTo>
                  <a:cubicBezTo>
                    <a:pt x="112028" y="19082"/>
                    <a:pt x="116134" y="24567"/>
                    <a:pt x="118958" y="31004"/>
                  </a:cubicBezTo>
                  <a:cubicBezTo>
                    <a:pt x="121816" y="37441"/>
                    <a:pt x="123228" y="44503"/>
                    <a:pt x="123228" y="52188"/>
                  </a:cubicBezTo>
                  <a:cubicBezTo>
                    <a:pt x="123228" y="58724"/>
                    <a:pt x="122341" y="64833"/>
                    <a:pt x="120535" y="70547"/>
                  </a:cubicBezTo>
                  <a:cubicBezTo>
                    <a:pt x="118728" y="76229"/>
                    <a:pt x="116167" y="81418"/>
                    <a:pt x="112784" y="86115"/>
                  </a:cubicBezTo>
                  <a:cubicBezTo>
                    <a:pt x="109401" y="90812"/>
                    <a:pt x="105263" y="94884"/>
                    <a:pt x="100369" y="98300"/>
                  </a:cubicBezTo>
                  <a:cubicBezTo>
                    <a:pt x="95475" y="101716"/>
                    <a:pt x="89892" y="104442"/>
                    <a:pt x="83685" y="106445"/>
                  </a:cubicBezTo>
                  <a:lnTo>
                    <a:pt x="83685" y="107069"/>
                  </a:lnTo>
                  <a:cubicBezTo>
                    <a:pt x="91271" y="107824"/>
                    <a:pt x="98168" y="109664"/>
                    <a:pt x="104409" y="112619"/>
                  </a:cubicBezTo>
                  <a:cubicBezTo>
                    <a:pt x="110616" y="115575"/>
                    <a:pt x="115969" y="119418"/>
                    <a:pt x="120370" y="124180"/>
                  </a:cubicBezTo>
                  <a:cubicBezTo>
                    <a:pt x="124804" y="128943"/>
                    <a:pt x="128220" y="134493"/>
                    <a:pt x="130650" y="140865"/>
                  </a:cubicBezTo>
                  <a:cubicBezTo>
                    <a:pt x="133081" y="147236"/>
                    <a:pt x="134296" y="154232"/>
                    <a:pt x="134296" y="161819"/>
                  </a:cubicBezTo>
                  <a:cubicBezTo>
                    <a:pt x="134296" y="171409"/>
                    <a:pt x="132555" y="180178"/>
                    <a:pt x="129074" y="188159"/>
                  </a:cubicBezTo>
                  <a:cubicBezTo>
                    <a:pt x="125593" y="196107"/>
                    <a:pt x="120732" y="202971"/>
                    <a:pt x="114459" y="208719"/>
                  </a:cubicBezTo>
                  <a:cubicBezTo>
                    <a:pt x="108186" y="214466"/>
                    <a:pt x="100730" y="218933"/>
                    <a:pt x="92092" y="222086"/>
                  </a:cubicBezTo>
                  <a:cubicBezTo>
                    <a:pt x="83455" y="225239"/>
                    <a:pt x="73897" y="226815"/>
                    <a:pt x="63453" y="226815"/>
                  </a:cubicBezTo>
                  <a:lnTo>
                    <a:pt x="33" y="226815"/>
                  </a:lnTo>
                  <a:close/>
                  <a:moveTo>
                    <a:pt x="21053" y="19279"/>
                  </a:moveTo>
                  <a:lnTo>
                    <a:pt x="21053" y="99778"/>
                  </a:lnTo>
                  <a:lnTo>
                    <a:pt x="50480" y="99778"/>
                  </a:lnTo>
                  <a:cubicBezTo>
                    <a:pt x="58165" y="99778"/>
                    <a:pt x="65128" y="98792"/>
                    <a:pt x="71368" y="96756"/>
                  </a:cubicBezTo>
                  <a:cubicBezTo>
                    <a:pt x="77576" y="94753"/>
                    <a:pt x="82929" y="91863"/>
                    <a:pt x="87330" y="88053"/>
                  </a:cubicBezTo>
                  <a:cubicBezTo>
                    <a:pt x="91731" y="84243"/>
                    <a:pt x="95147" y="79678"/>
                    <a:pt x="97544" y="74291"/>
                  </a:cubicBezTo>
                  <a:cubicBezTo>
                    <a:pt x="99909" y="68905"/>
                    <a:pt x="101091" y="62862"/>
                    <a:pt x="101091" y="56096"/>
                  </a:cubicBezTo>
                  <a:cubicBezTo>
                    <a:pt x="101091" y="31530"/>
                    <a:pt x="85787" y="19246"/>
                    <a:pt x="55209" y="19246"/>
                  </a:cubicBezTo>
                  <a:lnTo>
                    <a:pt x="21053" y="19246"/>
                  </a:lnTo>
                  <a:close/>
                  <a:moveTo>
                    <a:pt x="21053" y="118761"/>
                  </a:moveTo>
                  <a:lnTo>
                    <a:pt x="21053" y="207635"/>
                  </a:lnTo>
                  <a:lnTo>
                    <a:pt x="60103" y="207635"/>
                  </a:lnTo>
                  <a:cubicBezTo>
                    <a:pt x="76853" y="207635"/>
                    <a:pt x="89761" y="203694"/>
                    <a:pt x="98760" y="195844"/>
                  </a:cubicBezTo>
                  <a:cubicBezTo>
                    <a:pt x="107759" y="187995"/>
                    <a:pt x="112291" y="176828"/>
                    <a:pt x="112291" y="162377"/>
                  </a:cubicBezTo>
                  <a:cubicBezTo>
                    <a:pt x="112291" y="133278"/>
                    <a:pt x="92519" y="118728"/>
                    <a:pt x="52976" y="118728"/>
                  </a:cubicBezTo>
                  <a:lnTo>
                    <a:pt x="21020" y="118728"/>
                  </a:lnTo>
                  <a:close/>
                </a:path>
              </a:pathLst>
            </a:custGeom>
            <a:solidFill>
              <a:srgbClr val="FFFFFF"/>
            </a:solidFill>
            <a:ln w="3282" cap="flat">
              <a:noFill/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C3BD3A-6CEC-6085-82EC-66CA140375CA}"/>
                </a:ext>
              </a:extLst>
            </p:cNvPr>
            <p:cNvSpPr/>
            <p:nvPr/>
          </p:nvSpPr>
          <p:spPr>
            <a:xfrm>
              <a:off x="11261680" y="7453177"/>
              <a:ext cx="147104" cy="238014"/>
            </a:xfrm>
            <a:custGeom>
              <a:avLst/>
              <a:gdLst>
                <a:gd name="csX0" fmla="*/ 70383 w 147104"/>
                <a:gd name="csY0" fmla="*/ 191345 h 238014"/>
                <a:gd name="csX1" fmla="*/ 48542 w 147104"/>
                <a:gd name="csY1" fmla="*/ 226553 h 238014"/>
                <a:gd name="csX2" fmla="*/ 18655 w 147104"/>
                <a:gd name="csY2" fmla="*/ 238015 h 238014"/>
                <a:gd name="csX3" fmla="*/ 3941 w 147104"/>
                <a:gd name="csY3" fmla="*/ 235946 h 238014"/>
                <a:gd name="csX4" fmla="*/ 3941 w 147104"/>
                <a:gd name="csY4" fmla="*/ 216962 h 238014"/>
                <a:gd name="csX5" fmla="*/ 10970 w 147104"/>
                <a:gd name="csY5" fmla="*/ 218867 h 238014"/>
                <a:gd name="csX6" fmla="*/ 18162 w 147104"/>
                <a:gd name="csY6" fmla="*/ 219491 h 238014"/>
                <a:gd name="csX7" fmla="*/ 35471 w 147104"/>
                <a:gd name="csY7" fmla="*/ 213251 h 238014"/>
                <a:gd name="csX8" fmla="*/ 48214 w 147104"/>
                <a:gd name="csY8" fmla="*/ 194366 h 238014"/>
                <a:gd name="csX9" fmla="*/ 62304 w 147104"/>
                <a:gd name="csY9" fmla="*/ 161162 h 238014"/>
                <a:gd name="csX10" fmla="*/ 0 w 147104"/>
                <a:gd name="csY10" fmla="*/ 0 h 238014"/>
                <a:gd name="csX11" fmla="*/ 22465 w 147104"/>
                <a:gd name="csY11" fmla="*/ 0 h 238014"/>
                <a:gd name="csX12" fmla="*/ 68807 w 147104"/>
                <a:gd name="csY12" fmla="*/ 128286 h 238014"/>
                <a:gd name="csX13" fmla="*/ 70613 w 147104"/>
                <a:gd name="csY13" fmla="*/ 134066 h 238014"/>
                <a:gd name="csX14" fmla="*/ 72288 w 147104"/>
                <a:gd name="csY14" fmla="*/ 140471 h 238014"/>
                <a:gd name="csX15" fmla="*/ 73076 w 147104"/>
                <a:gd name="csY15" fmla="*/ 140471 h 238014"/>
                <a:gd name="csX16" fmla="*/ 74587 w 147104"/>
                <a:gd name="csY16" fmla="*/ 135019 h 238014"/>
                <a:gd name="csX17" fmla="*/ 76558 w 147104"/>
                <a:gd name="csY17" fmla="*/ 128943 h 238014"/>
                <a:gd name="csX18" fmla="*/ 125757 w 147104"/>
                <a:gd name="csY18" fmla="*/ 33 h 238014"/>
                <a:gd name="csX19" fmla="*/ 147105 w 147104"/>
                <a:gd name="csY19" fmla="*/ 33 h 238014"/>
                <a:gd name="csX20" fmla="*/ 70416 w 147104"/>
                <a:gd name="csY20" fmla="*/ 191410 h 23801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147104" h="238014">
                  <a:moveTo>
                    <a:pt x="70383" y="191345"/>
                  </a:moveTo>
                  <a:cubicBezTo>
                    <a:pt x="64044" y="207175"/>
                    <a:pt x="56786" y="218900"/>
                    <a:pt x="48542" y="226553"/>
                  </a:cubicBezTo>
                  <a:cubicBezTo>
                    <a:pt x="40331" y="234205"/>
                    <a:pt x="30347" y="238015"/>
                    <a:pt x="18655" y="238015"/>
                  </a:cubicBezTo>
                  <a:cubicBezTo>
                    <a:pt x="12842" y="238015"/>
                    <a:pt x="7948" y="237325"/>
                    <a:pt x="3941" y="235946"/>
                  </a:cubicBezTo>
                  <a:lnTo>
                    <a:pt x="3941" y="216962"/>
                  </a:lnTo>
                  <a:cubicBezTo>
                    <a:pt x="6273" y="217816"/>
                    <a:pt x="8605" y="218440"/>
                    <a:pt x="10970" y="218867"/>
                  </a:cubicBezTo>
                  <a:cubicBezTo>
                    <a:pt x="13334" y="219294"/>
                    <a:pt x="15732" y="219491"/>
                    <a:pt x="18162" y="219491"/>
                  </a:cubicBezTo>
                  <a:cubicBezTo>
                    <a:pt x="24797" y="219491"/>
                    <a:pt x="30577" y="217422"/>
                    <a:pt x="35471" y="213251"/>
                  </a:cubicBezTo>
                  <a:cubicBezTo>
                    <a:pt x="40364" y="209080"/>
                    <a:pt x="44634" y="202774"/>
                    <a:pt x="48214" y="194366"/>
                  </a:cubicBezTo>
                  <a:lnTo>
                    <a:pt x="62304" y="161162"/>
                  </a:lnTo>
                  <a:lnTo>
                    <a:pt x="0" y="0"/>
                  </a:lnTo>
                  <a:lnTo>
                    <a:pt x="22465" y="0"/>
                  </a:lnTo>
                  <a:lnTo>
                    <a:pt x="68807" y="128286"/>
                  </a:lnTo>
                  <a:cubicBezTo>
                    <a:pt x="69431" y="129961"/>
                    <a:pt x="70055" y="131898"/>
                    <a:pt x="70613" y="134066"/>
                  </a:cubicBezTo>
                  <a:cubicBezTo>
                    <a:pt x="71204" y="136234"/>
                    <a:pt x="71762" y="138369"/>
                    <a:pt x="72288" y="140471"/>
                  </a:cubicBezTo>
                  <a:lnTo>
                    <a:pt x="73076" y="140471"/>
                  </a:lnTo>
                  <a:cubicBezTo>
                    <a:pt x="73602" y="138664"/>
                    <a:pt x="74094" y="136858"/>
                    <a:pt x="74587" y="135019"/>
                  </a:cubicBezTo>
                  <a:cubicBezTo>
                    <a:pt x="75047" y="133179"/>
                    <a:pt x="75704" y="131143"/>
                    <a:pt x="76558" y="128943"/>
                  </a:cubicBezTo>
                  <a:lnTo>
                    <a:pt x="125757" y="33"/>
                  </a:lnTo>
                  <a:lnTo>
                    <a:pt x="147105" y="33"/>
                  </a:lnTo>
                  <a:lnTo>
                    <a:pt x="70416" y="191410"/>
                  </a:lnTo>
                  <a:close/>
                </a:path>
              </a:pathLst>
            </a:custGeom>
            <a:solidFill>
              <a:srgbClr val="FFFFFF"/>
            </a:solidFill>
            <a:ln w="3282" cap="flat">
              <a:noFill/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7" name="Graphic 75">
            <a:extLst>
              <a:ext uri="{FF2B5EF4-FFF2-40B4-BE49-F238E27FC236}">
                <a16:creationId xmlns:a16="http://schemas.microsoft.com/office/drawing/2014/main" id="{643A38DC-50FC-8DC0-41DB-8E144C92DD6F}"/>
              </a:ext>
            </a:extLst>
          </p:cNvPr>
          <p:cNvGrpSpPr/>
          <p:nvPr/>
        </p:nvGrpSpPr>
        <p:grpSpPr>
          <a:xfrm>
            <a:off x="8171056" y="7364184"/>
            <a:ext cx="2141542" cy="306647"/>
            <a:chOff x="11663484" y="7270668"/>
            <a:chExt cx="3195562" cy="457572"/>
          </a:xfrm>
          <a:solidFill>
            <a:srgbClr val="FFFFFF"/>
          </a:solidFill>
        </p:grpSpPr>
        <p:grpSp>
          <p:nvGrpSpPr>
            <p:cNvPr id="18" name="Graphic 75">
              <a:extLst>
                <a:ext uri="{FF2B5EF4-FFF2-40B4-BE49-F238E27FC236}">
                  <a16:creationId xmlns:a16="http://schemas.microsoft.com/office/drawing/2014/main" id="{39D1C0F5-76E4-4269-84D8-B994AE7FE9D1}"/>
                </a:ext>
              </a:extLst>
            </p:cNvPr>
            <p:cNvGrpSpPr/>
            <p:nvPr/>
          </p:nvGrpSpPr>
          <p:grpSpPr>
            <a:xfrm>
              <a:off x="12248663" y="7347027"/>
              <a:ext cx="2610383" cy="305095"/>
              <a:chOff x="12248663" y="7347027"/>
              <a:chExt cx="2610383" cy="305095"/>
            </a:xfrm>
            <a:solidFill>
              <a:srgbClr val="FFFFFF"/>
            </a:solidFill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A56211F-BD7D-6828-9CBF-72A11EB117DE}"/>
                  </a:ext>
                </a:extLst>
              </p:cNvPr>
              <p:cNvSpPr/>
              <p:nvPr/>
            </p:nvSpPr>
            <p:spPr>
              <a:xfrm>
                <a:off x="12248663" y="7363337"/>
                <a:ext cx="229170" cy="284374"/>
              </a:xfrm>
              <a:custGeom>
                <a:avLst/>
                <a:gdLst>
                  <a:gd name="csX0" fmla="*/ 229169 w 229170"/>
                  <a:gd name="csY0" fmla="*/ 19031 h 284374"/>
                  <a:gd name="csX1" fmla="*/ 222699 w 229170"/>
                  <a:gd name="csY1" fmla="*/ 5434 h 284374"/>
                  <a:gd name="csX2" fmla="*/ 208051 w 229170"/>
                  <a:gd name="csY2" fmla="*/ 15 h 284374"/>
                  <a:gd name="csX3" fmla="*/ 34179 w 229170"/>
                  <a:gd name="csY3" fmla="*/ 15 h 284374"/>
                  <a:gd name="csX4" fmla="*/ 20154 w 229170"/>
                  <a:gd name="csY4" fmla="*/ 5105 h 284374"/>
                  <a:gd name="csX5" fmla="*/ 14735 w 229170"/>
                  <a:gd name="csY5" fmla="*/ 18308 h 284374"/>
                  <a:gd name="csX6" fmla="*/ 20154 w 229170"/>
                  <a:gd name="csY6" fmla="*/ 31708 h 284374"/>
                  <a:gd name="csX7" fmla="*/ 34179 w 229170"/>
                  <a:gd name="csY7" fmla="*/ 36996 h 284374"/>
                  <a:gd name="csX8" fmla="*/ 170248 w 229170"/>
                  <a:gd name="csY8" fmla="*/ 36996 h 284374"/>
                  <a:gd name="csX9" fmla="*/ 4488 w 229170"/>
                  <a:gd name="csY9" fmla="*/ 253105 h 284374"/>
                  <a:gd name="csX10" fmla="*/ 5835 w 229170"/>
                  <a:gd name="csY10" fmla="*/ 278492 h 284374"/>
                  <a:gd name="csX11" fmla="*/ 20253 w 229170"/>
                  <a:gd name="csY11" fmla="*/ 284371 h 284374"/>
                  <a:gd name="csX12" fmla="*/ 205489 w 229170"/>
                  <a:gd name="csY12" fmla="*/ 284371 h 284374"/>
                  <a:gd name="csX13" fmla="*/ 219283 w 229170"/>
                  <a:gd name="csY13" fmla="*/ 279084 h 284374"/>
                  <a:gd name="csX14" fmla="*/ 224998 w 229170"/>
                  <a:gd name="csY14" fmla="*/ 265684 h 284374"/>
                  <a:gd name="csX15" fmla="*/ 219579 w 229170"/>
                  <a:gd name="csY15" fmla="*/ 252481 h 284374"/>
                  <a:gd name="csX16" fmla="*/ 205555 w 229170"/>
                  <a:gd name="csY16" fmla="*/ 247423 h 284374"/>
                  <a:gd name="csX17" fmla="*/ 58942 w 229170"/>
                  <a:gd name="csY17" fmla="*/ 247423 h 284374"/>
                  <a:gd name="csX18" fmla="*/ 224702 w 229170"/>
                  <a:gd name="csY18" fmla="*/ 31314 h 284374"/>
                  <a:gd name="csX19" fmla="*/ 229169 w 229170"/>
                  <a:gd name="csY19" fmla="*/ 19031 h 2843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</a:cxnLst>
                <a:rect l="l" t="t" r="r" b="b"/>
                <a:pathLst>
                  <a:path w="229170" h="284374">
                    <a:moveTo>
                      <a:pt x="229169" y="19031"/>
                    </a:moveTo>
                    <a:cubicBezTo>
                      <a:pt x="229235" y="13743"/>
                      <a:pt x="226837" y="8718"/>
                      <a:pt x="222699" y="5434"/>
                    </a:cubicBezTo>
                    <a:cubicBezTo>
                      <a:pt x="218626" y="1919"/>
                      <a:pt x="213437" y="-18"/>
                      <a:pt x="208051" y="15"/>
                    </a:cubicBezTo>
                    <a:lnTo>
                      <a:pt x="34179" y="15"/>
                    </a:lnTo>
                    <a:cubicBezTo>
                      <a:pt x="29022" y="-182"/>
                      <a:pt x="23997" y="1624"/>
                      <a:pt x="20154" y="5105"/>
                    </a:cubicBezTo>
                    <a:cubicBezTo>
                      <a:pt x="16509" y="8521"/>
                      <a:pt x="14538" y="13349"/>
                      <a:pt x="14735" y="18308"/>
                    </a:cubicBezTo>
                    <a:cubicBezTo>
                      <a:pt x="14571" y="23333"/>
                      <a:pt x="16542" y="28194"/>
                      <a:pt x="20154" y="31708"/>
                    </a:cubicBezTo>
                    <a:cubicBezTo>
                      <a:pt x="23931" y="35288"/>
                      <a:pt x="28989" y="37193"/>
                      <a:pt x="34179" y="36996"/>
                    </a:cubicBezTo>
                    <a:lnTo>
                      <a:pt x="170248" y="36996"/>
                    </a:lnTo>
                    <a:lnTo>
                      <a:pt x="4488" y="253105"/>
                    </a:lnTo>
                    <a:cubicBezTo>
                      <a:pt x="-1982" y="260560"/>
                      <a:pt x="-1391" y="271792"/>
                      <a:pt x="5835" y="278492"/>
                    </a:cubicBezTo>
                    <a:cubicBezTo>
                      <a:pt x="9612" y="282368"/>
                      <a:pt x="14834" y="284470"/>
                      <a:pt x="20253" y="284371"/>
                    </a:cubicBezTo>
                    <a:lnTo>
                      <a:pt x="205489" y="284371"/>
                    </a:lnTo>
                    <a:cubicBezTo>
                      <a:pt x="210613" y="284470"/>
                      <a:pt x="215539" y="282565"/>
                      <a:pt x="219283" y="279084"/>
                    </a:cubicBezTo>
                    <a:cubicBezTo>
                      <a:pt x="223027" y="275668"/>
                      <a:pt x="225129" y="270774"/>
                      <a:pt x="224998" y="265684"/>
                    </a:cubicBezTo>
                    <a:cubicBezTo>
                      <a:pt x="225195" y="260691"/>
                      <a:pt x="223224" y="255863"/>
                      <a:pt x="219579" y="252481"/>
                    </a:cubicBezTo>
                    <a:cubicBezTo>
                      <a:pt x="215736" y="249032"/>
                      <a:pt x="210711" y="247226"/>
                      <a:pt x="205555" y="247423"/>
                    </a:cubicBezTo>
                    <a:lnTo>
                      <a:pt x="58942" y="247423"/>
                    </a:lnTo>
                    <a:lnTo>
                      <a:pt x="224702" y="31314"/>
                    </a:lnTo>
                    <a:cubicBezTo>
                      <a:pt x="227395" y="27767"/>
                      <a:pt x="228972" y="23497"/>
                      <a:pt x="229169" y="190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83E26CB-46C4-BE45-CACD-D00EA48D8718}"/>
                  </a:ext>
                </a:extLst>
              </p:cNvPr>
              <p:cNvSpPr/>
              <p:nvPr/>
            </p:nvSpPr>
            <p:spPr>
              <a:xfrm>
                <a:off x="12517227" y="7429936"/>
                <a:ext cx="199802" cy="221906"/>
              </a:xfrm>
              <a:custGeom>
                <a:avLst/>
                <a:gdLst>
                  <a:gd name="csX0" fmla="*/ 149092 w 199802"/>
                  <a:gd name="csY0" fmla="*/ 13389 h 221906"/>
                  <a:gd name="csX1" fmla="*/ 51022 w 199802"/>
                  <a:gd name="csY1" fmla="*/ 13783 h 221906"/>
                  <a:gd name="csX2" fmla="*/ 14074 w 199802"/>
                  <a:gd name="csY2" fmla="*/ 53359 h 221906"/>
                  <a:gd name="csX3" fmla="*/ 50 w 199802"/>
                  <a:gd name="csY3" fmla="*/ 113298 h 221906"/>
                  <a:gd name="csX4" fmla="*/ 13581 w 199802"/>
                  <a:gd name="csY4" fmla="*/ 169361 h 221906"/>
                  <a:gd name="csX5" fmla="*/ 52172 w 199802"/>
                  <a:gd name="csY5" fmla="*/ 207952 h 221906"/>
                  <a:gd name="csX6" fmla="*/ 110042 w 199802"/>
                  <a:gd name="csY6" fmla="*/ 221746 h 221906"/>
                  <a:gd name="csX7" fmla="*/ 149848 w 199802"/>
                  <a:gd name="csY7" fmla="*/ 213634 h 221906"/>
                  <a:gd name="csX8" fmla="*/ 181114 w 199802"/>
                  <a:gd name="csY8" fmla="*/ 193731 h 221906"/>
                  <a:gd name="csX9" fmla="*/ 189227 w 199802"/>
                  <a:gd name="csY9" fmla="*/ 178294 h 221906"/>
                  <a:gd name="csX10" fmla="*/ 184563 w 199802"/>
                  <a:gd name="csY10" fmla="*/ 166898 h 221906"/>
                  <a:gd name="csX11" fmla="*/ 173002 w 199802"/>
                  <a:gd name="csY11" fmla="*/ 162004 h 221906"/>
                  <a:gd name="csX12" fmla="*/ 161211 w 199802"/>
                  <a:gd name="csY12" fmla="*/ 165650 h 221906"/>
                  <a:gd name="csX13" fmla="*/ 139666 w 199802"/>
                  <a:gd name="csY13" fmla="*/ 180298 h 221906"/>
                  <a:gd name="csX14" fmla="*/ 108005 w 199802"/>
                  <a:gd name="csY14" fmla="*/ 186013 h 221906"/>
                  <a:gd name="csX15" fmla="*/ 59890 w 199802"/>
                  <a:gd name="csY15" fmla="*/ 168113 h 221906"/>
                  <a:gd name="csX16" fmla="*/ 37327 w 199802"/>
                  <a:gd name="csY16" fmla="*/ 120589 h 221906"/>
                  <a:gd name="csX17" fmla="*/ 180326 w 199802"/>
                  <a:gd name="csY17" fmla="*/ 120589 h 221906"/>
                  <a:gd name="csX18" fmla="*/ 193693 w 199802"/>
                  <a:gd name="csY18" fmla="*/ 115498 h 221906"/>
                  <a:gd name="csX19" fmla="*/ 199802 w 199802"/>
                  <a:gd name="csY19" fmla="*/ 103083 h 221906"/>
                  <a:gd name="csX20" fmla="*/ 185548 w 199802"/>
                  <a:gd name="csY20" fmla="*/ 50271 h 221906"/>
                  <a:gd name="csX21" fmla="*/ 148994 w 199802"/>
                  <a:gd name="csY21" fmla="*/ 13290 h 221906"/>
                  <a:gd name="csX22" fmla="*/ 149092 w 199802"/>
                  <a:gd name="csY22" fmla="*/ 13356 h 221906"/>
                  <a:gd name="csX23" fmla="*/ 158847 w 199802"/>
                  <a:gd name="csY23" fmla="*/ 88140 h 221906"/>
                  <a:gd name="csX24" fmla="*/ 39002 w 199802"/>
                  <a:gd name="csY24" fmla="*/ 88140 h 221906"/>
                  <a:gd name="csX25" fmla="*/ 100353 w 199802"/>
                  <a:gd name="csY25" fmla="*/ 35755 h 221906"/>
                  <a:gd name="csX26" fmla="*/ 139568 w 199802"/>
                  <a:gd name="csY26" fmla="*/ 49549 h 221906"/>
                  <a:gd name="csX27" fmla="*/ 158880 w 199802"/>
                  <a:gd name="csY27" fmla="*/ 84888 h 221906"/>
                  <a:gd name="csX28" fmla="*/ 158880 w 199802"/>
                  <a:gd name="csY28" fmla="*/ 88140 h 221906"/>
                  <a:gd name="csX29" fmla="*/ 158880 w 199802"/>
                  <a:gd name="csY29" fmla="*/ 88140 h 2219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</a:cxnLst>
                <a:rect l="l" t="t" r="r" b="b"/>
                <a:pathLst>
                  <a:path w="199802" h="221906">
                    <a:moveTo>
                      <a:pt x="149092" y="13389"/>
                    </a:moveTo>
                    <a:cubicBezTo>
                      <a:pt x="118844" y="-4610"/>
                      <a:pt x="81107" y="-4445"/>
                      <a:pt x="51022" y="13783"/>
                    </a:cubicBezTo>
                    <a:cubicBezTo>
                      <a:pt x="35356" y="23406"/>
                      <a:pt x="22580" y="37069"/>
                      <a:pt x="14074" y="53359"/>
                    </a:cubicBezTo>
                    <a:cubicBezTo>
                      <a:pt x="4418" y="71850"/>
                      <a:pt x="-410" y="92442"/>
                      <a:pt x="50" y="113298"/>
                    </a:cubicBezTo>
                    <a:cubicBezTo>
                      <a:pt x="-541" y="132872"/>
                      <a:pt x="4155" y="152217"/>
                      <a:pt x="13581" y="169361"/>
                    </a:cubicBezTo>
                    <a:cubicBezTo>
                      <a:pt x="22449" y="185684"/>
                      <a:pt x="35849" y="199084"/>
                      <a:pt x="52172" y="207952"/>
                    </a:cubicBezTo>
                    <a:cubicBezTo>
                      <a:pt x="69973" y="217444"/>
                      <a:pt x="89876" y="222173"/>
                      <a:pt x="110042" y="221746"/>
                    </a:cubicBezTo>
                    <a:cubicBezTo>
                      <a:pt x="123803" y="222633"/>
                      <a:pt x="137564" y="219841"/>
                      <a:pt x="149848" y="213634"/>
                    </a:cubicBezTo>
                    <a:cubicBezTo>
                      <a:pt x="161474" y="209101"/>
                      <a:pt x="172083" y="202336"/>
                      <a:pt x="181114" y="193731"/>
                    </a:cubicBezTo>
                    <a:cubicBezTo>
                      <a:pt x="186041" y="190085"/>
                      <a:pt x="189030" y="184403"/>
                      <a:pt x="189227" y="178294"/>
                    </a:cubicBezTo>
                    <a:cubicBezTo>
                      <a:pt x="189522" y="173992"/>
                      <a:pt x="187814" y="169755"/>
                      <a:pt x="184563" y="166898"/>
                    </a:cubicBezTo>
                    <a:cubicBezTo>
                      <a:pt x="181574" y="163712"/>
                      <a:pt x="177370" y="161939"/>
                      <a:pt x="173002" y="162004"/>
                    </a:cubicBezTo>
                    <a:cubicBezTo>
                      <a:pt x="168798" y="162004"/>
                      <a:pt x="164693" y="163252"/>
                      <a:pt x="161211" y="165650"/>
                    </a:cubicBezTo>
                    <a:cubicBezTo>
                      <a:pt x="154873" y="171693"/>
                      <a:pt x="147614" y="176619"/>
                      <a:pt x="139666" y="180298"/>
                    </a:cubicBezTo>
                    <a:cubicBezTo>
                      <a:pt x="129649" y="184436"/>
                      <a:pt x="118844" y="186407"/>
                      <a:pt x="108005" y="186013"/>
                    </a:cubicBezTo>
                    <a:cubicBezTo>
                      <a:pt x="90270" y="186440"/>
                      <a:pt x="73027" y="180035"/>
                      <a:pt x="59890" y="168113"/>
                    </a:cubicBezTo>
                    <a:cubicBezTo>
                      <a:pt x="46556" y="155764"/>
                      <a:pt x="38476" y="138751"/>
                      <a:pt x="37327" y="120589"/>
                    </a:cubicBezTo>
                    <a:lnTo>
                      <a:pt x="180326" y="120589"/>
                    </a:lnTo>
                    <a:cubicBezTo>
                      <a:pt x="185286" y="120655"/>
                      <a:pt x="190048" y="118848"/>
                      <a:pt x="193693" y="115498"/>
                    </a:cubicBezTo>
                    <a:cubicBezTo>
                      <a:pt x="197372" y="112378"/>
                      <a:pt x="199572" y="107879"/>
                      <a:pt x="199802" y="103083"/>
                    </a:cubicBezTo>
                    <a:cubicBezTo>
                      <a:pt x="199802" y="84527"/>
                      <a:pt x="194876" y="66332"/>
                      <a:pt x="185548" y="50271"/>
                    </a:cubicBezTo>
                    <a:cubicBezTo>
                      <a:pt x="176746" y="34999"/>
                      <a:pt x="164167" y="22256"/>
                      <a:pt x="148994" y="13290"/>
                    </a:cubicBezTo>
                    <a:lnTo>
                      <a:pt x="149092" y="13356"/>
                    </a:lnTo>
                    <a:close/>
                    <a:moveTo>
                      <a:pt x="158847" y="88140"/>
                    </a:moveTo>
                    <a:lnTo>
                      <a:pt x="39002" y="88140"/>
                    </a:lnTo>
                    <a:cubicBezTo>
                      <a:pt x="42516" y="57267"/>
                      <a:pt x="69316" y="34375"/>
                      <a:pt x="100353" y="35755"/>
                    </a:cubicBezTo>
                    <a:cubicBezTo>
                      <a:pt x="114640" y="35558"/>
                      <a:pt x="128532" y="40451"/>
                      <a:pt x="139568" y="49549"/>
                    </a:cubicBezTo>
                    <a:cubicBezTo>
                      <a:pt x="150702" y="58088"/>
                      <a:pt x="157697" y="70897"/>
                      <a:pt x="158880" y="84888"/>
                    </a:cubicBezTo>
                    <a:lnTo>
                      <a:pt x="158880" y="88140"/>
                    </a:lnTo>
                    <a:lnTo>
                      <a:pt x="158880" y="88140"/>
                    </a:ln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43F9128-285C-42C2-3C0A-1722AF071DA2}"/>
                  </a:ext>
                </a:extLst>
              </p:cNvPr>
              <p:cNvSpPr/>
              <p:nvPr/>
            </p:nvSpPr>
            <p:spPr>
              <a:xfrm>
                <a:off x="12760185" y="7429988"/>
                <a:ext cx="205030" cy="221831"/>
              </a:xfrm>
              <a:custGeom>
                <a:avLst/>
                <a:gdLst>
                  <a:gd name="csX0" fmla="*/ 185597 w 205030"/>
                  <a:gd name="csY0" fmla="*/ 2006 h 221831"/>
                  <a:gd name="csX1" fmla="*/ 171803 w 205030"/>
                  <a:gd name="csY1" fmla="*/ 7720 h 221831"/>
                  <a:gd name="csX2" fmla="*/ 166515 w 205030"/>
                  <a:gd name="csY2" fmla="*/ 21942 h 221831"/>
                  <a:gd name="csX3" fmla="*/ 166515 w 205030"/>
                  <a:gd name="csY3" fmla="*/ 31663 h 221831"/>
                  <a:gd name="csX4" fmla="*/ 137088 w 205030"/>
                  <a:gd name="csY4" fmla="*/ 8936 h 221831"/>
                  <a:gd name="csX5" fmla="*/ 97118 w 205030"/>
                  <a:gd name="csY5" fmla="*/ 2 h 221831"/>
                  <a:gd name="csX6" fmla="*/ 12809 w 205030"/>
                  <a:gd name="csY6" fmla="*/ 53832 h 221831"/>
                  <a:gd name="csX7" fmla="*/ 12809 w 205030"/>
                  <a:gd name="csY7" fmla="*/ 167963 h 221831"/>
                  <a:gd name="csX8" fmla="*/ 48115 w 205030"/>
                  <a:gd name="csY8" fmla="*/ 207539 h 221831"/>
                  <a:gd name="csX9" fmla="*/ 98300 w 205030"/>
                  <a:gd name="csY9" fmla="*/ 221760 h 221831"/>
                  <a:gd name="csX10" fmla="*/ 137712 w 205030"/>
                  <a:gd name="csY10" fmla="*/ 211808 h 221831"/>
                  <a:gd name="csX11" fmla="*/ 166515 w 205030"/>
                  <a:gd name="csY11" fmla="*/ 187669 h 221831"/>
                  <a:gd name="csX12" fmla="*/ 166515 w 205030"/>
                  <a:gd name="csY12" fmla="*/ 198211 h 221831"/>
                  <a:gd name="csX13" fmla="*/ 171803 w 205030"/>
                  <a:gd name="csY13" fmla="*/ 212235 h 221831"/>
                  <a:gd name="csX14" fmla="*/ 185597 w 205030"/>
                  <a:gd name="csY14" fmla="*/ 217654 h 221831"/>
                  <a:gd name="csX15" fmla="*/ 199588 w 205030"/>
                  <a:gd name="csY15" fmla="*/ 211940 h 221831"/>
                  <a:gd name="csX16" fmla="*/ 205008 w 205030"/>
                  <a:gd name="csY16" fmla="*/ 198146 h 221831"/>
                  <a:gd name="csX17" fmla="*/ 205008 w 205030"/>
                  <a:gd name="csY17" fmla="*/ 21942 h 221831"/>
                  <a:gd name="csX18" fmla="*/ 199588 w 205030"/>
                  <a:gd name="csY18" fmla="*/ 7523 h 221831"/>
                  <a:gd name="csX19" fmla="*/ 185597 w 205030"/>
                  <a:gd name="csY19" fmla="*/ 2104 h 221831"/>
                  <a:gd name="csX20" fmla="*/ 185597 w 205030"/>
                  <a:gd name="csY20" fmla="*/ 2006 h 221831"/>
                  <a:gd name="csX21" fmla="*/ 159881 w 205030"/>
                  <a:gd name="csY21" fmla="*/ 149439 h 221831"/>
                  <a:gd name="csX22" fmla="*/ 136727 w 205030"/>
                  <a:gd name="csY22" fmla="*/ 176272 h 221831"/>
                  <a:gd name="csX23" fmla="*/ 68938 w 205030"/>
                  <a:gd name="csY23" fmla="*/ 176272 h 221831"/>
                  <a:gd name="csX24" fmla="*/ 45784 w 205030"/>
                  <a:gd name="csY24" fmla="*/ 149439 h 221831"/>
                  <a:gd name="csX25" fmla="*/ 45784 w 205030"/>
                  <a:gd name="csY25" fmla="*/ 72257 h 221831"/>
                  <a:gd name="csX26" fmla="*/ 68938 w 205030"/>
                  <a:gd name="csY26" fmla="*/ 45425 h 221831"/>
                  <a:gd name="csX27" fmla="*/ 102799 w 205030"/>
                  <a:gd name="csY27" fmla="*/ 35703 h 221831"/>
                  <a:gd name="csX28" fmla="*/ 136661 w 205030"/>
                  <a:gd name="csY28" fmla="*/ 45654 h 221831"/>
                  <a:gd name="csX29" fmla="*/ 159815 w 205030"/>
                  <a:gd name="csY29" fmla="*/ 72652 h 221831"/>
                  <a:gd name="csX30" fmla="*/ 168125 w 205030"/>
                  <a:gd name="csY30" fmla="*/ 110815 h 221831"/>
                  <a:gd name="csX31" fmla="*/ 159848 w 205030"/>
                  <a:gd name="csY31" fmla="*/ 149406 h 221831"/>
                  <a:gd name="csX32" fmla="*/ 159848 w 205030"/>
                  <a:gd name="csY32" fmla="*/ 149406 h 2218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</a:cxnLst>
                <a:rect l="l" t="t" r="r" b="b"/>
                <a:pathLst>
                  <a:path w="205030" h="221831">
                    <a:moveTo>
                      <a:pt x="185597" y="2006"/>
                    </a:moveTo>
                    <a:cubicBezTo>
                      <a:pt x="180375" y="1809"/>
                      <a:pt x="175350" y="3911"/>
                      <a:pt x="171803" y="7720"/>
                    </a:cubicBezTo>
                    <a:cubicBezTo>
                      <a:pt x="168256" y="11596"/>
                      <a:pt x="166351" y="16687"/>
                      <a:pt x="166515" y="21942"/>
                    </a:cubicBezTo>
                    <a:lnTo>
                      <a:pt x="166515" y="31663"/>
                    </a:lnTo>
                    <a:cubicBezTo>
                      <a:pt x="158567" y="21942"/>
                      <a:pt x="148484" y="14158"/>
                      <a:pt x="137088" y="8936"/>
                    </a:cubicBezTo>
                    <a:cubicBezTo>
                      <a:pt x="124607" y="2958"/>
                      <a:pt x="110945" y="-96"/>
                      <a:pt x="97118" y="2"/>
                    </a:cubicBezTo>
                    <a:cubicBezTo>
                      <a:pt x="60990" y="199"/>
                      <a:pt x="28180" y="21121"/>
                      <a:pt x="12809" y="53832"/>
                    </a:cubicBezTo>
                    <a:cubicBezTo>
                      <a:pt x="-4270" y="89960"/>
                      <a:pt x="-4270" y="131835"/>
                      <a:pt x="12809" y="167963"/>
                    </a:cubicBezTo>
                    <a:cubicBezTo>
                      <a:pt x="20691" y="184154"/>
                      <a:pt x="32909" y="197883"/>
                      <a:pt x="48115" y="207539"/>
                    </a:cubicBezTo>
                    <a:cubicBezTo>
                      <a:pt x="63125" y="217030"/>
                      <a:pt x="80565" y="221957"/>
                      <a:pt x="98300" y="221760"/>
                    </a:cubicBezTo>
                    <a:cubicBezTo>
                      <a:pt x="112127" y="222384"/>
                      <a:pt x="125855" y="218935"/>
                      <a:pt x="137712" y="211808"/>
                    </a:cubicBezTo>
                    <a:cubicBezTo>
                      <a:pt x="148977" y="205962"/>
                      <a:pt x="158797" y="197719"/>
                      <a:pt x="166515" y="187669"/>
                    </a:cubicBezTo>
                    <a:lnTo>
                      <a:pt x="166515" y="198211"/>
                    </a:lnTo>
                    <a:cubicBezTo>
                      <a:pt x="166318" y="203401"/>
                      <a:pt x="168256" y="208458"/>
                      <a:pt x="171803" y="212235"/>
                    </a:cubicBezTo>
                    <a:cubicBezTo>
                      <a:pt x="175449" y="215914"/>
                      <a:pt x="180441" y="217884"/>
                      <a:pt x="185597" y="217654"/>
                    </a:cubicBezTo>
                    <a:cubicBezTo>
                      <a:pt x="190852" y="217819"/>
                      <a:pt x="195943" y="215750"/>
                      <a:pt x="199588" y="211940"/>
                    </a:cubicBezTo>
                    <a:cubicBezTo>
                      <a:pt x="203168" y="208261"/>
                      <a:pt x="205139" y="203269"/>
                      <a:pt x="205008" y="198146"/>
                    </a:cubicBezTo>
                    <a:lnTo>
                      <a:pt x="205008" y="21942"/>
                    </a:lnTo>
                    <a:cubicBezTo>
                      <a:pt x="205270" y="16588"/>
                      <a:pt x="203300" y="11399"/>
                      <a:pt x="199588" y="7523"/>
                    </a:cubicBezTo>
                    <a:cubicBezTo>
                      <a:pt x="195877" y="3878"/>
                      <a:pt x="190786" y="1907"/>
                      <a:pt x="185597" y="2104"/>
                    </a:cubicBezTo>
                    <a:lnTo>
                      <a:pt x="185597" y="2006"/>
                    </a:lnTo>
                    <a:close/>
                    <a:moveTo>
                      <a:pt x="159881" y="149439"/>
                    </a:moveTo>
                    <a:cubicBezTo>
                      <a:pt x="154757" y="160310"/>
                      <a:pt x="146744" y="169605"/>
                      <a:pt x="136727" y="176272"/>
                    </a:cubicBezTo>
                    <a:cubicBezTo>
                      <a:pt x="116002" y="189245"/>
                      <a:pt x="89662" y="189245"/>
                      <a:pt x="68938" y="176272"/>
                    </a:cubicBezTo>
                    <a:cubicBezTo>
                      <a:pt x="58921" y="169605"/>
                      <a:pt x="50907" y="160343"/>
                      <a:pt x="45784" y="149439"/>
                    </a:cubicBezTo>
                    <a:cubicBezTo>
                      <a:pt x="34683" y="124905"/>
                      <a:pt x="34683" y="96791"/>
                      <a:pt x="45784" y="72257"/>
                    </a:cubicBezTo>
                    <a:cubicBezTo>
                      <a:pt x="50907" y="61386"/>
                      <a:pt x="58921" y="52092"/>
                      <a:pt x="68938" y="45425"/>
                    </a:cubicBezTo>
                    <a:cubicBezTo>
                      <a:pt x="78988" y="38889"/>
                      <a:pt x="90779" y="35506"/>
                      <a:pt x="102799" y="35703"/>
                    </a:cubicBezTo>
                    <a:cubicBezTo>
                      <a:pt x="114820" y="35506"/>
                      <a:pt x="126644" y="38987"/>
                      <a:pt x="136661" y="45654"/>
                    </a:cubicBezTo>
                    <a:cubicBezTo>
                      <a:pt x="146645" y="52420"/>
                      <a:pt x="154659" y="61748"/>
                      <a:pt x="159815" y="72652"/>
                    </a:cubicBezTo>
                    <a:cubicBezTo>
                      <a:pt x="165497" y="84574"/>
                      <a:pt x="168322" y="97612"/>
                      <a:pt x="168125" y="110815"/>
                    </a:cubicBezTo>
                    <a:cubicBezTo>
                      <a:pt x="168354" y="124150"/>
                      <a:pt x="165530" y="137353"/>
                      <a:pt x="159848" y="149406"/>
                    </a:cubicBezTo>
                    <a:lnTo>
                      <a:pt x="159848" y="149406"/>
                    </a:ln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700D6EE-8C4C-2C4C-4A62-A47B69C76412}"/>
                  </a:ext>
                </a:extLst>
              </p:cNvPr>
              <p:cNvSpPr/>
              <p:nvPr/>
            </p:nvSpPr>
            <p:spPr>
              <a:xfrm>
                <a:off x="13035603" y="7347027"/>
                <a:ext cx="38438" cy="300650"/>
              </a:xfrm>
              <a:custGeom>
                <a:avLst/>
                <a:gdLst>
                  <a:gd name="csX0" fmla="*/ 19482 w 38438"/>
                  <a:gd name="csY0" fmla="*/ 34 h 300650"/>
                  <a:gd name="csX1" fmla="*/ 6 w 38438"/>
                  <a:gd name="csY1" fmla="*/ 19445 h 300650"/>
                  <a:gd name="csX2" fmla="*/ 6 w 38438"/>
                  <a:gd name="csY2" fmla="*/ 281140 h 300650"/>
                  <a:gd name="csX3" fmla="*/ 5425 w 38438"/>
                  <a:gd name="csY3" fmla="*/ 294934 h 300650"/>
                  <a:gd name="csX4" fmla="*/ 18957 w 38438"/>
                  <a:gd name="csY4" fmla="*/ 300649 h 300650"/>
                  <a:gd name="csX5" fmla="*/ 38433 w 38438"/>
                  <a:gd name="csY5" fmla="*/ 281271 h 300650"/>
                  <a:gd name="csX6" fmla="*/ 38433 w 38438"/>
                  <a:gd name="csY6" fmla="*/ 19510 h 300650"/>
                  <a:gd name="csX7" fmla="*/ 33014 w 38438"/>
                  <a:gd name="csY7" fmla="*/ 5716 h 300650"/>
                  <a:gd name="csX8" fmla="*/ 19449 w 38438"/>
                  <a:gd name="csY8" fmla="*/ 2 h 3006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38438" h="300650">
                    <a:moveTo>
                      <a:pt x="19482" y="34"/>
                    </a:moveTo>
                    <a:cubicBezTo>
                      <a:pt x="8742" y="34"/>
                      <a:pt x="39" y="8705"/>
                      <a:pt x="6" y="19445"/>
                    </a:cubicBezTo>
                    <a:lnTo>
                      <a:pt x="6" y="281140"/>
                    </a:lnTo>
                    <a:cubicBezTo>
                      <a:pt x="-125" y="286263"/>
                      <a:pt x="1845" y="291255"/>
                      <a:pt x="5425" y="294934"/>
                    </a:cubicBezTo>
                    <a:cubicBezTo>
                      <a:pt x="8939" y="298645"/>
                      <a:pt x="13866" y="300714"/>
                      <a:pt x="18957" y="300649"/>
                    </a:cubicBezTo>
                    <a:cubicBezTo>
                      <a:pt x="29696" y="300649"/>
                      <a:pt x="38400" y="292011"/>
                      <a:pt x="38433" y="281271"/>
                    </a:cubicBezTo>
                    <a:lnTo>
                      <a:pt x="38433" y="19510"/>
                    </a:lnTo>
                    <a:cubicBezTo>
                      <a:pt x="38564" y="14387"/>
                      <a:pt x="36593" y="9395"/>
                      <a:pt x="33014" y="5716"/>
                    </a:cubicBezTo>
                    <a:cubicBezTo>
                      <a:pt x="29500" y="2005"/>
                      <a:pt x="24573" y="-64"/>
                      <a:pt x="19449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19237CB-CEA9-D9EE-1AC8-9FA75AD60E12}"/>
                  </a:ext>
                </a:extLst>
              </p:cNvPr>
              <p:cNvSpPr/>
              <p:nvPr/>
            </p:nvSpPr>
            <p:spPr>
              <a:xfrm>
                <a:off x="13255745" y="7360522"/>
                <a:ext cx="229127" cy="291599"/>
              </a:xfrm>
              <a:custGeom>
                <a:avLst/>
                <a:gdLst>
                  <a:gd name="csX0" fmla="*/ 210045 w 229127"/>
                  <a:gd name="csY0" fmla="*/ 235950 h 291599"/>
                  <a:gd name="csX1" fmla="*/ 199502 w 229127"/>
                  <a:gd name="csY1" fmla="*/ 238413 h 291599"/>
                  <a:gd name="csX2" fmla="*/ 145048 w 229127"/>
                  <a:gd name="csY2" fmla="*/ 253061 h 291599"/>
                  <a:gd name="csX3" fmla="*/ 92236 w 229127"/>
                  <a:gd name="csY3" fmla="*/ 240253 h 291599"/>
                  <a:gd name="csX4" fmla="*/ 55254 w 229127"/>
                  <a:gd name="csY4" fmla="*/ 203041 h 291599"/>
                  <a:gd name="csX5" fmla="*/ 41887 w 229127"/>
                  <a:gd name="csY5" fmla="*/ 144942 h 291599"/>
                  <a:gd name="csX6" fmla="*/ 54860 w 229127"/>
                  <a:gd name="csY6" fmla="*/ 89502 h 291599"/>
                  <a:gd name="csX7" fmla="*/ 91218 w 229127"/>
                  <a:gd name="csY7" fmla="*/ 51929 h 291599"/>
                  <a:gd name="csX8" fmla="*/ 199534 w 229127"/>
                  <a:gd name="csY8" fmla="*/ 52783 h 291599"/>
                  <a:gd name="csX9" fmla="*/ 210504 w 229127"/>
                  <a:gd name="csY9" fmla="*/ 55641 h 291599"/>
                  <a:gd name="csX10" fmla="*/ 223904 w 229127"/>
                  <a:gd name="csY10" fmla="*/ 49138 h 291599"/>
                  <a:gd name="csX11" fmla="*/ 228798 w 229127"/>
                  <a:gd name="csY11" fmla="*/ 35738 h 291599"/>
                  <a:gd name="csX12" fmla="*/ 219044 w 229127"/>
                  <a:gd name="csY12" fmla="*/ 19480 h 291599"/>
                  <a:gd name="csX13" fmla="*/ 145113 w 229127"/>
                  <a:gd name="csY13" fmla="*/ 4 h 291599"/>
                  <a:gd name="csX14" fmla="*/ 70986 w 229127"/>
                  <a:gd name="csY14" fmla="*/ 18955 h 291599"/>
                  <a:gd name="csX15" fmla="*/ 18962 w 229127"/>
                  <a:gd name="csY15" fmla="*/ 70979 h 291599"/>
                  <a:gd name="csX16" fmla="*/ 12 w 229127"/>
                  <a:gd name="csY16" fmla="*/ 145106 h 291599"/>
                  <a:gd name="csX17" fmla="*/ 19718 w 229127"/>
                  <a:gd name="csY17" fmla="*/ 223076 h 291599"/>
                  <a:gd name="csX18" fmla="*/ 72530 w 229127"/>
                  <a:gd name="csY18" fmla="*/ 273851 h 291599"/>
                  <a:gd name="csX19" fmla="*/ 145048 w 229127"/>
                  <a:gd name="csY19" fmla="*/ 291324 h 291599"/>
                  <a:gd name="csX20" fmla="*/ 183835 w 229127"/>
                  <a:gd name="csY20" fmla="*/ 286036 h 291599"/>
                  <a:gd name="csX21" fmla="*/ 219372 w 229127"/>
                  <a:gd name="csY21" fmla="*/ 271815 h 291599"/>
                  <a:gd name="csX22" fmla="*/ 226499 w 229127"/>
                  <a:gd name="csY22" fmla="*/ 265049 h 291599"/>
                  <a:gd name="csX23" fmla="*/ 229126 w 229127"/>
                  <a:gd name="csY23" fmla="*/ 255919 h 291599"/>
                  <a:gd name="csX24" fmla="*/ 224233 w 229127"/>
                  <a:gd name="csY24" fmla="*/ 242946 h 291599"/>
                  <a:gd name="csX25" fmla="*/ 210012 w 229127"/>
                  <a:gd name="csY25" fmla="*/ 236049 h 291599"/>
                  <a:gd name="csX26" fmla="*/ 210012 w 229127"/>
                  <a:gd name="csY26" fmla="*/ 236049 h 29159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</a:cxnLst>
                <a:rect l="l" t="t" r="r" b="b"/>
                <a:pathLst>
                  <a:path w="229127" h="291599">
                    <a:moveTo>
                      <a:pt x="210045" y="235950"/>
                    </a:moveTo>
                    <a:cubicBezTo>
                      <a:pt x="206366" y="235917"/>
                      <a:pt x="202753" y="236738"/>
                      <a:pt x="199502" y="238413"/>
                    </a:cubicBezTo>
                    <a:cubicBezTo>
                      <a:pt x="183047" y="248234"/>
                      <a:pt x="164195" y="253291"/>
                      <a:pt x="145048" y="253061"/>
                    </a:cubicBezTo>
                    <a:cubicBezTo>
                      <a:pt x="126623" y="253390"/>
                      <a:pt x="108460" y="248989"/>
                      <a:pt x="92236" y="240253"/>
                    </a:cubicBezTo>
                    <a:cubicBezTo>
                      <a:pt x="76537" y="231746"/>
                      <a:pt x="63695" y="218806"/>
                      <a:pt x="55254" y="203041"/>
                    </a:cubicBezTo>
                    <a:cubicBezTo>
                      <a:pt x="45927" y="185142"/>
                      <a:pt x="41329" y="165140"/>
                      <a:pt x="41887" y="144942"/>
                    </a:cubicBezTo>
                    <a:cubicBezTo>
                      <a:pt x="41296" y="125663"/>
                      <a:pt x="45763" y="106548"/>
                      <a:pt x="54860" y="89502"/>
                    </a:cubicBezTo>
                    <a:cubicBezTo>
                      <a:pt x="63169" y="73770"/>
                      <a:pt x="75781" y="60731"/>
                      <a:pt x="91218" y="51929"/>
                    </a:cubicBezTo>
                    <a:cubicBezTo>
                      <a:pt x="125112" y="33767"/>
                      <a:pt x="165936" y="34096"/>
                      <a:pt x="199534" y="52783"/>
                    </a:cubicBezTo>
                    <a:cubicBezTo>
                      <a:pt x="202885" y="54655"/>
                      <a:pt x="206662" y="55641"/>
                      <a:pt x="210504" y="55641"/>
                    </a:cubicBezTo>
                    <a:cubicBezTo>
                      <a:pt x="215759" y="55838"/>
                      <a:pt x="220784" y="53407"/>
                      <a:pt x="223904" y="49138"/>
                    </a:cubicBezTo>
                    <a:cubicBezTo>
                      <a:pt x="227057" y="45394"/>
                      <a:pt x="228765" y="40631"/>
                      <a:pt x="228798" y="35738"/>
                    </a:cubicBezTo>
                    <a:cubicBezTo>
                      <a:pt x="229060" y="28874"/>
                      <a:pt x="225251" y="22502"/>
                      <a:pt x="219044" y="19480"/>
                    </a:cubicBezTo>
                    <a:cubicBezTo>
                      <a:pt x="196546" y="6639"/>
                      <a:pt x="171027" y="-94"/>
                      <a:pt x="145113" y="4"/>
                    </a:cubicBezTo>
                    <a:cubicBezTo>
                      <a:pt x="119167" y="-193"/>
                      <a:pt x="93648" y="6343"/>
                      <a:pt x="70986" y="18955"/>
                    </a:cubicBezTo>
                    <a:cubicBezTo>
                      <a:pt x="49244" y="31238"/>
                      <a:pt x="31246" y="49203"/>
                      <a:pt x="18962" y="70979"/>
                    </a:cubicBezTo>
                    <a:cubicBezTo>
                      <a:pt x="6219" y="93575"/>
                      <a:pt x="-317" y="119160"/>
                      <a:pt x="12" y="145106"/>
                    </a:cubicBezTo>
                    <a:cubicBezTo>
                      <a:pt x="-317" y="172366"/>
                      <a:pt x="6482" y="199231"/>
                      <a:pt x="19718" y="223076"/>
                    </a:cubicBezTo>
                    <a:cubicBezTo>
                      <a:pt x="32165" y="244654"/>
                      <a:pt x="50492" y="262258"/>
                      <a:pt x="72530" y="273851"/>
                    </a:cubicBezTo>
                    <a:cubicBezTo>
                      <a:pt x="94896" y="285576"/>
                      <a:pt x="119791" y="291587"/>
                      <a:pt x="145048" y="291324"/>
                    </a:cubicBezTo>
                    <a:cubicBezTo>
                      <a:pt x="158218" y="292342"/>
                      <a:pt x="171421" y="290536"/>
                      <a:pt x="183835" y="286036"/>
                    </a:cubicBezTo>
                    <a:cubicBezTo>
                      <a:pt x="196217" y="282817"/>
                      <a:pt x="208172" y="278022"/>
                      <a:pt x="219372" y="271815"/>
                    </a:cubicBezTo>
                    <a:cubicBezTo>
                      <a:pt x="222295" y="270206"/>
                      <a:pt x="224758" y="267874"/>
                      <a:pt x="226499" y="265049"/>
                    </a:cubicBezTo>
                    <a:cubicBezTo>
                      <a:pt x="228239" y="262323"/>
                      <a:pt x="229159" y="259170"/>
                      <a:pt x="229126" y="255919"/>
                    </a:cubicBezTo>
                    <a:cubicBezTo>
                      <a:pt x="229060" y="251157"/>
                      <a:pt x="227320" y="246559"/>
                      <a:pt x="224233" y="242946"/>
                    </a:cubicBezTo>
                    <a:cubicBezTo>
                      <a:pt x="220915" y="238446"/>
                      <a:pt x="215595" y="235884"/>
                      <a:pt x="210012" y="236049"/>
                    </a:cubicBezTo>
                    <a:lnTo>
                      <a:pt x="210012" y="236049"/>
                    </a:ln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2763CF5-5BFC-BF73-1EA8-FE5DADC3F759}"/>
                  </a:ext>
                </a:extLst>
              </p:cNvPr>
              <p:cNvSpPr/>
              <p:nvPr/>
            </p:nvSpPr>
            <p:spPr>
              <a:xfrm>
                <a:off x="13523020" y="7429908"/>
                <a:ext cx="214527" cy="221888"/>
              </a:xfrm>
              <a:custGeom>
                <a:avLst/>
                <a:gdLst>
                  <a:gd name="csX0" fmla="*/ 161473 w 214527"/>
                  <a:gd name="csY0" fmla="*/ 14238 h 221888"/>
                  <a:gd name="csX1" fmla="*/ 53025 w 214527"/>
                  <a:gd name="csY1" fmla="*/ 14238 h 221888"/>
                  <a:gd name="csX2" fmla="*/ 14204 w 214527"/>
                  <a:gd name="csY2" fmla="*/ 54044 h 221888"/>
                  <a:gd name="csX3" fmla="*/ 16 w 214527"/>
                  <a:gd name="csY3" fmla="*/ 111355 h 221888"/>
                  <a:gd name="csX4" fmla="*/ 14204 w 214527"/>
                  <a:gd name="csY4" fmla="*/ 168239 h 221888"/>
                  <a:gd name="csX5" fmla="*/ 53025 w 214527"/>
                  <a:gd name="csY5" fmla="*/ 207651 h 221888"/>
                  <a:gd name="csX6" fmla="*/ 161473 w 214527"/>
                  <a:gd name="csY6" fmla="*/ 207651 h 221888"/>
                  <a:gd name="csX7" fmla="*/ 200293 w 214527"/>
                  <a:gd name="csY7" fmla="*/ 168239 h 221888"/>
                  <a:gd name="csX8" fmla="*/ 214515 w 214527"/>
                  <a:gd name="csY8" fmla="*/ 111355 h 221888"/>
                  <a:gd name="csX9" fmla="*/ 200293 w 214527"/>
                  <a:gd name="csY9" fmla="*/ 54044 h 221888"/>
                  <a:gd name="csX10" fmla="*/ 161473 w 214527"/>
                  <a:gd name="csY10" fmla="*/ 14238 h 221888"/>
                  <a:gd name="csX11" fmla="*/ 166728 w 214527"/>
                  <a:gd name="csY11" fmla="*/ 149913 h 221888"/>
                  <a:gd name="csX12" fmla="*/ 141964 w 214527"/>
                  <a:gd name="csY12" fmla="*/ 176516 h 221888"/>
                  <a:gd name="csX13" fmla="*/ 72435 w 214527"/>
                  <a:gd name="csY13" fmla="*/ 176516 h 221888"/>
                  <a:gd name="csX14" fmla="*/ 47671 w 214527"/>
                  <a:gd name="csY14" fmla="*/ 149913 h 221888"/>
                  <a:gd name="csX15" fmla="*/ 38541 w 214527"/>
                  <a:gd name="csY15" fmla="*/ 111322 h 221888"/>
                  <a:gd name="csX16" fmla="*/ 47671 w 214527"/>
                  <a:gd name="csY16" fmla="*/ 72140 h 221888"/>
                  <a:gd name="csX17" fmla="*/ 72435 w 214527"/>
                  <a:gd name="csY17" fmla="*/ 45307 h 221888"/>
                  <a:gd name="csX18" fmla="*/ 141964 w 214527"/>
                  <a:gd name="csY18" fmla="*/ 45307 h 221888"/>
                  <a:gd name="csX19" fmla="*/ 166728 w 214527"/>
                  <a:gd name="csY19" fmla="*/ 72140 h 221888"/>
                  <a:gd name="csX20" fmla="*/ 175825 w 214527"/>
                  <a:gd name="csY20" fmla="*/ 111322 h 221888"/>
                  <a:gd name="csX21" fmla="*/ 166728 w 214527"/>
                  <a:gd name="csY21" fmla="*/ 149913 h 2218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</a:cxnLst>
                <a:rect l="l" t="t" r="r" b="b"/>
                <a:pathLst>
                  <a:path w="214527" h="221888">
                    <a:moveTo>
                      <a:pt x="161473" y="14238"/>
                    </a:moveTo>
                    <a:cubicBezTo>
                      <a:pt x="127809" y="-4746"/>
                      <a:pt x="86689" y="-4746"/>
                      <a:pt x="53025" y="14238"/>
                    </a:cubicBezTo>
                    <a:cubicBezTo>
                      <a:pt x="36669" y="23696"/>
                      <a:pt x="23236" y="37458"/>
                      <a:pt x="14204" y="54044"/>
                    </a:cubicBezTo>
                    <a:cubicBezTo>
                      <a:pt x="4614" y="71615"/>
                      <a:pt x="-280" y="91353"/>
                      <a:pt x="16" y="111355"/>
                    </a:cubicBezTo>
                    <a:cubicBezTo>
                      <a:pt x="-313" y="131225"/>
                      <a:pt x="4581" y="150833"/>
                      <a:pt x="14204" y="168239"/>
                    </a:cubicBezTo>
                    <a:cubicBezTo>
                      <a:pt x="23334" y="184661"/>
                      <a:pt x="36734" y="198291"/>
                      <a:pt x="53025" y="207651"/>
                    </a:cubicBezTo>
                    <a:cubicBezTo>
                      <a:pt x="86689" y="226635"/>
                      <a:pt x="127809" y="226635"/>
                      <a:pt x="161473" y="207651"/>
                    </a:cubicBezTo>
                    <a:cubicBezTo>
                      <a:pt x="177763" y="198291"/>
                      <a:pt x="191163" y="184661"/>
                      <a:pt x="200293" y="168239"/>
                    </a:cubicBezTo>
                    <a:cubicBezTo>
                      <a:pt x="209917" y="150865"/>
                      <a:pt x="214810" y="131258"/>
                      <a:pt x="214515" y="111355"/>
                    </a:cubicBezTo>
                    <a:cubicBezTo>
                      <a:pt x="214777" y="91353"/>
                      <a:pt x="209884" y="71615"/>
                      <a:pt x="200293" y="54044"/>
                    </a:cubicBezTo>
                    <a:cubicBezTo>
                      <a:pt x="191262" y="37458"/>
                      <a:pt x="177829" y="23664"/>
                      <a:pt x="161473" y="14238"/>
                    </a:cubicBezTo>
                    <a:close/>
                    <a:moveTo>
                      <a:pt x="166728" y="149913"/>
                    </a:moveTo>
                    <a:cubicBezTo>
                      <a:pt x="161046" y="160850"/>
                      <a:pt x="152474" y="170046"/>
                      <a:pt x="141964" y="176516"/>
                    </a:cubicBezTo>
                    <a:cubicBezTo>
                      <a:pt x="120550" y="189259"/>
                      <a:pt x="93882" y="189259"/>
                      <a:pt x="72435" y="176516"/>
                    </a:cubicBezTo>
                    <a:cubicBezTo>
                      <a:pt x="61925" y="170046"/>
                      <a:pt x="53353" y="160850"/>
                      <a:pt x="47671" y="149913"/>
                    </a:cubicBezTo>
                    <a:cubicBezTo>
                      <a:pt x="41431" y="138024"/>
                      <a:pt x="38311" y="124755"/>
                      <a:pt x="38541" y="111322"/>
                    </a:cubicBezTo>
                    <a:cubicBezTo>
                      <a:pt x="38344" y="97725"/>
                      <a:pt x="41464" y="84259"/>
                      <a:pt x="47671" y="72140"/>
                    </a:cubicBezTo>
                    <a:cubicBezTo>
                      <a:pt x="53320" y="61105"/>
                      <a:pt x="61860" y="51810"/>
                      <a:pt x="72435" y="45307"/>
                    </a:cubicBezTo>
                    <a:cubicBezTo>
                      <a:pt x="93849" y="32564"/>
                      <a:pt x="120518" y="32564"/>
                      <a:pt x="141964" y="45307"/>
                    </a:cubicBezTo>
                    <a:cubicBezTo>
                      <a:pt x="152507" y="51810"/>
                      <a:pt x="161079" y="61105"/>
                      <a:pt x="166728" y="72140"/>
                    </a:cubicBezTo>
                    <a:cubicBezTo>
                      <a:pt x="172968" y="84259"/>
                      <a:pt x="176088" y="97725"/>
                      <a:pt x="175825" y="111322"/>
                    </a:cubicBezTo>
                    <a:cubicBezTo>
                      <a:pt x="176121" y="124755"/>
                      <a:pt x="172968" y="138024"/>
                      <a:pt x="166728" y="1499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640ECC9-FDA9-3A3D-CF9E-D04C0D264B76}"/>
                  </a:ext>
                </a:extLst>
              </p:cNvPr>
              <p:cNvSpPr/>
              <p:nvPr/>
            </p:nvSpPr>
            <p:spPr>
              <a:xfrm>
                <a:off x="13792040" y="7429793"/>
                <a:ext cx="181604" cy="217801"/>
              </a:xfrm>
              <a:custGeom>
                <a:avLst/>
                <a:gdLst>
                  <a:gd name="csX0" fmla="*/ 108364 w 181604"/>
                  <a:gd name="csY0" fmla="*/ 99 h 217801"/>
                  <a:gd name="csX1" fmla="*/ 67966 w 181604"/>
                  <a:gd name="csY1" fmla="*/ 11265 h 217801"/>
                  <a:gd name="csX2" fmla="*/ 38506 w 181604"/>
                  <a:gd name="csY2" fmla="*/ 38657 h 217801"/>
                  <a:gd name="csX3" fmla="*/ 38506 w 181604"/>
                  <a:gd name="csY3" fmla="*/ 24468 h 217801"/>
                  <a:gd name="csX4" fmla="*/ 33087 w 181604"/>
                  <a:gd name="csY4" fmla="*/ 10674 h 217801"/>
                  <a:gd name="csX5" fmla="*/ 19063 w 181604"/>
                  <a:gd name="csY5" fmla="*/ 4959 h 217801"/>
                  <a:gd name="csX6" fmla="*/ 5433 w 181604"/>
                  <a:gd name="csY6" fmla="*/ 10674 h 217801"/>
                  <a:gd name="csX7" fmla="*/ 14 w 181604"/>
                  <a:gd name="csY7" fmla="*/ 24468 h 217801"/>
                  <a:gd name="csX8" fmla="*/ 14 w 181604"/>
                  <a:gd name="csY8" fmla="*/ 198340 h 217801"/>
                  <a:gd name="csX9" fmla="*/ 5335 w 181604"/>
                  <a:gd name="csY9" fmla="*/ 212364 h 217801"/>
                  <a:gd name="csX10" fmla="*/ 19129 w 181604"/>
                  <a:gd name="csY10" fmla="*/ 217784 h 217801"/>
                  <a:gd name="csX11" fmla="*/ 33153 w 181604"/>
                  <a:gd name="csY11" fmla="*/ 212069 h 217801"/>
                  <a:gd name="csX12" fmla="*/ 38572 w 181604"/>
                  <a:gd name="csY12" fmla="*/ 198275 h 217801"/>
                  <a:gd name="csX13" fmla="*/ 38572 w 181604"/>
                  <a:gd name="csY13" fmla="*/ 88151 h 217801"/>
                  <a:gd name="csX14" fmla="*/ 46093 w 181604"/>
                  <a:gd name="csY14" fmla="*/ 61942 h 217801"/>
                  <a:gd name="csX15" fmla="*/ 66817 w 181604"/>
                  <a:gd name="csY15" fmla="*/ 42860 h 217801"/>
                  <a:gd name="csX16" fmla="*/ 96244 w 181604"/>
                  <a:gd name="csY16" fmla="*/ 35733 h 217801"/>
                  <a:gd name="csX17" fmla="*/ 132044 w 181604"/>
                  <a:gd name="csY17" fmla="*/ 49955 h 217801"/>
                  <a:gd name="csX18" fmla="*/ 143046 w 181604"/>
                  <a:gd name="csY18" fmla="*/ 88118 h 217801"/>
                  <a:gd name="csX19" fmla="*/ 143046 w 181604"/>
                  <a:gd name="csY19" fmla="*/ 198242 h 217801"/>
                  <a:gd name="csX20" fmla="*/ 148465 w 181604"/>
                  <a:gd name="csY20" fmla="*/ 212036 h 217801"/>
                  <a:gd name="csX21" fmla="*/ 162095 w 181604"/>
                  <a:gd name="csY21" fmla="*/ 217751 h 217801"/>
                  <a:gd name="csX22" fmla="*/ 181604 w 181604"/>
                  <a:gd name="csY22" fmla="*/ 199030 h 217801"/>
                  <a:gd name="csX23" fmla="*/ 181604 w 181604"/>
                  <a:gd name="csY23" fmla="*/ 198242 h 217801"/>
                  <a:gd name="csX24" fmla="*/ 181604 w 181604"/>
                  <a:gd name="csY24" fmla="*/ 87724 h 217801"/>
                  <a:gd name="csX25" fmla="*/ 108495 w 181604"/>
                  <a:gd name="csY25" fmla="*/ 0 h 217801"/>
                  <a:gd name="csX26" fmla="*/ 108429 w 181604"/>
                  <a:gd name="csY26" fmla="*/ 66 h 2178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</a:cxnLst>
                <a:rect l="l" t="t" r="r" b="b"/>
                <a:pathLst>
                  <a:path w="181604" h="217801">
                    <a:moveTo>
                      <a:pt x="108364" y="99"/>
                    </a:moveTo>
                    <a:cubicBezTo>
                      <a:pt x="94143" y="99"/>
                      <a:pt x="80152" y="3941"/>
                      <a:pt x="67966" y="11265"/>
                    </a:cubicBezTo>
                    <a:cubicBezTo>
                      <a:pt x="56143" y="17965"/>
                      <a:pt x="46060" y="27358"/>
                      <a:pt x="38506" y="38657"/>
                    </a:cubicBezTo>
                    <a:lnTo>
                      <a:pt x="38506" y="24468"/>
                    </a:lnTo>
                    <a:cubicBezTo>
                      <a:pt x="38638" y="19312"/>
                      <a:pt x="36667" y="14353"/>
                      <a:pt x="33087" y="10674"/>
                    </a:cubicBezTo>
                    <a:cubicBezTo>
                      <a:pt x="29441" y="6897"/>
                      <a:pt x="24351" y="4828"/>
                      <a:pt x="19063" y="4959"/>
                    </a:cubicBezTo>
                    <a:cubicBezTo>
                      <a:pt x="13907" y="4795"/>
                      <a:pt x="8947" y="6864"/>
                      <a:pt x="5433" y="10674"/>
                    </a:cubicBezTo>
                    <a:cubicBezTo>
                      <a:pt x="1853" y="14353"/>
                      <a:pt x="-85" y="19345"/>
                      <a:pt x="14" y="24468"/>
                    </a:cubicBezTo>
                    <a:lnTo>
                      <a:pt x="14" y="198340"/>
                    </a:lnTo>
                    <a:cubicBezTo>
                      <a:pt x="-183" y="203530"/>
                      <a:pt x="1722" y="208587"/>
                      <a:pt x="5335" y="212364"/>
                    </a:cubicBezTo>
                    <a:cubicBezTo>
                      <a:pt x="8947" y="216043"/>
                      <a:pt x="13972" y="218013"/>
                      <a:pt x="19129" y="217784"/>
                    </a:cubicBezTo>
                    <a:cubicBezTo>
                      <a:pt x="24384" y="217948"/>
                      <a:pt x="29474" y="215879"/>
                      <a:pt x="33153" y="212069"/>
                    </a:cubicBezTo>
                    <a:cubicBezTo>
                      <a:pt x="36732" y="208390"/>
                      <a:pt x="38670" y="203431"/>
                      <a:pt x="38572" y="198275"/>
                    </a:cubicBezTo>
                    <a:lnTo>
                      <a:pt x="38572" y="88151"/>
                    </a:lnTo>
                    <a:cubicBezTo>
                      <a:pt x="38506" y="78889"/>
                      <a:pt x="41134" y="69792"/>
                      <a:pt x="46093" y="61942"/>
                    </a:cubicBezTo>
                    <a:cubicBezTo>
                      <a:pt x="51216" y="53863"/>
                      <a:pt x="58376" y="47294"/>
                      <a:pt x="66817" y="42860"/>
                    </a:cubicBezTo>
                    <a:cubicBezTo>
                      <a:pt x="75882" y="38065"/>
                      <a:pt x="85997" y="35602"/>
                      <a:pt x="96244" y="35733"/>
                    </a:cubicBezTo>
                    <a:cubicBezTo>
                      <a:pt x="109776" y="34485"/>
                      <a:pt x="123045" y="39773"/>
                      <a:pt x="132044" y="49955"/>
                    </a:cubicBezTo>
                    <a:cubicBezTo>
                      <a:pt x="139860" y="61088"/>
                      <a:pt x="143736" y="74521"/>
                      <a:pt x="143046" y="88118"/>
                    </a:cubicBezTo>
                    <a:lnTo>
                      <a:pt x="143046" y="198242"/>
                    </a:lnTo>
                    <a:cubicBezTo>
                      <a:pt x="142915" y="203365"/>
                      <a:pt x="144885" y="208358"/>
                      <a:pt x="148465" y="212036"/>
                    </a:cubicBezTo>
                    <a:cubicBezTo>
                      <a:pt x="151980" y="215780"/>
                      <a:pt x="156939" y="217849"/>
                      <a:pt x="162095" y="217751"/>
                    </a:cubicBezTo>
                    <a:cubicBezTo>
                      <a:pt x="172638" y="217981"/>
                      <a:pt x="181374" y="209606"/>
                      <a:pt x="181604" y="199030"/>
                    </a:cubicBezTo>
                    <a:cubicBezTo>
                      <a:pt x="181604" y="198767"/>
                      <a:pt x="181604" y="198505"/>
                      <a:pt x="181604" y="198242"/>
                    </a:cubicBezTo>
                    <a:lnTo>
                      <a:pt x="181604" y="87724"/>
                    </a:lnTo>
                    <a:cubicBezTo>
                      <a:pt x="181604" y="29231"/>
                      <a:pt x="157234" y="-33"/>
                      <a:pt x="108495" y="0"/>
                    </a:cubicBezTo>
                    <a:lnTo>
                      <a:pt x="108429" y="66"/>
                    </a:ln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94DDD9E-62A4-7115-EE25-CB56F2AD24D5}"/>
                  </a:ext>
                </a:extLst>
              </p:cNvPr>
              <p:cNvSpPr/>
              <p:nvPr/>
            </p:nvSpPr>
            <p:spPr>
              <a:xfrm>
                <a:off x="14040959" y="7429826"/>
                <a:ext cx="181537" cy="217764"/>
              </a:xfrm>
              <a:custGeom>
                <a:avLst/>
                <a:gdLst>
                  <a:gd name="csX0" fmla="*/ 108495 w 181537"/>
                  <a:gd name="csY0" fmla="*/ 66 h 217764"/>
                  <a:gd name="csX1" fmla="*/ 68065 w 181537"/>
                  <a:gd name="csY1" fmla="*/ 11232 h 217764"/>
                  <a:gd name="csX2" fmla="*/ 38605 w 181537"/>
                  <a:gd name="csY2" fmla="*/ 38624 h 217764"/>
                  <a:gd name="csX3" fmla="*/ 38605 w 181537"/>
                  <a:gd name="csY3" fmla="*/ 24435 h 217764"/>
                  <a:gd name="csX4" fmla="*/ 33185 w 181537"/>
                  <a:gd name="csY4" fmla="*/ 10641 h 217764"/>
                  <a:gd name="csX5" fmla="*/ 19161 w 181537"/>
                  <a:gd name="csY5" fmla="*/ 4927 h 217764"/>
                  <a:gd name="csX6" fmla="*/ 5531 w 181537"/>
                  <a:gd name="csY6" fmla="*/ 10641 h 217764"/>
                  <a:gd name="csX7" fmla="*/ 14 w 181537"/>
                  <a:gd name="csY7" fmla="*/ 24435 h 217764"/>
                  <a:gd name="csX8" fmla="*/ 14 w 181537"/>
                  <a:gd name="csY8" fmla="*/ 198307 h 217764"/>
                  <a:gd name="csX9" fmla="*/ 5301 w 181537"/>
                  <a:gd name="csY9" fmla="*/ 212332 h 217764"/>
                  <a:gd name="csX10" fmla="*/ 19095 w 181537"/>
                  <a:gd name="csY10" fmla="*/ 217751 h 217764"/>
                  <a:gd name="csX11" fmla="*/ 33120 w 181537"/>
                  <a:gd name="csY11" fmla="*/ 212036 h 217764"/>
                  <a:gd name="csX12" fmla="*/ 38539 w 181537"/>
                  <a:gd name="csY12" fmla="*/ 198242 h 217764"/>
                  <a:gd name="csX13" fmla="*/ 38539 w 181537"/>
                  <a:gd name="csY13" fmla="*/ 88118 h 217764"/>
                  <a:gd name="csX14" fmla="*/ 46092 w 181537"/>
                  <a:gd name="csY14" fmla="*/ 61910 h 217764"/>
                  <a:gd name="csX15" fmla="*/ 66784 w 181537"/>
                  <a:gd name="csY15" fmla="*/ 42828 h 217764"/>
                  <a:gd name="csX16" fmla="*/ 96211 w 181537"/>
                  <a:gd name="csY16" fmla="*/ 35701 h 217764"/>
                  <a:gd name="csX17" fmla="*/ 132011 w 181537"/>
                  <a:gd name="csY17" fmla="*/ 49922 h 217764"/>
                  <a:gd name="csX18" fmla="*/ 142980 w 181537"/>
                  <a:gd name="csY18" fmla="*/ 88086 h 217764"/>
                  <a:gd name="csX19" fmla="*/ 142980 w 181537"/>
                  <a:gd name="csY19" fmla="*/ 198209 h 217764"/>
                  <a:gd name="csX20" fmla="*/ 148399 w 181537"/>
                  <a:gd name="csY20" fmla="*/ 212003 h 217764"/>
                  <a:gd name="csX21" fmla="*/ 162029 w 181537"/>
                  <a:gd name="csY21" fmla="*/ 217718 h 217764"/>
                  <a:gd name="csX22" fmla="*/ 181538 w 181537"/>
                  <a:gd name="csY22" fmla="*/ 198997 h 217764"/>
                  <a:gd name="csX23" fmla="*/ 181538 w 181537"/>
                  <a:gd name="csY23" fmla="*/ 198242 h 217764"/>
                  <a:gd name="csX24" fmla="*/ 181538 w 181537"/>
                  <a:gd name="csY24" fmla="*/ 87724 h 217764"/>
                  <a:gd name="csX25" fmla="*/ 108429 w 181537"/>
                  <a:gd name="csY25" fmla="*/ 0 h 217764"/>
                  <a:gd name="csX26" fmla="*/ 108495 w 181537"/>
                  <a:gd name="csY26" fmla="*/ 66 h 21776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</a:cxnLst>
                <a:rect l="l" t="t" r="r" b="b"/>
                <a:pathLst>
                  <a:path w="181537" h="217764">
                    <a:moveTo>
                      <a:pt x="108495" y="66"/>
                    </a:moveTo>
                    <a:cubicBezTo>
                      <a:pt x="94241" y="66"/>
                      <a:pt x="80282" y="3908"/>
                      <a:pt x="68065" y="11232"/>
                    </a:cubicBezTo>
                    <a:cubicBezTo>
                      <a:pt x="56241" y="17932"/>
                      <a:pt x="46158" y="27326"/>
                      <a:pt x="38605" y="38624"/>
                    </a:cubicBezTo>
                    <a:lnTo>
                      <a:pt x="38605" y="24435"/>
                    </a:lnTo>
                    <a:cubicBezTo>
                      <a:pt x="38736" y="19279"/>
                      <a:pt x="36798" y="14320"/>
                      <a:pt x="33185" y="10641"/>
                    </a:cubicBezTo>
                    <a:cubicBezTo>
                      <a:pt x="29540" y="6831"/>
                      <a:pt x="24449" y="4762"/>
                      <a:pt x="19161" y="4927"/>
                    </a:cubicBezTo>
                    <a:cubicBezTo>
                      <a:pt x="14005" y="4762"/>
                      <a:pt x="9046" y="6831"/>
                      <a:pt x="5531" y="10641"/>
                    </a:cubicBezTo>
                    <a:cubicBezTo>
                      <a:pt x="1918" y="14320"/>
                      <a:pt x="-85" y="19279"/>
                      <a:pt x="14" y="24435"/>
                    </a:cubicBezTo>
                    <a:lnTo>
                      <a:pt x="14" y="198307"/>
                    </a:lnTo>
                    <a:cubicBezTo>
                      <a:pt x="-184" y="203497"/>
                      <a:pt x="1754" y="208555"/>
                      <a:pt x="5301" y="212332"/>
                    </a:cubicBezTo>
                    <a:cubicBezTo>
                      <a:pt x="8947" y="216010"/>
                      <a:pt x="13939" y="217948"/>
                      <a:pt x="19095" y="217751"/>
                    </a:cubicBezTo>
                    <a:cubicBezTo>
                      <a:pt x="24350" y="217915"/>
                      <a:pt x="29441" y="215846"/>
                      <a:pt x="33120" y="212036"/>
                    </a:cubicBezTo>
                    <a:cubicBezTo>
                      <a:pt x="36699" y="208358"/>
                      <a:pt x="38670" y="203398"/>
                      <a:pt x="38539" y="198242"/>
                    </a:cubicBezTo>
                    <a:lnTo>
                      <a:pt x="38539" y="88118"/>
                    </a:lnTo>
                    <a:cubicBezTo>
                      <a:pt x="38473" y="78824"/>
                      <a:pt x="41100" y="69726"/>
                      <a:pt x="46092" y="61910"/>
                    </a:cubicBezTo>
                    <a:cubicBezTo>
                      <a:pt x="51183" y="53830"/>
                      <a:pt x="58343" y="47261"/>
                      <a:pt x="66784" y="42828"/>
                    </a:cubicBezTo>
                    <a:cubicBezTo>
                      <a:pt x="75849" y="38033"/>
                      <a:pt x="85964" y="35569"/>
                      <a:pt x="96211" y="35701"/>
                    </a:cubicBezTo>
                    <a:cubicBezTo>
                      <a:pt x="109743" y="34453"/>
                      <a:pt x="123044" y="39740"/>
                      <a:pt x="132011" y="49922"/>
                    </a:cubicBezTo>
                    <a:cubicBezTo>
                      <a:pt x="139827" y="61056"/>
                      <a:pt x="143703" y="74488"/>
                      <a:pt x="142980" y="88086"/>
                    </a:cubicBezTo>
                    <a:lnTo>
                      <a:pt x="142980" y="198209"/>
                    </a:lnTo>
                    <a:cubicBezTo>
                      <a:pt x="142882" y="203333"/>
                      <a:pt x="144819" y="208292"/>
                      <a:pt x="148399" y="212003"/>
                    </a:cubicBezTo>
                    <a:cubicBezTo>
                      <a:pt x="151914" y="215747"/>
                      <a:pt x="156873" y="217816"/>
                      <a:pt x="162029" y="217718"/>
                    </a:cubicBezTo>
                    <a:cubicBezTo>
                      <a:pt x="172572" y="217948"/>
                      <a:pt x="181308" y="209540"/>
                      <a:pt x="181538" y="198997"/>
                    </a:cubicBezTo>
                    <a:cubicBezTo>
                      <a:pt x="181538" y="198734"/>
                      <a:pt x="181538" y="198472"/>
                      <a:pt x="181538" y="198242"/>
                    </a:cubicBezTo>
                    <a:lnTo>
                      <a:pt x="181538" y="87724"/>
                    </a:lnTo>
                    <a:cubicBezTo>
                      <a:pt x="181538" y="29231"/>
                      <a:pt x="157169" y="-33"/>
                      <a:pt x="108429" y="0"/>
                    </a:cubicBezTo>
                    <a:lnTo>
                      <a:pt x="108495" y="66"/>
                    </a:ln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44418F7-7CC7-3EFF-7A05-B9DEA0F10360}"/>
                  </a:ext>
                </a:extLst>
              </p:cNvPr>
              <p:cNvSpPr/>
              <p:nvPr/>
            </p:nvSpPr>
            <p:spPr>
              <a:xfrm>
                <a:off x="14276940" y="7429936"/>
                <a:ext cx="199829" cy="221906"/>
              </a:xfrm>
              <a:custGeom>
                <a:avLst/>
                <a:gdLst>
                  <a:gd name="csX0" fmla="*/ 149120 w 199829"/>
                  <a:gd name="csY0" fmla="*/ 13389 h 221906"/>
                  <a:gd name="csX1" fmla="*/ 51017 w 199829"/>
                  <a:gd name="csY1" fmla="*/ 13783 h 221906"/>
                  <a:gd name="csX2" fmla="*/ 14069 w 199829"/>
                  <a:gd name="csY2" fmla="*/ 53359 h 221906"/>
                  <a:gd name="csX3" fmla="*/ 45 w 199829"/>
                  <a:gd name="csY3" fmla="*/ 113298 h 221906"/>
                  <a:gd name="csX4" fmla="*/ 13674 w 199829"/>
                  <a:gd name="csY4" fmla="*/ 169361 h 221906"/>
                  <a:gd name="csX5" fmla="*/ 52233 w 199829"/>
                  <a:gd name="csY5" fmla="*/ 207952 h 221906"/>
                  <a:gd name="csX6" fmla="*/ 110102 w 199829"/>
                  <a:gd name="csY6" fmla="*/ 221746 h 221906"/>
                  <a:gd name="csX7" fmla="*/ 149908 w 199829"/>
                  <a:gd name="csY7" fmla="*/ 213634 h 221906"/>
                  <a:gd name="csX8" fmla="*/ 181208 w 199829"/>
                  <a:gd name="csY8" fmla="*/ 193731 h 221906"/>
                  <a:gd name="csX9" fmla="*/ 189320 w 199829"/>
                  <a:gd name="csY9" fmla="*/ 178294 h 221906"/>
                  <a:gd name="csX10" fmla="*/ 184656 w 199829"/>
                  <a:gd name="csY10" fmla="*/ 166898 h 221906"/>
                  <a:gd name="csX11" fmla="*/ 173095 w 199829"/>
                  <a:gd name="csY11" fmla="*/ 162004 h 221906"/>
                  <a:gd name="csX12" fmla="*/ 161272 w 199829"/>
                  <a:gd name="csY12" fmla="*/ 165650 h 221906"/>
                  <a:gd name="csX13" fmla="*/ 139759 w 199829"/>
                  <a:gd name="csY13" fmla="*/ 180298 h 221906"/>
                  <a:gd name="csX14" fmla="*/ 108099 w 199829"/>
                  <a:gd name="csY14" fmla="*/ 186013 h 221906"/>
                  <a:gd name="csX15" fmla="*/ 59951 w 199829"/>
                  <a:gd name="csY15" fmla="*/ 168113 h 221906"/>
                  <a:gd name="csX16" fmla="*/ 37387 w 199829"/>
                  <a:gd name="csY16" fmla="*/ 120589 h 221906"/>
                  <a:gd name="csX17" fmla="*/ 180387 w 199829"/>
                  <a:gd name="csY17" fmla="*/ 120589 h 221906"/>
                  <a:gd name="csX18" fmla="*/ 193721 w 199829"/>
                  <a:gd name="csY18" fmla="*/ 115498 h 221906"/>
                  <a:gd name="csX19" fmla="*/ 199830 w 199829"/>
                  <a:gd name="csY19" fmla="*/ 103083 h 221906"/>
                  <a:gd name="csX20" fmla="*/ 185609 w 199829"/>
                  <a:gd name="csY20" fmla="*/ 50271 h 221906"/>
                  <a:gd name="csX21" fmla="*/ 149054 w 199829"/>
                  <a:gd name="csY21" fmla="*/ 13290 h 221906"/>
                  <a:gd name="csX22" fmla="*/ 149054 w 199829"/>
                  <a:gd name="csY22" fmla="*/ 13356 h 221906"/>
                  <a:gd name="csX23" fmla="*/ 158874 w 199829"/>
                  <a:gd name="csY23" fmla="*/ 88140 h 221906"/>
                  <a:gd name="csX24" fmla="*/ 39029 w 199829"/>
                  <a:gd name="csY24" fmla="*/ 88140 h 221906"/>
                  <a:gd name="csX25" fmla="*/ 100348 w 199829"/>
                  <a:gd name="csY25" fmla="*/ 35755 h 221906"/>
                  <a:gd name="csX26" fmla="*/ 139563 w 199829"/>
                  <a:gd name="csY26" fmla="*/ 49549 h 221906"/>
                  <a:gd name="csX27" fmla="*/ 158874 w 199829"/>
                  <a:gd name="csY27" fmla="*/ 84888 h 221906"/>
                  <a:gd name="csX28" fmla="*/ 158874 w 199829"/>
                  <a:gd name="csY28" fmla="*/ 88140 h 221906"/>
                  <a:gd name="csX29" fmla="*/ 158874 w 199829"/>
                  <a:gd name="csY29" fmla="*/ 88140 h 2219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</a:cxnLst>
                <a:rect l="l" t="t" r="r" b="b"/>
                <a:pathLst>
                  <a:path w="199829" h="221906">
                    <a:moveTo>
                      <a:pt x="149120" y="13389"/>
                    </a:moveTo>
                    <a:cubicBezTo>
                      <a:pt x="118871" y="-4610"/>
                      <a:pt x="81134" y="-4445"/>
                      <a:pt x="51017" y="13783"/>
                    </a:cubicBezTo>
                    <a:cubicBezTo>
                      <a:pt x="35351" y="23406"/>
                      <a:pt x="22575" y="37069"/>
                      <a:pt x="14069" y="53359"/>
                    </a:cubicBezTo>
                    <a:cubicBezTo>
                      <a:pt x="4413" y="71850"/>
                      <a:pt x="-382" y="92442"/>
                      <a:pt x="45" y="113298"/>
                    </a:cubicBezTo>
                    <a:cubicBezTo>
                      <a:pt x="-514" y="132872"/>
                      <a:pt x="4183" y="152217"/>
                      <a:pt x="13674" y="169361"/>
                    </a:cubicBezTo>
                    <a:cubicBezTo>
                      <a:pt x="22542" y="185684"/>
                      <a:pt x="35942" y="199084"/>
                      <a:pt x="52233" y="207952"/>
                    </a:cubicBezTo>
                    <a:cubicBezTo>
                      <a:pt x="70033" y="217444"/>
                      <a:pt x="89937" y="222173"/>
                      <a:pt x="110102" y="221746"/>
                    </a:cubicBezTo>
                    <a:cubicBezTo>
                      <a:pt x="123863" y="222633"/>
                      <a:pt x="137625" y="219841"/>
                      <a:pt x="149908" y="213634"/>
                    </a:cubicBezTo>
                    <a:cubicBezTo>
                      <a:pt x="161535" y="209101"/>
                      <a:pt x="172143" y="202336"/>
                      <a:pt x="181208" y="193731"/>
                    </a:cubicBezTo>
                    <a:cubicBezTo>
                      <a:pt x="186134" y="190085"/>
                      <a:pt x="189123" y="184403"/>
                      <a:pt x="189320" y="178294"/>
                    </a:cubicBezTo>
                    <a:cubicBezTo>
                      <a:pt x="189616" y="173992"/>
                      <a:pt x="187908" y="169755"/>
                      <a:pt x="184656" y="166898"/>
                    </a:cubicBezTo>
                    <a:cubicBezTo>
                      <a:pt x="181667" y="163712"/>
                      <a:pt x="177464" y="161939"/>
                      <a:pt x="173095" y="162004"/>
                    </a:cubicBezTo>
                    <a:cubicBezTo>
                      <a:pt x="168891" y="162004"/>
                      <a:pt x="164753" y="163285"/>
                      <a:pt x="161272" y="165650"/>
                    </a:cubicBezTo>
                    <a:cubicBezTo>
                      <a:pt x="154966" y="171693"/>
                      <a:pt x="147675" y="176652"/>
                      <a:pt x="139759" y="180298"/>
                    </a:cubicBezTo>
                    <a:cubicBezTo>
                      <a:pt x="129742" y="184436"/>
                      <a:pt x="118937" y="186407"/>
                      <a:pt x="108099" y="186013"/>
                    </a:cubicBezTo>
                    <a:cubicBezTo>
                      <a:pt x="90331" y="186472"/>
                      <a:pt x="73088" y="180068"/>
                      <a:pt x="59951" y="168113"/>
                    </a:cubicBezTo>
                    <a:cubicBezTo>
                      <a:pt x="46616" y="155764"/>
                      <a:pt x="38537" y="138751"/>
                      <a:pt x="37387" y="120589"/>
                    </a:cubicBezTo>
                    <a:lnTo>
                      <a:pt x="180387" y="120589"/>
                    </a:lnTo>
                    <a:cubicBezTo>
                      <a:pt x="185313" y="120655"/>
                      <a:pt x="190108" y="118848"/>
                      <a:pt x="193721" y="115498"/>
                    </a:cubicBezTo>
                    <a:cubicBezTo>
                      <a:pt x="197399" y="112378"/>
                      <a:pt x="199600" y="107879"/>
                      <a:pt x="199830" y="103083"/>
                    </a:cubicBezTo>
                    <a:cubicBezTo>
                      <a:pt x="199830" y="84527"/>
                      <a:pt x="194903" y="66332"/>
                      <a:pt x="185609" y="50271"/>
                    </a:cubicBezTo>
                    <a:cubicBezTo>
                      <a:pt x="176807" y="34999"/>
                      <a:pt x="164228" y="22256"/>
                      <a:pt x="149054" y="13290"/>
                    </a:cubicBezTo>
                    <a:lnTo>
                      <a:pt x="149054" y="13356"/>
                    </a:lnTo>
                    <a:close/>
                    <a:moveTo>
                      <a:pt x="158874" y="88140"/>
                    </a:moveTo>
                    <a:lnTo>
                      <a:pt x="39029" y="88140"/>
                    </a:lnTo>
                    <a:cubicBezTo>
                      <a:pt x="42544" y="57267"/>
                      <a:pt x="69311" y="34375"/>
                      <a:pt x="100348" y="35755"/>
                    </a:cubicBezTo>
                    <a:cubicBezTo>
                      <a:pt x="114635" y="35558"/>
                      <a:pt x="128527" y="40451"/>
                      <a:pt x="139563" y="49549"/>
                    </a:cubicBezTo>
                    <a:cubicBezTo>
                      <a:pt x="150696" y="58088"/>
                      <a:pt x="157692" y="70897"/>
                      <a:pt x="158874" y="84888"/>
                    </a:cubicBezTo>
                    <a:lnTo>
                      <a:pt x="158874" y="88140"/>
                    </a:lnTo>
                    <a:lnTo>
                      <a:pt x="158874" y="88140"/>
                    </a:ln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12D6118-49A0-885D-F46C-B6CA5D4D8E82}"/>
                  </a:ext>
                </a:extLst>
              </p:cNvPr>
              <p:cNvSpPr/>
              <p:nvPr/>
            </p:nvSpPr>
            <p:spPr>
              <a:xfrm>
                <a:off x="14518336" y="7430089"/>
                <a:ext cx="182057" cy="221999"/>
              </a:xfrm>
              <a:custGeom>
                <a:avLst/>
                <a:gdLst>
                  <a:gd name="csX0" fmla="*/ 164492 w 182057"/>
                  <a:gd name="csY0" fmla="*/ 167631 h 221999"/>
                  <a:gd name="csX1" fmla="*/ 156971 w 182057"/>
                  <a:gd name="csY1" fmla="*/ 169273 h 221999"/>
                  <a:gd name="csX2" fmla="*/ 149877 w 182057"/>
                  <a:gd name="csY2" fmla="*/ 174167 h 221999"/>
                  <a:gd name="csX3" fmla="*/ 142191 w 182057"/>
                  <a:gd name="csY3" fmla="*/ 179455 h 221999"/>
                  <a:gd name="csX4" fmla="*/ 108068 w 182057"/>
                  <a:gd name="csY4" fmla="*/ 185958 h 221999"/>
                  <a:gd name="csX5" fmla="*/ 47340 w 182057"/>
                  <a:gd name="csY5" fmla="*/ 149403 h 221999"/>
                  <a:gd name="csX6" fmla="*/ 38637 w 182057"/>
                  <a:gd name="csY6" fmla="*/ 110845 h 221999"/>
                  <a:gd name="csX7" fmla="*/ 47570 w 182057"/>
                  <a:gd name="csY7" fmla="*/ 72451 h 221999"/>
                  <a:gd name="csX8" fmla="*/ 72728 w 182057"/>
                  <a:gd name="csY8" fmla="*/ 45454 h 221999"/>
                  <a:gd name="csX9" fmla="*/ 110104 w 182057"/>
                  <a:gd name="csY9" fmla="*/ 35700 h 221999"/>
                  <a:gd name="csX10" fmla="*/ 126361 w 182057"/>
                  <a:gd name="csY10" fmla="*/ 37342 h 221999"/>
                  <a:gd name="csX11" fmla="*/ 140188 w 182057"/>
                  <a:gd name="csY11" fmla="*/ 41415 h 221999"/>
                  <a:gd name="csX12" fmla="*/ 147874 w 182057"/>
                  <a:gd name="csY12" fmla="*/ 47096 h 221999"/>
                  <a:gd name="csX13" fmla="*/ 156216 w 182057"/>
                  <a:gd name="csY13" fmla="*/ 52384 h 221999"/>
                  <a:gd name="csX14" fmla="*/ 164558 w 182057"/>
                  <a:gd name="csY14" fmla="*/ 54026 h 221999"/>
                  <a:gd name="csX15" fmla="*/ 175922 w 182057"/>
                  <a:gd name="csY15" fmla="*/ 48607 h 221999"/>
                  <a:gd name="csX16" fmla="*/ 180355 w 182057"/>
                  <a:gd name="csY16" fmla="*/ 36193 h 221999"/>
                  <a:gd name="csX17" fmla="*/ 159073 w 182057"/>
                  <a:gd name="csY17" fmla="*/ 10214 h 221999"/>
                  <a:gd name="csX18" fmla="*/ 105637 w 182057"/>
                  <a:gd name="csY18" fmla="*/ 65 h 221999"/>
                  <a:gd name="csX19" fmla="*/ 50789 w 182057"/>
                  <a:gd name="csY19" fmla="*/ 14483 h 221999"/>
                  <a:gd name="csX20" fmla="*/ 13446 w 182057"/>
                  <a:gd name="csY20" fmla="*/ 54289 h 221999"/>
                  <a:gd name="csX21" fmla="*/ 13 w 182057"/>
                  <a:gd name="csY21" fmla="*/ 110977 h 221999"/>
                  <a:gd name="csX22" fmla="*/ 12855 w 182057"/>
                  <a:gd name="csY22" fmla="*/ 167664 h 221999"/>
                  <a:gd name="csX23" fmla="*/ 49212 w 182057"/>
                  <a:gd name="csY23" fmla="*/ 207470 h 221999"/>
                  <a:gd name="csX24" fmla="*/ 103666 w 182057"/>
                  <a:gd name="csY24" fmla="*/ 221888 h 221999"/>
                  <a:gd name="csX25" fmla="*/ 142422 w 182057"/>
                  <a:gd name="csY25" fmla="*/ 216600 h 221999"/>
                  <a:gd name="csX26" fmla="*/ 171258 w 182057"/>
                  <a:gd name="csY26" fmla="*/ 203003 h 221999"/>
                  <a:gd name="csX27" fmla="*/ 182030 w 182057"/>
                  <a:gd name="csY27" fmla="*/ 186155 h 221999"/>
                  <a:gd name="csX28" fmla="*/ 177334 w 182057"/>
                  <a:gd name="csY28" fmla="*/ 172952 h 221999"/>
                  <a:gd name="csX29" fmla="*/ 164525 w 182057"/>
                  <a:gd name="csY29" fmla="*/ 167861 h 221999"/>
                  <a:gd name="csX30" fmla="*/ 164525 w 182057"/>
                  <a:gd name="csY30" fmla="*/ 167631 h 22199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</a:cxnLst>
                <a:rect l="l" t="t" r="r" b="b"/>
                <a:pathLst>
                  <a:path w="182057" h="221999">
                    <a:moveTo>
                      <a:pt x="164492" y="167631"/>
                    </a:moveTo>
                    <a:cubicBezTo>
                      <a:pt x="161897" y="167533"/>
                      <a:pt x="159303" y="168091"/>
                      <a:pt x="156971" y="169273"/>
                    </a:cubicBezTo>
                    <a:cubicBezTo>
                      <a:pt x="154475" y="170686"/>
                      <a:pt x="152077" y="172328"/>
                      <a:pt x="149877" y="174167"/>
                    </a:cubicBezTo>
                    <a:cubicBezTo>
                      <a:pt x="147414" y="176072"/>
                      <a:pt x="144852" y="177813"/>
                      <a:pt x="142191" y="179455"/>
                    </a:cubicBezTo>
                    <a:cubicBezTo>
                      <a:pt x="131452" y="184184"/>
                      <a:pt x="119793" y="186418"/>
                      <a:pt x="108068" y="185958"/>
                    </a:cubicBezTo>
                    <a:cubicBezTo>
                      <a:pt x="82450" y="186582"/>
                      <a:pt x="58803" y="172328"/>
                      <a:pt x="47340" y="149403"/>
                    </a:cubicBezTo>
                    <a:cubicBezTo>
                      <a:pt x="41396" y="137415"/>
                      <a:pt x="38407" y="124212"/>
                      <a:pt x="38637" y="110845"/>
                    </a:cubicBezTo>
                    <a:cubicBezTo>
                      <a:pt x="38440" y="97511"/>
                      <a:pt x="41494" y="84341"/>
                      <a:pt x="47570" y="72451"/>
                    </a:cubicBezTo>
                    <a:cubicBezTo>
                      <a:pt x="53252" y="61252"/>
                      <a:pt x="61956" y="51892"/>
                      <a:pt x="72728" y="45454"/>
                    </a:cubicBezTo>
                    <a:cubicBezTo>
                      <a:pt x="84059" y="38820"/>
                      <a:pt x="96967" y="35437"/>
                      <a:pt x="110104" y="35700"/>
                    </a:cubicBezTo>
                    <a:cubicBezTo>
                      <a:pt x="115588" y="35142"/>
                      <a:pt x="121106" y="35700"/>
                      <a:pt x="126361" y="37342"/>
                    </a:cubicBezTo>
                    <a:cubicBezTo>
                      <a:pt x="131123" y="38065"/>
                      <a:pt x="135787" y="39444"/>
                      <a:pt x="140188" y="41415"/>
                    </a:cubicBezTo>
                    <a:cubicBezTo>
                      <a:pt x="142947" y="43024"/>
                      <a:pt x="145542" y="44929"/>
                      <a:pt x="147874" y="47096"/>
                    </a:cubicBezTo>
                    <a:cubicBezTo>
                      <a:pt x="151388" y="49560"/>
                      <a:pt x="154179" y="51268"/>
                      <a:pt x="156216" y="52384"/>
                    </a:cubicBezTo>
                    <a:cubicBezTo>
                      <a:pt x="158810" y="53599"/>
                      <a:pt x="161668" y="54158"/>
                      <a:pt x="164558" y="54026"/>
                    </a:cubicBezTo>
                    <a:cubicBezTo>
                      <a:pt x="168926" y="53895"/>
                      <a:pt x="173064" y="51924"/>
                      <a:pt x="175922" y="48607"/>
                    </a:cubicBezTo>
                    <a:cubicBezTo>
                      <a:pt x="178845" y="45126"/>
                      <a:pt x="180421" y="40725"/>
                      <a:pt x="180355" y="36193"/>
                    </a:cubicBezTo>
                    <a:cubicBezTo>
                      <a:pt x="180355" y="25650"/>
                      <a:pt x="173261" y="16979"/>
                      <a:pt x="159073" y="10214"/>
                    </a:cubicBezTo>
                    <a:cubicBezTo>
                      <a:pt x="142224" y="2922"/>
                      <a:pt x="123964" y="-526"/>
                      <a:pt x="105637" y="65"/>
                    </a:cubicBezTo>
                    <a:cubicBezTo>
                      <a:pt x="86358" y="-395"/>
                      <a:pt x="67342" y="4597"/>
                      <a:pt x="50789" y="14483"/>
                    </a:cubicBezTo>
                    <a:cubicBezTo>
                      <a:pt x="34893" y="24041"/>
                      <a:pt x="21952" y="37835"/>
                      <a:pt x="13446" y="54289"/>
                    </a:cubicBezTo>
                    <a:cubicBezTo>
                      <a:pt x="4348" y="71795"/>
                      <a:pt x="-283" y="91271"/>
                      <a:pt x="13" y="110977"/>
                    </a:cubicBezTo>
                    <a:cubicBezTo>
                      <a:pt x="-250" y="130617"/>
                      <a:pt x="4152" y="150060"/>
                      <a:pt x="12855" y="167664"/>
                    </a:cubicBezTo>
                    <a:cubicBezTo>
                      <a:pt x="20934" y="184118"/>
                      <a:pt x="33546" y="197913"/>
                      <a:pt x="49212" y="207470"/>
                    </a:cubicBezTo>
                    <a:cubicBezTo>
                      <a:pt x="65634" y="217290"/>
                      <a:pt x="84519" y="222282"/>
                      <a:pt x="103666" y="221888"/>
                    </a:cubicBezTo>
                    <a:cubicBezTo>
                      <a:pt x="116804" y="222479"/>
                      <a:pt x="129941" y="220706"/>
                      <a:pt x="142422" y="216600"/>
                    </a:cubicBezTo>
                    <a:cubicBezTo>
                      <a:pt x="152800" y="213907"/>
                      <a:pt x="162587" y="209276"/>
                      <a:pt x="171258" y="203003"/>
                    </a:cubicBezTo>
                    <a:cubicBezTo>
                      <a:pt x="177268" y="199358"/>
                      <a:pt x="181242" y="193118"/>
                      <a:pt x="182030" y="186155"/>
                    </a:cubicBezTo>
                    <a:cubicBezTo>
                      <a:pt x="182293" y="181294"/>
                      <a:pt x="180618" y="176532"/>
                      <a:pt x="177334" y="172952"/>
                    </a:cubicBezTo>
                    <a:cubicBezTo>
                      <a:pt x="174017" y="169470"/>
                      <a:pt x="169353" y="167631"/>
                      <a:pt x="164525" y="167861"/>
                    </a:cubicBezTo>
                    <a:lnTo>
                      <a:pt x="164525" y="167631"/>
                    </a:ln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6BF1709-0FDB-0571-49FA-17DB0D75E733}"/>
                  </a:ext>
                </a:extLst>
              </p:cNvPr>
              <p:cNvSpPr/>
              <p:nvPr/>
            </p:nvSpPr>
            <p:spPr>
              <a:xfrm>
                <a:off x="14727452" y="7383612"/>
                <a:ext cx="131594" cy="264207"/>
              </a:xfrm>
              <a:custGeom>
                <a:avLst/>
                <a:gdLst>
                  <a:gd name="csX0" fmla="*/ 113746 w 131594"/>
                  <a:gd name="csY0" fmla="*/ 89009 h 264207"/>
                  <a:gd name="csX1" fmla="*/ 126489 w 131594"/>
                  <a:gd name="csY1" fmla="*/ 84115 h 264207"/>
                  <a:gd name="csX2" fmla="*/ 131580 w 131594"/>
                  <a:gd name="csY2" fmla="*/ 71536 h 264207"/>
                  <a:gd name="csX3" fmla="*/ 114666 w 131594"/>
                  <a:gd name="csY3" fmla="*/ 53636 h 264207"/>
                  <a:gd name="csX4" fmla="*/ 113713 w 131594"/>
                  <a:gd name="csY4" fmla="*/ 53636 h 264207"/>
                  <a:gd name="csX5" fmla="*/ 79951 w 131594"/>
                  <a:gd name="csY5" fmla="*/ 53636 h 264207"/>
                  <a:gd name="csX6" fmla="*/ 79951 w 131594"/>
                  <a:gd name="csY6" fmla="*/ 19512 h 264207"/>
                  <a:gd name="csX7" fmla="*/ 74532 w 131594"/>
                  <a:gd name="csY7" fmla="*/ 5718 h 264207"/>
                  <a:gd name="csX8" fmla="*/ 60902 w 131594"/>
                  <a:gd name="csY8" fmla="*/ 3 h 264207"/>
                  <a:gd name="csX9" fmla="*/ 46877 w 131594"/>
                  <a:gd name="csY9" fmla="*/ 5718 h 264207"/>
                  <a:gd name="csX10" fmla="*/ 41458 w 131594"/>
                  <a:gd name="csY10" fmla="*/ 19512 h 264207"/>
                  <a:gd name="csX11" fmla="*/ 41458 w 131594"/>
                  <a:gd name="csY11" fmla="*/ 53636 h 264207"/>
                  <a:gd name="csX12" fmla="*/ 17877 w 131594"/>
                  <a:gd name="csY12" fmla="*/ 53636 h 264207"/>
                  <a:gd name="csX13" fmla="*/ 5101 w 131594"/>
                  <a:gd name="csY13" fmla="*/ 58530 h 264207"/>
                  <a:gd name="csX14" fmla="*/ 10 w 131594"/>
                  <a:gd name="csY14" fmla="*/ 71109 h 264207"/>
                  <a:gd name="csX15" fmla="*/ 16924 w 131594"/>
                  <a:gd name="csY15" fmla="*/ 89009 h 264207"/>
                  <a:gd name="csX16" fmla="*/ 17910 w 131594"/>
                  <a:gd name="csY16" fmla="*/ 89009 h 264207"/>
                  <a:gd name="csX17" fmla="*/ 41491 w 131594"/>
                  <a:gd name="csY17" fmla="*/ 89009 h 264207"/>
                  <a:gd name="csX18" fmla="*/ 41491 w 131594"/>
                  <a:gd name="csY18" fmla="*/ 211711 h 264207"/>
                  <a:gd name="csX19" fmla="*/ 50228 w 131594"/>
                  <a:gd name="csY19" fmla="*/ 246919 h 264207"/>
                  <a:gd name="csX20" fmla="*/ 70164 w 131594"/>
                  <a:gd name="csY20" fmla="*/ 261337 h 264207"/>
                  <a:gd name="csX21" fmla="*/ 94697 w 131594"/>
                  <a:gd name="csY21" fmla="*/ 264194 h 264207"/>
                  <a:gd name="csX22" fmla="*/ 116669 w 131594"/>
                  <a:gd name="csY22" fmla="*/ 258086 h 264207"/>
                  <a:gd name="csX23" fmla="*/ 126424 w 131594"/>
                  <a:gd name="csY23" fmla="*/ 243438 h 264207"/>
                  <a:gd name="csX24" fmla="*/ 122745 w 131594"/>
                  <a:gd name="csY24" fmla="*/ 232041 h 264207"/>
                  <a:gd name="csX25" fmla="*/ 113812 w 131594"/>
                  <a:gd name="csY25" fmla="*/ 227574 h 264207"/>
                  <a:gd name="csX26" fmla="*/ 106160 w 131594"/>
                  <a:gd name="csY26" fmla="*/ 228986 h 264207"/>
                  <a:gd name="csX27" fmla="*/ 98409 w 131594"/>
                  <a:gd name="csY27" fmla="*/ 230399 h 264207"/>
                  <a:gd name="csX28" fmla="*/ 80115 w 131594"/>
                  <a:gd name="csY28" fmla="*/ 210102 h 264207"/>
                  <a:gd name="csX29" fmla="*/ 80115 w 131594"/>
                  <a:gd name="csY29" fmla="*/ 89041 h 264207"/>
                  <a:gd name="csX30" fmla="*/ 113845 w 131594"/>
                  <a:gd name="csY30" fmla="*/ 89041 h 264207"/>
                  <a:gd name="csX31" fmla="*/ 113779 w 131594"/>
                  <a:gd name="csY31" fmla="*/ 88976 h 2642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</a:cxnLst>
                <a:rect l="l" t="t" r="r" b="b"/>
                <a:pathLst>
                  <a:path w="131594" h="264207">
                    <a:moveTo>
                      <a:pt x="113746" y="89009"/>
                    </a:moveTo>
                    <a:cubicBezTo>
                      <a:pt x="118476" y="89173"/>
                      <a:pt x="123074" y="87399"/>
                      <a:pt x="126489" y="84115"/>
                    </a:cubicBezTo>
                    <a:cubicBezTo>
                      <a:pt x="129905" y="80831"/>
                      <a:pt x="131777" y="76265"/>
                      <a:pt x="131580" y="71536"/>
                    </a:cubicBezTo>
                    <a:cubicBezTo>
                      <a:pt x="131843" y="61946"/>
                      <a:pt x="124289" y="53932"/>
                      <a:pt x="114666" y="53636"/>
                    </a:cubicBezTo>
                    <a:cubicBezTo>
                      <a:pt x="114338" y="53636"/>
                      <a:pt x="114042" y="53636"/>
                      <a:pt x="113713" y="53636"/>
                    </a:cubicBezTo>
                    <a:lnTo>
                      <a:pt x="79951" y="53636"/>
                    </a:lnTo>
                    <a:lnTo>
                      <a:pt x="79951" y="19512"/>
                    </a:lnTo>
                    <a:cubicBezTo>
                      <a:pt x="80082" y="14389"/>
                      <a:pt x="78111" y="9397"/>
                      <a:pt x="74532" y="5718"/>
                    </a:cubicBezTo>
                    <a:cubicBezTo>
                      <a:pt x="71017" y="1974"/>
                      <a:pt x="66058" y="-95"/>
                      <a:pt x="60902" y="3"/>
                    </a:cubicBezTo>
                    <a:cubicBezTo>
                      <a:pt x="55647" y="-95"/>
                      <a:pt x="50589" y="1941"/>
                      <a:pt x="46877" y="5718"/>
                    </a:cubicBezTo>
                    <a:cubicBezTo>
                      <a:pt x="43298" y="9397"/>
                      <a:pt x="41360" y="14356"/>
                      <a:pt x="41458" y="19512"/>
                    </a:cubicBezTo>
                    <a:lnTo>
                      <a:pt x="41458" y="53636"/>
                    </a:lnTo>
                    <a:lnTo>
                      <a:pt x="17877" y="53636"/>
                    </a:lnTo>
                    <a:cubicBezTo>
                      <a:pt x="13147" y="53472"/>
                      <a:pt x="8550" y="55246"/>
                      <a:pt x="5101" y="58530"/>
                    </a:cubicBezTo>
                    <a:cubicBezTo>
                      <a:pt x="1685" y="61814"/>
                      <a:pt x="-154" y="66380"/>
                      <a:pt x="10" y="71109"/>
                    </a:cubicBezTo>
                    <a:cubicBezTo>
                      <a:pt x="-253" y="80699"/>
                      <a:pt x="7302" y="88713"/>
                      <a:pt x="16924" y="89009"/>
                    </a:cubicBezTo>
                    <a:cubicBezTo>
                      <a:pt x="17253" y="89009"/>
                      <a:pt x="17582" y="89009"/>
                      <a:pt x="17910" y="89009"/>
                    </a:cubicBezTo>
                    <a:lnTo>
                      <a:pt x="41491" y="89009"/>
                    </a:lnTo>
                    <a:lnTo>
                      <a:pt x="41491" y="211711"/>
                    </a:lnTo>
                    <a:cubicBezTo>
                      <a:pt x="40572" y="224093"/>
                      <a:pt x="43626" y="236409"/>
                      <a:pt x="50228" y="246919"/>
                    </a:cubicBezTo>
                    <a:cubicBezTo>
                      <a:pt x="54990" y="253914"/>
                      <a:pt x="62018" y="259005"/>
                      <a:pt x="70164" y="261337"/>
                    </a:cubicBezTo>
                    <a:cubicBezTo>
                      <a:pt x="78177" y="263308"/>
                      <a:pt x="86421" y="264260"/>
                      <a:pt x="94697" y="264194"/>
                    </a:cubicBezTo>
                    <a:cubicBezTo>
                      <a:pt x="102481" y="264391"/>
                      <a:pt x="110134" y="262290"/>
                      <a:pt x="116669" y="258086"/>
                    </a:cubicBezTo>
                    <a:cubicBezTo>
                      <a:pt x="122318" y="255327"/>
                      <a:pt x="126030" y="249711"/>
                      <a:pt x="126424" y="243438"/>
                    </a:cubicBezTo>
                    <a:cubicBezTo>
                      <a:pt x="126785" y="239299"/>
                      <a:pt x="125472" y="235194"/>
                      <a:pt x="122745" y="232041"/>
                    </a:cubicBezTo>
                    <a:cubicBezTo>
                      <a:pt x="120644" y="229216"/>
                      <a:pt x="117326" y="227574"/>
                      <a:pt x="113812" y="227574"/>
                    </a:cubicBezTo>
                    <a:cubicBezTo>
                      <a:pt x="111185" y="227574"/>
                      <a:pt x="108590" y="228034"/>
                      <a:pt x="106160" y="228986"/>
                    </a:cubicBezTo>
                    <a:cubicBezTo>
                      <a:pt x="103664" y="229808"/>
                      <a:pt x="101036" y="230267"/>
                      <a:pt x="98409" y="230399"/>
                    </a:cubicBezTo>
                    <a:cubicBezTo>
                      <a:pt x="86224" y="230399"/>
                      <a:pt x="80115" y="223633"/>
                      <a:pt x="80115" y="210102"/>
                    </a:cubicBezTo>
                    <a:lnTo>
                      <a:pt x="80115" y="89041"/>
                    </a:lnTo>
                    <a:lnTo>
                      <a:pt x="113845" y="89041"/>
                    </a:lnTo>
                    <a:lnTo>
                      <a:pt x="113779" y="88976"/>
                    </a:ln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30" name="Graphic 75">
              <a:extLst>
                <a:ext uri="{FF2B5EF4-FFF2-40B4-BE49-F238E27FC236}">
                  <a16:creationId xmlns:a16="http://schemas.microsoft.com/office/drawing/2014/main" id="{19A2D7A8-94EB-B865-4F3D-A10F3356B3FF}"/>
                </a:ext>
              </a:extLst>
            </p:cNvPr>
            <p:cNvGrpSpPr/>
            <p:nvPr/>
          </p:nvGrpSpPr>
          <p:grpSpPr>
            <a:xfrm>
              <a:off x="11663484" y="7270668"/>
              <a:ext cx="457539" cy="457572"/>
              <a:chOff x="11663484" y="7270668"/>
              <a:chExt cx="457539" cy="457572"/>
            </a:xfrm>
            <a:solidFill>
              <a:srgbClr val="FFFFFF"/>
            </a:solidFill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EDC5C5C-E7CF-82E6-99E1-13F7B2DCF2E1}"/>
                  </a:ext>
                </a:extLst>
              </p:cNvPr>
              <p:cNvSpPr/>
              <p:nvPr/>
            </p:nvSpPr>
            <p:spPr>
              <a:xfrm>
                <a:off x="11663484" y="7270668"/>
                <a:ext cx="457539" cy="457572"/>
              </a:xfrm>
              <a:custGeom>
                <a:avLst/>
                <a:gdLst>
                  <a:gd name="csX0" fmla="*/ 116823 w 457539"/>
                  <a:gd name="csY0" fmla="*/ 384233 h 457572"/>
                  <a:gd name="csX1" fmla="*/ 272796 w 457539"/>
                  <a:gd name="csY1" fmla="*/ 181919 h 457572"/>
                  <a:gd name="csX2" fmla="*/ 265571 w 457539"/>
                  <a:gd name="csY2" fmla="*/ 126479 h 457572"/>
                  <a:gd name="csX3" fmla="*/ 241496 w 457539"/>
                  <a:gd name="csY3" fmla="*/ 118268 h 457572"/>
                  <a:gd name="csX4" fmla="*/ 94687 w 457539"/>
                  <a:gd name="csY4" fmla="*/ 118268 h 457572"/>
                  <a:gd name="csX5" fmla="*/ 88644 w 457539"/>
                  <a:gd name="csY5" fmla="*/ 118006 h 457572"/>
                  <a:gd name="csX6" fmla="*/ 93144 w 457539"/>
                  <a:gd name="csY6" fmla="*/ 44240 h 457572"/>
                  <a:gd name="csX7" fmla="*/ 457539 w 457539"/>
                  <a:gd name="csY7" fmla="*/ 44240 h 457572"/>
                  <a:gd name="csX8" fmla="*/ 411329 w 457539"/>
                  <a:gd name="csY8" fmla="*/ 0 h 457572"/>
                  <a:gd name="csX9" fmla="*/ 46276 w 457539"/>
                  <a:gd name="csY9" fmla="*/ 0 h 457572"/>
                  <a:gd name="csX10" fmla="*/ 0 w 457539"/>
                  <a:gd name="csY10" fmla="*/ 46276 h 457572"/>
                  <a:gd name="csX11" fmla="*/ 0 w 457539"/>
                  <a:gd name="csY11" fmla="*/ 411296 h 457572"/>
                  <a:gd name="csX12" fmla="*/ 46276 w 457539"/>
                  <a:gd name="csY12" fmla="*/ 457572 h 457572"/>
                  <a:gd name="csX13" fmla="*/ 60399 w 457539"/>
                  <a:gd name="csY13" fmla="*/ 457572 h 457572"/>
                  <a:gd name="csX14" fmla="*/ 116856 w 457539"/>
                  <a:gd name="csY14" fmla="*/ 384266 h 4575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</a:cxnLst>
                <a:rect l="l" t="t" r="r" b="b"/>
                <a:pathLst>
                  <a:path w="457539" h="457572">
                    <a:moveTo>
                      <a:pt x="116823" y="384233"/>
                    </a:moveTo>
                    <a:lnTo>
                      <a:pt x="272796" y="181919"/>
                    </a:lnTo>
                    <a:cubicBezTo>
                      <a:pt x="286098" y="164610"/>
                      <a:pt x="282879" y="139781"/>
                      <a:pt x="265571" y="126479"/>
                    </a:cubicBezTo>
                    <a:cubicBezTo>
                      <a:pt x="258673" y="121159"/>
                      <a:pt x="250200" y="118301"/>
                      <a:pt x="241496" y="118268"/>
                    </a:cubicBezTo>
                    <a:lnTo>
                      <a:pt x="94687" y="118268"/>
                    </a:lnTo>
                    <a:cubicBezTo>
                      <a:pt x="92651" y="118268"/>
                      <a:pt x="90615" y="118170"/>
                      <a:pt x="88644" y="118006"/>
                    </a:cubicBezTo>
                    <a:cubicBezTo>
                      <a:pt x="42335" y="114262"/>
                      <a:pt x="46670" y="44240"/>
                      <a:pt x="93144" y="44240"/>
                    </a:cubicBezTo>
                    <a:lnTo>
                      <a:pt x="457539" y="44240"/>
                    </a:lnTo>
                    <a:cubicBezTo>
                      <a:pt x="456455" y="19509"/>
                      <a:pt x="436093" y="0"/>
                      <a:pt x="411329" y="0"/>
                    </a:cubicBezTo>
                    <a:lnTo>
                      <a:pt x="46276" y="0"/>
                    </a:lnTo>
                    <a:cubicBezTo>
                      <a:pt x="20724" y="0"/>
                      <a:pt x="0" y="20724"/>
                      <a:pt x="0" y="46276"/>
                    </a:cubicBezTo>
                    <a:lnTo>
                      <a:pt x="0" y="411296"/>
                    </a:lnTo>
                    <a:cubicBezTo>
                      <a:pt x="0" y="436848"/>
                      <a:pt x="20724" y="457572"/>
                      <a:pt x="46276" y="457572"/>
                    </a:cubicBezTo>
                    <a:lnTo>
                      <a:pt x="60399" y="457572"/>
                    </a:lnTo>
                    <a:lnTo>
                      <a:pt x="116856" y="384266"/>
                    </a:ln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1B205A7-2303-CAD4-08FA-7059736A17AB}"/>
                  </a:ext>
                </a:extLst>
              </p:cNvPr>
              <p:cNvSpPr/>
              <p:nvPr/>
            </p:nvSpPr>
            <p:spPr>
              <a:xfrm>
                <a:off x="11860018" y="7447266"/>
                <a:ext cx="260972" cy="280908"/>
              </a:xfrm>
              <a:custGeom>
                <a:avLst/>
                <a:gdLst>
                  <a:gd name="csX0" fmla="*/ 251809 w 260972"/>
                  <a:gd name="csY0" fmla="*/ 3284 h 280908"/>
                  <a:gd name="csX1" fmla="*/ 53567 w 260972"/>
                  <a:gd name="csY1" fmla="*/ 163691 h 280908"/>
                  <a:gd name="csX2" fmla="*/ 2332 w 260972"/>
                  <a:gd name="csY2" fmla="*/ 272238 h 280908"/>
                  <a:gd name="csX3" fmla="*/ 0 w 260972"/>
                  <a:gd name="csY3" fmla="*/ 280908 h 280908"/>
                  <a:gd name="csX4" fmla="*/ 254108 w 260972"/>
                  <a:gd name="csY4" fmla="*/ 280908 h 280908"/>
                  <a:gd name="csX5" fmla="*/ 203267 w 260972"/>
                  <a:gd name="csY5" fmla="*/ 214565 h 280908"/>
                  <a:gd name="csX6" fmla="*/ 99482 w 260972"/>
                  <a:gd name="csY6" fmla="*/ 215649 h 280908"/>
                  <a:gd name="csX7" fmla="*/ 256736 w 260972"/>
                  <a:gd name="csY7" fmla="*/ 68741 h 280908"/>
                  <a:gd name="csX8" fmla="*/ 260972 w 260972"/>
                  <a:gd name="csY8" fmla="*/ 66967 h 280908"/>
                  <a:gd name="csX9" fmla="*/ 260972 w 260972"/>
                  <a:gd name="csY9" fmla="*/ 0 h 280908"/>
                  <a:gd name="csX10" fmla="*/ 251809 w 260972"/>
                  <a:gd name="csY10" fmla="*/ 3251 h 280908"/>
                  <a:gd name="csX11" fmla="*/ 251809 w 260972"/>
                  <a:gd name="csY11" fmla="*/ 3251 h 2809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</a:cxnLst>
                <a:rect l="l" t="t" r="r" b="b"/>
                <a:pathLst>
                  <a:path w="260972" h="280908">
                    <a:moveTo>
                      <a:pt x="251809" y="3284"/>
                    </a:moveTo>
                    <a:cubicBezTo>
                      <a:pt x="169800" y="33369"/>
                      <a:pt x="100106" y="89761"/>
                      <a:pt x="53567" y="163691"/>
                    </a:cubicBezTo>
                    <a:cubicBezTo>
                      <a:pt x="31398" y="197256"/>
                      <a:pt x="14155" y="233811"/>
                      <a:pt x="2332" y="272238"/>
                    </a:cubicBezTo>
                    <a:lnTo>
                      <a:pt x="0" y="280908"/>
                    </a:lnTo>
                    <a:lnTo>
                      <a:pt x="254108" y="280908"/>
                    </a:lnTo>
                    <a:lnTo>
                      <a:pt x="203267" y="214565"/>
                    </a:lnTo>
                    <a:lnTo>
                      <a:pt x="99482" y="215649"/>
                    </a:lnTo>
                    <a:cubicBezTo>
                      <a:pt x="135840" y="151900"/>
                      <a:pt x="190688" y="100697"/>
                      <a:pt x="256736" y="68741"/>
                    </a:cubicBezTo>
                    <a:lnTo>
                      <a:pt x="260972" y="66967"/>
                    </a:lnTo>
                    <a:lnTo>
                      <a:pt x="260972" y="0"/>
                    </a:lnTo>
                    <a:lnTo>
                      <a:pt x="251809" y="3251"/>
                    </a:lnTo>
                    <a:lnTo>
                      <a:pt x="251809" y="3251"/>
                    </a:ln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pic>
        <p:nvPicPr>
          <p:cNvPr id="70" name="Graphic 69">
            <a:extLst>
              <a:ext uri="{FF2B5EF4-FFF2-40B4-BE49-F238E27FC236}">
                <a16:creationId xmlns:a16="http://schemas.microsoft.com/office/drawing/2014/main" id="{172C9588-6FE8-CA6A-1A45-61E1D9E38C5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4111" y="5788682"/>
            <a:ext cx="1065984" cy="82844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1AA4E6A-1108-3E92-8172-91A59CA6F18A}"/>
              </a:ext>
            </a:extLst>
          </p:cNvPr>
          <p:cNvCxnSpPr>
            <a:cxnSpLocks/>
          </p:cNvCxnSpPr>
          <p:nvPr/>
        </p:nvCxnSpPr>
        <p:spPr>
          <a:xfrm>
            <a:off x="716934" y="1638300"/>
            <a:ext cx="166566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3">
            <a:extLst>
              <a:ext uri="{FF2B5EF4-FFF2-40B4-BE49-F238E27FC236}">
                <a16:creationId xmlns:a16="http://schemas.microsoft.com/office/drawing/2014/main" id="{FD928822-BDE4-6E7A-6CFC-90BC59B5FCAA}"/>
              </a:ext>
            </a:extLst>
          </p:cNvPr>
          <p:cNvSpPr/>
          <p:nvPr/>
        </p:nvSpPr>
        <p:spPr>
          <a:xfrm>
            <a:off x="16147296" y="413108"/>
            <a:ext cx="1185361" cy="948289"/>
          </a:xfrm>
          <a:custGeom>
            <a:avLst/>
            <a:gdLst/>
            <a:ahLst/>
            <a:cxnLst/>
            <a:rect l="l" t="t" r="r" b="b"/>
            <a:pathLst>
              <a:path w="5198642" h="4158914">
                <a:moveTo>
                  <a:pt x="0" y="0"/>
                </a:moveTo>
                <a:lnTo>
                  <a:pt x="5198642" y="0"/>
                </a:lnTo>
                <a:lnTo>
                  <a:pt x="5198642" y="4158914"/>
                </a:lnTo>
                <a:lnTo>
                  <a:pt x="0" y="415891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409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6F8F0-C028-9BF0-8188-7FEE31030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6E76D43-7EE1-A846-4633-20103713EDF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066A928-6080-8552-09D1-216C2838E65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400" y="9320827"/>
            <a:ext cx="1598588" cy="497632"/>
          </a:xfrm>
          <a:prstGeom prst="rect">
            <a:avLst/>
          </a:prstGeom>
        </p:spPr>
      </p:pic>
      <p:sp>
        <p:nvSpPr>
          <p:cNvPr id="44" name="Text 0">
            <a:extLst>
              <a:ext uri="{FF2B5EF4-FFF2-40B4-BE49-F238E27FC236}">
                <a16:creationId xmlns:a16="http://schemas.microsoft.com/office/drawing/2014/main" id="{D454725F-0E82-771D-D7AB-5391D0C4CEF2}"/>
              </a:ext>
            </a:extLst>
          </p:cNvPr>
          <p:cNvSpPr/>
          <p:nvPr/>
        </p:nvSpPr>
        <p:spPr>
          <a:xfrm>
            <a:off x="716934" y="737154"/>
            <a:ext cx="8427066" cy="616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4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Vervotech Product Ecosystem</a:t>
            </a:r>
          </a:p>
        </p:txBody>
      </p:sp>
      <p:sp>
        <p:nvSpPr>
          <p:cNvPr id="45" name="Text 1">
            <a:extLst>
              <a:ext uri="{FF2B5EF4-FFF2-40B4-BE49-F238E27FC236}">
                <a16:creationId xmlns:a16="http://schemas.microsoft.com/office/drawing/2014/main" id="{88D1E7A5-004C-3F7B-42D1-1A8E9E365C2F}"/>
              </a:ext>
            </a:extLst>
          </p:cNvPr>
          <p:cNvSpPr/>
          <p:nvPr/>
        </p:nvSpPr>
        <p:spPr>
          <a:xfrm>
            <a:off x="716934" y="2351242"/>
            <a:ext cx="9052187" cy="616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40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Three Pillars </a:t>
            </a:r>
            <a:r>
              <a:rPr lang="en-US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 Travel Data Infrastructure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3D020D3-90F2-D488-77EE-9AFDF4CB5C44}"/>
              </a:ext>
            </a:extLst>
          </p:cNvPr>
          <p:cNvSpPr txBox="1"/>
          <p:nvPr/>
        </p:nvSpPr>
        <p:spPr>
          <a:xfrm>
            <a:off x="1531042" y="3569738"/>
            <a:ext cx="3491166" cy="52322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2800" dirty="0"/>
              <a:t>Hotel Mapping </a:t>
            </a:r>
            <a:endParaRPr lang="en-IN" sz="28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03AB240-5CA9-D182-144E-B8726976EAA7}"/>
              </a:ext>
            </a:extLst>
          </p:cNvPr>
          <p:cNvSpPr txBox="1"/>
          <p:nvPr/>
        </p:nvSpPr>
        <p:spPr>
          <a:xfrm>
            <a:off x="4026849" y="3600301"/>
            <a:ext cx="4507551" cy="52322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r>
              <a:rPr lang="en-US" dirty="0"/>
              <a:t>The Unique ID Standard</a:t>
            </a:r>
            <a:endParaRPr lang="en-IN" dirty="0"/>
          </a:p>
        </p:txBody>
      </p:sp>
      <p:pic>
        <p:nvPicPr>
          <p:cNvPr id="58" name="Graphic 57">
            <a:extLst>
              <a:ext uri="{FF2B5EF4-FFF2-40B4-BE49-F238E27FC236}">
                <a16:creationId xmlns:a16="http://schemas.microsoft.com/office/drawing/2014/main" id="{197AA0E6-4BBB-AF8E-E8EC-4E884CD700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4111" y="3533230"/>
            <a:ext cx="699990" cy="544003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F11A4F8B-CEF2-33C3-0B4F-860C5D346600}"/>
              </a:ext>
            </a:extLst>
          </p:cNvPr>
          <p:cNvSpPr txBox="1"/>
          <p:nvPr/>
        </p:nvSpPr>
        <p:spPr>
          <a:xfrm>
            <a:off x="1531042" y="4617639"/>
            <a:ext cx="3165084" cy="52322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2800" dirty="0"/>
              <a:t>Room Mapping</a:t>
            </a:r>
            <a:endParaRPr lang="en-IN" sz="28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0F06379-735A-C3B4-75C7-B0F18E5BE68A}"/>
              </a:ext>
            </a:extLst>
          </p:cNvPr>
          <p:cNvSpPr txBox="1"/>
          <p:nvPr/>
        </p:nvSpPr>
        <p:spPr>
          <a:xfrm>
            <a:off x="4129781" y="4648202"/>
            <a:ext cx="5553126" cy="52322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r>
              <a:rPr lang="en-US" dirty="0"/>
              <a:t>Intelligent Room Standardization</a:t>
            </a:r>
          </a:p>
        </p:txBody>
      </p:sp>
      <p:pic>
        <p:nvPicPr>
          <p:cNvPr id="64" name="Graphic 63">
            <a:extLst>
              <a:ext uri="{FF2B5EF4-FFF2-40B4-BE49-F238E27FC236}">
                <a16:creationId xmlns:a16="http://schemas.microsoft.com/office/drawing/2014/main" id="{6130DD04-1E89-CEDF-02EE-06D625493F0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4111" y="4607247"/>
            <a:ext cx="699990" cy="544004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BEDD1600-FFF9-9DC8-4A0F-793C5E1B45F5}"/>
              </a:ext>
            </a:extLst>
          </p:cNvPr>
          <p:cNvSpPr txBox="1"/>
          <p:nvPr/>
        </p:nvSpPr>
        <p:spPr>
          <a:xfrm>
            <a:off x="1531042" y="5732622"/>
            <a:ext cx="4252603" cy="52322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2800" dirty="0"/>
              <a:t>Profit Maximizer </a:t>
            </a:r>
            <a:endParaRPr lang="en-IN" sz="28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F32E9E0-A692-B754-7206-8887C5F55E8D}"/>
              </a:ext>
            </a:extLst>
          </p:cNvPr>
          <p:cNvSpPr txBox="1"/>
          <p:nvPr/>
        </p:nvSpPr>
        <p:spPr>
          <a:xfrm>
            <a:off x="4343401" y="5726084"/>
            <a:ext cx="5339506" cy="52322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r>
              <a:rPr lang="en-US" sz="2800" dirty="0"/>
              <a:t>AI-Driven Revenue Optimization</a:t>
            </a:r>
            <a:endParaRPr lang="en-IN" sz="2800" dirty="0"/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6F4E4605-52FA-E4BD-3F18-76FDFB2BBF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4111" y="5717698"/>
            <a:ext cx="699990" cy="544004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7A822EB8-3402-A927-6E8E-80069DBBEE2F}"/>
              </a:ext>
            </a:extLst>
          </p:cNvPr>
          <p:cNvSpPr txBox="1"/>
          <p:nvPr/>
        </p:nvSpPr>
        <p:spPr>
          <a:xfrm>
            <a:off x="1823272" y="6903411"/>
            <a:ext cx="9062970" cy="830997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4800" dirty="0"/>
              <a:t>Reconfirmation Automation </a:t>
            </a:r>
            <a:endParaRPr lang="en-IN" sz="4800" dirty="0"/>
          </a:p>
        </p:txBody>
      </p:sp>
      <p:pic>
        <p:nvPicPr>
          <p:cNvPr id="74" name="Graphic 73">
            <a:extLst>
              <a:ext uri="{FF2B5EF4-FFF2-40B4-BE49-F238E27FC236}">
                <a16:creationId xmlns:a16="http://schemas.microsoft.com/office/drawing/2014/main" id="{B18D9D5E-89B6-618F-E345-EDCF1D575E8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6857" y="6901731"/>
            <a:ext cx="1024895" cy="796506"/>
          </a:xfrm>
          <a:prstGeom prst="rect">
            <a:avLst/>
          </a:prstGeom>
        </p:spPr>
      </p:pic>
      <p:grpSp>
        <p:nvGrpSpPr>
          <p:cNvPr id="6" name="Graphic 75">
            <a:extLst>
              <a:ext uri="{FF2B5EF4-FFF2-40B4-BE49-F238E27FC236}">
                <a16:creationId xmlns:a16="http://schemas.microsoft.com/office/drawing/2014/main" id="{8C880E69-997A-5192-923D-E28F49126DC2}"/>
              </a:ext>
            </a:extLst>
          </p:cNvPr>
          <p:cNvGrpSpPr/>
          <p:nvPr/>
        </p:nvGrpSpPr>
        <p:grpSpPr>
          <a:xfrm>
            <a:off x="9677378" y="7255108"/>
            <a:ext cx="1725879" cy="315853"/>
            <a:chOff x="9682906" y="7375339"/>
            <a:chExt cx="1725879" cy="315853"/>
          </a:xfrm>
          <a:solidFill>
            <a:srgbClr val="FFFFFF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3A1395-94AB-CEC6-BB97-893915D4FAE7}"/>
                </a:ext>
              </a:extLst>
            </p:cNvPr>
            <p:cNvSpPr/>
            <p:nvPr/>
          </p:nvSpPr>
          <p:spPr>
            <a:xfrm>
              <a:off x="9682906" y="7388312"/>
              <a:ext cx="132686" cy="226782"/>
            </a:xfrm>
            <a:custGeom>
              <a:avLst/>
              <a:gdLst>
                <a:gd name="csX0" fmla="*/ 21020 w 132686"/>
                <a:gd name="csY0" fmla="*/ 138533 h 226782"/>
                <a:gd name="csX1" fmla="*/ 21020 w 132686"/>
                <a:gd name="csY1" fmla="*/ 226783 h 226782"/>
                <a:gd name="csX2" fmla="*/ 0 w 132686"/>
                <a:gd name="csY2" fmla="*/ 226783 h 226782"/>
                <a:gd name="csX3" fmla="*/ 0 w 132686"/>
                <a:gd name="csY3" fmla="*/ 0 h 226782"/>
                <a:gd name="csX4" fmla="*/ 58527 w 132686"/>
                <a:gd name="csY4" fmla="*/ 0 h 226782"/>
                <a:gd name="csX5" fmla="*/ 90155 w 132686"/>
                <a:gd name="csY5" fmla="*/ 4434 h 226782"/>
                <a:gd name="csX6" fmla="*/ 113408 w 132686"/>
                <a:gd name="csY6" fmla="*/ 17243 h 226782"/>
                <a:gd name="csX7" fmla="*/ 127793 w 132686"/>
                <a:gd name="csY7" fmla="*/ 37803 h 226782"/>
                <a:gd name="csX8" fmla="*/ 132687 w 132686"/>
                <a:gd name="csY8" fmla="*/ 65654 h 226782"/>
                <a:gd name="csX9" fmla="*/ 127136 w 132686"/>
                <a:gd name="csY9" fmla="*/ 94818 h 226782"/>
                <a:gd name="csX10" fmla="*/ 111240 w 132686"/>
                <a:gd name="csY10" fmla="*/ 117907 h 226782"/>
                <a:gd name="csX11" fmla="*/ 86016 w 132686"/>
                <a:gd name="csY11" fmla="*/ 133081 h 226782"/>
                <a:gd name="csX12" fmla="*/ 52319 w 132686"/>
                <a:gd name="csY12" fmla="*/ 138533 h 226782"/>
                <a:gd name="csX13" fmla="*/ 21020 w 132686"/>
                <a:gd name="csY13" fmla="*/ 138533 h 226782"/>
                <a:gd name="csX14" fmla="*/ 21020 w 132686"/>
                <a:gd name="csY14" fmla="*/ 19279 h 226782"/>
                <a:gd name="csX15" fmla="*/ 21020 w 132686"/>
                <a:gd name="csY15" fmla="*/ 119254 h 226782"/>
                <a:gd name="csX16" fmla="*/ 51071 w 132686"/>
                <a:gd name="csY16" fmla="*/ 119254 h 226782"/>
                <a:gd name="csX17" fmla="*/ 95508 w 132686"/>
                <a:gd name="csY17" fmla="*/ 105657 h 226782"/>
                <a:gd name="csX18" fmla="*/ 110682 w 132686"/>
                <a:gd name="csY18" fmla="*/ 67230 h 226782"/>
                <a:gd name="csX19" fmla="*/ 54684 w 132686"/>
                <a:gd name="csY19" fmla="*/ 19312 h 226782"/>
                <a:gd name="csX20" fmla="*/ 21020 w 132686"/>
                <a:gd name="csY20" fmla="*/ 19312 h 2267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132686" h="226782">
                  <a:moveTo>
                    <a:pt x="21020" y="138533"/>
                  </a:moveTo>
                  <a:lnTo>
                    <a:pt x="21020" y="226783"/>
                  </a:lnTo>
                  <a:lnTo>
                    <a:pt x="0" y="226783"/>
                  </a:lnTo>
                  <a:lnTo>
                    <a:pt x="0" y="0"/>
                  </a:lnTo>
                  <a:lnTo>
                    <a:pt x="58527" y="0"/>
                  </a:lnTo>
                  <a:cubicBezTo>
                    <a:pt x="70449" y="0"/>
                    <a:pt x="80991" y="1478"/>
                    <a:pt x="90155" y="4434"/>
                  </a:cubicBezTo>
                  <a:cubicBezTo>
                    <a:pt x="99318" y="7390"/>
                    <a:pt x="107069" y="11659"/>
                    <a:pt x="113408" y="17243"/>
                  </a:cubicBezTo>
                  <a:cubicBezTo>
                    <a:pt x="119746" y="22826"/>
                    <a:pt x="124542" y="29690"/>
                    <a:pt x="127793" y="37803"/>
                  </a:cubicBezTo>
                  <a:cubicBezTo>
                    <a:pt x="131045" y="45915"/>
                    <a:pt x="132687" y="55209"/>
                    <a:pt x="132687" y="65654"/>
                  </a:cubicBezTo>
                  <a:cubicBezTo>
                    <a:pt x="132687" y="76098"/>
                    <a:pt x="130847" y="85918"/>
                    <a:pt x="127136" y="94818"/>
                  </a:cubicBezTo>
                  <a:cubicBezTo>
                    <a:pt x="123458" y="103719"/>
                    <a:pt x="118137" y="111437"/>
                    <a:pt x="111240" y="117907"/>
                  </a:cubicBezTo>
                  <a:cubicBezTo>
                    <a:pt x="104343" y="124377"/>
                    <a:pt x="95935" y="129468"/>
                    <a:pt x="86016" y="133081"/>
                  </a:cubicBezTo>
                  <a:cubicBezTo>
                    <a:pt x="76098" y="136726"/>
                    <a:pt x="64865" y="138533"/>
                    <a:pt x="52319" y="138533"/>
                  </a:cubicBezTo>
                  <a:lnTo>
                    <a:pt x="21020" y="138533"/>
                  </a:lnTo>
                  <a:close/>
                  <a:moveTo>
                    <a:pt x="21020" y="19279"/>
                  </a:moveTo>
                  <a:lnTo>
                    <a:pt x="21020" y="119254"/>
                  </a:lnTo>
                  <a:lnTo>
                    <a:pt x="51071" y="119254"/>
                  </a:lnTo>
                  <a:cubicBezTo>
                    <a:pt x="70580" y="119254"/>
                    <a:pt x="85392" y="114721"/>
                    <a:pt x="95508" y="105657"/>
                  </a:cubicBezTo>
                  <a:cubicBezTo>
                    <a:pt x="105624" y="96592"/>
                    <a:pt x="110682" y="83783"/>
                    <a:pt x="110682" y="67230"/>
                  </a:cubicBezTo>
                  <a:cubicBezTo>
                    <a:pt x="110682" y="35274"/>
                    <a:pt x="92027" y="19312"/>
                    <a:pt x="54684" y="19312"/>
                  </a:cubicBezTo>
                  <a:lnTo>
                    <a:pt x="21020" y="19312"/>
                  </a:lnTo>
                  <a:close/>
                </a:path>
              </a:pathLst>
            </a:custGeom>
            <a:solidFill>
              <a:srgbClr val="FFFFFF"/>
            </a:solidFill>
            <a:ln w="3282" cap="flat">
              <a:noFill/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3C5BA80-D7BD-0D0A-1585-A3FD1C83C55D}"/>
                </a:ext>
              </a:extLst>
            </p:cNvPr>
            <p:cNvSpPr/>
            <p:nvPr/>
          </p:nvSpPr>
          <p:spPr>
            <a:xfrm>
              <a:off x="9849782" y="7449335"/>
              <a:ext cx="156235" cy="169569"/>
            </a:xfrm>
            <a:custGeom>
              <a:avLst/>
              <a:gdLst>
                <a:gd name="csX0" fmla="*/ 77674 w 156235"/>
                <a:gd name="csY0" fmla="*/ 169570 h 169569"/>
                <a:gd name="csX1" fmla="*/ 45324 w 156235"/>
                <a:gd name="csY1" fmla="*/ 163559 h 169569"/>
                <a:gd name="csX2" fmla="*/ 20888 w 156235"/>
                <a:gd name="csY2" fmla="*/ 146547 h 169569"/>
                <a:gd name="csX3" fmla="*/ 5386 w 156235"/>
                <a:gd name="csY3" fmla="*/ 120206 h 169569"/>
                <a:gd name="csX4" fmla="*/ 0 w 156235"/>
                <a:gd name="csY4" fmla="*/ 86214 h 169569"/>
                <a:gd name="csX5" fmla="*/ 5682 w 156235"/>
                <a:gd name="csY5" fmla="*/ 49987 h 169569"/>
                <a:gd name="csX6" fmla="*/ 21906 w 156235"/>
                <a:gd name="csY6" fmla="*/ 22859 h 169569"/>
                <a:gd name="csX7" fmla="*/ 47294 w 156235"/>
                <a:gd name="csY7" fmla="*/ 5846 h 169569"/>
                <a:gd name="csX8" fmla="*/ 80499 w 156235"/>
                <a:gd name="csY8" fmla="*/ 0 h 169569"/>
                <a:gd name="csX9" fmla="*/ 112127 w 156235"/>
                <a:gd name="csY9" fmla="*/ 5780 h 169569"/>
                <a:gd name="csX10" fmla="*/ 136004 w 156235"/>
                <a:gd name="csY10" fmla="*/ 22465 h 169569"/>
                <a:gd name="csX11" fmla="*/ 151013 w 156235"/>
                <a:gd name="csY11" fmla="*/ 49035 h 169569"/>
                <a:gd name="csX12" fmla="*/ 156235 w 156235"/>
                <a:gd name="csY12" fmla="*/ 84604 h 169569"/>
                <a:gd name="csX13" fmla="*/ 150783 w 156235"/>
                <a:gd name="csY13" fmla="*/ 119155 h 169569"/>
                <a:gd name="csX14" fmla="*/ 135216 w 156235"/>
                <a:gd name="csY14" fmla="*/ 145955 h 169569"/>
                <a:gd name="csX15" fmla="*/ 110550 w 156235"/>
                <a:gd name="csY15" fmla="*/ 163362 h 169569"/>
                <a:gd name="csX16" fmla="*/ 77641 w 156235"/>
                <a:gd name="csY16" fmla="*/ 169537 h 169569"/>
                <a:gd name="csX17" fmla="*/ 79251 w 156235"/>
                <a:gd name="csY17" fmla="*/ 17571 h 169569"/>
                <a:gd name="csX18" fmla="*/ 55209 w 156235"/>
                <a:gd name="csY18" fmla="*/ 22169 h 169569"/>
                <a:gd name="csX19" fmla="*/ 36784 w 156235"/>
                <a:gd name="csY19" fmla="*/ 35536 h 169569"/>
                <a:gd name="csX20" fmla="*/ 24994 w 156235"/>
                <a:gd name="csY20" fmla="*/ 57049 h 169569"/>
                <a:gd name="csX21" fmla="*/ 20888 w 156235"/>
                <a:gd name="csY21" fmla="*/ 85918 h 169569"/>
                <a:gd name="csX22" fmla="*/ 24994 w 156235"/>
                <a:gd name="csY22" fmla="*/ 113276 h 169569"/>
                <a:gd name="csX23" fmla="*/ 36620 w 156235"/>
                <a:gd name="csY23" fmla="*/ 134165 h 169569"/>
                <a:gd name="csX24" fmla="*/ 54881 w 156235"/>
                <a:gd name="csY24" fmla="*/ 147532 h 169569"/>
                <a:gd name="csX25" fmla="*/ 78922 w 156235"/>
                <a:gd name="csY25" fmla="*/ 152196 h 169569"/>
                <a:gd name="csX26" fmla="*/ 102964 w 156235"/>
                <a:gd name="csY26" fmla="*/ 147696 h 169569"/>
                <a:gd name="csX27" fmla="*/ 120666 w 156235"/>
                <a:gd name="csY27" fmla="*/ 134559 h 169569"/>
                <a:gd name="csX28" fmla="*/ 131669 w 156235"/>
                <a:gd name="csY28" fmla="*/ 113441 h 169569"/>
                <a:gd name="csX29" fmla="*/ 135380 w 156235"/>
                <a:gd name="csY29" fmla="*/ 84965 h 169569"/>
                <a:gd name="csX30" fmla="*/ 120830 w 156235"/>
                <a:gd name="csY30" fmla="*/ 34912 h 169569"/>
                <a:gd name="csX31" fmla="*/ 79218 w 156235"/>
                <a:gd name="csY31" fmla="*/ 17604 h 16956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156235" h="169569">
                  <a:moveTo>
                    <a:pt x="77674" y="169570"/>
                  </a:moveTo>
                  <a:cubicBezTo>
                    <a:pt x="65654" y="169570"/>
                    <a:pt x="54881" y="167566"/>
                    <a:pt x="45324" y="163559"/>
                  </a:cubicBezTo>
                  <a:cubicBezTo>
                    <a:pt x="35766" y="159552"/>
                    <a:pt x="27621" y="153871"/>
                    <a:pt x="20888" y="146547"/>
                  </a:cubicBezTo>
                  <a:cubicBezTo>
                    <a:pt x="14155" y="139222"/>
                    <a:pt x="8966" y="130453"/>
                    <a:pt x="5386" y="120206"/>
                  </a:cubicBezTo>
                  <a:cubicBezTo>
                    <a:pt x="1806" y="109992"/>
                    <a:pt x="0" y="98628"/>
                    <a:pt x="0" y="86214"/>
                  </a:cubicBezTo>
                  <a:cubicBezTo>
                    <a:pt x="0" y="72715"/>
                    <a:pt x="1905" y="60629"/>
                    <a:pt x="5682" y="49987"/>
                  </a:cubicBezTo>
                  <a:cubicBezTo>
                    <a:pt x="9492" y="39346"/>
                    <a:pt x="14878" y="30281"/>
                    <a:pt x="21906" y="22859"/>
                  </a:cubicBezTo>
                  <a:cubicBezTo>
                    <a:pt x="28902" y="15436"/>
                    <a:pt x="37376" y="9754"/>
                    <a:pt x="47294" y="5846"/>
                  </a:cubicBezTo>
                  <a:cubicBezTo>
                    <a:pt x="57213" y="1938"/>
                    <a:pt x="68281" y="0"/>
                    <a:pt x="80499" y="0"/>
                  </a:cubicBezTo>
                  <a:cubicBezTo>
                    <a:pt x="92716" y="0"/>
                    <a:pt x="102734" y="1938"/>
                    <a:pt x="112127" y="5780"/>
                  </a:cubicBezTo>
                  <a:cubicBezTo>
                    <a:pt x="121520" y="9623"/>
                    <a:pt x="129468" y="15206"/>
                    <a:pt x="136004" y="22465"/>
                  </a:cubicBezTo>
                  <a:cubicBezTo>
                    <a:pt x="142540" y="29756"/>
                    <a:pt x="147565" y="38591"/>
                    <a:pt x="151013" y="49035"/>
                  </a:cubicBezTo>
                  <a:cubicBezTo>
                    <a:pt x="154462" y="59479"/>
                    <a:pt x="156235" y="71336"/>
                    <a:pt x="156235" y="84604"/>
                  </a:cubicBezTo>
                  <a:cubicBezTo>
                    <a:pt x="156235" y="97873"/>
                    <a:pt x="154429" y="108777"/>
                    <a:pt x="150783" y="119155"/>
                  </a:cubicBezTo>
                  <a:cubicBezTo>
                    <a:pt x="147138" y="129534"/>
                    <a:pt x="141948" y="138467"/>
                    <a:pt x="135216" y="145955"/>
                  </a:cubicBezTo>
                  <a:cubicBezTo>
                    <a:pt x="128483" y="153444"/>
                    <a:pt x="120239" y="159257"/>
                    <a:pt x="110550" y="163362"/>
                  </a:cubicBezTo>
                  <a:cubicBezTo>
                    <a:pt x="100862" y="167468"/>
                    <a:pt x="89892" y="169537"/>
                    <a:pt x="77641" y="169537"/>
                  </a:cubicBezTo>
                  <a:close/>
                  <a:moveTo>
                    <a:pt x="79251" y="17571"/>
                  </a:moveTo>
                  <a:cubicBezTo>
                    <a:pt x="70383" y="17571"/>
                    <a:pt x="62369" y="19115"/>
                    <a:pt x="55209" y="22169"/>
                  </a:cubicBezTo>
                  <a:cubicBezTo>
                    <a:pt x="48050" y="25224"/>
                    <a:pt x="41908" y="29690"/>
                    <a:pt x="36784" y="35536"/>
                  </a:cubicBezTo>
                  <a:cubicBezTo>
                    <a:pt x="31661" y="41382"/>
                    <a:pt x="27753" y="48542"/>
                    <a:pt x="24994" y="57049"/>
                  </a:cubicBezTo>
                  <a:cubicBezTo>
                    <a:pt x="22235" y="65522"/>
                    <a:pt x="20888" y="75145"/>
                    <a:pt x="20888" y="85918"/>
                  </a:cubicBezTo>
                  <a:cubicBezTo>
                    <a:pt x="20888" y="96034"/>
                    <a:pt x="22268" y="105164"/>
                    <a:pt x="24994" y="113276"/>
                  </a:cubicBezTo>
                  <a:cubicBezTo>
                    <a:pt x="27720" y="121389"/>
                    <a:pt x="31595" y="128351"/>
                    <a:pt x="36620" y="134165"/>
                  </a:cubicBezTo>
                  <a:cubicBezTo>
                    <a:pt x="41612" y="139978"/>
                    <a:pt x="47721" y="144412"/>
                    <a:pt x="54881" y="147532"/>
                  </a:cubicBezTo>
                  <a:cubicBezTo>
                    <a:pt x="62041" y="150652"/>
                    <a:pt x="70055" y="152196"/>
                    <a:pt x="78922" y="152196"/>
                  </a:cubicBezTo>
                  <a:cubicBezTo>
                    <a:pt x="87790" y="152196"/>
                    <a:pt x="96001" y="150685"/>
                    <a:pt x="102964" y="147696"/>
                  </a:cubicBezTo>
                  <a:cubicBezTo>
                    <a:pt x="109926" y="144707"/>
                    <a:pt x="115838" y="140306"/>
                    <a:pt x="120666" y="134559"/>
                  </a:cubicBezTo>
                  <a:cubicBezTo>
                    <a:pt x="125527" y="128811"/>
                    <a:pt x="129172" y="121783"/>
                    <a:pt x="131669" y="113441"/>
                  </a:cubicBezTo>
                  <a:cubicBezTo>
                    <a:pt x="134132" y="105098"/>
                    <a:pt x="135380" y="95607"/>
                    <a:pt x="135380" y="84965"/>
                  </a:cubicBezTo>
                  <a:cubicBezTo>
                    <a:pt x="135380" y="63125"/>
                    <a:pt x="130519" y="46440"/>
                    <a:pt x="120830" y="34912"/>
                  </a:cubicBezTo>
                  <a:cubicBezTo>
                    <a:pt x="111142" y="23352"/>
                    <a:pt x="97249" y="17604"/>
                    <a:pt x="79218" y="17604"/>
                  </a:cubicBezTo>
                  <a:close/>
                </a:path>
              </a:pathLst>
            </a:custGeom>
            <a:solidFill>
              <a:srgbClr val="FFFFFF"/>
            </a:solidFill>
            <a:ln w="3282" cap="flat">
              <a:noFill/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7FAB356-2D07-1853-6551-6162D96D16BF}"/>
                </a:ext>
              </a:extLst>
            </p:cNvPr>
            <p:cNvSpPr/>
            <p:nvPr/>
          </p:nvSpPr>
          <p:spPr>
            <a:xfrm>
              <a:off x="10040437" y="7453177"/>
              <a:ext cx="217159" cy="162015"/>
            </a:xfrm>
            <a:custGeom>
              <a:avLst/>
              <a:gdLst>
                <a:gd name="csX0" fmla="*/ 167632 w 217159"/>
                <a:gd name="csY0" fmla="*/ 161950 h 162015"/>
                <a:gd name="csX1" fmla="*/ 147400 w 217159"/>
                <a:gd name="csY1" fmla="*/ 161950 h 162015"/>
                <a:gd name="csX2" fmla="*/ 113079 w 217159"/>
                <a:gd name="csY2" fmla="*/ 43025 h 162015"/>
                <a:gd name="csX3" fmla="*/ 110550 w 217159"/>
                <a:gd name="csY3" fmla="*/ 28639 h 162015"/>
                <a:gd name="csX4" fmla="*/ 109926 w 217159"/>
                <a:gd name="csY4" fmla="*/ 28639 h 162015"/>
                <a:gd name="csX5" fmla="*/ 108908 w 217159"/>
                <a:gd name="csY5" fmla="*/ 34485 h 162015"/>
                <a:gd name="csX6" fmla="*/ 106609 w 217159"/>
                <a:gd name="csY6" fmla="*/ 42696 h 162015"/>
                <a:gd name="csX7" fmla="*/ 68807 w 217159"/>
                <a:gd name="csY7" fmla="*/ 161950 h 162015"/>
                <a:gd name="csX8" fmla="*/ 49035 w 217159"/>
                <a:gd name="csY8" fmla="*/ 161950 h 162015"/>
                <a:gd name="csX9" fmla="*/ 0 w 217159"/>
                <a:gd name="csY9" fmla="*/ 0 h 162015"/>
                <a:gd name="csX10" fmla="*/ 21677 w 217159"/>
                <a:gd name="csY10" fmla="*/ 0 h 162015"/>
                <a:gd name="csX11" fmla="*/ 57279 w 217159"/>
                <a:gd name="csY11" fmla="*/ 125593 h 162015"/>
                <a:gd name="csX12" fmla="*/ 59479 w 217159"/>
                <a:gd name="csY12" fmla="*/ 139682 h 162015"/>
                <a:gd name="csX13" fmla="*/ 60760 w 217159"/>
                <a:gd name="csY13" fmla="*/ 139682 h 162015"/>
                <a:gd name="csX14" fmla="*/ 61778 w 217159"/>
                <a:gd name="csY14" fmla="*/ 133212 h 162015"/>
                <a:gd name="csX15" fmla="*/ 63749 w 217159"/>
                <a:gd name="csY15" fmla="*/ 125461 h 162015"/>
                <a:gd name="csX16" fmla="*/ 102964 w 217159"/>
                <a:gd name="csY16" fmla="*/ 33 h 162015"/>
                <a:gd name="csX17" fmla="*/ 119714 w 217159"/>
                <a:gd name="csY17" fmla="*/ 33 h 162015"/>
                <a:gd name="csX18" fmla="*/ 154823 w 217159"/>
                <a:gd name="csY18" fmla="*/ 125757 h 162015"/>
                <a:gd name="csX19" fmla="*/ 157188 w 217159"/>
                <a:gd name="csY19" fmla="*/ 139847 h 162015"/>
                <a:gd name="csX20" fmla="*/ 158469 w 217159"/>
                <a:gd name="csY20" fmla="*/ 139847 h 162015"/>
                <a:gd name="csX21" fmla="*/ 159093 w 217159"/>
                <a:gd name="csY21" fmla="*/ 133606 h 162015"/>
                <a:gd name="csX22" fmla="*/ 161162 w 217159"/>
                <a:gd name="csY22" fmla="*/ 125790 h 162015"/>
                <a:gd name="csX23" fmla="*/ 196764 w 217159"/>
                <a:gd name="csY23" fmla="*/ 66 h 162015"/>
                <a:gd name="csX24" fmla="*/ 217159 w 217159"/>
                <a:gd name="csY24" fmla="*/ 66 h 162015"/>
                <a:gd name="csX25" fmla="*/ 167665 w 217159"/>
                <a:gd name="csY25" fmla="*/ 162016 h 1620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217159" h="162015">
                  <a:moveTo>
                    <a:pt x="167632" y="161950"/>
                  </a:moveTo>
                  <a:lnTo>
                    <a:pt x="147400" y="161950"/>
                  </a:lnTo>
                  <a:lnTo>
                    <a:pt x="113079" y="43025"/>
                  </a:lnTo>
                  <a:cubicBezTo>
                    <a:pt x="112028" y="39346"/>
                    <a:pt x="111174" y="34551"/>
                    <a:pt x="110550" y="28639"/>
                  </a:cubicBezTo>
                  <a:lnTo>
                    <a:pt x="109926" y="28639"/>
                  </a:lnTo>
                  <a:cubicBezTo>
                    <a:pt x="109729" y="30216"/>
                    <a:pt x="109368" y="32186"/>
                    <a:pt x="108908" y="34485"/>
                  </a:cubicBezTo>
                  <a:cubicBezTo>
                    <a:pt x="108448" y="36817"/>
                    <a:pt x="107660" y="39543"/>
                    <a:pt x="106609" y="42696"/>
                  </a:cubicBezTo>
                  <a:lnTo>
                    <a:pt x="68807" y="161950"/>
                  </a:lnTo>
                  <a:lnTo>
                    <a:pt x="49035" y="161950"/>
                  </a:lnTo>
                  <a:lnTo>
                    <a:pt x="0" y="0"/>
                  </a:lnTo>
                  <a:lnTo>
                    <a:pt x="21677" y="0"/>
                  </a:lnTo>
                  <a:lnTo>
                    <a:pt x="57279" y="125593"/>
                  </a:lnTo>
                  <a:cubicBezTo>
                    <a:pt x="58330" y="129271"/>
                    <a:pt x="59085" y="133968"/>
                    <a:pt x="59479" y="139682"/>
                  </a:cubicBezTo>
                  <a:lnTo>
                    <a:pt x="60760" y="139682"/>
                  </a:lnTo>
                  <a:cubicBezTo>
                    <a:pt x="60957" y="137777"/>
                    <a:pt x="61318" y="135610"/>
                    <a:pt x="61778" y="133212"/>
                  </a:cubicBezTo>
                  <a:cubicBezTo>
                    <a:pt x="62238" y="130782"/>
                    <a:pt x="62895" y="128220"/>
                    <a:pt x="63749" y="125461"/>
                  </a:cubicBezTo>
                  <a:lnTo>
                    <a:pt x="102964" y="33"/>
                  </a:lnTo>
                  <a:lnTo>
                    <a:pt x="119714" y="33"/>
                  </a:lnTo>
                  <a:lnTo>
                    <a:pt x="154823" y="125757"/>
                  </a:lnTo>
                  <a:cubicBezTo>
                    <a:pt x="155775" y="129337"/>
                    <a:pt x="156564" y="134033"/>
                    <a:pt x="157188" y="139847"/>
                  </a:cubicBezTo>
                  <a:lnTo>
                    <a:pt x="158469" y="139847"/>
                  </a:lnTo>
                  <a:cubicBezTo>
                    <a:pt x="158370" y="138040"/>
                    <a:pt x="158567" y="135971"/>
                    <a:pt x="159093" y="133606"/>
                  </a:cubicBezTo>
                  <a:cubicBezTo>
                    <a:pt x="159618" y="131242"/>
                    <a:pt x="160308" y="128614"/>
                    <a:pt x="161162" y="125790"/>
                  </a:cubicBezTo>
                  <a:lnTo>
                    <a:pt x="196764" y="66"/>
                  </a:lnTo>
                  <a:lnTo>
                    <a:pt x="217159" y="66"/>
                  </a:lnTo>
                  <a:lnTo>
                    <a:pt x="167665" y="162016"/>
                  </a:lnTo>
                  <a:close/>
                </a:path>
              </a:pathLst>
            </a:custGeom>
            <a:solidFill>
              <a:srgbClr val="FFFFFF"/>
            </a:solidFill>
            <a:ln w="3282" cap="flat">
              <a:noFill/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9BC6CA5-5B7E-820A-56DE-CABA5D9ACCA6}"/>
                </a:ext>
              </a:extLst>
            </p:cNvPr>
            <p:cNvSpPr/>
            <p:nvPr/>
          </p:nvSpPr>
          <p:spPr>
            <a:xfrm>
              <a:off x="10290341" y="7449433"/>
              <a:ext cx="138105" cy="169503"/>
            </a:xfrm>
            <a:custGeom>
              <a:avLst/>
              <a:gdLst>
                <a:gd name="csX0" fmla="*/ 21053 w 138105"/>
                <a:gd name="csY0" fmla="*/ 88348 h 169503"/>
                <a:gd name="csX1" fmla="*/ 24994 w 138105"/>
                <a:gd name="csY1" fmla="*/ 115083 h 169503"/>
                <a:gd name="csX2" fmla="*/ 35898 w 138105"/>
                <a:gd name="csY2" fmla="*/ 135183 h 169503"/>
                <a:gd name="csX3" fmla="*/ 53206 w 138105"/>
                <a:gd name="csY3" fmla="*/ 147762 h 169503"/>
                <a:gd name="csX4" fmla="*/ 76229 w 138105"/>
                <a:gd name="csY4" fmla="*/ 152097 h 169503"/>
                <a:gd name="csX5" fmla="*/ 127957 w 138105"/>
                <a:gd name="csY5" fmla="*/ 132949 h 169503"/>
                <a:gd name="csX6" fmla="*/ 127957 w 138105"/>
                <a:gd name="csY6" fmla="*/ 152885 h 169503"/>
                <a:gd name="csX7" fmla="*/ 71664 w 138105"/>
                <a:gd name="csY7" fmla="*/ 169504 h 169503"/>
                <a:gd name="csX8" fmla="*/ 42072 w 138105"/>
                <a:gd name="csY8" fmla="*/ 163822 h 169503"/>
                <a:gd name="csX9" fmla="*/ 19443 w 138105"/>
                <a:gd name="csY9" fmla="*/ 147302 h 169503"/>
                <a:gd name="csX10" fmla="*/ 5058 w 138105"/>
                <a:gd name="csY10" fmla="*/ 120666 h 169503"/>
                <a:gd name="csX11" fmla="*/ 0 w 138105"/>
                <a:gd name="csY11" fmla="*/ 84604 h 169503"/>
                <a:gd name="csX12" fmla="*/ 5551 w 138105"/>
                <a:gd name="csY12" fmla="*/ 50907 h 169503"/>
                <a:gd name="csX13" fmla="*/ 20888 w 138105"/>
                <a:gd name="csY13" fmla="*/ 24107 h 169503"/>
                <a:gd name="csX14" fmla="*/ 44141 w 138105"/>
                <a:gd name="csY14" fmla="*/ 6404 h 169503"/>
                <a:gd name="csX15" fmla="*/ 73569 w 138105"/>
                <a:gd name="csY15" fmla="*/ 0 h 169503"/>
                <a:gd name="csX16" fmla="*/ 101256 w 138105"/>
                <a:gd name="csY16" fmla="*/ 5452 h 169503"/>
                <a:gd name="csX17" fmla="*/ 121421 w 138105"/>
                <a:gd name="csY17" fmla="*/ 21020 h 169503"/>
                <a:gd name="csX18" fmla="*/ 133836 w 138105"/>
                <a:gd name="csY18" fmla="*/ 45685 h 169503"/>
                <a:gd name="csX19" fmla="*/ 138106 w 138105"/>
                <a:gd name="csY19" fmla="*/ 78265 h 169503"/>
                <a:gd name="csX20" fmla="*/ 138106 w 138105"/>
                <a:gd name="csY20" fmla="*/ 88381 h 169503"/>
                <a:gd name="csX21" fmla="*/ 21053 w 138105"/>
                <a:gd name="csY21" fmla="*/ 88381 h 169503"/>
                <a:gd name="csX22" fmla="*/ 117218 w 138105"/>
                <a:gd name="csY22" fmla="*/ 70613 h 169503"/>
                <a:gd name="csX23" fmla="*/ 105197 w 138105"/>
                <a:gd name="csY23" fmla="*/ 31398 h 169503"/>
                <a:gd name="csX24" fmla="*/ 73076 w 138105"/>
                <a:gd name="csY24" fmla="*/ 17473 h 169503"/>
                <a:gd name="csX25" fmla="*/ 54027 w 138105"/>
                <a:gd name="csY25" fmla="*/ 21118 h 169503"/>
                <a:gd name="csX26" fmla="*/ 38591 w 138105"/>
                <a:gd name="csY26" fmla="*/ 31628 h 169503"/>
                <a:gd name="csX27" fmla="*/ 27588 w 138105"/>
                <a:gd name="csY27" fmla="*/ 48378 h 169503"/>
                <a:gd name="csX28" fmla="*/ 21512 w 138105"/>
                <a:gd name="csY28" fmla="*/ 70613 h 169503"/>
                <a:gd name="csX29" fmla="*/ 117218 w 138105"/>
                <a:gd name="csY29" fmla="*/ 70613 h 169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138105" h="169503">
                  <a:moveTo>
                    <a:pt x="21053" y="88348"/>
                  </a:moveTo>
                  <a:cubicBezTo>
                    <a:pt x="21151" y="98267"/>
                    <a:pt x="22465" y="107167"/>
                    <a:pt x="24994" y="115083"/>
                  </a:cubicBezTo>
                  <a:cubicBezTo>
                    <a:pt x="27523" y="122998"/>
                    <a:pt x="31168" y="129698"/>
                    <a:pt x="35898" y="135183"/>
                  </a:cubicBezTo>
                  <a:cubicBezTo>
                    <a:pt x="40627" y="140668"/>
                    <a:pt x="46408" y="144872"/>
                    <a:pt x="53206" y="147762"/>
                  </a:cubicBezTo>
                  <a:cubicBezTo>
                    <a:pt x="60005" y="150652"/>
                    <a:pt x="67690" y="152097"/>
                    <a:pt x="76229" y="152097"/>
                  </a:cubicBezTo>
                  <a:cubicBezTo>
                    <a:pt x="94457" y="152097"/>
                    <a:pt x="111700" y="145725"/>
                    <a:pt x="127957" y="132949"/>
                  </a:cubicBezTo>
                  <a:lnTo>
                    <a:pt x="127957" y="152885"/>
                  </a:lnTo>
                  <a:cubicBezTo>
                    <a:pt x="112455" y="163953"/>
                    <a:pt x="93702" y="169504"/>
                    <a:pt x="71664" y="169504"/>
                  </a:cubicBezTo>
                  <a:cubicBezTo>
                    <a:pt x="60793" y="169504"/>
                    <a:pt x="50940" y="167599"/>
                    <a:pt x="42072" y="163822"/>
                  </a:cubicBezTo>
                  <a:cubicBezTo>
                    <a:pt x="33205" y="160045"/>
                    <a:pt x="25683" y="154527"/>
                    <a:pt x="19443" y="147302"/>
                  </a:cubicBezTo>
                  <a:cubicBezTo>
                    <a:pt x="13236" y="140076"/>
                    <a:pt x="8408" y="131209"/>
                    <a:pt x="5058" y="120666"/>
                  </a:cubicBezTo>
                  <a:cubicBezTo>
                    <a:pt x="1675" y="110123"/>
                    <a:pt x="0" y="98103"/>
                    <a:pt x="0" y="84604"/>
                  </a:cubicBezTo>
                  <a:cubicBezTo>
                    <a:pt x="0" y="72485"/>
                    <a:pt x="1839" y="61253"/>
                    <a:pt x="5551" y="50907"/>
                  </a:cubicBezTo>
                  <a:cubicBezTo>
                    <a:pt x="9229" y="40561"/>
                    <a:pt x="14353" y="31628"/>
                    <a:pt x="20888" y="24107"/>
                  </a:cubicBezTo>
                  <a:cubicBezTo>
                    <a:pt x="27424" y="16553"/>
                    <a:pt x="35175" y="10674"/>
                    <a:pt x="44141" y="6404"/>
                  </a:cubicBezTo>
                  <a:cubicBezTo>
                    <a:pt x="53108" y="2135"/>
                    <a:pt x="62895" y="0"/>
                    <a:pt x="73569" y="0"/>
                  </a:cubicBezTo>
                  <a:cubicBezTo>
                    <a:pt x="84243" y="0"/>
                    <a:pt x="93242" y="1806"/>
                    <a:pt x="101256" y="5452"/>
                  </a:cubicBezTo>
                  <a:cubicBezTo>
                    <a:pt x="109269" y="9098"/>
                    <a:pt x="116002" y="14287"/>
                    <a:pt x="121421" y="21020"/>
                  </a:cubicBezTo>
                  <a:cubicBezTo>
                    <a:pt x="126841" y="27753"/>
                    <a:pt x="130979" y="35996"/>
                    <a:pt x="133836" y="45685"/>
                  </a:cubicBezTo>
                  <a:cubicBezTo>
                    <a:pt x="136694" y="55374"/>
                    <a:pt x="138106" y="66245"/>
                    <a:pt x="138106" y="78265"/>
                  </a:cubicBezTo>
                  <a:lnTo>
                    <a:pt x="138106" y="88381"/>
                  </a:lnTo>
                  <a:lnTo>
                    <a:pt x="21053" y="88381"/>
                  </a:lnTo>
                  <a:close/>
                  <a:moveTo>
                    <a:pt x="117218" y="70613"/>
                  </a:moveTo>
                  <a:cubicBezTo>
                    <a:pt x="116889" y="53732"/>
                    <a:pt x="112882" y="40660"/>
                    <a:pt x="105197" y="31398"/>
                  </a:cubicBezTo>
                  <a:cubicBezTo>
                    <a:pt x="97512" y="22136"/>
                    <a:pt x="86805" y="17473"/>
                    <a:pt x="73076" y="17473"/>
                  </a:cubicBezTo>
                  <a:cubicBezTo>
                    <a:pt x="66212" y="17473"/>
                    <a:pt x="59873" y="18688"/>
                    <a:pt x="54027" y="21118"/>
                  </a:cubicBezTo>
                  <a:cubicBezTo>
                    <a:pt x="48181" y="23549"/>
                    <a:pt x="43025" y="27063"/>
                    <a:pt x="38591" y="31628"/>
                  </a:cubicBezTo>
                  <a:cubicBezTo>
                    <a:pt x="34157" y="36226"/>
                    <a:pt x="30511" y="41809"/>
                    <a:pt x="27588" y="48378"/>
                  </a:cubicBezTo>
                  <a:cubicBezTo>
                    <a:pt x="24698" y="54980"/>
                    <a:pt x="22662" y="62369"/>
                    <a:pt x="21512" y="70613"/>
                  </a:cubicBezTo>
                  <a:lnTo>
                    <a:pt x="117218" y="70613"/>
                  </a:lnTo>
                  <a:close/>
                </a:path>
              </a:pathLst>
            </a:custGeom>
            <a:solidFill>
              <a:srgbClr val="FFFFFF"/>
            </a:solidFill>
            <a:ln w="3282" cap="flat">
              <a:noFill/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827C019-3A3F-12D3-3A76-1B7CFE0886B6}"/>
                </a:ext>
              </a:extLst>
            </p:cNvPr>
            <p:cNvSpPr/>
            <p:nvPr/>
          </p:nvSpPr>
          <p:spPr>
            <a:xfrm>
              <a:off x="10483000" y="7450156"/>
              <a:ext cx="80367" cy="164938"/>
            </a:xfrm>
            <a:custGeom>
              <a:avLst/>
              <a:gdLst>
                <a:gd name="csX0" fmla="*/ 80367 w 80367"/>
                <a:gd name="csY0" fmla="*/ 23713 h 164938"/>
                <a:gd name="csX1" fmla="*/ 62008 w 80367"/>
                <a:gd name="csY1" fmla="*/ 18491 h 164938"/>
                <a:gd name="csX2" fmla="*/ 47787 w 80367"/>
                <a:gd name="csY2" fmla="*/ 21578 h 164938"/>
                <a:gd name="csX3" fmla="*/ 36949 w 80367"/>
                <a:gd name="csY3" fmla="*/ 29887 h 164938"/>
                <a:gd name="csX4" fmla="*/ 29033 w 80367"/>
                <a:gd name="csY4" fmla="*/ 41974 h 164938"/>
                <a:gd name="csX5" fmla="*/ 23811 w 80367"/>
                <a:gd name="csY5" fmla="*/ 56293 h 164938"/>
                <a:gd name="csX6" fmla="*/ 20954 w 80367"/>
                <a:gd name="csY6" fmla="*/ 71303 h 164938"/>
                <a:gd name="csX7" fmla="*/ 20100 w 80367"/>
                <a:gd name="csY7" fmla="*/ 85688 h 164938"/>
                <a:gd name="csX8" fmla="*/ 20100 w 80367"/>
                <a:gd name="csY8" fmla="*/ 164939 h 164938"/>
                <a:gd name="csX9" fmla="*/ 0 w 80367"/>
                <a:gd name="csY9" fmla="*/ 164939 h 164938"/>
                <a:gd name="csX10" fmla="*/ 0 w 80367"/>
                <a:gd name="csY10" fmla="*/ 2989 h 164938"/>
                <a:gd name="csX11" fmla="*/ 20100 w 80367"/>
                <a:gd name="csY11" fmla="*/ 2989 h 164938"/>
                <a:gd name="csX12" fmla="*/ 20100 w 80367"/>
                <a:gd name="csY12" fmla="*/ 37638 h 164938"/>
                <a:gd name="csX13" fmla="*/ 20724 w 80367"/>
                <a:gd name="csY13" fmla="*/ 37638 h 164938"/>
                <a:gd name="csX14" fmla="*/ 27917 w 80367"/>
                <a:gd name="csY14" fmla="*/ 21742 h 164938"/>
                <a:gd name="csX15" fmla="*/ 37967 w 80367"/>
                <a:gd name="csY15" fmla="*/ 9886 h 164938"/>
                <a:gd name="csX16" fmla="*/ 50382 w 80367"/>
                <a:gd name="csY16" fmla="*/ 2529 h 164938"/>
                <a:gd name="csX17" fmla="*/ 64537 w 80367"/>
                <a:gd name="csY17" fmla="*/ 0 h 164938"/>
                <a:gd name="csX18" fmla="*/ 73306 w 80367"/>
                <a:gd name="csY18" fmla="*/ 624 h 164938"/>
                <a:gd name="csX19" fmla="*/ 80335 w 80367"/>
                <a:gd name="csY19" fmla="*/ 2529 h 164938"/>
                <a:gd name="csX20" fmla="*/ 80335 w 80367"/>
                <a:gd name="csY20" fmla="*/ 23713 h 16493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80367" h="164938">
                  <a:moveTo>
                    <a:pt x="80367" y="23713"/>
                  </a:moveTo>
                  <a:cubicBezTo>
                    <a:pt x="75638" y="20231"/>
                    <a:pt x="69496" y="18491"/>
                    <a:pt x="62008" y="18491"/>
                  </a:cubicBezTo>
                  <a:cubicBezTo>
                    <a:pt x="56622" y="18491"/>
                    <a:pt x="51892" y="19509"/>
                    <a:pt x="47787" y="21578"/>
                  </a:cubicBezTo>
                  <a:cubicBezTo>
                    <a:pt x="43682" y="23647"/>
                    <a:pt x="40069" y="26406"/>
                    <a:pt x="36949" y="29887"/>
                  </a:cubicBezTo>
                  <a:cubicBezTo>
                    <a:pt x="33829" y="33369"/>
                    <a:pt x="31201" y="37408"/>
                    <a:pt x="29033" y="41974"/>
                  </a:cubicBezTo>
                  <a:cubicBezTo>
                    <a:pt x="26866" y="46572"/>
                    <a:pt x="25125" y="51334"/>
                    <a:pt x="23811" y="56293"/>
                  </a:cubicBezTo>
                  <a:cubicBezTo>
                    <a:pt x="22498" y="61253"/>
                    <a:pt x="21545" y="66245"/>
                    <a:pt x="20954" y="71303"/>
                  </a:cubicBezTo>
                  <a:cubicBezTo>
                    <a:pt x="20363" y="76361"/>
                    <a:pt x="20100" y="81156"/>
                    <a:pt x="20100" y="85688"/>
                  </a:cubicBezTo>
                  <a:lnTo>
                    <a:pt x="20100" y="164939"/>
                  </a:lnTo>
                  <a:lnTo>
                    <a:pt x="0" y="164939"/>
                  </a:lnTo>
                  <a:lnTo>
                    <a:pt x="0" y="2989"/>
                  </a:lnTo>
                  <a:lnTo>
                    <a:pt x="20100" y="2989"/>
                  </a:lnTo>
                  <a:lnTo>
                    <a:pt x="20100" y="37638"/>
                  </a:lnTo>
                  <a:lnTo>
                    <a:pt x="20724" y="37638"/>
                  </a:lnTo>
                  <a:cubicBezTo>
                    <a:pt x="22629" y="31727"/>
                    <a:pt x="25027" y="26439"/>
                    <a:pt x="27917" y="21742"/>
                  </a:cubicBezTo>
                  <a:cubicBezTo>
                    <a:pt x="30807" y="17046"/>
                    <a:pt x="34157" y="13104"/>
                    <a:pt x="37967" y="9886"/>
                  </a:cubicBezTo>
                  <a:cubicBezTo>
                    <a:pt x="41777" y="6667"/>
                    <a:pt x="45915" y="4204"/>
                    <a:pt x="50382" y="2529"/>
                  </a:cubicBezTo>
                  <a:cubicBezTo>
                    <a:pt x="54848" y="854"/>
                    <a:pt x="59578" y="0"/>
                    <a:pt x="64537" y="0"/>
                  </a:cubicBezTo>
                  <a:cubicBezTo>
                    <a:pt x="67788" y="0"/>
                    <a:pt x="70744" y="197"/>
                    <a:pt x="73306" y="624"/>
                  </a:cubicBezTo>
                  <a:cubicBezTo>
                    <a:pt x="75901" y="1051"/>
                    <a:pt x="78233" y="1675"/>
                    <a:pt x="80335" y="2529"/>
                  </a:cubicBezTo>
                  <a:lnTo>
                    <a:pt x="80335" y="23713"/>
                  </a:lnTo>
                  <a:close/>
                </a:path>
              </a:pathLst>
            </a:custGeom>
            <a:solidFill>
              <a:srgbClr val="FFFFFF"/>
            </a:solidFill>
            <a:ln w="3282" cap="flat">
              <a:noFill/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0CF0832-AB68-5B31-4F05-A16D54B98B20}"/>
                </a:ext>
              </a:extLst>
            </p:cNvPr>
            <p:cNvSpPr/>
            <p:nvPr/>
          </p:nvSpPr>
          <p:spPr>
            <a:xfrm>
              <a:off x="10592039" y="7449433"/>
              <a:ext cx="138105" cy="169503"/>
            </a:xfrm>
            <a:custGeom>
              <a:avLst/>
              <a:gdLst>
                <a:gd name="csX0" fmla="*/ 21053 w 138105"/>
                <a:gd name="csY0" fmla="*/ 88348 h 169503"/>
                <a:gd name="csX1" fmla="*/ 24994 w 138105"/>
                <a:gd name="csY1" fmla="*/ 115083 h 169503"/>
                <a:gd name="csX2" fmla="*/ 35898 w 138105"/>
                <a:gd name="csY2" fmla="*/ 135183 h 169503"/>
                <a:gd name="csX3" fmla="*/ 53206 w 138105"/>
                <a:gd name="csY3" fmla="*/ 147762 h 169503"/>
                <a:gd name="csX4" fmla="*/ 76229 w 138105"/>
                <a:gd name="csY4" fmla="*/ 152097 h 169503"/>
                <a:gd name="csX5" fmla="*/ 127957 w 138105"/>
                <a:gd name="csY5" fmla="*/ 132949 h 169503"/>
                <a:gd name="csX6" fmla="*/ 127957 w 138105"/>
                <a:gd name="csY6" fmla="*/ 152885 h 169503"/>
                <a:gd name="csX7" fmla="*/ 71664 w 138105"/>
                <a:gd name="csY7" fmla="*/ 169504 h 169503"/>
                <a:gd name="csX8" fmla="*/ 42072 w 138105"/>
                <a:gd name="csY8" fmla="*/ 163822 h 169503"/>
                <a:gd name="csX9" fmla="*/ 19443 w 138105"/>
                <a:gd name="csY9" fmla="*/ 147302 h 169503"/>
                <a:gd name="csX10" fmla="*/ 5058 w 138105"/>
                <a:gd name="csY10" fmla="*/ 120666 h 169503"/>
                <a:gd name="csX11" fmla="*/ 0 w 138105"/>
                <a:gd name="csY11" fmla="*/ 84604 h 169503"/>
                <a:gd name="csX12" fmla="*/ 5551 w 138105"/>
                <a:gd name="csY12" fmla="*/ 50907 h 169503"/>
                <a:gd name="csX13" fmla="*/ 20888 w 138105"/>
                <a:gd name="csY13" fmla="*/ 24107 h 169503"/>
                <a:gd name="csX14" fmla="*/ 44141 w 138105"/>
                <a:gd name="csY14" fmla="*/ 6404 h 169503"/>
                <a:gd name="csX15" fmla="*/ 73569 w 138105"/>
                <a:gd name="csY15" fmla="*/ 0 h 169503"/>
                <a:gd name="csX16" fmla="*/ 101256 w 138105"/>
                <a:gd name="csY16" fmla="*/ 5452 h 169503"/>
                <a:gd name="csX17" fmla="*/ 121421 w 138105"/>
                <a:gd name="csY17" fmla="*/ 21020 h 169503"/>
                <a:gd name="csX18" fmla="*/ 133836 w 138105"/>
                <a:gd name="csY18" fmla="*/ 45685 h 169503"/>
                <a:gd name="csX19" fmla="*/ 138106 w 138105"/>
                <a:gd name="csY19" fmla="*/ 78265 h 169503"/>
                <a:gd name="csX20" fmla="*/ 138106 w 138105"/>
                <a:gd name="csY20" fmla="*/ 88381 h 169503"/>
                <a:gd name="csX21" fmla="*/ 21053 w 138105"/>
                <a:gd name="csY21" fmla="*/ 88381 h 169503"/>
                <a:gd name="csX22" fmla="*/ 117218 w 138105"/>
                <a:gd name="csY22" fmla="*/ 70613 h 169503"/>
                <a:gd name="csX23" fmla="*/ 105197 w 138105"/>
                <a:gd name="csY23" fmla="*/ 31398 h 169503"/>
                <a:gd name="csX24" fmla="*/ 73076 w 138105"/>
                <a:gd name="csY24" fmla="*/ 17473 h 169503"/>
                <a:gd name="csX25" fmla="*/ 54027 w 138105"/>
                <a:gd name="csY25" fmla="*/ 21118 h 169503"/>
                <a:gd name="csX26" fmla="*/ 38591 w 138105"/>
                <a:gd name="csY26" fmla="*/ 31628 h 169503"/>
                <a:gd name="csX27" fmla="*/ 27588 w 138105"/>
                <a:gd name="csY27" fmla="*/ 48378 h 169503"/>
                <a:gd name="csX28" fmla="*/ 21512 w 138105"/>
                <a:gd name="csY28" fmla="*/ 70613 h 169503"/>
                <a:gd name="csX29" fmla="*/ 117218 w 138105"/>
                <a:gd name="csY29" fmla="*/ 70613 h 1695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138105" h="169503">
                  <a:moveTo>
                    <a:pt x="21053" y="88348"/>
                  </a:moveTo>
                  <a:cubicBezTo>
                    <a:pt x="21151" y="98267"/>
                    <a:pt x="22465" y="107167"/>
                    <a:pt x="24994" y="115083"/>
                  </a:cubicBezTo>
                  <a:cubicBezTo>
                    <a:pt x="27523" y="122998"/>
                    <a:pt x="31168" y="129698"/>
                    <a:pt x="35898" y="135183"/>
                  </a:cubicBezTo>
                  <a:cubicBezTo>
                    <a:pt x="40627" y="140668"/>
                    <a:pt x="46408" y="144872"/>
                    <a:pt x="53206" y="147762"/>
                  </a:cubicBezTo>
                  <a:cubicBezTo>
                    <a:pt x="60005" y="150652"/>
                    <a:pt x="67690" y="152097"/>
                    <a:pt x="76229" y="152097"/>
                  </a:cubicBezTo>
                  <a:cubicBezTo>
                    <a:pt x="94457" y="152097"/>
                    <a:pt x="111700" y="145725"/>
                    <a:pt x="127957" y="132949"/>
                  </a:cubicBezTo>
                  <a:lnTo>
                    <a:pt x="127957" y="152885"/>
                  </a:lnTo>
                  <a:cubicBezTo>
                    <a:pt x="112455" y="163953"/>
                    <a:pt x="93702" y="169504"/>
                    <a:pt x="71664" y="169504"/>
                  </a:cubicBezTo>
                  <a:cubicBezTo>
                    <a:pt x="60793" y="169504"/>
                    <a:pt x="50940" y="167599"/>
                    <a:pt x="42072" y="163822"/>
                  </a:cubicBezTo>
                  <a:cubicBezTo>
                    <a:pt x="33205" y="160045"/>
                    <a:pt x="25683" y="154527"/>
                    <a:pt x="19443" y="147302"/>
                  </a:cubicBezTo>
                  <a:cubicBezTo>
                    <a:pt x="13236" y="140076"/>
                    <a:pt x="8408" y="131209"/>
                    <a:pt x="5058" y="120666"/>
                  </a:cubicBezTo>
                  <a:cubicBezTo>
                    <a:pt x="1675" y="110123"/>
                    <a:pt x="0" y="98103"/>
                    <a:pt x="0" y="84604"/>
                  </a:cubicBezTo>
                  <a:cubicBezTo>
                    <a:pt x="0" y="72485"/>
                    <a:pt x="1839" y="61253"/>
                    <a:pt x="5551" y="50907"/>
                  </a:cubicBezTo>
                  <a:cubicBezTo>
                    <a:pt x="9229" y="40561"/>
                    <a:pt x="14352" y="31628"/>
                    <a:pt x="20888" y="24107"/>
                  </a:cubicBezTo>
                  <a:cubicBezTo>
                    <a:pt x="27424" y="16553"/>
                    <a:pt x="35175" y="10674"/>
                    <a:pt x="44141" y="6404"/>
                  </a:cubicBezTo>
                  <a:cubicBezTo>
                    <a:pt x="53108" y="2135"/>
                    <a:pt x="62895" y="0"/>
                    <a:pt x="73569" y="0"/>
                  </a:cubicBezTo>
                  <a:cubicBezTo>
                    <a:pt x="84243" y="0"/>
                    <a:pt x="93242" y="1806"/>
                    <a:pt x="101256" y="5452"/>
                  </a:cubicBezTo>
                  <a:cubicBezTo>
                    <a:pt x="109269" y="9098"/>
                    <a:pt x="116002" y="14287"/>
                    <a:pt x="121421" y="21020"/>
                  </a:cubicBezTo>
                  <a:cubicBezTo>
                    <a:pt x="126841" y="27753"/>
                    <a:pt x="130979" y="35996"/>
                    <a:pt x="133836" y="45685"/>
                  </a:cubicBezTo>
                  <a:cubicBezTo>
                    <a:pt x="136694" y="55374"/>
                    <a:pt x="138106" y="66245"/>
                    <a:pt x="138106" y="78265"/>
                  </a:cubicBezTo>
                  <a:lnTo>
                    <a:pt x="138106" y="88381"/>
                  </a:lnTo>
                  <a:lnTo>
                    <a:pt x="21053" y="88381"/>
                  </a:lnTo>
                  <a:close/>
                  <a:moveTo>
                    <a:pt x="117218" y="70613"/>
                  </a:moveTo>
                  <a:cubicBezTo>
                    <a:pt x="116889" y="53732"/>
                    <a:pt x="112882" y="40660"/>
                    <a:pt x="105197" y="31398"/>
                  </a:cubicBezTo>
                  <a:cubicBezTo>
                    <a:pt x="97512" y="22136"/>
                    <a:pt x="86805" y="17473"/>
                    <a:pt x="73076" y="17473"/>
                  </a:cubicBezTo>
                  <a:cubicBezTo>
                    <a:pt x="66212" y="17473"/>
                    <a:pt x="59873" y="18688"/>
                    <a:pt x="54027" y="21118"/>
                  </a:cubicBezTo>
                  <a:cubicBezTo>
                    <a:pt x="48181" y="23549"/>
                    <a:pt x="43025" y="27063"/>
                    <a:pt x="38591" y="31628"/>
                  </a:cubicBezTo>
                  <a:cubicBezTo>
                    <a:pt x="34157" y="36226"/>
                    <a:pt x="30511" y="41809"/>
                    <a:pt x="27588" y="48378"/>
                  </a:cubicBezTo>
                  <a:cubicBezTo>
                    <a:pt x="24698" y="54980"/>
                    <a:pt x="22662" y="62369"/>
                    <a:pt x="21512" y="70613"/>
                  </a:cubicBezTo>
                  <a:lnTo>
                    <a:pt x="117218" y="70613"/>
                  </a:lnTo>
                  <a:close/>
                </a:path>
              </a:pathLst>
            </a:custGeom>
            <a:solidFill>
              <a:srgbClr val="FFFFFF"/>
            </a:solidFill>
            <a:ln w="3282" cap="flat">
              <a:noFill/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F39D8E2-B26D-FF26-4478-F5AA434E9A35}"/>
                </a:ext>
              </a:extLst>
            </p:cNvPr>
            <p:cNvSpPr/>
            <p:nvPr/>
          </p:nvSpPr>
          <p:spPr>
            <a:xfrm>
              <a:off x="10773301" y="7375339"/>
              <a:ext cx="145167" cy="243598"/>
            </a:xfrm>
            <a:custGeom>
              <a:avLst/>
              <a:gdLst>
                <a:gd name="csX0" fmla="*/ 124968 w 145167"/>
                <a:gd name="csY0" fmla="*/ 239788 h 243598"/>
                <a:gd name="csX1" fmla="*/ 124968 w 145167"/>
                <a:gd name="csY1" fmla="*/ 211313 h 243598"/>
                <a:gd name="csX2" fmla="*/ 124344 w 145167"/>
                <a:gd name="csY2" fmla="*/ 211313 h 243598"/>
                <a:gd name="csX3" fmla="*/ 101321 w 145167"/>
                <a:gd name="csY3" fmla="*/ 235125 h 243598"/>
                <a:gd name="csX4" fmla="*/ 67394 w 145167"/>
                <a:gd name="csY4" fmla="*/ 243598 h 243598"/>
                <a:gd name="csX5" fmla="*/ 39806 w 145167"/>
                <a:gd name="csY5" fmla="*/ 237982 h 243598"/>
                <a:gd name="csX6" fmla="*/ 18524 w 145167"/>
                <a:gd name="csY6" fmla="*/ 221758 h 243598"/>
                <a:gd name="csX7" fmla="*/ 4828 w 145167"/>
                <a:gd name="csY7" fmla="*/ 196140 h 243598"/>
                <a:gd name="csX8" fmla="*/ 0 w 145167"/>
                <a:gd name="csY8" fmla="*/ 162147 h 243598"/>
                <a:gd name="csX9" fmla="*/ 5288 w 145167"/>
                <a:gd name="csY9" fmla="*/ 126315 h 243598"/>
                <a:gd name="csX10" fmla="*/ 20297 w 145167"/>
                <a:gd name="csY10" fmla="*/ 98464 h 243598"/>
                <a:gd name="csX11" fmla="*/ 43714 w 145167"/>
                <a:gd name="csY11" fmla="*/ 80433 h 243598"/>
                <a:gd name="csX12" fmla="*/ 74160 w 145167"/>
                <a:gd name="csY12" fmla="*/ 74029 h 243598"/>
                <a:gd name="csX13" fmla="*/ 124312 w 145167"/>
                <a:gd name="csY13" fmla="*/ 102011 h 243598"/>
                <a:gd name="csX14" fmla="*/ 124936 w 145167"/>
                <a:gd name="csY14" fmla="*/ 102011 h 243598"/>
                <a:gd name="csX15" fmla="*/ 124936 w 145167"/>
                <a:gd name="csY15" fmla="*/ 0 h 243598"/>
                <a:gd name="csX16" fmla="*/ 145167 w 145167"/>
                <a:gd name="csY16" fmla="*/ 0 h 243598"/>
                <a:gd name="csX17" fmla="*/ 145167 w 145167"/>
                <a:gd name="csY17" fmla="*/ 239788 h 243598"/>
                <a:gd name="csX18" fmla="*/ 124936 w 145167"/>
                <a:gd name="csY18" fmla="*/ 239788 h 243598"/>
                <a:gd name="csX19" fmla="*/ 124968 w 145167"/>
                <a:gd name="csY19" fmla="*/ 142014 h 243598"/>
                <a:gd name="csX20" fmla="*/ 121323 w 145167"/>
                <a:gd name="csY20" fmla="*/ 122243 h 243598"/>
                <a:gd name="csX21" fmla="*/ 111207 w 145167"/>
                <a:gd name="csY21" fmla="*/ 106281 h 243598"/>
                <a:gd name="csX22" fmla="*/ 95639 w 145167"/>
                <a:gd name="csY22" fmla="*/ 95541 h 243598"/>
                <a:gd name="csX23" fmla="*/ 75638 w 145167"/>
                <a:gd name="csY23" fmla="*/ 91600 h 243598"/>
                <a:gd name="csX24" fmla="*/ 53502 w 145167"/>
                <a:gd name="csY24" fmla="*/ 96362 h 243598"/>
                <a:gd name="csX25" fmla="*/ 36193 w 145167"/>
                <a:gd name="csY25" fmla="*/ 110025 h 243598"/>
                <a:gd name="csX26" fmla="*/ 24961 w 145167"/>
                <a:gd name="csY26" fmla="*/ 131767 h 243598"/>
                <a:gd name="csX27" fmla="*/ 20921 w 145167"/>
                <a:gd name="csY27" fmla="*/ 160866 h 243598"/>
                <a:gd name="csX28" fmla="*/ 24567 w 145167"/>
                <a:gd name="csY28" fmla="*/ 188389 h 243598"/>
                <a:gd name="csX29" fmla="*/ 34912 w 145167"/>
                <a:gd name="csY29" fmla="*/ 208949 h 243598"/>
                <a:gd name="csX30" fmla="*/ 50973 w 145167"/>
                <a:gd name="csY30" fmla="*/ 221758 h 243598"/>
                <a:gd name="csX31" fmla="*/ 71697 w 145167"/>
                <a:gd name="csY31" fmla="*/ 226191 h 243598"/>
                <a:gd name="csX32" fmla="*/ 93932 w 145167"/>
                <a:gd name="csY32" fmla="*/ 221758 h 243598"/>
                <a:gd name="csX33" fmla="*/ 110682 w 145167"/>
                <a:gd name="csY33" fmla="*/ 209573 h 243598"/>
                <a:gd name="csX34" fmla="*/ 121290 w 145167"/>
                <a:gd name="csY34" fmla="*/ 191378 h 243598"/>
                <a:gd name="csX35" fmla="*/ 125001 w 145167"/>
                <a:gd name="csY35" fmla="*/ 169077 h 243598"/>
                <a:gd name="csX36" fmla="*/ 125001 w 145167"/>
                <a:gd name="csY36" fmla="*/ 142014 h 2435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45167" h="243598">
                  <a:moveTo>
                    <a:pt x="124968" y="239788"/>
                  </a:moveTo>
                  <a:lnTo>
                    <a:pt x="124968" y="211313"/>
                  </a:lnTo>
                  <a:lnTo>
                    <a:pt x="124344" y="211313"/>
                  </a:lnTo>
                  <a:cubicBezTo>
                    <a:pt x="118958" y="221528"/>
                    <a:pt x="111306" y="229476"/>
                    <a:pt x="101321" y="235125"/>
                  </a:cubicBezTo>
                  <a:cubicBezTo>
                    <a:pt x="91370" y="240774"/>
                    <a:pt x="80039" y="243598"/>
                    <a:pt x="67394" y="243598"/>
                  </a:cubicBezTo>
                  <a:cubicBezTo>
                    <a:pt x="57279" y="243598"/>
                    <a:pt x="48083" y="241726"/>
                    <a:pt x="39806" y="237982"/>
                  </a:cubicBezTo>
                  <a:cubicBezTo>
                    <a:pt x="31530" y="234238"/>
                    <a:pt x="24435" y="228852"/>
                    <a:pt x="18524" y="221758"/>
                  </a:cubicBezTo>
                  <a:cubicBezTo>
                    <a:pt x="12612" y="214696"/>
                    <a:pt x="8047" y="206157"/>
                    <a:pt x="4828" y="196140"/>
                  </a:cubicBezTo>
                  <a:cubicBezTo>
                    <a:pt x="1609" y="186123"/>
                    <a:pt x="0" y="174792"/>
                    <a:pt x="0" y="162147"/>
                  </a:cubicBezTo>
                  <a:cubicBezTo>
                    <a:pt x="0" y="149502"/>
                    <a:pt x="1774" y="137121"/>
                    <a:pt x="5288" y="126315"/>
                  </a:cubicBezTo>
                  <a:cubicBezTo>
                    <a:pt x="8802" y="115510"/>
                    <a:pt x="13827" y="106215"/>
                    <a:pt x="20297" y="98464"/>
                  </a:cubicBezTo>
                  <a:cubicBezTo>
                    <a:pt x="26767" y="90713"/>
                    <a:pt x="34584" y="84703"/>
                    <a:pt x="43714" y="80433"/>
                  </a:cubicBezTo>
                  <a:cubicBezTo>
                    <a:pt x="52845" y="76163"/>
                    <a:pt x="62993" y="74029"/>
                    <a:pt x="74160" y="74029"/>
                  </a:cubicBezTo>
                  <a:cubicBezTo>
                    <a:pt x="97479" y="74029"/>
                    <a:pt x="114163" y="83356"/>
                    <a:pt x="124312" y="102011"/>
                  </a:cubicBezTo>
                  <a:lnTo>
                    <a:pt x="124936" y="102011"/>
                  </a:lnTo>
                  <a:lnTo>
                    <a:pt x="124936" y="0"/>
                  </a:lnTo>
                  <a:lnTo>
                    <a:pt x="145167" y="0"/>
                  </a:lnTo>
                  <a:lnTo>
                    <a:pt x="145167" y="239788"/>
                  </a:lnTo>
                  <a:lnTo>
                    <a:pt x="124936" y="239788"/>
                  </a:lnTo>
                  <a:close/>
                  <a:moveTo>
                    <a:pt x="124968" y="142014"/>
                  </a:moveTo>
                  <a:cubicBezTo>
                    <a:pt x="124968" y="134953"/>
                    <a:pt x="123753" y="128351"/>
                    <a:pt x="121323" y="122243"/>
                  </a:cubicBezTo>
                  <a:cubicBezTo>
                    <a:pt x="118893" y="116134"/>
                    <a:pt x="115510" y="110813"/>
                    <a:pt x="111207" y="106281"/>
                  </a:cubicBezTo>
                  <a:cubicBezTo>
                    <a:pt x="106872" y="101748"/>
                    <a:pt x="101683" y="98168"/>
                    <a:pt x="95639" y="95541"/>
                  </a:cubicBezTo>
                  <a:cubicBezTo>
                    <a:pt x="89563" y="92914"/>
                    <a:pt x="82896" y="91600"/>
                    <a:pt x="75638" y="91600"/>
                  </a:cubicBezTo>
                  <a:cubicBezTo>
                    <a:pt x="67624" y="91600"/>
                    <a:pt x="60234" y="93176"/>
                    <a:pt x="53502" y="96362"/>
                  </a:cubicBezTo>
                  <a:cubicBezTo>
                    <a:pt x="46769" y="99515"/>
                    <a:pt x="40988" y="104080"/>
                    <a:pt x="36193" y="110025"/>
                  </a:cubicBezTo>
                  <a:cubicBezTo>
                    <a:pt x="31398" y="115969"/>
                    <a:pt x="27654" y="123228"/>
                    <a:pt x="24961" y="131767"/>
                  </a:cubicBezTo>
                  <a:cubicBezTo>
                    <a:pt x="22268" y="140306"/>
                    <a:pt x="20921" y="149995"/>
                    <a:pt x="20921" y="160866"/>
                  </a:cubicBezTo>
                  <a:cubicBezTo>
                    <a:pt x="20921" y="171080"/>
                    <a:pt x="22136" y="180277"/>
                    <a:pt x="24567" y="188389"/>
                  </a:cubicBezTo>
                  <a:cubicBezTo>
                    <a:pt x="26997" y="196501"/>
                    <a:pt x="30446" y="203365"/>
                    <a:pt x="34912" y="208949"/>
                  </a:cubicBezTo>
                  <a:cubicBezTo>
                    <a:pt x="39379" y="214532"/>
                    <a:pt x="44732" y="218802"/>
                    <a:pt x="50973" y="221758"/>
                  </a:cubicBezTo>
                  <a:cubicBezTo>
                    <a:pt x="57180" y="224713"/>
                    <a:pt x="64110" y="226191"/>
                    <a:pt x="71697" y="226191"/>
                  </a:cubicBezTo>
                  <a:cubicBezTo>
                    <a:pt x="79908" y="226191"/>
                    <a:pt x="87330" y="224713"/>
                    <a:pt x="93932" y="221758"/>
                  </a:cubicBezTo>
                  <a:cubicBezTo>
                    <a:pt x="100533" y="218802"/>
                    <a:pt x="106116" y="214762"/>
                    <a:pt x="110682" y="209573"/>
                  </a:cubicBezTo>
                  <a:cubicBezTo>
                    <a:pt x="115280" y="204416"/>
                    <a:pt x="118794" y="198340"/>
                    <a:pt x="121290" y="191378"/>
                  </a:cubicBezTo>
                  <a:cubicBezTo>
                    <a:pt x="123753" y="184415"/>
                    <a:pt x="125001" y="176992"/>
                    <a:pt x="125001" y="169077"/>
                  </a:cubicBezTo>
                  <a:lnTo>
                    <a:pt x="125001" y="142014"/>
                  </a:lnTo>
                  <a:close/>
                </a:path>
              </a:pathLst>
            </a:custGeom>
            <a:solidFill>
              <a:srgbClr val="FFFFFF"/>
            </a:solidFill>
            <a:ln w="3282" cap="flat">
              <a:noFill/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4E22F4B-8D36-B0CA-BA18-6DE96E08BBB1}"/>
                </a:ext>
              </a:extLst>
            </p:cNvPr>
            <p:cNvSpPr/>
            <p:nvPr/>
          </p:nvSpPr>
          <p:spPr>
            <a:xfrm>
              <a:off x="11092570" y="7388312"/>
              <a:ext cx="134296" cy="226815"/>
            </a:xfrm>
            <a:custGeom>
              <a:avLst/>
              <a:gdLst>
                <a:gd name="csX0" fmla="*/ 0 w 134296"/>
                <a:gd name="csY0" fmla="*/ 226815 h 226815"/>
                <a:gd name="csX1" fmla="*/ 0 w 134296"/>
                <a:gd name="csY1" fmla="*/ 0 h 226815"/>
                <a:gd name="csX2" fmla="*/ 62008 w 134296"/>
                <a:gd name="csY2" fmla="*/ 0 h 226815"/>
                <a:gd name="csX3" fmla="*/ 87396 w 134296"/>
                <a:gd name="csY3" fmla="*/ 3810 h 226815"/>
                <a:gd name="csX4" fmla="*/ 106708 w 134296"/>
                <a:gd name="csY4" fmla="*/ 14484 h 226815"/>
                <a:gd name="csX5" fmla="*/ 118958 w 134296"/>
                <a:gd name="csY5" fmla="*/ 31004 h 226815"/>
                <a:gd name="csX6" fmla="*/ 123228 w 134296"/>
                <a:gd name="csY6" fmla="*/ 52188 h 226815"/>
                <a:gd name="csX7" fmla="*/ 120535 w 134296"/>
                <a:gd name="csY7" fmla="*/ 70547 h 226815"/>
                <a:gd name="csX8" fmla="*/ 112784 w 134296"/>
                <a:gd name="csY8" fmla="*/ 86115 h 226815"/>
                <a:gd name="csX9" fmla="*/ 100369 w 134296"/>
                <a:gd name="csY9" fmla="*/ 98300 h 226815"/>
                <a:gd name="csX10" fmla="*/ 83685 w 134296"/>
                <a:gd name="csY10" fmla="*/ 106445 h 226815"/>
                <a:gd name="csX11" fmla="*/ 83685 w 134296"/>
                <a:gd name="csY11" fmla="*/ 107069 h 226815"/>
                <a:gd name="csX12" fmla="*/ 104409 w 134296"/>
                <a:gd name="csY12" fmla="*/ 112619 h 226815"/>
                <a:gd name="csX13" fmla="*/ 120370 w 134296"/>
                <a:gd name="csY13" fmla="*/ 124180 h 226815"/>
                <a:gd name="csX14" fmla="*/ 130650 w 134296"/>
                <a:gd name="csY14" fmla="*/ 140865 h 226815"/>
                <a:gd name="csX15" fmla="*/ 134296 w 134296"/>
                <a:gd name="csY15" fmla="*/ 161819 h 226815"/>
                <a:gd name="csX16" fmla="*/ 129074 w 134296"/>
                <a:gd name="csY16" fmla="*/ 188159 h 226815"/>
                <a:gd name="csX17" fmla="*/ 114459 w 134296"/>
                <a:gd name="csY17" fmla="*/ 208719 h 226815"/>
                <a:gd name="csX18" fmla="*/ 92092 w 134296"/>
                <a:gd name="csY18" fmla="*/ 222086 h 226815"/>
                <a:gd name="csX19" fmla="*/ 63453 w 134296"/>
                <a:gd name="csY19" fmla="*/ 226815 h 226815"/>
                <a:gd name="csX20" fmla="*/ 33 w 134296"/>
                <a:gd name="csY20" fmla="*/ 226815 h 226815"/>
                <a:gd name="csX21" fmla="*/ 21053 w 134296"/>
                <a:gd name="csY21" fmla="*/ 19279 h 226815"/>
                <a:gd name="csX22" fmla="*/ 21053 w 134296"/>
                <a:gd name="csY22" fmla="*/ 99778 h 226815"/>
                <a:gd name="csX23" fmla="*/ 50480 w 134296"/>
                <a:gd name="csY23" fmla="*/ 99778 h 226815"/>
                <a:gd name="csX24" fmla="*/ 71368 w 134296"/>
                <a:gd name="csY24" fmla="*/ 96756 h 226815"/>
                <a:gd name="csX25" fmla="*/ 87330 w 134296"/>
                <a:gd name="csY25" fmla="*/ 88053 h 226815"/>
                <a:gd name="csX26" fmla="*/ 97544 w 134296"/>
                <a:gd name="csY26" fmla="*/ 74291 h 226815"/>
                <a:gd name="csX27" fmla="*/ 101091 w 134296"/>
                <a:gd name="csY27" fmla="*/ 56096 h 226815"/>
                <a:gd name="csX28" fmla="*/ 55209 w 134296"/>
                <a:gd name="csY28" fmla="*/ 19246 h 226815"/>
                <a:gd name="csX29" fmla="*/ 21053 w 134296"/>
                <a:gd name="csY29" fmla="*/ 19246 h 226815"/>
                <a:gd name="csX30" fmla="*/ 21053 w 134296"/>
                <a:gd name="csY30" fmla="*/ 118761 h 226815"/>
                <a:gd name="csX31" fmla="*/ 21053 w 134296"/>
                <a:gd name="csY31" fmla="*/ 207635 h 226815"/>
                <a:gd name="csX32" fmla="*/ 60103 w 134296"/>
                <a:gd name="csY32" fmla="*/ 207635 h 226815"/>
                <a:gd name="csX33" fmla="*/ 98760 w 134296"/>
                <a:gd name="csY33" fmla="*/ 195844 h 226815"/>
                <a:gd name="csX34" fmla="*/ 112291 w 134296"/>
                <a:gd name="csY34" fmla="*/ 162377 h 226815"/>
                <a:gd name="csX35" fmla="*/ 52976 w 134296"/>
                <a:gd name="csY35" fmla="*/ 118728 h 226815"/>
                <a:gd name="csX36" fmla="*/ 21020 w 134296"/>
                <a:gd name="csY36" fmla="*/ 118728 h 2268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34296" h="226815">
                  <a:moveTo>
                    <a:pt x="0" y="226815"/>
                  </a:moveTo>
                  <a:lnTo>
                    <a:pt x="0" y="0"/>
                  </a:lnTo>
                  <a:lnTo>
                    <a:pt x="62008" y="0"/>
                  </a:lnTo>
                  <a:cubicBezTo>
                    <a:pt x="71401" y="0"/>
                    <a:pt x="79842" y="1281"/>
                    <a:pt x="87396" y="3810"/>
                  </a:cubicBezTo>
                  <a:cubicBezTo>
                    <a:pt x="94917" y="6339"/>
                    <a:pt x="101354" y="9886"/>
                    <a:pt x="106708" y="14484"/>
                  </a:cubicBezTo>
                  <a:cubicBezTo>
                    <a:pt x="112028" y="19082"/>
                    <a:pt x="116134" y="24567"/>
                    <a:pt x="118958" y="31004"/>
                  </a:cubicBezTo>
                  <a:cubicBezTo>
                    <a:pt x="121816" y="37441"/>
                    <a:pt x="123228" y="44503"/>
                    <a:pt x="123228" y="52188"/>
                  </a:cubicBezTo>
                  <a:cubicBezTo>
                    <a:pt x="123228" y="58724"/>
                    <a:pt x="122341" y="64833"/>
                    <a:pt x="120535" y="70547"/>
                  </a:cubicBezTo>
                  <a:cubicBezTo>
                    <a:pt x="118728" y="76229"/>
                    <a:pt x="116167" y="81418"/>
                    <a:pt x="112784" y="86115"/>
                  </a:cubicBezTo>
                  <a:cubicBezTo>
                    <a:pt x="109401" y="90812"/>
                    <a:pt x="105263" y="94884"/>
                    <a:pt x="100369" y="98300"/>
                  </a:cubicBezTo>
                  <a:cubicBezTo>
                    <a:pt x="95475" y="101716"/>
                    <a:pt x="89892" y="104442"/>
                    <a:pt x="83685" y="106445"/>
                  </a:cubicBezTo>
                  <a:lnTo>
                    <a:pt x="83685" y="107069"/>
                  </a:lnTo>
                  <a:cubicBezTo>
                    <a:pt x="91271" y="107824"/>
                    <a:pt x="98168" y="109664"/>
                    <a:pt x="104409" y="112619"/>
                  </a:cubicBezTo>
                  <a:cubicBezTo>
                    <a:pt x="110616" y="115575"/>
                    <a:pt x="115969" y="119418"/>
                    <a:pt x="120370" y="124180"/>
                  </a:cubicBezTo>
                  <a:cubicBezTo>
                    <a:pt x="124804" y="128943"/>
                    <a:pt x="128220" y="134493"/>
                    <a:pt x="130650" y="140865"/>
                  </a:cubicBezTo>
                  <a:cubicBezTo>
                    <a:pt x="133081" y="147236"/>
                    <a:pt x="134296" y="154232"/>
                    <a:pt x="134296" y="161819"/>
                  </a:cubicBezTo>
                  <a:cubicBezTo>
                    <a:pt x="134296" y="171409"/>
                    <a:pt x="132555" y="180178"/>
                    <a:pt x="129074" y="188159"/>
                  </a:cubicBezTo>
                  <a:cubicBezTo>
                    <a:pt x="125593" y="196107"/>
                    <a:pt x="120732" y="202971"/>
                    <a:pt x="114459" y="208719"/>
                  </a:cubicBezTo>
                  <a:cubicBezTo>
                    <a:pt x="108186" y="214466"/>
                    <a:pt x="100730" y="218933"/>
                    <a:pt x="92092" y="222086"/>
                  </a:cubicBezTo>
                  <a:cubicBezTo>
                    <a:pt x="83455" y="225239"/>
                    <a:pt x="73897" y="226815"/>
                    <a:pt x="63453" y="226815"/>
                  </a:cubicBezTo>
                  <a:lnTo>
                    <a:pt x="33" y="226815"/>
                  </a:lnTo>
                  <a:close/>
                  <a:moveTo>
                    <a:pt x="21053" y="19279"/>
                  </a:moveTo>
                  <a:lnTo>
                    <a:pt x="21053" y="99778"/>
                  </a:lnTo>
                  <a:lnTo>
                    <a:pt x="50480" y="99778"/>
                  </a:lnTo>
                  <a:cubicBezTo>
                    <a:pt x="58165" y="99778"/>
                    <a:pt x="65128" y="98792"/>
                    <a:pt x="71368" y="96756"/>
                  </a:cubicBezTo>
                  <a:cubicBezTo>
                    <a:pt x="77576" y="94753"/>
                    <a:pt x="82929" y="91863"/>
                    <a:pt x="87330" y="88053"/>
                  </a:cubicBezTo>
                  <a:cubicBezTo>
                    <a:pt x="91731" y="84243"/>
                    <a:pt x="95147" y="79678"/>
                    <a:pt x="97544" y="74291"/>
                  </a:cubicBezTo>
                  <a:cubicBezTo>
                    <a:pt x="99909" y="68905"/>
                    <a:pt x="101091" y="62862"/>
                    <a:pt x="101091" y="56096"/>
                  </a:cubicBezTo>
                  <a:cubicBezTo>
                    <a:pt x="101091" y="31530"/>
                    <a:pt x="85787" y="19246"/>
                    <a:pt x="55209" y="19246"/>
                  </a:cubicBezTo>
                  <a:lnTo>
                    <a:pt x="21053" y="19246"/>
                  </a:lnTo>
                  <a:close/>
                  <a:moveTo>
                    <a:pt x="21053" y="118761"/>
                  </a:moveTo>
                  <a:lnTo>
                    <a:pt x="21053" y="207635"/>
                  </a:lnTo>
                  <a:lnTo>
                    <a:pt x="60103" y="207635"/>
                  </a:lnTo>
                  <a:cubicBezTo>
                    <a:pt x="76853" y="207635"/>
                    <a:pt x="89761" y="203694"/>
                    <a:pt x="98760" y="195844"/>
                  </a:cubicBezTo>
                  <a:cubicBezTo>
                    <a:pt x="107759" y="187995"/>
                    <a:pt x="112291" y="176828"/>
                    <a:pt x="112291" y="162377"/>
                  </a:cubicBezTo>
                  <a:cubicBezTo>
                    <a:pt x="112291" y="133278"/>
                    <a:pt x="92519" y="118728"/>
                    <a:pt x="52976" y="118728"/>
                  </a:cubicBezTo>
                  <a:lnTo>
                    <a:pt x="21020" y="118728"/>
                  </a:lnTo>
                  <a:close/>
                </a:path>
              </a:pathLst>
            </a:custGeom>
            <a:solidFill>
              <a:srgbClr val="FFFFFF"/>
            </a:solidFill>
            <a:ln w="3282" cap="flat">
              <a:noFill/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817F9B1-2F2F-BF53-FB96-F9499286D1C7}"/>
                </a:ext>
              </a:extLst>
            </p:cNvPr>
            <p:cNvSpPr/>
            <p:nvPr/>
          </p:nvSpPr>
          <p:spPr>
            <a:xfrm>
              <a:off x="11261680" y="7453177"/>
              <a:ext cx="147104" cy="238014"/>
            </a:xfrm>
            <a:custGeom>
              <a:avLst/>
              <a:gdLst>
                <a:gd name="csX0" fmla="*/ 70383 w 147104"/>
                <a:gd name="csY0" fmla="*/ 191345 h 238014"/>
                <a:gd name="csX1" fmla="*/ 48542 w 147104"/>
                <a:gd name="csY1" fmla="*/ 226553 h 238014"/>
                <a:gd name="csX2" fmla="*/ 18655 w 147104"/>
                <a:gd name="csY2" fmla="*/ 238015 h 238014"/>
                <a:gd name="csX3" fmla="*/ 3941 w 147104"/>
                <a:gd name="csY3" fmla="*/ 235946 h 238014"/>
                <a:gd name="csX4" fmla="*/ 3941 w 147104"/>
                <a:gd name="csY4" fmla="*/ 216962 h 238014"/>
                <a:gd name="csX5" fmla="*/ 10970 w 147104"/>
                <a:gd name="csY5" fmla="*/ 218867 h 238014"/>
                <a:gd name="csX6" fmla="*/ 18162 w 147104"/>
                <a:gd name="csY6" fmla="*/ 219491 h 238014"/>
                <a:gd name="csX7" fmla="*/ 35471 w 147104"/>
                <a:gd name="csY7" fmla="*/ 213251 h 238014"/>
                <a:gd name="csX8" fmla="*/ 48214 w 147104"/>
                <a:gd name="csY8" fmla="*/ 194366 h 238014"/>
                <a:gd name="csX9" fmla="*/ 62304 w 147104"/>
                <a:gd name="csY9" fmla="*/ 161162 h 238014"/>
                <a:gd name="csX10" fmla="*/ 0 w 147104"/>
                <a:gd name="csY10" fmla="*/ 0 h 238014"/>
                <a:gd name="csX11" fmla="*/ 22465 w 147104"/>
                <a:gd name="csY11" fmla="*/ 0 h 238014"/>
                <a:gd name="csX12" fmla="*/ 68807 w 147104"/>
                <a:gd name="csY12" fmla="*/ 128286 h 238014"/>
                <a:gd name="csX13" fmla="*/ 70613 w 147104"/>
                <a:gd name="csY13" fmla="*/ 134066 h 238014"/>
                <a:gd name="csX14" fmla="*/ 72288 w 147104"/>
                <a:gd name="csY14" fmla="*/ 140471 h 238014"/>
                <a:gd name="csX15" fmla="*/ 73076 w 147104"/>
                <a:gd name="csY15" fmla="*/ 140471 h 238014"/>
                <a:gd name="csX16" fmla="*/ 74587 w 147104"/>
                <a:gd name="csY16" fmla="*/ 135019 h 238014"/>
                <a:gd name="csX17" fmla="*/ 76558 w 147104"/>
                <a:gd name="csY17" fmla="*/ 128943 h 238014"/>
                <a:gd name="csX18" fmla="*/ 125757 w 147104"/>
                <a:gd name="csY18" fmla="*/ 33 h 238014"/>
                <a:gd name="csX19" fmla="*/ 147105 w 147104"/>
                <a:gd name="csY19" fmla="*/ 33 h 238014"/>
                <a:gd name="csX20" fmla="*/ 70416 w 147104"/>
                <a:gd name="csY20" fmla="*/ 191410 h 23801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147104" h="238014">
                  <a:moveTo>
                    <a:pt x="70383" y="191345"/>
                  </a:moveTo>
                  <a:cubicBezTo>
                    <a:pt x="64044" y="207175"/>
                    <a:pt x="56786" y="218900"/>
                    <a:pt x="48542" y="226553"/>
                  </a:cubicBezTo>
                  <a:cubicBezTo>
                    <a:pt x="40331" y="234205"/>
                    <a:pt x="30347" y="238015"/>
                    <a:pt x="18655" y="238015"/>
                  </a:cubicBezTo>
                  <a:cubicBezTo>
                    <a:pt x="12842" y="238015"/>
                    <a:pt x="7948" y="237325"/>
                    <a:pt x="3941" y="235946"/>
                  </a:cubicBezTo>
                  <a:lnTo>
                    <a:pt x="3941" y="216962"/>
                  </a:lnTo>
                  <a:cubicBezTo>
                    <a:pt x="6273" y="217816"/>
                    <a:pt x="8605" y="218440"/>
                    <a:pt x="10970" y="218867"/>
                  </a:cubicBezTo>
                  <a:cubicBezTo>
                    <a:pt x="13334" y="219294"/>
                    <a:pt x="15732" y="219491"/>
                    <a:pt x="18162" y="219491"/>
                  </a:cubicBezTo>
                  <a:cubicBezTo>
                    <a:pt x="24797" y="219491"/>
                    <a:pt x="30577" y="217422"/>
                    <a:pt x="35471" y="213251"/>
                  </a:cubicBezTo>
                  <a:cubicBezTo>
                    <a:pt x="40364" y="209080"/>
                    <a:pt x="44634" y="202774"/>
                    <a:pt x="48214" y="194366"/>
                  </a:cubicBezTo>
                  <a:lnTo>
                    <a:pt x="62304" y="161162"/>
                  </a:lnTo>
                  <a:lnTo>
                    <a:pt x="0" y="0"/>
                  </a:lnTo>
                  <a:lnTo>
                    <a:pt x="22465" y="0"/>
                  </a:lnTo>
                  <a:lnTo>
                    <a:pt x="68807" y="128286"/>
                  </a:lnTo>
                  <a:cubicBezTo>
                    <a:pt x="69431" y="129961"/>
                    <a:pt x="70055" y="131898"/>
                    <a:pt x="70613" y="134066"/>
                  </a:cubicBezTo>
                  <a:cubicBezTo>
                    <a:pt x="71204" y="136234"/>
                    <a:pt x="71762" y="138369"/>
                    <a:pt x="72288" y="140471"/>
                  </a:cubicBezTo>
                  <a:lnTo>
                    <a:pt x="73076" y="140471"/>
                  </a:lnTo>
                  <a:cubicBezTo>
                    <a:pt x="73602" y="138664"/>
                    <a:pt x="74094" y="136858"/>
                    <a:pt x="74587" y="135019"/>
                  </a:cubicBezTo>
                  <a:cubicBezTo>
                    <a:pt x="75047" y="133179"/>
                    <a:pt x="75704" y="131143"/>
                    <a:pt x="76558" y="128943"/>
                  </a:cubicBezTo>
                  <a:lnTo>
                    <a:pt x="125757" y="33"/>
                  </a:lnTo>
                  <a:lnTo>
                    <a:pt x="147105" y="33"/>
                  </a:lnTo>
                  <a:lnTo>
                    <a:pt x="70416" y="191410"/>
                  </a:lnTo>
                  <a:close/>
                </a:path>
              </a:pathLst>
            </a:custGeom>
            <a:solidFill>
              <a:srgbClr val="FFFFFF"/>
            </a:solidFill>
            <a:ln w="3282" cap="flat">
              <a:noFill/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7" name="Graphic 75">
            <a:extLst>
              <a:ext uri="{FF2B5EF4-FFF2-40B4-BE49-F238E27FC236}">
                <a16:creationId xmlns:a16="http://schemas.microsoft.com/office/drawing/2014/main" id="{D2599400-6846-3322-30FC-77E20F642405}"/>
              </a:ext>
            </a:extLst>
          </p:cNvPr>
          <p:cNvGrpSpPr/>
          <p:nvPr/>
        </p:nvGrpSpPr>
        <p:grpSpPr>
          <a:xfrm>
            <a:off x="11657956" y="7150437"/>
            <a:ext cx="3195562" cy="457572"/>
            <a:chOff x="11663484" y="7270668"/>
            <a:chExt cx="3195562" cy="457572"/>
          </a:xfrm>
          <a:solidFill>
            <a:srgbClr val="FFFFFF"/>
          </a:solidFill>
        </p:grpSpPr>
        <p:grpSp>
          <p:nvGrpSpPr>
            <p:cNvPr id="18" name="Graphic 75">
              <a:extLst>
                <a:ext uri="{FF2B5EF4-FFF2-40B4-BE49-F238E27FC236}">
                  <a16:creationId xmlns:a16="http://schemas.microsoft.com/office/drawing/2014/main" id="{CA8C7678-BB6A-B8D6-965A-FBD517784BC1}"/>
                </a:ext>
              </a:extLst>
            </p:cNvPr>
            <p:cNvGrpSpPr/>
            <p:nvPr/>
          </p:nvGrpSpPr>
          <p:grpSpPr>
            <a:xfrm>
              <a:off x="12248663" y="7347027"/>
              <a:ext cx="2610383" cy="305095"/>
              <a:chOff x="12248663" y="7347027"/>
              <a:chExt cx="2610383" cy="305095"/>
            </a:xfrm>
            <a:solidFill>
              <a:srgbClr val="FFFFFF"/>
            </a:solidFill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401BDFA-B19B-21C8-F55A-CB8AD889DD43}"/>
                  </a:ext>
                </a:extLst>
              </p:cNvPr>
              <p:cNvSpPr/>
              <p:nvPr/>
            </p:nvSpPr>
            <p:spPr>
              <a:xfrm>
                <a:off x="12248663" y="7363337"/>
                <a:ext cx="229170" cy="284374"/>
              </a:xfrm>
              <a:custGeom>
                <a:avLst/>
                <a:gdLst>
                  <a:gd name="csX0" fmla="*/ 229169 w 229170"/>
                  <a:gd name="csY0" fmla="*/ 19031 h 284374"/>
                  <a:gd name="csX1" fmla="*/ 222699 w 229170"/>
                  <a:gd name="csY1" fmla="*/ 5434 h 284374"/>
                  <a:gd name="csX2" fmla="*/ 208051 w 229170"/>
                  <a:gd name="csY2" fmla="*/ 15 h 284374"/>
                  <a:gd name="csX3" fmla="*/ 34179 w 229170"/>
                  <a:gd name="csY3" fmla="*/ 15 h 284374"/>
                  <a:gd name="csX4" fmla="*/ 20154 w 229170"/>
                  <a:gd name="csY4" fmla="*/ 5105 h 284374"/>
                  <a:gd name="csX5" fmla="*/ 14735 w 229170"/>
                  <a:gd name="csY5" fmla="*/ 18308 h 284374"/>
                  <a:gd name="csX6" fmla="*/ 20154 w 229170"/>
                  <a:gd name="csY6" fmla="*/ 31708 h 284374"/>
                  <a:gd name="csX7" fmla="*/ 34179 w 229170"/>
                  <a:gd name="csY7" fmla="*/ 36996 h 284374"/>
                  <a:gd name="csX8" fmla="*/ 170248 w 229170"/>
                  <a:gd name="csY8" fmla="*/ 36996 h 284374"/>
                  <a:gd name="csX9" fmla="*/ 4488 w 229170"/>
                  <a:gd name="csY9" fmla="*/ 253105 h 284374"/>
                  <a:gd name="csX10" fmla="*/ 5835 w 229170"/>
                  <a:gd name="csY10" fmla="*/ 278492 h 284374"/>
                  <a:gd name="csX11" fmla="*/ 20253 w 229170"/>
                  <a:gd name="csY11" fmla="*/ 284371 h 284374"/>
                  <a:gd name="csX12" fmla="*/ 205489 w 229170"/>
                  <a:gd name="csY12" fmla="*/ 284371 h 284374"/>
                  <a:gd name="csX13" fmla="*/ 219283 w 229170"/>
                  <a:gd name="csY13" fmla="*/ 279084 h 284374"/>
                  <a:gd name="csX14" fmla="*/ 224998 w 229170"/>
                  <a:gd name="csY14" fmla="*/ 265684 h 284374"/>
                  <a:gd name="csX15" fmla="*/ 219579 w 229170"/>
                  <a:gd name="csY15" fmla="*/ 252481 h 284374"/>
                  <a:gd name="csX16" fmla="*/ 205555 w 229170"/>
                  <a:gd name="csY16" fmla="*/ 247423 h 284374"/>
                  <a:gd name="csX17" fmla="*/ 58942 w 229170"/>
                  <a:gd name="csY17" fmla="*/ 247423 h 284374"/>
                  <a:gd name="csX18" fmla="*/ 224702 w 229170"/>
                  <a:gd name="csY18" fmla="*/ 31314 h 284374"/>
                  <a:gd name="csX19" fmla="*/ 229169 w 229170"/>
                  <a:gd name="csY19" fmla="*/ 19031 h 2843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</a:cxnLst>
                <a:rect l="l" t="t" r="r" b="b"/>
                <a:pathLst>
                  <a:path w="229170" h="284374">
                    <a:moveTo>
                      <a:pt x="229169" y="19031"/>
                    </a:moveTo>
                    <a:cubicBezTo>
                      <a:pt x="229235" y="13743"/>
                      <a:pt x="226837" y="8718"/>
                      <a:pt x="222699" y="5434"/>
                    </a:cubicBezTo>
                    <a:cubicBezTo>
                      <a:pt x="218626" y="1919"/>
                      <a:pt x="213437" y="-18"/>
                      <a:pt x="208051" y="15"/>
                    </a:cubicBezTo>
                    <a:lnTo>
                      <a:pt x="34179" y="15"/>
                    </a:lnTo>
                    <a:cubicBezTo>
                      <a:pt x="29022" y="-182"/>
                      <a:pt x="23997" y="1624"/>
                      <a:pt x="20154" y="5105"/>
                    </a:cubicBezTo>
                    <a:cubicBezTo>
                      <a:pt x="16509" y="8521"/>
                      <a:pt x="14538" y="13349"/>
                      <a:pt x="14735" y="18308"/>
                    </a:cubicBezTo>
                    <a:cubicBezTo>
                      <a:pt x="14571" y="23333"/>
                      <a:pt x="16542" y="28194"/>
                      <a:pt x="20154" y="31708"/>
                    </a:cubicBezTo>
                    <a:cubicBezTo>
                      <a:pt x="23931" y="35288"/>
                      <a:pt x="28989" y="37193"/>
                      <a:pt x="34179" y="36996"/>
                    </a:cubicBezTo>
                    <a:lnTo>
                      <a:pt x="170248" y="36996"/>
                    </a:lnTo>
                    <a:lnTo>
                      <a:pt x="4488" y="253105"/>
                    </a:lnTo>
                    <a:cubicBezTo>
                      <a:pt x="-1982" y="260560"/>
                      <a:pt x="-1391" y="271792"/>
                      <a:pt x="5835" y="278492"/>
                    </a:cubicBezTo>
                    <a:cubicBezTo>
                      <a:pt x="9612" y="282368"/>
                      <a:pt x="14834" y="284470"/>
                      <a:pt x="20253" y="284371"/>
                    </a:cubicBezTo>
                    <a:lnTo>
                      <a:pt x="205489" y="284371"/>
                    </a:lnTo>
                    <a:cubicBezTo>
                      <a:pt x="210613" y="284470"/>
                      <a:pt x="215539" y="282565"/>
                      <a:pt x="219283" y="279084"/>
                    </a:cubicBezTo>
                    <a:cubicBezTo>
                      <a:pt x="223027" y="275668"/>
                      <a:pt x="225129" y="270774"/>
                      <a:pt x="224998" y="265684"/>
                    </a:cubicBezTo>
                    <a:cubicBezTo>
                      <a:pt x="225195" y="260691"/>
                      <a:pt x="223224" y="255863"/>
                      <a:pt x="219579" y="252481"/>
                    </a:cubicBezTo>
                    <a:cubicBezTo>
                      <a:pt x="215736" y="249032"/>
                      <a:pt x="210711" y="247226"/>
                      <a:pt x="205555" y="247423"/>
                    </a:cubicBezTo>
                    <a:lnTo>
                      <a:pt x="58942" y="247423"/>
                    </a:lnTo>
                    <a:lnTo>
                      <a:pt x="224702" y="31314"/>
                    </a:lnTo>
                    <a:cubicBezTo>
                      <a:pt x="227395" y="27767"/>
                      <a:pt x="228972" y="23497"/>
                      <a:pt x="229169" y="190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A0416B0-86DE-EF49-5176-7C9D65AFE3D7}"/>
                  </a:ext>
                </a:extLst>
              </p:cNvPr>
              <p:cNvSpPr/>
              <p:nvPr/>
            </p:nvSpPr>
            <p:spPr>
              <a:xfrm>
                <a:off x="12517227" y="7429936"/>
                <a:ext cx="199802" cy="221906"/>
              </a:xfrm>
              <a:custGeom>
                <a:avLst/>
                <a:gdLst>
                  <a:gd name="csX0" fmla="*/ 149092 w 199802"/>
                  <a:gd name="csY0" fmla="*/ 13389 h 221906"/>
                  <a:gd name="csX1" fmla="*/ 51022 w 199802"/>
                  <a:gd name="csY1" fmla="*/ 13783 h 221906"/>
                  <a:gd name="csX2" fmla="*/ 14074 w 199802"/>
                  <a:gd name="csY2" fmla="*/ 53359 h 221906"/>
                  <a:gd name="csX3" fmla="*/ 50 w 199802"/>
                  <a:gd name="csY3" fmla="*/ 113298 h 221906"/>
                  <a:gd name="csX4" fmla="*/ 13581 w 199802"/>
                  <a:gd name="csY4" fmla="*/ 169361 h 221906"/>
                  <a:gd name="csX5" fmla="*/ 52172 w 199802"/>
                  <a:gd name="csY5" fmla="*/ 207952 h 221906"/>
                  <a:gd name="csX6" fmla="*/ 110042 w 199802"/>
                  <a:gd name="csY6" fmla="*/ 221746 h 221906"/>
                  <a:gd name="csX7" fmla="*/ 149848 w 199802"/>
                  <a:gd name="csY7" fmla="*/ 213634 h 221906"/>
                  <a:gd name="csX8" fmla="*/ 181114 w 199802"/>
                  <a:gd name="csY8" fmla="*/ 193731 h 221906"/>
                  <a:gd name="csX9" fmla="*/ 189227 w 199802"/>
                  <a:gd name="csY9" fmla="*/ 178294 h 221906"/>
                  <a:gd name="csX10" fmla="*/ 184563 w 199802"/>
                  <a:gd name="csY10" fmla="*/ 166898 h 221906"/>
                  <a:gd name="csX11" fmla="*/ 173002 w 199802"/>
                  <a:gd name="csY11" fmla="*/ 162004 h 221906"/>
                  <a:gd name="csX12" fmla="*/ 161211 w 199802"/>
                  <a:gd name="csY12" fmla="*/ 165650 h 221906"/>
                  <a:gd name="csX13" fmla="*/ 139666 w 199802"/>
                  <a:gd name="csY13" fmla="*/ 180298 h 221906"/>
                  <a:gd name="csX14" fmla="*/ 108005 w 199802"/>
                  <a:gd name="csY14" fmla="*/ 186013 h 221906"/>
                  <a:gd name="csX15" fmla="*/ 59890 w 199802"/>
                  <a:gd name="csY15" fmla="*/ 168113 h 221906"/>
                  <a:gd name="csX16" fmla="*/ 37327 w 199802"/>
                  <a:gd name="csY16" fmla="*/ 120589 h 221906"/>
                  <a:gd name="csX17" fmla="*/ 180326 w 199802"/>
                  <a:gd name="csY17" fmla="*/ 120589 h 221906"/>
                  <a:gd name="csX18" fmla="*/ 193693 w 199802"/>
                  <a:gd name="csY18" fmla="*/ 115498 h 221906"/>
                  <a:gd name="csX19" fmla="*/ 199802 w 199802"/>
                  <a:gd name="csY19" fmla="*/ 103083 h 221906"/>
                  <a:gd name="csX20" fmla="*/ 185548 w 199802"/>
                  <a:gd name="csY20" fmla="*/ 50271 h 221906"/>
                  <a:gd name="csX21" fmla="*/ 148994 w 199802"/>
                  <a:gd name="csY21" fmla="*/ 13290 h 221906"/>
                  <a:gd name="csX22" fmla="*/ 149092 w 199802"/>
                  <a:gd name="csY22" fmla="*/ 13356 h 221906"/>
                  <a:gd name="csX23" fmla="*/ 158847 w 199802"/>
                  <a:gd name="csY23" fmla="*/ 88140 h 221906"/>
                  <a:gd name="csX24" fmla="*/ 39002 w 199802"/>
                  <a:gd name="csY24" fmla="*/ 88140 h 221906"/>
                  <a:gd name="csX25" fmla="*/ 100353 w 199802"/>
                  <a:gd name="csY25" fmla="*/ 35755 h 221906"/>
                  <a:gd name="csX26" fmla="*/ 139568 w 199802"/>
                  <a:gd name="csY26" fmla="*/ 49549 h 221906"/>
                  <a:gd name="csX27" fmla="*/ 158880 w 199802"/>
                  <a:gd name="csY27" fmla="*/ 84888 h 221906"/>
                  <a:gd name="csX28" fmla="*/ 158880 w 199802"/>
                  <a:gd name="csY28" fmla="*/ 88140 h 221906"/>
                  <a:gd name="csX29" fmla="*/ 158880 w 199802"/>
                  <a:gd name="csY29" fmla="*/ 88140 h 2219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</a:cxnLst>
                <a:rect l="l" t="t" r="r" b="b"/>
                <a:pathLst>
                  <a:path w="199802" h="221906">
                    <a:moveTo>
                      <a:pt x="149092" y="13389"/>
                    </a:moveTo>
                    <a:cubicBezTo>
                      <a:pt x="118844" y="-4610"/>
                      <a:pt x="81107" y="-4445"/>
                      <a:pt x="51022" y="13783"/>
                    </a:cubicBezTo>
                    <a:cubicBezTo>
                      <a:pt x="35356" y="23406"/>
                      <a:pt x="22580" y="37069"/>
                      <a:pt x="14074" y="53359"/>
                    </a:cubicBezTo>
                    <a:cubicBezTo>
                      <a:pt x="4418" y="71850"/>
                      <a:pt x="-410" y="92442"/>
                      <a:pt x="50" y="113298"/>
                    </a:cubicBezTo>
                    <a:cubicBezTo>
                      <a:pt x="-541" y="132872"/>
                      <a:pt x="4155" y="152217"/>
                      <a:pt x="13581" y="169361"/>
                    </a:cubicBezTo>
                    <a:cubicBezTo>
                      <a:pt x="22449" y="185684"/>
                      <a:pt x="35849" y="199084"/>
                      <a:pt x="52172" y="207952"/>
                    </a:cubicBezTo>
                    <a:cubicBezTo>
                      <a:pt x="69973" y="217444"/>
                      <a:pt x="89876" y="222173"/>
                      <a:pt x="110042" y="221746"/>
                    </a:cubicBezTo>
                    <a:cubicBezTo>
                      <a:pt x="123803" y="222633"/>
                      <a:pt x="137564" y="219841"/>
                      <a:pt x="149848" y="213634"/>
                    </a:cubicBezTo>
                    <a:cubicBezTo>
                      <a:pt x="161474" y="209101"/>
                      <a:pt x="172083" y="202336"/>
                      <a:pt x="181114" y="193731"/>
                    </a:cubicBezTo>
                    <a:cubicBezTo>
                      <a:pt x="186041" y="190085"/>
                      <a:pt x="189030" y="184403"/>
                      <a:pt x="189227" y="178294"/>
                    </a:cubicBezTo>
                    <a:cubicBezTo>
                      <a:pt x="189522" y="173992"/>
                      <a:pt x="187814" y="169755"/>
                      <a:pt x="184563" y="166898"/>
                    </a:cubicBezTo>
                    <a:cubicBezTo>
                      <a:pt x="181574" y="163712"/>
                      <a:pt x="177370" y="161939"/>
                      <a:pt x="173002" y="162004"/>
                    </a:cubicBezTo>
                    <a:cubicBezTo>
                      <a:pt x="168798" y="162004"/>
                      <a:pt x="164693" y="163252"/>
                      <a:pt x="161211" y="165650"/>
                    </a:cubicBezTo>
                    <a:cubicBezTo>
                      <a:pt x="154873" y="171693"/>
                      <a:pt x="147614" y="176619"/>
                      <a:pt x="139666" y="180298"/>
                    </a:cubicBezTo>
                    <a:cubicBezTo>
                      <a:pt x="129649" y="184436"/>
                      <a:pt x="118844" y="186407"/>
                      <a:pt x="108005" y="186013"/>
                    </a:cubicBezTo>
                    <a:cubicBezTo>
                      <a:pt x="90270" y="186440"/>
                      <a:pt x="73027" y="180035"/>
                      <a:pt x="59890" y="168113"/>
                    </a:cubicBezTo>
                    <a:cubicBezTo>
                      <a:pt x="46556" y="155764"/>
                      <a:pt x="38476" y="138751"/>
                      <a:pt x="37327" y="120589"/>
                    </a:cubicBezTo>
                    <a:lnTo>
                      <a:pt x="180326" y="120589"/>
                    </a:lnTo>
                    <a:cubicBezTo>
                      <a:pt x="185286" y="120655"/>
                      <a:pt x="190048" y="118848"/>
                      <a:pt x="193693" y="115498"/>
                    </a:cubicBezTo>
                    <a:cubicBezTo>
                      <a:pt x="197372" y="112378"/>
                      <a:pt x="199572" y="107879"/>
                      <a:pt x="199802" y="103083"/>
                    </a:cubicBezTo>
                    <a:cubicBezTo>
                      <a:pt x="199802" y="84527"/>
                      <a:pt x="194876" y="66332"/>
                      <a:pt x="185548" y="50271"/>
                    </a:cubicBezTo>
                    <a:cubicBezTo>
                      <a:pt x="176746" y="34999"/>
                      <a:pt x="164167" y="22256"/>
                      <a:pt x="148994" y="13290"/>
                    </a:cubicBezTo>
                    <a:lnTo>
                      <a:pt x="149092" y="13356"/>
                    </a:lnTo>
                    <a:close/>
                    <a:moveTo>
                      <a:pt x="158847" y="88140"/>
                    </a:moveTo>
                    <a:lnTo>
                      <a:pt x="39002" y="88140"/>
                    </a:lnTo>
                    <a:cubicBezTo>
                      <a:pt x="42516" y="57267"/>
                      <a:pt x="69316" y="34375"/>
                      <a:pt x="100353" y="35755"/>
                    </a:cubicBezTo>
                    <a:cubicBezTo>
                      <a:pt x="114640" y="35558"/>
                      <a:pt x="128532" y="40451"/>
                      <a:pt x="139568" y="49549"/>
                    </a:cubicBezTo>
                    <a:cubicBezTo>
                      <a:pt x="150702" y="58088"/>
                      <a:pt x="157697" y="70897"/>
                      <a:pt x="158880" y="84888"/>
                    </a:cubicBezTo>
                    <a:lnTo>
                      <a:pt x="158880" y="88140"/>
                    </a:lnTo>
                    <a:lnTo>
                      <a:pt x="158880" y="88140"/>
                    </a:ln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59813C6-894E-4FD0-02AA-1BA98A9CDD64}"/>
                  </a:ext>
                </a:extLst>
              </p:cNvPr>
              <p:cNvSpPr/>
              <p:nvPr/>
            </p:nvSpPr>
            <p:spPr>
              <a:xfrm>
                <a:off x="12760185" y="7429988"/>
                <a:ext cx="205030" cy="221831"/>
              </a:xfrm>
              <a:custGeom>
                <a:avLst/>
                <a:gdLst>
                  <a:gd name="csX0" fmla="*/ 185597 w 205030"/>
                  <a:gd name="csY0" fmla="*/ 2006 h 221831"/>
                  <a:gd name="csX1" fmla="*/ 171803 w 205030"/>
                  <a:gd name="csY1" fmla="*/ 7720 h 221831"/>
                  <a:gd name="csX2" fmla="*/ 166515 w 205030"/>
                  <a:gd name="csY2" fmla="*/ 21942 h 221831"/>
                  <a:gd name="csX3" fmla="*/ 166515 w 205030"/>
                  <a:gd name="csY3" fmla="*/ 31663 h 221831"/>
                  <a:gd name="csX4" fmla="*/ 137088 w 205030"/>
                  <a:gd name="csY4" fmla="*/ 8936 h 221831"/>
                  <a:gd name="csX5" fmla="*/ 97118 w 205030"/>
                  <a:gd name="csY5" fmla="*/ 2 h 221831"/>
                  <a:gd name="csX6" fmla="*/ 12809 w 205030"/>
                  <a:gd name="csY6" fmla="*/ 53832 h 221831"/>
                  <a:gd name="csX7" fmla="*/ 12809 w 205030"/>
                  <a:gd name="csY7" fmla="*/ 167963 h 221831"/>
                  <a:gd name="csX8" fmla="*/ 48115 w 205030"/>
                  <a:gd name="csY8" fmla="*/ 207539 h 221831"/>
                  <a:gd name="csX9" fmla="*/ 98300 w 205030"/>
                  <a:gd name="csY9" fmla="*/ 221760 h 221831"/>
                  <a:gd name="csX10" fmla="*/ 137712 w 205030"/>
                  <a:gd name="csY10" fmla="*/ 211808 h 221831"/>
                  <a:gd name="csX11" fmla="*/ 166515 w 205030"/>
                  <a:gd name="csY11" fmla="*/ 187669 h 221831"/>
                  <a:gd name="csX12" fmla="*/ 166515 w 205030"/>
                  <a:gd name="csY12" fmla="*/ 198211 h 221831"/>
                  <a:gd name="csX13" fmla="*/ 171803 w 205030"/>
                  <a:gd name="csY13" fmla="*/ 212235 h 221831"/>
                  <a:gd name="csX14" fmla="*/ 185597 w 205030"/>
                  <a:gd name="csY14" fmla="*/ 217654 h 221831"/>
                  <a:gd name="csX15" fmla="*/ 199588 w 205030"/>
                  <a:gd name="csY15" fmla="*/ 211940 h 221831"/>
                  <a:gd name="csX16" fmla="*/ 205008 w 205030"/>
                  <a:gd name="csY16" fmla="*/ 198146 h 221831"/>
                  <a:gd name="csX17" fmla="*/ 205008 w 205030"/>
                  <a:gd name="csY17" fmla="*/ 21942 h 221831"/>
                  <a:gd name="csX18" fmla="*/ 199588 w 205030"/>
                  <a:gd name="csY18" fmla="*/ 7523 h 221831"/>
                  <a:gd name="csX19" fmla="*/ 185597 w 205030"/>
                  <a:gd name="csY19" fmla="*/ 2104 h 221831"/>
                  <a:gd name="csX20" fmla="*/ 185597 w 205030"/>
                  <a:gd name="csY20" fmla="*/ 2006 h 221831"/>
                  <a:gd name="csX21" fmla="*/ 159881 w 205030"/>
                  <a:gd name="csY21" fmla="*/ 149439 h 221831"/>
                  <a:gd name="csX22" fmla="*/ 136727 w 205030"/>
                  <a:gd name="csY22" fmla="*/ 176272 h 221831"/>
                  <a:gd name="csX23" fmla="*/ 68938 w 205030"/>
                  <a:gd name="csY23" fmla="*/ 176272 h 221831"/>
                  <a:gd name="csX24" fmla="*/ 45784 w 205030"/>
                  <a:gd name="csY24" fmla="*/ 149439 h 221831"/>
                  <a:gd name="csX25" fmla="*/ 45784 w 205030"/>
                  <a:gd name="csY25" fmla="*/ 72257 h 221831"/>
                  <a:gd name="csX26" fmla="*/ 68938 w 205030"/>
                  <a:gd name="csY26" fmla="*/ 45425 h 221831"/>
                  <a:gd name="csX27" fmla="*/ 102799 w 205030"/>
                  <a:gd name="csY27" fmla="*/ 35703 h 221831"/>
                  <a:gd name="csX28" fmla="*/ 136661 w 205030"/>
                  <a:gd name="csY28" fmla="*/ 45654 h 221831"/>
                  <a:gd name="csX29" fmla="*/ 159815 w 205030"/>
                  <a:gd name="csY29" fmla="*/ 72652 h 221831"/>
                  <a:gd name="csX30" fmla="*/ 168125 w 205030"/>
                  <a:gd name="csY30" fmla="*/ 110815 h 221831"/>
                  <a:gd name="csX31" fmla="*/ 159848 w 205030"/>
                  <a:gd name="csY31" fmla="*/ 149406 h 221831"/>
                  <a:gd name="csX32" fmla="*/ 159848 w 205030"/>
                  <a:gd name="csY32" fmla="*/ 149406 h 2218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</a:cxnLst>
                <a:rect l="l" t="t" r="r" b="b"/>
                <a:pathLst>
                  <a:path w="205030" h="221831">
                    <a:moveTo>
                      <a:pt x="185597" y="2006"/>
                    </a:moveTo>
                    <a:cubicBezTo>
                      <a:pt x="180375" y="1809"/>
                      <a:pt x="175350" y="3911"/>
                      <a:pt x="171803" y="7720"/>
                    </a:cubicBezTo>
                    <a:cubicBezTo>
                      <a:pt x="168256" y="11596"/>
                      <a:pt x="166351" y="16687"/>
                      <a:pt x="166515" y="21942"/>
                    </a:cubicBezTo>
                    <a:lnTo>
                      <a:pt x="166515" y="31663"/>
                    </a:lnTo>
                    <a:cubicBezTo>
                      <a:pt x="158567" y="21942"/>
                      <a:pt x="148484" y="14158"/>
                      <a:pt x="137088" y="8936"/>
                    </a:cubicBezTo>
                    <a:cubicBezTo>
                      <a:pt x="124607" y="2958"/>
                      <a:pt x="110945" y="-96"/>
                      <a:pt x="97118" y="2"/>
                    </a:cubicBezTo>
                    <a:cubicBezTo>
                      <a:pt x="60990" y="199"/>
                      <a:pt x="28180" y="21121"/>
                      <a:pt x="12809" y="53832"/>
                    </a:cubicBezTo>
                    <a:cubicBezTo>
                      <a:pt x="-4270" y="89960"/>
                      <a:pt x="-4270" y="131835"/>
                      <a:pt x="12809" y="167963"/>
                    </a:cubicBezTo>
                    <a:cubicBezTo>
                      <a:pt x="20691" y="184154"/>
                      <a:pt x="32909" y="197883"/>
                      <a:pt x="48115" y="207539"/>
                    </a:cubicBezTo>
                    <a:cubicBezTo>
                      <a:pt x="63125" y="217030"/>
                      <a:pt x="80565" y="221957"/>
                      <a:pt x="98300" y="221760"/>
                    </a:cubicBezTo>
                    <a:cubicBezTo>
                      <a:pt x="112127" y="222384"/>
                      <a:pt x="125855" y="218935"/>
                      <a:pt x="137712" y="211808"/>
                    </a:cubicBezTo>
                    <a:cubicBezTo>
                      <a:pt x="148977" y="205962"/>
                      <a:pt x="158797" y="197719"/>
                      <a:pt x="166515" y="187669"/>
                    </a:cubicBezTo>
                    <a:lnTo>
                      <a:pt x="166515" y="198211"/>
                    </a:lnTo>
                    <a:cubicBezTo>
                      <a:pt x="166318" y="203401"/>
                      <a:pt x="168256" y="208458"/>
                      <a:pt x="171803" y="212235"/>
                    </a:cubicBezTo>
                    <a:cubicBezTo>
                      <a:pt x="175449" y="215914"/>
                      <a:pt x="180441" y="217884"/>
                      <a:pt x="185597" y="217654"/>
                    </a:cubicBezTo>
                    <a:cubicBezTo>
                      <a:pt x="190852" y="217819"/>
                      <a:pt x="195943" y="215750"/>
                      <a:pt x="199588" y="211940"/>
                    </a:cubicBezTo>
                    <a:cubicBezTo>
                      <a:pt x="203168" y="208261"/>
                      <a:pt x="205139" y="203269"/>
                      <a:pt x="205008" y="198146"/>
                    </a:cubicBezTo>
                    <a:lnTo>
                      <a:pt x="205008" y="21942"/>
                    </a:lnTo>
                    <a:cubicBezTo>
                      <a:pt x="205270" y="16588"/>
                      <a:pt x="203300" y="11399"/>
                      <a:pt x="199588" y="7523"/>
                    </a:cubicBezTo>
                    <a:cubicBezTo>
                      <a:pt x="195877" y="3878"/>
                      <a:pt x="190786" y="1907"/>
                      <a:pt x="185597" y="2104"/>
                    </a:cubicBezTo>
                    <a:lnTo>
                      <a:pt x="185597" y="2006"/>
                    </a:lnTo>
                    <a:close/>
                    <a:moveTo>
                      <a:pt x="159881" y="149439"/>
                    </a:moveTo>
                    <a:cubicBezTo>
                      <a:pt x="154757" y="160310"/>
                      <a:pt x="146744" y="169605"/>
                      <a:pt x="136727" y="176272"/>
                    </a:cubicBezTo>
                    <a:cubicBezTo>
                      <a:pt x="116002" y="189245"/>
                      <a:pt x="89662" y="189245"/>
                      <a:pt x="68938" y="176272"/>
                    </a:cubicBezTo>
                    <a:cubicBezTo>
                      <a:pt x="58921" y="169605"/>
                      <a:pt x="50907" y="160343"/>
                      <a:pt x="45784" y="149439"/>
                    </a:cubicBezTo>
                    <a:cubicBezTo>
                      <a:pt x="34683" y="124905"/>
                      <a:pt x="34683" y="96791"/>
                      <a:pt x="45784" y="72257"/>
                    </a:cubicBezTo>
                    <a:cubicBezTo>
                      <a:pt x="50907" y="61386"/>
                      <a:pt x="58921" y="52092"/>
                      <a:pt x="68938" y="45425"/>
                    </a:cubicBezTo>
                    <a:cubicBezTo>
                      <a:pt x="78988" y="38889"/>
                      <a:pt x="90779" y="35506"/>
                      <a:pt x="102799" y="35703"/>
                    </a:cubicBezTo>
                    <a:cubicBezTo>
                      <a:pt x="114820" y="35506"/>
                      <a:pt x="126644" y="38987"/>
                      <a:pt x="136661" y="45654"/>
                    </a:cubicBezTo>
                    <a:cubicBezTo>
                      <a:pt x="146645" y="52420"/>
                      <a:pt x="154659" y="61748"/>
                      <a:pt x="159815" y="72652"/>
                    </a:cubicBezTo>
                    <a:cubicBezTo>
                      <a:pt x="165497" y="84574"/>
                      <a:pt x="168322" y="97612"/>
                      <a:pt x="168125" y="110815"/>
                    </a:cubicBezTo>
                    <a:cubicBezTo>
                      <a:pt x="168354" y="124150"/>
                      <a:pt x="165530" y="137353"/>
                      <a:pt x="159848" y="149406"/>
                    </a:cubicBezTo>
                    <a:lnTo>
                      <a:pt x="159848" y="149406"/>
                    </a:ln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0141139-E6FC-F64E-DE27-F8554663C5CD}"/>
                  </a:ext>
                </a:extLst>
              </p:cNvPr>
              <p:cNvSpPr/>
              <p:nvPr/>
            </p:nvSpPr>
            <p:spPr>
              <a:xfrm>
                <a:off x="13035603" y="7347027"/>
                <a:ext cx="38438" cy="300650"/>
              </a:xfrm>
              <a:custGeom>
                <a:avLst/>
                <a:gdLst>
                  <a:gd name="csX0" fmla="*/ 19482 w 38438"/>
                  <a:gd name="csY0" fmla="*/ 34 h 300650"/>
                  <a:gd name="csX1" fmla="*/ 6 w 38438"/>
                  <a:gd name="csY1" fmla="*/ 19445 h 300650"/>
                  <a:gd name="csX2" fmla="*/ 6 w 38438"/>
                  <a:gd name="csY2" fmla="*/ 281140 h 300650"/>
                  <a:gd name="csX3" fmla="*/ 5425 w 38438"/>
                  <a:gd name="csY3" fmla="*/ 294934 h 300650"/>
                  <a:gd name="csX4" fmla="*/ 18957 w 38438"/>
                  <a:gd name="csY4" fmla="*/ 300649 h 300650"/>
                  <a:gd name="csX5" fmla="*/ 38433 w 38438"/>
                  <a:gd name="csY5" fmla="*/ 281271 h 300650"/>
                  <a:gd name="csX6" fmla="*/ 38433 w 38438"/>
                  <a:gd name="csY6" fmla="*/ 19510 h 300650"/>
                  <a:gd name="csX7" fmla="*/ 33014 w 38438"/>
                  <a:gd name="csY7" fmla="*/ 5716 h 300650"/>
                  <a:gd name="csX8" fmla="*/ 19449 w 38438"/>
                  <a:gd name="csY8" fmla="*/ 2 h 3006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38438" h="300650">
                    <a:moveTo>
                      <a:pt x="19482" y="34"/>
                    </a:moveTo>
                    <a:cubicBezTo>
                      <a:pt x="8742" y="34"/>
                      <a:pt x="39" y="8705"/>
                      <a:pt x="6" y="19445"/>
                    </a:cubicBezTo>
                    <a:lnTo>
                      <a:pt x="6" y="281140"/>
                    </a:lnTo>
                    <a:cubicBezTo>
                      <a:pt x="-125" y="286263"/>
                      <a:pt x="1845" y="291255"/>
                      <a:pt x="5425" y="294934"/>
                    </a:cubicBezTo>
                    <a:cubicBezTo>
                      <a:pt x="8939" y="298645"/>
                      <a:pt x="13866" y="300714"/>
                      <a:pt x="18957" y="300649"/>
                    </a:cubicBezTo>
                    <a:cubicBezTo>
                      <a:pt x="29696" y="300649"/>
                      <a:pt x="38400" y="292011"/>
                      <a:pt x="38433" y="281271"/>
                    </a:cubicBezTo>
                    <a:lnTo>
                      <a:pt x="38433" y="19510"/>
                    </a:lnTo>
                    <a:cubicBezTo>
                      <a:pt x="38564" y="14387"/>
                      <a:pt x="36593" y="9395"/>
                      <a:pt x="33014" y="5716"/>
                    </a:cubicBezTo>
                    <a:cubicBezTo>
                      <a:pt x="29500" y="2005"/>
                      <a:pt x="24573" y="-64"/>
                      <a:pt x="19449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C12CB79-8425-9969-0F04-11C057F58A71}"/>
                  </a:ext>
                </a:extLst>
              </p:cNvPr>
              <p:cNvSpPr/>
              <p:nvPr/>
            </p:nvSpPr>
            <p:spPr>
              <a:xfrm>
                <a:off x="13255745" y="7360522"/>
                <a:ext cx="229127" cy="291599"/>
              </a:xfrm>
              <a:custGeom>
                <a:avLst/>
                <a:gdLst>
                  <a:gd name="csX0" fmla="*/ 210045 w 229127"/>
                  <a:gd name="csY0" fmla="*/ 235950 h 291599"/>
                  <a:gd name="csX1" fmla="*/ 199502 w 229127"/>
                  <a:gd name="csY1" fmla="*/ 238413 h 291599"/>
                  <a:gd name="csX2" fmla="*/ 145048 w 229127"/>
                  <a:gd name="csY2" fmla="*/ 253061 h 291599"/>
                  <a:gd name="csX3" fmla="*/ 92236 w 229127"/>
                  <a:gd name="csY3" fmla="*/ 240253 h 291599"/>
                  <a:gd name="csX4" fmla="*/ 55254 w 229127"/>
                  <a:gd name="csY4" fmla="*/ 203041 h 291599"/>
                  <a:gd name="csX5" fmla="*/ 41887 w 229127"/>
                  <a:gd name="csY5" fmla="*/ 144942 h 291599"/>
                  <a:gd name="csX6" fmla="*/ 54860 w 229127"/>
                  <a:gd name="csY6" fmla="*/ 89502 h 291599"/>
                  <a:gd name="csX7" fmla="*/ 91218 w 229127"/>
                  <a:gd name="csY7" fmla="*/ 51929 h 291599"/>
                  <a:gd name="csX8" fmla="*/ 199534 w 229127"/>
                  <a:gd name="csY8" fmla="*/ 52783 h 291599"/>
                  <a:gd name="csX9" fmla="*/ 210504 w 229127"/>
                  <a:gd name="csY9" fmla="*/ 55641 h 291599"/>
                  <a:gd name="csX10" fmla="*/ 223904 w 229127"/>
                  <a:gd name="csY10" fmla="*/ 49138 h 291599"/>
                  <a:gd name="csX11" fmla="*/ 228798 w 229127"/>
                  <a:gd name="csY11" fmla="*/ 35738 h 291599"/>
                  <a:gd name="csX12" fmla="*/ 219044 w 229127"/>
                  <a:gd name="csY12" fmla="*/ 19480 h 291599"/>
                  <a:gd name="csX13" fmla="*/ 145113 w 229127"/>
                  <a:gd name="csY13" fmla="*/ 4 h 291599"/>
                  <a:gd name="csX14" fmla="*/ 70986 w 229127"/>
                  <a:gd name="csY14" fmla="*/ 18955 h 291599"/>
                  <a:gd name="csX15" fmla="*/ 18962 w 229127"/>
                  <a:gd name="csY15" fmla="*/ 70979 h 291599"/>
                  <a:gd name="csX16" fmla="*/ 12 w 229127"/>
                  <a:gd name="csY16" fmla="*/ 145106 h 291599"/>
                  <a:gd name="csX17" fmla="*/ 19718 w 229127"/>
                  <a:gd name="csY17" fmla="*/ 223076 h 291599"/>
                  <a:gd name="csX18" fmla="*/ 72530 w 229127"/>
                  <a:gd name="csY18" fmla="*/ 273851 h 291599"/>
                  <a:gd name="csX19" fmla="*/ 145048 w 229127"/>
                  <a:gd name="csY19" fmla="*/ 291324 h 291599"/>
                  <a:gd name="csX20" fmla="*/ 183835 w 229127"/>
                  <a:gd name="csY20" fmla="*/ 286036 h 291599"/>
                  <a:gd name="csX21" fmla="*/ 219372 w 229127"/>
                  <a:gd name="csY21" fmla="*/ 271815 h 291599"/>
                  <a:gd name="csX22" fmla="*/ 226499 w 229127"/>
                  <a:gd name="csY22" fmla="*/ 265049 h 291599"/>
                  <a:gd name="csX23" fmla="*/ 229126 w 229127"/>
                  <a:gd name="csY23" fmla="*/ 255919 h 291599"/>
                  <a:gd name="csX24" fmla="*/ 224233 w 229127"/>
                  <a:gd name="csY24" fmla="*/ 242946 h 291599"/>
                  <a:gd name="csX25" fmla="*/ 210012 w 229127"/>
                  <a:gd name="csY25" fmla="*/ 236049 h 291599"/>
                  <a:gd name="csX26" fmla="*/ 210012 w 229127"/>
                  <a:gd name="csY26" fmla="*/ 236049 h 29159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</a:cxnLst>
                <a:rect l="l" t="t" r="r" b="b"/>
                <a:pathLst>
                  <a:path w="229127" h="291599">
                    <a:moveTo>
                      <a:pt x="210045" y="235950"/>
                    </a:moveTo>
                    <a:cubicBezTo>
                      <a:pt x="206366" y="235917"/>
                      <a:pt x="202753" y="236738"/>
                      <a:pt x="199502" y="238413"/>
                    </a:cubicBezTo>
                    <a:cubicBezTo>
                      <a:pt x="183047" y="248234"/>
                      <a:pt x="164195" y="253291"/>
                      <a:pt x="145048" y="253061"/>
                    </a:cubicBezTo>
                    <a:cubicBezTo>
                      <a:pt x="126623" y="253390"/>
                      <a:pt x="108460" y="248989"/>
                      <a:pt x="92236" y="240253"/>
                    </a:cubicBezTo>
                    <a:cubicBezTo>
                      <a:pt x="76537" y="231746"/>
                      <a:pt x="63695" y="218806"/>
                      <a:pt x="55254" y="203041"/>
                    </a:cubicBezTo>
                    <a:cubicBezTo>
                      <a:pt x="45927" y="185142"/>
                      <a:pt x="41329" y="165140"/>
                      <a:pt x="41887" y="144942"/>
                    </a:cubicBezTo>
                    <a:cubicBezTo>
                      <a:pt x="41296" y="125663"/>
                      <a:pt x="45763" y="106548"/>
                      <a:pt x="54860" y="89502"/>
                    </a:cubicBezTo>
                    <a:cubicBezTo>
                      <a:pt x="63169" y="73770"/>
                      <a:pt x="75781" y="60731"/>
                      <a:pt x="91218" y="51929"/>
                    </a:cubicBezTo>
                    <a:cubicBezTo>
                      <a:pt x="125112" y="33767"/>
                      <a:pt x="165936" y="34096"/>
                      <a:pt x="199534" y="52783"/>
                    </a:cubicBezTo>
                    <a:cubicBezTo>
                      <a:pt x="202885" y="54655"/>
                      <a:pt x="206662" y="55641"/>
                      <a:pt x="210504" y="55641"/>
                    </a:cubicBezTo>
                    <a:cubicBezTo>
                      <a:pt x="215759" y="55838"/>
                      <a:pt x="220784" y="53407"/>
                      <a:pt x="223904" y="49138"/>
                    </a:cubicBezTo>
                    <a:cubicBezTo>
                      <a:pt x="227057" y="45394"/>
                      <a:pt x="228765" y="40631"/>
                      <a:pt x="228798" y="35738"/>
                    </a:cubicBezTo>
                    <a:cubicBezTo>
                      <a:pt x="229060" y="28874"/>
                      <a:pt x="225251" y="22502"/>
                      <a:pt x="219044" y="19480"/>
                    </a:cubicBezTo>
                    <a:cubicBezTo>
                      <a:pt x="196546" y="6639"/>
                      <a:pt x="171027" y="-94"/>
                      <a:pt x="145113" y="4"/>
                    </a:cubicBezTo>
                    <a:cubicBezTo>
                      <a:pt x="119167" y="-193"/>
                      <a:pt x="93648" y="6343"/>
                      <a:pt x="70986" y="18955"/>
                    </a:cubicBezTo>
                    <a:cubicBezTo>
                      <a:pt x="49244" y="31238"/>
                      <a:pt x="31246" y="49203"/>
                      <a:pt x="18962" y="70979"/>
                    </a:cubicBezTo>
                    <a:cubicBezTo>
                      <a:pt x="6219" y="93575"/>
                      <a:pt x="-317" y="119160"/>
                      <a:pt x="12" y="145106"/>
                    </a:cubicBezTo>
                    <a:cubicBezTo>
                      <a:pt x="-317" y="172366"/>
                      <a:pt x="6482" y="199231"/>
                      <a:pt x="19718" y="223076"/>
                    </a:cubicBezTo>
                    <a:cubicBezTo>
                      <a:pt x="32165" y="244654"/>
                      <a:pt x="50492" y="262258"/>
                      <a:pt x="72530" y="273851"/>
                    </a:cubicBezTo>
                    <a:cubicBezTo>
                      <a:pt x="94896" y="285576"/>
                      <a:pt x="119791" y="291587"/>
                      <a:pt x="145048" y="291324"/>
                    </a:cubicBezTo>
                    <a:cubicBezTo>
                      <a:pt x="158218" y="292342"/>
                      <a:pt x="171421" y="290536"/>
                      <a:pt x="183835" y="286036"/>
                    </a:cubicBezTo>
                    <a:cubicBezTo>
                      <a:pt x="196217" y="282817"/>
                      <a:pt x="208172" y="278022"/>
                      <a:pt x="219372" y="271815"/>
                    </a:cubicBezTo>
                    <a:cubicBezTo>
                      <a:pt x="222295" y="270206"/>
                      <a:pt x="224758" y="267874"/>
                      <a:pt x="226499" y="265049"/>
                    </a:cubicBezTo>
                    <a:cubicBezTo>
                      <a:pt x="228239" y="262323"/>
                      <a:pt x="229159" y="259170"/>
                      <a:pt x="229126" y="255919"/>
                    </a:cubicBezTo>
                    <a:cubicBezTo>
                      <a:pt x="229060" y="251157"/>
                      <a:pt x="227320" y="246559"/>
                      <a:pt x="224233" y="242946"/>
                    </a:cubicBezTo>
                    <a:cubicBezTo>
                      <a:pt x="220915" y="238446"/>
                      <a:pt x="215595" y="235884"/>
                      <a:pt x="210012" y="236049"/>
                    </a:cubicBezTo>
                    <a:lnTo>
                      <a:pt x="210012" y="236049"/>
                    </a:ln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A335020-8980-C9DD-5CBE-4410E11FACDE}"/>
                  </a:ext>
                </a:extLst>
              </p:cNvPr>
              <p:cNvSpPr/>
              <p:nvPr/>
            </p:nvSpPr>
            <p:spPr>
              <a:xfrm>
                <a:off x="13523020" y="7429908"/>
                <a:ext cx="214527" cy="221888"/>
              </a:xfrm>
              <a:custGeom>
                <a:avLst/>
                <a:gdLst>
                  <a:gd name="csX0" fmla="*/ 161473 w 214527"/>
                  <a:gd name="csY0" fmla="*/ 14238 h 221888"/>
                  <a:gd name="csX1" fmla="*/ 53025 w 214527"/>
                  <a:gd name="csY1" fmla="*/ 14238 h 221888"/>
                  <a:gd name="csX2" fmla="*/ 14204 w 214527"/>
                  <a:gd name="csY2" fmla="*/ 54044 h 221888"/>
                  <a:gd name="csX3" fmla="*/ 16 w 214527"/>
                  <a:gd name="csY3" fmla="*/ 111355 h 221888"/>
                  <a:gd name="csX4" fmla="*/ 14204 w 214527"/>
                  <a:gd name="csY4" fmla="*/ 168239 h 221888"/>
                  <a:gd name="csX5" fmla="*/ 53025 w 214527"/>
                  <a:gd name="csY5" fmla="*/ 207651 h 221888"/>
                  <a:gd name="csX6" fmla="*/ 161473 w 214527"/>
                  <a:gd name="csY6" fmla="*/ 207651 h 221888"/>
                  <a:gd name="csX7" fmla="*/ 200293 w 214527"/>
                  <a:gd name="csY7" fmla="*/ 168239 h 221888"/>
                  <a:gd name="csX8" fmla="*/ 214515 w 214527"/>
                  <a:gd name="csY8" fmla="*/ 111355 h 221888"/>
                  <a:gd name="csX9" fmla="*/ 200293 w 214527"/>
                  <a:gd name="csY9" fmla="*/ 54044 h 221888"/>
                  <a:gd name="csX10" fmla="*/ 161473 w 214527"/>
                  <a:gd name="csY10" fmla="*/ 14238 h 221888"/>
                  <a:gd name="csX11" fmla="*/ 166728 w 214527"/>
                  <a:gd name="csY11" fmla="*/ 149913 h 221888"/>
                  <a:gd name="csX12" fmla="*/ 141964 w 214527"/>
                  <a:gd name="csY12" fmla="*/ 176516 h 221888"/>
                  <a:gd name="csX13" fmla="*/ 72435 w 214527"/>
                  <a:gd name="csY13" fmla="*/ 176516 h 221888"/>
                  <a:gd name="csX14" fmla="*/ 47671 w 214527"/>
                  <a:gd name="csY14" fmla="*/ 149913 h 221888"/>
                  <a:gd name="csX15" fmla="*/ 38541 w 214527"/>
                  <a:gd name="csY15" fmla="*/ 111322 h 221888"/>
                  <a:gd name="csX16" fmla="*/ 47671 w 214527"/>
                  <a:gd name="csY16" fmla="*/ 72140 h 221888"/>
                  <a:gd name="csX17" fmla="*/ 72435 w 214527"/>
                  <a:gd name="csY17" fmla="*/ 45307 h 221888"/>
                  <a:gd name="csX18" fmla="*/ 141964 w 214527"/>
                  <a:gd name="csY18" fmla="*/ 45307 h 221888"/>
                  <a:gd name="csX19" fmla="*/ 166728 w 214527"/>
                  <a:gd name="csY19" fmla="*/ 72140 h 221888"/>
                  <a:gd name="csX20" fmla="*/ 175825 w 214527"/>
                  <a:gd name="csY20" fmla="*/ 111322 h 221888"/>
                  <a:gd name="csX21" fmla="*/ 166728 w 214527"/>
                  <a:gd name="csY21" fmla="*/ 149913 h 2218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</a:cxnLst>
                <a:rect l="l" t="t" r="r" b="b"/>
                <a:pathLst>
                  <a:path w="214527" h="221888">
                    <a:moveTo>
                      <a:pt x="161473" y="14238"/>
                    </a:moveTo>
                    <a:cubicBezTo>
                      <a:pt x="127809" y="-4746"/>
                      <a:pt x="86689" y="-4746"/>
                      <a:pt x="53025" y="14238"/>
                    </a:cubicBezTo>
                    <a:cubicBezTo>
                      <a:pt x="36669" y="23696"/>
                      <a:pt x="23236" y="37458"/>
                      <a:pt x="14204" y="54044"/>
                    </a:cubicBezTo>
                    <a:cubicBezTo>
                      <a:pt x="4614" y="71615"/>
                      <a:pt x="-280" y="91353"/>
                      <a:pt x="16" y="111355"/>
                    </a:cubicBezTo>
                    <a:cubicBezTo>
                      <a:pt x="-313" y="131225"/>
                      <a:pt x="4581" y="150833"/>
                      <a:pt x="14204" y="168239"/>
                    </a:cubicBezTo>
                    <a:cubicBezTo>
                      <a:pt x="23334" y="184661"/>
                      <a:pt x="36734" y="198291"/>
                      <a:pt x="53025" y="207651"/>
                    </a:cubicBezTo>
                    <a:cubicBezTo>
                      <a:pt x="86689" y="226635"/>
                      <a:pt x="127809" y="226635"/>
                      <a:pt x="161473" y="207651"/>
                    </a:cubicBezTo>
                    <a:cubicBezTo>
                      <a:pt x="177763" y="198291"/>
                      <a:pt x="191163" y="184661"/>
                      <a:pt x="200293" y="168239"/>
                    </a:cubicBezTo>
                    <a:cubicBezTo>
                      <a:pt x="209917" y="150865"/>
                      <a:pt x="214810" y="131258"/>
                      <a:pt x="214515" y="111355"/>
                    </a:cubicBezTo>
                    <a:cubicBezTo>
                      <a:pt x="214777" y="91353"/>
                      <a:pt x="209884" y="71615"/>
                      <a:pt x="200293" y="54044"/>
                    </a:cubicBezTo>
                    <a:cubicBezTo>
                      <a:pt x="191262" y="37458"/>
                      <a:pt x="177829" y="23664"/>
                      <a:pt x="161473" y="14238"/>
                    </a:cubicBezTo>
                    <a:close/>
                    <a:moveTo>
                      <a:pt x="166728" y="149913"/>
                    </a:moveTo>
                    <a:cubicBezTo>
                      <a:pt x="161046" y="160850"/>
                      <a:pt x="152474" y="170046"/>
                      <a:pt x="141964" y="176516"/>
                    </a:cubicBezTo>
                    <a:cubicBezTo>
                      <a:pt x="120550" y="189259"/>
                      <a:pt x="93882" y="189259"/>
                      <a:pt x="72435" y="176516"/>
                    </a:cubicBezTo>
                    <a:cubicBezTo>
                      <a:pt x="61925" y="170046"/>
                      <a:pt x="53353" y="160850"/>
                      <a:pt x="47671" y="149913"/>
                    </a:cubicBezTo>
                    <a:cubicBezTo>
                      <a:pt x="41431" y="138024"/>
                      <a:pt x="38311" y="124755"/>
                      <a:pt x="38541" y="111322"/>
                    </a:cubicBezTo>
                    <a:cubicBezTo>
                      <a:pt x="38344" y="97725"/>
                      <a:pt x="41464" y="84259"/>
                      <a:pt x="47671" y="72140"/>
                    </a:cubicBezTo>
                    <a:cubicBezTo>
                      <a:pt x="53320" y="61105"/>
                      <a:pt x="61860" y="51810"/>
                      <a:pt x="72435" y="45307"/>
                    </a:cubicBezTo>
                    <a:cubicBezTo>
                      <a:pt x="93849" y="32564"/>
                      <a:pt x="120518" y="32564"/>
                      <a:pt x="141964" y="45307"/>
                    </a:cubicBezTo>
                    <a:cubicBezTo>
                      <a:pt x="152507" y="51810"/>
                      <a:pt x="161079" y="61105"/>
                      <a:pt x="166728" y="72140"/>
                    </a:cubicBezTo>
                    <a:cubicBezTo>
                      <a:pt x="172968" y="84259"/>
                      <a:pt x="176088" y="97725"/>
                      <a:pt x="175825" y="111322"/>
                    </a:cubicBezTo>
                    <a:cubicBezTo>
                      <a:pt x="176121" y="124755"/>
                      <a:pt x="172968" y="138024"/>
                      <a:pt x="166728" y="1499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02E5FD9-D89C-CDF0-58AC-B7B8A650B168}"/>
                  </a:ext>
                </a:extLst>
              </p:cNvPr>
              <p:cNvSpPr/>
              <p:nvPr/>
            </p:nvSpPr>
            <p:spPr>
              <a:xfrm>
                <a:off x="13792040" y="7429793"/>
                <a:ext cx="181604" cy="217801"/>
              </a:xfrm>
              <a:custGeom>
                <a:avLst/>
                <a:gdLst>
                  <a:gd name="csX0" fmla="*/ 108364 w 181604"/>
                  <a:gd name="csY0" fmla="*/ 99 h 217801"/>
                  <a:gd name="csX1" fmla="*/ 67966 w 181604"/>
                  <a:gd name="csY1" fmla="*/ 11265 h 217801"/>
                  <a:gd name="csX2" fmla="*/ 38506 w 181604"/>
                  <a:gd name="csY2" fmla="*/ 38657 h 217801"/>
                  <a:gd name="csX3" fmla="*/ 38506 w 181604"/>
                  <a:gd name="csY3" fmla="*/ 24468 h 217801"/>
                  <a:gd name="csX4" fmla="*/ 33087 w 181604"/>
                  <a:gd name="csY4" fmla="*/ 10674 h 217801"/>
                  <a:gd name="csX5" fmla="*/ 19063 w 181604"/>
                  <a:gd name="csY5" fmla="*/ 4959 h 217801"/>
                  <a:gd name="csX6" fmla="*/ 5433 w 181604"/>
                  <a:gd name="csY6" fmla="*/ 10674 h 217801"/>
                  <a:gd name="csX7" fmla="*/ 14 w 181604"/>
                  <a:gd name="csY7" fmla="*/ 24468 h 217801"/>
                  <a:gd name="csX8" fmla="*/ 14 w 181604"/>
                  <a:gd name="csY8" fmla="*/ 198340 h 217801"/>
                  <a:gd name="csX9" fmla="*/ 5335 w 181604"/>
                  <a:gd name="csY9" fmla="*/ 212364 h 217801"/>
                  <a:gd name="csX10" fmla="*/ 19129 w 181604"/>
                  <a:gd name="csY10" fmla="*/ 217784 h 217801"/>
                  <a:gd name="csX11" fmla="*/ 33153 w 181604"/>
                  <a:gd name="csY11" fmla="*/ 212069 h 217801"/>
                  <a:gd name="csX12" fmla="*/ 38572 w 181604"/>
                  <a:gd name="csY12" fmla="*/ 198275 h 217801"/>
                  <a:gd name="csX13" fmla="*/ 38572 w 181604"/>
                  <a:gd name="csY13" fmla="*/ 88151 h 217801"/>
                  <a:gd name="csX14" fmla="*/ 46093 w 181604"/>
                  <a:gd name="csY14" fmla="*/ 61942 h 217801"/>
                  <a:gd name="csX15" fmla="*/ 66817 w 181604"/>
                  <a:gd name="csY15" fmla="*/ 42860 h 217801"/>
                  <a:gd name="csX16" fmla="*/ 96244 w 181604"/>
                  <a:gd name="csY16" fmla="*/ 35733 h 217801"/>
                  <a:gd name="csX17" fmla="*/ 132044 w 181604"/>
                  <a:gd name="csY17" fmla="*/ 49955 h 217801"/>
                  <a:gd name="csX18" fmla="*/ 143046 w 181604"/>
                  <a:gd name="csY18" fmla="*/ 88118 h 217801"/>
                  <a:gd name="csX19" fmla="*/ 143046 w 181604"/>
                  <a:gd name="csY19" fmla="*/ 198242 h 217801"/>
                  <a:gd name="csX20" fmla="*/ 148465 w 181604"/>
                  <a:gd name="csY20" fmla="*/ 212036 h 217801"/>
                  <a:gd name="csX21" fmla="*/ 162095 w 181604"/>
                  <a:gd name="csY21" fmla="*/ 217751 h 217801"/>
                  <a:gd name="csX22" fmla="*/ 181604 w 181604"/>
                  <a:gd name="csY22" fmla="*/ 199030 h 217801"/>
                  <a:gd name="csX23" fmla="*/ 181604 w 181604"/>
                  <a:gd name="csY23" fmla="*/ 198242 h 217801"/>
                  <a:gd name="csX24" fmla="*/ 181604 w 181604"/>
                  <a:gd name="csY24" fmla="*/ 87724 h 217801"/>
                  <a:gd name="csX25" fmla="*/ 108495 w 181604"/>
                  <a:gd name="csY25" fmla="*/ 0 h 217801"/>
                  <a:gd name="csX26" fmla="*/ 108429 w 181604"/>
                  <a:gd name="csY26" fmla="*/ 66 h 2178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</a:cxnLst>
                <a:rect l="l" t="t" r="r" b="b"/>
                <a:pathLst>
                  <a:path w="181604" h="217801">
                    <a:moveTo>
                      <a:pt x="108364" y="99"/>
                    </a:moveTo>
                    <a:cubicBezTo>
                      <a:pt x="94143" y="99"/>
                      <a:pt x="80152" y="3941"/>
                      <a:pt x="67966" y="11265"/>
                    </a:cubicBezTo>
                    <a:cubicBezTo>
                      <a:pt x="56143" y="17965"/>
                      <a:pt x="46060" y="27358"/>
                      <a:pt x="38506" y="38657"/>
                    </a:cubicBezTo>
                    <a:lnTo>
                      <a:pt x="38506" y="24468"/>
                    </a:lnTo>
                    <a:cubicBezTo>
                      <a:pt x="38638" y="19312"/>
                      <a:pt x="36667" y="14353"/>
                      <a:pt x="33087" y="10674"/>
                    </a:cubicBezTo>
                    <a:cubicBezTo>
                      <a:pt x="29441" y="6897"/>
                      <a:pt x="24351" y="4828"/>
                      <a:pt x="19063" y="4959"/>
                    </a:cubicBezTo>
                    <a:cubicBezTo>
                      <a:pt x="13907" y="4795"/>
                      <a:pt x="8947" y="6864"/>
                      <a:pt x="5433" y="10674"/>
                    </a:cubicBezTo>
                    <a:cubicBezTo>
                      <a:pt x="1853" y="14353"/>
                      <a:pt x="-85" y="19345"/>
                      <a:pt x="14" y="24468"/>
                    </a:cubicBezTo>
                    <a:lnTo>
                      <a:pt x="14" y="198340"/>
                    </a:lnTo>
                    <a:cubicBezTo>
                      <a:pt x="-183" y="203530"/>
                      <a:pt x="1722" y="208587"/>
                      <a:pt x="5335" y="212364"/>
                    </a:cubicBezTo>
                    <a:cubicBezTo>
                      <a:pt x="8947" y="216043"/>
                      <a:pt x="13972" y="218013"/>
                      <a:pt x="19129" y="217784"/>
                    </a:cubicBezTo>
                    <a:cubicBezTo>
                      <a:pt x="24384" y="217948"/>
                      <a:pt x="29474" y="215879"/>
                      <a:pt x="33153" y="212069"/>
                    </a:cubicBezTo>
                    <a:cubicBezTo>
                      <a:pt x="36732" y="208390"/>
                      <a:pt x="38670" y="203431"/>
                      <a:pt x="38572" y="198275"/>
                    </a:cubicBezTo>
                    <a:lnTo>
                      <a:pt x="38572" y="88151"/>
                    </a:lnTo>
                    <a:cubicBezTo>
                      <a:pt x="38506" y="78889"/>
                      <a:pt x="41134" y="69792"/>
                      <a:pt x="46093" y="61942"/>
                    </a:cubicBezTo>
                    <a:cubicBezTo>
                      <a:pt x="51216" y="53863"/>
                      <a:pt x="58376" y="47294"/>
                      <a:pt x="66817" y="42860"/>
                    </a:cubicBezTo>
                    <a:cubicBezTo>
                      <a:pt x="75882" y="38065"/>
                      <a:pt x="85997" y="35602"/>
                      <a:pt x="96244" y="35733"/>
                    </a:cubicBezTo>
                    <a:cubicBezTo>
                      <a:pt x="109776" y="34485"/>
                      <a:pt x="123045" y="39773"/>
                      <a:pt x="132044" y="49955"/>
                    </a:cubicBezTo>
                    <a:cubicBezTo>
                      <a:pt x="139860" y="61088"/>
                      <a:pt x="143736" y="74521"/>
                      <a:pt x="143046" y="88118"/>
                    </a:cubicBezTo>
                    <a:lnTo>
                      <a:pt x="143046" y="198242"/>
                    </a:lnTo>
                    <a:cubicBezTo>
                      <a:pt x="142915" y="203365"/>
                      <a:pt x="144885" y="208358"/>
                      <a:pt x="148465" y="212036"/>
                    </a:cubicBezTo>
                    <a:cubicBezTo>
                      <a:pt x="151980" y="215780"/>
                      <a:pt x="156939" y="217849"/>
                      <a:pt x="162095" y="217751"/>
                    </a:cubicBezTo>
                    <a:cubicBezTo>
                      <a:pt x="172638" y="217981"/>
                      <a:pt x="181374" y="209606"/>
                      <a:pt x="181604" y="199030"/>
                    </a:cubicBezTo>
                    <a:cubicBezTo>
                      <a:pt x="181604" y="198767"/>
                      <a:pt x="181604" y="198505"/>
                      <a:pt x="181604" y="198242"/>
                    </a:cubicBezTo>
                    <a:lnTo>
                      <a:pt x="181604" y="87724"/>
                    </a:lnTo>
                    <a:cubicBezTo>
                      <a:pt x="181604" y="29231"/>
                      <a:pt x="157234" y="-33"/>
                      <a:pt x="108495" y="0"/>
                    </a:cubicBezTo>
                    <a:lnTo>
                      <a:pt x="108429" y="66"/>
                    </a:ln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93043F9F-B4C6-2D60-C2A5-2F5B89A643F8}"/>
                  </a:ext>
                </a:extLst>
              </p:cNvPr>
              <p:cNvSpPr/>
              <p:nvPr/>
            </p:nvSpPr>
            <p:spPr>
              <a:xfrm>
                <a:off x="14040959" y="7429826"/>
                <a:ext cx="181537" cy="217764"/>
              </a:xfrm>
              <a:custGeom>
                <a:avLst/>
                <a:gdLst>
                  <a:gd name="csX0" fmla="*/ 108495 w 181537"/>
                  <a:gd name="csY0" fmla="*/ 66 h 217764"/>
                  <a:gd name="csX1" fmla="*/ 68065 w 181537"/>
                  <a:gd name="csY1" fmla="*/ 11232 h 217764"/>
                  <a:gd name="csX2" fmla="*/ 38605 w 181537"/>
                  <a:gd name="csY2" fmla="*/ 38624 h 217764"/>
                  <a:gd name="csX3" fmla="*/ 38605 w 181537"/>
                  <a:gd name="csY3" fmla="*/ 24435 h 217764"/>
                  <a:gd name="csX4" fmla="*/ 33185 w 181537"/>
                  <a:gd name="csY4" fmla="*/ 10641 h 217764"/>
                  <a:gd name="csX5" fmla="*/ 19161 w 181537"/>
                  <a:gd name="csY5" fmla="*/ 4927 h 217764"/>
                  <a:gd name="csX6" fmla="*/ 5531 w 181537"/>
                  <a:gd name="csY6" fmla="*/ 10641 h 217764"/>
                  <a:gd name="csX7" fmla="*/ 14 w 181537"/>
                  <a:gd name="csY7" fmla="*/ 24435 h 217764"/>
                  <a:gd name="csX8" fmla="*/ 14 w 181537"/>
                  <a:gd name="csY8" fmla="*/ 198307 h 217764"/>
                  <a:gd name="csX9" fmla="*/ 5301 w 181537"/>
                  <a:gd name="csY9" fmla="*/ 212332 h 217764"/>
                  <a:gd name="csX10" fmla="*/ 19095 w 181537"/>
                  <a:gd name="csY10" fmla="*/ 217751 h 217764"/>
                  <a:gd name="csX11" fmla="*/ 33120 w 181537"/>
                  <a:gd name="csY11" fmla="*/ 212036 h 217764"/>
                  <a:gd name="csX12" fmla="*/ 38539 w 181537"/>
                  <a:gd name="csY12" fmla="*/ 198242 h 217764"/>
                  <a:gd name="csX13" fmla="*/ 38539 w 181537"/>
                  <a:gd name="csY13" fmla="*/ 88118 h 217764"/>
                  <a:gd name="csX14" fmla="*/ 46092 w 181537"/>
                  <a:gd name="csY14" fmla="*/ 61910 h 217764"/>
                  <a:gd name="csX15" fmla="*/ 66784 w 181537"/>
                  <a:gd name="csY15" fmla="*/ 42828 h 217764"/>
                  <a:gd name="csX16" fmla="*/ 96211 w 181537"/>
                  <a:gd name="csY16" fmla="*/ 35701 h 217764"/>
                  <a:gd name="csX17" fmla="*/ 132011 w 181537"/>
                  <a:gd name="csY17" fmla="*/ 49922 h 217764"/>
                  <a:gd name="csX18" fmla="*/ 142980 w 181537"/>
                  <a:gd name="csY18" fmla="*/ 88086 h 217764"/>
                  <a:gd name="csX19" fmla="*/ 142980 w 181537"/>
                  <a:gd name="csY19" fmla="*/ 198209 h 217764"/>
                  <a:gd name="csX20" fmla="*/ 148399 w 181537"/>
                  <a:gd name="csY20" fmla="*/ 212003 h 217764"/>
                  <a:gd name="csX21" fmla="*/ 162029 w 181537"/>
                  <a:gd name="csY21" fmla="*/ 217718 h 217764"/>
                  <a:gd name="csX22" fmla="*/ 181538 w 181537"/>
                  <a:gd name="csY22" fmla="*/ 198997 h 217764"/>
                  <a:gd name="csX23" fmla="*/ 181538 w 181537"/>
                  <a:gd name="csY23" fmla="*/ 198242 h 217764"/>
                  <a:gd name="csX24" fmla="*/ 181538 w 181537"/>
                  <a:gd name="csY24" fmla="*/ 87724 h 217764"/>
                  <a:gd name="csX25" fmla="*/ 108429 w 181537"/>
                  <a:gd name="csY25" fmla="*/ 0 h 217764"/>
                  <a:gd name="csX26" fmla="*/ 108495 w 181537"/>
                  <a:gd name="csY26" fmla="*/ 66 h 21776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</a:cxnLst>
                <a:rect l="l" t="t" r="r" b="b"/>
                <a:pathLst>
                  <a:path w="181537" h="217764">
                    <a:moveTo>
                      <a:pt x="108495" y="66"/>
                    </a:moveTo>
                    <a:cubicBezTo>
                      <a:pt x="94241" y="66"/>
                      <a:pt x="80282" y="3908"/>
                      <a:pt x="68065" y="11232"/>
                    </a:cubicBezTo>
                    <a:cubicBezTo>
                      <a:pt x="56241" y="17932"/>
                      <a:pt x="46158" y="27326"/>
                      <a:pt x="38605" y="38624"/>
                    </a:cubicBezTo>
                    <a:lnTo>
                      <a:pt x="38605" y="24435"/>
                    </a:lnTo>
                    <a:cubicBezTo>
                      <a:pt x="38736" y="19279"/>
                      <a:pt x="36798" y="14320"/>
                      <a:pt x="33185" y="10641"/>
                    </a:cubicBezTo>
                    <a:cubicBezTo>
                      <a:pt x="29540" y="6831"/>
                      <a:pt x="24449" y="4762"/>
                      <a:pt x="19161" y="4927"/>
                    </a:cubicBezTo>
                    <a:cubicBezTo>
                      <a:pt x="14005" y="4762"/>
                      <a:pt x="9046" y="6831"/>
                      <a:pt x="5531" y="10641"/>
                    </a:cubicBezTo>
                    <a:cubicBezTo>
                      <a:pt x="1918" y="14320"/>
                      <a:pt x="-85" y="19279"/>
                      <a:pt x="14" y="24435"/>
                    </a:cubicBezTo>
                    <a:lnTo>
                      <a:pt x="14" y="198307"/>
                    </a:lnTo>
                    <a:cubicBezTo>
                      <a:pt x="-184" y="203497"/>
                      <a:pt x="1754" y="208555"/>
                      <a:pt x="5301" y="212332"/>
                    </a:cubicBezTo>
                    <a:cubicBezTo>
                      <a:pt x="8947" y="216010"/>
                      <a:pt x="13939" y="217948"/>
                      <a:pt x="19095" y="217751"/>
                    </a:cubicBezTo>
                    <a:cubicBezTo>
                      <a:pt x="24350" y="217915"/>
                      <a:pt x="29441" y="215846"/>
                      <a:pt x="33120" y="212036"/>
                    </a:cubicBezTo>
                    <a:cubicBezTo>
                      <a:pt x="36699" y="208358"/>
                      <a:pt x="38670" y="203398"/>
                      <a:pt x="38539" y="198242"/>
                    </a:cubicBezTo>
                    <a:lnTo>
                      <a:pt x="38539" y="88118"/>
                    </a:lnTo>
                    <a:cubicBezTo>
                      <a:pt x="38473" y="78824"/>
                      <a:pt x="41100" y="69726"/>
                      <a:pt x="46092" y="61910"/>
                    </a:cubicBezTo>
                    <a:cubicBezTo>
                      <a:pt x="51183" y="53830"/>
                      <a:pt x="58343" y="47261"/>
                      <a:pt x="66784" y="42828"/>
                    </a:cubicBezTo>
                    <a:cubicBezTo>
                      <a:pt x="75849" y="38033"/>
                      <a:pt x="85964" y="35569"/>
                      <a:pt x="96211" y="35701"/>
                    </a:cubicBezTo>
                    <a:cubicBezTo>
                      <a:pt x="109743" y="34453"/>
                      <a:pt x="123044" y="39740"/>
                      <a:pt x="132011" y="49922"/>
                    </a:cubicBezTo>
                    <a:cubicBezTo>
                      <a:pt x="139827" y="61056"/>
                      <a:pt x="143703" y="74488"/>
                      <a:pt x="142980" y="88086"/>
                    </a:cubicBezTo>
                    <a:lnTo>
                      <a:pt x="142980" y="198209"/>
                    </a:lnTo>
                    <a:cubicBezTo>
                      <a:pt x="142882" y="203333"/>
                      <a:pt x="144819" y="208292"/>
                      <a:pt x="148399" y="212003"/>
                    </a:cubicBezTo>
                    <a:cubicBezTo>
                      <a:pt x="151914" y="215747"/>
                      <a:pt x="156873" y="217816"/>
                      <a:pt x="162029" y="217718"/>
                    </a:cubicBezTo>
                    <a:cubicBezTo>
                      <a:pt x="172572" y="217948"/>
                      <a:pt x="181308" y="209540"/>
                      <a:pt x="181538" y="198997"/>
                    </a:cubicBezTo>
                    <a:cubicBezTo>
                      <a:pt x="181538" y="198734"/>
                      <a:pt x="181538" y="198472"/>
                      <a:pt x="181538" y="198242"/>
                    </a:cubicBezTo>
                    <a:lnTo>
                      <a:pt x="181538" y="87724"/>
                    </a:lnTo>
                    <a:cubicBezTo>
                      <a:pt x="181538" y="29231"/>
                      <a:pt x="157169" y="-33"/>
                      <a:pt x="108429" y="0"/>
                    </a:cubicBezTo>
                    <a:lnTo>
                      <a:pt x="108495" y="66"/>
                    </a:ln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720610C-4C80-E7AD-0BCE-C20465450839}"/>
                  </a:ext>
                </a:extLst>
              </p:cNvPr>
              <p:cNvSpPr/>
              <p:nvPr/>
            </p:nvSpPr>
            <p:spPr>
              <a:xfrm>
                <a:off x="14276940" y="7429936"/>
                <a:ext cx="199829" cy="221906"/>
              </a:xfrm>
              <a:custGeom>
                <a:avLst/>
                <a:gdLst>
                  <a:gd name="csX0" fmla="*/ 149120 w 199829"/>
                  <a:gd name="csY0" fmla="*/ 13389 h 221906"/>
                  <a:gd name="csX1" fmla="*/ 51017 w 199829"/>
                  <a:gd name="csY1" fmla="*/ 13783 h 221906"/>
                  <a:gd name="csX2" fmla="*/ 14069 w 199829"/>
                  <a:gd name="csY2" fmla="*/ 53359 h 221906"/>
                  <a:gd name="csX3" fmla="*/ 45 w 199829"/>
                  <a:gd name="csY3" fmla="*/ 113298 h 221906"/>
                  <a:gd name="csX4" fmla="*/ 13674 w 199829"/>
                  <a:gd name="csY4" fmla="*/ 169361 h 221906"/>
                  <a:gd name="csX5" fmla="*/ 52233 w 199829"/>
                  <a:gd name="csY5" fmla="*/ 207952 h 221906"/>
                  <a:gd name="csX6" fmla="*/ 110102 w 199829"/>
                  <a:gd name="csY6" fmla="*/ 221746 h 221906"/>
                  <a:gd name="csX7" fmla="*/ 149908 w 199829"/>
                  <a:gd name="csY7" fmla="*/ 213634 h 221906"/>
                  <a:gd name="csX8" fmla="*/ 181208 w 199829"/>
                  <a:gd name="csY8" fmla="*/ 193731 h 221906"/>
                  <a:gd name="csX9" fmla="*/ 189320 w 199829"/>
                  <a:gd name="csY9" fmla="*/ 178294 h 221906"/>
                  <a:gd name="csX10" fmla="*/ 184656 w 199829"/>
                  <a:gd name="csY10" fmla="*/ 166898 h 221906"/>
                  <a:gd name="csX11" fmla="*/ 173095 w 199829"/>
                  <a:gd name="csY11" fmla="*/ 162004 h 221906"/>
                  <a:gd name="csX12" fmla="*/ 161272 w 199829"/>
                  <a:gd name="csY12" fmla="*/ 165650 h 221906"/>
                  <a:gd name="csX13" fmla="*/ 139759 w 199829"/>
                  <a:gd name="csY13" fmla="*/ 180298 h 221906"/>
                  <a:gd name="csX14" fmla="*/ 108099 w 199829"/>
                  <a:gd name="csY14" fmla="*/ 186013 h 221906"/>
                  <a:gd name="csX15" fmla="*/ 59951 w 199829"/>
                  <a:gd name="csY15" fmla="*/ 168113 h 221906"/>
                  <a:gd name="csX16" fmla="*/ 37387 w 199829"/>
                  <a:gd name="csY16" fmla="*/ 120589 h 221906"/>
                  <a:gd name="csX17" fmla="*/ 180387 w 199829"/>
                  <a:gd name="csY17" fmla="*/ 120589 h 221906"/>
                  <a:gd name="csX18" fmla="*/ 193721 w 199829"/>
                  <a:gd name="csY18" fmla="*/ 115498 h 221906"/>
                  <a:gd name="csX19" fmla="*/ 199830 w 199829"/>
                  <a:gd name="csY19" fmla="*/ 103083 h 221906"/>
                  <a:gd name="csX20" fmla="*/ 185609 w 199829"/>
                  <a:gd name="csY20" fmla="*/ 50271 h 221906"/>
                  <a:gd name="csX21" fmla="*/ 149054 w 199829"/>
                  <a:gd name="csY21" fmla="*/ 13290 h 221906"/>
                  <a:gd name="csX22" fmla="*/ 149054 w 199829"/>
                  <a:gd name="csY22" fmla="*/ 13356 h 221906"/>
                  <a:gd name="csX23" fmla="*/ 158874 w 199829"/>
                  <a:gd name="csY23" fmla="*/ 88140 h 221906"/>
                  <a:gd name="csX24" fmla="*/ 39029 w 199829"/>
                  <a:gd name="csY24" fmla="*/ 88140 h 221906"/>
                  <a:gd name="csX25" fmla="*/ 100348 w 199829"/>
                  <a:gd name="csY25" fmla="*/ 35755 h 221906"/>
                  <a:gd name="csX26" fmla="*/ 139563 w 199829"/>
                  <a:gd name="csY26" fmla="*/ 49549 h 221906"/>
                  <a:gd name="csX27" fmla="*/ 158874 w 199829"/>
                  <a:gd name="csY27" fmla="*/ 84888 h 221906"/>
                  <a:gd name="csX28" fmla="*/ 158874 w 199829"/>
                  <a:gd name="csY28" fmla="*/ 88140 h 221906"/>
                  <a:gd name="csX29" fmla="*/ 158874 w 199829"/>
                  <a:gd name="csY29" fmla="*/ 88140 h 2219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</a:cxnLst>
                <a:rect l="l" t="t" r="r" b="b"/>
                <a:pathLst>
                  <a:path w="199829" h="221906">
                    <a:moveTo>
                      <a:pt x="149120" y="13389"/>
                    </a:moveTo>
                    <a:cubicBezTo>
                      <a:pt x="118871" y="-4610"/>
                      <a:pt x="81134" y="-4445"/>
                      <a:pt x="51017" y="13783"/>
                    </a:cubicBezTo>
                    <a:cubicBezTo>
                      <a:pt x="35351" y="23406"/>
                      <a:pt x="22575" y="37069"/>
                      <a:pt x="14069" y="53359"/>
                    </a:cubicBezTo>
                    <a:cubicBezTo>
                      <a:pt x="4413" y="71850"/>
                      <a:pt x="-382" y="92442"/>
                      <a:pt x="45" y="113298"/>
                    </a:cubicBezTo>
                    <a:cubicBezTo>
                      <a:pt x="-514" y="132872"/>
                      <a:pt x="4183" y="152217"/>
                      <a:pt x="13674" y="169361"/>
                    </a:cubicBezTo>
                    <a:cubicBezTo>
                      <a:pt x="22542" y="185684"/>
                      <a:pt x="35942" y="199084"/>
                      <a:pt x="52233" y="207952"/>
                    </a:cubicBezTo>
                    <a:cubicBezTo>
                      <a:pt x="70033" y="217444"/>
                      <a:pt x="89937" y="222173"/>
                      <a:pt x="110102" y="221746"/>
                    </a:cubicBezTo>
                    <a:cubicBezTo>
                      <a:pt x="123863" y="222633"/>
                      <a:pt x="137625" y="219841"/>
                      <a:pt x="149908" y="213634"/>
                    </a:cubicBezTo>
                    <a:cubicBezTo>
                      <a:pt x="161535" y="209101"/>
                      <a:pt x="172143" y="202336"/>
                      <a:pt x="181208" y="193731"/>
                    </a:cubicBezTo>
                    <a:cubicBezTo>
                      <a:pt x="186134" y="190085"/>
                      <a:pt x="189123" y="184403"/>
                      <a:pt x="189320" y="178294"/>
                    </a:cubicBezTo>
                    <a:cubicBezTo>
                      <a:pt x="189616" y="173992"/>
                      <a:pt x="187908" y="169755"/>
                      <a:pt x="184656" y="166898"/>
                    </a:cubicBezTo>
                    <a:cubicBezTo>
                      <a:pt x="181667" y="163712"/>
                      <a:pt x="177464" y="161939"/>
                      <a:pt x="173095" y="162004"/>
                    </a:cubicBezTo>
                    <a:cubicBezTo>
                      <a:pt x="168891" y="162004"/>
                      <a:pt x="164753" y="163285"/>
                      <a:pt x="161272" y="165650"/>
                    </a:cubicBezTo>
                    <a:cubicBezTo>
                      <a:pt x="154966" y="171693"/>
                      <a:pt x="147675" y="176652"/>
                      <a:pt x="139759" y="180298"/>
                    </a:cubicBezTo>
                    <a:cubicBezTo>
                      <a:pt x="129742" y="184436"/>
                      <a:pt x="118937" y="186407"/>
                      <a:pt x="108099" y="186013"/>
                    </a:cubicBezTo>
                    <a:cubicBezTo>
                      <a:pt x="90331" y="186472"/>
                      <a:pt x="73088" y="180068"/>
                      <a:pt x="59951" y="168113"/>
                    </a:cubicBezTo>
                    <a:cubicBezTo>
                      <a:pt x="46616" y="155764"/>
                      <a:pt x="38537" y="138751"/>
                      <a:pt x="37387" y="120589"/>
                    </a:cubicBezTo>
                    <a:lnTo>
                      <a:pt x="180387" y="120589"/>
                    </a:lnTo>
                    <a:cubicBezTo>
                      <a:pt x="185313" y="120655"/>
                      <a:pt x="190108" y="118848"/>
                      <a:pt x="193721" y="115498"/>
                    </a:cubicBezTo>
                    <a:cubicBezTo>
                      <a:pt x="197399" y="112378"/>
                      <a:pt x="199600" y="107879"/>
                      <a:pt x="199830" y="103083"/>
                    </a:cubicBezTo>
                    <a:cubicBezTo>
                      <a:pt x="199830" y="84527"/>
                      <a:pt x="194903" y="66332"/>
                      <a:pt x="185609" y="50271"/>
                    </a:cubicBezTo>
                    <a:cubicBezTo>
                      <a:pt x="176807" y="34999"/>
                      <a:pt x="164228" y="22256"/>
                      <a:pt x="149054" y="13290"/>
                    </a:cubicBezTo>
                    <a:lnTo>
                      <a:pt x="149054" y="13356"/>
                    </a:lnTo>
                    <a:close/>
                    <a:moveTo>
                      <a:pt x="158874" y="88140"/>
                    </a:moveTo>
                    <a:lnTo>
                      <a:pt x="39029" y="88140"/>
                    </a:lnTo>
                    <a:cubicBezTo>
                      <a:pt x="42544" y="57267"/>
                      <a:pt x="69311" y="34375"/>
                      <a:pt x="100348" y="35755"/>
                    </a:cubicBezTo>
                    <a:cubicBezTo>
                      <a:pt x="114635" y="35558"/>
                      <a:pt x="128527" y="40451"/>
                      <a:pt x="139563" y="49549"/>
                    </a:cubicBezTo>
                    <a:cubicBezTo>
                      <a:pt x="150696" y="58088"/>
                      <a:pt x="157692" y="70897"/>
                      <a:pt x="158874" y="84888"/>
                    </a:cubicBezTo>
                    <a:lnTo>
                      <a:pt x="158874" y="88140"/>
                    </a:lnTo>
                    <a:lnTo>
                      <a:pt x="158874" y="88140"/>
                    </a:ln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DC4FBC3-8F91-90EC-921F-D4AA2864E13C}"/>
                  </a:ext>
                </a:extLst>
              </p:cNvPr>
              <p:cNvSpPr/>
              <p:nvPr/>
            </p:nvSpPr>
            <p:spPr>
              <a:xfrm>
                <a:off x="14518336" y="7430089"/>
                <a:ext cx="182057" cy="221999"/>
              </a:xfrm>
              <a:custGeom>
                <a:avLst/>
                <a:gdLst>
                  <a:gd name="csX0" fmla="*/ 164492 w 182057"/>
                  <a:gd name="csY0" fmla="*/ 167631 h 221999"/>
                  <a:gd name="csX1" fmla="*/ 156971 w 182057"/>
                  <a:gd name="csY1" fmla="*/ 169273 h 221999"/>
                  <a:gd name="csX2" fmla="*/ 149877 w 182057"/>
                  <a:gd name="csY2" fmla="*/ 174167 h 221999"/>
                  <a:gd name="csX3" fmla="*/ 142191 w 182057"/>
                  <a:gd name="csY3" fmla="*/ 179455 h 221999"/>
                  <a:gd name="csX4" fmla="*/ 108068 w 182057"/>
                  <a:gd name="csY4" fmla="*/ 185958 h 221999"/>
                  <a:gd name="csX5" fmla="*/ 47340 w 182057"/>
                  <a:gd name="csY5" fmla="*/ 149403 h 221999"/>
                  <a:gd name="csX6" fmla="*/ 38637 w 182057"/>
                  <a:gd name="csY6" fmla="*/ 110845 h 221999"/>
                  <a:gd name="csX7" fmla="*/ 47570 w 182057"/>
                  <a:gd name="csY7" fmla="*/ 72451 h 221999"/>
                  <a:gd name="csX8" fmla="*/ 72728 w 182057"/>
                  <a:gd name="csY8" fmla="*/ 45454 h 221999"/>
                  <a:gd name="csX9" fmla="*/ 110104 w 182057"/>
                  <a:gd name="csY9" fmla="*/ 35700 h 221999"/>
                  <a:gd name="csX10" fmla="*/ 126361 w 182057"/>
                  <a:gd name="csY10" fmla="*/ 37342 h 221999"/>
                  <a:gd name="csX11" fmla="*/ 140188 w 182057"/>
                  <a:gd name="csY11" fmla="*/ 41415 h 221999"/>
                  <a:gd name="csX12" fmla="*/ 147874 w 182057"/>
                  <a:gd name="csY12" fmla="*/ 47096 h 221999"/>
                  <a:gd name="csX13" fmla="*/ 156216 w 182057"/>
                  <a:gd name="csY13" fmla="*/ 52384 h 221999"/>
                  <a:gd name="csX14" fmla="*/ 164558 w 182057"/>
                  <a:gd name="csY14" fmla="*/ 54026 h 221999"/>
                  <a:gd name="csX15" fmla="*/ 175922 w 182057"/>
                  <a:gd name="csY15" fmla="*/ 48607 h 221999"/>
                  <a:gd name="csX16" fmla="*/ 180355 w 182057"/>
                  <a:gd name="csY16" fmla="*/ 36193 h 221999"/>
                  <a:gd name="csX17" fmla="*/ 159073 w 182057"/>
                  <a:gd name="csY17" fmla="*/ 10214 h 221999"/>
                  <a:gd name="csX18" fmla="*/ 105637 w 182057"/>
                  <a:gd name="csY18" fmla="*/ 65 h 221999"/>
                  <a:gd name="csX19" fmla="*/ 50789 w 182057"/>
                  <a:gd name="csY19" fmla="*/ 14483 h 221999"/>
                  <a:gd name="csX20" fmla="*/ 13446 w 182057"/>
                  <a:gd name="csY20" fmla="*/ 54289 h 221999"/>
                  <a:gd name="csX21" fmla="*/ 13 w 182057"/>
                  <a:gd name="csY21" fmla="*/ 110977 h 221999"/>
                  <a:gd name="csX22" fmla="*/ 12855 w 182057"/>
                  <a:gd name="csY22" fmla="*/ 167664 h 221999"/>
                  <a:gd name="csX23" fmla="*/ 49212 w 182057"/>
                  <a:gd name="csY23" fmla="*/ 207470 h 221999"/>
                  <a:gd name="csX24" fmla="*/ 103666 w 182057"/>
                  <a:gd name="csY24" fmla="*/ 221888 h 221999"/>
                  <a:gd name="csX25" fmla="*/ 142422 w 182057"/>
                  <a:gd name="csY25" fmla="*/ 216600 h 221999"/>
                  <a:gd name="csX26" fmla="*/ 171258 w 182057"/>
                  <a:gd name="csY26" fmla="*/ 203003 h 221999"/>
                  <a:gd name="csX27" fmla="*/ 182030 w 182057"/>
                  <a:gd name="csY27" fmla="*/ 186155 h 221999"/>
                  <a:gd name="csX28" fmla="*/ 177334 w 182057"/>
                  <a:gd name="csY28" fmla="*/ 172952 h 221999"/>
                  <a:gd name="csX29" fmla="*/ 164525 w 182057"/>
                  <a:gd name="csY29" fmla="*/ 167861 h 221999"/>
                  <a:gd name="csX30" fmla="*/ 164525 w 182057"/>
                  <a:gd name="csY30" fmla="*/ 167631 h 22199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</a:cxnLst>
                <a:rect l="l" t="t" r="r" b="b"/>
                <a:pathLst>
                  <a:path w="182057" h="221999">
                    <a:moveTo>
                      <a:pt x="164492" y="167631"/>
                    </a:moveTo>
                    <a:cubicBezTo>
                      <a:pt x="161897" y="167533"/>
                      <a:pt x="159303" y="168091"/>
                      <a:pt x="156971" y="169273"/>
                    </a:cubicBezTo>
                    <a:cubicBezTo>
                      <a:pt x="154475" y="170686"/>
                      <a:pt x="152077" y="172328"/>
                      <a:pt x="149877" y="174167"/>
                    </a:cubicBezTo>
                    <a:cubicBezTo>
                      <a:pt x="147414" y="176072"/>
                      <a:pt x="144852" y="177813"/>
                      <a:pt x="142191" y="179455"/>
                    </a:cubicBezTo>
                    <a:cubicBezTo>
                      <a:pt x="131452" y="184184"/>
                      <a:pt x="119793" y="186418"/>
                      <a:pt x="108068" y="185958"/>
                    </a:cubicBezTo>
                    <a:cubicBezTo>
                      <a:pt x="82450" y="186582"/>
                      <a:pt x="58803" y="172328"/>
                      <a:pt x="47340" y="149403"/>
                    </a:cubicBezTo>
                    <a:cubicBezTo>
                      <a:pt x="41396" y="137415"/>
                      <a:pt x="38407" y="124212"/>
                      <a:pt x="38637" y="110845"/>
                    </a:cubicBezTo>
                    <a:cubicBezTo>
                      <a:pt x="38440" y="97511"/>
                      <a:pt x="41494" y="84341"/>
                      <a:pt x="47570" y="72451"/>
                    </a:cubicBezTo>
                    <a:cubicBezTo>
                      <a:pt x="53252" y="61252"/>
                      <a:pt x="61956" y="51892"/>
                      <a:pt x="72728" y="45454"/>
                    </a:cubicBezTo>
                    <a:cubicBezTo>
                      <a:pt x="84059" y="38820"/>
                      <a:pt x="96967" y="35437"/>
                      <a:pt x="110104" y="35700"/>
                    </a:cubicBezTo>
                    <a:cubicBezTo>
                      <a:pt x="115588" y="35142"/>
                      <a:pt x="121106" y="35700"/>
                      <a:pt x="126361" y="37342"/>
                    </a:cubicBezTo>
                    <a:cubicBezTo>
                      <a:pt x="131123" y="38065"/>
                      <a:pt x="135787" y="39444"/>
                      <a:pt x="140188" y="41415"/>
                    </a:cubicBezTo>
                    <a:cubicBezTo>
                      <a:pt x="142947" y="43024"/>
                      <a:pt x="145542" y="44929"/>
                      <a:pt x="147874" y="47096"/>
                    </a:cubicBezTo>
                    <a:cubicBezTo>
                      <a:pt x="151388" y="49560"/>
                      <a:pt x="154179" y="51268"/>
                      <a:pt x="156216" y="52384"/>
                    </a:cubicBezTo>
                    <a:cubicBezTo>
                      <a:pt x="158810" y="53599"/>
                      <a:pt x="161668" y="54158"/>
                      <a:pt x="164558" y="54026"/>
                    </a:cubicBezTo>
                    <a:cubicBezTo>
                      <a:pt x="168926" y="53895"/>
                      <a:pt x="173064" y="51924"/>
                      <a:pt x="175922" y="48607"/>
                    </a:cubicBezTo>
                    <a:cubicBezTo>
                      <a:pt x="178845" y="45126"/>
                      <a:pt x="180421" y="40725"/>
                      <a:pt x="180355" y="36193"/>
                    </a:cubicBezTo>
                    <a:cubicBezTo>
                      <a:pt x="180355" y="25650"/>
                      <a:pt x="173261" y="16979"/>
                      <a:pt x="159073" y="10214"/>
                    </a:cubicBezTo>
                    <a:cubicBezTo>
                      <a:pt x="142224" y="2922"/>
                      <a:pt x="123964" y="-526"/>
                      <a:pt x="105637" y="65"/>
                    </a:cubicBezTo>
                    <a:cubicBezTo>
                      <a:pt x="86358" y="-395"/>
                      <a:pt x="67342" y="4597"/>
                      <a:pt x="50789" y="14483"/>
                    </a:cubicBezTo>
                    <a:cubicBezTo>
                      <a:pt x="34893" y="24041"/>
                      <a:pt x="21952" y="37835"/>
                      <a:pt x="13446" y="54289"/>
                    </a:cubicBezTo>
                    <a:cubicBezTo>
                      <a:pt x="4348" y="71795"/>
                      <a:pt x="-283" y="91271"/>
                      <a:pt x="13" y="110977"/>
                    </a:cubicBezTo>
                    <a:cubicBezTo>
                      <a:pt x="-250" y="130617"/>
                      <a:pt x="4152" y="150060"/>
                      <a:pt x="12855" y="167664"/>
                    </a:cubicBezTo>
                    <a:cubicBezTo>
                      <a:pt x="20934" y="184118"/>
                      <a:pt x="33546" y="197913"/>
                      <a:pt x="49212" y="207470"/>
                    </a:cubicBezTo>
                    <a:cubicBezTo>
                      <a:pt x="65634" y="217290"/>
                      <a:pt x="84519" y="222282"/>
                      <a:pt x="103666" y="221888"/>
                    </a:cubicBezTo>
                    <a:cubicBezTo>
                      <a:pt x="116804" y="222479"/>
                      <a:pt x="129941" y="220706"/>
                      <a:pt x="142422" y="216600"/>
                    </a:cubicBezTo>
                    <a:cubicBezTo>
                      <a:pt x="152800" y="213907"/>
                      <a:pt x="162587" y="209276"/>
                      <a:pt x="171258" y="203003"/>
                    </a:cubicBezTo>
                    <a:cubicBezTo>
                      <a:pt x="177268" y="199358"/>
                      <a:pt x="181242" y="193118"/>
                      <a:pt x="182030" y="186155"/>
                    </a:cubicBezTo>
                    <a:cubicBezTo>
                      <a:pt x="182293" y="181294"/>
                      <a:pt x="180618" y="176532"/>
                      <a:pt x="177334" y="172952"/>
                    </a:cubicBezTo>
                    <a:cubicBezTo>
                      <a:pt x="174017" y="169470"/>
                      <a:pt x="169353" y="167631"/>
                      <a:pt x="164525" y="167861"/>
                    </a:cubicBezTo>
                    <a:lnTo>
                      <a:pt x="164525" y="167631"/>
                    </a:ln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D8006321-F026-9F6F-6F18-8609A25961DA}"/>
                  </a:ext>
                </a:extLst>
              </p:cNvPr>
              <p:cNvSpPr/>
              <p:nvPr/>
            </p:nvSpPr>
            <p:spPr>
              <a:xfrm>
                <a:off x="14727452" y="7383612"/>
                <a:ext cx="131594" cy="264207"/>
              </a:xfrm>
              <a:custGeom>
                <a:avLst/>
                <a:gdLst>
                  <a:gd name="csX0" fmla="*/ 113746 w 131594"/>
                  <a:gd name="csY0" fmla="*/ 89009 h 264207"/>
                  <a:gd name="csX1" fmla="*/ 126489 w 131594"/>
                  <a:gd name="csY1" fmla="*/ 84115 h 264207"/>
                  <a:gd name="csX2" fmla="*/ 131580 w 131594"/>
                  <a:gd name="csY2" fmla="*/ 71536 h 264207"/>
                  <a:gd name="csX3" fmla="*/ 114666 w 131594"/>
                  <a:gd name="csY3" fmla="*/ 53636 h 264207"/>
                  <a:gd name="csX4" fmla="*/ 113713 w 131594"/>
                  <a:gd name="csY4" fmla="*/ 53636 h 264207"/>
                  <a:gd name="csX5" fmla="*/ 79951 w 131594"/>
                  <a:gd name="csY5" fmla="*/ 53636 h 264207"/>
                  <a:gd name="csX6" fmla="*/ 79951 w 131594"/>
                  <a:gd name="csY6" fmla="*/ 19512 h 264207"/>
                  <a:gd name="csX7" fmla="*/ 74532 w 131594"/>
                  <a:gd name="csY7" fmla="*/ 5718 h 264207"/>
                  <a:gd name="csX8" fmla="*/ 60902 w 131594"/>
                  <a:gd name="csY8" fmla="*/ 3 h 264207"/>
                  <a:gd name="csX9" fmla="*/ 46877 w 131594"/>
                  <a:gd name="csY9" fmla="*/ 5718 h 264207"/>
                  <a:gd name="csX10" fmla="*/ 41458 w 131594"/>
                  <a:gd name="csY10" fmla="*/ 19512 h 264207"/>
                  <a:gd name="csX11" fmla="*/ 41458 w 131594"/>
                  <a:gd name="csY11" fmla="*/ 53636 h 264207"/>
                  <a:gd name="csX12" fmla="*/ 17877 w 131594"/>
                  <a:gd name="csY12" fmla="*/ 53636 h 264207"/>
                  <a:gd name="csX13" fmla="*/ 5101 w 131594"/>
                  <a:gd name="csY13" fmla="*/ 58530 h 264207"/>
                  <a:gd name="csX14" fmla="*/ 10 w 131594"/>
                  <a:gd name="csY14" fmla="*/ 71109 h 264207"/>
                  <a:gd name="csX15" fmla="*/ 16924 w 131594"/>
                  <a:gd name="csY15" fmla="*/ 89009 h 264207"/>
                  <a:gd name="csX16" fmla="*/ 17910 w 131594"/>
                  <a:gd name="csY16" fmla="*/ 89009 h 264207"/>
                  <a:gd name="csX17" fmla="*/ 41491 w 131594"/>
                  <a:gd name="csY17" fmla="*/ 89009 h 264207"/>
                  <a:gd name="csX18" fmla="*/ 41491 w 131594"/>
                  <a:gd name="csY18" fmla="*/ 211711 h 264207"/>
                  <a:gd name="csX19" fmla="*/ 50228 w 131594"/>
                  <a:gd name="csY19" fmla="*/ 246919 h 264207"/>
                  <a:gd name="csX20" fmla="*/ 70164 w 131594"/>
                  <a:gd name="csY20" fmla="*/ 261337 h 264207"/>
                  <a:gd name="csX21" fmla="*/ 94697 w 131594"/>
                  <a:gd name="csY21" fmla="*/ 264194 h 264207"/>
                  <a:gd name="csX22" fmla="*/ 116669 w 131594"/>
                  <a:gd name="csY22" fmla="*/ 258086 h 264207"/>
                  <a:gd name="csX23" fmla="*/ 126424 w 131594"/>
                  <a:gd name="csY23" fmla="*/ 243438 h 264207"/>
                  <a:gd name="csX24" fmla="*/ 122745 w 131594"/>
                  <a:gd name="csY24" fmla="*/ 232041 h 264207"/>
                  <a:gd name="csX25" fmla="*/ 113812 w 131594"/>
                  <a:gd name="csY25" fmla="*/ 227574 h 264207"/>
                  <a:gd name="csX26" fmla="*/ 106160 w 131594"/>
                  <a:gd name="csY26" fmla="*/ 228986 h 264207"/>
                  <a:gd name="csX27" fmla="*/ 98409 w 131594"/>
                  <a:gd name="csY27" fmla="*/ 230399 h 264207"/>
                  <a:gd name="csX28" fmla="*/ 80115 w 131594"/>
                  <a:gd name="csY28" fmla="*/ 210102 h 264207"/>
                  <a:gd name="csX29" fmla="*/ 80115 w 131594"/>
                  <a:gd name="csY29" fmla="*/ 89041 h 264207"/>
                  <a:gd name="csX30" fmla="*/ 113845 w 131594"/>
                  <a:gd name="csY30" fmla="*/ 89041 h 264207"/>
                  <a:gd name="csX31" fmla="*/ 113779 w 131594"/>
                  <a:gd name="csY31" fmla="*/ 88976 h 2642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</a:cxnLst>
                <a:rect l="l" t="t" r="r" b="b"/>
                <a:pathLst>
                  <a:path w="131594" h="264207">
                    <a:moveTo>
                      <a:pt x="113746" y="89009"/>
                    </a:moveTo>
                    <a:cubicBezTo>
                      <a:pt x="118476" y="89173"/>
                      <a:pt x="123074" y="87399"/>
                      <a:pt x="126489" y="84115"/>
                    </a:cubicBezTo>
                    <a:cubicBezTo>
                      <a:pt x="129905" y="80831"/>
                      <a:pt x="131777" y="76265"/>
                      <a:pt x="131580" y="71536"/>
                    </a:cubicBezTo>
                    <a:cubicBezTo>
                      <a:pt x="131843" y="61946"/>
                      <a:pt x="124289" y="53932"/>
                      <a:pt x="114666" y="53636"/>
                    </a:cubicBezTo>
                    <a:cubicBezTo>
                      <a:pt x="114338" y="53636"/>
                      <a:pt x="114042" y="53636"/>
                      <a:pt x="113713" y="53636"/>
                    </a:cubicBezTo>
                    <a:lnTo>
                      <a:pt x="79951" y="53636"/>
                    </a:lnTo>
                    <a:lnTo>
                      <a:pt x="79951" y="19512"/>
                    </a:lnTo>
                    <a:cubicBezTo>
                      <a:pt x="80082" y="14389"/>
                      <a:pt x="78111" y="9397"/>
                      <a:pt x="74532" y="5718"/>
                    </a:cubicBezTo>
                    <a:cubicBezTo>
                      <a:pt x="71017" y="1974"/>
                      <a:pt x="66058" y="-95"/>
                      <a:pt x="60902" y="3"/>
                    </a:cubicBezTo>
                    <a:cubicBezTo>
                      <a:pt x="55647" y="-95"/>
                      <a:pt x="50589" y="1941"/>
                      <a:pt x="46877" y="5718"/>
                    </a:cubicBezTo>
                    <a:cubicBezTo>
                      <a:pt x="43298" y="9397"/>
                      <a:pt x="41360" y="14356"/>
                      <a:pt x="41458" y="19512"/>
                    </a:cubicBezTo>
                    <a:lnTo>
                      <a:pt x="41458" y="53636"/>
                    </a:lnTo>
                    <a:lnTo>
                      <a:pt x="17877" y="53636"/>
                    </a:lnTo>
                    <a:cubicBezTo>
                      <a:pt x="13147" y="53472"/>
                      <a:pt x="8550" y="55246"/>
                      <a:pt x="5101" y="58530"/>
                    </a:cubicBezTo>
                    <a:cubicBezTo>
                      <a:pt x="1685" y="61814"/>
                      <a:pt x="-154" y="66380"/>
                      <a:pt x="10" y="71109"/>
                    </a:cubicBezTo>
                    <a:cubicBezTo>
                      <a:pt x="-253" y="80699"/>
                      <a:pt x="7302" y="88713"/>
                      <a:pt x="16924" y="89009"/>
                    </a:cubicBezTo>
                    <a:cubicBezTo>
                      <a:pt x="17253" y="89009"/>
                      <a:pt x="17582" y="89009"/>
                      <a:pt x="17910" y="89009"/>
                    </a:cubicBezTo>
                    <a:lnTo>
                      <a:pt x="41491" y="89009"/>
                    </a:lnTo>
                    <a:lnTo>
                      <a:pt x="41491" y="211711"/>
                    </a:lnTo>
                    <a:cubicBezTo>
                      <a:pt x="40572" y="224093"/>
                      <a:pt x="43626" y="236409"/>
                      <a:pt x="50228" y="246919"/>
                    </a:cubicBezTo>
                    <a:cubicBezTo>
                      <a:pt x="54990" y="253914"/>
                      <a:pt x="62018" y="259005"/>
                      <a:pt x="70164" y="261337"/>
                    </a:cubicBezTo>
                    <a:cubicBezTo>
                      <a:pt x="78177" y="263308"/>
                      <a:pt x="86421" y="264260"/>
                      <a:pt x="94697" y="264194"/>
                    </a:cubicBezTo>
                    <a:cubicBezTo>
                      <a:pt x="102481" y="264391"/>
                      <a:pt x="110134" y="262290"/>
                      <a:pt x="116669" y="258086"/>
                    </a:cubicBezTo>
                    <a:cubicBezTo>
                      <a:pt x="122318" y="255327"/>
                      <a:pt x="126030" y="249711"/>
                      <a:pt x="126424" y="243438"/>
                    </a:cubicBezTo>
                    <a:cubicBezTo>
                      <a:pt x="126785" y="239299"/>
                      <a:pt x="125472" y="235194"/>
                      <a:pt x="122745" y="232041"/>
                    </a:cubicBezTo>
                    <a:cubicBezTo>
                      <a:pt x="120644" y="229216"/>
                      <a:pt x="117326" y="227574"/>
                      <a:pt x="113812" y="227574"/>
                    </a:cubicBezTo>
                    <a:cubicBezTo>
                      <a:pt x="111185" y="227574"/>
                      <a:pt x="108590" y="228034"/>
                      <a:pt x="106160" y="228986"/>
                    </a:cubicBezTo>
                    <a:cubicBezTo>
                      <a:pt x="103664" y="229808"/>
                      <a:pt x="101036" y="230267"/>
                      <a:pt x="98409" y="230399"/>
                    </a:cubicBezTo>
                    <a:cubicBezTo>
                      <a:pt x="86224" y="230399"/>
                      <a:pt x="80115" y="223633"/>
                      <a:pt x="80115" y="210102"/>
                    </a:cubicBezTo>
                    <a:lnTo>
                      <a:pt x="80115" y="89041"/>
                    </a:lnTo>
                    <a:lnTo>
                      <a:pt x="113845" y="89041"/>
                    </a:lnTo>
                    <a:lnTo>
                      <a:pt x="113779" y="88976"/>
                    </a:ln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30" name="Graphic 75">
              <a:extLst>
                <a:ext uri="{FF2B5EF4-FFF2-40B4-BE49-F238E27FC236}">
                  <a16:creationId xmlns:a16="http://schemas.microsoft.com/office/drawing/2014/main" id="{92E64C1C-3682-659A-1931-D1C39A4D2EE9}"/>
                </a:ext>
              </a:extLst>
            </p:cNvPr>
            <p:cNvGrpSpPr/>
            <p:nvPr/>
          </p:nvGrpSpPr>
          <p:grpSpPr>
            <a:xfrm>
              <a:off x="11663484" y="7270668"/>
              <a:ext cx="457539" cy="457572"/>
              <a:chOff x="11663484" y="7270668"/>
              <a:chExt cx="457539" cy="457572"/>
            </a:xfrm>
            <a:solidFill>
              <a:srgbClr val="FFFFFF"/>
            </a:solidFill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86173BC-C360-CAE4-195F-D0DFB25CA15D}"/>
                  </a:ext>
                </a:extLst>
              </p:cNvPr>
              <p:cNvSpPr/>
              <p:nvPr/>
            </p:nvSpPr>
            <p:spPr>
              <a:xfrm>
                <a:off x="11663484" y="7270668"/>
                <a:ext cx="457539" cy="457572"/>
              </a:xfrm>
              <a:custGeom>
                <a:avLst/>
                <a:gdLst>
                  <a:gd name="csX0" fmla="*/ 116823 w 457539"/>
                  <a:gd name="csY0" fmla="*/ 384233 h 457572"/>
                  <a:gd name="csX1" fmla="*/ 272796 w 457539"/>
                  <a:gd name="csY1" fmla="*/ 181919 h 457572"/>
                  <a:gd name="csX2" fmla="*/ 265571 w 457539"/>
                  <a:gd name="csY2" fmla="*/ 126479 h 457572"/>
                  <a:gd name="csX3" fmla="*/ 241496 w 457539"/>
                  <a:gd name="csY3" fmla="*/ 118268 h 457572"/>
                  <a:gd name="csX4" fmla="*/ 94687 w 457539"/>
                  <a:gd name="csY4" fmla="*/ 118268 h 457572"/>
                  <a:gd name="csX5" fmla="*/ 88644 w 457539"/>
                  <a:gd name="csY5" fmla="*/ 118006 h 457572"/>
                  <a:gd name="csX6" fmla="*/ 93144 w 457539"/>
                  <a:gd name="csY6" fmla="*/ 44240 h 457572"/>
                  <a:gd name="csX7" fmla="*/ 457539 w 457539"/>
                  <a:gd name="csY7" fmla="*/ 44240 h 457572"/>
                  <a:gd name="csX8" fmla="*/ 411329 w 457539"/>
                  <a:gd name="csY8" fmla="*/ 0 h 457572"/>
                  <a:gd name="csX9" fmla="*/ 46276 w 457539"/>
                  <a:gd name="csY9" fmla="*/ 0 h 457572"/>
                  <a:gd name="csX10" fmla="*/ 0 w 457539"/>
                  <a:gd name="csY10" fmla="*/ 46276 h 457572"/>
                  <a:gd name="csX11" fmla="*/ 0 w 457539"/>
                  <a:gd name="csY11" fmla="*/ 411296 h 457572"/>
                  <a:gd name="csX12" fmla="*/ 46276 w 457539"/>
                  <a:gd name="csY12" fmla="*/ 457572 h 457572"/>
                  <a:gd name="csX13" fmla="*/ 60399 w 457539"/>
                  <a:gd name="csY13" fmla="*/ 457572 h 457572"/>
                  <a:gd name="csX14" fmla="*/ 116856 w 457539"/>
                  <a:gd name="csY14" fmla="*/ 384266 h 4575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</a:cxnLst>
                <a:rect l="l" t="t" r="r" b="b"/>
                <a:pathLst>
                  <a:path w="457539" h="457572">
                    <a:moveTo>
                      <a:pt x="116823" y="384233"/>
                    </a:moveTo>
                    <a:lnTo>
                      <a:pt x="272796" y="181919"/>
                    </a:lnTo>
                    <a:cubicBezTo>
                      <a:pt x="286098" y="164610"/>
                      <a:pt x="282879" y="139781"/>
                      <a:pt x="265571" y="126479"/>
                    </a:cubicBezTo>
                    <a:cubicBezTo>
                      <a:pt x="258673" y="121159"/>
                      <a:pt x="250200" y="118301"/>
                      <a:pt x="241496" y="118268"/>
                    </a:cubicBezTo>
                    <a:lnTo>
                      <a:pt x="94687" y="118268"/>
                    </a:lnTo>
                    <a:cubicBezTo>
                      <a:pt x="92651" y="118268"/>
                      <a:pt x="90615" y="118170"/>
                      <a:pt x="88644" y="118006"/>
                    </a:cubicBezTo>
                    <a:cubicBezTo>
                      <a:pt x="42335" y="114262"/>
                      <a:pt x="46670" y="44240"/>
                      <a:pt x="93144" y="44240"/>
                    </a:cubicBezTo>
                    <a:lnTo>
                      <a:pt x="457539" y="44240"/>
                    </a:lnTo>
                    <a:cubicBezTo>
                      <a:pt x="456455" y="19509"/>
                      <a:pt x="436093" y="0"/>
                      <a:pt x="411329" y="0"/>
                    </a:cubicBezTo>
                    <a:lnTo>
                      <a:pt x="46276" y="0"/>
                    </a:lnTo>
                    <a:cubicBezTo>
                      <a:pt x="20724" y="0"/>
                      <a:pt x="0" y="20724"/>
                      <a:pt x="0" y="46276"/>
                    </a:cubicBezTo>
                    <a:lnTo>
                      <a:pt x="0" y="411296"/>
                    </a:lnTo>
                    <a:cubicBezTo>
                      <a:pt x="0" y="436848"/>
                      <a:pt x="20724" y="457572"/>
                      <a:pt x="46276" y="457572"/>
                    </a:cubicBezTo>
                    <a:lnTo>
                      <a:pt x="60399" y="457572"/>
                    </a:lnTo>
                    <a:lnTo>
                      <a:pt x="116856" y="384266"/>
                    </a:ln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59D9CA2-7DD3-2B3E-0429-6792ED982EA2}"/>
                  </a:ext>
                </a:extLst>
              </p:cNvPr>
              <p:cNvSpPr/>
              <p:nvPr/>
            </p:nvSpPr>
            <p:spPr>
              <a:xfrm>
                <a:off x="11860018" y="7447266"/>
                <a:ext cx="260972" cy="280908"/>
              </a:xfrm>
              <a:custGeom>
                <a:avLst/>
                <a:gdLst>
                  <a:gd name="csX0" fmla="*/ 251809 w 260972"/>
                  <a:gd name="csY0" fmla="*/ 3284 h 280908"/>
                  <a:gd name="csX1" fmla="*/ 53567 w 260972"/>
                  <a:gd name="csY1" fmla="*/ 163691 h 280908"/>
                  <a:gd name="csX2" fmla="*/ 2332 w 260972"/>
                  <a:gd name="csY2" fmla="*/ 272238 h 280908"/>
                  <a:gd name="csX3" fmla="*/ 0 w 260972"/>
                  <a:gd name="csY3" fmla="*/ 280908 h 280908"/>
                  <a:gd name="csX4" fmla="*/ 254108 w 260972"/>
                  <a:gd name="csY4" fmla="*/ 280908 h 280908"/>
                  <a:gd name="csX5" fmla="*/ 203267 w 260972"/>
                  <a:gd name="csY5" fmla="*/ 214565 h 280908"/>
                  <a:gd name="csX6" fmla="*/ 99482 w 260972"/>
                  <a:gd name="csY6" fmla="*/ 215649 h 280908"/>
                  <a:gd name="csX7" fmla="*/ 256736 w 260972"/>
                  <a:gd name="csY7" fmla="*/ 68741 h 280908"/>
                  <a:gd name="csX8" fmla="*/ 260972 w 260972"/>
                  <a:gd name="csY8" fmla="*/ 66967 h 280908"/>
                  <a:gd name="csX9" fmla="*/ 260972 w 260972"/>
                  <a:gd name="csY9" fmla="*/ 0 h 280908"/>
                  <a:gd name="csX10" fmla="*/ 251809 w 260972"/>
                  <a:gd name="csY10" fmla="*/ 3251 h 280908"/>
                  <a:gd name="csX11" fmla="*/ 251809 w 260972"/>
                  <a:gd name="csY11" fmla="*/ 3251 h 2809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</a:cxnLst>
                <a:rect l="l" t="t" r="r" b="b"/>
                <a:pathLst>
                  <a:path w="260972" h="280908">
                    <a:moveTo>
                      <a:pt x="251809" y="3284"/>
                    </a:moveTo>
                    <a:cubicBezTo>
                      <a:pt x="169800" y="33369"/>
                      <a:pt x="100106" y="89761"/>
                      <a:pt x="53567" y="163691"/>
                    </a:cubicBezTo>
                    <a:cubicBezTo>
                      <a:pt x="31398" y="197256"/>
                      <a:pt x="14155" y="233811"/>
                      <a:pt x="2332" y="272238"/>
                    </a:cubicBezTo>
                    <a:lnTo>
                      <a:pt x="0" y="280908"/>
                    </a:lnTo>
                    <a:lnTo>
                      <a:pt x="254108" y="280908"/>
                    </a:lnTo>
                    <a:lnTo>
                      <a:pt x="203267" y="214565"/>
                    </a:lnTo>
                    <a:lnTo>
                      <a:pt x="99482" y="215649"/>
                    </a:lnTo>
                    <a:cubicBezTo>
                      <a:pt x="135840" y="151900"/>
                      <a:pt x="190688" y="100697"/>
                      <a:pt x="256736" y="68741"/>
                    </a:cubicBezTo>
                    <a:lnTo>
                      <a:pt x="260972" y="66967"/>
                    </a:lnTo>
                    <a:lnTo>
                      <a:pt x="260972" y="0"/>
                    </a:lnTo>
                    <a:lnTo>
                      <a:pt x="251809" y="3251"/>
                    </a:lnTo>
                    <a:lnTo>
                      <a:pt x="251809" y="3251"/>
                    </a:lnTo>
                    <a:close/>
                  </a:path>
                </a:pathLst>
              </a:custGeom>
              <a:solidFill>
                <a:srgbClr val="FFFFFF"/>
              </a:solidFill>
              <a:ln w="328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CE462A9-96B8-EC6F-BA68-1B8A3D547799}"/>
              </a:ext>
            </a:extLst>
          </p:cNvPr>
          <p:cNvCxnSpPr>
            <a:cxnSpLocks/>
          </p:cNvCxnSpPr>
          <p:nvPr/>
        </p:nvCxnSpPr>
        <p:spPr>
          <a:xfrm>
            <a:off x="716934" y="1638300"/>
            <a:ext cx="166566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">
            <a:extLst>
              <a:ext uri="{FF2B5EF4-FFF2-40B4-BE49-F238E27FC236}">
                <a16:creationId xmlns:a16="http://schemas.microsoft.com/office/drawing/2014/main" id="{714956AB-1355-B919-5D88-9D57F3C9F94F}"/>
              </a:ext>
            </a:extLst>
          </p:cNvPr>
          <p:cNvSpPr/>
          <p:nvPr/>
        </p:nvSpPr>
        <p:spPr>
          <a:xfrm>
            <a:off x="16147296" y="413108"/>
            <a:ext cx="1185361" cy="948289"/>
          </a:xfrm>
          <a:custGeom>
            <a:avLst/>
            <a:gdLst/>
            <a:ahLst/>
            <a:cxnLst/>
            <a:rect l="l" t="t" r="r" b="b"/>
            <a:pathLst>
              <a:path w="5198642" h="4158914">
                <a:moveTo>
                  <a:pt x="0" y="0"/>
                </a:moveTo>
                <a:lnTo>
                  <a:pt x="5198642" y="0"/>
                </a:lnTo>
                <a:lnTo>
                  <a:pt x="5198642" y="4158914"/>
                </a:lnTo>
                <a:lnTo>
                  <a:pt x="0" y="415891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192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7E376-79CA-E0E5-B374-E2E0CF4E1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9179347-C5F0-BF0E-1044-AE3FCE8EDF0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 0">
            <a:extLst>
              <a:ext uri="{FF2B5EF4-FFF2-40B4-BE49-F238E27FC236}">
                <a16:creationId xmlns:a16="http://schemas.microsoft.com/office/drawing/2014/main" id="{34246DEB-BC57-702A-B4E5-78B9CA1C630B}"/>
              </a:ext>
            </a:extLst>
          </p:cNvPr>
          <p:cNvSpPr/>
          <p:nvPr/>
        </p:nvSpPr>
        <p:spPr>
          <a:xfrm>
            <a:off x="716934" y="737154"/>
            <a:ext cx="8427066" cy="616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4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Vervotech Product Ecosystem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1E80FF-0DBE-85A0-69AE-66078C1FB304}"/>
              </a:ext>
            </a:extLst>
          </p:cNvPr>
          <p:cNvCxnSpPr>
            <a:cxnSpLocks/>
          </p:cNvCxnSpPr>
          <p:nvPr/>
        </p:nvCxnSpPr>
        <p:spPr>
          <a:xfrm>
            <a:off x="716934" y="1638300"/>
            <a:ext cx="166566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652AB2D-F98C-0E71-C042-6A9D8A37C717}"/>
              </a:ext>
            </a:extLst>
          </p:cNvPr>
          <p:cNvSpPr txBox="1"/>
          <p:nvPr/>
        </p:nvSpPr>
        <p:spPr>
          <a:xfrm>
            <a:off x="716934" y="2402019"/>
            <a:ext cx="6115050" cy="4035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en-US"/>
            </a:defPPr>
            <a:lvl1pPr indent="0">
              <a:lnSpc>
                <a:spcPts val="2100"/>
              </a:lnSpc>
              <a:buNone/>
              <a:defRPr sz="40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en-US" dirty="0"/>
              <a:t>One Property = </a:t>
            </a:r>
            <a:r>
              <a:rPr lang="en-US" dirty="0">
                <a:solidFill>
                  <a:srgbClr val="DEF505"/>
                </a:solidFill>
              </a:rPr>
              <a:t>One ID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CC78C8-0457-D423-15F0-D92FB28BD42F}"/>
              </a:ext>
            </a:extLst>
          </p:cNvPr>
          <p:cNvSpPr txBox="1"/>
          <p:nvPr/>
        </p:nvSpPr>
        <p:spPr>
          <a:xfrm>
            <a:off x="1725751" y="3569309"/>
            <a:ext cx="11456849" cy="421526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2430"/>
              </a:lnSpc>
              <a:buSzPct val="100000"/>
            </a:pPr>
            <a:r>
              <a:rPr lang="en-US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Assigns unique Vervotech ID to every property globally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4F5EC12-F129-CBC2-644D-FCDA64935B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340" y1="35840" x2="55273" y2="40527"/>
                        <a14:foregroundMark x1="55273" y1="40527" x2="46094" y2="39063"/>
                        <a14:foregroundMark x1="46094" y1="39063" x2="45898" y2="54688"/>
                        <a14:foregroundMark x1="45898" y1="54688" x2="56543" y2="50391"/>
                        <a14:foregroundMark x1="56543" y1="50391" x2="43457" y2="46777"/>
                        <a14:foregroundMark x1="43457" y1="46777" x2="40039" y2="33105"/>
                        <a14:foregroundMark x1="40039" y1="33105" x2="67188" y2="40332"/>
                        <a14:foregroundMark x1="67188" y1="40332" x2="40332" y2="41699"/>
                        <a14:foregroundMark x1="40332" y1="41699" x2="56250" y2="30566"/>
                        <a14:foregroundMark x1="56250" y1="30566" x2="32910" y2="22363"/>
                        <a14:foregroundMark x1="32910" y1="22363" x2="34473" y2="46289"/>
                        <a14:foregroundMark x1="34473" y1="46289" x2="73145" y2="54980"/>
                        <a14:foregroundMark x1="73145" y1="54980" x2="74121" y2="43359"/>
                        <a14:foregroundMark x1="63770" y1="54492" x2="48340" y2="55859"/>
                        <a14:foregroundMark x1="48340" y1="55859" x2="40234" y2="61035"/>
                        <a14:foregroundMark x1="40234" y1="61035" x2="48828" y2="59082"/>
                        <a14:foregroundMark x1="48828" y1="59082" x2="60059" y2="61328"/>
                        <a14:foregroundMark x1="60059" y1="61328" x2="63379" y2="55469"/>
                        <a14:foregroundMark x1="65332" y1="55859" x2="54492" y2="61914"/>
                        <a14:foregroundMark x1="54492" y1="61914" x2="62402" y2="59961"/>
                        <a14:foregroundMark x1="62402" y1="59961" x2="61816" y2="60840"/>
                        <a14:foregroundMark x1="65039" y1="58105" x2="43555" y2="59180"/>
                        <a14:foregroundMark x1="43555" y1="59180" x2="33789" y2="56836"/>
                        <a14:foregroundMark x1="33789" y1="56836" x2="42480" y2="55078"/>
                        <a14:foregroundMark x1="42480" y1="55078" x2="33203" y2="53320"/>
                        <a14:foregroundMark x1="33203" y1="53320" x2="35547" y2="60059"/>
                        <a14:foregroundMark x1="35547" y1="60059" x2="46094" y2="61816"/>
                        <a14:foregroundMark x1="46094" y1="61816" x2="56348" y2="61719"/>
                        <a14:foregroundMark x1="56348" y1="61719" x2="50195" y2="65234"/>
                        <a14:foregroundMark x1="50195" y1="65234" x2="65625" y2="60449"/>
                        <a14:foregroundMark x1="65625" y1="60449" x2="65332" y2="653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8" y="3047628"/>
            <a:ext cx="1610260" cy="16102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F4FA9AB-F648-63AD-E543-7034170A9905}"/>
              </a:ext>
            </a:extLst>
          </p:cNvPr>
          <p:cNvSpPr txBox="1"/>
          <p:nvPr/>
        </p:nvSpPr>
        <p:spPr>
          <a:xfrm>
            <a:off x="1725751" y="4891414"/>
            <a:ext cx="8208822" cy="40011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2430"/>
              </a:lnSpc>
              <a:buSzPct val="100000"/>
              <a:defRPr sz="2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99.998% mapping accuracy across 3M properties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9197FB8-908C-E62D-5C2A-508CC03997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48" y="4549703"/>
            <a:ext cx="1041662" cy="104166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5E32A99-7C2B-4263-9839-080C1EBD0D89}"/>
              </a:ext>
            </a:extLst>
          </p:cNvPr>
          <p:cNvSpPr txBox="1"/>
          <p:nvPr/>
        </p:nvSpPr>
        <p:spPr>
          <a:xfrm>
            <a:off x="1697208" y="6145300"/>
            <a:ext cx="7432937" cy="40011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2430"/>
              </a:lnSpc>
              <a:buSzPct val="100000"/>
              <a:defRPr sz="2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Integrates with 400+ suppliers via API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9BBE417-940B-7033-8128-0C195A7127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8" y="5726721"/>
            <a:ext cx="1102383" cy="1102383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7B16F893-9BE3-FA23-B804-A2B6C837C91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400" y="9320827"/>
            <a:ext cx="1598588" cy="497632"/>
          </a:xfrm>
          <a:prstGeom prst="rect">
            <a:avLst/>
          </a:prstGeom>
        </p:spPr>
      </p:pic>
      <p:sp>
        <p:nvSpPr>
          <p:cNvPr id="33" name="Freeform 3">
            <a:extLst>
              <a:ext uri="{FF2B5EF4-FFF2-40B4-BE49-F238E27FC236}">
                <a16:creationId xmlns:a16="http://schemas.microsoft.com/office/drawing/2014/main" id="{9C73A868-9BF8-9F6B-6668-8BB33586E427}"/>
              </a:ext>
            </a:extLst>
          </p:cNvPr>
          <p:cNvSpPr/>
          <p:nvPr/>
        </p:nvSpPr>
        <p:spPr>
          <a:xfrm>
            <a:off x="16147296" y="413108"/>
            <a:ext cx="1185361" cy="948289"/>
          </a:xfrm>
          <a:custGeom>
            <a:avLst/>
            <a:gdLst/>
            <a:ahLst/>
            <a:cxnLst/>
            <a:rect l="l" t="t" r="r" b="b"/>
            <a:pathLst>
              <a:path w="5198642" h="4158914">
                <a:moveTo>
                  <a:pt x="0" y="0"/>
                </a:moveTo>
                <a:lnTo>
                  <a:pt x="5198642" y="0"/>
                </a:lnTo>
                <a:lnTo>
                  <a:pt x="5198642" y="4158914"/>
                </a:lnTo>
                <a:lnTo>
                  <a:pt x="0" y="415891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923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E4BA7-58B4-C58E-1B35-BB9BD8305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16FBF36-7A40-2F2F-083B-C40CE6B1A4A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 0">
            <a:extLst>
              <a:ext uri="{FF2B5EF4-FFF2-40B4-BE49-F238E27FC236}">
                <a16:creationId xmlns:a16="http://schemas.microsoft.com/office/drawing/2014/main" id="{303DDF66-A8C3-D6DC-28EC-F01F70AC30B7}"/>
              </a:ext>
            </a:extLst>
          </p:cNvPr>
          <p:cNvSpPr/>
          <p:nvPr/>
        </p:nvSpPr>
        <p:spPr>
          <a:xfrm>
            <a:off x="716934" y="737154"/>
            <a:ext cx="8427066" cy="616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4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Vervotech Product Ecosystem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681043-92AB-2AD6-1CF6-32E054C6D3D8}"/>
              </a:ext>
            </a:extLst>
          </p:cNvPr>
          <p:cNvCxnSpPr>
            <a:cxnSpLocks/>
          </p:cNvCxnSpPr>
          <p:nvPr/>
        </p:nvCxnSpPr>
        <p:spPr>
          <a:xfrm>
            <a:off x="716934" y="1638300"/>
            <a:ext cx="166566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453EFC1-C449-11AB-5740-7E3BCA84A6DE}"/>
              </a:ext>
            </a:extLst>
          </p:cNvPr>
          <p:cNvSpPr txBox="1"/>
          <p:nvPr/>
        </p:nvSpPr>
        <p:spPr>
          <a:xfrm>
            <a:off x="716934" y="2402019"/>
            <a:ext cx="6115050" cy="4035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en-US"/>
            </a:defPPr>
            <a:lvl1pPr indent="0">
              <a:lnSpc>
                <a:spcPts val="2100"/>
              </a:lnSpc>
              <a:buNone/>
              <a:defRPr sz="40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en-US" dirty="0"/>
              <a:t>One Property = </a:t>
            </a:r>
            <a:r>
              <a:rPr lang="en-US" dirty="0">
                <a:solidFill>
                  <a:srgbClr val="DEF505"/>
                </a:solidFill>
              </a:rPr>
              <a:t>One ID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56ECBA-6312-8EC4-A821-F48C8855965A}"/>
              </a:ext>
            </a:extLst>
          </p:cNvPr>
          <p:cNvSpPr txBox="1"/>
          <p:nvPr/>
        </p:nvSpPr>
        <p:spPr>
          <a:xfrm>
            <a:off x="1725751" y="3569309"/>
            <a:ext cx="11456849" cy="421526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2430"/>
              </a:lnSpc>
              <a:buSzPct val="100000"/>
              <a:defRPr sz="28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Assigns unique Vervotech ID to every property globally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592FBBE-7E83-0A3E-2FB4-F626B7C53F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340" y1="35840" x2="55273" y2="40527"/>
                        <a14:foregroundMark x1="55273" y1="40527" x2="46094" y2="39063"/>
                        <a14:foregroundMark x1="46094" y1="39063" x2="45898" y2="54688"/>
                        <a14:foregroundMark x1="45898" y1="54688" x2="56543" y2="50391"/>
                        <a14:foregroundMark x1="56543" y1="50391" x2="43457" y2="46777"/>
                        <a14:foregroundMark x1="43457" y1="46777" x2="40039" y2="33105"/>
                        <a14:foregroundMark x1="40039" y1="33105" x2="67188" y2="40332"/>
                        <a14:foregroundMark x1="67188" y1="40332" x2="40332" y2="41699"/>
                        <a14:foregroundMark x1="40332" y1="41699" x2="56250" y2="30566"/>
                        <a14:foregroundMark x1="56250" y1="30566" x2="32910" y2="22363"/>
                        <a14:foregroundMark x1="32910" y1="22363" x2="34473" y2="46289"/>
                        <a14:foregroundMark x1="34473" y1="46289" x2="73145" y2="54980"/>
                        <a14:foregroundMark x1="73145" y1="54980" x2="74121" y2="43359"/>
                        <a14:foregroundMark x1="63770" y1="54492" x2="48340" y2="55859"/>
                        <a14:foregroundMark x1="48340" y1="55859" x2="40234" y2="61035"/>
                        <a14:foregroundMark x1="40234" y1="61035" x2="48828" y2="59082"/>
                        <a14:foregroundMark x1="48828" y1="59082" x2="60059" y2="61328"/>
                        <a14:foregroundMark x1="60059" y1="61328" x2="63379" y2="55469"/>
                        <a14:foregroundMark x1="65332" y1="55859" x2="54492" y2="61914"/>
                        <a14:foregroundMark x1="54492" y1="61914" x2="62402" y2="59961"/>
                        <a14:foregroundMark x1="62402" y1="59961" x2="61816" y2="60840"/>
                        <a14:foregroundMark x1="65039" y1="58105" x2="43555" y2="59180"/>
                        <a14:foregroundMark x1="43555" y1="59180" x2="33789" y2="56836"/>
                        <a14:foregroundMark x1="33789" y1="56836" x2="42480" y2="55078"/>
                        <a14:foregroundMark x1="42480" y1="55078" x2="33203" y2="53320"/>
                        <a14:foregroundMark x1="33203" y1="53320" x2="35547" y2="60059"/>
                        <a14:foregroundMark x1="35547" y1="60059" x2="46094" y2="61816"/>
                        <a14:foregroundMark x1="46094" y1="61816" x2="56348" y2="61719"/>
                        <a14:foregroundMark x1="56348" y1="61719" x2="50195" y2="65234"/>
                        <a14:foregroundMark x1="50195" y1="65234" x2="65625" y2="60449"/>
                        <a14:foregroundMark x1="65625" y1="60449" x2="65332" y2="653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7" y="3357552"/>
            <a:ext cx="823623" cy="82362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90BDE4-5A39-B22A-8431-9C10FFD300AB}"/>
              </a:ext>
            </a:extLst>
          </p:cNvPr>
          <p:cNvSpPr txBox="1"/>
          <p:nvPr/>
        </p:nvSpPr>
        <p:spPr>
          <a:xfrm>
            <a:off x="1725750" y="4891414"/>
            <a:ext cx="14047649" cy="421526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2430"/>
              </a:lnSpc>
              <a:buSzPct val="100000"/>
              <a:defRPr sz="3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99.998% mapping accuracy across 3M properties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513549B-C3C4-9B93-2F58-19F9582EDD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3" y="4225324"/>
            <a:ext cx="1836352" cy="183635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EAEA6E0-28DF-78A4-4401-510253922160}"/>
              </a:ext>
            </a:extLst>
          </p:cNvPr>
          <p:cNvSpPr txBox="1"/>
          <p:nvPr/>
        </p:nvSpPr>
        <p:spPr>
          <a:xfrm>
            <a:off x="1711063" y="6308238"/>
            <a:ext cx="7432937" cy="40011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2430"/>
              </a:lnSpc>
              <a:buSzPct val="100000"/>
              <a:defRPr sz="2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Integrates with 400+ suppliers via API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B949E2A-B648-9389-2348-3A5FB45355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01" y="6094089"/>
            <a:ext cx="968753" cy="96875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8116076-26E3-F368-179D-512DC565D6E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400" y="9320827"/>
            <a:ext cx="1598588" cy="497632"/>
          </a:xfrm>
          <a:prstGeom prst="rect">
            <a:avLst/>
          </a:prstGeom>
        </p:spPr>
      </p:pic>
      <p:sp>
        <p:nvSpPr>
          <p:cNvPr id="12" name="Freeform 3">
            <a:extLst>
              <a:ext uri="{FF2B5EF4-FFF2-40B4-BE49-F238E27FC236}">
                <a16:creationId xmlns:a16="http://schemas.microsoft.com/office/drawing/2014/main" id="{BD5B54BC-8EB7-E21D-0520-304CFDF3159E}"/>
              </a:ext>
            </a:extLst>
          </p:cNvPr>
          <p:cNvSpPr/>
          <p:nvPr/>
        </p:nvSpPr>
        <p:spPr>
          <a:xfrm>
            <a:off x="16147296" y="413108"/>
            <a:ext cx="1185361" cy="948289"/>
          </a:xfrm>
          <a:custGeom>
            <a:avLst/>
            <a:gdLst/>
            <a:ahLst/>
            <a:cxnLst/>
            <a:rect l="l" t="t" r="r" b="b"/>
            <a:pathLst>
              <a:path w="5198642" h="4158914">
                <a:moveTo>
                  <a:pt x="0" y="0"/>
                </a:moveTo>
                <a:lnTo>
                  <a:pt x="5198642" y="0"/>
                </a:lnTo>
                <a:lnTo>
                  <a:pt x="5198642" y="4158914"/>
                </a:lnTo>
                <a:lnTo>
                  <a:pt x="0" y="415891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256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83F3F-8AE0-867D-E37F-8930A5CD5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0AE108A-86F4-0311-FC64-0C2B8500122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 0">
            <a:extLst>
              <a:ext uri="{FF2B5EF4-FFF2-40B4-BE49-F238E27FC236}">
                <a16:creationId xmlns:a16="http://schemas.microsoft.com/office/drawing/2014/main" id="{58FD7B95-BBD5-C255-37FC-C8AEBEADD0AD}"/>
              </a:ext>
            </a:extLst>
          </p:cNvPr>
          <p:cNvSpPr/>
          <p:nvPr/>
        </p:nvSpPr>
        <p:spPr>
          <a:xfrm>
            <a:off x="716934" y="737154"/>
            <a:ext cx="8427066" cy="616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4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Vervotech Product Ecosystem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BEB00B-4F65-51AA-5DBE-075449F84BA5}"/>
              </a:ext>
            </a:extLst>
          </p:cNvPr>
          <p:cNvCxnSpPr>
            <a:cxnSpLocks/>
          </p:cNvCxnSpPr>
          <p:nvPr/>
        </p:nvCxnSpPr>
        <p:spPr>
          <a:xfrm>
            <a:off x="716934" y="1638300"/>
            <a:ext cx="166566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7FDFF27-318D-300A-7CF5-8E6300361BB8}"/>
              </a:ext>
            </a:extLst>
          </p:cNvPr>
          <p:cNvSpPr txBox="1"/>
          <p:nvPr/>
        </p:nvSpPr>
        <p:spPr>
          <a:xfrm>
            <a:off x="716934" y="2402019"/>
            <a:ext cx="6115050" cy="4035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en-US"/>
            </a:defPPr>
            <a:lvl1pPr indent="0">
              <a:lnSpc>
                <a:spcPts val="2100"/>
              </a:lnSpc>
              <a:buNone/>
              <a:defRPr sz="40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en-US" dirty="0"/>
              <a:t>One Property = </a:t>
            </a:r>
            <a:r>
              <a:rPr lang="en-US" dirty="0">
                <a:solidFill>
                  <a:srgbClr val="DEF505"/>
                </a:solidFill>
              </a:rPr>
              <a:t>One ID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BF3B85-2105-2396-6507-ACFC23D45DC7}"/>
              </a:ext>
            </a:extLst>
          </p:cNvPr>
          <p:cNvSpPr txBox="1"/>
          <p:nvPr/>
        </p:nvSpPr>
        <p:spPr>
          <a:xfrm>
            <a:off x="1725750" y="3569309"/>
            <a:ext cx="11456849" cy="421526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2430"/>
              </a:lnSpc>
              <a:buSzPct val="100000"/>
              <a:defRPr sz="28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Assigns unique Vervotech ID to every property globally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9ED83E-C87E-3F67-A4B7-FAD62950D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340" y1="35840" x2="55273" y2="40527"/>
                        <a14:foregroundMark x1="55273" y1="40527" x2="46094" y2="39063"/>
                        <a14:foregroundMark x1="46094" y1="39063" x2="45898" y2="54688"/>
                        <a14:foregroundMark x1="45898" y1="54688" x2="56543" y2="50391"/>
                        <a14:foregroundMark x1="56543" y1="50391" x2="43457" y2="46777"/>
                        <a14:foregroundMark x1="43457" y1="46777" x2="40039" y2="33105"/>
                        <a14:foregroundMark x1="40039" y1="33105" x2="67188" y2="40332"/>
                        <a14:foregroundMark x1="67188" y1="40332" x2="40332" y2="41699"/>
                        <a14:foregroundMark x1="40332" y1="41699" x2="56250" y2="30566"/>
                        <a14:foregroundMark x1="56250" y1="30566" x2="32910" y2="22363"/>
                        <a14:foregroundMark x1="32910" y1="22363" x2="34473" y2="46289"/>
                        <a14:foregroundMark x1="34473" y1="46289" x2="73145" y2="54980"/>
                        <a14:foregroundMark x1="73145" y1="54980" x2="74121" y2="43359"/>
                        <a14:foregroundMark x1="63770" y1="54492" x2="48340" y2="55859"/>
                        <a14:foregroundMark x1="48340" y1="55859" x2="40234" y2="61035"/>
                        <a14:foregroundMark x1="40234" y1="61035" x2="48828" y2="59082"/>
                        <a14:foregroundMark x1="48828" y1="59082" x2="60059" y2="61328"/>
                        <a14:foregroundMark x1="60059" y1="61328" x2="63379" y2="55469"/>
                        <a14:foregroundMark x1="65332" y1="55859" x2="54492" y2="61914"/>
                        <a14:foregroundMark x1="54492" y1="61914" x2="62402" y2="59961"/>
                        <a14:foregroundMark x1="62402" y1="59961" x2="61816" y2="60840"/>
                        <a14:foregroundMark x1="65039" y1="58105" x2="43555" y2="59180"/>
                        <a14:foregroundMark x1="43555" y1="59180" x2="33789" y2="56836"/>
                        <a14:foregroundMark x1="33789" y1="56836" x2="42480" y2="55078"/>
                        <a14:foregroundMark x1="42480" y1="55078" x2="33203" y2="53320"/>
                        <a14:foregroundMark x1="33203" y1="53320" x2="35547" y2="60059"/>
                        <a14:foregroundMark x1="35547" y1="60059" x2="46094" y2="61816"/>
                        <a14:foregroundMark x1="46094" y1="61816" x2="56348" y2="61719"/>
                        <a14:foregroundMark x1="56348" y1="61719" x2="50195" y2="65234"/>
                        <a14:foregroundMark x1="50195" y1="65234" x2="65625" y2="60449"/>
                        <a14:foregroundMark x1="65625" y1="60449" x2="65332" y2="653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7" y="3357552"/>
            <a:ext cx="823623" cy="82362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91D5793-C7EF-8CD5-03A1-803C7EC6E898}"/>
              </a:ext>
            </a:extLst>
          </p:cNvPr>
          <p:cNvSpPr txBox="1"/>
          <p:nvPr/>
        </p:nvSpPr>
        <p:spPr>
          <a:xfrm>
            <a:off x="1725750" y="4891414"/>
            <a:ext cx="14047649" cy="40011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2430"/>
              </a:lnSpc>
              <a:buSzPct val="100000"/>
              <a:defRPr sz="28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99.998% mapping accuracy across 3M properties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8AA5B9B-A409-3946-5E53-BCD241296E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7" y="4615033"/>
            <a:ext cx="851092" cy="85109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103C0D1-4CE8-4B35-C0EC-078C59ED105A}"/>
              </a:ext>
            </a:extLst>
          </p:cNvPr>
          <p:cNvSpPr txBox="1"/>
          <p:nvPr/>
        </p:nvSpPr>
        <p:spPr>
          <a:xfrm>
            <a:off x="1725750" y="6307638"/>
            <a:ext cx="9475650" cy="421526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2430"/>
              </a:lnSpc>
              <a:buSzPct val="100000"/>
              <a:defRPr sz="3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Integrates with 400+ suppliers via API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8A9E623-0940-EF89-FD76-B7FC3C0FE1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25688"/>
            <a:ext cx="1564011" cy="156401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47D6D0C-30A0-2923-C0B7-F43BFCF182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400" y="9320827"/>
            <a:ext cx="1598588" cy="497632"/>
          </a:xfrm>
          <a:prstGeom prst="rect">
            <a:avLst/>
          </a:prstGeom>
        </p:spPr>
      </p:pic>
      <p:sp>
        <p:nvSpPr>
          <p:cNvPr id="8" name="Freeform 3">
            <a:extLst>
              <a:ext uri="{FF2B5EF4-FFF2-40B4-BE49-F238E27FC236}">
                <a16:creationId xmlns:a16="http://schemas.microsoft.com/office/drawing/2014/main" id="{09FFACBC-D478-62DB-6C3F-F37FF59AF1C9}"/>
              </a:ext>
            </a:extLst>
          </p:cNvPr>
          <p:cNvSpPr/>
          <p:nvPr/>
        </p:nvSpPr>
        <p:spPr>
          <a:xfrm>
            <a:off x="16147296" y="413108"/>
            <a:ext cx="1185361" cy="948289"/>
          </a:xfrm>
          <a:custGeom>
            <a:avLst/>
            <a:gdLst/>
            <a:ahLst/>
            <a:cxnLst/>
            <a:rect l="l" t="t" r="r" b="b"/>
            <a:pathLst>
              <a:path w="5198642" h="4158914">
                <a:moveTo>
                  <a:pt x="0" y="0"/>
                </a:moveTo>
                <a:lnTo>
                  <a:pt x="5198642" y="0"/>
                </a:lnTo>
                <a:lnTo>
                  <a:pt x="5198642" y="4158914"/>
                </a:lnTo>
                <a:lnTo>
                  <a:pt x="0" y="415891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894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2040D-9E8C-45E5-A175-705E1DCE1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E8A126F-F4DD-8B8E-FA18-D96F658BCBD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 0">
            <a:extLst>
              <a:ext uri="{FF2B5EF4-FFF2-40B4-BE49-F238E27FC236}">
                <a16:creationId xmlns:a16="http://schemas.microsoft.com/office/drawing/2014/main" id="{8BE89D1E-25AD-57D6-825B-9BF8B86DD5A5}"/>
              </a:ext>
            </a:extLst>
          </p:cNvPr>
          <p:cNvSpPr/>
          <p:nvPr/>
        </p:nvSpPr>
        <p:spPr>
          <a:xfrm>
            <a:off x="716934" y="737154"/>
            <a:ext cx="14599266" cy="616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240"/>
              </a:lnSpc>
            </a:pPr>
            <a:r>
              <a:rPr lang="en-US" sz="4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Hotel Mapping - The Data Foundation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008CBC-5CB9-A0E3-56A3-90F7FD1E8312}"/>
              </a:ext>
            </a:extLst>
          </p:cNvPr>
          <p:cNvCxnSpPr>
            <a:cxnSpLocks/>
          </p:cNvCxnSpPr>
          <p:nvPr/>
        </p:nvCxnSpPr>
        <p:spPr>
          <a:xfrm>
            <a:off x="716934" y="1638300"/>
            <a:ext cx="166566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0">
            <a:extLst>
              <a:ext uri="{FF2B5EF4-FFF2-40B4-BE49-F238E27FC236}">
                <a16:creationId xmlns:a16="http://schemas.microsoft.com/office/drawing/2014/main" id="{BDCC0BFB-4B53-27F3-CD77-6F6D7AF73687}"/>
              </a:ext>
            </a:extLst>
          </p:cNvPr>
          <p:cNvSpPr/>
          <p:nvPr/>
        </p:nvSpPr>
        <p:spPr>
          <a:xfrm>
            <a:off x="730582" y="2307673"/>
            <a:ext cx="8823587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Hotel Mapping - </a:t>
            </a:r>
            <a:r>
              <a:rPr lang="en-US" sz="4000" dirty="0">
                <a:solidFill>
                  <a:srgbClr val="DEF50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Beyond Hotels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BB1210-FCA3-3483-CA4F-40ACFA77C8DE}"/>
              </a:ext>
            </a:extLst>
          </p:cNvPr>
          <p:cNvSpPr txBox="1"/>
          <p:nvPr/>
        </p:nvSpPr>
        <p:spPr>
          <a:xfrm>
            <a:off x="1371600" y="4713826"/>
            <a:ext cx="9861218" cy="6024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en-US"/>
            </a:defPPr>
            <a:lvl1pPr>
              <a:lnSpc>
                <a:spcPts val="3240"/>
              </a:lnSpc>
              <a:defRPr sz="4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Smarter and in-depth data analysis   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517999A-8884-7A71-C7D7-4D7B6DF4532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582" y="4587036"/>
            <a:ext cx="294299" cy="4468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339B6E-4354-06C1-F700-DFDB729F07E6}"/>
              </a:ext>
            </a:extLst>
          </p:cNvPr>
          <p:cNvSpPr txBox="1"/>
          <p:nvPr/>
        </p:nvSpPr>
        <p:spPr>
          <a:xfrm>
            <a:off x="685800" y="3084055"/>
            <a:ext cx="10441650" cy="584775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Complete Accommodation Inventory Coverage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63F04783-91D2-6F1F-BEFF-579D794FEB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400" y="9320827"/>
            <a:ext cx="1598588" cy="497632"/>
          </a:xfrm>
          <a:prstGeom prst="rect">
            <a:avLst/>
          </a:prstGeom>
        </p:spPr>
      </p:pic>
      <p:sp>
        <p:nvSpPr>
          <p:cNvPr id="24" name="Freeform 3">
            <a:extLst>
              <a:ext uri="{FF2B5EF4-FFF2-40B4-BE49-F238E27FC236}">
                <a16:creationId xmlns:a16="http://schemas.microsoft.com/office/drawing/2014/main" id="{4235F707-6D8A-A4E8-4042-D94CB2BC1A8E}"/>
              </a:ext>
            </a:extLst>
          </p:cNvPr>
          <p:cNvSpPr/>
          <p:nvPr/>
        </p:nvSpPr>
        <p:spPr>
          <a:xfrm>
            <a:off x="16147296" y="413108"/>
            <a:ext cx="1185361" cy="948289"/>
          </a:xfrm>
          <a:custGeom>
            <a:avLst/>
            <a:gdLst/>
            <a:ahLst/>
            <a:cxnLst/>
            <a:rect l="l" t="t" r="r" b="b"/>
            <a:pathLst>
              <a:path w="5198642" h="4158914">
                <a:moveTo>
                  <a:pt x="0" y="0"/>
                </a:moveTo>
                <a:lnTo>
                  <a:pt x="5198642" y="0"/>
                </a:lnTo>
                <a:lnTo>
                  <a:pt x="5198642" y="4158914"/>
                </a:lnTo>
                <a:lnTo>
                  <a:pt x="0" y="41589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491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909</Words>
  <Application>Microsoft Office PowerPoint</Application>
  <PresentationFormat>Custom</PresentationFormat>
  <Paragraphs>190</Paragraphs>
  <Slides>33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creator>Thakur</dc:creator>
  <cp:lastModifiedBy>Devika Thakur</cp:lastModifiedBy>
  <cp:revision>29</cp:revision>
  <dcterms:created xsi:type="dcterms:W3CDTF">2006-08-16T00:00:00Z</dcterms:created>
  <dcterms:modified xsi:type="dcterms:W3CDTF">2026-06-25T08:24:38Z</dcterms:modified>
  <dc:identifier>DAHK8Q0HRF8</dc:identifier>
</cp:coreProperties>
</file>