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2"/>
    <p:restoredTop sz="94650"/>
  </p:normalViewPr>
  <p:slideViewPr>
    <p:cSldViewPr snapToGrid="0">
      <p:cViewPr varScale="1">
        <p:scale>
          <a:sx n="123" d="100"/>
          <a:sy n="123" d="100"/>
        </p:scale>
        <p:origin x="2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95C93-05CF-D341-BE1C-C4D785E4738E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8AB95-2F36-EC4A-9E81-F07B37B969B3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3224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8AB95-2F36-EC4A-9E81-F07B37B969B3}" type="slidenum">
              <a:rPr lang="en-LV" smtClean="0"/>
              <a:t>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532163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8AB95-2F36-EC4A-9E81-F07B37B969B3}" type="slidenum">
              <a:rPr lang="en-LV" smtClean="0"/>
              <a:t>10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578760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01CB-8B9A-833F-4387-26AE0992A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EFA5A-D815-E993-D1A9-094A2B629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21E35-B61D-0C2C-78BA-995082A7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AF08-D938-FAF5-1E14-E5A1C3AD8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F3850-C651-FA8E-B12A-28586913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91813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3EF1E-B9DB-7B22-94E8-394339290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B4FB8-9FE8-590E-0B58-1A02C0167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1AA52-4D29-AC35-BD22-477ECB4BE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61F3C-FABC-944B-E884-8A3258B81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7A529-FC77-D211-4C6E-8E039D93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8964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0E101-8DFC-DB71-1CD4-BE04CE025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06873A-A912-11AC-6A0C-FAB3FC3F2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80F3A-962C-BDC5-AB4F-7BEED40B5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5B79A-51CB-B9B6-819B-AAF832DE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221C-52E1-8492-FE70-8E23920F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9317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AD69-649A-8239-8905-B01A84C3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14465-49BB-D47F-D3E7-C135D6CAD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FB57D-B3CF-A794-49AE-2C8C437E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0E008-C5C3-C803-586D-D079B194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18A71-86DC-4A23-DB12-B4E5FF99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20436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2D069-A9DF-4BA3-6354-BDCCA920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C3CA3-9390-2E08-80DF-7AD772E3A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52A50-A847-B8CE-4CB1-E15ECB38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57869-3020-A8B0-626C-0D699E66E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480E0-2FB6-5591-D3B7-D79CC68F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69633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D306-DCC1-127C-B430-647E725F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5B527-B3C6-120D-D562-9AAE57510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5B173-B975-C694-95DF-1BE953E73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F94E9-D222-A85A-BC2C-50BDC2D68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42DC4-3ABD-5985-1F89-E42E2E3A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2F9EC-85FE-1813-16A3-B4A5E154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28076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FDFD-D2BA-19BE-4E55-2B028EB8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7D87E-AB25-A0FC-BFB5-F3E10FD88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139DB-A1BF-CC21-8409-03B8671A8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E31F2-C13E-B62C-23F9-BC4DD1F1F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507B6-51D0-5649-70D0-B02898EC9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4312DF-7D51-2B7C-3E7A-BEB14B95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92222D-D795-99BA-65C6-B8FFE126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64609-357E-D647-4D17-00F51A33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40714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D4CBB-F8BE-1D54-1734-A31457E0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1DEBD-692C-F1D4-6C66-A576F9BEB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BA265-D085-CAEF-5FC2-48931B70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78C54-7CE9-056D-7D74-3E9DA234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825738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B2A1C-096A-8982-B6D0-0BA66FE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DBC48-E124-4D18-36D5-F29022BE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08B57-5BA2-D613-8F63-49C130175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86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74B2-79B4-9A80-DA78-ADE6C2C55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B01A-15BE-A8C3-05C1-68208FA53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1FC98-8709-C34C-5B49-59A197248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5FF52-DFC0-C797-5179-3A365514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38320-F994-60BB-8AD7-C031CFDD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EE1DA-EA41-91A4-A9DD-11C6C3D7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18783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B4605-977C-05FA-F3EB-FC084F804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CA2531-DB40-3C44-E4CA-214C00010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73472-7BE7-A957-771C-7A14B4634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A5E55-27C3-F872-71AD-C28A43FF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2F40E-CA5B-F085-7C9E-BB19A836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0F84B-910E-624F-17DC-404828C2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6719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9DACBA-7BDA-40EA-2271-415B55D4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A35F5-C9F3-E6DC-A664-D5E22CC49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EE4F9-DFDF-4009-C3BF-DF3158478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3E92F9-0426-4F4F-9E9A-303836E7CFE3}" type="datetimeFigureOut">
              <a:rPr lang="en-LV" smtClean="0"/>
              <a:t>21/06/2026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4B2BD-727E-7A01-AD8F-ED674D6A7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FDCA1-874E-6589-0858-8B437E4D7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DDF36E-190F-F740-92AE-905B898FF2B5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5515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AD6FA-EA8D-C05E-1990-A5F38A6313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38224-6675-3C6F-ADC4-88AE20A51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70349-DC02-3EA0-8CC1-19FE1A5ED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3120" cy="69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3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0471-0CE8-5D48-3DF6-4584A7F9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DB9976-5CD1-7881-0532-E1B1EE3F7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031"/>
            <a:ext cx="12192000" cy="685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1E58-B7BA-AC6A-015D-F50625F1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C87BA-C9E3-8443-ABF7-99315F011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120" y="-40076"/>
            <a:ext cx="12263120" cy="691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9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B2C32-77D1-0020-73DC-A2E50006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D52EB7-179E-3BCA-AE9E-1EB8035F8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7232"/>
            <a:ext cx="12275820" cy="691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FB40-8E6D-B676-D450-A86A0C20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F36BF6-B1B6-06D9-52A6-CF846BB57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6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79BF-BC6D-B165-39A0-1193B53F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5BC60A-4180-7642-7D8D-517BBFCBE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9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1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CD706-1687-D193-A1A9-0DE1E983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37EB8A-97FA-123F-9EA4-392420996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8201" y="-1"/>
            <a:ext cx="12340201" cy="69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45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C79C-2361-BC72-3953-C0B71029D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B40896-CD9B-3F66-4250-D8750445D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298680" cy="69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84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016F0-32F9-F2F9-E4A1-1029BA53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5D05E3-AB29-AFDF-DF76-49F96C42B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28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977F-784F-6FC7-1684-04D44EF3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DD050A7-B9C2-884A-E6A3-954B49C40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98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</Words>
  <Application>Microsoft Macintosh PowerPoint</Application>
  <PresentationFormat>Widescreen</PresentationFormat>
  <Paragraphs>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Matiss Reinis Purins</dc:creator>
  <cp:lastModifiedBy>Matiss Reinis Purins</cp:lastModifiedBy>
  <cp:revision>4</cp:revision>
  <dcterms:created xsi:type="dcterms:W3CDTF">2026-06-21T10:17:10Z</dcterms:created>
  <dcterms:modified xsi:type="dcterms:W3CDTF">2026-06-21T10:50:23Z</dcterms:modified>
</cp:coreProperties>
</file>