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35" r:id="rId4"/>
    <p:sldMasterId id="2147483736" r:id="rId5"/>
  </p:sldMasterIdLst>
  <p:notesMasterIdLst>
    <p:notesMasterId r:id="rId6"/>
  </p:notesMasterIdLst>
  <p:sldIdLst>
    <p:sldId id="256" r:id="rId7"/>
    <p:sldId id="257" r:id="rId8"/>
    <p:sldId id="258" r:id="rId9"/>
    <p:sldId id="259" r:id="rId10"/>
    <p:sldId id="260" r:id="rId11"/>
    <p:sldId id="261" r:id="rId12"/>
    <p:sldId id="262" r:id="rId13"/>
    <p:sldId id="263" r:id="rId14"/>
  </p:sldIdLst>
  <p:sldSz cy="5143500" cx="9144000"/>
  <p:notesSz cx="6858000" cy="9144000"/>
  <p:embeddedFontLst>
    <p:embeddedFont>
      <p:font typeface="Helvetica Neue"/>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F2C1C9D-2A5F-4FBB-A7B0-909CB58E3C06}">
  <a:tblStyle styleId="{2F2C1C9D-2A5F-4FBB-A7B0-909CB58E3C0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HelveticaNeue-regular.fntdata"/><Relationship Id="rId14" Type="http://schemas.openxmlformats.org/officeDocument/2006/relationships/slide" Target="slides/slide8.xml"/><Relationship Id="rId17" Type="http://schemas.openxmlformats.org/officeDocument/2006/relationships/font" Target="fonts/HelveticaNeue-italic.fntdata"/><Relationship Id="rId16" Type="http://schemas.openxmlformats.org/officeDocument/2006/relationships/font" Target="fonts/HelveticaNeue-bold.fntdata"/><Relationship Id="rId18" Type="http://schemas.openxmlformats.org/officeDocument/2006/relationships/font" Target="fonts/HelveticaNeue-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t5VfmpFviWFpju5lJIAkbDfVWsxHNX5n/view" TargetMode="External"/><Relationship Id="rId3" Type="http://schemas.openxmlformats.org/officeDocument/2006/relationships/hyperlink" Target="https://offer.clear.sale/preventing-false-declines-lp" TargetMode="External"/><Relationship Id="rId4" Type="http://schemas.openxmlformats.org/officeDocument/2006/relationships/hyperlink" Target="https://www.psr.org.uk/news-and-updates/latest-news/news/psr-provisionally-finds-that-the-cards-schemes-do-not-face-effective-competition-in-the-supply-of-scheme-and-processing-services-to-acquirers/"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0" name="Shape 2170"/>
        <p:cNvGrpSpPr/>
        <p:nvPr/>
      </p:nvGrpSpPr>
      <p:grpSpPr>
        <a:xfrm>
          <a:off x="0" y="0"/>
          <a:ext cx="0" cy="0"/>
          <a:chOff x="0" y="0"/>
          <a:chExt cx="0" cy="0"/>
        </a:xfrm>
      </p:grpSpPr>
      <p:sp>
        <p:nvSpPr>
          <p:cNvPr id="2171" name="Google Shape;2171;g3f22caf0a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2" name="Google Shape;2172;g3f22caf0a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g3f241553a76_0_19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9" name="Google Shape;2179;g3f241553a76_0_19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These tradeoffs are increasingly becoming more costly and difficult to manage: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Fraud is on the rise—online payments fraud grew 15% in 2024, field by a rise in AI that make fraud attacks larger and harder to adapt to</a:t>
            </a:r>
            <a:r>
              <a:rPr baseline="30000" lang="en">
                <a:solidFill>
                  <a:schemeClr val="dk1"/>
                </a:solidFill>
              </a:rPr>
              <a:t>1</a:t>
            </a:r>
            <a:endParaRPr baseline="30000">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And it’s only getting harder to manage: fraudsters are incredibly creative and AI brings in a new layer of complexity that many businesses are grappling with for the first time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And consumer expectations are higher than ever</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In fact, over 41% of shoppers who experience a false decline won’t shop again</a:t>
            </a:r>
            <a:r>
              <a:rPr baseline="30000" lang="en">
                <a:solidFill>
                  <a:schemeClr val="dk1"/>
                </a:solidFill>
              </a:rPr>
              <a:t>2</a:t>
            </a:r>
            <a:endParaRPr baseline="30000">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Resulting in lost sales, a frustrated customer and a tarnished reputation </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This underlines the importance making sure legitimate customers have a seamless experience </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While all this is happening, payments costs are only going up. In markets like the UK, we’ve seen fees rise by more than 30% over the last five years</a:t>
            </a:r>
            <a:r>
              <a:rPr baseline="30000" lang="en">
                <a:solidFill>
                  <a:schemeClr val="dk1"/>
                </a:solidFill>
              </a:rPr>
              <a:t>3</a:t>
            </a:r>
            <a:r>
              <a:rPr lang="en">
                <a:solidFill>
                  <a:schemeClr val="dk1"/>
                </a:solidFill>
              </a:rPr>
              <a:t>. This is further compounded by the growing costs of fraud prevention and new regulatory compliance</a:t>
            </a:r>
            <a:endParaRPr>
              <a:solidFill>
                <a:schemeClr val="dk1"/>
              </a:solidFill>
            </a:endParaRPr>
          </a:p>
          <a:p>
            <a:pPr indent="-298450" lvl="2" marL="1371600" rtl="0" algn="l">
              <a:spcBef>
                <a:spcPts val="0"/>
              </a:spcBef>
              <a:spcAft>
                <a:spcPts val="0"/>
              </a:spcAft>
              <a:buClr>
                <a:schemeClr val="dk1"/>
              </a:buClr>
              <a:buSzPts val="1100"/>
              <a:buChar char="■"/>
            </a:pPr>
            <a:r>
              <a:rPr lang="en">
                <a:solidFill>
                  <a:schemeClr val="dk1"/>
                </a:solidFill>
              </a:rPr>
              <a:t>This is making it more expensive to transact and do business</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And to top it all off, legacy payment systems aren’t built to be agile and nimble, making it hard to adapt to the changing landscape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Sources</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2"/>
              </a:rPr>
              <a:t>https://drive.google.com/file/d/1t5VfmpFviWFpju5lJIAkbDfVWsxHNX5n/view</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3"/>
              </a:rPr>
              <a:t>https://offer.clear.sale/preventing-false-declines-lp</a:t>
            </a:r>
            <a:r>
              <a:rPr lang="en">
                <a:solidFill>
                  <a:schemeClr val="dk1"/>
                </a:solidFill>
              </a:rPr>
              <a:t> </a:t>
            </a:r>
            <a:endParaRPr>
              <a:solidFill>
                <a:schemeClr val="dk1"/>
              </a:solidFill>
            </a:endParaRPr>
          </a:p>
          <a:p>
            <a:pPr indent="-298450" lvl="0" marL="457200" rtl="0" algn="l">
              <a:spcBef>
                <a:spcPts val="0"/>
              </a:spcBef>
              <a:spcAft>
                <a:spcPts val="0"/>
              </a:spcAft>
              <a:buClr>
                <a:schemeClr val="dk1"/>
              </a:buClr>
              <a:buSzPts val="1100"/>
              <a:buAutoNum type="arabicPeriod"/>
            </a:pPr>
            <a:r>
              <a:rPr lang="en" u="sng">
                <a:solidFill>
                  <a:schemeClr val="hlink"/>
                </a:solidFill>
                <a:hlinkClick r:id="rId4"/>
              </a:rPr>
              <a:t>https://www.psr.org.uk/news-and-updates/latest-news/news/psr-provisionally-finds-that-the-cards-schemes-do-not-face-effective-competition-in-the-supply-of-scheme-and-processing-services-to-acquirers/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2" name="Shape 2202"/>
        <p:cNvGrpSpPr/>
        <p:nvPr/>
      </p:nvGrpSpPr>
      <p:grpSpPr>
        <a:xfrm>
          <a:off x="0" y="0"/>
          <a:ext cx="0" cy="0"/>
          <a:chOff x="0" y="0"/>
          <a:chExt cx="0" cy="0"/>
        </a:xfrm>
      </p:grpSpPr>
      <p:sp>
        <p:nvSpPr>
          <p:cNvPr id="2203" name="Google Shape;2203;g3f241553a76_0_9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4" name="Google Shape;2204;g3f241553a76_0_9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3" name="Shape 2223"/>
        <p:cNvGrpSpPr/>
        <p:nvPr/>
      </p:nvGrpSpPr>
      <p:grpSpPr>
        <a:xfrm>
          <a:off x="0" y="0"/>
          <a:ext cx="0" cy="0"/>
          <a:chOff x="0" y="0"/>
          <a:chExt cx="0" cy="0"/>
        </a:xfrm>
      </p:grpSpPr>
      <p:sp>
        <p:nvSpPr>
          <p:cNvPr id="2224" name="Google Shape;2224;g3e82592a0aa_0_16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5" name="Google Shape;2225;g3e82592a0aa_0_16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Helvetica Neue"/>
              <a:buChar char="●"/>
            </a:pPr>
            <a:r>
              <a:rPr lang="en">
                <a:solidFill>
                  <a:schemeClr val="dk1"/>
                </a:solidFill>
                <a:latin typeface="Helvetica Neue"/>
                <a:ea typeface="Helvetica Neue"/>
                <a:cs typeface="Helvetica Neue"/>
                <a:sym typeface="Helvetica Neue"/>
              </a:rPr>
              <a:t>To understand how the industry is responding to these rising expectations, we surveyed close to 400 travel and hospitality execs. 90% of execs recognized payments as strategically important for commercial growth, however many described payment systems that are actively working against them: </a:t>
            </a:r>
            <a:endParaRPr>
              <a:solidFill>
                <a:schemeClr val="dk1"/>
              </a:solidFill>
              <a:latin typeface="Helvetica Neue"/>
              <a:ea typeface="Helvetica Neue"/>
              <a:cs typeface="Helvetica Neue"/>
              <a:sym typeface="Helvetica Neue"/>
            </a:endParaRPr>
          </a:p>
          <a:p>
            <a:pPr indent="-298450" lvl="1" marL="914400" rtl="0" algn="l">
              <a:lnSpc>
                <a:spcPct val="115000"/>
              </a:lnSpc>
              <a:spcBef>
                <a:spcPts val="0"/>
              </a:spcBef>
              <a:spcAft>
                <a:spcPts val="0"/>
              </a:spcAft>
              <a:buClr>
                <a:srgbClr val="031323"/>
              </a:buClr>
              <a:buSzPts val="1100"/>
              <a:buFont typeface="Helvetica Neue"/>
              <a:buChar char="○"/>
            </a:pPr>
            <a:r>
              <a:rPr lang="en">
                <a:solidFill>
                  <a:srgbClr val="031323"/>
                </a:solidFill>
                <a:latin typeface="Helvetica Neue"/>
                <a:ea typeface="Helvetica Neue"/>
                <a:cs typeface="Helvetica Neue"/>
                <a:sym typeface="Helvetica Neue"/>
              </a:rPr>
              <a:t>37% say guest experience is negatively impacted by limited payment options, costing them conversions at the highest moment of intent.</a:t>
            </a:r>
            <a:endParaRPr>
              <a:solidFill>
                <a:srgbClr val="031323"/>
              </a:solidFill>
              <a:latin typeface="Helvetica Neue"/>
              <a:ea typeface="Helvetica Neue"/>
              <a:cs typeface="Helvetica Neue"/>
              <a:sym typeface="Helvetica Neue"/>
            </a:endParaRPr>
          </a:p>
          <a:p>
            <a:pPr indent="-298450" lvl="1" marL="914400" rtl="0" algn="l">
              <a:lnSpc>
                <a:spcPct val="115000"/>
              </a:lnSpc>
              <a:spcBef>
                <a:spcPts val="0"/>
              </a:spcBef>
              <a:spcAft>
                <a:spcPts val="0"/>
              </a:spcAft>
              <a:buClr>
                <a:srgbClr val="031323"/>
              </a:buClr>
              <a:buSzPts val="1100"/>
              <a:buFont typeface="Helvetica Neue"/>
              <a:buChar char="○"/>
            </a:pPr>
            <a:r>
              <a:rPr lang="en">
                <a:solidFill>
                  <a:srgbClr val="031323"/>
                </a:solidFill>
                <a:latin typeface="Helvetica Neue"/>
                <a:ea typeface="Helvetica Neue"/>
                <a:cs typeface="Helvetica Neue"/>
                <a:sym typeface="Helvetica Neue"/>
              </a:rPr>
              <a:t>58% of execs say fraud prevention systems often block legitimate transactions, turning away guests who were ready to book.</a:t>
            </a:r>
            <a:endParaRPr>
              <a:solidFill>
                <a:srgbClr val="031323"/>
              </a:solidFill>
              <a:latin typeface="Helvetica Neue"/>
              <a:ea typeface="Helvetica Neue"/>
              <a:cs typeface="Helvetica Neue"/>
              <a:sym typeface="Helvetica Neue"/>
            </a:endParaRPr>
          </a:p>
          <a:p>
            <a:pPr indent="-298450" lvl="1" marL="914400" rtl="0" algn="l">
              <a:lnSpc>
                <a:spcPct val="115000"/>
              </a:lnSpc>
              <a:spcBef>
                <a:spcPts val="0"/>
              </a:spcBef>
              <a:spcAft>
                <a:spcPts val="0"/>
              </a:spcAft>
              <a:buClr>
                <a:srgbClr val="031323"/>
              </a:buClr>
              <a:buSzPts val="1100"/>
              <a:buFont typeface="Helvetica Neue"/>
              <a:buChar char="○"/>
            </a:pPr>
            <a:r>
              <a:rPr lang="en">
                <a:solidFill>
                  <a:srgbClr val="031323"/>
                </a:solidFill>
                <a:latin typeface="Helvetica Neue"/>
                <a:ea typeface="Helvetica Neue"/>
                <a:cs typeface="Helvetica Neue"/>
                <a:sym typeface="Helvetica Neue"/>
              </a:rPr>
              <a:t>And 74% report that their teams are spending too much time reconciling data between fragmented systems, costing them time that could be spent bettering the guest experience.</a:t>
            </a:r>
            <a:r>
              <a:rPr lang="en">
                <a:solidFill>
                  <a:schemeClr val="dk1"/>
                </a:solidFill>
                <a:latin typeface="Helvetica Neue"/>
                <a:ea typeface="Helvetica Neue"/>
                <a:cs typeface="Helvetica Neue"/>
                <a:sym typeface="Helvetica Neue"/>
              </a:rPr>
              <a:t> </a:t>
            </a:r>
            <a:endParaRPr>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1200"/>
              </a:spcAft>
              <a:buClr>
                <a:schemeClr val="dk1"/>
              </a:buClr>
              <a:buSzPts val="1100"/>
              <a:buFont typeface="Arial"/>
              <a:buNone/>
            </a:pPr>
            <a:r>
              <a:t/>
            </a:r>
            <a:endParaRPr i="1">
              <a:solidFill>
                <a:schemeClr val="dk1"/>
              </a:solidFill>
              <a:highlight>
                <a:srgbClr val="FFFF00"/>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2" name="Shape 2242"/>
        <p:cNvGrpSpPr/>
        <p:nvPr/>
      </p:nvGrpSpPr>
      <p:grpSpPr>
        <a:xfrm>
          <a:off x="0" y="0"/>
          <a:ext cx="0" cy="0"/>
          <a:chOff x="0" y="0"/>
          <a:chExt cx="0" cy="0"/>
        </a:xfrm>
      </p:grpSpPr>
      <p:sp>
        <p:nvSpPr>
          <p:cNvPr id="2243" name="Google Shape;2243;g3f24b0abed3_0_6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4" name="Google Shape;2244;g3f24b0abed3_0_6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Make checkout effortless with mobile-optimized forms, dynamic currency conversion, payment method personalization, and the ability to surface reusable payment credentials for returning guests.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Stripe’s Optimized Checkout Suite uses AI signals to dynamically surface the best payment methods based on country, currency, amount, and more.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One integration gives you access to 125+ global and local payment methods; simply toggle on new payment methods as you scale.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Stripe also supports stablecoin pay-ins– a lower cost, faster way to accept payments from anywhere in the world.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rgbClr val="425466"/>
                </a:solidFill>
                <a:latin typeface="Helvetica Neue"/>
                <a:ea typeface="Helvetica Neue"/>
                <a:cs typeface="Helvetica Neue"/>
                <a:sym typeface="Helvetica Neue"/>
              </a:rPr>
              <a:t>Post checkout, guest’s payment details are tokenized and saved for later re-use for check-in and ancillaries.</a:t>
            </a:r>
            <a:endParaRPr sz="1000">
              <a:solidFill>
                <a:srgbClr val="727F96"/>
              </a:solidFill>
              <a:latin typeface="Helvetica Neue"/>
              <a:ea typeface="Helvetica Neue"/>
              <a:cs typeface="Helvetica Neue"/>
              <a:sym typeface="Helvetica Neue"/>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g3f24b0abed3_0_8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3" name="Google Shape;2263;g3f24b0abed3_0_8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chemeClr val="dk1"/>
                </a:solidFill>
              </a:rPr>
              <a:t>Notes:</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Does it mean anything to us?? 5/3 vs CRB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SVB shift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Onboarding - banks not in the decision flow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Radar for Issuing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Restrictions??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Link to wallet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Engine app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Text then add to wallet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Push provisioning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Onboarad</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a:solidFill>
                  <a:schemeClr val="dk1"/>
                </a:solidFill>
              </a:rPr>
              <a:t>Stripe is really well positioned to power growth now (addressing the trends we just covered) and in the future</a:t>
            </a:r>
            <a:r>
              <a:rPr lang="en">
                <a:solidFill>
                  <a:schemeClr val="dk1"/>
                </a:solidFill>
              </a:rPr>
              <a:t> for companies like Engine.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Now: Stripe is building an entire b2b financial infrastructure suite (RFA) meant to make CFOs, Ops and Tech teams’ lives easier.  We do this not just with our Connect marketplace product, but using that as the genesis for other tools like Issuing (Cards), automated invoicing, recipient payouts….In this slide we highlight parts of this suite addressing some of the key trends we mentioned before.</a:t>
            </a: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b="1" i="1" lang="en">
                <a:solidFill>
                  <a:schemeClr val="dk1"/>
                </a:solidFill>
              </a:rPr>
              <a:t>No other VCC issuing companies are offering as global and comprehensive suite and this is why the likes of Shopify, Booking.com, Airbnb work with Stripe.</a:t>
            </a:r>
            <a:endParaRPr b="1" i="1">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Future: This platform is also the anchor to future proof your business - think Stablecoin payments (to airlines and hotel suppliers)...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7" name="Shape 2387"/>
        <p:cNvGrpSpPr/>
        <p:nvPr/>
      </p:nvGrpSpPr>
      <p:grpSpPr>
        <a:xfrm>
          <a:off x="0" y="0"/>
          <a:ext cx="0" cy="0"/>
          <a:chOff x="0" y="0"/>
          <a:chExt cx="0" cy="0"/>
        </a:xfrm>
      </p:grpSpPr>
      <p:sp>
        <p:nvSpPr>
          <p:cNvPr id="2388" name="Google Shape;2388;g3f24b0abed3_0_8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9" name="Google Shape;2389;g3f24b0abed3_0_8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That’s exactly why we’ve been investing ahead of this shift.</a:t>
            </a:r>
            <a:r>
              <a:rPr lang="en">
                <a:solidFill>
                  <a:schemeClr val="dk1"/>
                </a:solidFill>
                <a:latin typeface="Helvetica Neue"/>
                <a:ea typeface="Helvetica Neue"/>
                <a:cs typeface="Helvetica Neue"/>
                <a:sym typeface="Helvetica Neue"/>
              </a:rPr>
              <a:t> We’re building the economic infrastructure needed to bring travel into this next era of commerce: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b="1" lang="en">
                <a:solidFill>
                  <a:srgbClr val="FF00FF"/>
                </a:solidFill>
                <a:latin typeface="Helvetica Neue"/>
                <a:ea typeface="Helvetica Neue"/>
                <a:cs typeface="Helvetica Neue"/>
                <a:sym typeface="Helvetica Neue"/>
              </a:rPr>
              <a:t>[Click for build]</a:t>
            </a:r>
            <a:r>
              <a:rPr b="1" lang="en">
                <a:solidFill>
                  <a:schemeClr val="dk1"/>
                </a:solidFill>
                <a:latin typeface="Helvetica Neue"/>
                <a:ea typeface="Helvetica Neue"/>
                <a:cs typeface="Helvetica Neue"/>
                <a:sym typeface="Helvetica Neue"/>
              </a:rPr>
              <a:t> Agent-ready payment infrastructure: </a:t>
            </a:r>
            <a:r>
              <a:rPr lang="en">
                <a:solidFill>
                  <a:schemeClr val="dk1"/>
                </a:solidFill>
              </a:rPr>
              <a:t>Stripe provides the fast, structured, machine-readable flows that can be embedded in agents or used to drive conversions on your site. Paired with payment optimization that can distinguish fraud from legitimate transactions, this is how you ensure high intent demand is converted.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spcBef>
                <a:spcPts val="0"/>
              </a:spcBef>
              <a:spcAft>
                <a:spcPts val="0"/>
              </a:spcAft>
              <a:buClr>
                <a:schemeClr val="dk1"/>
              </a:buClr>
              <a:buSzPts val="1100"/>
              <a:buChar char="●"/>
            </a:pPr>
            <a:r>
              <a:rPr b="1" lang="en">
                <a:solidFill>
                  <a:srgbClr val="FF00FF"/>
                </a:solidFill>
              </a:rPr>
              <a:t>[Click for build] </a:t>
            </a:r>
            <a:r>
              <a:rPr b="1" lang="en">
                <a:solidFill>
                  <a:schemeClr val="dk1"/>
                </a:solidFill>
              </a:rPr>
              <a:t>We've built a connective layer across the hospitality ecosystem: </a:t>
            </a:r>
            <a:r>
              <a:rPr lang="en">
                <a:solidFill>
                  <a:schemeClr val="dk1"/>
                </a:solidFill>
              </a:rPr>
              <a:t>Stripe already integrates and partners with many of the key hospitality systems––PMSs, CRSs, OTAs, channel managers, social media platforms. These are the partners and data that need to come together to make agentic work in travel. So with Stripe, you’re not building from scratch, you’re activating connections that already exist.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latin typeface="Helvetica Neue"/>
              <a:ea typeface="Helvetica Neue"/>
              <a:cs typeface="Helvetica Neue"/>
              <a:sym typeface="Helvetica Neue"/>
            </a:endParaRPr>
          </a:p>
          <a:p>
            <a:pPr indent="-298450" lvl="0" marL="457200" rtl="0" algn="l">
              <a:spcBef>
                <a:spcPts val="0"/>
              </a:spcBef>
              <a:spcAft>
                <a:spcPts val="0"/>
              </a:spcAft>
              <a:buClr>
                <a:schemeClr val="dk1"/>
              </a:buClr>
              <a:buSzPts val="1100"/>
              <a:buFont typeface="Helvetica Neue"/>
              <a:buChar char="●"/>
            </a:pPr>
            <a:r>
              <a:rPr b="1" lang="en">
                <a:solidFill>
                  <a:srgbClr val="FF00FF"/>
                </a:solidFill>
                <a:latin typeface="Helvetica Neue"/>
                <a:ea typeface="Helvetica Neue"/>
                <a:cs typeface="Helvetica Neue"/>
                <a:sym typeface="Helvetica Neue"/>
              </a:rPr>
              <a:t>[Click for build] </a:t>
            </a:r>
            <a:r>
              <a:rPr b="1" lang="en">
                <a:solidFill>
                  <a:schemeClr val="dk1"/>
                </a:solidFill>
                <a:latin typeface="Helvetica Neue"/>
                <a:ea typeface="Helvetica Neue"/>
                <a:cs typeface="Helvetica Neue"/>
                <a:sym typeface="Helvetica Neue"/>
              </a:rPr>
              <a:t>Single integration with agents</a:t>
            </a:r>
            <a:r>
              <a:rPr lang="en">
                <a:solidFill>
                  <a:schemeClr val="dk1"/>
                </a:solidFill>
                <a:latin typeface="Helvetica Neue"/>
                <a:ea typeface="Helvetica Neue"/>
                <a:cs typeface="Helvetica Neue"/>
                <a:sym typeface="Helvetica Neue"/>
              </a:rPr>
              <a:t> with the Agentic Commerce Suite. We’re already working with leading agents (ChatGPT, Gemini, Copilot). We’ve built a single integration that makes it easy for merchants to connect with the agents. And when agents are ready to support travel and hospitality, they’ll get an aggregated, accurate, agent-readable inventory to pull from.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5" name="Shape 2405"/>
        <p:cNvGrpSpPr/>
        <p:nvPr/>
      </p:nvGrpSpPr>
      <p:grpSpPr>
        <a:xfrm>
          <a:off x="0" y="0"/>
          <a:ext cx="0" cy="0"/>
          <a:chOff x="0" y="0"/>
          <a:chExt cx="0" cy="0"/>
        </a:xfrm>
      </p:grpSpPr>
      <p:sp>
        <p:nvSpPr>
          <p:cNvPr id="2406" name="Google Shape;2406;g3f22caf0a6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7" name="Google Shape;2407;g3f22caf0a62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2.jpg"/><Relationship Id="rId4" Type="http://schemas.openxmlformats.org/officeDocument/2006/relationships/image" Target="../media/image18.png"/><Relationship Id="rId5"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_Stripe">
  <p:cSld name="CUSTOM_1_1_1_5_3">
    <p:bg>
      <p:bgPr>
        <a:solidFill>
          <a:schemeClr val="dk1"/>
        </a:solidFill>
      </p:bgPr>
    </p:bg>
    <p:spTree>
      <p:nvGrpSpPr>
        <p:cNvPr id="8" name="Shape 8"/>
        <p:cNvGrpSpPr/>
        <p:nvPr/>
      </p:nvGrpSpPr>
      <p:grpSpPr>
        <a:xfrm>
          <a:off x="0" y="0"/>
          <a:ext cx="0" cy="0"/>
          <a:chOff x="0" y="0"/>
          <a:chExt cx="0" cy="0"/>
        </a:xfrm>
      </p:grpSpPr>
      <p:pic>
        <p:nvPicPr>
          <p:cNvPr id="9" name="Google Shape;9;p2" title="STRIPE_BRAND-STUDIO_WAVE-08_COLOR-4.png"/>
          <p:cNvPicPr preferRelativeResize="0"/>
          <p:nvPr/>
        </p:nvPicPr>
        <p:blipFill rotWithShape="1">
          <a:blip r:embed="rId2">
            <a:alphaModFix/>
          </a:blip>
          <a:srcRect b="13022" l="0" r="26156" t="13074"/>
          <a:stretch/>
        </p:blipFill>
        <p:spPr>
          <a:xfrm flipH="1" rot="10800000">
            <a:off x="3" y="-4051"/>
            <a:ext cx="9143997" cy="5147551"/>
          </a:xfrm>
          <a:prstGeom prst="rect">
            <a:avLst/>
          </a:prstGeom>
          <a:noFill/>
          <a:ln>
            <a:noFill/>
          </a:ln>
        </p:spPr>
      </p:pic>
      <p:sp>
        <p:nvSpPr>
          <p:cNvPr id="10" name="Google Shape;10;p2"/>
          <p:cNvSpPr txBox="1"/>
          <p:nvPr/>
        </p:nvSpPr>
        <p:spPr>
          <a:xfrm>
            <a:off x="8086525" y="4675975"/>
            <a:ext cx="828900" cy="2586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11" name="Google Shape;11;p2"/>
          <p:cNvPicPr preferRelativeResize="0"/>
          <p:nvPr/>
        </p:nvPicPr>
        <p:blipFill rotWithShape="1">
          <a:blip r:embed="rId3">
            <a:alphaModFix/>
          </a:blip>
          <a:srcRect b="0" l="0" r="62739" t="0"/>
          <a:stretch/>
        </p:blipFill>
        <p:spPr>
          <a:xfrm>
            <a:off x="8326208" y="228325"/>
            <a:ext cx="589194" cy="239449"/>
          </a:xfrm>
          <a:prstGeom prst="rect">
            <a:avLst/>
          </a:prstGeom>
          <a:noFill/>
          <a:ln>
            <a:noFill/>
          </a:ln>
        </p:spPr>
      </p:pic>
      <p:sp>
        <p:nvSpPr>
          <p:cNvPr id="12" name="Google Shape;12;p2"/>
          <p:cNvSpPr/>
          <p:nvPr/>
        </p:nvSpPr>
        <p:spPr>
          <a:xfrm>
            <a:off x="228600" y="227288"/>
            <a:ext cx="204216" cy="201930"/>
          </a:xfrm>
          <a:custGeom>
            <a:rect b="b" l="l" r="r" t="t"/>
            <a:pathLst>
              <a:path extrusionOk="0" h="3365500" w="3403600">
                <a:moveTo>
                  <a:pt x="0" y="3365500"/>
                </a:moveTo>
                <a:lnTo>
                  <a:pt x="3403600" y="2658355"/>
                </a:lnTo>
                <a:lnTo>
                  <a:pt x="3403600" y="0"/>
                </a:lnTo>
                <a:lnTo>
                  <a:pt x="0" y="694053"/>
                </a:lnTo>
                <a:lnTo>
                  <a:pt x="0" y="3365500"/>
                </a:lnTo>
                <a:close/>
              </a:path>
            </a:pathLst>
          </a:custGeom>
          <a:solidFill>
            <a:srgbClr val="FFFFFF"/>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13" name="Google Shape;13;p2"/>
          <p:cNvSpPr txBox="1"/>
          <p:nvPr>
            <p:ph idx="1" type="subTitle"/>
          </p:nvPr>
        </p:nvSpPr>
        <p:spPr>
          <a:xfrm>
            <a:off x="228600" y="4719675"/>
            <a:ext cx="4275000" cy="223500"/>
          </a:xfrm>
          <a:prstGeom prst="rect">
            <a:avLst/>
          </a:prstGeom>
        </p:spPr>
        <p:txBody>
          <a:bodyPr anchorCtr="0" anchor="b" bIns="0" lIns="0" spcFirstLastPara="1" rIns="0" wrap="square" tIns="0">
            <a:noAutofit/>
          </a:bodyPr>
          <a:lstStyle>
            <a:lvl1pPr indent="0" lvl="0" marL="0" marR="0" rtl="0" algn="l">
              <a:lnSpc>
                <a:spcPct val="100000"/>
              </a:lnSpc>
              <a:spcBef>
                <a:spcPts val="0"/>
              </a:spcBef>
              <a:spcAft>
                <a:spcPts val="0"/>
              </a:spcAft>
              <a:buNone/>
              <a:defRPr>
                <a:solidFill>
                  <a:srgbClr val="FFFF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14" name="Google Shape;14;p2"/>
          <p:cNvSpPr txBox="1"/>
          <p:nvPr>
            <p:ph type="title"/>
          </p:nvPr>
        </p:nvSpPr>
        <p:spPr>
          <a:xfrm>
            <a:off x="228600" y="832450"/>
            <a:ext cx="8686800" cy="2544300"/>
          </a:xfrm>
          <a:prstGeom prst="rect">
            <a:avLst/>
          </a:prstGeom>
          <a:noFill/>
          <a:ln>
            <a:noFill/>
          </a:ln>
        </p:spPr>
        <p:txBody>
          <a:bodyPr anchorCtr="0" anchor="t" bIns="0" lIns="0" spcFirstLastPara="1" rIns="0" wrap="square" tIns="0">
            <a:noAutofit/>
          </a:bodyPr>
          <a:lstStyle>
            <a:lvl1pPr indent="0" lvl="0" marL="0" marR="0" algn="l">
              <a:lnSpc>
                <a:spcPct val="90000"/>
              </a:lnSpc>
              <a:spcBef>
                <a:spcPts val="0"/>
              </a:spcBef>
              <a:spcAft>
                <a:spcPts val="0"/>
              </a:spcAft>
              <a:buNone/>
              <a:defRPr sz="4800">
                <a:solidFill>
                  <a:srgbClr val="FFFFFF"/>
                </a:solidFill>
                <a:latin typeface="Helvetica Neue"/>
                <a:ea typeface="Helvetica Neue"/>
                <a:cs typeface="Helvetica Neue"/>
                <a:sym typeface="Helvetica Neue"/>
              </a:defRPr>
            </a:lvl1pPr>
            <a:lvl2pPr indent="0" lvl="1"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2pPr>
            <a:lvl3pPr indent="0" lvl="2"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3pPr>
            <a:lvl4pPr indent="0" lvl="3"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4pPr>
            <a:lvl5pPr indent="0" lvl="4"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5pPr>
            <a:lvl6pPr indent="0" lvl="5"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6pPr>
            <a:lvl7pPr indent="0" lvl="6"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7pPr>
            <a:lvl8pPr indent="0" lvl="7"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8pPr>
            <a:lvl9pPr indent="0" lvl="8" marL="0" marR="0" algn="l">
              <a:lnSpc>
                <a:spcPct val="90000"/>
              </a:lnSpc>
              <a:spcBef>
                <a:spcPts val="0"/>
              </a:spcBef>
              <a:spcAft>
                <a:spcPts val="0"/>
              </a:spcAft>
              <a:buNone/>
              <a:defRPr sz="4200">
                <a:solidFill>
                  <a:srgbClr val="FFFFFF"/>
                </a:solidFill>
                <a:latin typeface="Helvetica Neue"/>
                <a:ea typeface="Helvetica Neue"/>
                <a:cs typeface="Helvetica Neue"/>
                <a:sym typeface="Helvetica Neue"/>
              </a:defRPr>
            </a:lvl9pPr>
          </a:lstStyle>
          <a:p/>
        </p:txBody>
      </p:sp>
      <p:sp>
        <p:nvSpPr>
          <p:cNvPr id="15" name="Google Shape;15;p2"/>
          <p:cNvSpPr txBox="1"/>
          <p:nvPr>
            <p:ph idx="2" type="subTitle"/>
          </p:nvPr>
        </p:nvSpPr>
        <p:spPr>
          <a:xfrm>
            <a:off x="228600" y="4496175"/>
            <a:ext cx="4275000" cy="223500"/>
          </a:xfrm>
          <a:prstGeom prst="rect">
            <a:avLst/>
          </a:prstGeom>
        </p:spPr>
        <p:txBody>
          <a:bodyPr anchorCtr="0" anchor="b" bIns="0" lIns="0" spcFirstLastPara="1" rIns="0" wrap="square" tIns="0">
            <a:noAutofit/>
          </a:bodyPr>
          <a:lstStyle>
            <a:lvl1pPr indent="0" lvl="0" marL="0" marR="0" rtl="0" algn="l">
              <a:lnSpc>
                <a:spcPct val="100000"/>
              </a:lnSpc>
              <a:spcBef>
                <a:spcPts val="0"/>
              </a:spcBef>
              <a:spcAft>
                <a:spcPts val="0"/>
              </a:spcAft>
              <a:buNone/>
              <a:defRPr>
                <a:solidFill>
                  <a:srgbClr val="FFFFFF"/>
                </a:solidFill>
              </a:defRPr>
            </a:lvl1pPr>
            <a:lvl2pPr indent="0" lvl="1" marL="0" marR="0" rtl="0" algn="l">
              <a:lnSpc>
                <a:spcPct val="100000"/>
              </a:lnSpc>
              <a:spcBef>
                <a:spcPts val="0"/>
              </a:spcBef>
              <a:spcAft>
                <a:spcPts val="0"/>
              </a:spcAft>
              <a:buNone/>
              <a:defRPr sz="1200">
                <a:solidFill>
                  <a:srgbClr val="FFFFFF"/>
                </a:solidFill>
              </a:defRPr>
            </a:lvl2pPr>
            <a:lvl3pPr indent="0" lvl="2" marL="0" marR="0" rtl="0" algn="l">
              <a:lnSpc>
                <a:spcPct val="100000"/>
              </a:lnSpc>
              <a:spcBef>
                <a:spcPts val="0"/>
              </a:spcBef>
              <a:spcAft>
                <a:spcPts val="0"/>
              </a:spcAft>
              <a:buNone/>
              <a:defRPr>
                <a:solidFill>
                  <a:srgbClr val="FFFFFF"/>
                </a:solidFill>
              </a:defRPr>
            </a:lvl3pPr>
            <a:lvl4pPr indent="0" lvl="3" marL="0" marR="0" rtl="0" algn="l">
              <a:lnSpc>
                <a:spcPct val="100000"/>
              </a:lnSpc>
              <a:spcBef>
                <a:spcPts val="0"/>
              </a:spcBef>
              <a:spcAft>
                <a:spcPts val="0"/>
              </a:spcAft>
              <a:buNone/>
              <a:defRPr>
                <a:solidFill>
                  <a:srgbClr val="FFFFFF"/>
                </a:solidFill>
              </a:defRPr>
            </a:lvl4pPr>
            <a:lvl5pPr indent="0" lvl="4" marL="0" marR="0" rtl="0" algn="l">
              <a:lnSpc>
                <a:spcPct val="100000"/>
              </a:lnSpc>
              <a:spcBef>
                <a:spcPts val="0"/>
              </a:spcBef>
              <a:spcAft>
                <a:spcPts val="0"/>
              </a:spcAft>
              <a:buNone/>
              <a:defRPr sz="1200">
                <a:solidFill>
                  <a:srgbClr val="FFFFFF"/>
                </a:solidFill>
              </a:defRPr>
            </a:lvl5pPr>
            <a:lvl6pPr indent="0" lvl="5" marL="0" marR="0" rtl="0" algn="l">
              <a:lnSpc>
                <a:spcPct val="100000"/>
              </a:lnSpc>
              <a:spcBef>
                <a:spcPts val="0"/>
              </a:spcBef>
              <a:spcAft>
                <a:spcPts val="0"/>
              </a:spcAft>
              <a:buNone/>
              <a:defRPr sz="1200">
                <a:solidFill>
                  <a:srgbClr val="FFFFFF"/>
                </a:solidFill>
              </a:defRPr>
            </a:lvl6pPr>
            <a:lvl7pPr indent="0" lvl="6" marL="0" marR="0" rtl="0" algn="l">
              <a:lnSpc>
                <a:spcPct val="100000"/>
              </a:lnSpc>
              <a:spcBef>
                <a:spcPts val="0"/>
              </a:spcBef>
              <a:spcAft>
                <a:spcPts val="0"/>
              </a:spcAft>
              <a:buNone/>
              <a:defRPr sz="1200">
                <a:solidFill>
                  <a:srgbClr val="FFFFFF"/>
                </a:solidFill>
              </a:defRPr>
            </a:lvl7pPr>
            <a:lvl8pPr indent="0" lvl="7" marL="0" marR="0" rtl="0" algn="l">
              <a:lnSpc>
                <a:spcPct val="100000"/>
              </a:lnSpc>
              <a:spcBef>
                <a:spcPts val="0"/>
              </a:spcBef>
              <a:spcAft>
                <a:spcPts val="0"/>
              </a:spcAft>
              <a:buNone/>
              <a:defRPr sz="1200">
                <a:solidFill>
                  <a:srgbClr val="FFFFFF"/>
                </a:solidFill>
              </a:defRPr>
            </a:lvl8pPr>
            <a:lvl9pPr indent="0" lvl="8" marL="0" marR="0" rtl="0" algn="l">
              <a:lnSpc>
                <a:spcPct val="100000"/>
              </a:lnSpc>
              <a:spcBef>
                <a:spcPts val="0"/>
              </a:spcBef>
              <a:spcAft>
                <a:spcPts val="0"/>
              </a:spcAft>
              <a:buNone/>
              <a:defRPr sz="12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ody_3-Up">
  <p:cSld name="CUSTOM_1_1_1_2_1_1_2_1_1">
    <p:bg>
      <p:bgPr>
        <a:solidFill>
          <a:schemeClr val="accent2"/>
        </a:solidFill>
      </p:bgPr>
    </p:bg>
    <p:spTree>
      <p:nvGrpSpPr>
        <p:cNvPr id="79" name="Shape 79"/>
        <p:cNvGrpSpPr/>
        <p:nvPr/>
      </p:nvGrpSpPr>
      <p:grpSpPr>
        <a:xfrm>
          <a:off x="0" y="0"/>
          <a:ext cx="0" cy="0"/>
          <a:chOff x="0" y="0"/>
          <a:chExt cx="0" cy="0"/>
        </a:xfrm>
      </p:grpSpPr>
      <p:sp>
        <p:nvSpPr>
          <p:cNvPr id="80" name="Google Shape;80;p11"/>
          <p:cNvSpPr txBox="1"/>
          <p:nvPr>
            <p:ph idx="1" type="body"/>
          </p:nvPr>
        </p:nvSpPr>
        <p:spPr>
          <a:xfrm>
            <a:off x="228575" y="1596175"/>
            <a:ext cx="27858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81" name="Google Shape;81;p11"/>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1"/>
          <p:cNvSpPr txBox="1"/>
          <p:nvPr>
            <p:ph type="title"/>
          </p:nvPr>
        </p:nvSpPr>
        <p:spPr>
          <a:xfrm>
            <a:off x="228600" y="504000"/>
            <a:ext cx="86868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83" name="Google Shape;83;p11"/>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84" name="Google Shape;84;p11"/>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85" name="Google Shape;85;p11"/>
          <p:cNvSpPr txBox="1"/>
          <p:nvPr>
            <p:ph idx="3" type="body"/>
          </p:nvPr>
        </p:nvSpPr>
        <p:spPr>
          <a:xfrm>
            <a:off x="3179075" y="1596175"/>
            <a:ext cx="27858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86" name="Google Shape;86;p11"/>
          <p:cNvSpPr txBox="1"/>
          <p:nvPr>
            <p:ph idx="4" type="body"/>
          </p:nvPr>
        </p:nvSpPr>
        <p:spPr>
          <a:xfrm>
            <a:off x="6129875" y="1596175"/>
            <a:ext cx="2785800" cy="3091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a:solidFill>
                  <a:schemeClr val="lt1"/>
                </a:solidFill>
              </a:defRPr>
            </a:lvl1pPr>
            <a:lvl2pPr indent="-304800" lvl="1" marL="914400" rtl="0">
              <a:spcBef>
                <a:spcPts val="0"/>
              </a:spcBef>
              <a:spcAft>
                <a:spcPts val="0"/>
              </a:spcAft>
              <a:buClr>
                <a:schemeClr val="lt1"/>
              </a:buClr>
              <a:buSzPts val="1200"/>
              <a:buChar char="○"/>
              <a:defRPr>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87" name="Google Shape;87;p11"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ody_4-Up">
  <p:cSld name="CUSTOM_1_1_1_2_1_1_2_1_1_1">
    <p:bg>
      <p:bgPr>
        <a:solidFill>
          <a:schemeClr val="accent2"/>
        </a:solidFill>
      </p:bgPr>
    </p:bg>
    <p:spTree>
      <p:nvGrpSpPr>
        <p:cNvPr id="88" name="Shape 88"/>
        <p:cNvGrpSpPr/>
        <p:nvPr/>
      </p:nvGrpSpPr>
      <p:grpSpPr>
        <a:xfrm>
          <a:off x="0" y="0"/>
          <a:ext cx="0" cy="0"/>
          <a:chOff x="0" y="0"/>
          <a:chExt cx="0" cy="0"/>
        </a:xfrm>
      </p:grpSpPr>
      <p:sp>
        <p:nvSpPr>
          <p:cNvPr id="89" name="Google Shape;89;p12"/>
          <p:cNvSpPr txBox="1"/>
          <p:nvPr>
            <p:ph idx="1" type="body"/>
          </p:nvPr>
        </p:nvSpPr>
        <p:spPr>
          <a:xfrm>
            <a:off x="228575" y="1596175"/>
            <a:ext cx="20481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90" name="Google Shape;90;p12"/>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91" name="Google Shape;91;p12"/>
          <p:cNvSpPr txBox="1"/>
          <p:nvPr>
            <p:ph type="title"/>
          </p:nvPr>
        </p:nvSpPr>
        <p:spPr>
          <a:xfrm>
            <a:off x="228600" y="504000"/>
            <a:ext cx="86868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92" name="Google Shape;92;p12"/>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93" name="Google Shape;93;p12"/>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94" name="Google Shape;94;p12"/>
          <p:cNvSpPr txBox="1"/>
          <p:nvPr>
            <p:ph idx="3" type="body"/>
          </p:nvPr>
        </p:nvSpPr>
        <p:spPr>
          <a:xfrm>
            <a:off x="2441450" y="1596175"/>
            <a:ext cx="20481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95" name="Google Shape;95;p12"/>
          <p:cNvSpPr txBox="1"/>
          <p:nvPr>
            <p:ph idx="4" type="body"/>
          </p:nvPr>
        </p:nvSpPr>
        <p:spPr>
          <a:xfrm>
            <a:off x="4654325" y="1596175"/>
            <a:ext cx="20481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96" name="Google Shape;96;p12"/>
          <p:cNvSpPr txBox="1"/>
          <p:nvPr>
            <p:ph idx="5" type="body"/>
          </p:nvPr>
        </p:nvSpPr>
        <p:spPr>
          <a:xfrm>
            <a:off x="6867250" y="1596175"/>
            <a:ext cx="2048100" cy="3091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a:solidFill>
                  <a:schemeClr val="lt1"/>
                </a:solidFill>
              </a:defRPr>
            </a:lvl1pPr>
            <a:lvl2pPr indent="-304800" lvl="1" marL="914400" rtl="0">
              <a:spcBef>
                <a:spcPts val="0"/>
              </a:spcBef>
              <a:spcAft>
                <a:spcPts val="0"/>
              </a:spcAft>
              <a:buClr>
                <a:schemeClr val="lt1"/>
              </a:buClr>
              <a:buSzPts val="1200"/>
              <a:buChar char="○"/>
              <a:defRPr>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97" name="Google Shape;97;p12"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ody_2/3 Split_LightSlate">
  <p:cSld name="CUSTOM_1_1_1_2_2">
    <p:bg>
      <p:bgPr>
        <a:solidFill>
          <a:schemeClr val="accent2"/>
        </a:solidFill>
      </p:bgPr>
    </p:bg>
    <p:spTree>
      <p:nvGrpSpPr>
        <p:cNvPr id="98" name="Shape 98"/>
        <p:cNvGrpSpPr/>
        <p:nvPr/>
      </p:nvGrpSpPr>
      <p:grpSpPr>
        <a:xfrm>
          <a:off x="0" y="0"/>
          <a:ext cx="0" cy="0"/>
          <a:chOff x="0" y="0"/>
          <a:chExt cx="0" cy="0"/>
        </a:xfrm>
      </p:grpSpPr>
      <p:sp>
        <p:nvSpPr>
          <p:cNvPr id="99" name="Google Shape;99;p13"/>
          <p:cNvSpPr/>
          <p:nvPr/>
        </p:nvSpPr>
        <p:spPr>
          <a:xfrm>
            <a:off x="3179075" y="3550"/>
            <a:ext cx="5965200" cy="5143500"/>
          </a:xfrm>
          <a:prstGeom prst="rect">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sp>
        <p:nvSpPr>
          <p:cNvPr id="100" name="Google Shape;100;p13"/>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01" name="Google Shape;101;p13"/>
          <p:cNvSpPr txBox="1"/>
          <p:nvPr>
            <p:ph idx="1" type="body"/>
          </p:nvPr>
        </p:nvSpPr>
        <p:spPr>
          <a:xfrm>
            <a:off x="228575" y="1596175"/>
            <a:ext cx="2785800" cy="3085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02" name="Google Shape;102;p13"/>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03" name="Google Shape;103;p13"/>
          <p:cNvSpPr txBox="1"/>
          <p:nvPr>
            <p:ph type="title"/>
          </p:nvPr>
        </p:nvSpPr>
        <p:spPr>
          <a:xfrm>
            <a:off x="228600" y="504000"/>
            <a:ext cx="28041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104" name="Google Shape;104;p13"/>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pic>
        <p:nvPicPr>
          <p:cNvPr id="105" name="Google Shape;105;p13"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ody_2/3 Split_Blurple">
  <p:cSld name="CUSTOM_1_1_1_2_2_3_1">
    <p:bg>
      <p:bgPr>
        <a:solidFill>
          <a:schemeClr val="accent2"/>
        </a:solidFill>
      </p:bgPr>
    </p:bg>
    <p:spTree>
      <p:nvGrpSpPr>
        <p:cNvPr id="106" name="Shape 106"/>
        <p:cNvGrpSpPr/>
        <p:nvPr/>
      </p:nvGrpSpPr>
      <p:grpSpPr>
        <a:xfrm>
          <a:off x="0" y="0"/>
          <a:ext cx="0" cy="0"/>
          <a:chOff x="0" y="0"/>
          <a:chExt cx="0" cy="0"/>
        </a:xfrm>
      </p:grpSpPr>
      <p:sp>
        <p:nvSpPr>
          <p:cNvPr id="107" name="Google Shape;107;p14"/>
          <p:cNvSpPr/>
          <p:nvPr/>
        </p:nvSpPr>
        <p:spPr>
          <a:xfrm>
            <a:off x="3179075" y="3550"/>
            <a:ext cx="5965200" cy="5139900"/>
          </a:xfrm>
          <a:prstGeom prst="rect">
            <a:avLst/>
          </a:prstGeom>
          <a:gradFill>
            <a:gsLst>
              <a:gs pos="0">
                <a:schemeClr val="dk1"/>
              </a:gs>
              <a:gs pos="100000">
                <a:srgbClr val="733FD9"/>
              </a:gs>
            </a:gsLst>
            <a:lin ang="2700006"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Helvetica Neue"/>
              <a:ea typeface="Helvetica Neue"/>
              <a:cs typeface="Helvetica Neue"/>
              <a:sym typeface="Helvetica Neue"/>
            </a:endParaRPr>
          </a:p>
        </p:txBody>
      </p:sp>
      <p:sp>
        <p:nvSpPr>
          <p:cNvPr id="108" name="Google Shape;108;p14"/>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09" name="Google Shape;109;p14"/>
          <p:cNvSpPr txBox="1"/>
          <p:nvPr>
            <p:ph idx="1" type="body"/>
          </p:nvPr>
        </p:nvSpPr>
        <p:spPr>
          <a:xfrm>
            <a:off x="228575" y="1596175"/>
            <a:ext cx="2785800" cy="3085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10" name="Google Shape;110;p14"/>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11" name="Google Shape;111;p14"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12" name="Google Shape;112;p14"/>
          <p:cNvSpPr txBox="1"/>
          <p:nvPr>
            <p:ph type="title"/>
          </p:nvPr>
        </p:nvSpPr>
        <p:spPr>
          <a:xfrm>
            <a:off x="228600" y="504000"/>
            <a:ext cx="28041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113" name="Google Shape;113;p14"/>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ody_2/3 Split_Orange">
  <p:cSld name="CUSTOM_1_1_1_2_2_3_1_1">
    <p:bg>
      <p:bgPr>
        <a:solidFill>
          <a:schemeClr val="accent2"/>
        </a:solidFill>
      </p:bgPr>
    </p:bg>
    <p:spTree>
      <p:nvGrpSpPr>
        <p:cNvPr id="114" name="Shape 114"/>
        <p:cNvGrpSpPr/>
        <p:nvPr/>
      </p:nvGrpSpPr>
      <p:grpSpPr>
        <a:xfrm>
          <a:off x="0" y="0"/>
          <a:ext cx="0" cy="0"/>
          <a:chOff x="0" y="0"/>
          <a:chExt cx="0" cy="0"/>
        </a:xfrm>
      </p:grpSpPr>
      <p:sp>
        <p:nvSpPr>
          <p:cNvPr id="115" name="Google Shape;115;p15"/>
          <p:cNvSpPr/>
          <p:nvPr/>
        </p:nvSpPr>
        <p:spPr>
          <a:xfrm>
            <a:off x="3179075" y="3550"/>
            <a:ext cx="5965200" cy="5139900"/>
          </a:xfrm>
          <a:prstGeom prst="rect">
            <a:avLst/>
          </a:prstGeom>
          <a:gradFill>
            <a:gsLst>
              <a:gs pos="0">
                <a:srgbClr val="FE992C"/>
              </a:gs>
              <a:gs pos="100000">
                <a:srgbClr val="FD6271"/>
              </a:gs>
            </a:gsLst>
            <a:lin ang="2700006"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Helvetica Neue"/>
              <a:ea typeface="Helvetica Neue"/>
              <a:cs typeface="Helvetica Neue"/>
              <a:sym typeface="Helvetica Neue"/>
            </a:endParaRPr>
          </a:p>
        </p:txBody>
      </p:sp>
      <p:sp>
        <p:nvSpPr>
          <p:cNvPr id="116" name="Google Shape;116;p15"/>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17" name="Google Shape;117;p15"/>
          <p:cNvSpPr txBox="1"/>
          <p:nvPr>
            <p:ph idx="1" type="body"/>
          </p:nvPr>
        </p:nvSpPr>
        <p:spPr>
          <a:xfrm>
            <a:off x="228575" y="1596175"/>
            <a:ext cx="2785800" cy="3085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18" name="Google Shape;118;p15"/>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19" name="Google Shape;119;p15"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20" name="Google Shape;120;p15"/>
          <p:cNvSpPr txBox="1"/>
          <p:nvPr>
            <p:ph type="title"/>
          </p:nvPr>
        </p:nvSpPr>
        <p:spPr>
          <a:xfrm>
            <a:off x="228600" y="504000"/>
            <a:ext cx="28041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121" name="Google Shape;121;p15"/>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ody_1/2 Split_LightSlate">
  <p:cSld name="CUSTOM_1_1_1_2_2_2">
    <p:bg>
      <p:bgPr>
        <a:solidFill>
          <a:schemeClr val="accent2"/>
        </a:solidFill>
      </p:bgPr>
    </p:bg>
    <p:spTree>
      <p:nvGrpSpPr>
        <p:cNvPr id="122" name="Shape 122"/>
        <p:cNvGrpSpPr/>
        <p:nvPr/>
      </p:nvGrpSpPr>
      <p:grpSpPr>
        <a:xfrm>
          <a:off x="0" y="0"/>
          <a:ext cx="0" cy="0"/>
          <a:chOff x="0" y="0"/>
          <a:chExt cx="0" cy="0"/>
        </a:xfrm>
      </p:grpSpPr>
      <p:sp>
        <p:nvSpPr>
          <p:cNvPr id="123" name="Google Shape;123;p16"/>
          <p:cNvSpPr/>
          <p:nvPr/>
        </p:nvSpPr>
        <p:spPr>
          <a:xfrm>
            <a:off x="4654325" y="3550"/>
            <a:ext cx="4489800" cy="5143500"/>
          </a:xfrm>
          <a:prstGeom prst="rect">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sp>
        <p:nvSpPr>
          <p:cNvPr id="124" name="Google Shape;124;p16"/>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25" name="Google Shape;125;p16"/>
          <p:cNvSpPr txBox="1"/>
          <p:nvPr>
            <p:ph idx="1" type="body"/>
          </p:nvPr>
        </p:nvSpPr>
        <p:spPr>
          <a:xfrm>
            <a:off x="228575" y="1596175"/>
            <a:ext cx="4261200" cy="3084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26" name="Google Shape;126;p16"/>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27" name="Google Shape;127;p16"/>
          <p:cNvSpPr txBox="1"/>
          <p:nvPr>
            <p:ph type="title"/>
          </p:nvPr>
        </p:nvSpPr>
        <p:spPr>
          <a:xfrm>
            <a:off x="228600" y="504000"/>
            <a:ext cx="42750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128" name="Google Shape;128;p16"/>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pic>
        <p:nvPicPr>
          <p:cNvPr id="129" name="Google Shape;129;p16"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ody_1/2 Split_Blurple">
  <p:cSld name="CUSTOM_1_1_1_2_2_2_1_1">
    <p:bg>
      <p:bgPr>
        <a:solidFill>
          <a:schemeClr val="accent2"/>
        </a:solidFill>
      </p:bgPr>
    </p:bg>
    <p:spTree>
      <p:nvGrpSpPr>
        <p:cNvPr id="130" name="Shape 130"/>
        <p:cNvGrpSpPr/>
        <p:nvPr/>
      </p:nvGrpSpPr>
      <p:grpSpPr>
        <a:xfrm>
          <a:off x="0" y="0"/>
          <a:ext cx="0" cy="0"/>
          <a:chOff x="0" y="0"/>
          <a:chExt cx="0" cy="0"/>
        </a:xfrm>
      </p:grpSpPr>
      <p:sp>
        <p:nvSpPr>
          <p:cNvPr id="131" name="Google Shape;131;p17"/>
          <p:cNvSpPr/>
          <p:nvPr/>
        </p:nvSpPr>
        <p:spPr>
          <a:xfrm>
            <a:off x="4654325" y="3550"/>
            <a:ext cx="4489800" cy="5143500"/>
          </a:xfrm>
          <a:prstGeom prst="rect">
            <a:avLst/>
          </a:prstGeom>
          <a:gradFill>
            <a:gsLst>
              <a:gs pos="0">
                <a:schemeClr val="dk1"/>
              </a:gs>
              <a:gs pos="100000">
                <a:srgbClr val="733FD9"/>
              </a:gs>
            </a:gsLst>
            <a:lin ang="2700006"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Helvetica Neue"/>
              <a:ea typeface="Helvetica Neue"/>
              <a:cs typeface="Helvetica Neue"/>
              <a:sym typeface="Helvetica Neue"/>
            </a:endParaRPr>
          </a:p>
        </p:txBody>
      </p:sp>
      <p:sp>
        <p:nvSpPr>
          <p:cNvPr id="132" name="Google Shape;132;p17"/>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33" name="Google Shape;133;p17"/>
          <p:cNvSpPr txBox="1"/>
          <p:nvPr>
            <p:ph idx="1" type="body"/>
          </p:nvPr>
        </p:nvSpPr>
        <p:spPr>
          <a:xfrm>
            <a:off x="228575" y="1596175"/>
            <a:ext cx="4261200" cy="30798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34" name="Google Shape;134;p17"/>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35" name="Google Shape;135;p1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36" name="Google Shape;136;p17"/>
          <p:cNvSpPr txBox="1"/>
          <p:nvPr>
            <p:ph type="title"/>
          </p:nvPr>
        </p:nvSpPr>
        <p:spPr>
          <a:xfrm>
            <a:off x="228600" y="504000"/>
            <a:ext cx="42750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137" name="Google Shape;137;p17"/>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Body_1/2 Split_Orange">
  <p:cSld name="CUSTOM_1_1_1_2_2_2_1_1_1">
    <p:bg>
      <p:bgPr>
        <a:solidFill>
          <a:schemeClr val="accent2"/>
        </a:solidFill>
      </p:bgPr>
    </p:bg>
    <p:spTree>
      <p:nvGrpSpPr>
        <p:cNvPr id="138" name="Shape 138"/>
        <p:cNvGrpSpPr/>
        <p:nvPr/>
      </p:nvGrpSpPr>
      <p:grpSpPr>
        <a:xfrm>
          <a:off x="0" y="0"/>
          <a:ext cx="0" cy="0"/>
          <a:chOff x="0" y="0"/>
          <a:chExt cx="0" cy="0"/>
        </a:xfrm>
      </p:grpSpPr>
      <p:sp>
        <p:nvSpPr>
          <p:cNvPr id="139" name="Google Shape;139;p18"/>
          <p:cNvSpPr/>
          <p:nvPr/>
        </p:nvSpPr>
        <p:spPr>
          <a:xfrm>
            <a:off x="4654325" y="3550"/>
            <a:ext cx="4489800" cy="5143500"/>
          </a:xfrm>
          <a:prstGeom prst="rect">
            <a:avLst/>
          </a:prstGeom>
          <a:gradFill>
            <a:gsLst>
              <a:gs pos="0">
                <a:srgbClr val="FE992C"/>
              </a:gs>
              <a:gs pos="100000">
                <a:srgbClr val="FD6271"/>
              </a:gs>
            </a:gsLst>
            <a:lin ang="2700006" scaled="0"/>
          </a:gra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a:latin typeface="Helvetica Neue"/>
              <a:ea typeface="Helvetica Neue"/>
              <a:cs typeface="Helvetica Neue"/>
              <a:sym typeface="Helvetica Neue"/>
            </a:endParaRPr>
          </a:p>
        </p:txBody>
      </p:sp>
      <p:sp>
        <p:nvSpPr>
          <p:cNvPr id="140" name="Google Shape;140;p18"/>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18"/>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42" name="Google Shape;142;p1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43" name="Google Shape;143;p18"/>
          <p:cNvSpPr txBox="1"/>
          <p:nvPr>
            <p:ph idx="1" type="body"/>
          </p:nvPr>
        </p:nvSpPr>
        <p:spPr>
          <a:xfrm>
            <a:off x="228575" y="1596175"/>
            <a:ext cx="4261200" cy="30843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a:solidFill>
                  <a:schemeClr val="lt1"/>
                </a:solidFill>
              </a:defRPr>
            </a:lvl3pPr>
            <a:lvl4pPr indent="-304800" lvl="3" marL="1828800">
              <a:spcBef>
                <a:spcPts val="0"/>
              </a:spcBef>
              <a:spcAft>
                <a:spcPts val="0"/>
              </a:spcAft>
              <a:buClr>
                <a:schemeClr val="lt1"/>
              </a:buClr>
              <a:buSzPts val="1200"/>
              <a:buChar char="●"/>
              <a:defRPr>
                <a:solidFill>
                  <a:schemeClr val="lt1"/>
                </a:solidFill>
              </a:defRPr>
            </a:lvl4pPr>
            <a:lvl5pPr indent="-304800" lvl="4" marL="2286000">
              <a:spcBef>
                <a:spcPts val="0"/>
              </a:spcBef>
              <a:spcAft>
                <a:spcPts val="0"/>
              </a:spcAft>
              <a:buClr>
                <a:schemeClr val="lt1"/>
              </a:buClr>
              <a:buSzPts val="1200"/>
              <a:buChar char="○"/>
              <a:defRPr>
                <a:solidFill>
                  <a:schemeClr val="lt1"/>
                </a:solidFill>
              </a:defRPr>
            </a:lvl5pPr>
            <a:lvl6pPr indent="-304800" lvl="5" marL="2743200">
              <a:spcBef>
                <a:spcPts val="0"/>
              </a:spcBef>
              <a:spcAft>
                <a:spcPts val="0"/>
              </a:spcAft>
              <a:buClr>
                <a:schemeClr val="lt1"/>
              </a:buClr>
              <a:buSzPts val="1200"/>
              <a:buChar char="■"/>
              <a:defRPr>
                <a:solidFill>
                  <a:schemeClr val="lt1"/>
                </a:solidFill>
              </a:defRPr>
            </a:lvl6pPr>
            <a:lvl7pPr indent="-304800" lvl="6" marL="3200400">
              <a:spcBef>
                <a:spcPts val="0"/>
              </a:spcBef>
              <a:spcAft>
                <a:spcPts val="0"/>
              </a:spcAft>
              <a:buClr>
                <a:schemeClr val="lt1"/>
              </a:buClr>
              <a:buSzPts val="1200"/>
              <a:buChar char="●"/>
              <a:defRPr>
                <a:solidFill>
                  <a:schemeClr val="lt1"/>
                </a:solidFill>
              </a:defRPr>
            </a:lvl7pPr>
            <a:lvl8pPr indent="-304800" lvl="7" marL="3657600">
              <a:spcBef>
                <a:spcPts val="0"/>
              </a:spcBef>
              <a:spcAft>
                <a:spcPts val="0"/>
              </a:spcAft>
              <a:buClr>
                <a:schemeClr val="lt1"/>
              </a:buClr>
              <a:buSzPts val="1200"/>
              <a:buChar char="○"/>
              <a:defRPr>
                <a:solidFill>
                  <a:schemeClr val="lt1"/>
                </a:solidFill>
              </a:defRPr>
            </a:lvl8pPr>
            <a:lvl9pPr indent="-304800" lvl="8" marL="4114800">
              <a:spcBef>
                <a:spcPts val="0"/>
              </a:spcBef>
              <a:spcAft>
                <a:spcPts val="0"/>
              </a:spcAft>
              <a:buClr>
                <a:schemeClr val="lt1"/>
              </a:buClr>
              <a:buSzPts val="1200"/>
              <a:buChar char="■"/>
              <a:defRPr>
                <a:solidFill>
                  <a:schemeClr val="lt1"/>
                </a:solidFill>
              </a:defRPr>
            </a:lvl9pPr>
          </a:lstStyle>
          <a:p/>
        </p:txBody>
      </p:sp>
      <p:sp>
        <p:nvSpPr>
          <p:cNvPr id="144" name="Google Shape;144;p18"/>
          <p:cNvSpPr txBox="1"/>
          <p:nvPr>
            <p:ph type="title"/>
          </p:nvPr>
        </p:nvSpPr>
        <p:spPr>
          <a:xfrm>
            <a:off x="228600" y="504000"/>
            <a:ext cx="42750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145" name="Google Shape;145;p18"/>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lank_Blurple">
  <p:cSld name="CUSTOM_1_1_1_2_4_1_1_1">
    <p:bg>
      <p:bgPr>
        <a:solidFill>
          <a:schemeClr val="dk1"/>
        </a:solidFill>
      </p:bgPr>
    </p:bg>
    <p:spTree>
      <p:nvGrpSpPr>
        <p:cNvPr id="146" name="Shape 146"/>
        <p:cNvGrpSpPr/>
        <p:nvPr/>
      </p:nvGrpSpPr>
      <p:grpSpPr>
        <a:xfrm>
          <a:off x="0" y="0"/>
          <a:ext cx="0" cy="0"/>
          <a:chOff x="0" y="0"/>
          <a:chExt cx="0" cy="0"/>
        </a:xfrm>
      </p:grpSpPr>
      <p:sp>
        <p:nvSpPr>
          <p:cNvPr id="147" name="Google Shape;147;p19"/>
          <p:cNvSpPr txBox="1"/>
          <p:nvPr>
            <p:ph idx="12" type="sldNum"/>
          </p:nvPr>
        </p:nvSpPr>
        <p:spPr>
          <a:xfrm>
            <a:off x="8296275" y="4680525"/>
            <a:ext cx="619200" cy="2541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pic>
        <p:nvPicPr>
          <p:cNvPr id="148" name="Google Shape;148;p1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49" name="Google Shape;149;p19"/>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sp>
        <p:nvSpPr>
          <p:cNvPr id="150" name="Google Shape;150;p19"/>
          <p:cNvSpPr txBox="1"/>
          <p:nvPr>
            <p:ph idx="1"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chemeClr val="accent2"/>
                </a:solidFill>
              </a:defRPr>
            </a:lvl1pPr>
            <a:lvl2pPr lvl="1">
              <a:spcBef>
                <a:spcPts val="0"/>
              </a:spcBef>
              <a:spcAft>
                <a:spcPts val="0"/>
              </a:spcAft>
              <a:buClr>
                <a:schemeClr val="accent2"/>
              </a:buClr>
              <a:buSzPts val="12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200"/>
              <a:buNone/>
              <a:defRPr>
                <a:solidFill>
                  <a:schemeClr val="accent2"/>
                </a:solidFill>
              </a:defRPr>
            </a:lvl4pPr>
            <a:lvl5pPr lvl="4">
              <a:spcBef>
                <a:spcPts val="0"/>
              </a:spcBef>
              <a:spcAft>
                <a:spcPts val="0"/>
              </a:spcAft>
              <a:buClr>
                <a:schemeClr val="accent2"/>
              </a:buClr>
              <a:buSzPts val="1200"/>
              <a:buNone/>
              <a:defRPr>
                <a:solidFill>
                  <a:schemeClr val="accent2"/>
                </a:solidFill>
              </a:defRPr>
            </a:lvl5pPr>
            <a:lvl6pPr lvl="5">
              <a:spcBef>
                <a:spcPts val="0"/>
              </a:spcBef>
              <a:spcAft>
                <a:spcPts val="0"/>
              </a:spcAft>
              <a:buClr>
                <a:schemeClr val="accent2"/>
              </a:buClr>
              <a:buSzPts val="12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200"/>
              <a:buNone/>
              <a:defRPr>
                <a:solidFill>
                  <a:schemeClr val="accent2"/>
                </a:solidFill>
              </a:defRPr>
            </a:lvl8pPr>
            <a:lvl9pPr lvl="8">
              <a:spcBef>
                <a:spcPts val="0"/>
              </a:spcBef>
              <a:spcAft>
                <a:spcPts val="0"/>
              </a:spcAft>
              <a:buClr>
                <a:schemeClr val="accent2"/>
              </a:buClr>
              <a:buSzPts val="1200"/>
              <a:buNone/>
              <a:defRPr>
                <a:solidFill>
                  <a:schemeClr val="accent2"/>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lank_LightSlate">
  <p:cSld name="CUSTOM_1_1_1_2_4_1_1_1_1">
    <p:bg>
      <p:bgPr>
        <a:solidFill>
          <a:schemeClr val="accent1"/>
        </a:solidFill>
      </p:bgPr>
    </p:bg>
    <p:spTree>
      <p:nvGrpSpPr>
        <p:cNvPr id="151" name="Shape 151"/>
        <p:cNvGrpSpPr/>
        <p:nvPr/>
      </p:nvGrpSpPr>
      <p:grpSpPr>
        <a:xfrm>
          <a:off x="0" y="0"/>
          <a:ext cx="0" cy="0"/>
          <a:chOff x="0" y="0"/>
          <a:chExt cx="0" cy="0"/>
        </a:xfrm>
      </p:grpSpPr>
      <p:sp>
        <p:nvSpPr>
          <p:cNvPr id="152" name="Google Shape;152;p20"/>
          <p:cNvSpPr txBox="1"/>
          <p:nvPr>
            <p:ph idx="12" type="sldNum"/>
          </p:nvPr>
        </p:nvSpPr>
        <p:spPr>
          <a:xfrm>
            <a:off x="8296275" y="4680525"/>
            <a:ext cx="619200" cy="254100"/>
          </a:xfrm>
          <a:prstGeom prst="rect">
            <a:avLst/>
          </a:prstGeom>
          <a:noFill/>
          <a:ln>
            <a:noFill/>
          </a:ln>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53" name="Google Shape;153;p20"/>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rgbClr val="546278"/>
              </a:solidFill>
              <a:latin typeface="Helvetica Neue"/>
              <a:ea typeface="Helvetica Neue"/>
              <a:cs typeface="Helvetica Neue"/>
              <a:sym typeface="Helvetica Neue"/>
            </a:endParaRPr>
          </a:p>
        </p:txBody>
      </p:sp>
      <p:sp>
        <p:nvSpPr>
          <p:cNvPr id="154" name="Google Shape;154;p20"/>
          <p:cNvSpPr txBox="1"/>
          <p:nvPr>
            <p:ph idx="1"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pic>
        <p:nvPicPr>
          <p:cNvPr id="155" name="Google Shape;155;p20"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Section">
  <p:cSld name="CUSTOM_1_1_1_5_1">
    <p:bg>
      <p:bgPr>
        <a:solidFill>
          <a:schemeClr val="dk1"/>
        </a:solidFill>
      </p:bgPr>
    </p:bg>
    <p:spTree>
      <p:nvGrpSpPr>
        <p:cNvPr id="16" name="Shape 16"/>
        <p:cNvGrpSpPr/>
        <p:nvPr/>
      </p:nvGrpSpPr>
      <p:grpSpPr>
        <a:xfrm>
          <a:off x="0" y="0"/>
          <a:ext cx="0" cy="0"/>
          <a:chOff x="0" y="0"/>
          <a:chExt cx="0" cy="0"/>
        </a:xfrm>
      </p:grpSpPr>
      <p:sp>
        <p:nvSpPr>
          <p:cNvPr id="17" name="Google Shape;17;p3"/>
          <p:cNvSpPr txBox="1"/>
          <p:nvPr>
            <p:ph type="title"/>
          </p:nvPr>
        </p:nvSpPr>
        <p:spPr>
          <a:xfrm>
            <a:off x="228600" y="228600"/>
            <a:ext cx="7211400" cy="1138500"/>
          </a:xfrm>
          <a:prstGeom prst="rect">
            <a:avLst/>
          </a:prstGeom>
        </p:spPr>
        <p:txBody>
          <a:bodyPr anchorCtr="0" anchor="t" bIns="0" lIns="0" spcFirstLastPara="1" rIns="0" wrap="square" tIns="0">
            <a:noAutofit/>
          </a:bodyPr>
          <a:lstStyle>
            <a:lvl1pPr indent="0" lvl="0" marL="0" marR="0" algn="l">
              <a:lnSpc>
                <a:spcPct val="85000"/>
              </a:lnSpc>
              <a:spcBef>
                <a:spcPts val="0"/>
              </a:spcBef>
              <a:spcAft>
                <a:spcPts val="0"/>
              </a:spcAft>
              <a:buNone/>
              <a:defRPr sz="4000">
                <a:solidFill>
                  <a:schemeClr val="accent2"/>
                </a:solidFill>
                <a:latin typeface="Helvetica Neue"/>
                <a:ea typeface="Helvetica Neue"/>
                <a:cs typeface="Helvetica Neue"/>
                <a:sym typeface="Helvetica Neue"/>
              </a:defRPr>
            </a:lvl1pPr>
            <a:lvl2pPr lvl="1">
              <a:lnSpc>
                <a:spcPct val="85000"/>
              </a:lnSpc>
              <a:spcBef>
                <a:spcPts val="0"/>
              </a:spcBef>
              <a:spcAft>
                <a:spcPts val="0"/>
              </a:spcAft>
              <a:buSzPts val="4000"/>
              <a:buNone/>
              <a:defRPr sz="4000"/>
            </a:lvl2pPr>
            <a:lvl3pPr lvl="2">
              <a:lnSpc>
                <a:spcPct val="85000"/>
              </a:lnSpc>
              <a:spcBef>
                <a:spcPts val="0"/>
              </a:spcBef>
              <a:spcAft>
                <a:spcPts val="0"/>
              </a:spcAft>
              <a:buSzPts val="4000"/>
              <a:buNone/>
              <a:defRPr sz="4000"/>
            </a:lvl3pPr>
            <a:lvl4pPr lvl="3">
              <a:lnSpc>
                <a:spcPct val="85000"/>
              </a:lnSpc>
              <a:spcBef>
                <a:spcPts val="0"/>
              </a:spcBef>
              <a:spcAft>
                <a:spcPts val="0"/>
              </a:spcAft>
              <a:buSzPts val="4000"/>
              <a:buNone/>
              <a:defRPr sz="4000"/>
            </a:lvl4pPr>
            <a:lvl5pPr lvl="4">
              <a:lnSpc>
                <a:spcPct val="85000"/>
              </a:lnSpc>
              <a:spcBef>
                <a:spcPts val="0"/>
              </a:spcBef>
              <a:spcAft>
                <a:spcPts val="0"/>
              </a:spcAft>
              <a:buSzPts val="4000"/>
              <a:buNone/>
              <a:defRPr sz="4000"/>
            </a:lvl5pPr>
            <a:lvl6pPr lvl="5">
              <a:lnSpc>
                <a:spcPct val="85000"/>
              </a:lnSpc>
              <a:spcBef>
                <a:spcPts val="0"/>
              </a:spcBef>
              <a:spcAft>
                <a:spcPts val="0"/>
              </a:spcAft>
              <a:buSzPts val="4000"/>
              <a:buNone/>
              <a:defRPr sz="4000"/>
            </a:lvl6pPr>
            <a:lvl7pPr lvl="6">
              <a:lnSpc>
                <a:spcPct val="85000"/>
              </a:lnSpc>
              <a:spcBef>
                <a:spcPts val="0"/>
              </a:spcBef>
              <a:spcAft>
                <a:spcPts val="0"/>
              </a:spcAft>
              <a:buSzPts val="4000"/>
              <a:buNone/>
              <a:defRPr sz="4000"/>
            </a:lvl7pPr>
            <a:lvl8pPr lvl="7">
              <a:lnSpc>
                <a:spcPct val="85000"/>
              </a:lnSpc>
              <a:spcBef>
                <a:spcPts val="0"/>
              </a:spcBef>
              <a:spcAft>
                <a:spcPts val="0"/>
              </a:spcAft>
              <a:buSzPts val="4000"/>
              <a:buNone/>
              <a:defRPr sz="4000"/>
            </a:lvl8pPr>
            <a:lvl9pPr lvl="8">
              <a:lnSpc>
                <a:spcPct val="85000"/>
              </a:lnSpc>
              <a:spcBef>
                <a:spcPts val="0"/>
              </a:spcBef>
              <a:spcAft>
                <a:spcPts val="0"/>
              </a:spcAft>
              <a:buSzPts val="4000"/>
              <a:buNone/>
              <a:defRPr sz="4000"/>
            </a:lvl9pPr>
          </a:lstStyle>
          <a:p/>
        </p:txBody>
      </p:sp>
      <p:sp>
        <p:nvSpPr>
          <p:cNvPr id="18" name="Google Shape;18;p3"/>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 name="Google Shape;19;p3"/>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sp>
        <p:nvSpPr>
          <p:cNvPr id="20" name="Google Shape;20;p3"/>
          <p:cNvSpPr txBox="1"/>
          <p:nvPr>
            <p:ph idx="1" type="subTitle"/>
          </p:nvPr>
        </p:nvSpPr>
        <p:spPr>
          <a:xfrm>
            <a:off x="22860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21" name="Google Shape;21;p3"/>
          <p:cNvSpPr txBox="1"/>
          <p:nvPr>
            <p:ph idx="2" type="subTitle"/>
          </p:nvPr>
        </p:nvSpPr>
        <p:spPr>
          <a:xfrm>
            <a:off x="2441450" y="3702150"/>
            <a:ext cx="2048100" cy="9834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2"/>
              </a:buClr>
              <a:buSzPts val="1200"/>
              <a:buNone/>
              <a:defRPr>
                <a:solidFill>
                  <a:schemeClr val="accent2"/>
                </a:solidFill>
              </a:defRPr>
            </a:lvl1pPr>
            <a:lvl2pPr lvl="1" rtl="0">
              <a:lnSpc>
                <a:spcPct val="115000"/>
              </a:lnSpc>
              <a:spcBef>
                <a:spcPts val="0"/>
              </a:spcBef>
              <a:spcAft>
                <a:spcPts val="0"/>
              </a:spcAft>
              <a:buSzPts val="1200"/>
              <a:buNone/>
              <a:defRPr/>
            </a:lvl2pPr>
            <a:lvl3pPr lvl="2" rtl="0">
              <a:lnSpc>
                <a:spcPct val="115000"/>
              </a:lnSpc>
              <a:spcBef>
                <a:spcPts val="0"/>
              </a:spcBef>
              <a:spcAft>
                <a:spcPts val="0"/>
              </a:spcAft>
              <a:buSzPts val="1200"/>
              <a:buNone/>
              <a:defRPr/>
            </a:lvl3pPr>
            <a:lvl4pPr lvl="3" rtl="0">
              <a:lnSpc>
                <a:spcPct val="115000"/>
              </a:lnSpc>
              <a:spcBef>
                <a:spcPts val="0"/>
              </a:spcBef>
              <a:spcAft>
                <a:spcPts val="0"/>
              </a:spcAft>
              <a:buSzPts val="1200"/>
              <a:buNone/>
              <a:defRPr/>
            </a:lvl4pPr>
            <a:lvl5pPr lvl="4" rtl="0">
              <a:lnSpc>
                <a:spcPct val="115000"/>
              </a:lnSpc>
              <a:spcBef>
                <a:spcPts val="0"/>
              </a:spcBef>
              <a:spcAft>
                <a:spcPts val="0"/>
              </a:spcAft>
              <a:buSzPts val="1200"/>
              <a:buNone/>
              <a:defRPr/>
            </a:lvl5pPr>
            <a:lvl6pPr lvl="5" rtl="0">
              <a:lnSpc>
                <a:spcPct val="115000"/>
              </a:lnSpc>
              <a:spcBef>
                <a:spcPts val="0"/>
              </a:spcBef>
              <a:spcAft>
                <a:spcPts val="0"/>
              </a:spcAft>
              <a:buSzPts val="1200"/>
              <a:buNone/>
              <a:defRPr/>
            </a:lvl6pPr>
            <a:lvl7pPr lvl="6" rtl="0">
              <a:lnSpc>
                <a:spcPct val="115000"/>
              </a:lnSpc>
              <a:spcBef>
                <a:spcPts val="0"/>
              </a:spcBef>
              <a:spcAft>
                <a:spcPts val="0"/>
              </a:spcAft>
              <a:buSzPts val="1200"/>
              <a:buNone/>
              <a:defRPr/>
            </a:lvl7pPr>
            <a:lvl8pPr lvl="7" rtl="0">
              <a:lnSpc>
                <a:spcPct val="115000"/>
              </a:lnSpc>
              <a:spcBef>
                <a:spcPts val="0"/>
              </a:spcBef>
              <a:spcAft>
                <a:spcPts val="0"/>
              </a:spcAft>
              <a:buSzPts val="1200"/>
              <a:buNone/>
              <a:defRPr/>
            </a:lvl8pPr>
            <a:lvl9pPr lvl="8" rtl="0">
              <a:lnSpc>
                <a:spcPct val="115000"/>
              </a:lnSpc>
              <a:spcBef>
                <a:spcPts val="0"/>
              </a:spcBef>
              <a:spcAft>
                <a:spcPts val="0"/>
              </a:spcAft>
              <a:buSzPts val="1200"/>
              <a:buNone/>
              <a:defRPr/>
            </a:lvl9pPr>
          </a:lstStyle>
          <a:p/>
        </p:txBody>
      </p:sp>
      <p:sp>
        <p:nvSpPr>
          <p:cNvPr id="22" name="Google Shape;22;p3"/>
          <p:cNvSpPr txBox="1"/>
          <p:nvPr>
            <p:ph idx="3" type="subTitle"/>
          </p:nvPr>
        </p:nvSpPr>
        <p:spPr>
          <a:xfrm>
            <a:off x="4653050" y="3702150"/>
            <a:ext cx="2049600" cy="9834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2"/>
              </a:buClr>
              <a:buSzPts val="1200"/>
              <a:buNone/>
              <a:defRPr>
                <a:solidFill>
                  <a:schemeClr val="accent2"/>
                </a:solidFill>
              </a:defRPr>
            </a:lvl1pPr>
            <a:lvl2pPr lvl="1" rtl="0">
              <a:lnSpc>
                <a:spcPct val="115000"/>
              </a:lnSpc>
              <a:spcBef>
                <a:spcPts val="0"/>
              </a:spcBef>
              <a:spcAft>
                <a:spcPts val="0"/>
              </a:spcAft>
              <a:buSzPts val="1200"/>
              <a:buNone/>
              <a:defRPr/>
            </a:lvl2pPr>
            <a:lvl3pPr lvl="2" rtl="0">
              <a:lnSpc>
                <a:spcPct val="115000"/>
              </a:lnSpc>
              <a:spcBef>
                <a:spcPts val="0"/>
              </a:spcBef>
              <a:spcAft>
                <a:spcPts val="0"/>
              </a:spcAft>
              <a:buSzPts val="1200"/>
              <a:buNone/>
              <a:defRPr/>
            </a:lvl3pPr>
            <a:lvl4pPr lvl="3" rtl="0">
              <a:lnSpc>
                <a:spcPct val="115000"/>
              </a:lnSpc>
              <a:spcBef>
                <a:spcPts val="0"/>
              </a:spcBef>
              <a:spcAft>
                <a:spcPts val="0"/>
              </a:spcAft>
              <a:buSzPts val="1200"/>
              <a:buNone/>
              <a:defRPr/>
            </a:lvl4pPr>
            <a:lvl5pPr lvl="4" rtl="0">
              <a:lnSpc>
                <a:spcPct val="115000"/>
              </a:lnSpc>
              <a:spcBef>
                <a:spcPts val="0"/>
              </a:spcBef>
              <a:spcAft>
                <a:spcPts val="0"/>
              </a:spcAft>
              <a:buSzPts val="1200"/>
              <a:buNone/>
              <a:defRPr/>
            </a:lvl5pPr>
            <a:lvl6pPr lvl="5" rtl="0">
              <a:lnSpc>
                <a:spcPct val="115000"/>
              </a:lnSpc>
              <a:spcBef>
                <a:spcPts val="0"/>
              </a:spcBef>
              <a:spcAft>
                <a:spcPts val="0"/>
              </a:spcAft>
              <a:buSzPts val="1200"/>
              <a:buNone/>
              <a:defRPr/>
            </a:lvl6pPr>
            <a:lvl7pPr lvl="6" rtl="0">
              <a:lnSpc>
                <a:spcPct val="115000"/>
              </a:lnSpc>
              <a:spcBef>
                <a:spcPts val="0"/>
              </a:spcBef>
              <a:spcAft>
                <a:spcPts val="0"/>
              </a:spcAft>
              <a:buSzPts val="1200"/>
              <a:buNone/>
              <a:defRPr/>
            </a:lvl7pPr>
            <a:lvl8pPr lvl="7" rtl="0">
              <a:lnSpc>
                <a:spcPct val="115000"/>
              </a:lnSpc>
              <a:spcBef>
                <a:spcPts val="0"/>
              </a:spcBef>
              <a:spcAft>
                <a:spcPts val="0"/>
              </a:spcAft>
              <a:buSzPts val="1200"/>
              <a:buNone/>
              <a:defRPr/>
            </a:lvl8pPr>
            <a:lvl9pPr lvl="8" rtl="0">
              <a:lnSpc>
                <a:spcPct val="115000"/>
              </a:lnSpc>
              <a:spcBef>
                <a:spcPts val="0"/>
              </a:spcBef>
              <a:spcAft>
                <a:spcPts val="0"/>
              </a:spcAft>
              <a:buSzPts val="1200"/>
              <a:buNone/>
              <a:defRPr/>
            </a:lvl9pPr>
          </a:lstStyle>
          <a:p/>
        </p:txBody>
      </p:sp>
      <p:sp>
        <p:nvSpPr>
          <p:cNvPr id="23" name="Google Shape;23;p3"/>
          <p:cNvSpPr txBox="1"/>
          <p:nvPr>
            <p:ph idx="4" type="subTitle"/>
          </p:nvPr>
        </p:nvSpPr>
        <p:spPr>
          <a:xfrm>
            <a:off x="6867300" y="3702150"/>
            <a:ext cx="2049600" cy="9834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2"/>
              </a:buClr>
              <a:buSzPts val="1200"/>
              <a:buNone/>
              <a:defRPr>
                <a:solidFill>
                  <a:schemeClr val="accent2"/>
                </a:solidFill>
              </a:defRPr>
            </a:lvl1pPr>
            <a:lvl2pPr lvl="1" rtl="0">
              <a:lnSpc>
                <a:spcPct val="115000"/>
              </a:lnSpc>
              <a:spcBef>
                <a:spcPts val="0"/>
              </a:spcBef>
              <a:spcAft>
                <a:spcPts val="0"/>
              </a:spcAft>
              <a:buSzPts val="1200"/>
              <a:buNone/>
              <a:defRPr/>
            </a:lvl2pPr>
            <a:lvl3pPr lvl="2" rtl="0">
              <a:lnSpc>
                <a:spcPct val="115000"/>
              </a:lnSpc>
              <a:spcBef>
                <a:spcPts val="0"/>
              </a:spcBef>
              <a:spcAft>
                <a:spcPts val="0"/>
              </a:spcAft>
              <a:buSzPts val="1200"/>
              <a:buNone/>
              <a:defRPr/>
            </a:lvl3pPr>
            <a:lvl4pPr lvl="3" rtl="0">
              <a:lnSpc>
                <a:spcPct val="115000"/>
              </a:lnSpc>
              <a:spcBef>
                <a:spcPts val="0"/>
              </a:spcBef>
              <a:spcAft>
                <a:spcPts val="0"/>
              </a:spcAft>
              <a:buSzPts val="1200"/>
              <a:buNone/>
              <a:defRPr/>
            </a:lvl4pPr>
            <a:lvl5pPr lvl="4" rtl="0">
              <a:lnSpc>
                <a:spcPct val="115000"/>
              </a:lnSpc>
              <a:spcBef>
                <a:spcPts val="0"/>
              </a:spcBef>
              <a:spcAft>
                <a:spcPts val="0"/>
              </a:spcAft>
              <a:buSzPts val="1200"/>
              <a:buNone/>
              <a:defRPr/>
            </a:lvl5pPr>
            <a:lvl6pPr lvl="5" rtl="0">
              <a:lnSpc>
                <a:spcPct val="115000"/>
              </a:lnSpc>
              <a:spcBef>
                <a:spcPts val="0"/>
              </a:spcBef>
              <a:spcAft>
                <a:spcPts val="0"/>
              </a:spcAft>
              <a:buSzPts val="1200"/>
              <a:buNone/>
              <a:defRPr/>
            </a:lvl6pPr>
            <a:lvl7pPr lvl="6" rtl="0">
              <a:lnSpc>
                <a:spcPct val="115000"/>
              </a:lnSpc>
              <a:spcBef>
                <a:spcPts val="0"/>
              </a:spcBef>
              <a:spcAft>
                <a:spcPts val="0"/>
              </a:spcAft>
              <a:buSzPts val="1200"/>
              <a:buNone/>
              <a:defRPr/>
            </a:lvl7pPr>
            <a:lvl8pPr lvl="7" rtl="0">
              <a:lnSpc>
                <a:spcPct val="115000"/>
              </a:lnSpc>
              <a:spcBef>
                <a:spcPts val="0"/>
              </a:spcBef>
              <a:spcAft>
                <a:spcPts val="0"/>
              </a:spcAft>
              <a:buSzPts val="1200"/>
              <a:buNone/>
              <a:defRPr/>
            </a:lvl8pPr>
            <a:lvl9pPr lvl="8" rtl="0">
              <a:lnSpc>
                <a:spcPct val="115000"/>
              </a:lnSpc>
              <a:spcBef>
                <a:spcPts val="0"/>
              </a:spcBef>
              <a:spcAft>
                <a:spcPts val="0"/>
              </a:spcAft>
              <a:buSzPts val="1200"/>
              <a:buNone/>
              <a:defRPr/>
            </a:lvl9pPr>
          </a:lstStyle>
          <a:p/>
        </p:txBody>
      </p:sp>
      <p:pic>
        <p:nvPicPr>
          <p:cNvPr id="24" name="Google Shape;24;p3"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lank_Media">
  <p:cSld name="CUSTOM_1_1_1_2_4_1_1_1_1_2">
    <p:bg>
      <p:bgPr>
        <a:solidFill>
          <a:schemeClr val="accent1"/>
        </a:solidFill>
      </p:bgPr>
    </p:bg>
    <p:spTree>
      <p:nvGrpSpPr>
        <p:cNvPr id="156" name="Shape 156"/>
        <p:cNvGrpSpPr/>
        <p:nvPr/>
      </p:nvGrpSpPr>
      <p:grpSpPr>
        <a:xfrm>
          <a:off x="0" y="0"/>
          <a:ext cx="0" cy="0"/>
          <a:chOff x="0" y="0"/>
          <a:chExt cx="0" cy="0"/>
        </a:xfrm>
      </p:grpSpPr>
      <p:sp>
        <p:nvSpPr>
          <p:cNvPr id="157" name="Google Shape;157;p21"/>
          <p:cNvSpPr/>
          <p:nvPr>
            <p:ph idx="2" type="pic"/>
          </p:nvPr>
        </p:nvSpPr>
        <p:spPr>
          <a:xfrm>
            <a:off x="228600" y="228600"/>
            <a:ext cx="8686800" cy="4686300"/>
          </a:xfrm>
          <a:prstGeom prst="roundRect">
            <a:avLst>
              <a:gd fmla="val 2028" name="adj"/>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Blank_Slate">
  <p:cSld name="CUSTOM_1_1_1_2_4_1_1_1_1_1">
    <p:bg>
      <p:bgPr>
        <a:solidFill>
          <a:schemeClr val="lt1"/>
        </a:solidFill>
      </p:bgPr>
    </p:bg>
    <p:spTree>
      <p:nvGrpSpPr>
        <p:cNvPr id="158" name="Shape 158"/>
        <p:cNvGrpSpPr/>
        <p:nvPr/>
      </p:nvGrpSpPr>
      <p:grpSpPr>
        <a:xfrm>
          <a:off x="0" y="0"/>
          <a:ext cx="0" cy="0"/>
          <a:chOff x="0" y="0"/>
          <a:chExt cx="0" cy="0"/>
        </a:xfrm>
      </p:grpSpPr>
      <p:sp>
        <p:nvSpPr>
          <p:cNvPr id="159" name="Google Shape;159;p22"/>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lt2"/>
                </a:solidFill>
                <a:latin typeface="Helvetica Neue"/>
                <a:ea typeface="Helvetica Neue"/>
                <a:cs typeface="Helvetica Neue"/>
                <a:sym typeface="Helvetica Neue"/>
              </a:defRPr>
            </a:lvl1pPr>
            <a:lvl2pPr lvl="1" algn="r">
              <a:buNone/>
              <a:defRPr sz="600">
                <a:solidFill>
                  <a:schemeClr val="lt2"/>
                </a:solidFill>
                <a:latin typeface="Helvetica Neue"/>
                <a:ea typeface="Helvetica Neue"/>
                <a:cs typeface="Helvetica Neue"/>
                <a:sym typeface="Helvetica Neue"/>
              </a:defRPr>
            </a:lvl2pPr>
            <a:lvl3pPr lvl="2" algn="r">
              <a:buNone/>
              <a:defRPr sz="600">
                <a:solidFill>
                  <a:schemeClr val="lt2"/>
                </a:solidFill>
                <a:latin typeface="Helvetica Neue"/>
                <a:ea typeface="Helvetica Neue"/>
                <a:cs typeface="Helvetica Neue"/>
                <a:sym typeface="Helvetica Neue"/>
              </a:defRPr>
            </a:lvl3pPr>
            <a:lvl4pPr lvl="3" algn="r">
              <a:buNone/>
              <a:defRPr sz="600">
                <a:solidFill>
                  <a:schemeClr val="lt2"/>
                </a:solidFill>
                <a:latin typeface="Helvetica Neue"/>
                <a:ea typeface="Helvetica Neue"/>
                <a:cs typeface="Helvetica Neue"/>
                <a:sym typeface="Helvetica Neue"/>
              </a:defRPr>
            </a:lvl4pPr>
            <a:lvl5pPr lvl="4" algn="r">
              <a:buNone/>
              <a:defRPr sz="600">
                <a:solidFill>
                  <a:schemeClr val="lt2"/>
                </a:solidFill>
                <a:latin typeface="Helvetica Neue"/>
                <a:ea typeface="Helvetica Neue"/>
                <a:cs typeface="Helvetica Neue"/>
                <a:sym typeface="Helvetica Neue"/>
              </a:defRPr>
            </a:lvl5pPr>
            <a:lvl6pPr lvl="5" algn="r">
              <a:buNone/>
              <a:defRPr sz="600">
                <a:solidFill>
                  <a:schemeClr val="lt2"/>
                </a:solidFill>
                <a:latin typeface="Helvetica Neue"/>
                <a:ea typeface="Helvetica Neue"/>
                <a:cs typeface="Helvetica Neue"/>
                <a:sym typeface="Helvetica Neue"/>
              </a:defRPr>
            </a:lvl6pPr>
            <a:lvl7pPr lvl="6" algn="r">
              <a:buNone/>
              <a:defRPr sz="600">
                <a:solidFill>
                  <a:schemeClr val="lt2"/>
                </a:solidFill>
                <a:latin typeface="Helvetica Neue"/>
                <a:ea typeface="Helvetica Neue"/>
                <a:cs typeface="Helvetica Neue"/>
                <a:sym typeface="Helvetica Neue"/>
              </a:defRPr>
            </a:lvl7pPr>
            <a:lvl8pPr lvl="7" algn="r">
              <a:buNone/>
              <a:defRPr sz="600">
                <a:solidFill>
                  <a:schemeClr val="lt2"/>
                </a:solidFill>
                <a:latin typeface="Helvetica Neue"/>
                <a:ea typeface="Helvetica Neue"/>
                <a:cs typeface="Helvetica Neue"/>
                <a:sym typeface="Helvetica Neue"/>
              </a:defRPr>
            </a:lvl8pPr>
            <a:lvl9pPr lvl="8" algn="r">
              <a:buNone/>
              <a:defRPr sz="600">
                <a:solidFill>
                  <a:schemeClr val="l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pic>
        <p:nvPicPr>
          <p:cNvPr id="160" name="Google Shape;160;p22"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61" name="Google Shape;161;p22"/>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lt2"/>
                </a:solidFill>
                <a:latin typeface="Helvetica Neue"/>
                <a:ea typeface="Helvetica Neue"/>
                <a:cs typeface="Helvetica Neue"/>
                <a:sym typeface="Helvetica Neue"/>
              </a:rPr>
              <a:t>Confidential</a:t>
            </a:r>
            <a:endParaRPr sz="600">
              <a:solidFill>
                <a:schemeClr val="lt2"/>
              </a:solidFill>
              <a:latin typeface="Helvetica Neue"/>
              <a:ea typeface="Helvetica Neue"/>
              <a:cs typeface="Helvetica Neue"/>
              <a:sym typeface="Helvetica Neue"/>
            </a:endParaRPr>
          </a:p>
        </p:txBody>
      </p:sp>
      <p:sp>
        <p:nvSpPr>
          <p:cNvPr id="162" name="Google Shape;162;p22"/>
          <p:cNvSpPr txBox="1"/>
          <p:nvPr>
            <p:ph idx="1"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chemeClr val="accent2"/>
                </a:solidFill>
              </a:defRPr>
            </a:lvl1pPr>
            <a:lvl2pPr lvl="1">
              <a:spcBef>
                <a:spcPts val="0"/>
              </a:spcBef>
              <a:spcAft>
                <a:spcPts val="0"/>
              </a:spcAft>
              <a:buClr>
                <a:schemeClr val="accent2"/>
              </a:buClr>
              <a:buSzPts val="12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200"/>
              <a:buNone/>
              <a:defRPr>
                <a:solidFill>
                  <a:schemeClr val="accent2"/>
                </a:solidFill>
              </a:defRPr>
            </a:lvl4pPr>
            <a:lvl5pPr lvl="4">
              <a:spcBef>
                <a:spcPts val="0"/>
              </a:spcBef>
              <a:spcAft>
                <a:spcPts val="0"/>
              </a:spcAft>
              <a:buClr>
                <a:schemeClr val="accent2"/>
              </a:buClr>
              <a:buSzPts val="1200"/>
              <a:buNone/>
              <a:defRPr>
                <a:solidFill>
                  <a:schemeClr val="accent2"/>
                </a:solidFill>
              </a:defRPr>
            </a:lvl5pPr>
            <a:lvl6pPr lvl="5">
              <a:spcBef>
                <a:spcPts val="0"/>
              </a:spcBef>
              <a:spcAft>
                <a:spcPts val="0"/>
              </a:spcAft>
              <a:buClr>
                <a:schemeClr val="accent2"/>
              </a:buClr>
              <a:buSzPts val="12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200"/>
              <a:buNone/>
              <a:defRPr>
                <a:solidFill>
                  <a:schemeClr val="accent2"/>
                </a:solidFill>
              </a:defRPr>
            </a:lvl8pPr>
            <a:lvl9pPr lvl="8">
              <a:spcBef>
                <a:spcPts val="0"/>
              </a:spcBef>
              <a:spcAft>
                <a:spcPts val="0"/>
              </a:spcAft>
              <a:buClr>
                <a:schemeClr val="accent2"/>
              </a:buClr>
              <a:buSzPts val="1200"/>
              <a:buNone/>
              <a:defRPr>
                <a:solidFill>
                  <a:schemeClr val="accent2"/>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2Up">
  <p:cSld name="CUSTOM_1_1_1_2_1">
    <p:bg>
      <p:bgPr>
        <a:solidFill>
          <a:schemeClr val="accent2"/>
        </a:solidFill>
      </p:bgPr>
    </p:bg>
    <p:spTree>
      <p:nvGrpSpPr>
        <p:cNvPr id="163" name="Shape 163"/>
        <p:cNvGrpSpPr/>
        <p:nvPr/>
      </p:nvGrpSpPr>
      <p:grpSpPr>
        <a:xfrm>
          <a:off x="0" y="0"/>
          <a:ext cx="0" cy="0"/>
          <a:chOff x="0" y="0"/>
          <a:chExt cx="0" cy="0"/>
        </a:xfrm>
      </p:grpSpPr>
      <p:sp>
        <p:nvSpPr>
          <p:cNvPr id="164" name="Google Shape;164;p23"/>
          <p:cNvSpPr txBox="1"/>
          <p:nvPr>
            <p:ph idx="1" type="body"/>
          </p:nvPr>
        </p:nvSpPr>
        <p:spPr>
          <a:xfrm>
            <a:off x="228600"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65" name="Google Shape;165;p23"/>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66" name="Google Shape;166;p23"/>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00000"/>
              </a:lnSpc>
              <a:spcBef>
                <a:spcPts val="0"/>
              </a:spcBef>
              <a:spcAft>
                <a:spcPts val="0"/>
              </a:spcAft>
              <a:buNone/>
              <a:defRPr>
                <a:solidFill>
                  <a:schemeClr val="dk2"/>
                </a:solidFill>
              </a:defRPr>
            </a:lvl2pPr>
            <a:lvl3pPr indent="0" lvl="2" marL="0" marR="0" algn="l">
              <a:lnSpc>
                <a:spcPct val="100000"/>
              </a:lnSpc>
              <a:spcBef>
                <a:spcPts val="0"/>
              </a:spcBef>
              <a:spcAft>
                <a:spcPts val="0"/>
              </a:spcAft>
              <a:buNone/>
              <a:defRPr>
                <a:solidFill>
                  <a:schemeClr val="dk2"/>
                </a:solidFill>
              </a:defRPr>
            </a:lvl3pPr>
            <a:lvl4pPr indent="0" lvl="3" marL="0" marR="0" algn="l">
              <a:lnSpc>
                <a:spcPct val="100000"/>
              </a:lnSpc>
              <a:spcBef>
                <a:spcPts val="0"/>
              </a:spcBef>
              <a:spcAft>
                <a:spcPts val="0"/>
              </a:spcAft>
              <a:buNone/>
              <a:defRPr>
                <a:solidFill>
                  <a:schemeClr val="dk2"/>
                </a:solidFill>
              </a:defRPr>
            </a:lvl4pPr>
            <a:lvl5pPr indent="0" lvl="4" marL="0" marR="0" algn="l">
              <a:lnSpc>
                <a:spcPct val="100000"/>
              </a:lnSpc>
              <a:spcBef>
                <a:spcPts val="0"/>
              </a:spcBef>
              <a:spcAft>
                <a:spcPts val="0"/>
              </a:spcAft>
              <a:buNone/>
              <a:defRPr>
                <a:solidFill>
                  <a:schemeClr val="dk2"/>
                </a:solidFill>
              </a:defRPr>
            </a:lvl5pPr>
            <a:lvl6pPr indent="0" lvl="5" marL="0" marR="0" algn="l">
              <a:lnSpc>
                <a:spcPct val="100000"/>
              </a:lnSpc>
              <a:spcBef>
                <a:spcPts val="0"/>
              </a:spcBef>
              <a:spcAft>
                <a:spcPts val="0"/>
              </a:spcAft>
              <a:buNone/>
              <a:defRPr>
                <a:solidFill>
                  <a:schemeClr val="dk2"/>
                </a:solidFill>
              </a:defRPr>
            </a:lvl6pPr>
            <a:lvl7pPr indent="0" lvl="6" marL="0" marR="0" algn="l">
              <a:lnSpc>
                <a:spcPct val="100000"/>
              </a:lnSpc>
              <a:spcBef>
                <a:spcPts val="0"/>
              </a:spcBef>
              <a:spcAft>
                <a:spcPts val="0"/>
              </a:spcAft>
              <a:buNone/>
              <a:defRPr>
                <a:solidFill>
                  <a:schemeClr val="dk2"/>
                </a:solidFill>
              </a:defRPr>
            </a:lvl7pPr>
            <a:lvl8pPr indent="0" lvl="7" marL="0" marR="0" algn="l">
              <a:lnSpc>
                <a:spcPct val="100000"/>
              </a:lnSpc>
              <a:spcBef>
                <a:spcPts val="0"/>
              </a:spcBef>
              <a:spcAft>
                <a:spcPts val="0"/>
              </a:spcAft>
              <a:buNone/>
              <a:defRPr>
                <a:solidFill>
                  <a:schemeClr val="dk2"/>
                </a:solidFill>
              </a:defRPr>
            </a:lvl8pPr>
            <a:lvl9pPr indent="0" lvl="8" marL="0" marR="0" algn="l">
              <a:lnSpc>
                <a:spcPct val="100000"/>
              </a:lnSpc>
              <a:spcBef>
                <a:spcPts val="0"/>
              </a:spcBef>
              <a:spcAft>
                <a:spcPts val="0"/>
              </a:spcAft>
              <a:buNone/>
              <a:defRPr>
                <a:solidFill>
                  <a:schemeClr val="dk2"/>
                </a:solidFill>
              </a:defRPr>
            </a:lvl9pPr>
          </a:lstStyle>
          <a:p/>
        </p:txBody>
      </p:sp>
      <p:sp>
        <p:nvSpPr>
          <p:cNvPr id="167" name="Google Shape;167;p23"/>
          <p:cNvSpPr txBox="1"/>
          <p:nvPr>
            <p:ph idx="12" type="sldNum"/>
          </p:nvPr>
        </p:nvSpPr>
        <p:spPr>
          <a:xfrm>
            <a:off x="8296274" y="46759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23"/>
          <p:cNvSpPr txBox="1"/>
          <p:nvPr>
            <p:ph idx="4" type="body"/>
          </p:nvPr>
        </p:nvSpPr>
        <p:spPr>
          <a:xfrm>
            <a:off x="4640525"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69" name="Google Shape;169;p23"/>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70" name="Google Shape;170;p23"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71" name="Google Shape;171;p23"/>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72" name="Google Shape;172;p23"/>
          <p:cNvSpPr txBox="1"/>
          <p:nvPr>
            <p:ph idx="5" type="title"/>
          </p:nvPr>
        </p:nvSpPr>
        <p:spPr>
          <a:xfrm>
            <a:off x="228600" y="237747"/>
            <a:ext cx="2804100" cy="1371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EBC Content Slide">
  <p:cSld name="TITLE_1_5_1_3_1_1_1_1">
    <p:bg>
      <p:bgPr>
        <a:solidFill>
          <a:srgbClr val="FFFFFF"/>
        </a:solidFill>
      </p:bgPr>
    </p:bg>
    <p:spTree>
      <p:nvGrpSpPr>
        <p:cNvPr id="173" name="Shape 173"/>
        <p:cNvGrpSpPr/>
        <p:nvPr/>
      </p:nvGrpSpPr>
      <p:grpSpPr>
        <a:xfrm>
          <a:off x="0" y="0"/>
          <a:ext cx="0" cy="0"/>
          <a:chOff x="0" y="0"/>
          <a:chExt cx="0" cy="0"/>
        </a:xfrm>
      </p:grpSpPr>
      <p:cxnSp>
        <p:nvCxnSpPr>
          <p:cNvPr id="174" name="Google Shape;174;p24"/>
          <p:cNvCxnSpPr/>
          <p:nvPr/>
        </p:nvCxnSpPr>
        <p:spPr>
          <a:xfrm>
            <a:off x="290525" y="-4500"/>
            <a:ext cx="0" cy="5152500"/>
          </a:xfrm>
          <a:prstGeom prst="straightConnector1">
            <a:avLst/>
          </a:prstGeom>
          <a:noFill/>
          <a:ln cap="flat" cmpd="sng" w="9525">
            <a:solidFill>
              <a:srgbClr val="E4EAED"/>
            </a:solidFill>
            <a:prstDash val="solid"/>
            <a:round/>
            <a:headEnd len="med" w="med" type="none"/>
            <a:tailEnd len="med" w="med" type="none"/>
          </a:ln>
        </p:spPr>
      </p:cxnSp>
      <p:cxnSp>
        <p:nvCxnSpPr>
          <p:cNvPr id="175" name="Google Shape;175;p24"/>
          <p:cNvCxnSpPr/>
          <p:nvPr/>
        </p:nvCxnSpPr>
        <p:spPr>
          <a:xfrm>
            <a:off x="8853475" y="2900"/>
            <a:ext cx="0" cy="5145900"/>
          </a:xfrm>
          <a:prstGeom prst="straightConnector1">
            <a:avLst/>
          </a:prstGeom>
          <a:noFill/>
          <a:ln cap="flat" cmpd="sng" w="9525">
            <a:solidFill>
              <a:srgbClr val="E4EAED"/>
            </a:solidFill>
            <a:prstDash val="solid"/>
            <a:round/>
            <a:headEnd len="med" w="med" type="none"/>
            <a:tailEnd len="med" w="med" type="none"/>
          </a:ln>
        </p:spPr>
      </p:cxnSp>
      <p:sp>
        <p:nvSpPr>
          <p:cNvPr id="176" name="Google Shape;176;p24"/>
          <p:cNvSpPr txBox="1"/>
          <p:nvPr>
            <p:ph type="title"/>
          </p:nvPr>
        </p:nvSpPr>
        <p:spPr>
          <a:xfrm>
            <a:off x="523650" y="635200"/>
            <a:ext cx="8096700" cy="3873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2"/>
              </a:buClr>
              <a:buSzPts val="2500"/>
              <a:buChar char="●"/>
              <a:defRPr b="1" sz="2500">
                <a:solidFill>
                  <a:schemeClr val="dk2"/>
                </a:solidFill>
              </a:defRPr>
            </a:lvl1pPr>
            <a:lvl2pPr lvl="1">
              <a:spcBef>
                <a:spcPts val="0"/>
              </a:spcBef>
              <a:spcAft>
                <a:spcPts val="0"/>
              </a:spcAft>
              <a:buClr>
                <a:schemeClr val="dk2"/>
              </a:buClr>
              <a:buSzPts val="2000"/>
              <a:buChar char="○"/>
              <a:defRPr b="1" sz="2000">
                <a:solidFill>
                  <a:schemeClr val="dk2"/>
                </a:solidFill>
              </a:defRPr>
            </a:lvl2pPr>
            <a:lvl3pPr lvl="2">
              <a:spcBef>
                <a:spcPts val="0"/>
              </a:spcBef>
              <a:spcAft>
                <a:spcPts val="0"/>
              </a:spcAft>
              <a:buClr>
                <a:schemeClr val="dk2"/>
              </a:buClr>
              <a:buSzPts val="2000"/>
              <a:buChar char="■"/>
              <a:defRPr b="1" sz="2000">
                <a:solidFill>
                  <a:schemeClr val="dk2"/>
                </a:solidFill>
              </a:defRPr>
            </a:lvl3pPr>
            <a:lvl4pPr lvl="3">
              <a:spcBef>
                <a:spcPts val="0"/>
              </a:spcBef>
              <a:spcAft>
                <a:spcPts val="0"/>
              </a:spcAft>
              <a:buClr>
                <a:schemeClr val="dk2"/>
              </a:buClr>
              <a:buSzPts val="2000"/>
              <a:buChar char="●"/>
              <a:defRPr b="1" sz="2000">
                <a:solidFill>
                  <a:schemeClr val="dk2"/>
                </a:solidFill>
              </a:defRPr>
            </a:lvl4pPr>
            <a:lvl5pPr lvl="4">
              <a:spcBef>
                <a:spcPts val="0"/>
              </a:spcBef>
              <a:spcAft>
                <a:spcPts val="0"/>
              </a:spcAft>
              <a:buClr>
                <a:schemeClr val="dk2"/>
              </a:buClr>
              <a:buSzPts val="2000"/>
              <a:buChar char="○"/>
              <a:defRPr b="1" sz="2000">
                <a:solidFill>
                  <a:schemeClr val="dk2"/>
                </a:solidFill>
              </a:defRPr>
            </a:lvl5pPr>
            <a:lvl6pPr lvl="5">
              <a:spcBef>
                <a:spcPts val="0"/>
              </a:spcBef>
              <a:spcAft>
                <a:spcPts val="0"/>
              </a:spcAft>
              <a:buClr>
                <a:schemeClr val="dk2"/>
              </a:buClr>
              <a:buSzPts val="2000"/>
              <a:buChar char="■"/>
              <a:defRPr b="1" sz="2000">
                <a:solidFill>
                  <a:schemeClr val="dk2"/>
                </a:solidFill>
              </a:defRPr>
            </a:lvl6pPr>
            <a:lvl7pPr lvl="6">
              <a:spcBef>
                <a:spcPts val="0"/>
              </a:spcBef>
              <a:spcAft>
                <a:spcPts val="0"/>
              </a:spcAft>
              <a:buClr>
                <a:schemeClr val="dk2"/>
              </a:buClr>
              <a:buSzPts val="2000"/>
              <a:buChar char="●"/>
              <a:defRPr b="1" sz="2000">
                <a:solidFill>
                  <a:schemeClr val="dk2"/>
                </a:solidFill>
              </a:defRPr>
            </a:lvl7pPr>
            <a:lvl8pPr lvl="7">
              <a:spcBef>
                <a:spcPts val="0"/>
              </a:spcBef>
              <a:spcAft>
                <a:spcPts val="0"/>
              </a:spcAft>
              <a:buClr>
                <a:schemeClr val="dk2"/>
              </a:buClr>
              <a:buSzPts val="2000"/>
              <a:buChar char="○"/>
              <a:defRPr b="1" sz="2000">
                <a:solidFill>
                  <a:schemeClr val="dk2"/>
                </a:solidFill>
              </a:defRPr>
            </a:lvl8pPr>
            <a:lvl9pPr lvl="8">
              <a:spcBef>
                <a:spcPts val="0"/>
              </a:spcBef>
              <a:spcAft>
                <a:spcPts val="0"/>
              </a:spcAft>
              <a:buClr>
                <a:schemeClr val="dk2"/>
              </a:buClr>
              <a:buSzPts val="2000"/>
              <a:buChar char="■"/>
              <a:defRPr b="1" sz="2000">
                <a:solidFill>
                  <a:schemeClr val="dk2"/>
                </a:solidFill>
              </a:defRPr>
            </a:lvl9pPr>
          </a:lstStyle>
          <a:p/>
        </p:txBody>
      </p:sp>
      <p:cxnSp>
        <p:nvCxnSpPr>
          <p:cNvPr id="177" name="Google Shape;177;p24"/>
          <p:cNvCxnSpPr/>
          <p:nvPr/>
        </p:nvCxnSpPr>
        <p:spPr>
          <a:xfrm>
            <a:off x="290525" y="247975"/>
            <a:ext cx="0" cy="180300"/>
          </a:xfrm>
          <a:prstGeom prst="straightConnector1">
            <a:avLst/>
          </a:prstGeom>
          <a:noFill/>
          <a:ln cap="flat" cmpd="sng" w="9525">
            <a:solidFill>
              <a:srgbClr val="74A3B7"/>
            </a:solidFill>
            <a:prstDash val="solid"/>
            <a:round/>
            <a:headEnd len="med" w="med" type="none"/>
            <a:tailEnd len="med" w="med" type="none"/>
          </a:ln>
        </p:spPr>
      </p:cxnSp>
      <p:sp>
        <p:nvSpPr>
          <p:cNvPr id="178" name="Google Shape;178;p24"/>
          <p:cNvSpPr txBox="1"/>
          <p:nvPr>
            <p:ph idx="1" type="subTitle"/>
          </p:nvPr>
        </p:nvSpPr>
        <p:spPr>
          <a:xfrm>
            <a:off x="523675" y="1022600"/>
            <a:ext cx="8096700" cy="1833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400">
                <a:solidFill>
                  <a:srgbClr val="727F96"/>
                </a:solidFill>
              </a:defRPr>
            </a:lvl1pPr>
            <a:lvl2pPr indent="0" lvl="1" marL="0" marR="0" algn="l">
              <a:lnSpc>
                <a:spcPct val="100000"/>
              </a:lnSpc>
              <a:spcBef>
                <a:spcPts val="0"/>
              </a:spcBef>
              <a:spcAft>
                <a:spcPts val="0"/>
              </a:spcAft>
              <a:buNone/>
              <a:defRPr sz="1400">
                <a:solidFill>
                  <a:srgbClr val="727F96"/>
                </a:solidFill>
              </a:defRPr>
            </a:lvl2pPr>
            <a:lvl3pPr indent="0" lvl="2" marL="0" marR="0" algn="l">
              <a:lnSpc>
                <a:spcPct val="100000"/>
              </a:lnSpc>
              <a:spcBef>
                <a:spcPts val="0"/>
              </a:spcBef>
              <a:spcAft>
                <a:spcPts val="0"/>
              </a:spcAft>
              <a:buNone/>
              <a:defRPr sz="1400">
                <a:solidFill>
                  <a:srgbClr val="727F96"/>
                </a:solidFill>
              </a:defRPr>
            </a:lvl3pPr>
            <a:lvl4pPr indent="0" lvl="3" marL="0" marR="0" algn="l">
              <a:lnSpc>
                <a:spcPct val="100000"/>
              </a:lnSpc>
              <a:spcBef>
                <a:spcPts val="0"/>
              </a:spcBef>
              <a:spcAft>
                <a:spcPts val="0"/>
              </a:spcAft>
              <a:buNone/>
              <a:defRPr sz="1400">
                <a:solidFill>
                  <a:srgbClr val="727F96"/>
                </a:solidFill>
              </a:defRPr>
            </a:lvl4pPr>
            <a:lvl5pPr indent="0" lvl="4" marL="0" marR="0" algn="l">
              <a:lnSpc>
                <a:spcPct val="100000"/>
              </a:lnSpc>
              <a:spcBef>
                <a:spcPts val="0"/>
              </a:spcBef>
              <a:spcAft>
                <a:spcPts val="0"/>
              </a:spcAft>
              <a:buNone/>
              <a:defRPr sz="1400">
                <a:solidFill>
                  <a:srgbClr val="727F96"/>
                </a:solidFill>
              </a:defRPr>
            </a:lvl5pPr>
            <a:lvl6pPr indent="0" lvl="5" marL="0" marR="0" algn="l">
              <a:lnSpc>
                <a:spcPct val="100000"/>
              </a:lnSpc>
              <a:spcBef>
                <a:spcPts val="0"/>
              </a:spcBef>
              <a:spcAft>
                <a:spcPts val="0"/>
              </a:spcAft>
              <a:buNone/>
              <a:defRPr sz="1400">
                <a:solidFill>
                  <a:srgbClr val="727F96"/>
                </a:solidFill>
              </a:defRPr>
            </a:lvl6pPr>
            <a:lvl7pPr indent="0" lvl="6" marL="0" marR="0" algn="l">
              <a:lnSpc>
                <a:spcPct val="100000"/>
              </a:lnSpc>
              <a:spcBef>
                <a:spcPts val="0"/>
              </a:spcBef>
              <a:spcAft>
                <a:spcPts val="0"/>
              </a:spcAft>
              <a:buNone/>
              <a:defRPr sz="1400">
                <a:solidFill>
                  <a:srgbClr val="727F96"/>
                </a:solidFill>
              </a:defRPr>
            </a:lvl7pPr>
            <a:lvl8pPr indent="0" lvl="7" marL="0" marR="0" algn="l">
              <a:lnSpc>
                <a:spcPct val="100000"/>
              </a:lnSpc>
              <a:spcBef>
                <a:spcPts val="0"/>
              </a:spcBef>
              <a:spcAft>
                <a:spcPts val="0"/>
              </a:spcAft>
              <a:buNone/>
              <a:defRPr sz="1400">
                <a:solidFill>
                  <a:srgbClr val="727F96"/>
                </a:solidFill>
              </a:defRPr>
            </a:lvl8pPr>
            <a:lvl9pPr indent="0" lvl="8" marL="0" marR="0" algn="l">
              <a:lnSpc>
                <a:spcPct val="100000"/>
              </a:lnSpc>
              <a:spcBef>
                <a:spcPts val="0"/>
              </a:spcBef>
              <a:spcAft>
                <a:spcPts val="0"/>
              </a:spcAft>
              <a:buNone/>
              <a:defRPr sz="1400">
                <a:solidFill>
                  <a:srgbClr val="727F96"/>
                </a:solidFill>
              </a:defRPr>
            </a:lvl9pPr>
          </a:lstStyle>
          <a:p/>
        </p:txBody>
      </p:sp>
      <p:sp>
        <p:nvSpPr>
          <p:cNvPr id="179" name="Google Shape;179;p24"/>
          <p:cNvSpPr txBox="1"/>
          <p:nvPr>
            <p:ph idx="2" type="subTitle"/>
          </p:nvPr>
        </p:nvSpPr>
        <p:spPr>
          <a:xfrm>
            <a:off x="523650" y="247975"/>
            <a:ext cx="2625600" cy="197100"/>
          </a:xfrm>
          <a:prstGeom prst="rect">
            <a:avLst/>
          </a:prstGeom>
        </p:spPr>
        <p:txBody>
          <a:bodyPr anchorCtr="0" anchor="ctr" bIns="0" lIns="0" spcFirstLastPara="1" rIns="0" wrap="square" tIns="0">
            <a:noAutofit/>
          </a:bodyPr>
          <a:lstStyle>
            <a:lvl1pPr indent="0" lvl="0" marL="0" marR="0" algn="l">
              <a:lnSpc>
                <a:spcPct val="100000"/>
              </a:lnSpc>
              <a:spcBef>
                <a:spcPts val="0"/>
              </a:spcBef>
              <a:spcAft>
                <a:spcPts val="0"/>
              </a:spcAft>
              <a:buNone/>
              <a:defRPr sz="800">
                <a:solidFill>
                  <a:srgbClr val="74A3B7"/>
                </a:solidFill>
              </a:defRPr>
            </a:lvl1pPr>
            <a:lvl2pPr lvl="1">
              <a:spcBef>
                <a:spcPts val="0"/>
              </a:spcBef>
              <a:spcAft>
                <a:spcPts val="0"/>
              </a:spcAft>
              <a:buClr>
                <a:srgbClr val="74A3B7"/>
              </a:buClr>
              <a:buSzPts val="1200"/>
              <a:buNone/>
              <a:defRPr>
                <a:solidFill>
                  <a:srgbClr val="74A3B7"/>
                </a:solidFill>
              </a:defRPr>
            </a:lvl2pPr>
            <a:lvl3pPr lvl="2">
              <a:spcBef>
                <a:spcPts val="0"/>
              </a:spcBef>
              <a:spcAft>
                <a:spcPts val="0"/>
              </a:spcAft>
              <a:buClr>
                <a:srgbClr val="74A3B7"/>
              </a:buClr>
              <a:buSzPts val="1200"/>
              <a:buNone/>
              <a:defRPr>
                <a:solidFill>
                  <a:srgbClr val="74A3B7"/>
                </a:solidFill>
              </a:defRPr>
            </a:lvl3pPr>
            <a:lvl4pPr lvl="3">
              <a:spcBef>
                <a:spcPts val="0"/>
              </a:spcBef>
              <a:spcAft>
                <a:spcPts val="0"/>
              </a:spcAft>
              <a:buClr>
                <a:srgbClr val="74A3B7"/>
              </a:buClr>
              <a:buSzPts val="1200"/>
              <a:buNone/>
              <a:defRPr>
                <a:solidFill>
                  <a:srgbClr val="74A3B7"/>
                </a:solidFill>
              </a:defRPr>
            </a:lvl4pPr>
            <a:lvl5pPr lvl="4">
              <a:spcBef>
                <a:spcPts val="0"/>
              </a:spcBef>
              <a:spcAft>
                <a:spcPts val="0"/>
              </a:spcAft>
              <a:buClr>
                <a:srgbClr val="74A3B7"/>
              </a:buClr>
              <a:buSzPts val="1200"/>
              <a:buNone/>
              <a:defRPr>
                <a:solidFill>
                  <a:srgbClr val="74A3B7"/>
                </a:solidFill>
              </a:defRPr>
            </a:lvl5pPr>
            <a:lvl6pPr lvl="5">
              <a:spcBef>
                <a:spcPts val="0"/>
              </a:spcBef>
              <a:spcAft>
                <a:spcPts val="0"/>
              </a:spcAft>
              <a:buClr>
                <a:srgbClr val="74A3B7"/>
              </a:buClr>
              <a:buSzPts val="1200"/>
              <a:buNone/>
              <a:defRPr>
                <a:solidFill>
                  <a:srgbClr val="74A3B7"/>
                </a:solidFill>
              </a:defRPr>
            </a:lvl6pPr>
            <a:lvl7pPr lvl="6">
              <a:spcBef>
                <a:spcPts val="0"/>
              </a:spcBef>
              <a:spcAft>
                <a:spcPts val="0"/>
              </a:spcAft>
              <a:buClr>
                <a:srgbClr val="74A3B7"/>
              </a:buClr>
              <a:buSzPts val="1200"/>
              <a:buNone/>
              <a:defRPr>
                <a:solidFill>
                  <a:srgbClr val="74A3B7"/>
                </a:solidFill>
              </a:defRPr>
            </a:lvl7pPr>
            <a:lvl8pPr lvl="7">
              <a:spcBef>
                <a:spcPts val="0"/>
              </a:spcBef>
              <a:spcAft>
                <a:spcPts val="0"/>
              </a:spcAft>
              <a:buClr>
                <a:srgbClr val="74A3B7"/>
              </a:buClr>
              <a:buSzPts val="1200"/>
              <a:buNone/>
              <a:defRPr>
                <a:solidFill>
                  <a:srgbClr val="74A3B7"/>
                </a:solidFill>
              </a:defRPr>
            </a:lvl8pPr>
            <a:lvl9pPr lvl="8">
              <a:spcBef>
                <a:spcPts val="0"/>
              </a:spcBef>
              <a:spcAft>
                <a:spcPts val="0"/>
              </a:spcAft>
              <a:buClr>
                <a:srgbClr val="74A3B7"/>
              </a:buClr>
              <a:buSzPts val="1200"/>
              <a:buNone/>
              <a:defRPr>
                <a:solidFill>
                  <a:srgbClr val="74A3B7"/>
                </a:solidFill>
              </a:defRPr>
            </a:lvl9pPr>
          </a:lstStyle>
          <a:p/>
        </p:txBody>
      </p:sp>
      <p:sp>
        <p:nvSpPr>
          <p:cNvPr id="180" name="Google Shape;180;p24"/>
          <p:cNvSpPr txBox="1"/>
          <p:nvPr/>
        </p:nvSpPr>
        <p:spPr>
          <a:xfrm>
            <a:off x="523650" y="4701650"/>
            <a:ext cx="1257900" cy="1971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lt2"/>
                </a:solidFill>
                <a:latin typeface="Helvetica Neue"/>
                <a:ea typeface="Helvetica Neue"/>
                <a:cs typeface="Helvetica Neue"/>
                <a:sym typeface="Helvetica Neue"/>
              </a:rPr>
              <a:t>Stripe executive briefing</a:t>
            </a:r>
            <a:endParaRPr sz="600">
              <a:solidFill>
                <a:schemeClr val="lt2"/>
              </a:solidFill>
              <a:latin typeface="Helvetica Neue"/>
              <a:ea typeface="Helvetica Neue"/>
              <a:cs typeface="Helvetica Neue"/>
              <a:sym typeface="Helvetica Neue"/>
            </a:endParaRPr>
          </a:p>
        </p:txBody>
      </p:sp>
      <p:sp>
        <p:nvSpPr>
          <p:cNvPr id="181" name="Google Shape;181;p24"/>
          <p:cNvSpPr txBox="1"/>
          <p:nvPr>
            <p:ph idx="12" type="sldNum"/>
          </p:nvPr>
        </p:nvSpPr>
        <p:spPr>
          <a:xfrm>
            <a:off x="8046275" y="4701650"/>
            <a:ext cx="574200" cy="197100"/>
          </a:xfrm>
          <a:prstGeom prst="rect">
            <a:avLst/>
          </a:prstGeom>
          <a:noFill/>
          <a:ln>
            <a:noFill/>
          </a:ln>
        </p:spPr>
        <p:txBody>
          <a:bodyPr anchorCtr="0" anchor="b" bIns="91425" lIns="91425" spcFirstLastPara="1" rIns="91425" wrap="square" tIns="91425">
            <a:noAutofit/>
          </a:bodyPr>
          <a:lstStyle>
            <a:lvl1pPr lvl="0">
              <a:buNone/>
              <a:defRPr sz="600"/>
            </a:lvl1pPr>
            <a:lvl2pPr lvl="1">
              <a:buNone/>
              <a:defRPr sz="600"/>
            </a:lvl2pPr>
            <a:lvl3pPr lvl="2">
              <a:buNone/>
              <a:defRPr sz="600"/>
            </a:lvl3pPr>
            <a:lvl4pPr lvl="3">
              <a:buNone/>
              <a:defRPr sz="600"/>
            </a:lvl4pPr>
            <a:lvl5pPr lvl="4">
              <a:buNone/>
              <a:defRPr sz="600"/>
            </a:lvl5pPr>
            <a:lvl6pPr lvl="5">
              <a:buNone/>
              <a:defRPr sz="600"/>
            </a:lvl6pPr>
            <a:lvl7pPr lvl="6">
              <a:buNone/>
              <a:defRPr sz="600"/>
            </a:lvl7pPr>
            <a:lvl8pPr lvl="7">
              <a:buNone/>
              <a:defRPr sz="600"/>
            </a:lvl8pPr>
            <a:lvl9pPr lvl="8">
              <a:buNone/>
              <a:defRPr sz="600"/>
            </a:lvl9pPr>
          </a:lstStyle>
          <a:p>
            <a:pPr indent="0" lvl="0" marL="0" rtl="0" algn="l">
              <a:spcBef>
                <a:spcPts val="0"/>
              </a:spcBef>
              <a:spcAft>
                <a:spcPts val="0"/>
              </a:spcAft>
              <a:buNone/>
            </a:pPr>
            <a:fld id="{00000000-1234-1234-1234-123412341234}" type="slidenum">
              <a:rPr lang="en"/>
              <a:t>‹#›</a:t>
            </a:fld>
            <a:endParaRPr/>
          </a:p>
        </p:txBody>
      </p:sp>
      <p:pic>
        <p:nvPicPr>
          <p:cNvPr id="182" name="Google Shape;182;p24"/>
          <p:cNvPicPr preferRelativeResize="0"/>
          <p:nvPr/>
        </p:nvPicPr>
        <p:blipFill>
          <a:blip r:embed="rId2">
            <a:alphaModFix/>
          </a:blip>
          <a:stretch>
            <a:fillRect/>
          </a:stretch>
        </p:blipFill>
        <p:spPr>
          <a:xfrm>
            <a:off x="8253275" y="264190"/>
            <a:ext cx="367200" cy="147875"/>
          </a:xfrm>
          <a:prstGeom prst="rect">
            <a:avLst/>
          </a:prstGeom>
          <a:noFill/>
          <a:ln>
            <a:noFill/>
          </a:ln>
        </p:spPr>
      </p:pic>
      <p:grpSp>
        <p:nvGrpSpPr>
          <p:cNvPr id="183" name="Google Shape;183;p24"/>
          <p:cNvGrpSpPr/>
          <p:nvPr/>
        </p:nvGrpSpPr>
        <p:grpSpPr>
          <a:xfrm>
            <a:off x="8119832" y="303884"/>
            <a:ext cx="68468" cy="68468"/>
            <a:chOff x="2291175" y="3852900"/>
            <a:chExt cx="889200" cy="889200"/>
          </a:xfrm>
        </p:grpSpPr>
        <p:cxnSp>
          <p:nvCxnSpPr>
            <p:cNvPr id="184" name="Google Shape;184;p24"/>
            <p:cNvCxnSpPr/>
            <p:nvPr/>
          </p:nvCxnSpPr>
          <p:spPr>
            <a:xfrm>
              <a:off x="2735775" y="3852900"/>
              <a:ext cx="0" cy="889200"/>
            </a:xfrm>
            <a:prstGeom prst="straightConnector1">
              <a:avLst/>
            </a:prstGeom>
            <a:noFill/>
            <a:ln cap="flat" cmpd="sng" w="9525">
              <a:solidFill>
                <a:srgbClr val="000000"/>
              </a:solidFill>
              <a:prstDash val="solid"/>
              <a:round/>
              <a:headEnd len="med" w="med" type="none"/>
              <a:tailEnd len="med" w="med" type="none"/>
            </a:ln>
          </p:spPr>
        </p:cxnSp>
        <p:cxnSp>
          <p:nvCxnSpPr>
            <p:cNvPr id="185" name="Google Shape;185;p24"/>
            <p:cNvCxnSpPr/>
            <p:nvPr/>
          </p:nvCxnSpPr>
          <p:spPr>
            <a:xfrm>
              <a:off x="2735775" y="3852900"/>
              <a:ext cx="0" cy="889200"/>
            </a:xfrm>
            <a:prstGeom prst="straightConnector1">
              <a:avLst/>
            </a:prstGeom>
            <a:noFill/>
            <a:ln cap="flat" cmpd="sng" w="9525">
              <a:solidFill>
                <a:srgbClr val="000000"/>
              </a:solidFill>
              <a:prstDash val="solid"/>
              <a:round/>
              <a:headEnd len="med" w="med" type="none"/>
              <a:tailEnd len="med" w="med" type="none"/>
            </a:ln>
          </p:spPr>
        </p:cxnSp>
      </p:grpSp>
      <p:pic>
        <p:nvPicPr>
          <p:cNvPr id="186" name="Google Shape;186;p24"/>
          <p:cNvPicPr preferRelativeResize="0"/>
          <p:nvPr/>
        </p:nvPicPr>
        <p:blipFill>
          <a:blip r:embed="rId3">
            <a:alphaModFix/>
          </a:blip>
          <a:stretch>
            <a:fillRect/>
          </a:stretch>
        </p:blipFill>
        <p:spPr>
          <a:xfrm>
            <a:off x="7715139" y="264200"/>
            <a:ext cx="339711" cy="12105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2Up 1">
  <p:cSld name="04 Body_2Up (g3e82592a0aa_23_0)">
    <p:bg>
      <p:bgPr>
        <a:solidFill>
          <a:schemeClr val="accent2"/>
        </a:solidFill>
      </p:bgPr>
    </p:bg>
    <p:spTree>
      <p:nvGrpSpPr>
        <p:cNvPr id="187" name="Shape 187"/>
        <p:cNvGrpSpPr/>
        <p:nvPr/>
      </p:nvGrpSpPr>
      <p:grpSpPr>
        <a:xfrm>
          <a:off x="0" y="0"/>
          <a:ext cx="0" cy="0"/>
          <a:chOff x="0" y="0"/>
          <a:chExt cx="0" cy="0"/>
        </a:xfrm>
      </p:grpSpPr>
      <p:sp>
        <p:nvSpPr>
          <p:cNvPr id="188" name="Google Shape;188;p25"/>
          <p:cNvSpPr txBox="1"/>
          <p:nvPr>
            <p:ph idx="1" type="body"/>
          </p:nvPr>
        </p:nvSpPr>
        <p:spPr>
          <a:xfrm>
            <a:off x="228600"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89" name="Google Shape;189;p25"/>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0" name="Google Shape;190;p25"/>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00000"/>
              </a:lnSpc>
              <a:spcBef>
                <a:spcPts val="0"/>
              </a:spcBef>
              <a:spcAft>
                <a:spcPts val="0"/>
              </a:spcAft>
              <a:buNone/>
              <a:defRPr>
                <a:solidFill>
                  <a:schemeClr val="dk2"/>
                </a:solidFill>
              </a:defRPr>
            </a:lvl2pPr>
            <a:lvl3pPr indent="0" lvl="2" marL="0" marR="0" algn="l">
              <a:lnSpc>
                <a:spcPct val="100000"/>
              </a:lnSpc>
              <a:spcBef>
                <a:spcPts val="0"/>
              </a:spcBef>
              <a:spcAft>
                <a:spcPts val="0"/>
              </a:spcAft>
              <a:buNone/>
              <a:defRPr>
                <a:solidFill>
                  <a:schemeClr val="dk2"/>
                </a:solidFill>
              </a:defRPr>
            </a:lvl3pPr>
            <a:lvl4pPr indent="0" lvl="3" marL="0" marR="0" algn="l">
              <a:lnSpc>
                <a:spcPct val="100000"/>
              </a:lnSpc>
              <a:spcBef>
                <a:spcPts val="0"/>
              </a:spcBef>
              <a:spcAft>
                <a:spcPts val="0"/>
              </a:spcAft>
              <a:buNone/>
              <a:defRPr>
                <a:solidFill>
                  <a:schemeClr val="dk2"/>
                </a:solidFill>
              </a:defRPr>
            </a:lvl4pPr>
            <a:lvl5pPr indent="0" lvl="4" marL="0" marR="0" algn="l">
              <a:lnSpc>
                <a:spcPct val="100000"/>
              </a:lnSpc>
              <a:spcBef>
                <a:spcPts val="0"/>
              </a:spcBef>
              <a:spcAft>
                <a:spcPts val="0"/>
              </a:spcAft>
              <a:buNone/>
              <a:defRPr>
                <a:solidFill>
                  <a:schemeClr val="dk2"/>
                </a:solidFill>
              </a:defRPr>
            </a:lvl5pPr>
            <a:lvl6pPr indent="0" lvl="5" marL="0" marR="0" algn="l">
              <a:lnSpc>
                <a:spcPct val="100000"/>
              </a:lnSpc>
              <a:spcBef>
                <a:spcPts val="0"/>
              </a:spcBef>
              <a:spcAft>
                <a:spcPts val="0"/>
              </a:spcAft>
              <a:buNone/>
              <a:defRPr>
                <a:solidFill>
                  <a:schemeClr val="dk2"/>
                </a:solidFill>
              </a:defRPr>
            </a:lvl6pPr>
            <a:lvl7pPr indent="0" lvl="6" marL="0" marR="0" algn="l">
              <a:lnSpc>
                <a:spcPct val="100000"/>
              </a:lnSpc>
              <a:spcBef>
                <a:spcPts val="0"/>
              </a:spcBef>
              <a:spcAft>
                <a:spcPts val="0"/>
              </a:spcAft>
              <a:buNone/>
              <a:defRPr>
                <a:solidFill>
                  <a:schemeClr val="dk2"/>
                </a:solidFill>
              </a:defRPr>
            </a:lvl7pPr>
            <a:lvl8pPr indent="0" lvl="7" marL="0" marR="0" algn="l">
              <a:lnSpc>
                <a:spcPct val="100000"/>
              </a:lnSpc>
              <a:spcBef>
                <a:spcPts val="0"/>
              </a:spcBef>
              <a:spcAft>
                <a:spcPts val="0"/>
              </a:spcAft>
              <a:buNone/>
              <a:defRPr>
                <a:solidFill>
                  <a:schemeClr val="dk2"/>
                </a:solidFill>
              </a:defRPr>
            </a:lvl8pPr>
            <a:lvl9pPr indent="0" lvl="8" marL="0" marR="0" algn="l">
              <a:lnSpc>
                <a:spcPct val="100000"/>
              </a:lnSpc>
              <a:spcBef>
                <a:spcPts val="0"/>
              </a:spcBef>
              <a:spcAft>
                <a:spcPts val="0"/>
              </a:spcAft>
              <a:buNone/>
              <a:defRPr>
                <a:solidFill>
                  <a:schemeClr val="dk2"/>
                </a:solidFill>
              </a:defRPr>
            </a:lvl9pPr>
          </a:lstStyle>
          <a:p/>
        </p:txBody>
      </p:sp>
      <p:sp>
        <p:nvSpPr>
          <p:cNvPr id="191" name="Google Shape;191;p25"/>
          <p:cNvSpPr txBox="1"/>
          <p:nvPr>
            <p:ph idx="12" type="sldNum"/>
          </p:nvPr>
        </p:nvSpPr>
        <p:spPr>
          <a:xfrm>
            <a:off x="8296274" y="46759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2" name="Google Shape;192;p25"/>
          <p:cNvSpPr txBox="1"/>
          <p:nvPr>
            <p:ph idx="4" type="body"/>
          </p:nvPr>
        </p:nvSpPr>
        <p:spPr>
          <a:xfrm>
            <a:off x="4640525"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193" name="Google Shape;193;p25"/>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94" name="Google Shape;194;p25"/>
          <p:cNvSpPr txBox="1"/>
          <p:nvPr>
            <p:ph idx="5" type="title"/>
          </p:nvPr>
        </p:nvSpPr>
        <p:spPr>
          <a:xfrm>
            <a:off x="228600" y="237747"/>
            <a:ext cx="2804100" cy="1371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Sub-section 1">
  <p:cSld name="02_Sub-section (g3eec31c5304_14_0)">
    <p:bg>
      <p:bgPr>
        <a:solidFill>
          <a:schemeClr val="lt1"/>
        </a:solidFill>
      </p:bgPr>
    </p:bg>
    <p:spTree>
      <p:nvGrpSpPr>
        <p:cNvPr id="195" name="Shape 195"/>
        <p:cNvGrpSpPr/>
        <p:nvPr/>
      </p:nvGrpSpPr>
      <p:grpSpPr>
        <a:xfrm>
          <a:off x="0" y="0"/>
          <a:ext cx="0" cy="0"/>
          <a:chOff x="0" y="0"/>
          <a:chExt cx="0" cy="0"/>
        </a:xfrm>
      </p:grpSpPr>
      <p:sp>
        <p:nvSpPr>
          <p:cNvPr id="196" name="Google Shape;196;p26"/>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lt2"/>
                </a:solidFill>
                <a:latin typeface="Helvetica Neue"/>
                <a:ea typeface="Helvetica Neue"/>
                <a:cs typeface="Helvetica Neue"/>
                <a:sym typeface="Helvetica Neue"/>
              </a:defRPr>
            </a:lvl1pPr>
            <a:lvl2pPr lvl="1" algn="r">
              <a:buNone/>
              <a:defRPr sz="600">
                <a:solidFill>
                  <a:schemeClr val="lt2"/>
                </a:solidFill>
                <a:latin typeface="Helvetica Neue"/>
                <a:ea typeface="Helvetica Neue"/>
                <a:cs typeface="Helvetica Neue"/>
                <a:sym typeface="Helvetica Neue"/>
              </a:defRPr>
            </a:lvl2pPr>
            <a:lvl3pPr lvl="2" algn="r">
              <a:buNone/>
              <a:defRPr sz="600">
                <a:solidFill>
                  <a:schemeClr val="lt2"/>
                </a:solidFill>
                <a:latin typeface="Helvetica Neue"/>
                <a:ea typeface="Helvetica Neue"/>
                <a:cs typeface="Helvetica Neue"/>
                <a:sym typeface="Helvetica Neue"/>
              </a:defRPr>
            </a:lvl3pPr>
            <a:lvl4pPr lvl="3" algn="r">
              <a:buNone/>
              <a:defRPr sz="600">
                <a:solidFill>
                  <a:schemeClr val="lt2"/>
                </a:solidFill>
                <a:latin typeface="Helvetica Neue"/>
                <a:ea typeface="Helvetica Neue"/>
                <a:cs typeface="Helvetica Neue"/>
                <a:sym typeface="Helvetica Neue"/>
              </a:defRPr>
            </a:lvl4pPr>
            <a:lvl5pPr lvl="4" algn="r">
              <a:buNone/>
              <a:defRPr sz="600">
                <a:solidFill>
                  <a:schemeClr val="lt2"/>
                </a:solidFill>
                <a:latin typeface="Helvetica Neue"/>
                <a:ea typeface="Helvetica Neue"/>
                <a:cs typeface="Helvetica Neue"/>
                <a:sym typeface="Helvetica Neue"/>
              </a:defRPr>
            </a:lvl5pPr>
            <a:lvl6pPr lvl="5" algn="r">
              <a:buNone/>
              <a:defRPr sz="600">
                <a:solidFill>
                  <a:schemeClr val="lt2"/>
                </a:solidFill>
                <a:latin typeface="Helvetica Neue"/>
                <a:ea typeface="Helvetica Neue"/>
                <a:cs typeface="Helvetica Neue"/>
                <a:sym typeface="Helvetica Neue"/>
              </a:defRPr>
            </a:lvl6pPr>
            <a:lvl7pPr lvl="6" algn="r">
              <a:buNone/>
              <a:defRPr sz="600">
                <a:solidFill>
                  <a:schemeClr val="lt2"/>
                </a:solidFill>
                <a:latin typeface="Helvetica Neue"/>
                <a:ea typeface="Helvetica Neue"/>
                <a:cs typeface="Helvetica Neue"/>
                <a:sym typeface="Helvetica Neue"/>
              </a:defRPr>
            </a:lvl7pPr>
            <a:lvl8pPr lvl="7" algn="r">
              <a:buNone/>
              <a:defRPr sz="600">
                <a:solidFill>
                  <a:schemeClr val="lt2"/>
                </a:solidFill>
                <a:latin typeface="Helvetica Neue"/>
                <a:ea typeface="Helvetica Neue"/>
                <a:cs typeface="Helvetica Neue"/>
                <a:sym typeface="Helvetica Neue"/>
              </a:defRPr>
            </a:lvl8pPr>
            <a:lvl9pPr lvl="8" algn="r">
              <a:buNone/>
              <a:defRPr sz="600">
                <a:solidFill>
                  <a:schemeClr val="l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7" name="Google Shape;197;p26"/>
          <p:cNvSpPr txBox="1"/>
          <p:nvPr>
            <p:ph type="title"/>
          </p:nvPr>
        </p:nvSpPr>
        <p:spPr>
          <a:xfrm>
            <a:off x="228600" y="228600"/>
            <a:ext cx="7211400" cy="1138500"/>
          </a:xfrm>
          <a:prstGeom prst="rect">
            <a:avLst/>
          </a:prstGeom>
        </p:spPr>
        <p:txBody>
          <a:bodyPr anchorCtr="0" anchor="t" bIns="0" lIns="0" spcFirstLastPara="1" rIns="0" wrap="square" tIns="0">
            <a:noAutofit/>
          </a:bodyPr>
          <a:lstStyle>
            <a:lvl1pPr indent="0" lvl="0" marL="0" marR="0" algn="l">
              <a:lnSpc>
                <a:spcPct val="85000"/>
              </a:lnSpc>
              <a:spcBef>
                <a:spcPts val="0"/>
              </a:spcBef>
              <a:spcAft>
                <a:spcPts val="0"/>
              </a:spcAft>
              <a:buNone/>
              <a:defRPr sz="4000">
                <a:solidFill>
                  <a:schemeClr val="accent2"/>
                </a:solidFill>
                <a:latin typeface="Helvetica Neue"/>
                <a:ea typeface="Helvetica Neue"/>
                <a:cs typeface="Helvetica Neue"/>
                <a:sym typeface="Helvetica Neue"/>
              </a:defRPr>
            </a:lvl1pPr>
            <a:lvl2pPr lvl="1">
              <a:lnSpc>
                <a:spcPct val="85000"/>
              </a:lnSpc>
              <a:spcBef>
                <a:spcPts val="0"/>
              </a:spcBef>
              <a:spcAft>
                <a:spcPts val="0"/>
              </a:spcAft>
              <a:buSzPts val="4000"/>
              <a:buNone/>
              <a:defRPr sz="4000"/>
            </a:lvl2pPr>
            <a:lvl3pPr lvl="2">
              <a:lnSpc>
                <a:spcPct val="85000"/>
              </a:lnSpc>
              <a:spcBef>
                <a:spcPts val="0"/>
              </a:spcBef>
              <a:spcAft>
                <a:spcPts val="0"/>
              </a:spcAft>
              <a:buSzPts val="4000"/>
              <a:buNone/>
              <a:defRPr sz="4000"/>
            </a:lvl3pPr>
            <a:lvl4pPr lvl="3">
              <a:lnSpc>
                <a:spcPct val="85000"/>
              </a:lnSpc>
              <a:spcBef>
                <a:spcPts val="0"/>
              </a:spcBef>
              <a:spcAft>
                <a:spcPts val="0"/>
              </a:spcAft>
              <a:buSzPts val="4000"/>
              <a:buNone/>
              <a:defRPr sz="4000"/>
            </a:lvl4pPr>
            <a:lvl5pPr lvl="4">
              <a:lnSpc>
                <a:spcPct val="85000"/>
              </a:lnSpc>
              <a:spcBef>
                <a:spcPts val="0"/>
              </a:spcBef>
              <a:spcAft>
                <a:spcPts val="0"/>
              </a:spcAft>
              <a:buSzPts val="4000"/>
              <a:buNone/>
              <a:defRPr sz="4000"/>
            </a:lvl5pPr>
            <a:lvl6pPr lvl="5">
              <a:lnSpc>
                <a:spcPct val="85000"/>
              </a:lnSpc>
              <a:spcBef>
                <a:spcPts val="0"/>
              </a:spcBef>
              <a:spcAft>
                <a:spcPts val="0"/>
              </a:spcAft>
              <a:buSzPts val="4000"/>
              <a:buNone/>
              <a:defRPr sz="4000"/>
            </a:lvl6pPr>
            <a:lvl7pPr lvl="6">
              <a:lnSpc>
                <a:spcPct val="85000"/>
              </a:lnSpc>
              <a:spcBef>
                <a:spcPts val="0"/>
              </a:spcBef>
              <a:spcAft>
                <a:spcPts val="0"/>
              </a:spcAft>
              <a:buSzPts val="4000"/>
              <a:buNone/>
              <a:defRPr sz="4000"/>
            </a:lvl7pPr>
            <a:lvl8pPr lvl="7">
              <a:lnSpc>
                <a:spcPct val="85000"/>
              </a:lnSpc>
              <a:spcBef>
                <a:spcPts val="0"/>
              </a:spcBef>
              <a:spcAft>
                <a:spcPts val="0"/>
              </a:spcAft>
              <a:buSzPts val="4000"/>
              <a:buNone/>
              <a:defRPr sz="4000"/>
            </a:lvl8pPr>
            <a:lvl9pPr lvl="8">
              <a:lnSpc>
                <a:spcPct val="85000"/>
              </a:lnSpc>
              <a:spcBef>
                <a:spcPts val="0"/>
              </a:spcBef>
              <a:spcAft>
                <a:spcPts val="0"/>
              </a:spcAft>
              <a:buSzPts val="4000"/>
              <a:buNone/>
              <a:defRPr sz="4000"/>
            </a:lvl9pPr>
          </a:lstStyle>
          <a:p/>
        </p:txBody>
      </p:sp>
      <p:sp>
        <p:nvSpPr>
          <p:cNvPr id="198" name="Google Shape;198;p26"/>
          <p:cNvSpPr txBox="1"/>
          <p:nvPr>
            <p:ph idx="1" type="subTitle"/>
          </p:nvPr>
        </p:nvSpPr>
        <p:spPr>
          <a:xfrm>
            <a:off x="22860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199" name="Google Shape;199;p26"/>
          <p:cNvSpPr txBox="1"/>
          <p:nvPr>
            <p:ph idx="2" type="subTitle"/>
          </p:nvPr>
        </p:nvSpPr>
        <p:spPr>
          <a:xfrm>
            <a:off x="244145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200" name="Google Shape;200;p26"/>
          <p:cNvSpPr txBox="1"/>
          <p:nvPr>
            <p:ph idx="3" type="subTitle"/>
          </p:nvPr>
        </p:nvSpPr>
        <p:spPr>
          <a:xfrm>
            <a:off x="4654325"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201" name="Google Shape;201;p26"/>
          <p:cNvSpPr txBox="1"/>
          <p:nvPr>
            <p:ph idx="4" type="subTitle"/>
          </p:nvPr>
        </p:nvSpPr>
        <p:spPr>
          <a:xfrm>
            <a:off x="686730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4Up">
  <p:cSld name="CUSTOM_1_1_1_2_1_1_1">
    <p:bg>
      <p:bgPr>
        <a:solidFill>
          <a:schemeClr val="accent2"/>
        </a:solidFill>
      </p:bgPr>
    </p:bg>
    <p:spTree>
      <p:nvGrpSpPr>
        <p:cNvPr id="202" name="Shape 202"/>
        <p:cNvGrpSpPr/>
        <p:nvPr/>
      </p:nvGrpSpPr>
      <p:grpSpPr>
        <a:xfrm>
          <a:off x="0" y="0"/>
          <a:ext cx="0" cy="0"/>
          <a:chOff x="0" y="0"/>
          <a:chExt cx="0" cy="0"/>
        </a:xfrm>
      </p:grpSpPr>
      <p:sp>
        <p:nvSpPr>
          <p:cNvPr id="203" name="Google Shape;203;p27"/>
          <p:cNvSpPr txBox="1"/>
          <p:nvPr>
            <p:ph idx="1" type="body"/>
          </p:nvPr>
        </p:nvSpPr>
        <p:spPr>
          <a:xfrm>
            <a:off x="228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04" name="Google Shape;204;p27"/>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5" name="Google Shape;205;p27"/>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6" name="Google Shape;206;p27"/>
          <p:cNvSpPr txBox="1"/>
          <p:nvPr>
            <p:ph idx="12" type="sldNum"/>
          </p:nvPr>
        </p:nvSpPr>
        <p:spPr>
          <a:xfrm>
            <a:off x="8296274" y="46759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7" name="Google Shape;207;p27"/>
          <p:cNvSpPr txBox="1"/>
          <p:nvPr>
            <p:ph idx="4" type="body"/>
          </p:nvPr>
        </p:nvSpPr>
        <p:spPr>
          <a:xfrm>
            <a:off x="243460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08" name="Google Shape;208;p27"/>
          <p:cNvSpPr txBox="1"/>
          <p:nvPr>
            <p:ph idx="5" type="body"/>
          </p:nvPr>
        </p:nvSpPr>
        <p:spPr>
          <a:xfrm>
            <a:off x="4640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09" name="Google Shape;209;p27"/>
          <p:cNvSpPr txBox="1"/>
          <p:nvPr>
            <p:ph idx="6" type="body"/>
          </p:nvPr>
        </p:nvSpPr>
        <p:spPr>
          <a:xfrm>
            <a:off x="684655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10" name="Google Shape;210;p27"/>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11" name="Google Shape;211;p2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12" name="Google Shape;212;p27"/>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13" name="Google Shape;213;p27"/>
          <p:cNvSpPr txBox="1"/>
          <p:nvPr>
            <p:ph idx="7" type="title"/>
          </p:nvPr>
        </p:nvSpPr>
        <p:spPr>
          <a:xfrm>
            <a:off x="228600" y="237747"/>
            <a:ext cx="2804100" cy="1371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p:cSld name="CUSTOM_1_1_1_2_1_1_3">
    <p:bg>
      <p:bgPr>
        <a:solidFill>
          <a:schemeClr val="accent2"/>
        </a:solidFill>
      </p:bgPr>
    </p:bg>
    <p:spTree>
      <p:nvGrpSpPr>
        <p:cNvPr id="214" name="Shape 214"/>
        <p:cNvGrpSpPr/>
        <p:nvPr/>
      </p:nvGrpSpPr>
      <p:grpSpPr>
        <a:xfrm>
          <a:off x="0" y="0"/>
          <a:ext cx="0" cy="0"/>
          <a:chOff x="0" y="0"/>
          <a:chExt cx="0" cy="0"/>
        </a:xfrm>
      </p:grpSpPr>
      <p:sp>
        <p:nvSpPr>
          <p:cNvPr id="215" name="Google Shape;215;p28"/>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16" name="Google Shape;216;p28"/>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17" name="Google Shape;217;p28"/>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18" name="Google Shape;218;p28"/>
          <p:cNvSpPr txBox="1"/>
          <p:nvPr>
            <p:ph idx="12" type="sldNum"/>
          </p:nvPr>
        </p:nvSpPr>
        <p:spPr>
          <a:xfrm>
            <a:off x="8296274" y="46759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19" name="Google Shape;219;p28"/>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20" name="Google Shape;220;p28"/>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21" name="Google Shape;221;p28"/>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22" name="Google Shape;222;p2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23" name="Google Shape;223;p28"/>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24" name="Google Shape;224;p28"/>
          <p:cNvSpPr txBox="1"/>
          <p:nvPr>
            <p:ph idx="6" type="title"/>
          </p:nvPr>
        </p:nvSpPr>
        <p:spPr>
          <a:xfrm>
            <a:off x="228600" y="237747"/>
            <a:ext cx="2804100" cy="1371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5" name="Shape 225"/>
        <p:cNvGrpSpPr/>
        <p:nvPr/>
      </p:nvGrpSpPr>
      <p:grpSpPr>
        <a:xfrm>
          <a:off x="0" y="0"/>
          <a:ext cx="0" cy="0"/>
          <a:chOff x="0" y="0"/>
          <a:chExt cx="0" cy="0"/>
        </a:xfrm>
      </p:grpSpPr>
      <p:sp>
        <p:nvSpPr>
          <p:cNvPr id="226" name="Google Shape;226;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1">
  <p:cSld name="04 Body_3Up (g3f2446cebec_7_0)">
    <p:bg>
      <p:bgPr>
        <a:solidFill>
          <a:schemeClr val="accent2"/>
        </a:solidFill>
      </p:bgPr>
    </p:bg>
    <p:spTree>
      <p:nvGrpSpPr>
        <p:cNvPr id="227" name="Shape 227"/>
        <p:cNvGrpSpPr/>
        <p:nvPr/>
      </p:nvGrpSpPr>
      <p:grpSpPr>
        <a:xfrm>
          <a:off x="0" y="0"/>
          <a:ext cx="0" cy="0"/>
          <a:chOff x="0" y="0"/>
          <a:chExt cx="0" cy="0"/>
        </a:xfrm>
      </p:grpSpPr>
      <p:sp>
        <p:nvSpPr>
          <p:cNvPr id="228" name="Google Shape;228;p30"/>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29" name="Google Shape;229;p30"/>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30" name="Google Shape;230;p30"/>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31" name="Google Shape;231;p30"/>
          <p:cNvSpPr txBox="1"/>
          <p:nvPr>
            <p:ph idx="12" type="sldNum"/>
          </p:nvPr>
        </p:nvSpPr>
        <p:spPr>
          <a:xfrm>
            <a:off x="8296274" y="46759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32" name="Google Shape;232;p30"/>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33" name="Google Shape;233;p30"/>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234" name="Google Shape;234;p30"/>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35" name="Google Shape;235;p30"/>
          <p:cNvSpPr txBox="1"/>
          <p:nvPr>
            <p:ph idx="6" type="title"/>
          </p:nvPr>
        </p:nvSpPr>
        <p:spPr>
          <a:xfrm>
            <a:off x="228600" y="237747"/>
            <a:ext cx="2804100" cy="1371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Sub-section">
  <p:cSld name="CUSTOM_1_1_1_5_1_2">
    <p:bg>
      <p:bgPr>
        <a:solidFill>
          <a:schemeClr val="lt1"/>
        </a:solidFill>
      </p:bgPr>
    </p:bg>
    <p:spTree>
      <p:nvGrpSpPr>
        <p:cNvPr id="25" name="Shape 25"/>
        <p:cNvGrpSpPr/>
        <p:nvPr/>
      </p:nvGrpSpPr>
      <p:grpSpPr>
        <a:xfrm>
          <a:off x="0" y="0"/>
          <a:ext cx="0" cy="0"/>
          <a:chOff x="0" y="0"/>
          <a:chExt cx="0" cy="0"/>
        </a:xfrm>
      </p:grpSpPr>
      <p:pic>
        <p:nvPicPr>
          <p:cNvPr id="26" name="Google Shape;26;p4"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7" name="Google Shape;27;p4"/>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lt2"/>
                </a:solidFill>
                <a:latin typeface="Helvetica Neue"/>
                <a:ea typeface="Helvetica Neue"/>
                <a:cs typeface="Helvetica Neue"/>
                <a:sym typeface="Helvetica Neue"/>
              </a:defRPr>
            </a:lvl1pPr>
            <a:lvl2pPr lvl="1" algn="r">
              <a:buNone/>
              <a:defRPr sz="600">
                <a:solidFill>
                  <a:schemeClr val="lt2"/>
                </a:solidFill>
                <a:latin typeface="Helvetica Neue"/>
                <a:ea typeface="Helvetica Neue"/>
                <a:cs typeface="Helvetica Neue"/>
                <a:sym typeface="Helvetica Neue"/>
              </a:defRPr>
            </a:lvl2pPr>
            <a:lvl3pPr lvl="2" algn="r">
              <a:buNone/>
              <a:defRPr sz="600">
                <a:solidFill>
                  <a:schemeClr val="lt2"/>
                </a:solidFill>
                <a:latin typeface="Helvetica Neue"/>
                <a:ea typeface="Helvetica Neue"/>
                <a:cs typeface="Helvetica Neue"/>
                <a:sym typeface="Helvetica Neue"/>
              </a:defRPr>
            </a:lvl3pPr>
            <a:lvl4pPr lvl="3" algn="r">
              <a:buNone/>
              <a:defRPr sz="600">
                <a:solidFill>
                  <a:schemeClr val="lt2"/>
                </a:solidFill>
                <a:latin typeface="Helvetica Neue"/>
                <a:ea typeface="Helvetica Neue"/>
                <a:cs typeface="Helvetica Neue"/>
                <a:sym typeface="Helvetica Neue"/>
              </a:defRPr>
            </a:lvl4pPr>
            <a:lvl5pPr lvl="4" algn="r">
              <a:buNone/>
              <a:defRPr sz="600">
                <a:solidFill>
                  <a:schemeClr val="lt2"/>
                </a:solidFill>
                <a:latin typeface="Helvetica Neue"/>
                <a:ea typeface="Helvetica Neue"/>
                <a:cs typeface="Helvetica Neue"/>
                <a:sym typeface="Helvetica Neue"/>
              </a:defRPr>
            </a:lvl5pPr>
            <a:lvl6pPr lvl="5" algn="r">
              <a:buNone/>
              <a:defRPr sz="600">
                <a:solidFill>
                  <a:schemeClr val="lt2"/>
                </a:solidFill>
                <a:latin typeface="Helvetica Neue"/>
                <a:ea typeface="Helvetica Neue"/>
                <a:cs typeface="Helvetica Neue"/>
                <a:sym typeface="Helvetica Neue"/>
              </a:defRPr>
            </a:lvl6pPr>
            <a:lvl7pPr lvl="6" algn="r">
              <a:buNone/>
              <a:defRPr sz="600">
                <a:solidFill>
                  <a:schemeClr val="lt2"/>
                </a:solidFill>
                <a:latin typeface="Helvetica Neue"/>
                <a:ea typeface="Helvetica Neue"/>
                <a:cs typeface="Helvetica Neue"/>
                <a:sym typeface="Helvetica Neue"/>
              </a:defRPr>
            </a:lvl7pPr>
            <a:lvl8pPr lvl="7" algn="r">
              <a:buNone/>
              <a:defRPr sz="600">
                <a:solidFill>
                  <a:schemeClr val="lt2"/>
                </a:solidFill>
                <a:latin typeface="Helvetica Neue"/>
                <a:ea typeface="Helvetica Neue"/>
                <a:cs typeface="Helvetica Neue"/>
                <a:sym typeface="Helvetica Neue"/>
              </a:defRPr>
            </a:lvl8pPr>
            <a:lvl9pPr lvl="8" algn="r">
              <a:buNone/>
              <a:defRPr sz="600">
                <a:solidFill>
                  <a:schemeClr val="l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4"/>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lt2"/>
                </a:solidFill>
                <a:latin typeface="Helvetica Neue"/>
                <a:ea typeface="Helvetica Neue"/>
                <a:cs typeface="Helvetica Neue"/>
                <a:sym typeface="Helvetica Neue"/>
              </a:rPr>
              <a:t>Confidential</a:t>
            </a:r>
            <a:endParaRPr sz="600">
              <a:solidFill>
                <a:schemeClr val="lt2"/>
              </a:solidFill>
              <a:latin typeface="Helvetica Neue"/>
              <a:ea typeface="Helvetica Neue"/>
              <a:cs typeface="Helvetica Neue"/>
              <a:sym typeface="Helvetica Neue"/>
            </a:endParaRPr>
          </a:p>
        </p:txBody>
      </p:sp>
      <p:sp>
        <p:nvSpPr>
          <p:cNvPr id="29" name="Google Shape;29;p4"/>
          <p:cNvSpPr txBox="1"/>
          <p:nvPr>
            <p:ph type="title"/>
          </p:nvPr>
        </p:nvSpPr>
        <p:spPr>
          <a:xfrm>
            <a:off x="228600" y="228600"/>
            <a:ext cx="7211400" cy="1138500"/>
          </a:xfrm>
          <a:prstGeom prst="rect">
            <a:avLst/>
          </a:prstGeom>
        </p:spPr>
        <p:txBody>
          <a:bodyPr anchorCtr="0" anchor="t" bIns="0" lIns="0" spcFirstLastPara="1" rIns="0" wrap="square" tIns="0">
            <a:noAutofit/>
          </a:bodyPr>
          <a:lstStyle>
            <a:lvl1pPr indent="0" lvl="0" marL="0" marR="0" algn="l">
              <a:lnSpc>
                <a:spcPct val="85000"/>
              </a:lnSpc>
              <a:spcBef>
                <a:spcPts val="0"/>
              </a:spcBef>
              <a:spcAft>
                <a:spcPts val="0"/>
              </a:spcAft>
              <a:buNone/>
              <a:defRPr sz="4000">
                <a:solidFill>
                  <a:schemeClr val="accent2"/>
                </a:solidFill>
                <a:latin typeface="Helvetica Neue"/>
                <a:ea typeface="Helvetica Neue"/>
                <a:cs typeface="Helvetica Neue"/>
                <a:sym typeface="Helvetica Neue"/>
              </a:defRPr>
            </a:lvl1pPr>
            <a:lvl2pPr lvl="1">
              <a:lnSpc>
                <a:spcPct val="85000"/>
              </a:lnSpc>
              <a:spcBef>
                <a:spcPts val="0"/>
              </a:spcBef>
              <a:spcAft>
                <a:spcPts val="0"/>
              </a:spcAft>
              <a:buSzPts val="4000"/>
              <a:buNone/>
              <a:defRPr sz="4000"/>
            </a:lvl2pPr>
            <a:lvl3pPr lvl="2">
              <a:lnSpc>
                <a:spcPct val="85000"/>
              </a:lnSpc>
              <a:spcBef>
                <a:spcPts val="0"/>
              </a:spcBef>
              <a:spcAft>
                <a:spcPts val="0"/>
              </a:spcAft>
              <a:buSzPts val="4000"/>
              <a:buNone/>
              <a:defRPr sz="4000"/>
            </a:lvl3pPr>
            <a:lvl4pPr lvl="3">
              <a:lnSpc>
                <a:spcPct val="85000"/>
              </a:lnSpc>
              <a:spcBef>
                <a:spcPts val="0"/>
              </a:spcBef>
              <a:spcAft>
                <a:spcPts val="0"/>
              </a:spcAft>
              <a:buSzPts val="4000"/>
              <a:buNone/>
              <a:defRPr sz="4000"/>
            </a:lvl4pPr>
            <a:lvl5pPr lvl="4">
              <a:lnSpc>
                <a:spcPct val="85000"/>
              </a:lnSpc>
              <a:spcBef>
                <a:spcPts val="0"/>
              </a:spcBef>
              <a:spcAft>
                <a:spcPts val="0"/>
              </a:spcAft>
              <a:buSzPts val="4000"/>
              <a:buNone/>
              <a:defRPr sz="4000"/>
            </a:lvl5pPr>
            <a:lvl6pPr lvl="5">
              <a:lnSpc>
                <a:spcPct val="85000"/>
              </a:lnSpc>
              <a:spcBef>
                <a:spcPts val="0"/>
              </a:spcBef>
              <a:spcAft>
                <a:spcPts val="0"/>
              </a:spcAft>
              <a:buSzPts val="4000"/>
              <a:buNone/>
              <a:defRPr sz="4000"/>
            </a:lvl6pPr>
            <a:lvl7pPr lvl="6">
              <a:lnSpc>
                <a:spcPct val="85000"/>
              </a:lnSpc>
              <a:spcBef>
                <a:spcPts val="0"/>
              </a:spcBef>
              <a:spcAft>
                <a:spcPts val="0"/>
              </a:spcAft>
              <a:buSzPts val="4000"/>
              <a:buNone/>
              <a:defRPr sz="4000"/>
            </a:lvl7pPr>
            <a:lvl8pPr lvl="7">
              <a:lnSpc>
                <a:spcPct val="85000"/>
              </a:lnSpc>
              <a:spcBef>
                <a:spcPts val="0"/>
              </a:spcBef>
              <a:spcAft>
                <a:spcPts val="0"/>
              </a:spcAft>
              <a:buSzPts val="4000"/>
              <a:buNone/>
              <a:defRPr sz="4000"/>
            </a:lvl8pPr>
            <a:lvl9pPr lvl="8">
              <a:lnSpc>
                <a:spcPct val="85000"/>
              </a:lnSpc>
              <a:spcBef>
                <a:spcPts val="0"/>
              </a:spcBef>
              <a:spcAft>
                <a:spcPts val="0"/>
              </a:spcAft>
              <a:buSzPts val="4000"/>
              <a:buNone/>
              <a:defRPr sz="4000"/>
            </a:lvl9pPr>
          </a:lstStyle>
          <a:p/>
        </p:txBody>
      </p:sp>
      <p:sp>
        <p:nvSpPr>
          <p:cNvPr id="30" name="Google Shape;30;p4"/>
          <p:cNvSpPr txBox="1"/>
          <p:nvPr>
            <p:ph idx="1" type="subTitle"/>
          </p:nvPr>
        </p:nvSpPr>
        <p:spPr>
          <a:xfrm>
            <a:off x="22860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31" name="Google Shape;31;p4"/>
          <p:cNvSpPr txBox="1"/>
          <p:nvPr>
            <p:ph idx="2" type="subTitle"/>
          </p:nvPr>
        </p:nvSpPr>
        <p:spPr>
          <a:xfrm>
            <a:off x="244145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32" name="Google Shape;32;p4"/>
          <p:cNvSpPr txBox="1"/>
          <p:nvPr>
            <p:ph idx="3" type="subTitle"/>
          </p:nvPr>
        </p:nvSpPr>
        <p:spPr>
          <a:xfrm>
            <a:off x="4654325"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33" name="Google Shape;33;p4"/>
          <p:cNvSpPr txBox="1"/>
          <p:nvPr>
            <p:ph idx="4" type="subTitle"/>
          </p:nvPr>
        </p:nvSpPr>
        <p:spPr>
          <a:xfrm>
            <a:off x="686730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Blank">
  <p:cSld name="04 Body_Blank (g3eea45fd5e0_21_0)">
    <p:bg>
      <p:bgPr>
        <a:solidFill>
          <a:schemeClr val="accent2"/>
        </a:solidFill>
      </p:bgPr>
    </p:bg>
    <p:spTree>
      <p:nvGrpSpPr>
        <p:cNvPr id="236" name="Shape 236"/>
        <p:cNvGrpSpPr/>
        <p:nvPr/>
      </p:nvGrpSpPr>
      <p:grpSpPr>
        <a:xfrm>
          <a:off x="0" y="0"/>
          <a:ext cx="0" cy="0"/>
          <a:chOff x="0" y="0"/>
          <a:chExt cx="0" cy="0"/>
        </a:xfrm>
      </p:grpSpPr>
      <p:sp>
        <p:nvSpPr>
          <p:cNvPr id="237" name="Google Shape;237;p31"/>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38" name="Google Shape;238;p31"/>
          <p:cNvSpPr txBox="1"/>
          <p:nvPr>
            <p:ph idx="2"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39" name="Google Shape;239;p31"/>
          <p:cNvSpPr txBox="1"/>
          <p:nvPr>
            <p:ph idx="12" type="sldNum"/>
          </p:nvPr>
        </p:nvSpPr>
        <p:spPr>
          <a:xfrm>
            <a:off x="8296274" y="46759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40" name="Google Shape;240;p31"/>
          <p:cNvSpPr txBox="1"/>
          <p:nvPr>
            <p:ph type="title"/>
          </p:nvPr>
        </p:nvSpPr>
        <p:spPr>
          <a:xfrm>
            <a:off x="228600" y="201879"/>
            <a:ext cx="2804100" cy="4995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_Blurple_Title/Subtitle">
  <p:cSld name="CUSTOM_1_1_1_5">
    <p:bg>
      <p:bgPr>
        <a:solidFill>
          <a:schemeClr val="dk1"/>
        </a:solidFill>
      </p:bgPr>
    </p:bg>
    <p:spTree>
      <p:nvGrpSpPr>
        <p:cNvPr id="246" name="Shape 246"/>
        <p:cNvGrpSpPr/>
        <p:nvPr/>
      </p:nvGrpSpPr>
      <p:grpSpPr>
        <a:xfrm>
          <a:off x="0" y="0"/>
          <a:ext cx="0" cy="0"/>
          <a:chOff x="0" y="0"/>
          <a:chExt cx="0" cy="0"/>
        </a:xfrm>
      </p:grpSpPr>
      <p:sp>
        <p:nvSpPr>
          <p:cNvPr id="247" name="Google Shape;247;p33"/>
          <p:cNvSpPr txBox="1"/>
          <p:nvPr/>
        </p:nvSpPr>
        <p:spPr>
          <a:xfrm>
            <a:off x="8296275" y="4675975"/>
            <a:ext cx="619200" cy="2586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248" name="Google Shape;248;p33"/>
          <p:cNvPicPr preferRelativeResize="0"/>
          <p:nvPr/>
        </p:nvPicPr>
        <p:blipFill rotWithShape="1">
          <a:blip r:embed="rId2">
            <a:alphaModFix/>
          </a:blip>
          <a:srcRect b="0" l="0" r="62739" t="0"/>
          <a:stretch/>
        </p:blipFill>
        <p:spPr>
          <a:xfrm>
            <a:off x="8326208" y="228325"/>
            <a:ext cx="589194" cy="239449"/>
          </a:xfrm>
          <a:prstGeom prst="rect">
            <a:avLst/>
          </a:prstGeom>
          <a:noFill/>
          <a:ln>
            <a:noFill/>
          </a:ln>
        </p:spPr>
      </p:pic>
      <p:sp>
        <p:nvSpPr>
          <p:cNvPr id="249" name="Google Shape;249;p33"/>
          <p:cNvSpPr/>
          <p:nvPr/>
        </p:nvSpPr>
        <p:spPr>
          <a:xfrm>
            <a:off x="228600" y="227288"/>
            <a:ext cx="204216" cy="201930"/>
          </a:xfrm>
          <a:custGeom>
            <a:rect b="b" l="l" r="r" t="t"/>
            <a:pathLst>
              <a:path extrusionOk="0" h="3365500" w="3403600">
                <a:moveTo>
                  <a:pt x="0" y="3365500"/>
                </a:moveTo>
                <a:lnTo>
                  <a:pt x="3403600" y="2658355"/>
                </a:lnTo>
                <a:lnTo>
                  <a:pt x="3403600" y="0"/>
                </a:lnTo>
                <a:lnTo>
                  <a:pt x="0" y="694053"/>
                </a:lnTo>
                <a:lnTo>
                  <a:pt x="0" y="3365500"/>
                </a:lnTo>
                <a:close/>
              </a:path>
            </a:pathLst>
          </a:custGeom>
          <a:solidFill>
            <a:srgbClr val="FFFFFF"/>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250" name="Google Shape;250;p33"/>
          <p:cNvSpPr txBox="1"/>
          <p:nvPr>
            <p:ph idx="1" type="subTitle"/>
          </p:nvPr>
        </p:nvSpPr>
        <p:spPr>
          <a:xfrm>
            <a:off x="228600" y="4521225"/>
            <a:ext cx="2819400" cy="2334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FFFF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51" name="Google Shape;251;p33"/>
          <p:cNvSpPr txBox="1"/>
          <p:nvPr>
            <p:ph idx="2" type="subTitle"/>
          </p:nvPr>
        </p:nvSpPr>
        <p:spPr>
          <a:xfrm>
            <a:off x="228600" y="4719675"/>
            <a:ext cx="2819400" cy="2235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B9B9F9"/>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52" name="Google Shape;252;p33"/>
          <p:cNvSpPr txBox="1"/>
          <p:nvPr>
            <p:ph type="title"/>
          </p:nvPr>
        </p:nvSpPr>
        <p:spPr>
          <a:xfrm>
            <a:off x="228600" y="1595625"/>
            <a:ext cx="6486600" cy="976200"/>
          </a:xfrm>
          <a:prstGeom prst="rect">
            <a:avLst/>
          </a:prstGeom>
        </p:spPr>
        <p:txBody>
          <a:bodyPr anchorCtr="0" anchor="b" bIns="0" lIns="0" spcFirstLastPara="1" rIns="0" wrap="square" tIns="0">
            <a:noAutofit/>
          </a:bodyPr>
          <a:lstStyle>
            <a:lvl1pPr indent="0" lvl="0"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33"/>
          <p:cNvSpPr txBox="1"/>
          <p:nvPr>
            <p:ph idx="3" type="title"/>
          </p:nvPr>
        </p:nvSpPr>
        <p:spPr>
          <a:xfrm>
            <a:off x="228600" y="2571900"/>
            <a:ext cx="6486600" cy="9762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rgbClr val="B9B9F9"/>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_Blurple_Title">
  <p:cSld name="CUSTOM_1_1_1_5_3">
    <p:bg>
      <p:bgPr>
        <a:solidFill>
          <a:schemeClr val="dk1"/>
        </a:solidFill>
      </p:bgPr>
    </p:bg>
    <p:spTree>
      <p:nvGrpSpPr>
        <p:cNvPr id="254" name="Shape 254"/>
        <p:cNvGrpSpPr/>
        <p:nvPr/>
      </p:nvGrpSpPr>
      <p:grpSpPr>
        <a:xfrm>
          <a:off x="0" y="0"/>
          <a:ext cx="0" cy="0"/>
          <a:chOff x="0" y="0"/>
          <a:chExt cx="0" cy="0"/>
        </a:xfrm>
      </p:grpSpPr>
      <p:sp>
        <p:nvSpPr>
          <p:cNvPr id="255" name="Google Shape;255;p34"/>
          <p:cNvSpPr txBox="1"/>
          <p:nvPr/>
        </p:nvSpPr>
        <p:spPr>
          <a:xfrm>
            <a:off x="8296275" y="4675975"/>
            <a:ext cx="619200" cy="2586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256" name="Google Shape;256;p34"/>
          <p:cNvPicPr preferRelativeResize="0"/>
          <p:nvPr/>
        </p:nvPicPr>
        <p:blipFill rotWithShape="1">
          <a:blip r:embed="rId2">
            <a:alphaModFix/>
          </a:blip>
          <a:srcRect b="0" l="0" r="62739" t="0"/>
          <a:stretch/>
        </p:blipFill>
        <p:spPr>
          <a:xfrm>
            <a:off x="8326208" y="228325"/>
            <a:ext cx="589194" cy="239449"/>
          </a:xfrm>
          <a:prstGeom prst="rect">
            <a:avLst/>
          </a:prstGeom>
          <a:noFill/>
          <a:ln>
            <a:noFill/>
          </a:ln>
        </p:spPr>
      </p:pic>
      <p:sp>
        <p:nvSpPr>
          <p:cNvPr id="257" name="Google Shape;257;p34"/>
          <p:cNvSpPr/>
          <p:nvPr/>
        </p:nvSpPr>
        <p:spPr>
          <a:xfrm>
            <a:off x="228600" y="227288"/>
            <a:ext cx="204216" cy="201930"/>
          </a:xfrm>
          <a:custGeom>
            <a:rect b="b" l="l" r="r" t="t"/>
            <a:pathLst>
              <a:path extrusionOk="0" h="3365500" w="3403600">
                <a:moveTo>
                  <a:pt x="0" y="3365500"/>
                </a:moveTo>
                <a:lnTo>
                  <a:pt x="3403600" y="2658355"/>
                </a:lnTo>
                <a:lnTo>
                  <a:pt x="3403600" y="0"/>
                </a:lnTo>
                <a:lnTo>
                  <a:pt x="0" y="694053"/>
                </a:lnTo>
                <a:lnTo>
                  <a:pt x="0" y="3365500"/>
                </a:lnTo>
                <a:close/>
              </a:path>
            </a:pathLst>
          </a:custGeom>
          <a:solidFill>
            <a:srgbClr val="FFFFFF"/>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258" name="Google Shape;258;p34"/>
          <p:cNvSpPr txBox="1"/>
          <p:nvPr>
            <p:ph idx="1" type="subTitle"/>
          </p:nvPr>
        </p:nvSpPr>
        <p:spPr>
          <a:xfrm>
            <a:off x="228600" y="4521225"/>
            <a:ext cx="2819400" cy="2334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FFFF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59" name="Google Shape;259;p34"/>
          <p:cNvSpPr txBox="1"/>
          <p:nvPr>
            <p:ph idx="2" type="subTitle"/>
          </p:nvPr>
        </p:nvSpPr>
        <p:spPr>
          <a:xfrm>
            <a:off x="228600" y="4719675"/>
            <a:ext cx="2819400" cy="2235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B9B9F9"/>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60" name="Google Shape;260;p34"/>
          <p:cNvSpPr txBox="1"/>
          <p:nvPr>
            <p:ph type="title"/>
          </p:nvPr>
        </p:nvSpPr>
        <p:spPr>
          <a:xfrm>
            <a:off x="228600" y="2075667"/>
            <a:ext cx="6486600" cy="16803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1pPr>
            <a:lvl2pPr indent="0" lvl="1"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2pPr>
            <a:lvl3pPr indent="0" lvl="2"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3pPr>
            <a:lvl4pPr indent="0" lvl="3"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4pPr>
            <a:lvl5pPr indent="0" lvl="4"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5pPr>
            <a:lvl6pPr indent="0" lvl="5"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6pPr>
            <a:lvl7pPr indent="0" lvl="6"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7pPr>
            <a:lvl8pPr indent="0" lvl="7"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8pPr>
            <a:lvl9pPr indent="0" lvl="8"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_Wave_Title/Subtitle">
  <p:cSld name="CUSTOM_1_1_1_5_2">
    <p:bg>
      <p:bgPr>
        <a:solidFill>
          <a:schemeClr val="dk1"/>
        </a:solidFill>
      </p:bgPr>
    </p:bg>
    <p:spTree>
      <p:nvGrpSpPr>
        <p:cNvPr id="261" name="Shape 261"/>
        <p:cNvGrpSpPr/>
        <p:nvPr/>
      </p:nvGrpSpPr>
      <p:grpSpPr>
        <a:xfrm>
          <a:off x="0" y="0"/>
          <a:ext cx="0" cy="0"/>
          <a:chOff x="0" y="0"/>
          <a:chExt cx="0" cy="0"/>
        </a:xfrm>
      </p:grpSpPr>
      <p:pic>
        <p:nvPicPr>
          <p:cNvPr id="262" name="Google Shape;262;p35" title="STRIPE_BRAND-STUDIO_WAVE-08_COLOR-4.png"/>
          <p:cNvPicPr preferRelativeResize="0"/>
          <p:nvPr/>
        </p:nvPicPr>
        <p:blipFill rotWithShape="1">
          <a:blip r:embed="rId2">
            <a:alphaModFix/>
          </a:blip>
          <a:srcRect b="13022" l="0" r="26156" t="13074"/>
          <a:stretch/>
        </p:blipFill>
        <p:spPr>
          <a:xfrm flipH="1" rot="10800000">
            <a:off x="3" y="-4051"/>
            <a:ext cx="9143997" cy="5147551"/>
          </a:xfrm>
          <a:prstGeom prst="rect">
            <a:avLst/>
          </a:prstGeom>
          <a:noFill/>
          <a:ln>
            <a:noFill/>
          </a:ln>
        </p:spPr>
      </p:pic>
      <p:sp>
        <p:nvSpPr>
          <p:cNvPr id="263" name="Google Shape;263;p35"/>
          <p:cNvSpPr txBox="1"/>
          <p:nvPr/>
        </p:nvSpPr>
        <p:spPr>
          <a:xfrm>
            <a:off x="8296275" y="4675975"/>
            <a:ext cx="619200" cy="2586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264" name="Google Shape;264;p35"/>
          <p:cNvPicPr preferRelativeResize="0"/>
          <p:nvPr/>
        </p:nvPicPr>
        <p:blipFill rotWithShape="1">
          <a:blip r:embed="rId3">
            <a:alphaModFix/>
          </a:blip>
          <a:srcRect b="0" l="0" r="62739" t="0"/>
          <a:stretch/>
        </p:blipFill>
        <p:spPr>
          <a:xfrm>
            <a:off x="8326208" y="228325"/>
            <a:ext cx="589194" cy="239449"/>
          </a:xfrm>
          <a:prstGeom prst="rect">
            <a:avLst/>
          </a:prstGeom>
          <a:noFill/>
          <a:ln>
            <a:noFill/>
          </a:ln>
        </p:spPr>
      </p:pic>
      <p:sp>
        <p:nvSpPr>
          <p:cNvPr id="265" name="Google Shape;265;p35"/>
          <p:cNvSpPr/>
          <p:nvPr/>
        </p:nvSpPr>
        <p:spPr>
          <a:xfrm>
            <a:off x="228600" y="227288"/>
            <a:ext cx="204216" cy="201930"/>
          </a:xfrm>
          <a:custGeom>
            <a:rect b="b" l="l" r="r" t="t"/>
            <a:pathLst>
              <a:path extrusionOk="0" h="3365500" w="3403600">
                <a:moveTo>
                  <a:pt x="0" y="3365500"/>
                </a:moveTo>
                <a:lnTo>
                  <a:pt x="3403600" y="2658355"/>
                </a:lnTo>
                <a:lnTo>
                  <a:pt x="3403600" y="0"/>
                </a:lnTo>
                <a:lnTo>
                  <a:pt x="0" y="694053"/>
                </a:lnTo>
                <a:lnTo>
                  <a:pt x="0" y="3365500"/>
                </a:lnTo>
                <a:close/>
              </a:path>
            </a:pathLst>
          </a:custGeom>
          <a:solidFill>
            <a:srgbClr val="FFFFFF"/>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266" name="Google Shape;266;p35"/>
          <p:cNvSpPr txBox="1"/>
          <p:nvPr>
            <p:ph idx="1" type="subTitle"/>
          </p:nvPr>
        </p:nvSpPr>
        <p:spPr>
          <a:xfrm>
            <a:off x="228600" y="4521225"/>
            <a:ext cx="2819400" cy="2334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FFFF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67" name="Google Shape;267;p35"/>
          <p:cNvSpPr txBox="1"/>
          <p:nvPr>
            <p:ph idx="2" type="subTitle"/>
          </p:nvPr>
        </p:nvSpPr>
        <p:spPr>
          <a:xfrm>
            <a:off x="228600" y="4719675"/>
            <a:ext cx="2819400" cy="2235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FDE6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68" name="Google Shape;268;p35"/>
          <p:cNvSpPr txBox="1"/>
          <p:nvPr>
            <p:ph type="title"/>
          </p:nvPr>
        </p:nvSpPr>
        <p:spPr>
          <a:xfrm>
            <a:off x="228600" y="1595625"/>
            <a:ext cx="6486600" cy="976200"/>
          </a:xfrm>
          <a:prstGeom prst="rect">
            <a:avLst/>
          </a:prstGeom>
        </p:spPr>
        <p:txBody>
          <a:bodyPr anchorCtr="0" anchor="b" bIns="0" lIns="0" spcFirstLastPara="1" rIns="0" wrap="square" tIns="0">
            <a:noAutofit/>
          </a:bodyPr>
          <a:lstStyle>
            <a:lvl1pPr indent="0" lvl="0"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1pPr>
            <a:lvl2pPr indent="0" lvl="1"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2pPr>
            <a:lvl3pPr indent="0" lvl="2"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3pPr>
            <a:lvl4pPr indent="0" lvl="3"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4pPr>
            <a:lvl5pPr indent="0" lvl="4"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5pPr>
            <a:lvl6pPr indent="0" lvl="5"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6pPr>
            <a:lvl7pPr indent="0" lvl="6"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7pPr>
            <a:lvl8pPr indent="0" lvl="7"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8pPr>
            <a:lvl9pPr indent="0" lvl="8"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9pPr>
          </a:lstStyle>
          <a:p/>
        </p:txBody>
      </p:sp>
      <p:sp>
        <p:nvSpPr>
          <p:cNvPr id="269" name="Google Shape;269;p35"/>
          <p:cNvSpPr txBox="1"/>
          <p:nvPr>
            <p:ph idx="3" type="title"/>
          </p:nvPr>
        </p:nvSpPr>
        <p:spPr>
          <a:xfrm>
            <a:off x="228600" y="2571900"/>
            <a:ext cx="6486600" cy="9762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rgbClr val="FCDCF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Cover_Wave_Title">
  <p:cSld name="CUSTOM_1_1_1_5_2_1">
    <p:bg>
      <p:bgPr>
        <a:solidFill>
          <a:schemeClr val="dk1"/>
        </a:solidFill>
      </p:bgPr>
    </p:bg>
    <p:spTree>
      <p:nvGrpSpPr>
        <p:cNvPr id="270" name="Shape 270"/>
        <p:cNvGrpSpPr/>
        <p:nvPr/>
      </p:nvGrpSpPr>
      <p:grpSpPr>
        <a:xfrm>
          <a:off x="0" y="0"/>
          <a:ext cx="0" cy="0"/>
          <a:chOff x="0" y="0"/>
          <a:chExt cx="0" cy="0"/>
        </a:xfrm>
      </p:grpSpPr>
      <p:pic>
        <p:nvPicPr>
          <p:cNvPr id="271" name="Google Shape;271;p36" title="STRIPE_BRAND-STUDIO_WAVE-08_COLOR-4.png"/>
          <p:cNvPicPr preferRelativeResize="0"/>
          <p:nvPr/>
        </p:nvPicPr>
        <p:blipFill rotWithShape="1">
          <a:blip r:embed="rId2">
            <a:alphaModFix/>
          </a:blip>
          <a:srcRect b="13022" l="0" r="26156" t="13074"/>
          <a:stretch/>
        </p:blipFill>
        <p:spPr>
          <a:xfrm flipH="1" rot="10800000">
            <a:off x="3" y="-4051"/>
            <a:ext cx="9143997" cy="5147551"/>
          </a:xfrm>
          <a:prstGeom prst="rect">
            <a:avLst/>
          </a:prstGeom>
          <a:noFill/>
          <a:ln>
            <a:noFill/>
          </a:ln>
        </p:spPr>
      </p:pic>
      <p:sp>
        <p:nvSpPr>
          <p:cNvPr id="272" name="Google Shape;272;p36"/>
          <p:cNvSpPr txBox="1"/>
          <p:nvPr/>
        </p:nvSpPr>
        <p:spPr>
          <a:xfrm>
            <a:off x="8296275" y="4675975"/>
            <a:ext cx="619200" cy="2586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273" name="Google Shape;273;p36"/>
          <p:cNvPicPr preferRelativeResize="0"/>
          <p:nvPr/>
        </p:nvPicPr>
        <p:blipFill rotWithShape="1">
          <a:blip r:embed="rId3">
            <a:alphaModFix/>
          </a:blip>
          <a:srcRect b="0" l="0" r="62739" t="0"/>
          <a:stretch/>
        </p:blipFill>
        <p:spPr>
          <a:xfrm>
            <a:off x="8326208" y="228325"/>
            <a:ext cx="589194" cy="239449"/>
          </a:xfrm>
          <a:prstGeom prst="rect">
            <a:avLst/>
          </a:prstGeom>
          <a:noFill/>
          <a:ln>
            <a:noFill/>
          </a:ln>
        </p:spPr>
      </p:pic>
      <p:sp>
        <p:nvSpPr>
          <p:cNvPr id="274" name="Google Shape;274;p36"/>
          <p:cNvSpPr/>
          <p:nvPr/>
        </p:nvSpPr>
        <p:spPr>
          <a:xfrm>
            <a:off x="228600" y="227288"/>
            <a:ext cx="204216" cy="201930"/>
          </a:xfrm>
          <a:custGeom>
            <a:rect b="b" l="l" r="r" t="t"/>
            <a:pathLst>
              <a:path extrusionOk="0" h="3365500" w="3403600">
                <a:moveTo>
                  <a:pt x="0" y="3365500"/>
                </a:moveTo>
                <a:lnTo>
                  <a:pt x="3403600" y="2658355"/>
                </a:lnTo>
                <a:lnTo>
                  <a:pt x="3403600" y="0"/>
                </a:lnTo>
                <a:lnTo>
                  <a:pt x="0" y="694053"/>
                </a:lnTo>
                <a:lnTo>
                  <a:pt x="0" y="3365500"/>
                </a:lnTo>
                <a:close/>
              </a:path>
            </a:pathLst>
          </a:custGeom>
          <a:solidFill>
            <a:srgbClr val="FFFFFF"/>
          </a:solidFill>
          <a:ln>
            <a:noFill/>
          </a:ln>
        </p:spPr>
        <p:txBody>
          <a:bodyPr anchorCtr="0" anchor="ctr" bIns="22850" lIns="45725" spcFirstLastPara="1" rIns="45725" wrap="square" tIns="22850">
            <a:noAutofit/>
          </a:bodyPr>
          <a:lstStyle/>
          <a:p>
            <a:pPr indent="0" lvl="0" marL="0" marR="0" rtl="0" algn="l">
              <a:spcBef>
                <a:spcPts val="0"/>
              </a:spcBef>
              <a:spcAft>
                <a:spcPts val="0"/>
              </a:spcAft>
              <a:buNone/>
            </a:pPr>
            <a:r>
              <a:t/>
            </a:r>
            <a:endParaRPr sz="900">
              <a:solidFill>
                <a:srgbClr val="000000"/>
              </a:solidFill>
              <a:latin typeface="Arial"/>
              <a:ea typeface="Arial"/>
              <a:cs typeface="Arial"/>
              <a:sym typeface="Arial"/>
            </a:endParaRPr>
          </a:p>
        </p:txBody>
      </p:sp>
      <p:sp>
        <p:nvSpPr>
          <p:cNvPr id="275" name="Google Shape;275;p36"/>
          <p:cNvSpPr txBox="1"/>
          <p:nvPr>
            <p:ph idx="1" type="subTitle"/>
          </p:nvPr>
        </p:nvSpPr>
        <p:spPr>
          <a:xfrm>
            <a:off x="228600" y="4521225"/>
            <a:ext cx="2819400" cy="2334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FFFF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76" name="Google Shape;276;p36"/>
          <p:cNvSpPr txBox="1"/>
          <p:nvPr>
            <p:ph idx="2" type="subTitle"/>
          </p:nvPr>
        </p:nvSpPr>
        <p:spPr>
          <a:xfrm>
            <a:off x="228600" y="4719675"/>
            <a:ext cx="2819400" cy="2235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1200">
                <a:solidFill>
                  <a:srgbClr val="FDE6FF"/>
                </a:solidFill>
              </a:defRPr>
            </a:lvl1pPr>
            <a:lvl2pPr indent="0" lvl="1" marL="0" marR="0" algn="l">
              <a:lnSpc>
                <a:spcPct val="100000"/>
              </a:lnSpc>
              <a:spcBef>
                <a:spcPts val="0"/>
              </a:spcBef>
              <a:spcAft>
                <a:spcPts val="0"/>
              </a:spcAft>
              <a:buNone/>
              <a:defRPr sz="1200">
                <a:solidFill>
                  <a:srgbClr val="FFFFFF"/>
                </a:solidFill>
              </a:defRPr>
            </a:lvl2pPr>
            <a:lvl3pPr indent="0" lvl="2" marL="0" marR="0" algn="l">
              <a:lnSpc>
                <a:spcPct val="100000"/>
              </a:lnSpc>
              <a:spcBef>
                <a:spcPts val="0"/>
              </a:spcBef>
              <a:spcAft>
                <a:spcPts val="0"/>
              </a:spcAft>
              <a:buNone/>
              <a:defRPr>
                <a:solidFill>
                  <a:srgbClr val="FFFFFF"/>
                </a:solidFill>
              </a:defRPr>
            </a:lvl3pPr>
            <a:lvl4pPr indent="0" lvl="3" marL="0" marR="0" algn="l">
              <a:lnSpc>
                <a:spcPct val="100000"/>
              </a:lnSpc>
              <a:spcBef>
                <a:spcPts val="0"/>
              </a:spcBef>
              <a:spcAft>
                <a:spcPts val="0"/>
              </a:spcAft>
              <a:buNone/>
              <a:defRPr>
                <a:solidFill>
                  <a:srgbClr val="FFFFFF"/>
                </a:solidFill>
              </a:defRPr>
            </a:lvl4pPr>
            <a:lvl5pPr indent="0" lvl="4" marL="0" marR="0" algn="l">
              <a:lnSpc>
                <a:spcPct val="100000"/>
              </a:lnSpc>
              <a:spcBef>
                <a:spcPts val="0"/>
              </a:spcBef>
              <a:spcAft>
                <a:spcPts val="0"/>
              </a:spcAft>
              <a:buNone/>
              <a:defRPr sz="1200">
                <a:solidFill>
                  <a:srgbClr val="FFFFFF"/>
                </a:solidFill>
              </a:defRPr>
            </a:lvl5pPr>
            <a:lvl6pPr indent="0" lvl="5" marL="0" marR="0" algn="l">
              <a:lnSpc>
                <a:spcPct val="100000"/>
              </a:lnSpc>
              <a:spcBef>
                <a:spcPts val="0"/>
              </a:spcBef>
              <a:spcAft>
                <a:spcPts val="0"/>
              </a:spcAft>
              <a:buNone/>
              <a:defRPr sz="1200">
                <a:solidFill>
                  <a:srgbClr val="FFFFFF"/>
                </a:solidFill>
              </a:defRPr>
            </a:lvl6pPr>
            <a:lvl7pPr indent="0" lvl="6" marL="0" marR="0" algn="l">
              <a:lnSpc>
                <a:spcPct val="100000"/>
              </a:lnSpc>
              <a:spcBef>
                <a:spcPts val="0"/>
              </a:spcBef>
              <a:spcAft>
                <a:spcPts val="0"/>
              </a:spcAft>
              <a:buNone/>
              <a:defRPr sz="1200">
                <a:solidFill>
                  <a:srgbClr val="FFFFFF"/>
                </a:solidFill>
              </a:defRPr>
            </a:lvl7pPr>
            <a:lvl8pPr indent="0" lvl="7" marL="0" marR="0" algn="l">
              <a:lnSpc>
                <a:spcPct val="100000"/>
              </a:lnSpc>
              <a:spcBef>
                <a:spcPts val="0"/>
              </a:spcBef>
              <a:spcAft>
                <a:spcPts val="0"/>
              </a:spcAft>
              <a:buNone/>
              <a:defRPr sz="1200">
                <a:solidFill>
                  <a:srgbClr val="FFFFFF"/>
                </a:solidFill>
              </a:defRPr>
            </a:lvl8pPr>
            <a:lvl9pPr indent="0" lvl="8" marL="0" marR="0" algn="l">
              <a:lnSpc>
                <a:spcPct val="100000"/>
              </a:lnSpc>
              <a:spcBef>
                <a:spcPts val="0"/>
              </a:spcBef>
              <a:spcAft>
                <a:spcPts val="0"/>
              </a:spcAft>
              <a:buNone/>
              <a:defRPr sz="1200">
                <a:solidFill>
                  <a:srgbClr val="FFFFFF"/>
                </a:solidFill>
              </a:defRPr>
            </a:lvl9pPr>
          </a:lstStyle>
          <a:p/>
        </p:txBody>
      </p:sp>
      <p:sp>
        <p:nvSpPr>
          <p:cNvPr id="277" name="Google Shape;277;p36"/>
          <p:cNvSpPr txBox="1"/>
          <p:nvPr>
            <p:ph type="title"/>
          </p:nvPr>
        </p:nvSpPr>
        <p:spPr>
          <a:xfrm>
            <a:off x="228600" y="2075667"/>
            <a:ext cx="6486600" cy="16803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1pPr>
            <a:lvl2pPr indent="0" lvl="1"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2pPr>
            <a:lvl3pPr indent="0" lvl="2"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3pPr>
            <a:lvl4pPr indent="0" lvl="3"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4pPr>
            <a:lvl5pPr indent="0" lvl="4"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5pPr>
            <a:lvl6pPr indent="0" lvl="5"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6pPr>
            <a:lvl7pPr indent="0" lvl="6"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7pPr>
            <a:lvl8pPr indent="0" lvl="7"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8pPr>
            <a:lvl9pPr indent="0" lvl="8" marL="0" marR="0" algn="l">
              <a:lnSpc>
                <a:spcPct val="90000"/>
              </a:lnSpc>
              <a:spcBef>
                <a:spcPts val="0"/>
              </a:spcBef>
              <a:spcAft>
                <a:spcPts val="0"/>
              </a:spcAft>
              <a:buNone/>
              <a:defRPr sz="3600">
                <a:solidFill>
                  <a:srgbClr val="FFFFFF"/>
                </a:solidFill>
                <a:latin typeface="Helvetica Neue"/>
                <a:ea typeface="Helvetica Neue"/>
                <a:cs typeface="Helvetica Neue"/>
                <a:sym typeface="Helvetica Neu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Section">
  <p:cSld name="CUSTOM_1_1_1_5_1">
    <p:bg>
      <p:bgPr>
        <a:solidFill>
          <a:schemeClr val="dk1"/>
        </a:solidFill>
      </p:bgPr>
    </p:bg>
    <p:spTree>
      <p:nvGrpSpPr>
        <p:cNvPr id="278" name="Shape 278"/>
        <p:cNvGrpSpPr/>
        <p:nvPr/>
      </p:nvGrpSpPr>
      <p:grpSpPr>
        <a:xfrm>
          <a:off x="0" y="0"/>
          <a:ext cx="0" cy="0"/>
          <a:chOff x="0" y="0"/>
          <a:chExt cx="0" cy="0"/>
        </a:xfrm>
      </p:grpSpPr>
      <p:sp>
        <p:nvSpPr>
          <p:cNvPr id="279" name="Google Shape;279;p37"/>
          <p:cNvSpPr txBox="1"/>
          <p:nvPr>
            <p:ph type="title"/>
          </p:nvPr>
        </p:nvSpPr>
        <p:spPr>
          <a:xfrm>
            <a:off x="228600" y="78001"/>
            <a:ext cx="6486600" cy="575400"/>
          </a:xfrm>
          <a:prstGeom prst="rect">
            <a:avLst/>
          </a:prstGeom>
        </p:spPr>
        <p:txBody>
          <a:bodyPr anchorCtr="0" anchor="b" bIns="0" lIns="0" spcFirstLastPara="1" rIns="0" wrap="square" tIns="0">
            <a:noAutofit/>
          </a:bodyPr>
          <a:lstStyle>
            <a:lvl1pPr indent="0" lvl="0" marL="0" marR="0" algn="l">
              <a:lnSpc>
                <a:spcPct val="90000"/>
              </a:lnSpc>
              <a:spcBef>
                <a:spcPts val="0"/>
              </a:spcBef>
              <a:spcAft>
                <a:spcPts val="0"/>
              </a:spcAft>
              <a:buNone/>
              <a:defRPr sz="3600">
                <a:solidFill>
                  <a:srgbClr val="B9B9F9"/>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0" name="Google Shape;280;p37"/>
          <p:cNvSpPr txBox="1"/>
          <p:nvPr>
            <p:ph idx="2" type="title"/>
          </p:nvPr>
        </p:nvSpPr>
        <p:spPr>
          <a:xfrm>
            <a:off x="228600" y="653401"/>
            <a:ext cx="6486600" cy="11037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accent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281" name="Google Shape;281;p3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82" name="Google Shape;282;p37"/>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283" name="Google Shape;283;p37"/>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37"/>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Section 1">
  <p:cSld name="CUSTOM_1_1_1_5_1_3">
    <p:bg>
      <p:bgPr>
        <a:solidFill>
          <a:schemeClr val="lt1"/>
        </a:solidFill>
      </p:bgPr>
    </p:bg>
    <p:spTree>
      <p:nvGrpSpPr>
        <p:cNvPr id="285" name="Shape 285"/>
        <p:cNvGrpSpPr/>
        <p:nvPr/>
      </p:nvGrpSpPr>
      <p:grpSpPr>
        <a:xfrm>
          <a:off x="0" y="0"/>
          <a:ext cx="0" cy="0"/>
          <a:chOff x="0" y="0"/>
          <a:chExt cx="0" cy="0"/>
        </a:xfrm>
      </p:grpSpPr>
      <p:sp>
        <p:nvSpPr>
          <p:cNvPr id="286" name="Google Shape;286;p38"/>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287" name="Google Shape;287;p38"/>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88" name="Google Shape;288;p38"/>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sp>
        <p:nvSpPr>
          <p:cNvPr id="289" name="Google Shape;289;p38"/>
          <p:cNvSpPr txBox="1"/>
          <p:nvPr>
            <p:ph type="title"/>
          </p:nvPr>
        </p:nvSpPr>
        <p:spPr>
          <a:xfrm>
            <a:off x="228600" y="78001"/>
            <a:ext cx="6486600" cy="575400"/>
          </a:xfrm>
          <a:prstGeom prst="rect">
            <a:avLst/>
          </a:prstGeom>
        </p:spPr>
        <p:txBody>
          <a:bodyPr anchorCtr="0" anchor="b" bIns="0" lIns="0" spcFirstLastPara="1" rIns="0" wrap="square" tIns="0">
            <a:noAutofit/>
          </a:bodyPr>
          <a:lstStyle>
            <a:lvl1pPr indent="0" lvl="0" marL="0" marR="0" algn="l">
              <a:lnSpc>
                <a:spcPct val="90000"/>
              </a:lnSpc>
              <a:spcBef>
                <a:spcPts val="0"/>
              </a:spcBef>
              <a:spcAft>
                <a:spcPts val="0"/>
              </a:spcAft>
              <a:buNone/>
              <a:defRPr sz="3600">
                <a:solidFill>
                  <a:schemeClr val="lt2"/>
                </a:solidFill>
                <a:latin typeface="Helvetica Neue"/>
                <a:ea typeface="Helvetica Neue"/>
                <a:cs typeface="Helvetica Neue"/>
                <a:sym typeface="Helvetica Neue"/>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sp>
        <p:nvSpPr>
          <p:cNvPr id="290" name="Google Shape;290;p38"/>
          <p:cNvSpPr txBox="1"/>
          <p:nvPr>
            <p:ph idx="2" type="title"/>
          </p:nvPr>
        </p:nvSpPr>
        <p:spPr>
          <a:xfrm>
            <a:off x="228600" y="653401"/>
            <a:ext cx="6486600" cy="11037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accent2"/>
                </a:solidFill>
                <a:latin typeface="Helvetica Neue"/>
                <a:ea typeface="Helvetica Neue"/>
                <a:cs typeface="Helvetica Neue"/>
                <a:sym typeface="Helvetica Neue"/>
              </a:defRPr>
            </a:lvl1pPr>
            <a:lvl2pPr lvl="1">
              <a:lnSpc>
                <a:spcPct val="90000"/>
              </a:lnSpc>
              <a:spcBef>
                <a:spcPts val="0"/>
              </a:spcBef>
              <a:spcAft>
                <a:spcPts val="0"/>
              </a:spcAft>
              <a:buSzPts val="1400"/>
              <a:buNone/>
              <a:defRPr/>
            </a:lvl2pPr>
            <a:lvl3pPr lvl="2">
              <a:lnSpc>
                <a:spcPct val="90000"/>
              </a:lnSpc>
              <a:spcBef>
                <a:spcPts val="0"/>
              </a:spcBef>
              <a:spcAft>
                <a:spcPts val="0"/>
              </a:spcAft>
              <a:buSzPts val="1400"/>
              <a:buNone/>
              <a:defRPr/>
            </a:lvl3pPr>
            <a:lvl4pPr lvl="3">
              <a:lnSpc>
                <a:spcPct val="90000"/>
              </a:lnSpc>
              <a:spcBef>
                <a:spcPts val="0"/>
              </a:spcBef>
              <a:spcAft>
                <a:spcPts val="0"/>
              </a:spcAft>
              <a:buSzPts val="1400"/>
              <a:buNone/>
              <a:defRPr/>
            </a:lvl4pPr>
            <a:lvl5pPr lvl="4">
              <a:lnSpc>
                <a:spcPct val="90000"/>
              </a:lnSpc>
              <a:spcBef>
                <a:spcPts val="0"/>
              </a:spcBef>
              <a:spcAft>
                <a:spcPts val="0"/>
              </a:spcAft>
              <a:buSzPts val="1400"/>
              <a:buNone/>
              <a:defRPr/>
            </a:lvl5pPr>
            <a:lvl6pPr lvl="5">
              <a:lnSpc>
                <a:spcPct val="90000"/>
              </a:lnSpc>
              <a:spcBef>
                <a:spcPts val="0"/>
              </a:spcBef>
              <a:spcAft>
                <a:spcPts val="0"/>
              </a:spcAft>
              <a:buSzPts val="1400"/>
              <a:buNone/>
              <a:defRPr/>
            </a:lvl6pPr>
            <a:lvl7pPr lvl="6">
              <a:lnSpc>
                <a:spcPct val="90000"/>
              </a:lnSpc>
              <a:spcBef>
                <a:spcPts val="0"/>
              </a:spcBef>
              <a:spcAft>
                <a:spcPts val="0"/>
              </a:spcAft>
              <a:buSzPts val="1400"/>
              <a:buNone/>
              <a:defRPr/>
            </a:lvl7pPr>
            <a:lvl8pPr lvl="7">
              <a:lnSpc>
                <a:spcPct val="90000"/>
              </a:lnSpc>
              <a:spcBef>
                <a:spcPts val="0"/>
              </a:spcBef>
              <a:spcAft>
                <a:spcPts val="0"/>
              </a:spcAft>
              <a:buSzPts val="1400"/>
              <a:buNone/>
              <a:defRPr/>
            </a:lvl8pPr>
            <a:lvl9pPr lvl="8">
              <a:lnSpc>
                <a:spcPct val="90000"/>
              </a:lnSpc>
              <a:spcBef>
                <a:spcPts val="0"/>
              </a:spcBef>
              <a:spcAft>
                <a:spcPts val="0"/>
              </a:spcAft>
              <a:buSzPts val="1400"/>
              <a:buNone/>
              <a:defRPr/>
            </a:lvl9pPr>
          </a:lstStyle>
          <a:p/>
        </p:txBody>
      </p:sp>
      <p:pic>
        <p:nvPicPr>
          <p:cNvPr id="291" name="Google Shape;291;p3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Sub-section">
  <p:cSld name="CUSTOM_1_1_1_5_1_2">
    <p:bg>
      <p:bgPr>
        <a:solidFill>
          <a:srgbClr val="F3F5F7"/>
        </a:solidFill>
      </p:bgPr>
    </p:bg>
    <p:spTree>
      <p:nvGrpSpPr>
        <p:cNvPr id="292" name="Shape 292"/>
        <p:cNvGrpSpPr/>
        <p:nvPr/>
      </p:nvGrpSpPr>
      <p:grpSpPr>
        <a:xfrm>
          <a:off x="0" y="0"/>
          <a:ext cx="0" cy="0"/>
          <a:chOff x="0" y="0"/>
          <a:chExt cx="0" cy="0"/>
        </a:xfrm>
      </p:grpSpPr>
      <p:sp>
        <p:nvSpPr>
          <p:cNvPr id="293" name="Google Shape;293;p39"/>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94" name="Google Shape;294;p39"/>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295" name="Google Shape;295;p39"/>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pic>
        <p:nvPicPr>
          <p:cNvPr id="296" name="Google Shape;296;p3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97" name="Google Shape;297;p39"/>
          <p:cNvSpPr txBox="1"/>
          <p:nvPr>
            <p:ph type="title"/>
          </p:nvPr>
        </p:nvSpPr>
        <p:spPr>
          <a:xfrm>
            <a:off x="228600" y="78001"/>
            <a:ext cx="6486600" cy="575400"/>
          </a:xfrm>
          <a:prstGeom prst="rect">
            <a:avLst/>
          </a:prstGeom>
        </p:spPr>
        <p:txBody>
          <a:bodyPr anchorCtr="0" anchor="b" bIns="0" lIns="0" spcFirstLastPara="1" rIns="0" wrap="square" tIns="0">
            <a:noAutofit/>
          </a:bodyPr>
          <a:lstStyle>
            <a:lvl1pPr indent="0" lvl="0" marL="0" marR="0" algn="l">
              <a:lnSpc>
                <a:spcPct val="90000"/>
              </a:lnSpc>
              <a:spcBef>
                <a:spcPts val="0"/>
              </a:spcBef>
              <a:spcAft>
                <a:spcPts val="0"/>
              </a:spcAft>
              <a:buNone/>
              <a:defRPr sz="3600">
                <a:solidFill>
                  <a:schemeClr val="dk2"/>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39"/>
          <p:cNvSpPr txBox="1"/>
          <p:nvPr>
            <p:ph idx="2" type="title"/>
          </p:nvPr>
        </p:nvSpPr>
        <p:spPr>
          <a:xfrm>
            <a:off x="228600" y="653401"/>
            <a:ext cx="6486600" cy="11037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Statement_Blurple">
  <p:cSld name="CUSTOM_1_1_1_5_1_1">
    <p:bg>
      <p:bgPr>
        <a:solidFill>
          <a:schemeClr val="dk1"/>
        </a:solidFill>
      </p:bgPr>
    </p:bg>
    <p:spTree>
      <p:nvGrpSpPr>
        <p:cNvPr id="299" name="Shape 299"/>
        <p:cNvGrpSpPr/>
        <p:nvPr/>
      </p:nvGrpSpPr>
      <p:grpSpPr>
        <a:xfrm>
          <a:off x="0" y="0"/>
          <a:ext cx="0" cy="0"/>
          <a:chOff x="0" y="0"/>
          <a:chExt cx="0" cy="0"/>
        </a:xfrm>
      </p:grpSpPr>
      <p:sp>
        <p:nvSpPr>
          <p:cNvPr id="300" name="Google Shape;300;p40"/>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301" name="Google Shape;301;p40"/>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02" name="Google Shape;302;p40"/>
          <p:cNvSpPr txBox="1"/>
          <p:nvPr>
            <p:ph type="title"/>
          </p:nvPr>
        </p:nvSpPr>
        <p:spPr>
          <a:xfrm>
            <a:off x="228600" y="160175"/>
            <a:ext cx="7216200" cy="33483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accent2"/>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9pPr>
          </a:lstStyle>
          <a:p/>
        </p:txBody>
      </p:sp>
      <p:sp>
        <p:nvSpPr>
          <p:cNvPr id="303" name="Google Shape;303;p40"/>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304" name="Google Shape;304;p40"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Statement_DarkSlate">
  <p:cSld name="CUSTOM_1_1_1_5_1_1_2">
    <p:bg>
      <p:bgPr>
        <a:solidFill>
          <a:schemeClr val="lt1"/>
        </a:solidFill>
      </p:bgPr>
    </p:bg>
    <p:spTree>
      <p:nvGrpSpPr>
        <p:cNvPr id="305" name="Shape 305"/>
        <p:cNvGrpSpPr/>
        <p:nvPr/>
      </p:nvGrpSpPr>
      <p:grpSpPr>
        <a:xfrm>
          <a:off x="0" y="0"/>
          <a:ext cx="0" cy="0"/>
          <a:chOff x="0" y="0"/>
          <a:chExt cx="0" cy="0"/>
        </a:xfrm>
      </p:grpSpPr>
      <p:sp>
        <p:nvSpPr>
          <p:cNvPr id="306" name="Google Shape;306;p41"/>
          <p:cNvSpPr txBox="1"/>
          <p:nvPr>
            <p:ph type="title"/>
          </p:nvPr>
        </p:nvSpPr>
        <p:spPr>
          <a:xfrm>
            <a:off x="228600" y="160250"/>
            <a:ext cx="7216200" cy="33483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accent2"/>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9pPr>
          </a:lstStyle>
          <a:p/>
        </p:txBody>
      </p:sp>
      <p:sp>
        <p:nvSpPr>
          <p:cNvPr id="307" name="Google Shape;307;p41"/>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308" name="Google Shape;308;p41"/>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09" name="Google Shape;309;p41"/>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310" name="Google Shape;310;p41"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Statement_Wave">
  <p:cSld name="CUSTOM_1_1_1_5_1_1">
    <p:bg>
      <p:bgPr>
        <a:solidFill>
          <a:schemeClr val="dk1"/>
        </a:solidFill>
      </p:bgPr>
    </p:bg>
    <p:spTree>
      <p:nvGrpSpPr>
        <p:cNvPr id="34" name="Shape 34"/>
        <p:cNvGrpSpPr/>
        <p:nvPr/>
      </p:nvGrpSpPr>
      <p:grpSpPr>
        <a:xfrm>
          <a:off x="0" y="0"/>
          <a:ext cx="0" cy="0"/>
          <a:chOff x="0" y="0"/>
          <a:chExt cx="0" cy="0"/>
        </a:xfrm>
      </p:grpSpPr>
      <p:pic>
        <p:nvPicPr>
          <p:cNvPr id="35" name="Google Shape;35;p5" title="Slide 16_9 - 21.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 name="Google Shape;36;p5"/>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5"/>
          <p:cNvSpPr txBox="1"/>
          <p:nvPr>
            <p:ph type="title"/>
          </p:nvPr>
        </p:nvSpPr>
        <p:spPr>
          <a:xfrm>
            <a:off x="228600" y="745775"/>
            <a:ext cx="7211400" cy="3930300"/>
          </a:xfrm>
          <a:prstGeom prst="rect">
            <a:avLst/>
          </a:prstGeom>
          <a:noFill/>
          <a:ln>
            <a:noFill/>
          </a:ln>
        </p:spPr>
        <p:txBody>
          <a:bodyPr anchorCtr="0" anchor="t" bIns="0" lIns="0" spcFirstLastPara="1" rIns="0" wrap="square" tIns="0">
            <a:noAutofit/>
          </a:bodyPr>
          <a:lstStyle>
            <a:lvl1pPr indent="0" lvl="0" marL="0" marR="0" rtl="0" algn="l">
              <a:lnSpc>
                <a:spcPct val="85000"/>
              </a:lnSpc>
              <a:spcBef>
                <a:spcPts val="0"/>
              </a:spcBef>
              <a:spcAft>
                <a:spcPts val="0"/>
              </a:spcAft>
              <a:buNone/>
              <a:defRPr sz="4000">
                <a:solidFill>
                  <a:schemeClr val="accent2"/>
                </a:solidFill>
                <a:latin typeface="Helvetica Neue"/>
                <a:ea typeface="Helvetica Neue"/>
                <a:cs typeface="Helvetica Neue"/>
                <a:sym typeface="Helvetica Neue"/>
              </a:defRPr>
            </a:lvl1pPr>
            <a:lvl2pPr indent="0" lvl="1"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2pPr>
            <a:lvl3pPr indent="0" lvl="2"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3pPr>
            <a:lvl4pPr indent="0" lvl="3"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4pPr>
            <a:lvl5pPr indent="0" lvl="4"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5pPr>
            <a:lvl6pPr indent="0" lvl="5"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6pPr>
            <a:lvl7pPr indent="0" lvl="6"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7pPr>
            <a:lvl8pPr indent="0" lvl="7"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8pPr>
            <a:lvl9pPr indent="0" lvl="8"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9pPr>
          </a:lstStyle>
          <a:p/>
        </p:txBody>
      </p:sp>
      <p:pic>
        <p:nvPicPr>
          <p:cNvPr id="38" name="Google Shape;38;p5" title="Logotype_02.png"/>
          <p:cNvPicPr preferRelativeResize="0"/>
          <p:nvPr/>
        </p:nvPicPr>
        <p:blipFill rotWithShape="1">
          <a:blip r:embed="rId3">
            <a:alphaModFix/>
          </a:blip>
          <a:srcRect b="0" l="0" r="0" t="0"/>
          <a:stretch/>
        </p:blipFill>
        <p:spPr>
          <a:xfrm>
            <a:off x="8497124" y="191745"/>
            <a:ext cx="418352" cy="174316"/>
          </a:xfrm>
          <a:prstGeom prst="rect">
            <a:avLst/>
          </a:prstGeom>
          <a:noFill/>
          <a:ln>
            <a:noFill/>
          </a:ln>
        </p:spPr>
      </p:pic>
      <p:sp>
        <p:nvSpPr>
          <p:cNvPr id="39" name="Google Shape;39;p5"/>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sp>
        <p:nvSpPr>
          <p:cNvPr id="40" name="Google Shape;40;p5"/>
          <p:cNvSpPr txBox="1"/>
          <p:nvPr>
            <p:ph idx="1"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chemeClr val="accent2"/>
                </a:solidFill>
              </a:defRPr>
            </a:lvl1pPr>
            <a:lvl2pPr lvl="1">
              <a:spcBef>
                <a:spcPts val="0"/>
              </a:spcBef>
              <a:spcAft>
                <a:spcPts val="0"/>
              </a:spcAft>
              <a:buClr>
                <a:schemeClr val="accent2"/>
              </a:buClr>
              <a:buSzPts val="12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200"/>
              <a:buNone/>
              <a:defRPr>
                <a:solidFill>
                  <a:schemeClr val="accent2"/>
                </a:solidFill>
              </a:defRPr>
            </a:lvl4pPr>
            <a:lvl5pPr lvl="4">
              <a:spcBef>
                <a:spcPts val="0"/>
              </a:spcBef>
              <a:spcAft>
                <a:spcPts val="0"/>
              </a:spcAft>
              <a:buClr>
                <a:schemeClr val="accent2"/>
              </a:buClr>
              <a:buSzPts val="1200"/>
              <a:buNone/>
              <a:defRPr>
                <a:solidFill>
                  <a:schemeClr val="accent2"/>
                </a:solidFill>
              </a:defRPr>
            </a:lvl5pPr>
            <a:lvl6pPr lvl="5">
              <a:spcBef>
                <a:spcPts val="0"/>
              </a:spcBef>
              <a:spcAft>
                <a:spcPts val="0"/>
              </a:spcAft>
              <a:buClr>
                <a:schemeClr val="accent2"/>
              </a:buClr>
              <a:buSzPts val="12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200"/>
              <a:buNone/>
              <a:defRPr>
                <a:solidFill>
                  <a:schemeClr val="accent2"/>
                </a:solidFill>
              </a:defRPr>
            </a:lvl8pPr>
            <a:lvl9pPr lvl="8">
              <a:spcBef>
                <a:spcPts val="0"/>
              </a:spcBef>
              <a:spcAft>
                <a:spcPts val="0"/>
              </a:spcAft>
              <a:buClr>
                <a:schemeClr val="accent2"/>
              </a:buClr>
              <a:buSzPts val="1200"/>
              <a:buNone/>
              <a:defRPr>
                <a:solidFill>
                  <a:schemeClr val="accent2"/>
                </a:solidFill>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Statement_LightSlate">
  <p:cSld name="CUSTOM_1_1_1_5_1_1_2_1">
    <p:bg>
      <p:bgPr>
        <a:solidFill>
          <a:schemeClr val="accent1"/>
        </a:solidFill>
      </p:bgPr>
    </p:bg>
    <p:spTree>
      <p:nvGrpSpPr>
        <p:cNvPr id="311" name="Shape 311"/>
        <p:cNvGrpSpPr/>
        <p:nvPr/>
      </p:nvGrpSpPr>
      <p:grpSpPr>
        <a:xfrm>
          <a:off x="0" y="0"/>
          <a:ext cx="0" cy="0"/>
          <a:chOff x="0" y="0"/>
          <a:chExt cx="0" cy="0"/>
        </a:xfrm>
      </p:grpSpPr>
      <p:sp>
        <p:nvSpPr>
          <p:cNvPr id="312" name="Google Shape;312;p42"/>
          <p:cNvSpPr txBox="1"/>
          <p:nvPr>
            <p:ph type="title"/>
          </p:nvPr>
        </p:nvSpPr>
        <p:spPr>
          <a:xfrm>
            <a:off x="228600" y="160250"/>
            <a:ext cx="7216200" cy="33483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9pPr>
          </a:lstStyle>
          <a:p/>
        </p:txBody>
      </p:sp>
      <p:sp>
        <p:nvSpPr>
          <p:cNvPr id="313" name="Google Shape;313;p42"/>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314" name="Google Shape;314;p42"/>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15" name="Google Shape;315;p42"/>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16" name="Google Shape;316;p42"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Quote_Blurple">
  <p:cSld name="CUSTOM_1_1_1_5_1_1_1">
    <p:bg>
      <p:bgPr>
        <a:solidFill>
          <a:schemeClr val="dk1"/>
        </a:solidFill>
      </p:bgPr>
    </p:bg>
    <p:spTree>
      <p:nvGrpSpPr>
        <p:cNvPr id="317" name="Shape 317"/>
        <p:cNvGrpSpPr/>
        <p:nvPr/>
      </p:nvGrpSpPr>
      <p:grpSpPr>
        <a:xfrm>
          <a:off x="0" y="0"/>
          <a:ext cx="0" cy="0"/>
          <a:chOff x="0" y="0"/>
          <a:chExt cx="0" cy="0"/>
        </a:xfrm>
      </p:grpSpPr>
      <p:sp>
        <p:nvSpPr>
          <p:cNvPr id="318" name="Google Shape;318;p43"/>
          <p:cNvSpPr txBox="1"/>
          <p:nvPr>
            <p:ph type="title"/>
          </p:nvPr>
        </p:nvSpPr>
        <p:spPr>
          <a:xfrm>
            <a:off x="2434600" y="160075"/>
            <a:ext cx="5010300" cy="33879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accent2"/>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9pPr>
          </a:lstStyle>
          <a:p/>
        </p:txBody>
      </p:sp>
      <p:sp>
        <p:nvSpPr>
          <p:cNvPr id="319" name="Google Shape;319;p43"/>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320" name="Google Shape;320;p43"/>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21" name="Google Shape;321;p43"/>
          <p:cNvSpPr txBox="1"/>
          <p:nvPr>
            <p:ph idx="2" type="subTitle"/>
          </p:nvPr>
        </p:nvSpPr>
        <p:spPr>
          <a:xfrm>
            <a:off x="2434600" y="4381421"/>
            <a:ext cx="2804100" cy="233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B9B9F9"/>
              </a:buClr>
              <a:buSzPts val="1200"/>
              <a:buNone/>
              <a:defRPr>
                <a:solidFill>
                  <a:srgbClr val="B9B9F9"/>
                </a:solidFill>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800"/>
              <a:buNone/>
              <a:defRPr/>
            </a:lvl7pPr>
            <a:lvl8pPr lvl="7">
              <a:lnSpc>
                <a:spcPct val="100000"/>
              </a:lnSpc>
              <a:spcBef>
                <a:spcPts val="0"/>
              </a:spcBef>
              <a:spcAft>
                <a:spcPts val="0"/>
              </a:spcAft>
              <a:buSzPts val="800"/>
              <a:buNone/>
              <a:defRPr/>
            </a:lvl8pPr>
            <a:lvl9pPr lvl="8">
              <a:lnSpc>
                <a:spcPct val="100000"/>
              </a:lnSpc>
              <a:spcBef>
                <a:spcPts val="0"/>
              </a:spcBef>
              <a:spcAft>
                <a:spcPts val="0"/>
              </a:spcAft>
              <a:buSzPts val="800"/>
              <a:buNone/>
              <a:defRPr/>
            </a:lvl9pPr>
          </a:lstStyle>
          <a:p/>
        </p:txBody>
      </p:sp>
      <p:sp>
        <p:nvSpPr>
          <p:cNvPr id="322" name="Google Shape;322;p43"/>
          <p:cNvSpPr txBox="1"/>
          <p:nvPr>
            <p:ph idx="3" type="subTitle"/>
          </p:nvPr>
        </p:nvSpPr>
        <p:spPr>
          <a:xfrm>
            <a:off x="2434600" y="4148025"/>
            <a:ext cx="2804100" cy="233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accent2"/>
              </a:buClr>
              <a:buSzPts val="1200"/>
              <a:buNone/>
              <a:defRPr>
                <a:solidFill>
                  <a:schemeClr val="accent2"/>
                </a:solidFill>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800"/>
              <a:buNone/>
              <a:defRPr/>
            </a:lvl7pPr>
            <a:lvl8pPr lvl="7">
              <a:lnSpc>
                <a:spcPct val="100000"/>
              </a:lnSpc>
              <a:spcBef>
                <a:spcPts val="0"/>
              </a:spcBef>
              <a:spcAft>
                <a:spcPts val="0"/>
              </a:spcAft>
              <a:buSzPts val="800"/>
              <a:buNone/>
              <a:defRPr/>
            </a:lvl8pPr>
            <a:lvl9pPr lvl="8">
              <a:lnSpc>
                <a:spcPct val="100000"/>
              </a:lnSpc>
              <a:spcBef>
                <a:spcPts val="0"/>
              </a:spcBef>
              <a:spcAft>
                <a:spcPts val="0"/>
              </a:spcAft>
              <a:buSzPts val="800"/>
              <a:buNone/>
              <a:defRPr/>
            </a:lvl9pPr>
          </a:lstStyle>
          <a:p/>
        </p:txBody>
      </p:sp>
      <p:sp>
        <p:nvSpPr>
          <p:cNvPr id="323" name="Google Shape;323;p43"/>
          <p:cNvSpPr txBox="1"/>
          <p:nvPr/>
        </p:nvSpPr>
        <p:spPr>
          <a:xfrm>
            <a:off x="228600" y="199677"/>
            <a:ext cx="598200" cy="467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3600">
                <a:solidFill>
                  <a:schemeClr val="accent2"/>
                </a:solidFill>
                <a:latin typeface="Helvetica Neue"/>
                <a:ea typeface="Helvetica Neue"/>
                <a:cs typeface="Helvetica Neue"/>
                <a:sym typeface="Helvetica Neue"/>
              </a:rPr>
              <a:t>“</a:t>
            </a:r>
            <a:endParaRPr sz="3600">
              <a:solidFill>
                <a:schemeClr val="accent2"/>
              </a:solidFill>
              <a:latin typeface="Helvetica Neue"/>
              <a:ea typeface="Helvetica Neue"/>
              <a:cs typeface="Helvetica Neue"/>
              <a:sym typeface="Helvetica Neue"/>
            </a:endParaRPr>
          </a:p>
        </p:txBody>
      </p:sp>
      <p:sp>
        <p:nvSpPr>
          <p:cNvPr id="324" name="Google Shape;324;p43"/>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325" name="Google Shape;325;p43"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Quote_DarkSlate">
  <p:cSld name="CUSTOM_1_1_1_5_1_1_1_1">
    <p:bg>
      <p:bgPr>
        <a:solidFill>
          <a:schemeClr val="lt1"/>
        </a:solidFill>
      </p:bgPr>
    </p:bg>
    <p:spTree>
      <p:nvGrpSpPr>
        <p:cNvPr id="326" name="Shape 326"/>
        <p:cNvGrpSpPr/>
        <p:nvPr/>
      </p:nvGrpSpPr>
      <p:grpSpPr>
        <a:xfrm>
          <a:off x="0" y="0"/>
          <a:ext cx="0" cy="0"/>
          <a:chOff x="0" y="0"/>
          <a:chExt cx="0" cy="0"/>
        </a:xfrm>
      </p:grpSpPr>
      <p:sp>
        <p:nvSpPr>
          <p:cNvPr id="327" name="Google Shape;327;p44"/>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328" name="Google Shape;328;p44"/>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29" name="Google Shape;329;p44"/>
          <p:cNvSpPr txBox="1"/>
          <p:nvPr>
            <p:ph idx="2" type="subTitle"/>
          </p:nvPr>
        </p:nvSpPr>
        <p:spPr>
          <a:xfrm>
            <a:off x="2434600" y="4381421"/>
            <a:ext cx="2804100" cy="233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2"/>
              </a:buClr>
              <a:buSzPts val="1200"/>
              <a:buNone/>
              <a:defRPr>
                <a:solidFill>
                  <a:schemeClr val="lt2"/>
                </a:solidFill>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800"/>
              <a:buNone/>
              <a:defRPr/>
            </a:lvl7pPr>
            <a:lvl8pPr lvl="7">
              <a:lnSpc>
                <a:spcPct val="100000"/>
              </a:lnSpc>
              <a:spcBef>
                <a:spcPts val="0"/>
              </a:spcBef>
              <a:spcAft>
                <a:spcPts val="0"/>
              </a:spcAft>
              <a:buSzPts val="800"/>
              <a:buNone/>
              <a:defRPr/>
            </a:lvl8pPr>
            <a:lvl9pPr lvl="8">
              <a:lnSpc>
                <a:spcPct val="100000"/>
              </a:lnSpc>
              <a:spcBef>
                <a:spcPts val="0"/>
              </a:spcBef>
              <a:spcAft>
                <a:spcPts val="0"/>
              </a:spcAft>
              <a:buSzPts val="800"/>
              <a:buNone/>
              <a:defRPr/>
            </a:lvl9pPr>
          </a:lstStyle>
          <a:p/>
        </p:txBody>
      </p:sp>
      <p:sp>
        <p:nvSpPr>
          <p:cNvPr id="330" name="Google Shape;330;p44"/>
          <p:cNvSpPr txBox="1"/>
          <p:nvPr>
            <p:ph idx="3" type="subTitle"/>
          </p:nvPr>
        </p:nvSpPr>
        <p:spPr>
          <a:xfrm>
            <a:off x="2434600" y="4148025"/>
            <a:ext cx="2804100" cy="233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accent2"/>
              </a:buClr>
              <a:buSzPts val="1200"/>
              <a:buNone/>
              <a:defRPr>
                <a:solidFill>
                  <a:schemeClr val="accent2"/>
                </a:solidFill>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800"/>
              <a:buNone/>
              <a:defRPr/>
            </a:lvl7pPr>
            <a:lvl8pPr lvl="7">
              <a:lnSpc>
                <a:spcPct val="100000"/>
              </a:lnSpc>
              <a:spcBef>
                <a:spcPts val="0"/>
              </a:spcBef>
              <a:spcAft>
                <a:spcPts val="0"/>
              </a:spcAft>
              <a:buSzPts val="800"/>
              <a:buNone/>
              <a:defRPr/>
            </a:lvl8pPr>
            <a:lvl9pPr lvl="8">
              <a:lnSpc>
                <a:spcPct val="100000"/>
              </a:lnSpc>
              <a:spcBef>
                <a:spcPts val="0"/>
              </a:spcBef>
              <a:spcAft>
                <a:spcPts val="0"/>
              </a:spcAft>
              <a:buSzPts val="800"/>
              <a:buNone/>
              <a:defRPr/>
            </a:lvl9pPr>
          </a:lstStyle>
          <a:p/>
        </p:txBody>
      </p:sp>
      <p:sp>
        <p:nvSpPr>
          <p:cNvPr id="331" name="Google Shape;331;p44"/>
          <p:cNvSpPr txBox="1"/>
          <p:nvPr/>
        </p:nvSpPr>
        <p:spPr>
          <a:xfrm>
            <a:off x="228600" y="199677"/>
            <a:ext cx="598200" cy="467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3600">
                <a:solidFill>
                  <a:schemeClr val="accent2"/>
                </a:solidFill>
                <a:latin typeface="Helvetica Neue"/>
                <a:ea typeface="Helvetica Neue"/>
                <a:cs typeface="Helvetica Neue"/>
                <a:sym typeface="Helvetica Neue"/>
              </a:rPr>
              <a:t>“</a:t>
            </a:r>
            <a:endParaRPr sz="3600">
              <a:solidFill>
                <a:schemeClr val="accent2"/>
              </a:solidFill>
              <a:latin typeface="Helvetica Neue"/>
              <a:ea typeface="Helvetica Neue"/>
              <a:cs typeface="Helvetica Neue"/>
              <a:sym typeface="Helvetica Neue"/>
            </a:endParaRPr>
          </a:p>
        </p:txBody>
      </p:sp>
      <p:sp>
        <p:nvSpPr>
          <p:cNvPr id="332" name="Google Shape;332;p44"/>
          <p:cNvSpPr txBox="1"/>
          <p:nvPr>
            <p:ph type="title"/>
          </p:nvPr>
        </p:nvSpPr>
        <p:spPr>
          <a:xfrm>
            <a:off x="2434600" y="160075"/>
            <a:ext cx="5010300" cy="33879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accent2"/>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9pPr>
          </a:lstStyle>
          <a:p/>
        </p:txBody>
      </p:sp>
      <p:sp>
        <p:nvSpPr>
          <p:cNvPr id="333" name="Google Shape;333;p44"/>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334" name="Google Shape;334;p44"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Quote_LightSlate">
  <p:cSld name="CUSTOM_1_1_1_5_1_1_1_1_1">
    <p:bg>
      <p:bgPr>
        <a:solidFill>
          <a:schemeClr val="accent1"/>
        </a:solidFill>
      </p:bgPr>
    </p:bg>
    <p:spTree>
      <p:nvGrpSpPr>
        <p:cNvPr id="335" name="Shape 335"/>
        <p:cNvGrpSpPr/>
        <p:nvPr/>
      </p:nvGrpSpPr>
      <p:grpSpPr>
        <a:xfrm>
          <a:off x="0" y="0"/>
          <a:ext cx="0" cy="0"/>
          <a:chOff x="0" y="0"/>
          <a:chExt cx="0" cy="0"/>
        </a:xfrm>
      </p:grpSpPr>
      <p:sp>
        <p:nvSpPr>
          <p:cNvPr id="336" name="Google Shape;336;p45"/>
          <p:cNvSpPr txBox="1"/>
          <p:nvPr>
            <p:ph type="title"/>
          </p:nvPr>
        </p:nvSpPr>
        <p:spPr>
          <a:xfrm>
            <a:off x="2434600" y="160075"/>
            <a:ext cx="5010300" cy="3348300"/>
          </a:xfrm>
          <a:prstGeom prst="rect">
            <a:avLst/>
          </a:prstGeom>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accent2"/>
                </a:solidFill>
                <a:latin typeface="Helvetica Neue"/>
                <a:ea typeface="Helvetica Neue"/>
                <a:cs typeface="Helvetica Neue"/>
                <a:sym typeface="Helvetica Neue"/>
              </a:defRPr>
            </a:lvl9pPr>
          </a:lstStyle>
          <a:p/>
        </p:txBody>
      </p:sp>
      <p:sp>
        <p:nvSpPr>
          <p:cNvPr id="337" name="Google Shape;337;p45"/>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gn="l">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lt1"/>
                </a:solidFill>
              </a:defRPr>
            </a:lvl2pPr>
            <a:lvl3pPr indent="0" lvl="2" marL="0" marR="0">
              <a:lnSpc>
                <a:spcPct val="100000"/>
              </a:lnSpc>
              <a:spcBef>
                <a:spcPts val="0"/>
              </a:spcBef>
              <a:spcAft>
                <a:spcPts val="0"/>
              </a:spcAft>
              <a:buNone/>
              <a:defRPr sz="600">
                <a:solidFill>
                  <a:schemeClr val="lt1"/>
                </a:solidFill>
              </a:defRPr>
            </a:lvl3pPr>
            <a:lvl4pPr indent="0" lvl="3" marL="0" marR="0">
              <a:lnSpc>
                <a:spcPct val="100000"/>
              </a:lnSpc>
              <a:spcBef>
                <a:spcPts val="0"/>
              </a:spcBef>
              <a:spcAft>
                <a:spcPts val="0"/>
              </a:spcAft>
              <a:buNone/>
              <a:defRPr sz="600">
                <a:solidFill>
                  <a:schemeClr val="lt1"/>
                </a:solidFill>
              </a:defRPr>
            </a:lvl4pPr>
            <a:lvl5pPr indent="0" lvl="4" marL="0" marR="0">
              <a:lnSpc>
                <a:spcPct val="100000"/>
              </a:lnSpc>
              <a:spcBef>
                <a:spcPts val="0"/>
              </a:spcBef>
              <a:spcAft>
                <a:spcPts val="0"/>
              </a:spcAft>
              <a:buNone/>
              <a:defRPr sz="600">
                <a:solidFill>
                  <a:schemeClr val="lt1"/>
                </a:solidFill>
              </a:defRPr>
            </a:lvl5pPr>
            <a:lvl6pPr indent="0" lvl="5" marL="0" marR="0">
              <a:lnSpc>
                <a:spcPct val="100000"/>
              </a:lnSpc>
              <a:spcBef>
                <a:spcPts val="0"/>
              </a:spcBef>
              <a:spcAft>
                <a:spcPts val="0"/>
              </a:spcAft>
              <a:buNone/>
              <a:defRPr sz="600">
                <a:solidFill>
                  <a:schemeClr val="lt1"/>
                </a:solidFill>
              </a:defRPr>
            </a:lvl6pPr>
            <a:lvl7pPr indent="0" lvl="6" marL="0" marR="0">
              <a:lnSpc>
                <a:spcPct val="100000"/>
              </a:lnSpc>
              <a:spcBef>
                <a:spcPts val="0"/>
              </a:spcBef>
              <a:spcAft>
                <a:spcPts val="0"/>
              </a:spcAft>
              <a:buNone/>
              <a:defRPr sz="600">
                <a:solidFill>
                  <a:schemeClr val="lt1"/>
                </a:solidFill>
              </a:defRPr>
            </a:lvl7pPr>
            <a:lvl8pPr indent="0" lvl="7" marL="0" marR="0">
              <a:lnSpc>
                <a:spcPct val="100000"/>
              </a:lnSpc>
              <a:spcBef>
                <a:spcPts val="0"/>
              </a:spcBef>
              <a:spcAft>
                <a:spcPts val="0"/>
              </a:spcAft>
              <a:buNone/>
              <a:defRPr sz="600">
                <a:solidFill>
                  <a:schemeClr val="lt1"/>
                </a:solidFill>
              </a:defRPr>
            </a:lvl8pPr>
            <a:lvl9pPr indent="0" lvl="8" marL="0" marR="0">
              <a:lnSpc>
                <a:spcPct val="100000"/>
              </a:lnSpc>
              <a:spcBef>
                <a:spcPts val="0"/>
              </a:spcBef>
              <a:spcAft>
                <a:spcPts val="0"/>
              </a:spcAft>
              <a:buNone/>
              <a:defRPr sz="600">
                <a:solidFill>
                  <a:schemeClr val="lt1"/>
                </a:solidFill>
              </a:defRPr>
            </a:lvl9pPr>
          </a:lstStyle>
          <a:p/>
        </p:txBody>
      </p:sp>
      <p:sp>
        <p:nvSpPr>
          <p:cNvPr id="338" name="Google Shape;338;p45"/>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39" name="Google Shape;339;p45"/>
          <p:cNvSpPr txBox="1"/>
          <p:nvPr/>
        </p:nvSpPr>
        <p:spPr>
          <a:xfrm>
            <a:off x="228600" y="199677"/>
            <a:ext cx="598200" cy="467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3600">
                <a:solidFill>
                  <a:schemeClr val="dk1"/>
                </a:solidFill>
                <a:latin typeface="Helvetica Neue"/>
                <a:ea typeface="Helvetica Neue"/>
                <a:cs typeface="Helvetica Neue"/>
                <a:sym typeface="Helvetica Neue"/>
              </a:rPr>
              <a:t>“</a:t>
            </a:r>
            <a:endParaRPr sz="3600">
              <a:solidFill>
                <a:schemeClr val="dk1"/>
              </a:solidFill>
              <a:latin typeface="Helvetica Neue"/>
              <a:ea typeface="Helvetica Neue"/>
              <a:cs typeface="Helvetica Neue"/>
              <a:sym typeface="Helvetica Neue"/>
            </a:endParaRPr>
          </a:p>
        </p:txBody>
      </p:sp>
      <p:sp>
        <p:nvSpPr>
          <p:cNvPr id="340" name="Google Shape;340;p45"/>
          <p:cNvSpPr txBox="1"/>
          <p:nvPr>
            <p:ph idx="2" type="subTitle"/>
          </p:nvPr>
        </p:nvSpPr>
        <p:spPr>
          <a:xfrm>
            <a:off x="2434600" y="4381421"/>
            <a:ext cx="2804100" cy="2334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200"/>
              <a:buNone/>
              <a:defRPr>
                <a:solidFill>
                  <a:schemeClr val="dk2"/>
                </a:solidFill>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800"/>
              <a:buNone/>
              <a:defRPr/>
            </a:lvl7pPr>
            <a:lvl8pPr lvl="7">
              <a:lnSpc>
                <a:spcPct val="100000"/>
              </a:lnSpc>
              <a:spcBef>
                <a:spcPts val="0"/>
              </a:spcBef>
              <a:spcAft>
                <a:spcPts val="0"/>
              </a:spcAft>
              <a:buSzPts val="800"/>
              <a:buNone/>
              <a:defRPr/>
            </a:lvl8pPr>
            <a:lvl9pPr lvl="8">
              <a:lnSpc>
                <a:spcPct val="100000"/>
              </a:lnSpc>
              <a:spcBef>
                <a:spcPts val="0"/>
              </a:spcBef>
              <a:spcAft>
                <a:spcPts val="0"/>
              </a:spcAft>
              <a:buSzPts val="800"/>
              <a:buNone/>
              <a:defRPr/>
            </a:lvl9pPr>
          </a:lstStyle>
          <a:p/>
        </p:txBody>
      </p:sp>
      <p:sp>
        <p:nvSpPr>
          <p:cNvPr id="341" name="Google Shape;341;p45"/>
          <p:cNvSpPr txBox="1"/>
          <p:nvPr>
            <p:ph idx="3" type="subTitle"/>
          </p:nvPr>
        </p:nvSpPr>
        <p:spPr>
          <a:xfrm>
            <a:off x="2434600" y="4148025"/>
            <a:ext cx="2804100" cy="233400"/>
          </a:xfrm>
          <a:prstGeom prst="rect">
            <a:avLst/>
          </a:prstGeom>
        </p:spPr>
        <p:txBody>
          <a:bodyPr anchorCtr="0" anchor="b" bIns="0" lIns="0" spcFirstLastPara="1" rIns="0" wrap="square" tIns="0">
            <a:noAutofit/>
          </a:bodyPr>
          <a:lstStyle>
            <a:lvl1pPr lvl="0">
              <a:lnSpc>
                <a:spcPct val="100000"/>
              </a:lnSpc>
              <a:spcBef>
                <a:spcPts val="0"/>
              </a:spcBef>
              <a:spcAft>
                <a:spcPts val="0"/>
              </a:spcAft>
              <a:buClr>
                <a:schemeClr val="lt1"/>
              </a:buClr>
              <a:buSzPts val="1200"/>
              <a:buNone/>
              <a:defRPr>
                <a:solidFill>
                  <a:schemeClr val="lt1"/>
                </a:solidFill>
              </a:defRPr>
            </a:lvl1pPr>
            <a:lvl2pPr lvl="1">
              <a:lnSpc>
                <a:spcPct val="100000"/>
              </a:lnSpc>
              <a:spcBef>
                <a:spcPts val="0"/>
              </a:spcBef>
              <a:spcAft>
                <a:spcPts val="0"/>
              </a:spcAft>
              <a:buSzPts val="1200"/>
              <a:buNone/>
              <a:defRPr/>
            </a:lvl2pPr>
            <a:lvl3pPr lvl="2">
              <a:lnSpc>
                <a:spcPct val="100000"/>
              </a:lnSpc>
              <a:spcBef>
                <a:spcPts val="0"/>
              </a:spcBef>
              <a:spcAft>
                <a:spcPts val="0"/>
              </a:spcAft>
              <a:buSzPts val="1000"/>
              <a:buNone/>
              <a:defRPr/>
            </a:lvl3pPr>
            <a:lvl4pPr lvl="3">
              <a:lnSpc>
                <a:spcPct val="100000"/>
              </a:lnSpc>
              <a:spcBef>
                <a:spcPts val="0"/>
              </a:spcBef>
              <a:spcAft>
                <a:spcPts val="0"/>
              </a:spcAft>
              <a:buSzPts val="1000"/>
              <a:buNone/>
              <a:defRPr/>
            </a:lvl4pPr>
            <a:lvl5pPr lvl="4">
              <a:lnSpc>
                <a:spcPct val="100000"/>
              </a:lnSpc>
              <a:spcBef>
                <a:spcPts val="0"/>
              </a:spcBef>
              <a:spcAft>
                <a:spcPts val="0"/>
              </a:spcAft>
              <a:buSzPts val="1000"/>
              <a:buNone/>
              <a:defRPr/>
            </a:lvl5pPr>
            <a:lvl6pPr lvl="5">
              <a:lnSpc>
                <a:spcPct val="100000"/>
              </a:lnSpc>
              <a:spcBef>
                <a:spcPts val="0"/>
              </a:spcBef>
              <a:spcAft>
                <a:spcPts val="0"/>
              </a:spcAft>
              <a:buSzPts val="1000"/>
              <a:buNone/>
              <a:defRPr/>
            </a:lvl6pPr>
            <a:lvl7pPr lvl="6">
              <a:lnSpc>
                <a:spcPct val="100000"/>
              </a:lnSpc>
              <a:spcBef>
                <a:spcPts val="0"/>
              </a:spcBef>
              <a:spcAft>
                <a:spcPts val="0"/>
              </a:spcAft>
              <a:buSzPts val="800"/>
              <a:buNone/>
              <a:defRPr/>
            </a:lvl7pPr>
            <a:lvl8pPr lvl="7">
              <a:lnSpc>
                <a:spcPct val="100000"/>
              </a:lnSpc>
              <a:spcBef>
                <a:spcPts val="0"/>
              </a:spcBef>
              <a:spcAft>
                <a:spcPts val="0"/>
              </a:spcAft>
              <a:buSzPts val="800"/>
              <a:buNone/>
              <a:defRPr/>
            </a:lvl8pPr>
            <a:lvl9pPr lvl="8">
              <a:lnSpc>
                <a:spcPct val="100000"/>
              </a:lnSpc>
              <a:spcBef>
                <a:spcPts val="0"/>
              </a:spcBef>
              <a:spcAft>
                <a:spcPts val="0"/>
              </a:spcAft>
              <a:buSzPts val="800"/>
              <a:buNone/>
              <a:defRPr/>
            </a:lvl9pPr>
          </a:lstStyle>
          <a:p/>
        </p:txBody>
      </p:sp>
      <p:sp>
        <p:nvSpPr>
          <p:cNvPr id="342" name="Google Shape;342;p45"/>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43" name="Google Shape;343;p45"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Blank">
  <p:cSld name="CUSTOM_1_1_1_2">
    <p:bg>
      <p:bgPr>
        <a:solidFill>
          <a:schemeClr val="accent2"/>
        </a:solidFill>
      </p:bgPr>
    </p:bg>
    <p:spTree>
      <p:nvGrpSpPr>
        <p:cNvPr id="344" name="Shape 344"/>
        <p:cNvGrpSpPr/>
        <p:nvPr/>
      </p:nvGrpSpPr>
      <p:grpSpPr>
        <a:xfrm>
          <a:off x="0" y="0"/>
          <a:ext cx="0" cy="0"/>
          <a:chOff x="0" y="0"/>
          <a:chExt cx="0" cy="0"/>
        </a:xfrm>
      </p:grpSpPr>
      <p:sp>
        <p:nvSpPr>
          <p:cNvPr id="345" name="Google Shape;345;p46"/>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346" name="Google Shape;346;p46"/>
          <p:cNvSpPr txBox="1"/>
          <p:nvPr>
            <p:ph idx="2"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347" name="Google Shape;347;p46"/>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48" name="Google Shape;348;p46"/>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49" name="Google Shape;349;p46"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350" name="Google Shape;350;p46"/>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351" name="Google Shape;351;p46"/>
          <p:cNvSpPr txBox="1"/>
          <p:nvPr>
            <p:ph idx="3" type="title"/>
          </p:nvPr>
        </p:nvSpPr>
        <p:spPr>
          <a:xfrm>
            <a:off x="228600" y="237747"/>
            <a:ext cx="2804100" cy="128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2Up">
  <p:cSld name="CUSTOM_1_1_1_2_1">
    <p:bg>
      <p:bgPr>
        <a:solidFill>
          <a:schemeClr val="accent2"/>
        </a:solidFill>
      </p:bgPr>
    </p:bg>
    <p:spTree>
      <p:nvGrpSpPr>
        <p:cNvPr id="352" name="Shape 352"/>
        <p:cNvGrpSpPr/>
        <p:nvPr/>
      </p:nvGrpSpPr>
      <p:grpSpPr>
        <a:xfrm>
          <a:off x="0" y="0"/>
          <a:ext cx="0" cy="0"/>
          <a:chOff x="0" y="0"/>
          <a:chExt cx="0" cy="0"/>
        </a:xfrm>
      </p:grpSpPr>
      <p:sp>
        <p:nvSpPr>
          <p:cNvPr id="353" name="Google Shape;353;p47"/>
          <p:cNvSpPr txBox="1"/>
          <p:nvPr>
            <p:ph idx="1" type="body"/>
          </p:nvPr>
        </p:nvSpPr>
        <p:spPr>
          <a:xfrm>
            <a:off x="228600"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54" name="Google Shape;354;p47"/>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355" name="Google Shape;355;p47"/>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00000"/>
              </a:lnSpc>
              <a:spcBef>
                <a:spcPts val="0"/>
              </a:spcBef>
              <a:spcAft>
                <a:spcPts val="0"/>
              </a:spcAft>
              <a:buNone/>
              <a:defRPr>
                <a:solidFill>
                  <a:schemeClr val="dk2"/>
                </a:solidFill>
              </a:defRPr>
            </a:lvl2pPr>
            <a:lvl3pPr indent="0" lvl="2" marL="0" marR="0" algn="l">
              <a:lnSpc>
                <a:spcPct val="100000"/>
              </a:lnSpc>
              <a:spcBef>
                <a:spcPts val="0"/>
              </a:spcBef>
              <a:spcAft>
                <a:spcPts val="0"/>
              </a:spcAft>
              <a:buNone/>
              <a:defRPr>
                <a:solidFill>
                  <a:schemeClr val="dk2"/>
                </a:solidFill>
              </a:defRPr>
            </a:lvl3pPr>
            <a:lvl4pPr indent="0" lvl="3" marL="0" marR="0" algn="l">
              <a:lnSpc>
                <a:spcPct val="100000"/>
              </a:lnSpc>
              <a:spcBef>
                <a:spcPts val="0"/>
              </a:spcBef>
              <a:spcAft>
                <a:spcPts val="0"/>
              </a:spcAft>
              <a:buNone/>
              <a:defRPr>
                <a:solidFill>
                  <a:schemeClr val="dk2"/>
                </a:solidFill>
              </a:defRPr>
            </a:lvl4pPr>
            <a:lvl5pPr indent="0" lvl="4" marL="0" marR="0" algn="l">
              <a:lnSpc>
                <a:spcPct val="100000"/>
              </a:lnSpc>
              <a:spcBef>
                <a:spcPts val="0"/>
              </a:spcBef>
              <a:spcAft>
                <a:spcPts val="0"/>
              </a:spcAft>
              <a:buNone/>
              <a:defRPr>
                <a:solidFill>
                  <a:schemeClr val="dk2"/>
                </a:solidFill>
              </a:defRPr>
            </a:lvl5pPr>
            <a:lvl6pPr indent="0" lvl="5" marL="0" marR="0" algn="l">
              <a:lnSpc>
                <a:spcPct val="100000"/>
              </a:lnSpc>
              <a:spcBef>
                <a:spcPts val="0"/>
              </a:spcBef>
              <a:spcAft>
                <a:spcPts val="0"/>
              </a:spcAft>
              <a:buNone/>
              <a:defRPr>
                <a:solidFill>
                  <a:schemeClr val="dk2"/>
                </a:solidFill>
              </a:defRPr>
            </a:lvl6pPr>
            <a:lvl7pPr indent="0" lvl="6" marL="0" marR="0" algn="l">
              <a:lnSpc>
                <a:spcPct val="100000"/>
              </a:lnSpc>
              <a:spcBef>
                <a:spcPts val="0"/>
              </a:spcBef>
              <a:spcAft>
                <a:spcPts val="0"/>
              </a:spcAft>
              <a:buNone/>
              <a:defRPr>
                <a:solidFill>
                  <a:schemeClr val="dk2"/>
                </a:solidFill>
              </a:defRPr>
            </a:lvl7pPr>
            <a:lvl8pPr indent="0" lvl="7" marL="0" marR="0" algn="l">
              <a:lnSpc>
                <a:spcPct val="100000"/>
              </a:lnSpc>
              <a:spcBef>
                <a:spcPts val="0"/>
              </a:spcBef>
              <a:spcAft>
                <a:spcPts val="0"/>
              </a:spcAft>
              <a:buNone/>
              <a:defRPr>
                <a:solidFill>
                  <a:schemeClr val="dk2"/>
                </a:solidFill>
              </a:defRPr>
            </a:lvl8pPr>
            <a:lvl9pPr indent="0" lvl="8" marL="0" marR="0" algn="l">
              <a:lnSpc>
                <a:spcPct val="100000"/>
              </a:lnSpc>
              <a:spcBef>
                <a:spcPts val="0"/>
              </a:spcBef>
              <a:spcAft>
                <a:spcPts val="0"/>
              </a:spcAft>
              <a:buNone/>
              <a:defRPr>
                <a:solidFill>
                  <a:schemeClr val="dk2"/>
                </a:solidFill>
              </a:defRPr>
            </a:lvl9pPr>
          </a:lstStyle>
          <a:p/>
        </p:txBody>
      </p:sp>
      <p:sp>
        <p:nvSpPr>
          <p:cNvPr id="356" name="Google Shape;356;p47"/>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57" name="Google Shape;357;p47"/>
          <p:cNvSpPr txBox="1"/>
          <p:nvPr>
            <p:ph idx="4" type="body"/>
          </p:nvPr>
        </p:nvSpPr>
        <p:spPr>
          <a:xfrm>
            <a:off x="4640525"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58" name="Google Shape;358;p47"/>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59" name="Google Shape;359;p4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360" name="Google Shape;360;p47"/>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361" name="Google Shape;361;p47"/>
          <p:cNvSpPr txBox="1"/>
          <p:nvPr>
            <p:ph idx="5"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p:cSld name="CUSTOM_1_1_1_2_1_1">
    <p:bg>
      <p:bgPr>
        <a:solidFill>
          <a:schemeClr val="accent2"/>
        </a:solidFill>
      </p:bgPr>
    </p:bg>
    <p:spTree>
      <p:nvGrpSpPr>
        <p:cNvPr id="362" name="Shape 362"/>
        <p:cNvGrpSpPr/>
        <p:nvPr/>
      </p:nvGrpSpPr>
      <p:grpSpPr>
        <a:xfrm>
          <a:off x="0" y="0"/>
          <a:ext cx="0" cy="0"/>
          <a:chOff x="0" y="0"/>
          <a:chExt cx="0" cy="0"/>
        </a:xfrm>
      </p:grpSpPr>
      <p:sp>
        <p:nvSpPr>
          <p:cNvPr id="363" name="Google Shape;363;p48"/>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64" name="Google Shape;364;p48"/>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365" name="Google Shape;365;p48"/>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366" name="Google Shape;366;p48"/>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67" name="Google Shape;367;p48"/>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68" name="Google Shape;368;p48"/>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69" name="Google Shape;369;p48"/>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70" name="Google Shape;370;p4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371" name="Google Shape;371;p48"/>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372" name="Google Shape;372;p48"/>
          <p:cNvSpPr txBox="1"/>
          <p:nvPr>
            <p:ph idx="6"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4Up">
  <p:cSld name="CUSTOM_1_1_1_2_1_1_1">
    <p:bg>
      <p:bgPr>
        <a:solidFill>
          <a:schemeClr val="accent2"/>
        </a:solidFill>
      </p:bgPr>
    </p:bg>
    <p:spTree>
      <p:nvGrpSpPr>
        <p:cNvPr id="373" name="Shape 373"/>
        <p:cNvGrpSpPr/>
        <p:nvPr/>
      </p:nvGrpSpPr>
      <p:grpSpPr>
        <a:xfrm>
          <a:off x="0" y="0"/>
          <a:ext cx="0" cy="0"/>
          <a:chOff x="0" y="0"/>
          <a:chExt cx="0" cy="0"/>
        </a:xfrm>
      </p:grpSpPr>
      <p:sp>
        <p:nvSpPr>
          <p:cNvPr id="374" name="Google Shape;374;p49"/>
          <p:cNvSpPr txBox="1"/>
          <p:nvPr>
            <p:ph idx="1" type="body"/>
          </p:nvPr>
        </p:nvSpPr>
        <p:spPr>
          <a:xfrm>
            <a:off x="228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75" name="Google Shape;375;p49"/>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376" name="Google Shape;376;p49"/>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377" name="Google Shape;377;p49"/>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78" name="Google Shape;378;p49"/>
          <p:cNvSpPr txBox="1"/>
          <p:nvPr>
            <p:ph idx="4" type="body"/>
          </p:nvPr>
        </p:nvSpPr>
        <p:spPr>
          <a:xfrm>
            <a:off x="243460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79" name="Google Shape;379;p49"/>
          <p:cNvSpPr txBox="1"/>
          <p:nvPr>
            <p:ph idx="5" type="body"/>
          </p:nvPr>
        </p:nvSpPr>
        <p:spPr>
          <a:xfrm>
            <a:off x="4640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80" name="Google Shape;380;p49"/>
          <p:cNvSpPr txBox="1"/>
          <p:nvPr>
            <p:ph idx="6" type="body"/>
          </p:nvPr>
        </p:nvSpPr>
        <p:spPr>
          <a:xfrm>
            <a:off x="684655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81" name="Google Shape;381;p49"/>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82" name="Google Shape;382;p4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383" name="Google Shape;383;p49"/>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384" name="Google Shape;384;p49"/>
          <p:cNvSpPr txBox="1"/>
          <p:nvPr>
            <p:ph idx="7"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6Up">
  <p:cSld name="CUSTOM_1_1_1_2_1_1_2">
    <p:bg>
      <p:bgPr>
        <a:solidFill>
          <a:schemeClr val="accent2"/>
        </a:solidFill>
      </p:bgPr>
    </p:bg>
    <p:spTree>
      <p:nvGrpSpPr>
        <p:cNvPr id="385" name="Shape 385"/>
        <p:cNvGrpSpPr/>
        <p:nvPr/>
      </p:nvGrpSpPr>
      <p:grpSpPr>
        <a:xfrm>
          <a:off x="0" y="0"/>
          <a:ext cx="0" cy="0"/>
          <a:chOff x="0" y="0"/>
          <a:chExt cx="0" cy="0"/>
        </a:xfrm>
      </p:grpSpPr>
      <p:sp>
        <p:nvSpPr>
          <p:cNvPr id="386" name="Google Shape;386;p50"/>
          <p:cNvSpPr txBox="1"/>
          <p:nvPr>
            <p:ph idx="1" type="body"/>
          </p:nvPr>
        </p:nvSpPr>
        <p:spPr>
          <a:xfrm>
            <a:off x="228575" y="1164750"/>
            <a:ext cx="2804100" cy="15699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87" name="Google Shape;387;p50"/>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388" name="Google Shape;388;p50"/>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389" name="Google Shape;389;p50"/>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390" name="Google Shape;390;p50"/>
          <p:cNvSpPr txBox="1"/>
          <p:nvPr>
            <p:ph idx="4" type="body"/>
          </p:nvPr>
        </p:nvSpPr>
        <p:spPr>
          <a:xfrm>
            <a:off x="3169850" y="1164750"/>
            <a:ext cx="2804100" cy="15699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91" name="Google Shape;391;p50"/>
          <p:cNvSpPr txBox="1"/>
          <p:nvPr>
            <p:ph idx="5" type="body"/>
          </p:nvPr>
        </p:nvSpPr>
        <p:spPr>
          <a:xfrm>
            <a:off x="6111225" y="1164750"/>
            <a:ext cx="2804100" cy="15699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92" name="Google Shape;392;p50"/>
          <p:cNvSpPr txBox="1"/>
          <p:nvPr>
            <p:ph idx="6" type="body"/>
          </p:nvPr>
        </p:nvSpPr>
        <p:spPr>
          <a:xfrm>
            <a:off x="228575" y="2872225"/>
            <a:ext cx="2804100" cy="15699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93" name="Google Shape;393;p50"/>
          <p:cNvSpPr txBox="1"/>
          <p:nvPr>
            <p:ph idx="7" type="body"/>
          </p:nvPr>
        </p:nvSpPr>
        <p:spPr>
          <a:xfrm>
            <a:off x="3169850" y="2872225"/>
            <a:ext cx="2804100" cy="15699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94" name="Google Shape;394;p50"/>
          <p:cNvSpPr txBox="1"/>
          <p:nvPr>
            <p:ph idx="8" type="body"/>
          </p:nvPr>
        </p:nvSpPr>
        <p:spPr>
          <a:xfrm>
            <a:off x="6111225" y="2872225"/>
            <a:ext cx="2804100" cy="15699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395" name="Google Shape;395;p50"/>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396" name="Google Shape;396;p50"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397" name="Google Shape;397;p50"/>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398" name="Google Shape;398;p50"/>
          <p:cNvSpPr txBox="1"/>
          <p:nvPr>
            <p:ph idx="9"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2/3 Split_Full Bleed">
  <p:cSld name="CUSTOM_1_1_1_2_2">
    <p:bg>
      <p:bgPr>
        <a:solidFill>
          <a:schemeClr val="accent2"/>
        </a:solidFill>
      </p:bgPr>
    </p:bg>
    <p:spTree>
      <p:nvGrpSpPr>
        <p:cNvPr id="399" name="Shape 399"/>
        <p:cNvGrpSpPr/>
        <p:nvPr/>
      </p:nvGrpSpPr>
      <p:grpSpPr>
        <a:xfrm>
          <a:off x="0" y="0"/>
          <a:ext cx="0" cy="0"/>
          <a:chOff x="0" y="0"/>
          <a:chExt cx="0" cy="0"/>
        </a:xfrm>
      </p:grpSpPr>
      <p:sp>
        <p:nvSpPr>
          <p:cNvPr id="400" name="Google Shape;400;p51"/>
          <p:cNvSpPr/>
          <p:nvPr/>
        </p:nvSpPr>
        <p:spPr>
          <a:xfrm>
            <a:off x="3032825" y="3550"/>
            <a:ext cx="6111300" cy="5143500"/>
          </a:xfrm>
          <a:prstGeom prst="rect">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sp>
        <p:nvSpPr>
          <p:cNvPr id="401" name="Google Shape;401;p51"/>
          <p:cNvSpPr txBox="1"/>
          <p:nvPr>
            <p:ph idx="1" type="subTitle"/>
          </p:nvPr>
        </p:nvSpPr>
        <p:spPr>
          <a:xfrm>
            <a:off x="228600" y="4676025"/>
            <a:ext cx="26742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402" name="Google Shape;402;p51"/>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403" name="Google Shape;403;p51"/>
          <p:cNvSpPr txBox="1"/>
          <p:nvPr>
            <p:ph idx="2" type="body"/>
          </p:nvPr>
        </p:nvSpPr>
        <p:spPr>
          <a:xfrm>
            <a:off x="228575" y="1164750"/>
            <a:ext cx="26742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404" name="Google Shape;404;p51"/>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405" name="Google Shape;405;p51"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406" name="Google Shape;406;p51"/>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407" name="Google Shape;407;p51"/>
          <p:cNvSpPr txBox="1"/>
          <p:nvPr>
            <p:ph idx="3"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Quote_Wave">
  <p:cSld name="CUSTOM_1_1_1_5_1_1_1">
    <p:bg>
      <p:bgPr>
        <a:solidFill>
          <a:schemeClr val="dk1"/>
        </a:solidFill>
      </p:bgPr>
    </p:bg>
    <p:spTree>
      <p:nvGrpSpPr>
        <p:cNvPr id="41" name="Shape 41"/>
        <p:cNvGrpSpPr/>
        <p:nvPr/>
      </p:nvGrpSpPr>
      <p:grpSpPr>
        <a:xfrm>
          <a:off x="0" y="0"/>
          <a:ext cx="0" cy="0"/>
          <a:chOff x="0" y="0"/>
          <a:chExt cx="0" cy="0"/>
        </a:xfrm>
      </p:grpSpPr>
      <p:pic>
        <p:nvPicPr>
          <p:cNvPr id="42" name="Google Shape;42;p6" title="Slide 16_9 - 21.png"/>
          <p:cNvPicPr preferRelativeResize="0"/>
          <p:nvPr/>
        </p:nvPicPr>
        <p:blipFill>
          <a:blip r:embed="rId2">
            <a:alphaModFix/>
          </a:blip>
          <a:stretch>
            <a:fillRect/>
          </a:stretch>
        </p:blipFill>
        <p:spPr>
          <a:xfrm>
            <a:off x="0" y="0"/>
            <a:ext cx="9144000" cy="5143500"/>
          </a:xfrm>
          <a:prstGeom prst="rect">
            <a:avLst/>
          </a:prstGeom>
          <a:noFill/>
          <a:ln>
            <a:noFill/>
          </a:ln>
        </p:spPr>
      </p:pic>
      <p:sp>
        <p:nvSpPr>
          <p:cNvPr id="43" name="Google Shape;43;p6"/>
          <p:cNvSpPr txBox="1"/>
          <p:nvPr>
            <p:ph type="title"/>
          </p:nvPr>
        </p:nvSpPr>
        <p:spPr>
          <a:xfrm>
            <a:off x="228600" y="1138375"/>
            <a:ext cx="7216200" cy="2404500"/>
          </a:xfrm>
          <a:prstGeom prst="rect">
            <a:avLst/>
          </a:prstGeom>
          <a:noFill/>
          <a:ln>
            <a:noFill/>
          </a:ln>
        </p:spPr>
        <p:txBody>
          <a:bodyPr anchorCtr="0" anchor="t" bIns="0" lIns="0" spcFirstLastPara="1" rIns="0" wrap="square" tIns="0">
            <a:noAutofit/>
          </a:bodyPr>
          <a:lstStyle>
            <a:lvl1pPr indent="0" lvl="0" marL="0" marR="0" algn="l">
              <a:lnSpc>
                <a:spcPct val="90000"/>
              </a:lnSpc>
              <a:spcBef>
                <a:spcPts val="0"/>
              </a:spcBef>
              <a:spcAft>
                <a:spcPts val="0"/>
              </a:spcAft>
              <a:buNone/>
              <a:defRPr sz="4000">
                <a:solidFill>
                  <a:schemeClr val="accent2"/>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4000">
                <a:solidFill>
                  <a:schemeClr val="accent2"/>
                </a:solidFill>
                <a:latin typeface="Helvetica Neue"/>
                <a:ea typeface="Helvetica Neue"/>
                <a:cs typeface="Helvetica Neue"/>
                <a:sym typeface="Helvetica Neue"/>
              </a:defRPr>
            </a:lvl9pPr>
          </a:lstStyle>
          <a:p/>
        </p:txBody>
      </p:sp>
      <p:sp>
        <p:nvSpPr>
          <p:cNvPr id="44" name="Google Shape;44;p6"/>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6" title="Logotype_02.png"/>
          <p:cNvPicPr preferRelativeResize="0"/>
          <p:nvPr/>
        </p:nvPicPr>
        <p:blipFill rotWithShape="1">
          <a:blip r:embed="rId3">
            <a:alphaModFix/>
          </a:blip>
          <a:srcRect b="0" l="0" r="0" t="0"/>
          <a:stretch/>
        </p:blipFill>
        <p:spPr>
          <a:xfrm>
            <a:off x="8497124" y="191745"/>
            <a:ext cx="418352" cy="174316"/>
          </a:xfrm>
          <a:prstGeom prst="rect">
            <a:avLst/>
          </a:prstGeom>
          <a:noFill/>
          <a:ln>
            <a:noFill/>
          </a:ln>
        </p:spPr>
      </p:pic>
      <p:sp>
        <p:nvSpPr>
          <p:cNvPr id="46" name="Google Shape;46;p6"/>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sp>
        <p:nvSpPr>
          <p:cNvPr id="47" name="Google Shape;47;p6"/>
          <p:cNvSpPr txBox="1"/>
          <p:nvPr/>
        </p:nvSpPr>
        <p:spPr>
          <a:xfrm>
            <a:off x="158290" y="659150"/>
            <a:ext cx="598200" cy="1022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8400">
                <a:solidFill>
                  <a:srgbClr val="DCAAF7"/>
                </a:solidFill>
                <a:latin typeface="Helvetica Neue"/>
                <a:ea typeface="Helvetica Neue"/>
                <a:cs typeface="Helvetica Neue"/>
                <a:sym typeface="Helvetica Neue"/>
              </a:rPr>
              <a:t>“</a:t>
            </a:r>
            <a:endParaRPr sz="8400">
              <a:solidFill>
                <a:srgbClr val="DCAAF7"/>
              </a:solidFill>
              <a:latin typeface="Helvetica Neue"/>
              <a:ea typeface="Helvetica Neue"/>
              <a:cs typeface="Helvetica Neue"/>
              <a:sym typeface="Helvetica Neue"/>
            </a:endParaRPr>
          </a:p>
        </p:txBody>
      </p:sp>
      <p:sp>
        <p:nvSpPr>
          <p:cNvPr id="48" name="Google Shape;48;p6"/>
          <p:cNvSpPr txBox="1"/>
          <p:nvPr>
            <p:ph idx="1" type="subTitle"/>
          </p:nvPr>
        </p:nvSpPr>
        <p:spPr>
          <a:xfrm>
            <a:off x="228600" y="3702150"/>
            <a:ext cx="20481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accent2"/>
              </a:buClr>
              <a:buSzPts val="1200"/>
              <a:buNone/>
              <a:defRPr>
                <a:solidFill>
                  <a:schemeClr val="accent2"/>
                </a:solidFill>
              </a:defRPr>
            </a:lvl1pPr>
            <a:lvl2pPr lvl="1">
              <a:lnSpc>
                <a:spcPct val="115000"/>
              </a:lnSpc>
              <a:spcBef>
                <a:spcPts val="0"/>
              </a:spcBef>
              <a:spcAft>
                <a:spcPts val="0"/>
              </a:spcAft>
              <a:buSzPts val="1200"/>
              <a:buNone/>
              <a:defRPr/>
            </a:lvl2pPr>
            <a:lvl3pPr lvl="2">
              <a:lnSpc>
                <a:spcPct val="115000"/>
              </a:lnSpc>
              <a:spcBef>
                <a:spcPts val="0"/>
              </a:spcBef>
              <a:spcAft>
                <a:spcPts val="0"/>
              </a:spcAft>
              <a:buSzPts val="1200"/>
              <a:buNone/>
              <a:defRPr/>
            </a:lvl3pPr>
            <a:lvl4pPr lvl="3">
              <a:lnSpc>
                <a:spcPct val="115000"/>
              </a:lnSpc>
              <a:spcBef>
                <a:spcPts val="0"/>
              </a:spcBef>
              <a:spcAft>
                <a:spcPts val="0"/>
              </a:spcAft>
              <a:buSzPts val="1200"/>
              <a:buNone/>
              <a:defRPr/>
            </a:lvl4pPr>
            <a:lvl5pPr lvl="4">
              <a:lnSpc>
                <a:spcPct val="115000"/>
              </a:lnSpc>
              <a:spcBef>
                <a:spcPts val="0"/>
              </a:spcBef>
              <a:spcAft>
                <a:spcPts val="0"/>
              </a:spcAft>
              <a:buSzPts val="1200"/>
              <a:buNone/>
              <a:defRPr/>
            </a:lvl5pPr>
            <a:lvl6pPr lvl="5">
              <a:lnSpc>
                <a:spcPct val="115000"/>
              </a:lnSpc>
              <a:spcBef>
                <a:spcPts val="0"/>
              </a:spcBef>
              <a:spcAft>
                <a:spcPts val="0"/>
              </a:spcAft>
              <a:buSzPts val="1200"/>
              <a:buNone/>
              <a:defRPr/>
            </a:lvl6pPr>
            <a:lvl7pPr lvl="6">
              <a:lnSpc>
                <a:spcPct val="115000"/>
              </a:lnSpc>
              <a:spcBef>
                <a:spcPts val="0"/>
              </a:spcBef>
              <a:spcAft>
                <a:spcPts val="0"/>
              </a:spcAft>
              <a:buSzPts val="1200"/>
              <a:buNone/>
              <a:defRPr/>
            </a:lvl7pPr>
            <a:lvl8pPr lvl="7">
              <a:lnSpc>
                <a:spcPct val="115000"/>
              </a:lnSpc>
              <a:spcBef>
                <a:spcPts val="0"/>
              </a:spcBef>
              <a:spcAft>
                <a:spcPts val="0"/>
              </a:spcAft>
              <a:buSzPts val="1200"/>
              <a:buNone/>
              <a:defRPr/>
            </a:lvl8pPr>
            <a:lvl9pPr lvl="8">
              <a:lnSpc>
                <a:spcPct val="115000"/>
              </a:lnSpc>
              <a:spcBef>
                <a:spcPts val="0"/>
              </a:spcBef>
              <a:spcAft>
                <a:spcPts val="0"/>
              </a:spcAft>
              <a:buSzPts val="1200"/>
              <a:buNone/>
              <a:defRPr/>
            </a:lvl9pPr>
          </a:lstStyle>
          <a:p/>
        </p:txBody>
      </p:sp>
      <p:sp>
        <p:nvSpPr>
          <p:cNvPr id="49" name="Google Shape;49;p6"/>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chemeClr val="accent2"/>
                </a:solidFill>
              </a:defRPr>
            </a:lvl1pPr>
            <a:lvl2pPr lvl="1">
              <a:spcBef>
                <a:spcPts val="0"/>
              </a:spcBef>
              <a:spcAft>
                <a:spcPts val="0"/>
              </a:spcAft>
              <a:buClr>
                <a:schemeClr val="accent2"/>
              </a:buClr>
              <a:buSzPts val="1200"/>
              <a:buNone/>
              <a:defRPr>
                <a:solidFill>
                  <a:schemeClr val="accent2"/>
                </a:solidFill>
              </a:defRPr>
            </a:lvl2pPr>
            <a:lvl3pPr lvl="2">
              <a:spcBef>
                <a:spcPts val="0"/>
              </a:spcBef>
              <a:spcAft>
                <a:spcPts val="0"/>
              </a:spcAft>
              <a:buClr>
                <a:schemeClr val="accent2"/>
              </a:buClr>
              <a:buSzPts val="1200"/>
              <a:buNone/>
              <a:defRPr>
                <a:solidFill>
                  <a:schemeClr val="accent2"/>
                </a:solidFill>
              </a:defRPr>
            </a:lvl3pPr>
            <a:lvl4pPr lvl="3">
              <a:spcBef>
                <a:spcPts val="0"/>
              </a:spcBef>
              <a:spcAft>
                <a:spcPts val="0"/>
              </a:spcAft>
              <a:buClr>
                <a:schemeClr val="accent2"/>
              </a:buClr>
              <a:buSzPts val="1200"/>
              <a:buNone/>
              <a:defRPr>
                <a:solidFill>
                  <a:schemeClr val="accent2"/>
                </a:solidFill>
              </a:defRPr>
            </a:lvl4pPr>
            <a:lvl5pPr lvl="4">
              <a:spcBef>
                <a:spcPts val="0"/>
              </a:spcBef>
              <a:spcAft>
                <a:spcPts val="0"/>
              </a:spcAft>
              <a:buClr>
                <a:schemeClr val="accent2"/>
              </a:buClr>
              <a:buSzPts val="1200"/>
              <a:buNone/>
              <a:defRPr>
                <a:solidFill>
                  <a:schemeClr val="accent2"/>
                </a:solidFill>
              </a:defRPr>
            </a:lvl5pPr>
            <a:lvl6pPr lvl="5">
              <a:spcBef>
                <a:spcPts val="0"/>
              </a:spcBef>
              <a:spcAft>
                <a:spcPts val="0"/>
              </a:spcAft>
              <a:buClr>
                <a:schemeClr val="accent2"/>
              </a:buClr>
              <a:buSzPts val="1200"/>
              <a:buNone/>
              <a:defRPr>
                <a:solidFill>
                  <a:schemeClr val="accent2"/>
                </a:solidFill>
              </a:defRPr>
            </a:lvl6pPr>
            <a:lvl7pPr lvl="6">
              <a:spcBef>
                <a:spcPts val="0"/>
              </a:spcBef>
              <a:spcAft>
                <a:spcPts val="0"/>
              </a:spcAft>
              <a:buClr>
                <a:schemeClr val="accent2"/>
              </a:buClr>
              <a:buSzPts val="1200"/>
              <a:buNone/>
              <a:defRPr>
                <a:solidFill>
                  <a:schemeClr val="accent2"/>
                </a:solidFill>
              </a:defRPr>
            </a:lvl7pPr>
            <a:lvl8pPr lvl="7">
              <a:spcBef>
                <a:spcPts val="0"/>
              </a:spcBef>
              <a:spcAft>
                <a:spcPts val="0"/>
              </a:spcAft>
              <a:buClr>
                <a:schemeClr val="accent2"/>
              </a:buClr>
              <a:buSzPts val="1200"/>
              <a:buNone/>
              <a:defRPr>
                <a:solidFill>
                  <a:schemeClr val="accent2"/>
                </a:solidFill>
              </a:defRPr>
            </a:lvl8pPr>
            <a:lvl9pPr lvl="8">
              <a:spcBef>
                <a:spcPts val="0"/>
              </a:spcBef>
              <a:spcAft>
                <a:spcPts val="0"/>
              </a:spcAft>
              <a:buClr>
                <a:schemeClr val="accent2"/>
              </a:buClr>
              <a:buSzPts val="1200"/>
              <a:buNone/>
              <a:defRPr>
                <a:solidFill>
                  <a:schemeClr val="accent2"/>
                </a:solidFill>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1/2 Split_Full Bleed">
  <p:cSld name="CUSTOM_1_1_1_2_2_2">
    <p:bg>
      <p:bgPr>
        <a:solidFill>
          <a:schemeClr val="accent2"/>
        </a:solidFill>
      </p:bgPr>
    </p:bg>
    <p:spTree>
      <p:nvGrpSpPr>
        <p:cNvPr id="408" name="Shape 408"/>
        <p:cNvGrpSpPr/>
        <p:nvPr/>
      </p:nvGrpSpPr>
      <p:grpSpPr>
        <a:xfrm>
          <a:off x="0" y="0"/>
          <a:ext cx="0" cy="0"/>
          <a:chOff x="0" y="0"/>
          <a:chExt cx="0" cy="0"/>
        </a:xfrm>
      </p:grpSpPr>
      <p:sp>
        <p:nvSpPr>
          <p:cNvPr id="409" name="Google Shape;409;p52"/>
          <p:cNvSpPr/>
          <p:nvPr/>
        </p:nvSpPr>
        <p:spPr>
          <a:xfrm>
            <a:off x="4640575" y="3550"/>
            <a:ext cx="4503600" cy="5143500"/>
          </a:xfrm>
          <a:prstGeom prst="rect">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sp>
        <p:nvSpPr>
          <p:cNvPr id="410" name="Google Shape;410;p52"/>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411" name="Google Shape;411;p52"/>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412" name="Google Shape;412;p52"/>
          <p:cNvSpPr txBox="1"/>
          <p:nvPr>
            <p:ph idx="2" type="body"/>
          </p:nvPr>
        </p:nvSpPr>
        <p:spPr>
          <a:xfrm>
            <a:off x="228575"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413" name="Google Shape;413;p52"/>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414" name="Google Shape;414;p52"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415" name="Google Shape;415;p52"/>
          <p:cNvSpPr txBox="1"/>
          <p:nvPr>
            <p:ph type="title"/>
          </p:nvPr>
        </p:nvSpPr>
        <p:spPr>
          <a:xfrm>
            <a:off x="228600" y="374906"/>
            <a:ext cx="41664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416" name="Google Shape;416;p52"/>
          <p:cNvSpPr txBox="1"/>
          <p:nvPr>
            <p:ph idx="3" type="title"/>
          </p:nvPr>
        </p:nvSpPr>
        <p:spPr>
          <a:xfrm>
            <a:off x="228600" y="237750"/>
            <a:ext cx="4166400" cy="128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2/3 Split_Card">
  <p:cSld name="CUSTOM_1_1_1_2_2_1">
    <p:bg>
      <p:bgPr>
        <a:solidFill>
          <a:schemeClr val="accent2"/>
        </a:solidFill>
      </p:bgPr>
    </p:bg>
    <p:spTree>
      <p:nvGrpSpPr>
        <p:cNvPr id="417" name="Shape 417"/>
        <p:cNvGrpSpPr/>
        <p:nvPr/>
      </p:nvGrpSpPr>
      <p:grpSpPr>
        <a:xfrm>
          <a:off x="0" y="0"/>
          <a:ext cx="0" cy="0"/>
          <a:chOff x="0" y="0"/>
          <a:chExt cx="0" cy="0"/>
        </a:xfrm>
      </p:grpSpPr>
      <p:sp>
        <p:nvSpPr>
          <p:cNvPr id="418" name="Google Shape;418;p53"/>
          <p:cNvSpPr/>
          <p:nvPr/>
        </p:nvSpPr>
        <p:spPr>
          <a:xfrm>
            <a:off x="3032825" y="91500"/>
            <a:ext cx="6019800" cy="4955100"/>
          </a:xfrm>
          <a:prstGeom prst="roundRect">
            <a:avLst>
              <a:gd fmla="val 1481" name="adj"/>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sp>
        <p:nvSpPr>
          <p:cNvPr id="419" name="Google Shape;419;p53"/>
          <p:cNvSpPr txBox="1"/>
          <p:nvPr>
            <p:ph idx="1" type="subTitle"/>
          </p:nvPr>
        </p:nvSpPr>
        <p:spPr>
          <a:xfrm>
            <a:off x="228600" y="4676025"/>
            <a:ext cx="26742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420" name="Google Shape;420;p53"/>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421" name="Google Shape;421;p53"/>
          <p:cNvSpPr txBox="1"/>
          <p:nvPr>
            <p:ph idx="2" type="body"/>
          </p:nvPr>
        </p:nvSpPr>
        <p:spPr>
          <a:xfrm>
            <a:off x="228575" y="1164750"/>
            <a:ext cx="26742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422" name="Google Shape;422;p53"/>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423" name="Google Shape;423;p53"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424" name="Google Shape;424;p53"/>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425" name="Google Shape;425;p53"/>
          <p:cNvSpPr txBox="1"/>
          <p:nvPr>
            <p:ph idx="3"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1/2 Split_Card">
  <p:cSld name="CUSTOM_1_1_1_2_2_1_1">
    <p:bg>
      <p:bgPr>
        <a:solidFill>
          <a:schemeClr val="accent2"/>
        </a:solidFill>
      </p:bgPr>
    </p:bg>
    <p:spTree>
      <p:nvGrpSpPr>
        <p:cNvPr id="426" name="Shape 426"/>
        <p:cNvGrpSpPr/>
        <p:nvPr/>
      </p:nvGrpSpPr>
      <p:grpSpPr>
        <a:xfrm>
          <a:off x="0" y="0"/>
          <a:ext cx="0" cy="0"/>
          <a:chOff x="0" y="0"/>
          <a:chExt cx="0" cy="0"/>
        </a:xfrm>
      </p:grpSpPr>
      <p:sp>
        <p:nvSpPr>
          <p:cNvPr id="427" name="Google Shape;427;p54"/>
          <p:cNvSpPr/>
          <p:nvPr/>
        </p:nvSpPr>
        <p:spPr>
          <a:xfrm>
            <a:off x="4640575" y="91500"/>
            <a:ext cx="4412100" cy="4955100"/>
          </a:xfrm>
          <a:prstGeom prst="roundRect">
            <a:avLst>
              <a:gd fmla="val 1681" name="adj"/>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sp>
        <p:nvSpPr>
          <p:cNvPr id="428" name="Google Shape;428;p54"/>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429" name="Google Shape;429;p54"/>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430" name="Google Shape;430;p54"/>
          <p:cNvSpPr txBox="1"/>
          <p:nvPr>
            <p:ph idx="2" type="body"/>
          </p:nvPr>
        </p:nvSpPr>
        <p:spPr>
          <a:xfrm>
            <a:off x="228575" y="1164750"/>
            <a:ext cx="42750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431" name="Google Shape;431;p54"/>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432" name="Google Shape;432;p54"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433" name="Google Shape;433;p54"/>
          <p:cNvSpPr txBox="1"/>
          <p:nvPr>
            <p:ph type="title"/>
          </p:nvPr>
        </p:nvSpPr>
        <p:spPr>
          <a:xfrm>
            <a:off x="228600" y="374906"/>
            <a:ext cx="41574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434" name="Google Shape;434;p54"/>
          <p:cNvSpPr txBox="1"/>
          <p:nvPr>
            <p:ph idx="3" type="title"/>
          </p:nvPr>
        </p:nvSpPr>
        <p:spPr>
          <a:xfrm>
            <a:off x="228600" y="237750"/>
            <a:ext cx="41574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DiagramBoard">
  <p:cSld name="CUSTOM_1_1_1_2_3">
    <p:bg>
      <p:bgPr>
        <a:solidFill>
          <a:schemeClr val="accent2"/>
        </a:solidFill>
      </p:bgPr>
    </p:bg>
    <p:spTree>
      <p:nvGrpSpPr>
        <p:cNvPr id="435" name="Shape 435"/>
        <p:cNvGrpSpPr/>
        <p:nvPr/>
      </p:nvGrpSpPr>
      <p:grpSpPr>
        <a:xfrm>
          <a:off x="0" y="0"/>
          <a:ext cx="0" cy="0"/>
          <a:chOff x="0" y="0"/>
          <a:chExt cx="0" cy="0"/>
        </a:xfrm>
      </p:grpSpPr>
      <p:sp>
        <p:nvSpPr>
          <p:cNvPr id="436" name="Google Shape;436;p55"/>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437" name="Google Shape;437;p55"/>
          <p:cNvSpPr txBox="1"/>
          <p:nvPr>
            <p:ph idx="2"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438" name="Google Shape;438;p55"/>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439" name="Google Shape;439;p55"/>
          <p:cNvSpPr/>
          <p:nvPr/>
        </p:nvSpPr>
        <p:spPr>
          <a:xfrm>
            <a:off x="228600" y="1164750"/>
            <a:ext cx="8686800" cy="3511500"/>
          </a:xfrm>
          <a:prstGeom prst="roundRect">
            <a:avLst>
              <a:gd fmla="val 1481" name="adj"/>
            </a:avLst>
          </a:prstGeom>
          <a:solidFill>
            <a:srgbClr val="F3F5F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200"/>
              </a:spcAft>
              <a:buNone/>
            </a:pPr>
            <a:r>
              <a:t/>
            </a:r>
            <a:endParaRPr sz="600">
              <a:solidFill>
                <a:schemeClr val="dk2"/>
              </a:solidFill>
              <a:latin typeface="Helvetica Neue"/>
              <a:ea typeface="Helvetica Neue"/>
              <a:cs typeface="Helvetica Neue"/>
              <a:sym typeface="Helvetica Neue"/>
            </a:endParaRPr>
          </a:p>
        </p:txBody>
      </p:sp>
      <p:grpSp>
        <p:nvGrpSpPr>
          <p:cNvPr id="440" name="Google Shape;440;p55"/>
          <p:cNvGrpSpPr/>
          <p:nvPr/>
        </p:nvGrpSpPr>
        <p:grpSpPr>
          <a:xfrm>
            <a:off x="366529" y="1284187"/>
            <a:ext cx="8410837" cy="3272625"/>
            <a:chOff x="366529" y="1302678"/>
            <a:chExt cx="8410837" cy="3272625"/>
          </a:xfrm>
        </p:grpSpPr>
        <p:grpSp>
          <p:nvGrpSpPr>
            <p:cNvPr id="441" name="Google Shape;441;p55"/>
            <p:cNvGrpSpPr/>
            <p:nvPr/>
          </p:nvGrpSpPr>
          <p:grpSpPr>
            <a:xfrm>
              <a:off x="366529" y="1302678"/>
              <a:ext cx="8410837" cy="17100"/>
              <a:chOff x="366529" y="1302678"/>
              <a:chExt cx="8410837" cy="17100"/>
            </a:xfrm>
          </p:grpSpPr>
          <p:sp>
            <p:nvSpPr>
              <p:cNvPr id="442" name="Google Shape;442;p55"/>
              <p:cNvSpPr/>
              <p:nvPr/>
            </p:nvSpPr>
            <p:spPr>
              <a:xfrm>
                <a:off x="36652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3" name="Google Shape;443;p55"/>
              <p:cNvSpPr/>
              <p:nvPr/>
            </p:nvSpPr>
            <p:spPr>
              <a:xfrm>
                <a:off x="52196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4" name="Google Shape;444;p55"/>
              <p:cNvSpPr/>
              <p:nvPr/>
            </p:nvSpPr>
            <p:spPr>
              <a:xfrm>
                <a:off x="677397"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5" name="Google Shape;445;p55"/>
              <p:cNvSpPr/>
              <p:nvPr/>
            </p:nvSpPr>
            <p:spPr>
              <a:xfrm>
                <a:off x="832831"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6" name="Google Shape;446;p55"/>
              <p:cNvSpPr/>
              <p:nvPr/>
            </p:nvSpPr>
            <p:spPr>
              <a:xfrm>
                <a:off x="988265"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7" name="Google Shape;447;p55"/>
              <p:cNvSpPr/>
              <p:nvPr/>
            </p:nvSpPr>
            <p:spPr>
              <a:xfrm>
                <a:off x="114369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8" name="Google Shape;448;p55"/>
              <p:cNvSpPr/>
              <p:nvPr/>
            </p:nvSpPr>
            <p:spPr>
              <a:xfrm>
                <a:off x="129913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49" name="Google Shape;449;p55"/>
              <p:cNvSpPr/>
              <p:nvPr/>
            </p:nvSpPr>
            <p:spPr>
              <a:xfrm>
                <a:off x="1454567"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0" name="Google Shape;450;p55"/>
              <p:cNvSpPr/>
              <p:nvPr/>
            </p:nvSpPr>
            <p:spPr>
              <a:xfrm>
                <a:off x="1610001"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1" name="Google Shape;451;p55"/>
              <p:cNvSpPr/>
              <p:nvPr/>
            </p:nvSpPr>
            <p:spPr>
              <a:xfrm>
                <a:off x="1765435"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2" name="Google Shape;452;p55"/>
              <p:cNvSpPr/>
              <p:nvPr/>
            </p:nvSpPr>
            <p:spPr>
              <a:xfrm>
                <a:off x="192086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3" name="Google Shape;453;p55"/>
              <p:cNvSpPr/>
              <p:nvPr/>
            </p:nvSpPr>
            <p:spPr>
              <a:xfrm>
                <a:off x="207630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4" name="Google Shape;454;p55"/>
              <p:cNvSpPr/>
              <p:nvPr/>
            </p:nvSpPr>
            <p:spPr>
              <a:xfrm>
                <a:off x="2231737"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5" name="Google Shape;455;p55"/>
              <p:cNvSpPr/>
              <p:nvPr/>
            </p:nvSpPr>
            <p:spPr>
              <a:xfrm>
                <a:off x="2387171"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6" name="Google Shape;456;p55"/>
              <p:cNvSpPr/>
              <p:nvPr/>
            </p:nvSpPr>
            <p:spPr>
              <a:xfrm>
                <a:off x="2542605"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7" name="Google Shape;457;p55"/>
              <p:cNvSpPr/>
              <p:nvPr/>
            </p:nvSpPr>
            <p:spPr>
              <a:xfrm>
                <a:off x="269803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8" name="Google Shape;458;p55"/>
              <p:cNvSpPr/>
              <p:nvPr/>
            </p:nvSpPr>
            <p:spPr>
              <a:xfrm>
                <a:off x="285347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59" name="Google Shape;459;p55"/>
              <p:cNvSpPr/>
              <p:nvPr/>
            </p:nvSpPr>
            <p:spPr>
              <a:xfrm>
                <a:off x="3008907"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0" name="Google Shape;460;p55"/>
              <p:cNvSpPr/>
              <p:nvPr/>
            </p:nvSpPr>
            <p:spPr>
              <a:xfrm>
                <a:off x="3164341"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1" name="Google Shape;461;p55"/>
              <p:cNvSpPr/>
              <p:nvPr/>
            </p:nvSpPr>
            <p:spPr>
              <a:xfrm>
                <a:off x="3319775"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2" name="Google Shape;462;p55"/>
              <p:cNvSpPr/>
              <p:nvPr/>
            </p:nvSpPr>
            <p:spPr>
              <a:xfrm>
                <a:off x="347520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3" name="Google Shape;463;p55"/>
              <p:cNvSpPr/>
              <p:nvPr/>
            </p:nvSpPr>
            <p:spPr>
              <a:xfrm>
                <a:off x="363064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4" name="Google Shape;464;p55"/>
              <p:cNvSpPr/>
              <p:nvPr/>
            </p:nvSpPr>
            <p:spPr>
              <a:xfrm>
                <a:off x="3786077"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5" name="Google Shape;465;p55"/>
              <p:cNvSpPr/>
              <p:nvPr/>
            </p:nvSpPr>
            <p:spPr>
              <a:xfrm>
                <a:off x="3941511"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6" name="Google Shape;466;p55"/>
              <p:cNvSpPr/>
              <p:nvPr/>
            </p:nvSpPr>
            <p:spPr>
              <a:xfrm>
                <a:off x="4096945"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7" name="Google Shape;467;p55"/>
              <p:cNvSpPr/>
              <p:nvPr/>
            </p:nvSpPr>
            <p:spPr>
              <a:xfrm>
                <a:off x="425237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8" name="Google Shape;468;p55"/>
              <p:cNvSpPr/>
              <p:nvPr/>
            </p:nvSpPr>
            <p:spPr>
              <a:xfrm>
                <a:off x="440781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69" name="Google Shape;469;p55"/>
              <p:cNvSpPr/>
              <p:nvPr/>
            </p:nvSpPr>
            <p:spPr>
              <a:xfrm>
                <a:off x="4563247"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0" name="Google Shape;470;p55"/>
              <p:cNvSpPr/>
              <p:nvPr/>
            </p:nvSpPr>
            <p:spPr>
              <a:xfrm>
                <a:off x="4718681"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1" name="Google Shape;471;p55"/>
              <p:cNvSpPr/>
              <p:nvPr/>
            </p:nvSpPr>
            <p:spPr>
              <a:xfrm>
                <a:off x="4874115"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2" name="Google Shape;472;p55"/>
              <p:cNvSpPr/>
              <p:nvPr/>
            </p:nvSpPr>
            <p:spPr>
              <a:xfrm>
                <a:off x="5029549"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3" name="Google Shape;473;p55"/>
              <p:cNvSpPr/>
              <p:nvPr/>
            </p:nvSpPr>
            <p:spPr>
              <a:xfrm>
                <a:off x="5184983"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4" name="Google Shape;474;p55"/>
              <p:cNvSpPr/>
              <p:nvPr/>
            </p:nvSpPr>
            <p:spPr>
              <a:xfrm>
                <a:off x="5340418"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5" name="Google Shape;475;p55"/>
              <p:cNvSpPr/>
              <p:nvPr/>
            </p:nvSpPr>
            <p:spPr>
              <a:xfrm>
                <a:off x="5495852"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6" name="Google Shape;476;p55"/>
              <p:cNvSpPr/>
              <p:nvPr/>
            </p:nvSpPr>
            <p:spPr>
              <a:xfrm>
                <a:off x="5651286"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7" name="Google Shape;477;p55"/>
              <p:cNvSpPr/>
              <p:nvPr/>
            </p:nvSpPr>
            <p:spPr>
              <a:xfrm>
                <a:off x="5806720"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8" name="Google Shape;478;p55"/>
              <p:cNvSpPr/>
              <p:nvPr/>
            </p:nvSpPr>
            <p:spPr>
              <a:xfrm>
                <a:off x="5962154"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79" name="Google Shape;479;p55"/>
              <p:cNvSpPr/>
              <p:nvPr/>
            </p:nvSpPr>
            <p:spPr>
              <a:xfrm>
                <a:off x="6117588"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0" name="Google Shape;480;p55"/>
              <p:cNvSpPr/>
              <p:nvPr/>
            </p:nvSpPr>
            <p:spPr>
              <a:xfrm>
                <a:off x="6273022"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1" name="Google Shape;481;p55"/>
              <p:cNvSpPr/>
              <p:nvPr/>
            </p:nvSpPr>
            <p:spPr>
              <a:xfrm>
                <a:off x="6428456"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2" name="Google Shape;482;p55"/>
              <p:cNvSpPr/>
              <p:nvPr/>
            </p:nvSpPr>
            <p:spPr>
              <a:xfrm>
                <a:off x="6583890"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3" name="Google Shape;483;p55"/>
              <p:cNvSpPr/>
              <p:nvPr/>
            </p:nvSpPr>
            <p:spPr>
              <a:xfrm>
                <a:off x="6739324"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4" name="Google Shape;484;p55"/>
              <p:cNvSpPr/>
              <p:nvPr/>
            </p:nvSpPr>
            <p:spPr>
              <a:xfrm>
                <a:off x="6894758"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5" name="Google Shape;485;p55"/>
              <p:cNvSpPr/>
              <p:nvPr/>
            </p:nvSpPr>
            <p:spPr>
              <a:xfrm>
                <a:off x="7050192"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6" name="Google Shape;486;p55"/>
              <p:cNvSpPr/>
              <p:nvPr/>
            </p:nvSpPr>
            <p:spPr>
              <a:xfrm>
                <a:off x="7205626"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7" name="Google Shape;487;p55"/>
              <p:cNvSpPr/>
              <p:nvPr/>
            </p:nvSpPr>
            <p:spPr>
              <a:xfrm>
                <a:off x="7361060"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8" name="Google Shape;488;p55"/>
              <p:cNvSpPr/>
              <p:nvPr/>
            </p:nvSpPr>
            <p:spPr>
              <a:xfrm>
                <a:off x="7516494"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89" name="Google Shape;489;p55"/>
              <p:cNvSpPr/>
              <p:nvPr/>
            </p:nvSpPr>
            <p:spPr>
              <a:xfrm>
                <a:off x="7671928"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0" name="Google Shape;490;p55"/>
              <p:cNvSpPr/>
              <p:nvPr/>
            </p:nvSpPr>
            <p:spPr>
              <a:xfrm>
                <a:off x="7827362"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1" name="Google Shape;491;p55"/>
              <p:cNvSpPr/>
              <p:nvPr/>
            </p:nvSpPr>
            <p:spPr>
              <a:xfrm>
                <a:off x="7982796"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2" name="Google Shape;492;p55"/>
              <p:cNvSpPr/>
              <p:nvPr/>
            </p:nvSpPr>
            <p:spPr>
              <a:xfrm>
                <a:off x="8138230"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3" name="Google Shape;493;p55"/>
              <p:cNvSpPr/>
              <p:nvPr/>
            </p:nvSpPr>
            <p:spPr>
              <a:xfrm>
                <a:off x="8293664"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4" name="Google Shape;494;p55"/>
              <p:cNvSpPr/>
              <p:nvPr/>
            </p:nvSpPr>
            <p:spPr>
              <a:xfrm>
                <a:off x="8449098"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5" name="Google Shape;495;p55"/>
              <p:cNvSpPr/>
              <p:nvPr/>
            </p:nvSpPr>
            <p:spPr>
              <a:xfrm>
                <a:off x="8604532"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6" name="Google Shape;496;p55"/>
              <p:cNvSpPr/>
              <p:nvPr/>
            </p:nvSpPr>
            <p:spPr>
              <a:xfrm>
                <a:off x="8759966" y="130267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497" name="Google Shape;497;p55"/>
            <p:cNvGrpSpPr/>
            <p:nvPr/>
          </p:nvGrpSpPr>
          <p:grpSpPr>
            <a:xfrm>
              <a:off x="366529" y="1457703"/>
              <a:ext cx="8410837" cy="17100"/>
              <a:chOff x="366529" y="1457703"/>
              <a:chExt cx="8410837" cy="17100"/>
            </a:xfrm>
          </p:grpSpPr>
          <p:sp>
            <p:nvSpPr>
              <p:cNvPr id="498" name="Google Shape;498;p55"/>
              <p:cNvSpPr/>
              <p:nvPr/>
            </p:nvSpPr>
            <p:spPr>
              <a:xfrm>
                <a:off x="36652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499" name="Google Shape;499;p55"/>
              <p:cNvSpPr/>
              <p:nvPr/>
            </p:nvSpPr>
            <p:spPr>
              <a:xfrm>
                <a:off x="52196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0" name="Google Shape;500;p55"/>
              <p:cNvSpPr/>
              <p:nvPr/>
            </p:nvSpPr>
            <p:spPr>
              <a:xfrm>
                <a:off x="677397"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1" name="Google Shape;501;p55"/>
              <p:cNvSpPr/>
              <p:nvPr/>
            </p:nvSpPr>
            <p:spPr>
              <a:xfrm>
                <a:off x="832831"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2" name="Google Shape;502;p55"/>
              <p:cNvSpPr/>
              <p:nvPr/>
            </p:nvSpPr>
            <p:spPr>
              <a:xfrm>
                <a:off x="988265"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3" name="Google Shape;503;p55"/>
              <p:cNvSpPr/>
              <p:nvPr/>
            </p:nvSpPr>
            <p:spPr>
              <a:xfrm>
                <a:off x="114369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4" name="Google Shape;504;p55"/>
              <p:cNvSpPr/>
              <p:nvPr/>
            </p:nvSpPr>
            <p:spPr>
              <a:xfrm>
                <a:off x="129913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5" name="Google Shape;505;p55"/>
              <p:cNvSpPr/>
              <p:nvPr/>
            </p:nvSpPr>
            <p:spPr>
              <a:xfrm>
                <a:off x="1454567"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6" name="Google Shape;506;p55"/>
              <p:cNvSpPr/>
              <p:nvPr/>
            </p:nvSpPr>
            <p:spPr>
              <a:xfrm>
                <a:off x="1610001"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7" name="Google Shape;507;p55"/>
              <p:cNvSpPr/>
              <p:nvPr/>
            </p:nvSpPr>
            <p:spPr>
              <a:xfrm>
                <a:off x="1765435"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8" name="Google Shape;508;p55"/>
              <p:cNvSpPr/>
              <p:nvPr/>
            </p:nvSpPr>
            <p:spPr>
              <a:xfrm>
                <a:off x="192086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09" name="Google Shape;509;p55"/>
              <p:cNvSpPr/>
              <p:nvPr/>
            </p:nvSpPr>
            <p:spPr>
              <a:xfrm>
                <a:off x="207630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0" name="Google Shape;510;p55"/>
              <p:cNvSpPr/>
              <p:nvPr/>
            </p:nvSpPr>
            <p:spPr>
              <a:xfrm>
                <a:off x="2231737"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1" name="Google Shape;511;p55"/>
              <p:cNvSpPr/>
              <p:nvPr/>
            </p:nvSpPr>
            <p:spPr>
              <a:xfrm>
                <a:off x="2387171"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2" name="Google Shape;512;p55"/>
              <p:cNvSpPr/>
              <p:nvPr/>
            </p:nvSpPr>
            <p:spPr>
              <a:xfrm>
                <a:off x="2542605"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3" name="Google Shape;513;p55"/>
              <p:cNvSpPr/>
              <p:nvPr/>
            </p:nvSpPr>
            <p:spPr>
              <a:xfrm>
                <a:off x="269803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4" name="Google Shape;514;p55"/>
              <p:cNvSpPr/>
              <p:nvPr/>
            </p:nvSpPr>
            <p:spPr>
              <a:xfrm>
                <a:off x="285347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5" name="Google Shape;515;p55"/>
              <p:cNvSpPr/>
              <p:nvPr/>
            </p:nvSpPr>
            <p:spPr>
              <a:xfrm>
                <a:off x="3008907"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6" name="Google Shape;516;p55"/>
              <p:cNvSpPr/>
              <p:nvPr/>
            </p:nvSpPr>
            <p:spPr>
              <a:xfrm>
                <a:off x="3164341"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7" name="Google Shape;517;p55"/>
              <p:cNvSpPr/>
              <p:nvPr/>
            </p:nvSpPr>
            <p:spPr>
              <a:xfrm>
                <a:off x="3319775"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8" name="Google Shape;518;p55"/>
              <p:cNvSpPr/>
              <p:nvPr/>
            </p:nvSpPr>
            <p:spPr>
              <a:xfrm>
                <a:off x="347520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19" name="Google Shape;519;p55"/>
              <p:cNvSpPr/>
              <p:nvPr/>
            </p:nvSpPr>
            <p:spPr>
              <a:xfrm>
                <a:off x="363064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0" name="Google Shape;520;p55"/>
              <p:cNvSpPr/>
              <p:nvPr/>
            </p:nvSpPr>
            <p:spPr>
              <a:xfrm>
                <a:off x="3786077"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1" name="Google Shape;521;p55"/>
              <p:cNvSpPr/>
              <p:nvPr/>
            </p:nvSpPr>
            <p:spPr>
              <a:xfrm>
                <a:off x="3941511"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2" name="Google Shape;522;p55"/>
              <p:cNvSpPr/>
              <p:nvPr/>
            </p:nvSpPr>
            <p:spPr>
              <a:xfrm>
                <a:off x="4096945"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3" name="Google Shape;523;p55"/>
              <p:cNvSpPr/>
              <p:nvPr/>
            </p:nvSpPr>
            <p:spPr>
              <a:xfrm>
                <a:off x="425237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4" name="Google Shape;524;p55"/>
              <p:cNvSpPr/>
              <p:nvPr/>
            </p:nvSpPr>
            <p:spPr>
              <a:xfrm>
                <a:off x="440781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5" name="Google Shape;525;p55"/>
              <p:cNvSpPr/>
              <p:nvPr/>
            </p:nvSpPr>
            <p:spPr>
              <a:xfrm>
                <a:off x="4563247"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6" name="Google Shape;526;p55"/>
              <p:cNvSpPr/>
              <p:nvPr/>
            </p:nvSpPr>
            <p:spPr>
              <a:xfrm>
                <a:off x="4718681"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7" name="Google Shape;527;p55"/>
              <p:cNvSpPr/>
              <p:nvPr/>
            </p:nvSpPr>
            <p:spPr>
              <a:xfrm>
                <a:off x="4874115"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8" name="Google Shape;528;p55"/>
              <p:cNvSpPr/>
              <p:nvPr/>
            </p:nvSpPr>
            <p:spPr>
              <a:xfrm>
                <a:off x="5029549"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29" name="Google Shape;529;p55"/>
              <p:cNvSpPr/>
              <p:nvPr/>
            </p:nvSpPr>
            <p:spPr>
              <a:xfrm>
                <a:off x="5184983"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0" name="Google Shape;530;p55"/>
              <p:cNvSpPr/>
              <p:nvPr/>
            </p:nvSpPr>
            <p:spPr>
              <a:xfrm>
                <a:off x="5340418"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1" name="Google Shape;531;p55"/>
              <p:cNvSpPr/>
              <p:nvPr/>
            </p:nvSpPr>
            <p:spPr>
              <a:xfrm>
                <a:off x="5495852"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2" name="Google Shape;532;p55"/>
              <p:cNvSpPr/>
              <p:nvPr/>
            </p:nvSpPr>
            <p:spPr>
              <a:xfrm>
                <a:off x="5651286"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3" name="Google Shape;533;p55"/>
              <p:cNvSpPr/>
              <p:nvPr/>
            </p:nvSpPr>
            <p:spPr>
              <a:xfrm>
                <a:off x="5806720"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4" name="Google Shape;534;p55"/>
              <p:cNvSpPr/>
              <p:nvPr/>
            </p:nvSpPr>
            <p:spPr>
              <a:xfrm>
                <a:off x="5962154"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5" name="Google Shape;535;p55"/>
              <p:cNvSpPr/>
              <p:nvPr/>
            </p:nvSpPr>
            <p:spPr>
              <a:xfrm>
                <a:off x="6117588"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6" name="Google Shape;536;p55"/>
              <p:cNvSpPr/>
              <p:nvPr/>
            </p:nvSpPr>
            <p:spPr>
              <a:xfrm>
                <a:off x="6273022"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7" name="Google Shape;537;p55"/>
              <p:cNvSpPr/>
              <p:nvPr/>
            </p:nvSpPr>
            <p:spPr>
              <a:xfrm>
                <a:off x="6428456"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8" name="Google Shape;538;p55"/>
              <p:cNvSpPr/>
              <p:nvPr/>
            </p:nvSpPr>
            <p:spPr>
              <a:xfrm>
                <a:off x="6583890"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39" name="Google Shape;539;p55"/>
              <p:cNvSpPr/>
              <p:nvPr/>
            </p:nvSpPr>
            <p:spPr>
              <a:xfrm>
                <a:off x="6739324"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0" name="Google Shape;540;p55"/>
              <p:cNvSpPr/>
              <p:nvPr/>
            </p:nvSpPr>
            <p:spPr>
              <a:xfrm>
                <a:off x="6894758"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1" name="Google Shape;541;p55"/>
              <p:cNvSpPr/>
              <p:nvPr/>
            </p:nvSpPr>
            <p:spPr>
              <a:xfrm>
                <a:off x="7050192"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2" name="Google Shape;542;p55"/>
              <p:cNvSpPr/>
              <p:nvPr/>
            </p:nvSpPr>
            <p:spPr>
              <a:xfrm>
                <a:off x="7205626"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3" name="Google Shape;543;p55"/>
              <p:cNvSpPr/>
              <p:nvPr/>
            </p:nvSpPr>
            <p:spPr>
              <a:xfrm>
                <a:off x="7361060"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4" name="Google Shape;544;p55"/>
              <p:cNvSpPr/>
              <p:nvPr/>
            </p:nvSpPr>
            <p:spPr>
              <a:xfrm>
                <a:off x="7516494"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5" name="Google Shape;545;p55"/>
              <p:cNvSpPr/>
              <p:nvPr/>
            </p:nvSpPr>
            <p:spPr>
              <a:xfrm>
                <a:off x="7671928"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6" name="Google Shape;546;p55"/>
              <p:cNvSpPr/>
              <p:nvPr/>
            </p:nvSpPr>
            <p:spPr>
              <a:xfrm>
                <a:off x="7827362"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7" name="Google Shape;547;p55"/>
              <p:cNvSpPr/>
              <p:nvPr/>
            </p:nvSpPr>
            <p:spPr>
              <a:xfrm>
                <a:off x="7982796"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8" name="Google Shape;548;p55"/>
              <p:cNvSpPr/>
              <p:nvPr/>
            </p:nvSpPr>
            <p:spPr>
              <a:xfrm>
                <a:off x="8138230"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49" name="Google Shape;549;p55"/>
              <p:cNvSpPr/>
              <p:nvPr/>
            </p:nvSpPr>
            <p:spPr>
              <a:xfrm>
                <a:off x="8293664"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0" name="Google Shape;550;p55"/>
              <p:cNvSpPr/>
              <p:nvPr/>
            </p:nvSpPr>
            <p:spPr>
              <a:xfrm>
                <a:off x="8449098"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1" name="Google Shape;551;p55"/>
              <p:cNvSpPr/>
              <p:nvPr/>
            </p:nvSpPr>
            <p:spPr>
              <a:xfrm>
                <a:off x="8604532"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2" name="Google Shape;552;p55"/>
              <p:cNvSpPr/>
              <p:nvPr/>
            </p:nvSpPr>
            <p:spPr>
              <a:xfrm>
                <a:off x="8759966" y="145770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553" name="Google Shape;553;p55"/>
            <p:cNvGrpSpPr/>
            <p:nvPr/>
          </p:nvGrpSpPr>
          <p:grpSpPr>
            <a:xfrm>
              <a:off x="366529" y="1612728"/>
              <a:ext cx="8410837" cy="17100"/>
              <a:chOff x="366529" y="1612728"/>
              <a:chExt cx="8410837" cy="17100"/>
            </a:xfrm>
          </p:grpSpPr>
          <p:sp>
            <p:nvSpPr>
              <p:cNvPr id="554" name="Google Shape;554;p55"/>
              <p:cNvSpPr/>
              <p:nvPr/>
            </p:nvSpPr>
            <p:spPr>
              <a:xfrm>
                <a:off x="36652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5" name="Google Shape;555;p55"/>
              <p:cNvSpPr/>
              <p:nvPr/>
            </p:nvSpPr>
            <p:spPr>
              <a:xfrm>
                <a:off x="52196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6" name="Google Shape;556;p55"/>
              <p:cNvSpPr/>
              <p:nvPr/>
            </p:nvSpPr>
            <p:spPr>
              <a:xfrm>
                <a:off x="677397"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7" name="Google Shape;557;p55"/>
              <p:cNvSpPr/>
              <p:nvPr/>
            </p:nvSpPr>
            <p:spPr>
              <a:xfrm>
                <a:off x="832831"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8" name="Google Shape;558;p55"/>
              <p:cNvSpPr/>
              <p:nvPr/>
            </p:nvSpPr>
            <p:spPr>
              <a:xfrm>
                <a:off x="988265"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59" name="Google Shape;559;p55"/>
              <p:cNvSpPr/>
              <p:nvPr/>
            </p:nvSpPr>
            <p:spPr>
              <a:xfrm>
                <a:off x="114369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0" name="Google Shape;560;p55"/>
              <p:cNvSpPr/>
              <p:nvPr/>
            </p:nvSpPr>
            <p:spPr>
              <a:xfrm>
                <a:off x="129913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1" name="Google Shape;561;p55"/>
              <p:cNvSpPr/>
              <p:nvPr/>
            </p:nvSpPr>
            <p:spPr>
              <a:xfrm>
                <a:off x="1454567"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2" name="Google Shape;562;p55"/>
              <p:cNvSpPr/>
              <p:nvPr/>
            </p:nvSpPr>
            <p:spPr>
              <a:xfrm>
                <a:off x="1610001"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3" name="Google Shape;563;p55"/>
              <p:cNvSpPr/>
              <p:nvPr/>
            </p:nvSpPr>
            <p:spPr>
              <a:xfrm>
                <a:off x="1765435"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4" name="Google Shape;564;p55"/>
              <p:cNvSpPr/>
              <p:nvPr/>
            </p:nvSpPr>
            <p:spPr>
              <a:xfrm>
                <a:off x="192086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5" name="Google Shape;565;p55"/>
              <p:cNvSpPr/>
              <p:nvPr/>
            </p:nvSpPr>
            <p:spPr>
              <a:xfrm>
                <a:off x="207630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6" name="Google Shape;566;p55"/>
              <p:cNvSpPr/>
              <p:nvPr/>
            </p:nvSpPr>
            <p:spPr>
              <a:xfrm>
                <a:off x="2231737"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7" name="Google Shape;567;p55"/>
              <p:cNvSpPr/>
              <p:nvPr/>
            </p:nvSpPr>
            <p:spPr>
              <a:xfrm>
                <a:off x="2387171"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8" name="Google Shape;568;p55"/>
              <p:cNvSpPr/>
              <p:nvPr/>
            </p:nvSpPr>
            <p:spPr>
              <a:xfrm>
                <a:off x="2542605"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69" name="Google Shape;569;p55"/>
              <p:cNvSpPr/>
              <p:nvPr/>
            </p:nvSpPr>
            <p:spPr>
              <a:xfrm>
                <a:off x="269803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0" name="Google Shape;570;p55"/>
              <p:cNvSpPr/>
              <p:nvPr/>
            </p:nvSpPr>
            <p:spPr>
              <a:xfrm>
                <a:off x="285347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1" name="Google Shape;571;p55"/>
              <p:cNvSpPr/>
              <p:nvPr/>
            </p:nvSpPr>
            <p:spPr>
              <a:xfrm>
                <a:off x="3008907"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2" name="Google Shape;572;p55"/>
              <p:cNvSpPr/>
              <p:nvPr/>
            </p:nvSpPr>
            <p:spPr>
              <a:xfrm>
                <a:off x="3164341"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3" name="Google Shape;573;p55"/>
              <p:cNvSpPr/>
              <p:nvPr/>
            </p:nvSpPr>
            <p:spPr>
              <a:xfrm>
                <a:off x="3319775"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4" name="Google Shape;574;p55"/>
              <p:cNvSpPr/>
              <p:nvPr/>
            </p:nvSpPr>
            <p:spPr>
              <a:xfrm>
                <a:off x="347520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5" name="Google Shape;575;p55"/>
              <p:cNvSpPr/>
              <p:nvPr/>
            </p:nvSpPr>
            <p:spPr>
              <a:xfrm>
                <a:off x="363064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6" name="Google Shape;576;p55"/>
              <p:cNvSpPr/>
              <p:nvPr/>
            </p:nvSpPr>
            <p:spPr>
              <a:xfrm>
                <a:off x="3786077"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7" name="Google Shape;577;p55"/>
              <p:cNvSpPr/>
              <p:nvPr/>
            </p:nvSpPr>
            <p:spPr>
              <a:xfrm>
                <a:off x="3941511"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8" name="Google Shape;578;p55"/>
              <p:cNvSpPr/>
              <p:nvPr/>
            </p:nvSpPr>
            <p:spPr>
              <a:xfrm>
                <a:off x="4096945"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79" name="Google Shape;579;p55"/>
              <p:cNvSpPr/>
              <p:nvPr/>
            </p:nvSpPr>
            <p:spPr>
              <a:xfrm>
                <a:off x="425237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0" name="Google Shape;580;p55"/>
              <p:cNvSpPr/>
              <p:nvPr/>
            </p:nvSpPr>
            <p:spPr>
              <a:xfrm>
                <a:off x="440781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1" name="Google Shape;581;p55"/>
              <p:cNvSpPr/>
              <p:nvPr/>
            </p:nvSpPr>
            <p:spPr>
              <a:xfrm>
                <a:off x="4563247"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2" name="Google Shape;582;p55"/>
              <p:cNvSpPr/>
              <p:nvPr/>
            </p:nvSpPr>
            <p:spPr>
              <a:xfrm>
                <a:off x="4718681"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3" name="Google Shape;583;p55"/>
              <p:cNvSpPr/>
              <p:nvPr/>
            </p:nvSpPr>
            <p:spPr>
              <a:xfrm>
                <a:off x="4874115"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4" name="Google Shape;584;p55"/>
              <p:cNvSpPr/>
              <p:nvPr/>
            </p:nvSpPr>
            <p:spPr>
              <a:xfrm>
                <a:off x="5029549"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5" name="Google Shape;585;p55"/>
              <p:cNvSpPr/>
              <p:nvPr/>
            </p:nvSpPr>
            <p:spPr>
              <a:xfrm>
                <a:off x="5184983"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6" name="Google Shape;586;p55"/>
              <p:cNvSpPr/>
              <p:nvPr/>
            </p:nvSpPr>
            <p:spPr>
              <a:xfrm>
                <a:off x="5340418"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7" name="Google Shape;587;p55"/>
              <p:cNvSpPr/>
              <p:nvPr/>
            </p:nvSpPr>
            <p:spPr>
              <a:xfrm>
                <a:off x="5495852"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8" name="Google Shape;588;p55"/>
              <p:cNvSpPr/>
              <p:nvPr/>
            </p:nvSpPr>
            <p:spPr>
              <a:xfrm>
                <a:off x="5651286"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89" name="Google Shape;589;p55"/>
              <p:cNvSpPr/>
              <p:nvPr/>
            </p:nvSpPr>
            <p:spPr>
              <a:xfrm>
                <a:off x="5806720"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0" name="Google Shape;590;p55"/>
              <p:cNvSpPr/>
              <p:nvPr/>
            </p:nvSpPr>
            <p:spPr>
              <a:xfrm>
                <a:off x="5962154"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1" name="Google Shape;591;p55"/>
              <p:cNvSpPr/>
              <p:nvPr/>
            </p:nvSpPr>
            <p:spPr>
              <a:xfrm>
                <a:off x="6117588"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2" name="Google Shape;592;p55"/>
              <p:cNvSpPr/>
              <p:nvPr/>
            </p:nvSpPr>
            <p:spPr>
              <a:xfrm>
                <a:off x="6273022"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3" name="Google Shape;593;p55"/>
              <p:cNvSpPr/>
              <p:nvPr/>
            </p:nvSpPr>
            <p:spPr>
              <a:xfrm>
                <a:off x="6428456"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4" name="Google Shape;594;p55"/>
              <p:cNvSpPr/>
              <p:nvPr/>
            </p:nvSpPr>
            <p:spPr>
              <a:xfrm>
                <a:off x="6583890"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5" name="Google Shape;595;p55"/>
              <p:cNvSpPr/>
              <p:nvPr/>
            </p:nvSpPr>
            <p:spPr>
              <a:xfrm>
                <a:off x="6739324"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6" name="Google Shape;596;p55"/>
              <p:cNvSpPr/>
              <p:nvPr/>
            </p:nvSpPr>
            <p:spPr>
              <a:xfrm>
                <a:off x="6894758"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7" name="Google Shape;597;p55"/>
              <p:cNvSpPr/>
              <p:nvPr/>
            </p:nvSpPr>
            <p:spPr>
              <a:xfrm>
                <a:off x="7050192"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8" name="Google Shape;598;p55"/>
              <p:cNvSpPr/>
              <p:nvPr/>
            </p:nvSpPr>
            <p:spPr>
              <a:xfrm>
                <a:off x="7205626"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599" name="Google Shape;599;p55"/>
              <p:cNvSpPr/>
              <p:nvPr/>
            </p:nvSpPr>
            <p:spPr>
              <a:xfrm>
                <a:off x="7361060"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0" name="Google Shape;600;p55"/>
              <p:cNvSpPr/>
              <p:nvPr/>
            </p:nvSpPr>
            <p:spPr>
              <a:xfrm>
                <a:off x="7516494"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1" name="Google Shape;601;p55"/>
              <p:cNvSpPr/>
              <p:nvPr/>
            </p:nvSpPr>
            <p:spPr>
              <a:xfrm>
                <a:off x="7671928"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2" name="Google Shape;602;p55"/>
              <p:cNvSpPr/>
              <p:nvPr/>
            </p:nvSpPr>
            <p:spPr>
              <a:xfrm>
                <a:off x="7827362"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3" name="Google Shape;603;p55"/>
              <p:cNvSpPr/>
              <p:nvPr/>
            </p:nvSpPr>
            <p:spPr>
              <a:xfrm>
                <a:off x="7982796"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4" name="Google Shape;604;p55"/>
              <p:cNvSpPr/>
              <p:nvPr/>
            </p:nvSpPr>
            <p:spPr>
              <a:xfrm>
                <a:off x="8138230"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5" name="Google Shape;605;p55"/>
              <p:cNvSpPr/>
              <p:nvPr/>
            </p:nvSpPr>
            <p:spPr>
              <a:xfrm>
                <a:off x="8293664"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6" name="Google Shape;606;p55"/>
              <p:cNvSpPr/>
              <p:nvPr/>
            </p:nvSpPr>
            <p:spPr>
              <a:xfrm>
                <a:off x="8449098"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7" name="Google Shape;607;p55"/>
              <p:cNvSpPr/>
              <p:nvPr/>
            </p:nvSpPr>
            <p:spPr>
              <a:xfrm>
                <a:off x="8604532"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08" name="Google Shape;608;p55"/>
              <p:cNvSpPr/>
              <p:nvPr/>
            </p:nvSpPr>
            <p:spPr>
              <a:xfrm>
                <a:off x="8759966" y="1612728"/>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609" name="Google Shape;609;p55"/>
            <p:cNvGrpSpPr/>
            <p:nvPr/>
          </p:nvGrpSpPr>
          <p:grpSpPr>
            <a:xfrm>
              <a:off x="366529" y="1767753"/>
              <a:ext cx="8410837" cy="17100"/>
              <a:chOff x="366529" y="1767753"/>
              <a:chExt cx="8410837" cy="17100"/>
            </a:xfrm>
          </p:grpSpPr>
          <p:sp>
            <p:nvSpPr>
              <p:cNvPr id="610" name="Google Shape;610;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1" name="Google Shape;611;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2" name="Google Shape;612;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3" name="Google Shape;613;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4" name="Google Shape;614;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5" name="Google Shape;615;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6" name="Google Shape;616;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7" name="Google Shape;617;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8" name="Google Shape;618;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19" name="Google Shape;619;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0" name="Google Shape;620;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1" name="Google Shape;621;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2" name="Google Shape;622;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3" name="Google Shape;623;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4" name="Google Shape;624;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5" name="Google Shape;625;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6" name="Google Shape;626;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7" name="Google Shape;627;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8" name="Google Shape;628;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29" name="Google Shape;629;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0" name="Google Shape;630;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1" name="Google Shape;631;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2" name="Google Shape;632;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3" name="Google Shape;633;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4" name="Google Shape;634;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5" name="Google Shape;635;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6" name="Google Shape;636;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7" name="Google Shape;637;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8" name="Google Shape;638;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39" name="Google Shape;639;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0" name="Google Shape;640;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1" name="Google Shape;641;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2" name="Google Shape;642;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3" name="Google Shape;643;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4" name="Google Shape;644;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5" name="Google Shape;645;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6" name="Google Shape;646;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7" name="Google Shape;647;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8" name="Google Shape;648;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49" name="Google Shape;649;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0" name="Google Shape;650;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1" name="Google Shape;651;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2" name="Google Shape;652;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3" name="Google Shape;653;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4" name="Google Shape;654;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5" name="Google Shape;655;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6" name="Google Shape;656;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7" name="Google Shape;657;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8" name="Google Shape;658;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59" name="Google Shape;659;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0" name="Google Shape;660;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1" name="Google Shape;661;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2" name="Google Shape;662;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3" name="Google Shape;663;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4" name="Google Shape;664;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665" name="Google Shape;665;p55"/>
            <p:cNvGrpSpPr/>
            <p:nvPr/>
          </p:nvGrpSpPr>
          <p:grpSpPr>
            <a:xfrm>
              <a:off x="366529" y="1922778"/>
              <a:ext cx="8410837" cy="17100"/>
              <a:chOff x="366529" y="1767753"/>
              <a:chExt cx="8410837" cy="17100"/>
            </a:xfrm>
          </p:grpSpPr>
          <p:sp>
            <p:nvSpPr>
              <p:cNvPr id="666" name="Google Shape;666;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7" name="Google Shape;667;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8" name="Google Shape;668;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69" name="Google Shape;669;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0" name="Google Shape;670;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1" name="Google Shape;671;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2" name="Google Shape;672;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3" name="Google Shape;673;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4" name="Google Shape;674;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5" name="Google Shape;675;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6" name="Google Shape;676;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7" name="Google Shape;677;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8" name="Google Shape;678;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79" name="Google Shape;679;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0" name="Google Shape;680;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1" name="Google Shape;681;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2" name="Google Shape;682;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3" name="Google Shape;683;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4" name="Google Shape;684;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5" name="Google Shape;685;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6" name="Google Shape;686;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7" name="Google Shape;687;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8" name="Google Shape;688;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89" name="Google Shape;689;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0" name="Google Shape;690;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1" name="Google Shape;691;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2" name="Google Shape;692;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3" name="Google Shape;693;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4" name="Google Shape;694;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5" name="Google Shape;695;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6" name="Google Shape;696;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7" name="Google Shape;697;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8" name="Google Shape;698;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699" name="Google Shape;699;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0" name="Google Shape;700;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1" name="Google Shape;701;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2" name="Google Shape;702;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3" name="Google Shape;703;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4" name="Google Shape;704;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5" name="Google Shape;705;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6" name="Google Shape;706;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7" name="Google Shape;707;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8" name="Google Shape;708;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09" name="Google Shape;709;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0" name="Google Shape;710;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1" name="Google Shape;711;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2" name="Google Shape;712;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3" name="Google Shape;713;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4" name="Google Shape;714;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5" name="Google Shape;715;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6" name="Google Shape;716;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7" name="Google Shape;717;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8" name="Google Shape;718;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19" name="Google Shape;719;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0" name="Google Shape;720;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721" name="Google Shape;721;p55"/>
            <p:cNvGrpSpPr/>
            <p:nvPr/>
          </p:nvGrpSpPr>
          <p:grpSpPr>
            <a:xfrm>
              <a:off x="366529" y="2077803"/>
              <a:ext cx="8410837" cy="17100"/>
              <a:chOff x="366529" y="1767753"/>
              <a:chExt cx="8410837" cy="17100"/>
            </a:xfrm>
          </p:grpSpPr>
          <p:sp>
            <p:nvSpPr>
              <p:cNvPr id="722" name="Google Shape;722;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3" name="Google Shape;723;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4" name="Google Shape;724;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5" name="Google Shape;725;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6" name="Google Shape;726;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7" name="Google Shape;727;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8" name="Google Shape;728;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29" name="Google Shape;729;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0" name="Google Shape;730;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1" name="Google Shape;731;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2" name="Google Shape;732;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3" name="Google Shape;733;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4" name="Google Shape;734;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5" name="Google Shape;735;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6" name="Google Shape;736;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7" name="Google Shape;737;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8" name="Google Shape;738;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39" name="Google Shape;739;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0" name="Google Shape;740;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1" name="Google Shape;741;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2" name="Google Shape;742;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3" name="Google Shape;743;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4" name="Google Shape;744;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5" name="Google Shape;745;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6" name="Google Shape;746;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7" name="Google Shape;747;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8" name="Google Shape;748;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49" name="Google Shape;749;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0" name="Google Shape;750;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1" name="Google Shape;751;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2" name="Google Shape;752;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3" name="Google Shape;753;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4" name="Google Shape;754;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5" name="Google Shape;755;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6" name="Google Shape;756;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7" name="Google Shape;757;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8" name="Google Shape;758;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59" name="Google Shape;759;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0" name="Google Shape;760;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1" name="Google Shape;761;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2" name="Google Shape;762;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3" name="Google Shape;763;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4" name="Google Shape;764;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5" name="Google Shape;765;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6" name="Google Shape;766;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7" name="Google Shape;767;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8" name="Google Shape;768;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69" name="Google Shape;769;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0" name="Google Shape;770;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1" name="Google Shape;771;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2" name="Google Shape;772;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3" name="Google Shape;773;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4" name="Google Shape;774;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5" name="Google Shape;775;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6" name="Google Shape;776;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777" name="Google Shape;777;p55"/>
            <p:cNvGrpSpPr/>
            <p:nvPr/>
          </p:nvGrpSpPr>
          <p:grpSpPr>
            <a:xfrm>
              <a:off x="366529" y="2232828"/>
              <a:ext cx="8410837" cy="17100"/>
              <a:chOff x="366529" y="1767753"/>
              <a:chExt cx="8410837" cy="17100"/>
            </a:xfrm>
          </p:grpSpPr>
          <p:sp>
            <p:nvSpPr>
              <p:cNvPr id="778" name="Google Shape;778;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79" name="Google Shape;779;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0" name="Google Shape;780;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1" name="Google Shape;781;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2" name="Google Shape;782;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3" name="Google Shape;783;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4" name="Google Shape;784;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5" name="Google Shape;785;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6" name="Google Shape;786;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7" name="Google Shape;787;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8" name="Google Shape;788;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89" name="Google Shape;789;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0" name="Google Shape;790;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1" name="Google Shape;791;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2" name="Google Shape;792;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3" name="Google Shape;793;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4" name="Google Shape;794;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5" name="Google Shape;795;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6" name="Google Shape;796;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7" name="Google Shape;797;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8" name="Google Shape;798;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799" name="Google Shape;799;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0" name="Google Shape;800;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1" name="Google Shape;801;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2" name="Google Shape;802;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3" name="Google Shape;803;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4" name="Google Shape;804;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5" name="Google Shape;805;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6" name="Google Shape;806;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7" name="Google Shape;807;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8" name="Google Shape;808;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09" name="Google Shape;809;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0" name="Google Shape;810;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1" name="Google Shape;811;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2" name="Google Shape;812;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3" name="Google Shape;813;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4" name="Google Shape;814;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5" name="Google Shape;815;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6" name="Google Shape;816;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7" name="Google Shape;817;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8" name="Google Shape;818;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19" name="Google Shape;819;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0" name="Google Shape;820;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1" name="Google Shape;821;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2" name="Google Shape;822;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3" name="Google Shape;823;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4" name="Google Shape;824;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5" name="Google Shape;825;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6" name="Google Shape;826;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7" name="Google Shape;827;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8" name="Google Shape;828;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29" name="Google Shape;829;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0" name="Google Shape;830;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1" name="Google Shape;831;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2" name="Google Shape;832;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833" name="Google Shape;833;p55"/>
            <p:cNvGrpSpPr/>
            <p:nvPr/>
          </p:nvGrpSpPr>
          <p:grpSpPr>
            <a:xfrm>
              <a:off x="366529" y="2387853"/>
              <a:ext cx="8410837" cy="17100"/>
              <a:chOff x="366529" y="1767753"/>
              <a:chExt cx="8410837" cy="17100"/>
            </a:xfrm>
          </p:grpSpPr>
          <p:sp>
            <p:nvSpPr>
              <p:cNvPr id="834" name="Google Shape;834;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5" name="Google Shape;835;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6" name="Google Shape;836;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7" name="Google Shape;837;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8" name="Google Shape;838;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39" name="Google Shape;839;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0" name="Google Shape;840;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1" name="Google Shape;841;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2" name="Google Shape;842;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3" name="Google Shape;843;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4" name="Google Shape;844;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5" name="Google Shape;845;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6" name="Google Shape;846;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7" name="Google Shape;847;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8" name="Google Shape;848;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49" name="Google Shape;849;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0" name="Google Shape;850;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1" name="Google Shape;851;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2" name="Google Shape;852;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3" name="Google Shape;853;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4" name="Google Shape;854;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5" name="Google Shape;855;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6" name="Google Shape;856;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7" name="Google Shape;857;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8" name="Google Shape;858;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59" name="Google Shape;859;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0" name="Google Shape;860;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1" name="Google Shape;861;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2" name="Google Shape;862;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3" name="Google Shape;863;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4" name="Google Shape;864;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5" name="Google Shape;865;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6" name="Google Shape;866;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7" name="Google Shape;867;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8" name="Google Shape;868;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69" name="Google Shape;869;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0" name="Google Shape;870;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1" name="Google Shape;871;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2" name="Google Shape;872;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3" name="Google Shape;873;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4" name="Google Shape;874;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5" name="Google Shape;875;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6" name="Google Shape;876;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7" name="Google Shape;877;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8" name="Google Shape;878;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79" name="Google Shape;879;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0" name="Google Shape;880;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1" name="Google Shape;881;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2" name="Google Shape;882;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3" name="Google Shape;883;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4" name="Google Shape;884;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5" name="Google Shape;885;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6" name="Google Shape;886;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7" name="Google Shape;887;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88" name="Google Shape;888;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889" name="Google Shape;889;p55"/>
            <p:cNvGrpSpPr/>
            <p:nvPr/>
          </p:nvGrpSpPr>
          <p:grpSpPr>
            <a:xfrm>
              <a:off x="366529" y="2542878"/>
              <a:ext cx="8410837" cy="17100"/>
              <a:chOff x="366529" y="1767753"/>
              <a:chExt cx="8410837" cy="17100"/>
            </a:xfrm>
          </p:grpSpPr>
          <p:sp>
            <p:nvSpPr>
              <p:cNvPr id="890" name="Google Shape;890;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1" name="Google Shape;891;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2" name="Google Shape;892;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3" name="Google Shape;893;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4" name="Google Shape;894;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5" name="Google Shape;895;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6" name="Google Shape;896;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7" name="Google Shape;897;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8" name="Google Shape;898;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899" name="Google Shape;899;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0" name="Google Shape;900;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1" name="Google Shape;901;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2" name="Google Shape;902;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3" name="Google Shape;903;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4" name="Google Shape;904;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5" name="Google Shape;905;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6" name="Google Shape;906;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7" name="Google Shape;907;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8" name="Google Shape;908;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09" name="Google Shape;909;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0" name="Google Shape;910;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1" name="Google Shape;911;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2" name="Google Shape;912;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3" name="Google Shape;913;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4" name="Google Shape;914;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5" name="Google Shape;915;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6" name="Google Shape;916;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7" name="Google Shape;917;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8" name="Google Shape;918;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19" name="Google Shape;919;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0" name="Google Shape;920;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1" name="Google Shape;921;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2" name="Google Shape;922;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3" name="Google Shape;923;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4" name="Google Shape;924;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5" name="Google Shape;925;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6" name="Google Shape;926;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7" name="Google Shape;927;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8" name="Google Shape;928;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29" name="Google Shape;929;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0" name="Google Shape;930;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1" name="Google Shape;931;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2" name="Google Shape;932;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3" name="Google Shape;933;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4" name="Google Shape;934;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5" name="Google Shape;935;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6" name="Google Shape;936;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7" name="Google Shape;937;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8" name="Google Shape;938;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39" name="Google Shape;939;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0" name="Google Shape;940;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1" name="Google Shape;941;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2" name="Google Shape;942;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3" name="Google Shape;943;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4" name="Google Shape;944;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945" name="Google Shape;945;p55"/>
            <p:cNvGrpSpPr/>
            <p:nvPr/>
          </p:nvGrpSpPr>
          <p:grpSpPr>
            <a:xfrm>
              <a:off x="366529" y="2697903"/>
              <a:ext cx="8410837" cy="17100"/>
              <a:chOff x="366529" y="1767753"/>
              <a:chExt cx="8410837" cy="17100"/>
            </a:xfrm>
          </p:grpSpPr>
          <p:sp>
            <p:nvSpPr>
              <p:cNvPr id="946" name="Google Shape;946;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7" name="Google Shape;947;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8" name="Google Shape;948;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49" name="Google Shape;949;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0" name="Google Shape;950;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1" name="Google Shape;951;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2" name="Google Shape;952;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3" name="Google Shape;953;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4" name="Google Shape;954;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5" name="Google Shape;955;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6" name="Google Shape;956;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7" name="Google Shape;957;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8" name="Google Shape;958;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59" name="Google Shape;959;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0" name="Google Shape;960;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1" name="Google Shape;961;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2" name="Google Shape;962;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3" name="Google Shape;963;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4" name="Google Shape;964;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5" name="Google Shape;965;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6" name="Google Shape;966;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7" name="Google Shape;967;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8" name="Google Shape;968;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69" name="Google Shape;969;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0" name="Google Shape;970;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1" name="Google Shape;971;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2" name="Google Shape;972;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3" name="Google Shape;973;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4" name="Google Shape;974;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5" name="Google Shape;975;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6" name="Google Shape;976;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7" name="Google Shape;977;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8" name="Google Shape;978;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79" name="Google Shape;979;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0" name="Google Shape;980;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1" name="Google Shape;981;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2" name="Google Shape;982;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3" name="Google Shape;983;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4" name="Google Shape;984;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5" name="Google Shape;985;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6" name="Google Shape;986;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7" name="Google Shape;987;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8" name="Google Shape;988;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89" name="Google Shape;989;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0" name="Google Shape;990;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1" name="Google Shape;991;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2" name="Google Shape;992;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3" name="Google Shape;993;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4" name="Google Shape;994;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5" name="Google Shape;995;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6" name="Google Shape;996;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7" name="Google Shape;997;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8" name="Google Shape;998;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999" name="Google Shape;999;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0" name="Google Shape;1000;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001" name="Google Shape;1001;p55"/>
            <p:cNvGrpSpPr/>
            <p:nvPr/>
          </p:nvGrpSpPr>
          <p:grpSpPr>
            <a:xfrm>
              <a:off x="366529" y="2852928"/>
              <a:ext cx="8410837" cy="17100"/>
              <a:chOff x="366529" y="1767753"/>
              <a:chExt cx="8410837" cy="17100"/>
            </a:xfrm>
          </p:grpSpPr>
          <p:sp>
            <p:nvSpPr>
              <p:cNvPr id="1002" name="Google Shape;1002;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3" name="Google Shape;1003;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4" name="Google Shape;1004;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5" name="Google Shape;1005;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6" name="Google Shape;1006;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7" name="Google Shape;1007;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8" name="Google Shape;1008;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09" name="Google Shape;1009;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0" name="Google Shape;1010;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1" name="Google Shape;1011;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2" name="Google Shape;1012;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3" name="Google Shape;1013;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4" name="Google Shape;1014;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5" name="Google Shape;1015;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6" name="Google Shape;1016;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7" name="Google Shape;1017;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8" name="Google Shape;1018;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19" name="Google Shape;1019;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0" name="Google Shape;1020;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1" name="Google Shape;1021;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2" name="Google Shape;1022;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3" name="Google Shape;1023;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4" name="Google Shape;1024;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5" name="Google Shape;1025;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6" name="Google Shape;1026;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7" name="Google Shape;1027;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8" name="Google Shape;1028;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29" name="Google Shape;1029;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0" name="Google Shape;1030;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1" name="Google Shape;1031;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2" name="Google Shape;1032;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3" name="Google Shape;1033;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4" name="Google Shape;1034;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5" name="Google Shape;1035;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6" name="Google Shape;1036;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7" name="Google Shape;1037;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8" name="Google Shape;1038;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39" name="Google Shape;1039;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0" name="Google Shape;1040;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1" name="Google Shape;1041;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2" name="Google Shape;1042;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3" name="Google Shape;1043;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4" name="Google Shape;1044;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5" name="Google Shape;1045;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6" name="Google Shape;1046;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7" name="Google Shape;1047;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8" name="Google Shape;1048;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49" name="Google Shape;1049;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0" name="Google Shape;1050;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1" name="Google Shape;1051;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2" name="Google Shape;1052;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3" name="Google Shape;1053;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4" name="Google Shape;1054;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5" name="Google Shape;1055;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6" name="Google Shape;1056;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057" name="Google Shape;1057;p55"/>
            <p:cNvGrpSpPr/>
            <p:nvPr/>
          </p:nvGrpSpPr>
          <p:grpSpPr>
            <a:xfrm>
              <a:off x="366529" y="3007953"/>
              <a:ext cx="8410837" cy="17100"/>
              <a:chOff x="366529" y="1767753"/>
              <a:chExt cx="8410837" cy="17100"/>
            </a:xfrm>
          </p:grpSpPr>
          <p:sp>
            <p:nvSpPr>
              <p:cNvPr id="1058" name="Google Shape;1058;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59" name="Google Shape;1059;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0" name="Google Shape;1060;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1" name="Google Shape;1061;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2" name="Google Shape;1062;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3" name="Google Shape;1063;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4" name="Google Shape;1064;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5" name="Google Shape;1065;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6" name="Google Shape;1066;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7" name="Google Shape;1067;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8" name="Google Shape;1068;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69" name="Google Shape;1069;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0" name="Google Shape;1070;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1" name="Google Shape;1071;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2" name="Google Shape;1072;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3" name="Google Shape;1073;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4" name="Google Shape;1074;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5" name="Google Shape;1075;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6" name="Google Shape;1076;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7" name="Google Shape;1077;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8" name="Google Shape;1078;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79" name="Google Shape;1079;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0" name="Google Shape;1080;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1" name="Google Shape;1081;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2" name="Google Shape;1082;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3" name="Google Shape;1083;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4" name="Google Shape;1084;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5" name="Google Shape;1085;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6" name="Google Shape;1086;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7" name="Google Shape;1087;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8" name="Google Shape;1088;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89" name="Google Shape;1089;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0" name="Google Shape;1090;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1" name="Google Shape;1091;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2" name="Google Shape;1092;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3" name="Google Shape;1093;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4" name="Google Shape;1094;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5" name="Google Shape;1095;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6" name="Google Shape;1096;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7" name="Google Shape;1097;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8" name="Google Shape;1098;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099" name="Google Shape;1099;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0" name="Google Shape;1100;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1" name="Google Shape;1101;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2" name="Google Shape;1102;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3" name="Google Shape;1103;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4" name="Google Shape;1104;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5" name="Google Shape;1105;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6" name="Google Shape;1106;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7" name="Google Shape;1107;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8" name="Google Shape;1108;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09" name="Google Shape;1109;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0" name="Google Shape;1110;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1" name="Google Shape;1111;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2" name="Google Shape;1112;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113" name="Google Shape;1113;p55"/>
            <p:cNvGrpSpPr/>
            <p:nvPr/>
          </p:nvGrpSpPr>
          <p:grpSpPr>
            <a:xfrm>
              <a:off x="366529" y="3162978"/>
              <a:ext cx="8410837" cy="17100"/>
              <a:chOff x="366529" y="1767753"/>
              <a:chExt cx="8410837" cy="17100"/>
            </a:xfrm>
          </p:grpSpPr>
          <p:sp>
            <p:nvSpPr>
              <p:cNvPr id="1114" name="Google Shape;1114;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5" name="Google Shape;1115;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6" name="Google Shape;1116;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7" name="Google Shape;1117;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8" name="Google Shape;1118;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19" name="Google Shape;1119;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0" name="Google Shape;1120;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1" name="Google Shape;1121;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2" name="Google Shape;1122;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3" name="Google Shape;1123;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4" name="Google Shape;1124;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5" name="Google Shape;1125;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6" name="Google Shape;1126;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7" name="Google Shape;1127;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8" name="Google Shape;1128;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29" name="Google Shape;1129;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0" name="Google Shape;1130;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1" name="Google Shape;1131;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2" name="Google Shape;1132;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3" name="Google Shape;1133;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4" name="Google Shape;1134;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5" name="Google Shape;1135;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6" name="Google Shape;1136;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7" name="Google Shape;1137;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8" name="Google Shape;1138;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39" name="Google Shape;1139;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0" name="Google Shape;1140;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1" name="Google Shape;1141;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2" name="Google Shape;1142;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3" name="Google Shape;1143;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4" name="Google Shape;1144;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5" name="Google Shape;1145;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6" name="Google Shape;1146;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7" name="Google Shape;1147;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8" name="Google Shape;1148;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49" name="Google Shape;1149;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0" name="Google Shape;1150;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1" name="Google Shape;1151;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2" name="Google Shape;1152;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3" name="Google Shape;1153;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4" name="Google Shape;1154;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5" name="Google Shape;1155;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6" name="Google Shape;1156;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7" name="Google Shape;1157;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8" name="Google Shape;1158;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59" name="Google Shape;1159;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0" name="Google Shape;1160;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1" name="Google Shape;1161;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2" name="Google Shape;1162;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3" name="Google Shape;1163;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4" name="Google Shape;1164;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5" name="Google Shape;1165;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6" name="Google Shape;1166;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7" name="Google Shape;1167;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68" name="Google Shape;1168;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169" name="Google Shape;1169;p55"/>
            <p:cNvGrpSpPr/>
            <p:nvPr/>
          </p:nvGrpSpPr>
          <p:grpSpPr>
            <a:xfrm>
              <a:off x="366529" y="3318003"/>
              <a:ext cx="8410837" cy="17100"/>
              <a:chOff x="366529" y="1767753"/>
              <a:chExt cx="8410837" cy="17100"/>
            </a:xfrm>
          </p:grpSpPr>
          <p:sp>
            <p:nvSpPr>
              <p:cNvPr id="1170" name="Google Shape;1170;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1" name="Google Shape;1171;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2" name="Google Shape;1172;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3" name="Google Shape;1173;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4" name="Google Shape;1174;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5" name="Google Shape;1175;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6" name="Google Shape;1176;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7" name="Google Shape;1177;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8" name="Google Shape;1178;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79" name="Google Shape;1179;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0" name="Google Shape;1180;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1" name="Google Shape;1181;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2" name="Google Shape;1182;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3" name="Google Shape;1183;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4" name="Google Shape;1184;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5" name="Google Shape;1185;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6" name="Google Shape;1186;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7" name="Google Shape;1187;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8" name="Google Shape;1188;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89" name="Google Shape;1189;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0" name="Google Shape;1190;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1" name="Google Shape;1191;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2" name="Google Shape;1192;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3" name="Google Shape;1193;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4" name="Google Shape;1194;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5" name="Google Shape;1195;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6" name="Google Shape;1196;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7" name="Google Shape;1197;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8" name="Google Shape;1198;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199" name="Google Shape;1199;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0" name="Google Shape;1200;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1" name="Google Shape;1201;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2" name="Google Shape;1202;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3" name="Google Shape;1203;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4" name="Google Shape;1204;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5" name="Google Shape;1205;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6" name="Google Shape;1206;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7" name="Google Shape;1207;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8" name="Google Shape;1208;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09" name="Google Shape;1209;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0" name="Google Shape;1210;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1" name="Google Shape;1211;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2" name="Google Shape;1212;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3" name="Google Shape;1213;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4" name="Google Shape;1214;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5" name="Google Shape;1215;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6" name="Google Shape;1216;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7" name="Google Shape;1217;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8" name="Google Shape;1218;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19" name="Google Shape;1219;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0" name="Google Shape;1220;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1" name="Google Shape;1221;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2" name="Google Shape;1222;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3" name="Google Shape;1223;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4" name="Google Shape;1224;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225" name="Google Shape;1225;p55"/>
            <p:cNvGrpSpPr/>
            <p:nvPr/>
          </p:nvGrpSpPr>
          <p:grpSpPr>
            <a:xfrm>
              <a:off x="366529" y="3473028"/>
              <a:ext cx="8410837" cy="17100"/>
              <a:chOff x="366529" y="1767753"/>
              <a:chExt cx="8410837" cy="17100"/>
            </a:xfrm>
          </p:grpSpPr>
          <p:sp>
            <p:nvSpPr>
              <p:cNvPr id="1226" name="Google Shape;1226;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7" name="Google Shape;1227;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8" name="Google Shape;1228;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29" name="Google Shape;1229;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0" name="Google Shape;1230;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1" name="Google Shape;1231;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2" name="Google Shape;1232;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3" name="Google Shape;1233;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4" name="Google Shape;1234;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5" name="Google Shape;1235;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6" name="Google Shape;1236;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7" name="Google Shape;1237;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8" name="Google Shape;1238;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39" name="Google Shape;1239;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0" name="Google Shape;1240;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1" name="Google Shape;1241;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2" name="Google Shape;1242;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3" name="Google Shape;1243;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4" name="Google Shape;1244;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5" name="Google Shape;1245;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6" name="Google Shape;1246;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7" name="Google Shape;1247;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8" name="Google Shape;1248;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49" name="Google Shape;1249;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0" name="Google Shape;1250;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1" name="Google Shape;1251;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2" name="Google Shape;1252;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3" name="Google Shape;1253;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4" name="Google Shape;1254;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5" name="Google Shape;1255;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6" name="Google Shape;1256;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7" name="Google Shape;1257;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8" name="Google Shape;1258;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59" name="Google Shape;1259;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0" name="Google Shape;1260;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1" name="Google Shape;1261;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2" name="Google Shape;1262;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3" name="Google Shape;1263;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4" name="Google Shape;1264;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5" name="Google Shape;1265;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6" name="Google Shape;1266;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7" name="Google Shape;1267;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8" name="Google Shape;1268;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69" name="Google Shape;1269;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0" name="Google Shape;1270;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1" name="Google Shape;1271;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2" name="Google Shape;1272;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3" name="Google Shape;1273;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4" name="Google Shape;1274;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5" name="Google Shape;1275;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6" name="Google Shape;1276;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7" name="Google Shape;1277;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8" name="Google Shape;1278;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79" name="Google Shape;1279;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0" name="Google Shape;1280;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281" name="Google Shape;1281;p55"/>
            <p:cNvGrpSpPr/>
            <p:nvPr/>
          </p:nvGrpSpPr>
          <p:grpSpPr>
            <a:xfrm>
              <a:off x="366529" y="3628053"/>
              <a:ext cx="8410837" cy="17100"/>
              <a:chOff x="366529" y="1767753"/>
              <a:chExt cx="8410837" cy="17100"/>
            </a:xfrm>
          </p:grpSpPr>
          <p:sp>
            <p:nvSpPr>
              <p:cNvPr id="1282" name="Google Shape;1282;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3" name="Google Shape;1283;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4" name="Google Shape;1284;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5" name="Google Shape;1285;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6" name="Google Shape;1286;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7" name="Google Shape;1287;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8" name="Google Shape;1288;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89" name="Google Shape;1289;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0" name="Google Shape;1290;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1" name="Google Shape;1291;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2" name="Google Shape;1292;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3" name="Google Shape;1293;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4" name="Google Shape;1294;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5" name="Google Shape;1295;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6" name="Google Shape;1296;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7" name="Google Shape;1297;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8" name="Google Shape;1298;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299" name="Google Shape;1299;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0" name="Google Shape;1300;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1" name="Google Shape;1301;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2" name="Google Shape;1302;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3" name="Google Shape;1303;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4" name="Google Shape;1304;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5" name="Google Shape;1305;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6" name="Google Shape;1306;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7" name="Google Shape;1307;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8" name="Google Shape;1308;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09" name="Google Shape;1309;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0" name="Google Shape;1310;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1" name="Google Shape;1311;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2" name="Google Shape;1312;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3" name="Google Shape;1313;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4" name="Google Shape;1314;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5" name="Google Shape;1315;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6" name="Google Shape;1316;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7" name="Google Shape;1317;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8" name="Google Shape;1318;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19" name="Google Shape;1319;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0" name="Google Shape;1320;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1" name="Google Shape;1321;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2" name="Google Shape;1322;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3" name="Google Shape;1323;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4" name="Google Shape;1324;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5" name="Google Shape;1325;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6" name="Google Shape;1326;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7" name="Google Shape;1327;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8" name="Google Shape;1328;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29" name="Google Shape;1329;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0" name="Google Shape;1330;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1" name="Google Shape;1331;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2" name="Google Shape;1332;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3" name="Google Shape;1333;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4" name="Google Shape;1334;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5" name="Google Shape;1335;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6" name="Google Shape;1336;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337" name="Google Shape;1337;p55"/>
            <p:cNvGrpSpPr/>
            <p:nvPr/>
          </p:nvGrpSpPr>
          <p:grpSpPr>
            <a:xfrm>
              <a:off x="366529" y="3783078"/>
              <a:ext cx="8410837" cy="17100"/>
              <a:chOff x="366529" y="1767753"/>
              <a:chExt cx="8410837" cy="17100"/>
            </a:xfrm>
          </p:grpSpPr>
          <p:sp>
            <p:nvSpPr>
              <p:cNvPr id="1338" name="Google Shape;1338;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39" name="Google Shape;1339;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0" name="Google Shape;1340;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1" name="Google Shape;1341;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2" name="Google Shape;1342;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3" name="Google Shape;1343;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4" name="Google Shape;1344;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5" name="Google Shape;1345;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6" name="Google Shape;1346;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7" name="Google Shape;1347;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8" name="Google Shape;1348;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49" name="Google Shape;1349;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0" name="Google Shape;1350;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1" name="Google Shape;1351;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2" name="Google Shape;1352;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3" name="Google Shape;1353;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4" name="Google Shape;1354;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5" name="Google Shape;1355;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6" name="Google Shape;1356;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7" name="Google Shape;1357;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8" name="Google Shape;1358;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59" name="Google Shape;1359;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0" name="Google Shape;1360;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1" name="Google Shape;1361;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2" name="Google Shape;1362;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3" name="Google Shape;1363;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4" name="Google Shape;1364;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5" name="Google Shape;1365;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6" name="Google Shape;1366;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7" name="Google Shape;1367;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8" name="Google Shape;1368;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69" name="Google Shape;1369;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0" name="Google Shape;1370;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1" name="Google Shape;1371;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2" name="Google Shape;1372;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3" name="Google Shape;1373;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4" name="Google Shape;1374;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5" name="Google Shape;1375;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6" name="Google Shape;1376;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7" name="Google Shape;1377;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8" name="Google Shape;1378;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79" name="Google Shape;1379;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0" name="Google Shape;1380;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1" name="Google Shape;1381;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2" name="Google Shape;1382;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3" name="Google Shape;1383;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4" name="Google Shape;1384;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5" name="Google Shape;1385;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6" name="Google Shape;1386;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7" name="Google Shape;1387;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8" name="Google Shape;1388;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89" name="Google Shape;1389;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0" name="Google Shape;1390;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1" name="Google Shape;1391;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2" name="Google Shape;1392;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393" name="Google Shape;1393;p55"/>
            <p:cNvGrpSpPr/>
            <p:nvPr/>
          </p:nvGrpSpPr>
          <p:grpSpPr>
            <a:xfrm>
              <a:off x="366529" y="3938103"/>
              <a:ext cx="8410837" cy="17100"/>
              <a:chOff x="366529" y="1767753"/>
              <a:chExt cx="8410837" cy="17100"/>
            </a:xfrm>
          </p:grpSpPr>
          <p:sp>
            <p:nvSpPr>
              <p:cNvPr id="1394" name="Google Shape;1394;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5" name="Google Shape;1395;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6" name="Google Shape;1396;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7" name="Google Shape;1397;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8" name="Google Shape;1398;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399" name="Google Shape;1399;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0" name="Google Shape;1400;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1" name="Google Shape;1401;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2" name="Google Shape;1402;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3" name="Google Shape;1403;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4" name="Google Shape;1404;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5" name="Google Shape;1405;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6" name="Google Shape;1406;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7" name="Google Shape;1407;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8" name="Google Shape;1408;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09" name="Google Shape;1409;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0" name="Google Shape;1410;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1" name="Google Shape;1411;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2" name="Google Shape;1412;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3" name="Google Shape;1413;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4" name="Google Shape;1414;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5" name="Google Shape;1415;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6" name="Google Shape;1416;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7" name="Google Shape;1417;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8" name="Google Shape;1418;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19" name="Google Shape;1419;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0" name="Google Shape;1420;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1" name="Google Shape;1421;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2" name="Google Shape;1422;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3" name="Google Shape;1423;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4" name="Google Shape;1424;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5" name="Google Shape;1425;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6" name="Google Shape;1426;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7" name="Google Shape;1427;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8" name="Google Shape;1428;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29" name="Google Shape;1429;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0" name="Google Shape;1430;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1" name="Google Shape;1431;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2" name="Google Shape;1432;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3" name="Google Shape;1433;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4" name="Google Shape;1434;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5" name="Google Shape;1435;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6" name="Google Shape;1436;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7" name="Google Shape;1437;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8" name="Google Shape;1438;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39" name="Google Shape;1439;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0" name="Google Shape;1440;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1" name="Google Shape;1441;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2" name="Google Shape;1442;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3" name="Google Shape;1443;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4" name="Google Shape;1444;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5" name="Google Shape;1445;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6" name="Google Shape;1446;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7" name="Google Shape;1447;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48" name="Google Shape;1448;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449" name="Google Shape;1449;p55"/>
            <p:cNvGrpSpPr/>
            <p:nvPr/>
          </p:nvGrpSpPr>
          <p:grpSpPr>
            <a:xfrm>
              <a:off x="366529" y="4093128"/>
              <a:ext cx="8410837" cy="17100"/>
              <a:chOff x="366529" y="1767753"/>
              <a:chExt cx="8410837" cy="17100"/>
            </a:xfrm>
          </p:grpSpPr>
          <p:sp>
            <p:nvSpPr>
              <p:cNvPr id="1450" name="Google Shape;1450;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1" name="Google Shape;1451;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2" name="Google Shape;1452;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3" name="Google Shape;1453;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4" name="Google Shape;1454;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5" name="Google Shape;1455;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6" name="Google Shape;1456;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7" name="Google Shape;1457;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8" name="Google Shape;1458;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59" name="Google Shape;1459;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0" name="Google Shape;1460;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1" name="Google Shape;1461;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2" name="Google Shape;1462;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3" name="Google Shape;1463;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4" name="Google Shape;1464;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5" name="Google Shape;1465;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6" name="Google Shape;1466;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7" name="Google Shape;1467;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8" name="Google Shape;1468;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69" name="Google Shape;1469;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0" name="Google Shape;1470;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1" name="Google Shape;1471;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2" name="Google Shape;1472;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3" name="Google Shape;1473;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4" name="Google Shape;1474;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5" name="Google Shape;1475;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6" name="Google Shape;1476;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7" name="Google Shape;1477;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8" name="Google Shape;1478;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79" name="Google Shape;1479;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0" name="Google Shape;1480;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1" name="Google Shape;1481;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2" name="Google Shape;1482;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3" name="Google Shape;1483;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4" name="Google Shape;1484;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5" name="Google Shape;1485;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6" name="Google Shape;1486;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7" name="Google Shape;1487;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8" name="Google Shape;1488;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89" name="Google Shape;1489;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0" name="Google Shape;1490;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1" name="Google Shape;1491;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2" name="Google Shape;1492;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3" name="Google Shape;1493;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4" name="Google Shape;1494;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5" name="Google Shape;1495;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6" name="Google Shape;1496;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7" name="Google Shape;1497;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8" name="Google Shape;1498;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9" name="Google Shape;1499;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0" name="Google Shape;1500;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1" name="Google Shape;1501;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2" name="Google Shape;1502;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3" name="Google Shape;1503;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4" name="Google Shape;1504;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505" name="Google Shape;1505;p55"/>
            <p:cNvGrpSpPr/>
            <p:nvPr/>
          </p:nvGrpSpPr>
          <p:grpSpPr>
            <a:xfrm>
              <a:off x="366529" y="4248153"/>
              <a:ext cx="8410837" cy="17100"/>
              <a:chOff x="366529" y="1767753"/>
              <a:chExt cx="8410837" cy="17100"/>
            </a:xfrm>
          </p:grpSpPr>
          <p:sp>
            <p:nvSpPr>
              <p:cNvPr id="1506" name="Google Shape;1506;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7" name="Google Shape;1507;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8" name="Google Shape;1508;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09" name="Google Shape;1509;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0" name="Google Shape;1510;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1" name="Google Shape;1511;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2" name="Google Shape;1512;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3" name="Google Shape;1513;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4" name="Google Shape;1514;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5" name="Google Shape;1515;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6" name="Google Shape;1516;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7" name="Google Shape;1517;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8" name="Google Shape;1518;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9" name="Google Shape;1519;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0" name="Google Shape;1520;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1" name="Google Shape;1521;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2" name="Google Shape;1522;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3" name="Google Shape;1523;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4" name="Google Shape;1524;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5" name="Google Shape;1525;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6" name="Google Shape;1526;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7" name="Google Shape;1527;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8" name="Google Shape;1528;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29" name="Google Shape;1529;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0" name="Google Shape;1530;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1" name="Google Shape;1531;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2" name="Google Shape;1532;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3" name="Google Shape;1533;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4" name="Google Shape;1534;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5" name="Google Shape;1535;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6" name="Google Shape;1536;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7" name="Google Shape;1537;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8" name="Google Shape;1538;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39" name="Google Shape;1539;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0" name="Google Shape;1540;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1" name="Google Shape;1541;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2" name="Google Shape;1542;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3" name="Google Shape;1543;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4" name="Google Shape;1544;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5" name="Google Shape;1545;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6" name="Google Shape;1546;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7" name="Google Shape;1547;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8" name="Google Shape;1548;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49" name="Google Shape;1549;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0" name="Google Shape;1550;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1" name="Google Shape;1551;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2" name="Google Shape;1552;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3" name="Google Shape;1553;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4" name="Google Shape;1554;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5" name="Google Shape;1555;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6" name="Google Shape;1556;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7" name="Google Shape;1557;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8" name="Google Shape;1558;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59" name="Google Shape;1559;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0" name="Google Shape;1560;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561" name="Google Shape;1561;p55"/>
            <p:cNvGrpSpPr/>
            <p:nvPr/>
          </p:nvGrpSpPr>
          <p:grpSpPr>
            <a:xfrm>
              <a:off x="366529" y="4403178"/>
              <a:ext cx="8410837" cy="17100"/>
              <a:chOff x="366529" y="1767753"/>
              <a:chExt cx="8410837" cy="17100"/>
            </a:xfrm>
          </p:grpSpPr>
          <p:sp>
            <p:nvSpPr>
              <p:cNvPr id="1562" name="Google Shape;1562;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3" name="Google Shape;1563;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4" name="Google Shape;1564;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5" name="Google Shape;1565;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6" name="Google Shape;1566;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7" name="Google Shape;1567;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8" name="Google Shape;1568;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69" name="Google Shape;1569;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0" name="Google Shape;1570;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1" name="Google Shape;1571;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2" name="Google Shape;1572;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3" name="Google Shape;1573;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4" name="Google Shape;1574;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5" name="Google Shape;1575;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6" name="Google Shape;1576;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7" name="Google Shape;1577;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8" name="Google Shape;1578;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79" name="Google Shape;1579;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0" name="Google Shape;1580;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1" name="Google Shape;1581;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2" name="Google Shape;1582;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3" name="Google Shape;1583;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4" name="Google Shape;1584;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5" name="Google Shape;1585;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6" name="Google Shape;1586;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7" name="Google Shape;1587;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8" name="Google Shape;1588;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89" name="Google Shape;1589;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0" name="Google Shape;1590;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1" name="Google Shape;1591;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2" name="Google Shape;1592;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3" name="Google Shape;1593;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4" name="Google Shape;1594;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5" name="Google Shape;1595;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6" name="Google Shape;1596;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7" name="Google Shape;1597;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8" name="Google Shape;1598;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99" name="Google Shape;1599;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0" name="Google Shape;1600;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1" name="Google Shape;1601;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2" name="Google Shape;1602;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3" name="Google Shape;1603;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4" name="Google Shape;1604;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5" name="Google Shape;1605;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6" name="Google Shape;1606;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7" name="Google Shape;1607;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8" name="Google Shape;1608;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09" name="Google Shape;1609;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0" name="Google Shape;1610;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1" name="Google Shape;1611;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2" name="Google Shape;1612;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3" name="Google Shape;1613;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4" name="Google Shape;1614;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5" name="Google Shape;1615;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6" name="Google Shape;1616;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nvGrpSpPr>
            <p:cNvPr id="1617" name="Google Shape;1617;p55"/>
            <p:cNvGrpSpPr/>
            <p:nvPr/>
          </p:nvGrpSpPr>
          <p:grpSpPr>
            <a:xfrm>
              <a:off x="366529" y="4558203"/>
              <a:ext cx="8410837" cy="17100"/>
              <a:chOff x="366529" y="1767753"/>
              <a:chExt cx="8410837" cy="17100"/>
            </a:xfrm>
          </p:grpSpPr>
          <p:sp>
            <p:nvSpPr>
              <p:cNvPr id="1618" name="Google Shape;1618;p55"/>
              <p:cNvSpPr/>
              <p:nvPr/>
            </p:nvSpPr>
            <p:spPr>
              <a:xfrm>
                <a:off x="36652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19" name="Google Shape;1619;p55"/>
              <p:cNvSpPr/>
              <p:nvPr/>
            </p:nvSpPr>
            <p:spPr>
              <a:xfrm>
                <a:off x="52196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0" name="Google Shape;1620;p55"/>
              <p:cNvSpPr/>
              <p:nvPr/>
            </p:nvSpPr>
            <p:spPr>
              <a:xfrm>
                <a:off x="67739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1" name="Google Shape;1621;p55"/>
              <p:cNvSpPr/>
              <p:nvPr/>
            </p:nvSpPr>
            <p:spPr>
              <a:xfrm>
                <a:off x="83283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2" name="Google Shape;1622;p55"/>
              <p:cNvSpPr/>
              <p:nvPr/>
            </p:nvSpPr>
            <p:spPr>
              <a:xfrm>
                <a:off x="98826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3" name="Google Shape;1623;p55"/>
              <p:cNvSpPr/>
              <p:nvPr/>
            </p:nvSpPr>
            <p:spPr>
              <a:xfrm>
                <a:off x="114369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4" name="Google Shape;1624;p55"/>
              <p:cNvSpPr/>
              <p:nvPr/>
            </p:nvSpPr>
            <p:spPr>
              <a:xfrm>
                <a:off x="129913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5" name="Google Shape;1625;p55"/>
              <p:cNvSpPr/>
              <p:nvPr/>
            </p:nvSpPr>
            <p:spPr>
              <a:xfrm>
                <a:off x="145456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6" name="Google Shape;1626;p55"/>
              <p:cNvSpPr/>
              <p:nvPr/>
            </p:nvSpPr>
            <p:spPr>
              <a:xfrm>
                <a:off x="161000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7" name="Google Shape;1627;p55"/>
              <p:cNvSpPr/>
              <p:nvPr/>
            </p:nvSpPr>
            <p:spPr>
              <a:xfrm>
                <a:off x="176543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8" name="Google Shape;1628;p55"/>
              <p:cNvSpPr/>
              <p:nvPr/>
            </p:nvSpPr>
            <p:spPr>
              <a:xfrm>
                <a:off x="192086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29" name="Google Shape;1629;p55"/>
              <p:cNvSpPr/>
              <p:nvPr/>
            </p:nvSpPr>
            <p:spPr>
              <a:xfrm>
                <a:off x="207630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0" name="Google Shape;1630;p55"/>
              <p:cNvSpPr/>
              <p:nvPr/>
            </p:nvSpPr>
            <p:spPr>
              <a:xfrm>
                <a:off x="223173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1" name="Google Shape;1631;p55"/>
              <p:cNvSpPr/>
              <p:nvPr/>
            </p:nvSpPr>
            <p:spPr>
              <a:xfrm>
                <a:off x="238717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2" name="Google Shape;1632;p55"/>
              <p:cNvSpPr/>
              <p:nvPr/>
            </p:nvSpPr>
            <p:spPr>
              <a:xfrm>
                <a:off x="254260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3" name="Google Shape;1633;p55"/>
              <p:cNvSpPr/>
              <p:nvPr/>
            </p:nvSpPr>
            <p:spPr>
              <a:xfrm>
                <a:off x="269803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4" name="Google Shape;1634;p55"/>
              <p:cNvSpPr/>
              <p:nvPr/>
            </p:nvSpPr>
            <p:spPr>
              <a:xfrm>
                <a:off x="285347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5" name="Google Shape;1635;p55"/>
              <p:cNvSpPr/>
              <p:nvPr/>
            </p:nvSpPr>
            <p:spPr>
              <a:xfrm>
                <a:off x="300890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6" name="Google Shape;1636;p55"/>
              <p:cNvSpPr/>
              <p:nvPr/>
            </p:nvSpPr>
            <p:spPr>
              <a:xfrm>
                <a:off x="316434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7" name="Google Shape;1637;p55"/>
              <p:cNvSpPr/>
              <p:nvPr/>
            </p:nvSpPr>
            <p:spPr>
              <a:xfrm>
                <a:off x="331977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8" name="Google Shape;1638;p55"/>
              <p:cNvSpPr/>
              <p:nvPr/>
            </p:nvSpPr>
            <p:spPr>
              <a:xfrm>
                <a:off x="347520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39" name="Google Shape;1639;p55"/>
              <p:cNvSpPr/>
              <p:nvPr/>
            </p:nvSpPr>
            <p:spPr>
              <a:xfrm>
                <a:off x="363064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0" name="Google Shape;1640;p55"/>
              <p:cNvSpPr/>
              <p:nvPr/>
            </p:nvSpPr>
            <p:spPr>
              <a:xfrm>
                <a:off x="378607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1" name="Google Shape;1641;p55"/>
              <p:cNvSpPr/>
              <p:nvPr/>
            </p:nvSpPr>
            <p:spPr>
              <a:xfrm>
                <a:off x="394151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2" name="Google Shape;1642;p55"/>
              <p:cNvSpPr/>
              <p:nvPr/>
            </p:nvSpPr>
            <p:spPr>
              <a:xfrm>
                <a:off x="409694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3" name="Google Shape;1643;p55"/>
              <p:cNvSpPr/>
              <p:nvPr/>
            </p:nvSpPr>
            <p:spPr>
              <a:xfrm>
                <a:off x="425237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4" name="Google Shape;1644;p55"/>
              <p:cNvSpPr/>
              <p:nvPr/>
            </p:nvSpPr>
            <p:spPr>
              <a:xfrm>
                <a:off x="440781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5" name="Google Shape;1645;p55"/>
              <p:cNvSpPr/>
              <p:nvPr/>
            </p:nvSpPr>
            <p:spPr>
              <a:xfrm>
                <a:off x="4563247"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6" name="Google Shape;1646;p55"/>
              <p:cNvSpPr/>
              <p:nvPr/>
            </p:nvSpPr>
            <p:spPr>
              <a:xfrm>
                <a:off x="4718681"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7" name="Google Shape;1647;p55"/>
              <p:cNvSpPr/>
              <p:nvPr/>
            </p:nvSpPr>
            <p:spPr>
              <a:xfrm>
                <a:off x="4874115"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8" name="Google Shape;1648;p55"/>
              <p:cNvSpPr/>
              <p:nvPr/>
            </p:nvSpPr>
            <p:spPr>
              <a:xfrm>
                <a:off x="5029549"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49" name="Google Shape;1649;p55"/>
              <p:cNvSpPr/>
              <p:nvPr/>
            </p:nvSpPr>
            <p:spPr>
              <a:xfrm>
                <a:off x="5184983"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0" name="Google Shape;1650;p55"/>
              <p:cNvSpPr/>
              <p:nvPr/>
            </p:nvSpPr>
            <p:spPr>
              <a:xfrm>
                <a:off x="534041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1" name="Google Shape;1651;p55"/>
              <p:cNvSpPr/>
              <p:nvPr/>
            </p:nvSpPr>
            <p:spPr>
              <a:xfrm>
                <a:off x="549585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2" name="Google Shape;1652;p55"/>
              <p:cNvSpPr/>
              <p:nvPr/>
            </p:nvSpPr>
            <p:spPr>
              <a:xfrm>
                <a:off x="565128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3" name="Google Shape;1653;p55"/>
              <p:cNvSpPr/>
              <p:nvPr/>
            </p:nvSpPr>
            <p:spPr>
              <a:xfrm>
                <a:off x="580672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4" name="Google Shape;1654;p55"/>
              <p:cNvSpPr/>
              <p:nvPr/>
            </p:nvSpPr>
            <p:spPr>
              <a:xfrm>
                <a:off x="596215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5" name="Google Shape;1655;p55"/>
              <p:cNvSpPr/>
              <p:nvPr/>
            </p:nvSpPr>
            <p:spPr>
              <a:xfrm>
                <a:off x="611758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6" name="Google Shape;1656;p55"/>
              <p:cNvSpPr/>
              <p:nvPr/>
            </p:nvSpPr>
            <p:spPr>
              <a:xfrm>
                <a:off x="627302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7" name="Google Shape;1657;p55"/>
              <p:cNvSpPr/>
              <p:nvPr/>
            </p:nvSpPr>
            <p:spPr>
              <a:xfrm>
                <a:off x="642845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8" name="Google Shape;1658;p55"/>
              <p:cNvSpPr/>
              <p:nvPr/>
            </p:nvSpPr>
            <p:spPr>
              <a:xfrm>
                <a:off x="658389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59" name="Google Shape;1659;p55"/>
              <p:cNvSpPr/>
              <p:nvPr/>
            </p:nvSpPr>
            <p:spPr>
              <a:xfrm>
                <a:off x="673932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0" name="Google Shape;1660;p55"/>
              <p:cNvSpPr/>
              <p:nvPr/>
            </p:nvSpPr>
            <p:spPr>
              <a:xfrm>
                <a:off x="689475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1" name="Google Shape;1661;p55"/>
              <p:cNvSpPr/>
              <p:nvPr/>
            </p:nvSpPr>
            <p:spPr>
              <a:xfrm>
                <a:off x="705019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2" name="Google Shape;1662;p55"/>
              <p:cNvSpPr/>
              <p:nvPr/>
            </p:nvSpPr>
            <p:spPr>
              <a:xfrm>
                <a:off x="720562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3" name="Google Shape;1663;p55"/>
              <p:cNvSpPr/>
              <p:nvPr/>
            </p:nvSpPr>
            <p:spPr>
              <a:xfrm>
                <a:off x="736106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4" name="Google Shape;1664;p55"/>
              <p:cNvSpPr/>
              <p:nvPr/>
            </p:nvSpPr>
            <p:spPr>
              <a:xfrm>
                <a:off x="751649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5" name="Google Shape;1665;p55"/>
              <p:cNvSpPr/>
              <p:nvPr/>
            </p:nvSpPr>
            <p:spPr>
              <a:xfrm>
                <a:off x="767192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6" name="Google Shape;1666;p55"/>
              <p:cNvSpPr/>
              <p:nvPr/>
            </p:nvSpPr>
            <p:spPr>
              <a:xfrm>
                <a:off x="782736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7" name="Google Shape;1667;p55"/>
              <p:cNvSpPr/>
              <p:nvPr/>
            </p:nvSpPr>
            <p:spPr>
              <a:xfrm>
                <a:off x="798279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8" name="Google Shape;1668;p55"/>
              <p:cNvSpPr/>
              <p:nvPr/>
            </p:nvSpPr>
            <p:spPr>
              <a:xfrm>
                <a:off x="8138230"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69" name="Google Shape;1669;p55"/>
              <p:cNvSpPr/>
              <p:nvPr/>
            </p:nvSpPr>
            <p:spPr>
              <a:xfrm>
                <a:off x="8293664"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70" name="Google Shape;1670;p55"/>
              <p:cNvSpPr/>
              <p:nvPr/>
            </p:nvSpPr>
            <p:spPr>
              <a:xfrm>
                <a:off x="8449098"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71" name="Google Shape;1671;p55"/>
              <p:cNvSpPr/>
              <p:nvPr/>
            </p:nvSpPr>
            <p:spPr>
              <a:xfrm>
                <a:off x="8604532"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672" name="Google Shape;1672;p55"/>
              <p:cNvSpPr/>
              <p:nvPr/>
            </p:nvSpPr>
            <p:spPr>
              <a:xfrm>
                <a:off x="8759966" y="1767753"/>
                <a:ext cx="17400" cy="17100"/>
              </a:xfrm>
              <a:prstGeom prst="rect">
                <a:avLst/>
              </a:prstGeom>
              <a:solidFill>
                <a:srgbClr val="CFD5D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grpSp>
      </p:grpSp>
      <p:sp>
        <p:nvSpPr>
          <p:cNvPr id="1673" name="Google Shape;1673;p55"/>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674" name="Google Shape;1674;p55"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675" name="Google Shape;1675;p55"/>
          <p:cNvSpPr txBox="1"/>
          <p:nvPr>
            <p:ph type="title"/>
          </p:nvPr>
        </p:nvSpPr>
        <p:spPr>
          <a:xfrm>
            <a:off x="228600" y="374904"/>
            <a:ext cx="28041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676" name="Google Shape;1676;p55"/>
          <p:cNvSpPr txBox="1"/>
          <p:nvPr>
            <p:ph idx="3" type="title"/>
          </p:nvPr>
        </p:nvSpPr>
        <p:spPr>
          <a:xfrm>
            <a:off x="228600" y="237747"/>
            <a:ext cx="2804100" cy="1371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Blank_White">
  <p:cSld name="CUSTOM_1_1_1_2_4">
    <p:bg>
      <p:bgPr>
        <a:solidFill>
          <a:schemeClr val="accent2"/>
        </a:solidFill>
      </p:bgPr>
    </p:bg>
    <p:spTree>
      <p:nvGrpSpPr>
        <p:cNvPr id="1677" name="Shape 1677"/>
        <p:cNvGrpSpPr/>
        <p:nvPr/>
      </p:nvGrpSpPr>
      <p:grpSpPr>
        <a:xfrm>
          <a:off x="0" y="0"/>
          <a:ext cx="0" cy="0"/>
          <a:chOff x="0" y="0"/>
          <a:chExt cx="0" cy="0"/>
        </a:xfrm>
      </p:grpSpPr>
      <p:sp>
        <p:nvSpPr>
          <p:cNvPr id="1678" name="Google Shape;1678;p56"/>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679" name="Google Shape;1679;p56"/>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680" name="Google Shape;1680;p56"/>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681" name="Google Shape;1681;p56"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682" name="Google Shape;1682;p56"/>
          <p:cNvSpPr txBox="1"/>
          <p:nvPr>
            <p:ph type="title"/>
          </p:nvPr>
        </p:nvSpPr>
        <p:spPr>
          <a:xfrm>
            <a:off x="228600" y="374906"/>
            <a:ext cx="76533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683" name="Google Shape;1683;p56"/>
          <p:cNvSpPr txBox="1"/>
          <p:nvPr>
            <p:ph idx="2" type="title"/>
          </p:nvPr>
        </p:nvSpPr>
        <p:spPr>
          <a:xfrm>
            <a:off x="228600" y="237750"/>
            <a:ext cx="76533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Blank_LightSlate">
  <p:cSld name="CUSTOM_1_1_1_2_4_1">
    <p:bg>
      <p:bgPr>
        <a:solidFill>
          <a:srgbClr val="F3F5F7"/>
        </a:solidFill>
      </p:bgPr>
    </p:bg>
    <p:spTree>
      <p:nvGrpSpPr>
        <p:cNvPr id="1684" name="Shape 1684"/>
        <p:cNvGrpSpPr/>
        <p:nvPr/>
      </p:nvGrpSpPr>
      <p:grpSpPr>
        <a:xfrm>
          <a:off x="0" y="0"/>
          <a:ext cx="0" cy="0"/>
          <a:chOff x="0" y="0"/>
          <a:chExt cx="0" cy="0"/>
        </a:xfrm>
      </p:grpSpPr>
      <p:sp>
        <p:nvSpPr>
          <p:cNvPr id="1685" name="Google Shape;1685;p57"/>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686" name="Google Shape;1686;p57"/>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687" name="Google Shape;1687;p57"/>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688" name="Google Shape;1688;p5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689" name="Google Shape;1689;p57"/>
          <p:cNvSpPr txBox="1"/>
          <p:nvPr>
            <p:ph type="title"/>
          </p:nvPr>
        </p:nvSpPr>
        <p:spPr>
          <a:xfrm>
            <a:off x="228600" y="374906"/>
            <a:ext cx="76533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690" name="Google Shape;1690;p57"/>
          <p:cNvSpPr txBox="1"/>
          <p:nvPr>
            <p:ph idx="2" type="title"/>
          </p:nvPr>
        </p:nvSpPr>
        <p:spPr>
          <a:xfrm>
            <a:off x="228600" y="237750"/>
            <a:ext cx="7653300" cy="2274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Blank_Blurple">
  <p:cSld name="CUSTOM_1_1_1_2_4_1_1">
    <p:bg>
      <p:bgPr>
        <a:solidFill>
          <a:schemeClr val="dk1"/>
        </a:solidFill>
      </p:bgPr>
    </p:bg>
    <p:spTree>
      <p:nvGrpSpPr>
        <p:cNvPr id="1691" name="Shape 1691"/>
        <p:cNvGrpSpPr/>
        <p:nvPr/>
      </p:nvGrpSpPr>
      <p:grpSpPr>
        <a:xfrm>
          <a:off x="0" y="0"/>
          <a:ext cx="0" cy="0"/>
          <a:chOff x="0" y="0"/>
          <a:chExt cx="0" cy="0"/>
        </a:xfrm>
      </p:grpSpPr>
      <p:sp>
        <p:nvSpPr>
          <p:cNvPr id="1692" name="Google Shape;1692;p58"/>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1693" name="Google Shape;1693;p58"/>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694" name="Google Shape;1694;p58"/>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1695" name="Google Shape;1695;p5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Blank_DarkSlate">
  <p:cSld name="CUSTOM_1_1_1_2_4_1_1_1">
    <p:bg>
      <p:bgPr>
        <a:solidFill>
          <a:schemeClr val="lt1"/>
        </a:solidFill>
      </p:bgPr>
    </p:bg>
    <p:spTree>
      <p:nvGrpSpPr>
        <p:cNvPr id="1696" name="Shape 1696"/>
        <p:cNvGrpSpPr/>
        <p:nvPr/>
      </p:nvGrpSpPr>
      <p:grpSpPr>
        <a:xfrm>
          <a:off x="0" y="0"/>
          <a:ext cx="0" cy="0"/>
          <a:chOff x="0" y="0"/>
          <a:chExt cx="0" cy="0"/>
        </a:xfrm>
      </p:grpSpPr>
      <p:sp>
        <p:nvSpPr>
          <p:cNvPr id="1697" name="Google Shape;1697;p59"/>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accent2"/>
                </a:solidFill>
              </a:defRPr>
            </a:lvl1pPr>
            <a:lvl2pPr indent="0" lvl="1" marL="0" marR="0">
              <a:lnSpc>
                <a:spcPct val="100000"/>
              </a:lnSpc>
              <a:spcBef>
                <a:spcPts val="0"/>
              </a:spcBef>
              <a:spcAft>
                <a:spcPts val="0"/>
              </a:spcAft>
              <a:buNone/>
              <a:defRPr sz="600">
                <a:solidFill>
                  <a:schemeClr val="accent2"/>
                </a:solidFill>
              </a:defRPr>
            </a:lvl2pPr>
            <a:lvl3pPr indent="0" lvl="2" marL="0" marR="0">
              <a:lnSpc>
                <a:spcPct val="100000"/>
              </a:lnSpc>
              <a:spcBef>
                <a:spcPts val="0"/>
              </a:spcBef>
              <a:spcAft>
                <a:spcPts val="0"/>
              </a:spcAft>
              <a:buNone/>
              <a:defRPr sz="600">
                <a:solidFill>
                  <a:schemeClr val="accent2"/>
                </a:solidFill>
              </a:defRPr>
            </a:lvl3pPr>
            <a:lvl4pPr indent="0" lvl="3" marL="0" marR="0">
              <a:lnSpc>
                <a:spcPct val="100000"/>
              </a:lnSpc>
              <a:spcBef>
                <a:spcPts val="0"/>
              </a:spcBef>
              <a:spcAft>
                <a:spcPts val="0"/>
              </a:spcAft>
              <a:buNone/>
              <a:defRPr sz="600">
                <a:solidFill>
                  <a:schemeClr val="accent2"/>
                </a:solidFill>
              </a:defRPr>
            </a:lvl4pPr>
            <a:lvl5pPr indent="0" lvl="4" marL="0" marR="0">
              <a:lnSpc>
                <a:spcPct val="100000"/>
              </a:lnSpc>
              <a:spcBef>
                <a:spcPts val="0"/>
              </a:spcBef>
              <a:spcAft>
                <a:spcPts val="0"/>
              </a:spcAft>
              <a:buNone/>
              <a:defRPr sz="600">
                <a:solidFill>
                  <a:schemeClr val="accent2"/>
                </a:solidFill>
              </a:defRPr>
            </a:lvl5pPr>
            <a:lvl6pPr indent="0" lvl="5" marL="0" marR="0">
              <a:lnSpc>
                <a:spcPct val="100000"/>
              </a:lnSpc>
              <a:spcBef>
                <a:spcPts val="0"/>
              </a:spcBef>
              <a:spcAft>
                <a:spcPts val="0"/>
              </a:spcAft>
              <a:buNone/>
              <a:defRPr sz="600">
                <a:solidFill>
                  <a:schemeClr val="accent2"/>
                </a:solidFill>
              </a:defRPr>
            </a:lvl6pPr>
            <a:lvl7pPr indent="0" lvl="6" marL="0" marR="0">
              <a:lnSpc>
                <a:spcPct val="100000"/>
              </a:lnSpc>
              <a:spcBef>
                <a:spcPts val="0"/>
              </a:spcBef>
              <a:spcAft>
                <a:spcPts val="0"/>
              </a:spcAft>
              <a:buNone/>
              <a:defRPr sz="600">
                <a:solidFill>
                  <a:schemeClr val="accent2"/>
                </a:solidFill>
              </a:defRPr>
            </a:lvl7pPr>
            <a:lvl8pPr indent="0" lvl="7" marL="0" marR="0">
              <a:lnSpc>
                <a:spcPct val="100000"/>
              </a:lnSpc>
              <a:spcBef>
                <a:spcPts val="0"/>
              </a:spcBef>
              <a:spcAft>
                <a:spcPts val="0"/>
              </a:spcAft>
              <a:buNone/>
              <a:defRPr sz="600">
                <a:solidFill>
                  <a:schemeClr val="accent2"/>
                </a:solidFill>
              </a:defRPr>
            </a:lvl8pPr>
            <a:lvl9pPr indent="0" lvl="8" marL="0" marR="0">
              <a:lnSpc>
                <a:spcPct val="100000"/>
              </a:lnSpc>
              <a:spcBef>
                <a:spcPts val="0"/>
              </a:spcBef>
              <a:spcAft>
                <a:spcPts val="0"/>
              </a:spcAft>
              <a:buNone/>
              <a:defRPr sz="600">
                <a:solidFill>
                  <a:schemeClr val="accent2"/>
                </a:solidFill>
              </a:defRPr>
            </a:lvl9pPr>
          </a:lstStyle>
          <a:p/>
        </p:txBody>
      </p:sp>
      <p:sp>
        <p:nvSpPr>
          <p:cNvPr id="1698" name="Google Shape;1698;p59"/>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accent2"/>
                </a:solidFill>
                <a:latin typeface="Helvetica Neue"/>
                <a:ea typeface="Helvetica Neue"/>
                <a:cs typeface="Helvetica Neue"/>
                <a:sym typeface="Helvetica Neue"/>
              </a:defRPr>
            </a:lvl1pPr>
            <a:lvl2pPr lvl="1" algn="r">
              <a:buNone/>
              <a:defRPr sz="600">
                <a:solidFill>
                  <a:schemeClr val="accent2"/>
                </a:solidFill>
                <a:latin typeface="Helvetica Neue"/>
                <a:ea typeface="Helvetica Neue"/>
                <a:cs typeface="Helvetica Neue"/>
                <a:sym typeface="Helvetica Neue"/>
              </a:defRPr>
            </a:lvl2pPr>
            <a:lvl3pPr lvl="2" algn="r">
              <a:buNone/>
              <a:defRPr sz="600">
                <a:solidFill>
                  <a:schemeClr val="accent2"/>
                </a:solidFill>
                <a:latin typeface="Helvetica Neue"/>
                <a:ea typeface="Helvetica Neue"/>
                <a:cs typeface="Helvetica Neue"/>
                <a:sym typeface="Helvetica Neue"/>
              </a:defRPr>
            </a:lvl3pPr>
            <a:lvl4pPr lvl="3" algn="r">
              <a:buNone/>
              <a:defRPr sz="600">
                <a:solidFill>
                  <a:schemeClr val="accent2"/>
                </a:solidFill>
                <a:latin typeface="Helvetica Neue"/>
                <a:ea typeface="Helvetica Neue"/>
                <a:cs typeface="Helvetica Neue"/>
                <a:sym typeface="Helvetica Neue"/>
              </a:defRPr>
            </a:lvl4pPr>
            <a:lvl5pPr lvl="4" algn="r">
              <a:buNone/>
              <a:defRPr sz="600">
                <a:solidFill>
                  <a:schemeClr val="accent2"/>
                </a:solidFill>
                <a:latin typeface="Helvetica Neue"/>
                <a:ea typeface="Helvetica Neue"/>
                <a:cs typeface="Helvetica Neue"/>
                <a:sym typeface="Helvetica Neue"/>
              </a:defRPr>
            </a:lvl5pPr>
            <a:lvl6pPr lvl="5" algn="r">
              <a:buNone/>
              <a:defRPr sz="600">
                <a:solidFill>
                  <a:schemeClr val="accent2"/>
                </a:solidFill>
                <a:latin typeface="Helvetica Neue"/>
                <a:ea typeface="Helvetica Neue"/>
                <a:cs typeface="Helvetica Neue"/>
                <a:sym typeface="Helvetica Neue"/>
              </a:defRPr>
            </a:lvl6pPr>
            <a:lvl7pPr lvl="6" algn="r">
              <a:buNone/>
              <a:defRPr sz="600">
                <a:solidFill>
                  <a:schemeClr val="accent2"/>
                </a:solidFill>
                <a:latin typeface="Helvetica Neue"/>
                <a:ea typeface="Helvetica Neue"/>
                <a:cs typeface="Helvetica Neue"/>
                <a:sym typeface="Helvetica Neue"/>
              </a:defRPr>
            </a:lvl7pPr>
            <a:lvl8pPr lvl="7" algn="r">
              <a:buNone/>
              <a:defRPr sz="600">
                <a:solidFill>
                  <a:schemeClr val="accent2"/>
                </a:solidFill>
                <a:latin typeface="Helvetica Neue"/>
                <a:ea typeface="Helvetica Neue"/>
                <a:cs typeface="Helvetica Neue"/>
                <a:sym typeface="Helvetica Neue"/>
              </a:defRPr>
            </a:lvl8pPr>
            <a:lvl9pPr lvl="8" algn="r">
              <a:buNone/>
              <a:defRPr sz="600">
                <a:solidFill>
                  <a:schemeClr val="accent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699" name="Google Shape;1699;p59"/>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accent2"/>
                </a:solidFill>
                <a:latin typeface="Helvetica Neue"/>
                <a:ea typeface="Helvetica Neue"/>
                <a:cs typeface="Helvetica Neue"/>
                <a:sym typeface="Helvetica Neue"/>
              </a:rPr>
              <a:t>Confidential</a:t>
            </a:r>
            <a:endParaRPr sz="600">
              <a:solidFill>
                <a:schemeClr val="accent2"/>
              </a:solidFill>
              <a:latin typeface="Helvetica Neue"/>
              <a:ea typeface="Helvetica Neue"/>
              <a:cs typeface="Helvetica Neue"/>
              <a:sym typeface="Helvetica Neue"/>
            </a:endParaRPr>
          </a:p>
        </p:txBody>
      </p:sp>
      <p:pic>
        <p:nvPicPr>
          <p:cNvPr id="1700" name="Google Shape;1700;p5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ables side-by-side">
  <p:cSld name="CUSTOM">
    <p:spTree>
      <p:nvGrpSpPr>
        <p:cNvPr id="1701" name="Shape 1701"/>
        <p:cNvGrpSpPr/>
        <p:nvPr/>
      </p:nvGrpSpPr>
      <p:grpSpPr>
        <a:xfrm>
          <a:off x="0" y="0"/>
          <a:ext cx="0" cy="0"/>
          <a:chOff x="0" y="0"/>
          <a:chExt cx="0" cy="0"/>
        </a:xfrm>
      </p:grpSpPr>
      <p:sp>
        <p:nvSpPr>
          <p:cNvPr id="1702" name="Google Shape;1702;p60"/>
          <p:cNvSpPr txBox="1"/>
          <p:nvPr/>
        </p:nvSpPr>
        <p:spPr>
          <a:xfrm>
            <a:off x="228600" y="227514"/>
            <a:ext cx="23121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46278"/>
                </a:solidFill>
                <a:latin typeface="Helvetica Neue"/>
                <a:ea typeface="Helvetica Neue"/>
                <a:cs typeface="Helvetica Neue"/>
                <a:sym typeface="Helvetica Neue"/>
              </a:rPr>
              <a:t>Voice of the customer</a:t>
            </a:r>
            <a:endParaRPr sz="800">
              <a:solidFill>
                <a:srgbClr val="546278"/>
              </a:solidFill>
              <a:latin typeface="Helvetica Neue"/>
              <a:ea typeface="Helvetica Neue"/>
              <a:cs typeface="Helvetica Neue"/>
              <a:sym typeface="Helvetica Neue"/>
            </a:endParaRPr>
          </a:p>
        </p:txBody>
      </p:sp>
      <p:sp>
        <p:nvSpPr>
          <p:cNvPr id="1703" name="Google Shape;1703;p60"/>
          <p:cNvSpPr txBox="1"/>
          <p:nvPr/>
        </p:nvSpPr>
        <p:spPr>
          <a:xfrm>
            <a:off x="228600" y="435450"/>
            <a:ext cx="73533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[User]’s top priorities for [quarter/year]</a:t>
            </a:r>
            <a:endParaRPr sz="1800">
              <a:latin typeface="Helvetica Neue"/>
              <a:ea typeface="Helvetica Neue"/>
              <a:cs typeface="Helvetica Neue"/>
              <a:sym typeface="Helvetica Neue"/>
            </a:endParaRPr>
          </a:p>
        </p:txBody>
      </p:sp>
      <p:graphicFrame>
        <p:nvGraphicFramePr>
          <p:cNvPr id="1704" name="Google Shape;1704;p60"/>
          <p:cNvGraphicFramePr/>
          <p:nvPr/>
        </p:nvGraphicFramePr>
        <p:xfrm>
          <a:off x="228606" y="1164759"/>
          <a:ext cx="3000000" cy="3000000"/>
        </p:xfrm>
        <a:graphic>
          <a:graphicData uri="http://schemas.openxmlformats.org/drawingml/2006/table">
            <a:tbl>
              <a:tblPr>
                <a:noFill/>
                <a:tableStyleId>{2F2C1C9D-2A5F-4FBB-A7B0-909CB58E3C06}</a:tableStyleId>
              </a:tblPr>
              <a:tblGrid>
                <a:gridCol w="4274875"/>
              </a:tblGrid>
              <a:tr h="447650">
                <a:tc>
                  <a:txBody>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Company level </a:t>
                      </a:r>
                      <a:endParaRPr b="1">
                        <a:solidFill>
                          <a:schemeClr val="accent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E7E6E6"/>
                      </a:solidFill>
                      <a:prstDash val="solid"/>
                      <a:round/>
                      <a:headEnd len="sm" w="sm" type="none"/>
                      <a:tailEnd len="sm" w="sm" type="none"/>
                    </a:lnB>
                    <a:solidFill>
                      <a:schemeClr val="dk1"/>
                    </a:solidFill>
                  </a:tcPr>
                </a:tc>
              </a:tr>
              <a:tr h="196600">
                <a:tc>
                  <a:txBody>
                    <a:bodyPr/>
                    <a:lstStyle/>
                    <a:p>
                      <a:pPr indent="-203200" lvl="0" marL="304800" marR="63500" rtl="0" algn="l">
                        <a:lnSpc>
                          <a:spcPct val="118333"/>
                        </a:lnSpc>
                        <a:spcBef>
                          <a:spcPts val="0"/>
                        </a:spcBef>
                        <a:spcAft>
                          <a:spcPts val="0"/>
                        </a:spcAft>
                        <a:buClr>
                          <a:schemeClr val="dk2"/>
                        </a:buClr>
                        <a:buSzPts val="800"/>
                        <a:buFont typeface="Helvetica Neue"/>
                        <a:buChar char="•"/>
                      </a:pPr>
                      <a:r>
                        <a:rPr lang="en" sz="1000">
                          <a:solidFill>
                            <a:schemeClr val="dk2"/>
                          </a:solidFill>
                          <a:latin typeface="Helvetica Neue"/>
                          <a:ea typeface="Helvetica Neue"/>
                          <a:cs typeface="Helvetica Neue"/>
                          <a:sym typeface="Helvetica Neue"/>
                        </a:rPr>
                        <a:t>e.g. Grow subscribers by X% by Q1 2022</a:t>
                      </a:r>
                      <a:endParaRPr sz="800">
                        <a:solidFill>
                          <a:schemeClr val="dk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00000">
                <a:tc>
                  <a:txBody>
                    <a:bodyPr/>
                    <a:lstStyle/>
                    <a:p>
                      <a:pPr indent="-203200" lvl="0" marL="304800" marR="63500" rtl="0" algn="l">
                        <a:lnSpc>
                          <a:spcPct val="118333"/>
                        </a:lnSpc>
                        <a:spcBef>
                          <a:spcPts val="0"/>
                        </a:spcBef>
                        <a:spcAft>
                          <a:spcPts val="0"/>
                        </a:spcAft>
                        <a:buClr>
                          <a:schemeClr val="dk2"/>
                        </a:buClr>
                        <a:buSzPts val="8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00000">
                <a:tc>
                  <a:txBody>
                    <a:bodyPr/>
                    <a:lstStyle/>
                    <a:p>
                      <a:pPr indent="-203200" lvl="0" marL="304800" marR="63500" rtl="0" algn="l">
                        <a:lnSpc>
                          <a:spcPct val="118333"/>
                        </a:lnSpc>
                        <a:spcBef>
                          <a:spcPts val="0"/>
                        </a:spcBef>
                        <a:spcAft>
                          <a:spcPts val="0"/>
                        </a:spcAft>
                        <a:buClr>
                          <a:schemeClr val="dk2"/>
                        </a:buClr>
                        <a:buSzPts val="8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68375">
                <a:tc>
                  <a:txBody>
                    <a:bodyPr/>
                    <a:lstStyle/>
                    <a:p>
                      <a:pPr indent="-203200" lvl="0" marL="304800" marR="63500" rtl="0" algn="l">
                        <a:lnSpc>
                          <a:spcPct val="118333"/>
                        </a:lnSpc>
                        <a:spcBef>
                          <a:spcPts val="0"/>
                        </a:spcBef>
                        <a:spcAft>
                          <a:spcPts val="0"/>
                        </a:spcAft>
                        <a:buClr>
                          <a:schemeClr val="dk2"/>
                        </a:buClr>
                        <a:buSzPts val="8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22725">
                <a:tc>
                  <a:txBody>
                    <a:bodyPr/>
                    <a:lstStyle/>
                    <a:p>
                      <a:pPr indent="-203200" lvl="0" marL="304800" marR="63500" rtl="0" algn="l">
                        <a:lnSpc>
                          <a:spcPct val="118333"/>
                        </a:lnSpc>
                        <a:spcBef>
                          <a:spcPts val="0"/>
                        </a:spcBef>
                        <a:spcAft>
                          <a:spcPts val="0"/>
                        </a:spcAft>
                        <a:buClr>
                          <a:schemeClr val="dk2"/>
                        </a:buClr>
                        <a:buSzPts val="8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635BFF">
                          <a:alpha val="0"/>
                        </a:srgbClr>
                      </a:solidFill>
                      <a:prstDash val="solid"/>
                      <a:round/>
                      <a:headEnd len="sm" w="sm" type="none"/>
                      <a:tailEnd len="sm" w="sm" type="none"/>
                    </a:lnB>
                  </a:tcPr>
                </a:tc>
              </a:tr>
            </a:tbl>
          </a:graphicData>
        </a:graphic>
      </p:graphicFrame>
      <p:graphicFrame>
        <p:nvGraphicFramePr>
          <p:cNvPr id="1705" name="Google Shape;1705;p60"/>
          <p:cNvGraphicFramePr/>
          <p:nvPr/>
        </p:nvGraphicFramePr>
        <p:xfrm>
          <a:off x="4640581" y="1164759"/>
          <a:ext cx="3000000" cy="3000000"/>
        </p:xfrm>
        <a:graphic>
          <a:graphicData uri="http://schemas.openxmlformats.org/drawingml/2006/table">
            <a:tbl>
              <a:tblPr>
                <a:noFill/>
                <a:tableStyleId>{2F2C1C9D-2A5F-4FBB-A7B0-909CB58E3C06}</a:tableStyleId>
              </a:tblPr>
              <a:tblGrid>
                <a:gridCol w="4274875"/>
              </a:tblGrid>
              <a:tr h="483850">
                <a:tc>
                  <a:txBody>
                    <a:bodyPr/>
                    <a:lstStyle/>
                    <a:p>
                      <a:pPr indent="0" lvl="0" marL="0" rtl="0" algn="l">
                        <a:spcBef>
                          <a:spcPts val="0"/>
                        </a:spcBef>
                        <a:spcAft>
                          <a:spcPts val="0"/>
                        </a:spcAft>
                        <a:buNone/>
                      </a:pPr>
                      <a:r>
                        <a:rPr b="1" lang="en">
                          <a:solidFill>
                            <a:schemeClr val="accent2"/>
                          </a:solidFill>
                          <a:latin typeface="Helvetica Neue"/>
                          <a:ea typeface="Helvetica Neue"/>
                          <a:cs typeface="Helvetica Neue"/>
                          <a:sym typeface="Helvetica Neue"/>
                        </a:rPr>
                        <a:t>Payments </a:t>
                      </a:r>
                      <a:endParaRPr b="1">
                        <a:solidFill>
                          <a:schemeClr val="accent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E7E6E6"/>
                      </a:solidFill>
                      <a:prstDash val="solid"/>
                      <a:round/>
                      <a:headEnd len="sm" w="sm" type="none"/>
                      <a:tailEnd len="sm" w="sm" type="none"/>
                    </a:lnB>
                    <a:solidFill>
                      <a:schemeClr val="dk1"/>
                    </a:solidFill>
                  </a:tcPr>
                </a:tc>
              </a:tr>
              <a:tr h="133100">
                <a:tc>
                  <a:txBody>
                    <a:bodyPr/>
                    <a:lstStyle/>
                    <a:p>
                      <a:pPr indent="-203200" lvl="0" marL="304800" marR="63500" rtl="0" algn="l">
                        <a:lnSpc>
                          <a:spcPct val="118333"/>
                        </a:lnSpc>
                        <a:spcBef>
                          <a:spcPts val="0"/>
                        </a:spcBef>
                        <a:spcAft>
                          <a:spcPts val="0"/>
                        </a:spcAft>
                        <a:buSzPts val="800"/>
                        <a:buFont typeface="Helvetica Neue"/>
                        <a:buChar char="•"/>
                      </a:pPr>
                      <a:r>
                        <a:rPr lang="en" sz="1000">
                          <a:solidFill>
                            <a:srgbClr val="425466"/>
                          </a:solidFill>
                          <a:latin typeface="Helvetica Neue"/>
                          <a:ea typeface="Helvetica Neue"/>
                          <a:cs typeface="Helvetica Neue"/>
                          <a:sym typeface="Helvetica Neue"/>
                        </a:rPr>
                        <a:t>e.g. Optimize disputes process</a:t>
                      </a:r>
                      <a:endParaRPr sz="800">
                        <a:solidFill>
                          <a:srgbClr val="425466"/>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47200">
                <a:tc>
                  <a:txBody>
                    <a:bodyPr/>
                    <a:lstStyle/>
                    <a:p>
                      <a:pPr indent="-203200" lvl="0" marL="304800" marR="63500" rtl="0" algn="l">
                        <a:lnSpc>
                          <a:spcPct val="118333"/>
                        </a:lnSpc>
                        <a:spcBef>
                          <a:spcPts val="0"/>
                        </a:spcBef>
                        <a:spcAft>
                          <a:spcPts val="0"/>
                        </a:spcAft>
                        <a:buSzPts val="800"/>
                        <a:buFont typeface="Helvetica Neue"/>
                        <a:buChar char="•"/>
                      </a:pPr>
                      <a:r>
                        <a:rPr lang="en" sz="1000">
                          <a:solidFill>
                            <a:srgbClr val="425466"/>
                          </a:solidFill>
                          <a:latin typeface="Helvetica Neue"/>
                          <a:ea typeface="Helvetica Neue"/>
                          <a:cs typeface="Helvetica Neue"/>
                          <a:sym typeface="Helvetica Neue"/>
                        </a:rPr>
                        <a:t>Add objective</a:t>
                      </a:r>
                      <a:endParaRPr sz="800">
                        <a:solidFill>
                          <a:srgbClr val="425466"/>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04875">
                <a:tc>
                  <a:txBody>
                    <a:bodyPr/>
                    <a:lstStyle/>
                    <a:p>
                      <a:pPr indent="-203200" lvl="0" marL="304800" marR="63500" rtl="0" algn="l">
                        <a:lnSpc>
                          <a:spcPct val="118333"/>
                        </a:lnSpc>
                        <a:spcBef>
                          <a:spcPts val="0"/>
                        </a:spcBef>
                        <a:spcAft>
                          <a:spcPts val="0"/>
                        </a:spcAft>
                        <a:buSzPts val="800"/>
                        <a:buFont typeface="Helvetica Neue"/>
                        <a:buChar char="•"/>
                      </a:pPr>
                      <a:r>
                        <a:rPr lang="en" sz="1000">
                          <a:solidFill>
                            <a:srgbClr val="425466"/>
                          </a:solidFill>
                          <a:latin typeface="Helvetica Neue"/>
                          <a:ea typeface="Helvetica Neue"/>
                          <a:cs typeface="Helvetica Neue"/>
                          <a:sym typeface="Helvetica Neue"/>
                        </a:rPr>
                        <a:t>Add objective</a:t>
                      </a:r>
                      <a:endParaRPr sz="800">
                        <a:solidFill>
                          <a:srgbClr val="425466"/>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00000">
                <a:tc>
                  <a:txBody>
                    <a:bodyPr/>
                    <a:lstStyle/>
                    <a:p>
                      <a:pPr indent="-203200" lvl="0" marL="304800" marR="63500" rtl="0" algn="l">
                        <a:lnSpc>
                          <a:spcPct val="118333"/>
                        </a:lnSpc>
                        <a:spcBef>
                          <a:spcPts val="0"/>
                        </a:spcBef>
                        <a:spcAft>
                          <a:spcPts val="0"/>
                        </a:spcAft>
                        <a:buSzPts val="800"/>
                        <a:buFont typeface="Helvetica Neue"/>
                        <a:buChar char="•"/>
                      </a:pPr>
                      <a:r>
                        <a:rPr lang="en" sz="1000">
                          <a:solidFill>
                            <a:srgbClr val="425466"/>
                          </a:solidFill>
                          <a:latin typeface="Helvetica Neue"/>
                          <a:ea typeface="Helvetica Neue"/>
                          <a:cs typeface="Helvetica Neue"/>
                          <a:sym typeface="Helvetica Neue"/>
                        </a:rPr>
                        <a:t>Add objective</a:t>
                      </a:r>
                      <a:endParaRPr sz="800">
                        <a:solidFill>
                          <a:srgbClr val="425466"/>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E7E6E6"/>
                      </a:solidFill>
                      <a:prstDash val="solid"/>
                      <a:round/>
                      <a:headEnd len="sm" w="sm" type="none"/>
                      <a:tailEnd len="sm" w="sm" type="none"/>
                    </a:lnB>
                  </a:tcPr>
                </a:tc>
              </a:tr>
              <a:tr h="122725">
                <a:tc>
                  <a:txBody>
                    <a:bodyPr/>
                    <a:lstStyle/>
                    <a:p>
                      <a:pPr indent="-203200" lvl="0" marL="304800" marR="63500" rtl="0" algn="l">
                        <a:lnSpc>
                          <a:spcPct val="118333"/>
                        </a:lnSpc>
                        <a:spcBef>
                          <a:spcPts val="0"/>
                        </a:spcBef>
                        <a:spcAft>
                          <a:spcPts val="0"/>
                        </a:spcAft>
                        <a:buClr>
                          <a:schemeClr val="dk2"/>
                        </a:buClr>
                        <a:buSzPts val="8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txBody>
                  <a:tcPr marT="137150" marB="137150" marR="137150" marL="137150">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7E6E6"/>
                      </a:solidFill>
                      <a:prstDash val="solid"/>
                      <a:round/>
                      <a:headEnd len="sm" w="sm" type="none"/>
                      <a:tailEnd len="sm" w="sm" type="none"/>
                    </a:lnT>
                    <a:lnB cap="flat" cmpd="sng" w="9525">
                      <a:solidFill>
                        <a:srgbClr val="635BFF">
                          <a:alpha val="0"/>
                        </a:srgbClr>
                      </a:solidFill>
                      <a:prstDash val="solid"/>
                      <a:round/>
                      <a:headEnd len="sm" w="sm" type="none"/>
                      <a:tailEnd len="sm" w="sm" type="none"/>
                    </a:lnB>
                  </a:tcPr>
                </a:tc>
              </a:tr>
            </a:tbl>
          </a:graphicData>
        </a:graphic>
      </p:graphicFrame>
      <p:sp>
        <p:nvSpPr>
          <p:cNvPr id="1706" name="Google Shape;1706;p60"/>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07" name="Google Shape;1707;p60"/>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708" name="Google Shape;1708;p60"/>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iners side-by-side">
  <p:cSld name="CUSTOM_1">
    <p:spTree>
      <p:nvGrpSpPr>
        <p:cNvPr id="1709" name="Shape 1709"/>
        <p:cNvGrpSpPr/>
        <p:nvPr/>
      </p:nvGrpSpPr>
      <p:grpSpPr>
        <a:xfrm>
          <a:off x="0" y="0"/>
          <a:ext cx="0" cy="0"/>
          <a:chOff x="0" y="0"/>
          <a:chExt cx="0" cy="0"/>
        </a:xfrm>
      </p:grpSpPr>
      <p:sp>
        <p:nvSpPr>
          <p:cNvPr id="1710" name="Google Shape;1710;p61"/>
          <p:cNvSpPr txBox="1"/>
          <p:nvPr/>
        </p:nvSpPr>
        <p:spPr>
          <a:xfrm>
            <a:off x="228600" y="227514"/>
            <a:ext cx="23121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46278"/>
                </a:solidFill>
                <a:latin typeface="Helvetica Neue"/>
                <a:ea typeface="Helvetica Neue"/>
                <a:cs typeface="Helvetica Neue"/>
                <a:sym typeface="Helvetica Neue"/>
              </a:rPr>
              <a:t>Voice of the customer</a:t>
            </a:r>
            <a:endParaRPr sz="800">
              <a:solidFill>
                <a:srgbClr val="546278"/>
              </a:solidFill>
              <a:latin typeface="Helvetica Neue"/>
              <a:ea typeface="Helvetica Neue"/>
              <a:cs typeface="Helvetica Neue"/>
              <a:sym typeface="Helvetica Neue"/>
            </a:endParaRPr>
          </a:p>
        </p:txBody>
      </p:sp>
      <p:sp>
        <p:nvSpPr>
          <p:cNvPr id="1711" name="Google Shape;1711;p61"/>
          <p:cNvSpPr txBox="1"/>
          <p:nvPr/>
        </p:nvSpPr>
        <p:spPr>
          <a:xfrm>
            <a:off x="228600" y="435450"/>
            <a:ext cx="73533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[User]’s top priorities for [quarter/year]</a:t>
            </a:r>
            <a:endParaRPr sz="1800">
              <a:latin typeface="Helvetica Neue"/>
              <a:ea typeface="Helvetica Neue"/>
              <a:cs typeface="Helvetica Neue"/>
              <a:sym typeface="Helvetica Neue"/>
            </a:endParaRPr>
          </a:p>
        </p:txBody>
      </p:sp>
      <p:sp>
        <p:nvSpPr>
          <p:cNvPr id="1712" name="Google Shape;1712;p61"/>
          <p:cNvSpPr/>
          <p:nvPr/>
        </p:nvSpPr>
        <p:spPr>
          <a:xfrm>
            <a:off x="228575" y="1164750"/>
            <a:ext cx="4275000" cy="3511200"/>
          </a:xfrm>
          <a:prstGeom prst="roundRect">
            <a:avLst>
              <a:gd fmla="val 1783" name="adj"/>
            </a:avLst>
          </a:prstGeom>
          <a:solidFill>
            <a:schemeClr val="accent1"/>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13" name="Google Shape;1713;p61"/>
          <p:cNvSpPr/>
          <p:nvPr/>
        </p:nvSpPr>
        <p:spPr>
          <a:xfrm>
            <a:off x="4640575" y="1164750"/>
            <a:ext cx="4275000" cy="3511200"/>
          </a:xfrm>
          <a:prstGeom prst="roundRect">
            <a:avLst>
              <a:gd fmla="val 1386" name="adj"/>
            </a:avLst>
          </a:prstGeom>
          <a:solidFill>
            <a:schemeClr val="accent1"/>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14" name="Google Shape;1714;p61"/>
          <p:cNvSpPr txBox="1"/>
          <p:nvPr/>
        </p:nvSpPr>
        <p:spPr>
          <a:xfrm>
            <a:off x="228575" y="3071250"/>
            <a:ext cx="4275000" cy="1523700"/>
          </a:xfrm>
          <a:prstGeom prst="rect">
            <a:avLst/>
          </a:prstGeom>
          <a:noFill/>
          <a:ln>
            <a:noFill/>
          </a:ln>
        </p:spPr>
        <p:txBody>
          <a:bodyPr anchorCtr="0" anchor="t" bIns="137150" lIns="137150" spcFirstLastPara="1" rIns="137150" wrap="square" tIns="0">
            <a:spAutoFit/>
          </a:bodyPr>
          <a:lstStyle/>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e.g. Grow subscribers by X% by Q1 2022</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1200">
              <a:solidFill>
                <a:schemeClr val="dk2"/>
              </a:solidFill>
              <a:latin typeface="Helvetica Neue"/>
              <a:ea typeface="Helvetica Neue"/>
              <a:cs typeface="Helvetica Neue"/>
              <a:sym typeface="Helvetica Neue"/>
            </a:endParaRPr>
          </a:p>
        </p:txBody>
      </p:sp>
      <p:sp>
        <p:nvSpPr>
          <p:cNvPr id="1715" name="Google Shape;1715;p61"/>
          <p:cNvSpPr txBox="1"/>
          <p:nvPr/>
        </p:nvSpPr>
        <p:spPr>
          <a:xfrm>
            <a:off x="826825" y="1315150"/>
            <a:ext cx="3676800" cy="26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Company level</a:t>
            </a:r>
            <a:endParaRPr sz="2000">
              <a:solidFill>
                <a:schemeClr val="lt1"/>
              </a:solidFill>
              <a:latin typeface="Helvetica Neue"/>
              <a:ea typeface="Helvetica Neue"/>
              <a:cs typeface="Helvetica Neue"/>
              <a:sym typeface="Helvetica Neue"/>
            </a:endParaRPr>
          </a:p>
        </p:txBody>
      </p:sp>
      <p:sp>
        <p:nvSpPr>
          <p:cNvPr id="1716" name="Google Shape;1716;p61"/>
          <p:cNvSpPr txBox="1"/>
          <p:nvPr/>
        </p:nvSpPr>
        <p:spPr>
          <a:xfrm>
            <a:off x="5238825" y="1315150"/>
            <a:ext cx="3676800" cy="26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Payments</a:t>
            </a:r>
            <a:endParaRPr sz="2000">
              <a:solidFill>
                <a:schemeClr val="lt1"/>
              </a:solidFill>
              <a:latin typeface="Helvetica Neue"/>
              <a:ea typeface="Helvetica Neue"/>
              <a:cs typeface="Helvetica Neue"/>
              <a:sym typeface="Helvetica Neue"/>
            </a:endParaRPr>
          </a:p>
        </p:txBody>
      </p:sp>
      <p:sp>
        <p:nvSpPr>
          <p:cNvPr id="1717" name="Google Shape;1717;p61"/>
          <p:cNvSpPr txBox="1"/>
          <p:nvPr/>
        </p:nvSpPr>
        <p:spPr>
          <a:xfrm>
            <a:off x="4640575" y="3071250"/>
            <a:ext cx="4275000" cy="1523700"/>
          </a:xfrm>
          <a:prstGeom prst="rect">
            <a:avLst/>
          </a:prstGeom>
          <a:noFill/>
          <a:ln>
            <a:noFill/>
          </a:ln>
        </p:spPr>
        <p:txBody>
          <a:bodyPr anchorCtr="0" anchor="t" bIns="137150" lIns="137150" spcFirstLastPara="1" rIns="137150" wrap="square" tIns="0">
            <a:spAutoFit/>
          </a:bodyPr>
          <a:lstStyle/>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e.g. Optimize disputes process</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1200">
              <a:solidFill>
                <a:schemeClr val="dk2"/>
              </a:solidFill>
              <a:latin typeface="Helvetica Neue"/>
              <a:ea typeface="Helvetica Neue"/>
              <a:cs typeface="Helvetica Neue"/>
              <a:sym typeface="Helvetica Neue"/>
            </a:endParaRPr>
          </a:p>
        </p:txBody>
      </p:sp>
      <p:grpSp>
        <p:nvGrpSpPr>
          <p:cNvPr id="1718" name="Google Shape;1718;p61"/>
          <p:cNvGrpSpPr/>
          <p:nvPr/>
        </p:nvGrpSpPr>
        <p:grpSpPr>
          <a:xfrm>
            <a:off x="394321" y="1333656"/>
            <a:ext cx="250518" cy="249993"/>
            <a:chOff x="4263021" y="2344856"/>
            <a:chExt cx="250518" cy="249993"/>
          </a:xfrm>
        </p:grpSpPr>
        <p:sp>
          <p:nvSpPr>
            <p:cNvPr id="1719" name="Google Shape;1719;p61"/>
            <p:cNvSpPr/>
            <p:nvPr/>
          </p:nvSpPr>
          <p:spPr>
            <a:xfrm>
              <a:off x="4263639" y="2344900"/>
              <a:ext cx="249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20" name="Google Shape;1720;p61"/>
            <p:cNvSpPr/>
            <p:nvPr/>
          </p:nvSpPr>
          <p:spPr>
            <a:xfrm>
              <a:off x="4263021" y="2344856"/>
              <a:ext cx="249993" cy="249993"/>
            </a:xfrm>
            <a:custGeom>
              <a:rect b="b" l="l" r="r" t="t"/>
              <a:pathLst>
                <a:path extrusionOk="0" h="271732" w="271732">
                  <a:moveTo>
                    <a:pt x="271732" y="135866"/>
                  </a:moveTo>
                  <a:cubicBezTo>
                    <a:pt x="271732" y="210903"/>
                    <a:pt x="210903" y="271732"/>
                    <a:pt x="135866" y="271732"/>
                  </a:cubicBezTo>
                  <a:cubicBezTo>
                    <a:pt x="60829" y="271732"/>
                    <a:pt x="0" y="210903"/>
                    <a:pt x="0" y="135866"/>
                  </a:cubicBezTo>
                  <a:cubicBezTo>
                    <a:pt x="0" y="60829"/>
                    <a:pt x="60829" y="0"/>
                    <a:pt x="135866" y="0"/>
                  </a:cubicBezTo>
                  <a:cubicBezTo>
                    <a:pt x="210903" y="0"/>
                    <a:pt x="271732" y="60829"/>
                    <a:pt x="271732" y="135866"/>
                  </a:cubicBezTo>
                  <a:close/>
                  <a:moveTo>
                    <a:pt x="147684" y="245632"/>
                  </a:moveTo>
                  <a:cubicBezTo>
                    <a:pt x="143802" y="246045"/>
                    <a:pt x="139859" y="246257"/>
                    <a:pt x="135866" y="246257"/>
                  </a:cubicBezTo>
                  <a:cubicBezTo>
                    <a:pt x="131873" y="246257"/>
                    <a:pt x="127930" y="246045"/>
                    <a:pt x="124047" y="245632"/>
                  </a:cubicBezTo>
                  <a:cubicBezTo>
                    <a:pt x="121931" y="239528"/>
                    <a:pt x="119366" y="231541"/>
                    <a:pt x="116797" y="222124"/>
                  </a:cubicBezTo>
                  <a:cubicBezTo>
                    <a:pt x="114169" y="212488"/>
                    <a:pt x="111554" y="201411"/>
                    <a:pt x="109412" y="189363"/>
                  </a:cubicBezTo>
                  <a:lnTo>
                    <a:pt x="162320" y="189363"/>
                  </a:lnTo>
                  <a:cubicBezTo>
                    <a:pt x="160177" y="201411"/>
                    <a:pt x="157562" y="212488"/>
                    <a:pt x="154934" y="222124"/>
                  </a:cubicBezTo>
                  <a:cubicBezTo>
                    <a:pt x="152366" y="231541"/>
                    <a:pt x="149800" y="239528"/>
                    <a:pt x="147684" y="245632"/>
                  </a:cubicBezTo>
                  <a:close/>
                  <a:moveTo>
                    <a:pt x="172759" y="239943"/>
                  </a:moveTo>
                  <a:cubicBezTo>
                    <a:pt x="198278" y="230896"/>
                    <a:pt x="219481" y="212730"/>
                    <a:pt x="232451" y="189363"/>
                  </a:cubicBezTo>
                  <a:lnTo>
                    <a:pt x="184723" y="189363"/>
                  </a:lnTo>
                  <a:cubicBezTo>
                    <a:pt x="182327" y="203716"/>
                    <a:pt x="179273" y="216793"/>
                    <a:pt x="176235" y="227934"/>
                  </a:cubicBezTo>
                  <a:cubicBezTo>
                    <a:pt x="175063" y="232226"/>
                    <a:pt x="173893" y="236240"/>
                    <a:pt x="172759" y="239943"/>
                  </a:cubicBezTo>
                  <a:close/>
                  <a:moveTo>
                    <a:pt x="241723" y="167285"/>
                  </a:moveTo>
                  <a:cubicBezTo>
                    <a:pt x="244673" y="157327"/>
                    <a:pt x="246257" y="146781"/>
                    <a:pt x="246257" y="135866"/>
                  </a:cubicBezTo>
                  <a:cubicBezTo>
                    <a:pt x="246257" y="124950"/>
                    <a:pt x="244673" y="114405"/>
                    <a:pt x="241721" y="104447"/>
                  </a:cubicBezTo>
                  <a:lnTo>
                    <a:pt x="187707" y="104447"/>
                  </a:lnTo>
                  <a:cubicBezTo>
                    <a:pt x="188747" y="114573"/>
                    <a:pt x="189362" y="125108"/>
                    <a:pt x="189362" y="135867"/>
                  </a:cubicBezTo>
                  <a:cubicBezTo>
                    <a:pt x="189362" y="146624"/>
                    <a:pt x="188747" y="157159"/>
                    <a:pt x="187709" y="167285"/>
                  </a:cubicBezTo>
                  <a:lnTo>
                    <a:pt x="241723" y="167285"/>
                  </a:lnTo>
                  <a:close/>
                  <a:moveTo>
                    <a:pt x="232451" y="82368"/>
                  </a:moveTo>
                  <a:cubicBezTo>
                    <a:pt x="219481" y="59002"/>
                    <a:pt x="198276" y="40836"/>
                    <a:pt x="172757" y="31790"/>
                  </a:cubicBezTo>
                  <a:cubicBezTo>
                    <a:pt x="173893" y="35492"/>
                    <a:pt x="175063" y="39507"/>
                    <a:pt x="176235" y="43800"/>
                  </a:cubicBezTo>
                  <a:cubicBezTo>
                    <a:pt x="179273" y="54940"/>
                    <a:pt x="182327" y="68016"/>
                    <a:pt x="184723" y="82368"/>
                  </a:cubicBezTo>
                  <a:lnTo>
                    <a:pt x="232451" y="82368"/>
                  </a:lnTo>
                  <a:close/>
                  <a:moveTo>
                    <a:pt x="147684" y="26100"/>
                  </a:moveTo>
                  <a:cubicBezTo>
                    <a:pt x="149800" y="32204"/>
                    <a:pt x="152366" y="40191"/>
                    <a:pt x="154934" y="49609"/>
                  </a:cubicBezTo>
                  <a:cubicBezTo>
                    <a:pt x="157562" y="59245"/>
                    <a:pt x="160177" y="70321"/>
                    <a:pt x="162320" y="82368"/>
                  </a:cubicBezTo>
                  <a:lnTo>
                    <a:pt x="109412" y="82368"/>
                  </a:lnTo>
                  <a:cubicBezTo>
                    <a:pt x="111554" y="70321"/>
                    <a:pt x="114169" y="59245"/>
                    <a:pt x="116797" y="49609"/>
                  </a:cubicBezTo>
                  <a:cubicBezTo>
                    <a:pt x="119366" y="40191"/>
                    <a:pt x="121931" y="32204"/>
                    <a:pt x="124047" y="26100"/>
                  </a:cubicBezTo>
                  <a:cubicBezTo>
                    <a:pt x="127930" y="25687"/>
                    <a:pt x="131873" y="25475"/>
                    <a:pt x="135866" y="25475"/>
                  </a:cubicBezTo>
                  <a:cubicBezTo>
                    <a:pt x="139858" y="25475"/>
                    <a:pt x="143801" y="25687"/>
                    <a:pt x="147684" y="26100"/>
                  </a:cubicBezTo>
                  <a:close/>
                  <a:moveTo>
                    <a:pt x="98974" y="31790"/>
                  </a:moveTo>
                  <a:cubicBezTo>
                    <a:pt x="73455" y="40836"/>
                    <a:pt x="52251" y="59002"/>
                    <a:pt x="39281" y="82368"/>
                  </a:cubicBezTo>
                  <a:lnTo>
                    <a:pt x="87008" y="82368"/>
                  </a:lnTo>
                  <a:cubicBezTo>
                    <a:pt x="89405" y="68016"/>
                    <a:pt x="92459" y="54940"/>
                    <a:pt x="95497" y="43800"/>
                  </a:cubicBezTo>
                  <a:cubicBezTo>
                    <a:pt x="96668" y="39507"/>
                    <a:pt x="97839" y="35492"/>
                    <a:pt x="98974" y="31790"/>
                  </a:cubicBezTo>
                  <a:close/>
                  <a:moveTo>
                    <a:pt x="30010" y="104447"/>
                  </a:moveTo>
                  <a:cubicBezTo>
                    <a:pt x="27059" y="114405"/>
                    <a:pt x="25475" y="124950"/>
                    <a:pt x="25475" y="135866"/>
                  </a:cubicBezTo>
                  <a:cubicBezTo>
                    <a:pt x="25475" y="146781"/>
                    <a:pt x="27059" y="157327"/>
                    <a:pt x="30010" y="167285"/>
                  </a:cubicBezTo>
                  <a:lnTo>
                    <a:pt x="84023" y="167285"/>
                  </a:lnTo>
                  <a:cubicBezTo>
                    <a:pt x="82985" y="157159"/>
                    <a:pt x="82370" y="146624"/>
                    <a:pt x="82370" y="135867"/>
                  </a:cubicBezTo>
                  <a:cubicBezTo>
                    <a:pt x="82370" y="125108"/>
                    <a:pt x="82985" y="114573"/>
                    <a:pt x="84023" y="104447"/>
                  </a:cubicBezTo>
                  <a:lnTo>
                    <a:pt x="30010" y="104447"/>
                  </a:lnTo>
                  <a:close/>
                  <a:moveTo>
                    <a:pt x="39281" y="189363"/>
                  </a:moveTo>
                  <a:cubicBezTo>
                    <a:pt x="52251" y="212730"/>
                    <a:pt x="73454" y="230896"/>
                    <a:pt x="98973" y="239941"/>
                  </a:cubicBezTo>
                  <a:cubicBezTo>
                    <a:pt x="97839" y="236240"/>
                    <a:pt x="96667" y="232226"/>
                    <a:pt x="95497" y="227934"/>
                  </a:cubicBezTo>
                  <a:cubicBezTo>
                    <a:pt x="92459" y="216793"/>
                    <a:pt x="89405" y="203716"/>
                    <a:pt x="87008" y="189363"/>
                  </a:cubicBezTo>
                  <a:lnTo>
                    <a:pt x="39281" y="189363"/>
                  </a:lnTo>
                  <a:close/>
                  <a:moveTo>
                    <a:pt x="167283" y="135867"/>
                  </a:moveTo>
                  <a:cubicBezTo>
                    <a:pt x="167283" y="146613"/>
                    <a:pt x="166619" y="157159"/>
                    <a:pt x="165506" y="167285"/>
                  </a:cubicBezTo>
                  <a:lnTo>
                    <a:pt x="106225" y="167285"/>
                  </a:lnTo>
                  <a:cubicBezTo>
                    <a:pt x="105113" y="157159"/>
                    <a:pt x="104449" y="146613"/>
                    <a:pt x="104449" y="135867"/>
                  </a:cubicBezTo>
                  <a:cubicBezTo>
                    <a:pt x="104449" y="125120"/>
                    <a:pt x="105113" y="114573"/>
                    <a:pt x="106226" y="104447"/>
                  </a:cubicBezTo>
                  <a:lnTo>
                    <a:pt x="165506" y="104447"/>
                  </a:lnTo>
                  <a:cubicBezTo>
                    <a:pt x="166619" y="114573"/>
                    <a:pt x="167283" y="125120"/>
                    <a:pt x="167283" y="13586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grpSp>
        <p:nvGrpSpPr>
          <p:cNvPr id="1721" name="Google Shape;1721;p61"/>
          <p:cNvGrpSpPr/>
          <p:nvPr/>
        </p:nvGrpSpPr>
        <p:grpSpPr>
          <a:xfrm>
            <a:off x="4806622" y="1324450"/>
            <a:ext cx="249900" cy="249900"/>
            <a:chOff x="595422" y="2344900"/>
            <a:chExt cx="249900" cy="249900"/>
          </a:xfrm>
        </p:grpSpPr>
        <p:sp>
          <p:nvSpPr>
            <p:cNvPr id="1722" name="Google Shape;1722;p61"/>
            <p:cNvSpPr/>
            <p:nvPr/>
          </p:nvSpPr>
          <p:spPr>
            <a:xfrm>
              <a:off x="595422" y="2344900"/>
              <a:ext cx="249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23" name="Google Shape;1723;p61"/>
            <p:cNvSpPr/>
            <p:nvPr/>
          </p:nvSpPr>
          <p:spPr>
            <a:xfrm>
              <a:off x="610999" y="2360203"/>
              <a:ext cx="218745" cy="218745"/>
            </a:xfrm>
            <a:custGeom>
              <a:rect b="b" l="l" r="r" t="t"/>
              <a:pathLst>
                <a:path extrusionOk="0" h="237766" w="237766">
                  <a:moveTo>
                    <a:pt x="97653" y="118883"/>
                  </a:moveTo>
                  <a:cubicBezTo>
                    <a:pt x="104688" y="118883"/>
                    <a:pt x="110391" y="124586"/>
                    <a:pt x="110391" y="131620"/>
                  </a:cubicBezTo>
                  <a:lnTo>
                    <a:pt x="110391" y="174079"/>
                  </a:lnTo>
                  <a:cubicBezTo>
                    <a:pt x="110391" y="181113"/>
                    <a:pt x="104688" y="186816"/>
                    <a:pt x="97653" y="186816"/>
                  </a:cubicBezTo>
                  <a:cubicBezTo>
                    <a:pt x="90619" y="186816"/>
                    <a:pt x="84916" y="181113"/>
                    <a:pt x="84916" y="174079"/>
                  </a:cubicBezTo>
                  <a:lnTo>
                    <a:pt x="84916" y="131620"/>
                  </a:lnTo>
                  <a:cubicBezTo>
                    <a:pt x="84916" y="124586"/>
                    <a:pt x="90619" y="118883"/>
                    <a:pt x="97653" y="118883"/>
                  </a:cubicBezTo>
                  <a:close/>
                  <a:moveTo>
                    <a:pt x="161341" y="25475"/>
                  </a:moveTo>
                  <a:lnTo>
                    <a:pt x="161341" y="212291"/>
                  </a:lnTo>
                  <a:lnTo>
                    <a:pt x="169833" y="212291"/>
                  </a:lnTo>
                  <a:cubicBezTo>
                    <a:pt x="174522" y="212291"/>
                    <a:pt x="178324" y="208488"/>
                    <a:pt x="178324" y="203799"/>
                  </a:cubicBezTo>
                  <a:lnTo>
                    <a:pt x="178324" y="25475"/>
                  </a:lnTo>
                  <a:close/>
                  <a:moveTo>
                    <a:pt x="59441" y="25475"/>
                  </a:moveTo>
                  <a:lnTo>
                    <a:pt x="59441" y="203799"/>
                  </a:lnTo>
                  <a:cubicBezTo>
                    <a:pt x="59441" y="208488"/>
                    <a:pt x="63243" y="212291"/>
                    <a:pt x="67933" y="212291"/>
                  </a:cubicBezTo>
                  <a:lnTo>
                    <a:pt x="135866" y="212291"/>
                  </a:lnTo>
                  <a:lnTo>
                    <a:pt x="135866" y="25475"/>
                  </a:lnTo>
                  <a:close/>
                  <a:moveTo>
                    <a:pt x="12737" y="0"/>
                  </a:moveTo>
                  <a:lnTo>
                    <a:pt x="225028" y="0"/>
                  </a:lnTo>
                  <a:cubicBezTo>
                    <a:pt x="232063" y="0"/>
                    <a:pt x="237766" y="5703"/>
                    <a:pt x="237766" y="12737"/>
                  </a:cubicBezTo>
                  <a:cubicBezTo>
                    <a:pt x="237766" y="19772"/>
                    <a:pt x="232063" y="25475"/>
                    <a:pt x="225028" y="25475"/>
                  </a:cubicBezTo>
                  <a:lnTo>
                    <a:pt x="203799" y="25475"/>
                  </a:lnTo>
                  <a:lnTo>
                    <a:pt x="203799" y="203799"/>
                  </a:lnTo>
                  <a:cubicBezTo>
                    <a:pt x="203799" y="222559"/>
                    <a:pt x="188592" y="237766"/>
                    <a:pt x="169833" y="237766"/>
                  </a:cubicBezTo>
                  <a:lnTo>
                    <a:pt x="67933" y="237766"/>
                  </a:lnTo>
                  <a:cubicBezTo>
                    <a:pt x="49174" y="237766"/>
                    <a:pt x="33967" y="222559"/>
                    <a:pt x="33967" y="203799"/>
                  </a:cubicBezTo>
                  <a:lnTo>
                    <a:pt x="33967" y="25475"/>
                  </a:lnTo>
                  <a:lnTo>
                    <a:pt x="12737" y="25475"/>
                  </a:lnTo>
                  <a:cubicBezTo>
                    <a:pt x="5703" y="25475"/>
                    <a:pt x="0" y="19772"/>
                    <a:pt x="0" y="12737"/>
                  </a:cubicBezTo>
                  <a:cubicBezTo>
                    <a:pt x="0" y="5703"/>
                    <a:pt x="5703" y="0"/>
                    <a:pt x="12737" y="0"/>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724" name="Google Shape;1724;p61"/>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25" name="Google Shape;1725;p61"/>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726" name="Google Shape;1726;p61"/>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Statement_LightSlate">
  <p:cSld name="CUSTOM_1_1_1_5_1_1_1_1">
    <p:bg>
      <p:bgPr>
        <a:solidFill>
          <a:schemeClr val="accent1"/>
        </a:solidFill>
      </p:bgPr>
    </p:bg>
    <p:spTree>
      <p:nvGrpSpPr>
        <p:cNvPr id="50" name="Shape 50"/>
        <p:cNvGrpSpPr/>
        <p:nvPr/>
      </p:nvGrpSpPr>
      <p:grpSpPr>
        <a:xfrm>
          <a:off x="0" y="0"/>
          <a:ext cx="0" cy="0"/>
          <a:chOff x="0" y="0"/>
          <a:chExt cx="0" cy="0"/>
        </a:xfrm>
      </p:grpSpPr>
      <p:sp>
        <p:nvSpPr>
          <p:cNvPr id="51" name="Google Shape;51;p7"/>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52" name="Google Shape;52;p7"/>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53" name="Google Shape;53;p7"/>
          <p:cNvSpPr txBox="1"/>
          <p:nvPr>
            <p:ph idx="1"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54" name="Google Shape;54;p7"/>
          <p:cNvSpPr txBox="1"/>
          <p:nvPr>
            <p:ph type="title"/>
          </p:nvPr>
        </p:nvSpPr>
        <p:spPr>
          <a:xfrm>
            <a:off x="228600" y="745775"/>
            <a:ext cx="7211400" cy="39303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4000">
                <a:solidFill>
                  <a:schemeClr val="lt1"/>
                </a:solidFill>
                <a:latin typeface="Helvetica Neue"/>
                <a:ea typeface="Helvetica Neue"/>
                <a:cs typeface="Helvetica Neue"/>
                <a:sym typeface="Helvetica Neue"/>
              </a:defRPr>
            </a:lvl1pPr>
            <a:lvl2pPr indent="0" lvl="1"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2pPr>
            <a:lvl3pPr indent="0" lvl="2"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3pPr>
            <a:lvl4pPr indent="0" lvl="3"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4pPr>
            <a:lvl5pPr indent="0" lvl="4"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5pPr>
            <a:lvl6pPr indent="0" lvl="5"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6pPr>
            <a:lvl7pPr indent="0" lvl="6"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7pPr>
            <a:lvl8pPr indent="0" lvl="7"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8pPr>
            <a:lvl9pPr indent="0" lvl="8" marL="0" marR="0" algn="l">
              <a:lnSpc>
                <a:spcPct val="85000"/>
              </a:lnSpc>
              <a:spcBef>
                <a:spcPts val="0"/>
              </a:spcBef>
              <a:spcAft>
                <a:spcPts val="0"/>
              </a:spcAft>
              <a:buNone/>
              <a:defRPr sz="2400">
                <a:solidFill>
                  <a:schemeClr val="accent2"/>
                </a:solidFill>
                <a:latin typeface="Helvetica Neue"/>
                <a:ea typeface="Helvetica Neue"/>
                <a:cs typeface="Helvetica Neue"/>
                <a:sym typeface="Helvetica Neue"/>
              </a:defRPr>
            </a:lvl9pPr>
          </a:lstStyle>
          <a:p/>
        </p:txBody>
      </p:sp>
      <p:pic>
        <p:nvPicPr>
          <p:cNvPr id="55" name="Google Shape;55;p7"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width container">
  <p:cSld name="CUSTOM_2">
    <p:spTree>
      <p:nvGrpSpPr>
        <p:cNvPr id="1727" name="Shape 1727"/>
        <p:cNvGrpSpPr/>
        <p:nvPr/>
      </p:nvGrpSpPr>
      <p:grpSpPr>
        <a:xfrm>
          <a:off x="0" y="0"/>
          <a:ext cx="0" cy="0"/>
          <a:chOff x="0" y="0"/>
          <a:chExt cx="0" cy="0"/>
        </a:xfrm>
      </p:grpSpPr>
      <p:sp>
        <p:nvSpPr>
          <p:cNvPr id="1728" name="Google Shape;1728;p62"/>
          <p:cNvSpPr txBox="1"/>
          <p:nvPr/>
        </p:nvSpPr>
        <p:spPr>
          <a:xfrm>
            <a:off x="228600" y="227514"/>
            <a:ext cx="23121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46278"/>
                </a:solidFill>
                <a:latin typeface="Helvetica Neue"/>
                <a:ea typeface="Helvetica Neue"/>
                <a:cs typeface="Helvetica Neue"/>
                <a:sym typeface="Helvetica Neue"/>
              </a:rPr>
              <a:t>Voice of the customer</a:t>
            </a:r>
            <a:endParaRPr sz="800">
              <a:solidFill>
                <a:srgbClr val="546278"/>
              </a:solidFill>
              <a:latin typeface="Helvetica Neue"/>
              <a:ea typeface="Helvetica Neue"/>
              <a:cs typeface="Helvetica Neue"/>
              <a:sym typeface="Helvetica Neue"/>
            </a:endParaRPr>
          </a:p>
        </p:txBody>
      </p:sp>
      <p:sp>
        <p:nvSpPr>
          <p:cNvPr id="1729" name="Google Shape;1729;p62"/>
          <p:cNvSpPr txBox="1"/>
          <p:nvPr/>
        </p:nvSpPr>
        <p:spPr>
          <a:xfrm>
            <a:off x="228600" y="435450"/>
            <a:ext cx="73533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[User]’s top priorities for [quarter/year]</a:t>
            </a:r>
            <a:endParaRPr sz="1800">
              <a:latin typeface="Helvetica Neue"/>
              <a:ea typeface="Helvetica Neue"/>
              <a:cs typeface="Helvetica Neue"/>
              <a:sym typeface="Helvetica Neue"/>
            </a:endParaRPr>
          </a:p>
        </p:txBody>
      </p:sp>
      <p:sp>
        <p:nvSpPr>
          <p:cNvPr id="1730" name="Google Shape;1730;p62"/>
          <p:cNvSpPr/>
          <p:nvPr/>
        </p:nvSpPr>
        <p:spPr>
          <a:xfrm>
            <a:off x="228575" y="1164750"/>
            <a:ext cx="8686800" cy="3511200"/>
          </a:xfrm>
          <a:prstGeom prst="roundRect">
            <a:avLst>
              <a:gd fmla="val 1783" name="adj"/>
            </a:avLst>
          </a:prstGeom>
          <a:solidFill>
            <a:schemeClr val="accent1"/>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31" name="Google Shape;1731;p62"/>
          <p:cNvSpPr txBox="1"/>
          <p:nvPr/>
        </p:nvSpPr>
        <p:spPr>
          <a:xfrm>
            <a:off x="228600" y="1899511"/>
            <a:ext cx="4275000" cy="1523700"/>
          </a:xfrm>
          <a:prstGeom prst="rect">
            <a:avLst/>
          </a:prstGeom>
          <a:noFill/>
          <a:ln>
            <a:noFill/>
          </a:ln>
        </p:spPr>
        <p:txBody>
          <a:bodyPr anchorCtr="0" anchor="t" bIns="137150" lIns="502900" spcFirstLastPara="1" rIns="137150" wrap="square" tIns="0">
            <a:spAutoFit/>
          </a:bodyPr>
          <a:lstStyle/>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e.g. Grow subscribers by X% by Q1 2022</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800">
              <a:solidFill>
                <a:schemeClr val="dk2"/>
              </a:solidFill>
              <a:latin typeface="Helvetica Neue"/>
              <a:ea typeface="Helvetica Neue"/>
              <a:cs typeface="Helvetica Neue"/>
              <a:sym typeface="Helvetica Neue"/>
            </a:endParaRPr>
          </a:p>
          <a:p>
            <a:pPr indent="-109220" lvl="0" marL="182880" marR="63500" rtl="0" algn="l">
              <a:lnSpc>
                <a:spcPct val="200000"/>
              </a:lnSpc>
              <a:spcBef>
                <a:spcPts val="0"/>
              </a:spcBef>
              <a:spcAft>
                <a:spcPts val="0"/>
              </a:spcAft>
              <a:buClr>
                <a:schemeClr val="dk2"/>
              </a:buClr>
              <a:buSzPts val="1000"/>
              <a:buFont typeface="Helvetica Neue"/>
              <a:buChar char="•"/>
            </a:pPr>
            <a:r>
              <a:rPr lang="en" sz="1000">
                <a:solidFill>
                  <a:schemeClr val="dk2"/>
                </a:solidFill>
                <a:latin typeface="Helvetica Neue"/>
                <a:ea typeface="Helvetica Neue"/>
                <a:cs typeface="Helvetica Neue"/>
                <a:sym typeface="Helvetica Neue"/>
              </a:rPr>
              <a:t>Add objective</a:t>
            </a:r>
            <a:endParaRPr sz="1200">
              <a:solidFill>
                <a:schemeClr val="dk2"/>
              </a:solidFill>
              <a:latin typeface="Helvetica Neue"/>
              <a:ea typeface="Helvetica Neue"/>
              <a:cs typeface="Helvetica Neue"/>
              <a:sym typeface="Helvetica Neue"/>
            </a:endParaRPr>
          </a:p>
        </p:txBody>
      </p:sp>
      <p:sp>
        <p:nvSpPr>
          <p:cNvPr id="1732" name="Google Shape;1732;p62"/>
          <p:cNvSpPr txBox="1"/>
          <p:nvPr/>
        </p:nvSpPr>
        <p:spPr>
          <a:xfrm>
            <a:off x="826850" y="1322711"/>
            <a:ext cx="3676800" cy="268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2000">
                <a:solidFill>
                  <a:schemeClr val="lt1"/>
                </a:solidFill>
                <a:latin typeface="Helvetica Neue"/>
                <a:ea typeface="Helvetica Neue"/>
                <a:cs typeface="Helvetica Neue"/>
                <a:sym typeface="Helvetica Neue"/>
              </a:rPr>
              <a:t>Company level</a:t>
            </a:r>
            <a:endParaRPr sz="2000">
              <a:solidFill>
                <a:schemeClr val="lt1"/>
              </a:solidFill>
              <a:latin typeface="Helvetica Neue"/>
              <a:ea typeface="Helvetica Neue"/>
              <a:cs typeface="Helvetica Neue"/>
              <a:sym typeface="Helvetica Neue"/>
            </a:endParaRPr>
          </a:p>
        </p:txBody>
      </p:sp>
      <p:grpSp>
        <p:nvGrpSpPr>
          <p:cNvPr id="1733" name="Google Shape;1733;p62"/>
          <p:cNvGrpSpPr/>
          <p:nvPr/>
        </p:nvGrpSpPr>
        <p:grpSpPr>
          <a:xfrm>
            <a:off x="394346" y="1341217"/>
            <a:ext cx="250518" cy="249993"/>
            <a:chOff x="4263021" y="2344856"/>
            <a:chExt cx="250518" cy="249993"/>
          </a:xfrm>
        </p:grpSpPr>
        <p:sp>
          <p:nvSpPr>
            <p:cNvPr id="1734" name="Google Shape;1734;p62"/>
            <p:cNvSpPr/>
            <p:nvPr/>
          </p:nvSpPr>
          <p:spPr>
            <a:xfrm>
              <a:off x="4263639" y="2344900"/>
              <a:ext cx="249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35" name="Google Shape;1735;p62"/>
            <p:cNvSpPr/>
            <p:nvPr/>
          </p:nvSpPr>
          <p:spPr>
            <a:xfrm>
              <a:off x="4263021" y="2344856"/>
              <a:ext cx="249993" cy="249993"/>
            </a:xfrm>
            <a:custGeom>
              <a:rect b="b" l="l" r="r" t="t"/>
              <a:pathLst>
                <a:path extrusionOk="0" h="271732" w="271732">
                  <a:moveTo>
                    <a:pt x="271732" y="135866"/>
                  </a:moveTo>
                  <a:cubicBezTo>
                    <a:pt x="271732" y="210903"/>
                    <a:pt x="210903" y="271732"/>
                    <a:pt x="135866" y="271732"/>
                  </a:cubicBezTo>
                  <a:cubicBezTo>
                    <a:pt x="60829" y="271732"/>
                    <a:pt x="0" y="210903"/>
                    <a:pt x="0" y="135866"/>
                  </a:cubicBezTo>
                  <a:cubicBezTo>
                    <a:pt x="0" y="60829"/>
                    <a:pt x="60829" y="0"/>
                    <a:pt x="135866" y="0"/>
                  </a:cubicBezTo>
                  <a:cubicBezTo>
                    <a:pt x="210903" y="0"/>
                    <a:pt x="271732" y="60829"/>
                    <a:pt x="271732" y="135866"/>
                  </a:cubicBezTo>
                  <a:close/>
                  <a:moveTo>
                    <a:pt x="147684" y="245632"/>
                  </a:moveTo>
                  <a:cubicBezTo>
                    <a:pt x="143802" y="246045"/>
                    <a:pt x="139859" y="246257"/>
                    <a:pt x="135866" y="246257"/>
                  </a:cubicBezTo>
                  <a:cubicBezTo>
                    <a:pt x="131873" y="246257"/>
                    <a:pt x="127930" y="246045"/>
                    <a:pt x="124047" y="245632"/>
                  </a:cubicBezTo>
                  <a:cubicBezTo>
                    <a:pt x="121931" y="239528"/>
                    <a:pt x="119366" y="231541"/>
                    <a:pt x="116797" y="222124"/>
                  </a:cubicBezTo>
                  <a:cubicBezTo>
                    <a:pt x="114169" y="212488"/>
                    <a:pt x="111554" y="201411"/>
                    <a:pt x="109412" y="189363"/>
                  </a:cubicBezTo>
                  <a:lnTo>
                    <a:pt x="162320" y="189363"/>
                  </a:lnTo>
                  <a:cubicBezTo>
                    <a:pt x="160177" y="201411"/>
                    <a:pt x="157562" y="212488"/>
                    <a:pt x="154934" y="222124"/>
                  </a:cubicBezTo>
                  <a:cubicBezTo>
                    <a:pt x="152366" y="231541"/>
                    <a:pt x="149800" y="239528"/>
                    <a:pt x="147684" y="245632"/>
                  </a:cubicBezTo>
                  <a:close/>
                  <a:moveTo>
                    <a:pt x="172759" y="239943"/>
                  </a:moveTo>
                  <a:cubicBezTo>
                    <a:pt x="198278" y="230896"/>
                    <a:pt x="219481" y="212730"/>
                    <a:pt x="232451" y="189363"/>
                  </a:cubicBezTo>
                  <a:lnTo>
                    <a:pt x="184723" y="189363"/>
                  </a:lnTo>
                  <a:cubicBezTo>
                    <a:pt x="182327" y="203716"/>
                    <a:pt x="179273" y="216793"/>
                    <a:pt x="176235" y="227934"/>
                  </a:cubicBezTo>
                  <a:cubicBezTo>
                    <a:pt x="175063" y="232226"/>
                    <a:pt x="173893" y="236240"/>
                    <a:pt x="172759" y="239943"/>
                  </a:cubicBezTo>
                  <a:close/>
                  <a:moveTo>
                    <a:pt x="241723" y="167285"/>
                  </a:moveTo>
                  <a:cubicBezTo>
                    <a:pt x="244673" y="157327"/>
                    <a:pt x="246257" y="146781"/>
                    <a:pt x="246257" y="135866"/>
                  </a:cubicBezTo>
                  <a:cubicBezTo>
                    <a:pt x="246257" y="124950"/>
                    <a:pt x="244673" y="114405"/>
                    <a:pt x="241721" y="104447"/>
                  </a:cubicBezTo>
                  <a:lnTo>
                    <a:pt x="187707" y="104447"/>
                  </a:lnTo>
                  <a:cubicBezTo>
                    <a:pt x="188747" y="114573"/>
                    <a:pt x="189362" y="125108"/>
                    <a:pt x="189362" y="135867"/>
                  </a:cubicBezTo>
                  <a:cubicBezTo>
                    <a:pt x="189362" y="146624"/>
                    <a:pt x="188747" y="157159"/>
                    <a:pt x="187709" y="167285"/>
                  </a:cubicBezTo>
                  <a:lnTo>
                    <a:pt x="241723" y="167285"/>
                  </a:lnTo>
                  <a:close/>
                  <a:moveTo>
                    <a:pt x="232451" y="82368"/>
                  </a:moveTo>
                  <a:cubicBezTo>
                    <a:pt x="219481" y="59002"/>
                    <a:pt x="198276" y="40836"/>
                    <a:pt x="172757" y="31790"/>
                  </a:cubicBezTo>
                  <a:cubicBezTo>
                    <a:pt x="173893" y="35492"/>
                    <a:pt x="175063" y="39507"/>
                    <a:pt x="176235" y="43800"/>
                  </a:cubicBezTo>
                  <a:cubicBezTo>
                    <a:pt x="179273" y="54940"/>
                    <a:pt x="182327" y="68016"/>
                    <a:pt x="184723" y="82368"/>
                  </a:cubicBezTo>
                  <a:lnTo>
                    <a:pt x="232451" y="82368"/>
                  </a:lnTo>
                  <a:close/>
                  <a:moveTo>
                    <a:pt x="147684" y="26100"/>
                  </a:moveTo>
                  <a:cubicBezTo>
                    <a:pt x="149800" y="32204"/>
                    <a:pt x="152366" y="40191"/>
                    <a:pt x="154934" y="49609"/>
                  </a:cubicBezTo>
                  <a:cubicBezTo>
                    <a:pt x="157562" y="59245"/>
                    <a:pt x="160177" y="70321"/>
                    <a:pt x="162320" y="82368"/>
                  </a:cubicBezTo>
                  <a:lnTo>
                    <a:pt x="109412" y="82368"/>
                  </a:lnTo>
                  <a:cubicBezTo>
                    <a:pt x="111554" y="70321"/>
                    <a:pt x="114169" y="59245"/>
                    <a:pt x="116797" y="49609"/>
                  </a:cubicBezTo>
                  <a:cubicBezTo>
                    <a:pt x="119366" y="40191"/>
                    <a:pt x="121931" y="32204"/>
                    <a:pt x="124047" y="26100"/>
                  </a:cubicBezTo>
                  <a:cubicBezTo>
                    <a:pt x="127930" y="25687"/>
                    <a:pt x="131873" y="25475"/>
                    <a:pt x="135866" y="25475"/>
                  </a:cubicBezTo>
                  <a:cubicBezTo>
                    <a:pt x="139858" y="25475"/>
                    <a:pt x="143801" y="25687"/>
                    <a:pt x="147684" y="26100"/>
                  </a:cubicBezTo>
                  <a:close/>
                  <a:moveTo>
                    <a:pt x="98974" y="31790"/>
                  </a:moveTo>
                  <a:cubicBezTo>
                    <a:pt x="73455" y="40836"/>
                    <a:pt x="52251" y="59002"/>
                    <a:pt x="39281" y="82368"/>
                  </a:cubicBezTo>
                  <a:lnTo>
                    <a:pt x="87008" y="82368"/>
                  </a:lnTo>
                  <a:cubicBezTo>
                    <a:pt x="89405" y="68016"/>
                    <a:pt x="92459" y="54940"/>
                    <a:pt x="95497" y="43800"/>
                  </a:cubicBezTo>
                  <a:cubicBezTo>
                    <a:pt x="96668" y="39507"/>
                    <a:pt x="97839" y="35492"/>
                    <a:pt x="98974" y="31790"/>
                  </a:cubicBezTo>
                  <a:close/>
                  <a:moveTo>
                    <a:pt x="30010" y="104447"/>
                  </a:moveTo>
                  <a:cubicBezTo>
                    <a:pt x="27059" y="114405"/>
                    <a:pt x="25475" y="124950"/>
                    <a:pt x="25475" y="135866"/>
                  </a:cubicBezTo>
                  <a:cubicBezTo>
                    <a:pt x="25475" y="146781"/>
                    <a:pt x="27059" y="157327"/>
                    <a:pt x="30010" y="167285"/>
                  </a:cubicBezTo>
                  <a:lnTo>
                    <a:pt x="84023" y="167285"/>
                  </a:lnTo>
                  <a:cubicBezTo>
                    <a:pt x="82985" y="157159"/>
                    <a:pt x="82370" y="146624"/>
                    <a:pt x="82370" y="135867"/>
                  </a:cubicBezTo>
                  <a:cubicBezTo>
                    <a:pt x="82370" y="125108"/>
                    <a:pt x="82985" y="114573"/>
                    <a:pt x="84023" y="104447"/>
                  </a:cubicBezTo>
                  <a:lnTo>
                    <a:pt x="30010" y="104447"/>
                  </a:lnTo>
                  <a:close/>
                  <a:moveTo>
                    <a:pt x="39281" y="189363"/>
                  </a:moveTo>
                  <a:cubicBezTo>
                    <a:pt x="52251" y="212730"/>
                    <a:pt x="73454" y="230896"/>
                    <a:pt x="98973" y="239941"/>
                  </a:cubicBezTo>
                  <a:cubicBezTo>
                    <a:pt x="97839" y="236240"/>
                    <a:pt x="96667" y="232226"/>
                    <a:pt x="95497" y="227934"/>
                  </a:cubicBezTo>
                  <a:cubicBezTo>
                    <a:pt x="92459" y="216793"/>
                    <a:pt x="89405" y="203716"/>
                    <a:pt x="87008" y="189363"/>
                  </a:cubicBezTo>
                  <a:lnTo>
                    <a:pt x="39281" y="189363"/>
                  </a:lnTo>
                  <a:close/>
                  <a:moveTo>
                    <a:pt x="167283" y="135867"/>
                  </a:moveTo>
                  <a:cubicBezTo>
                    <a:pt x="167283" y="146613"/>
                    <a:pt x="166619" y="157159"/>
                    <a:pt x="165506" y="167285"/>
                  </a:cubicBezTo>
                  <a:lnTo>
                    <a:pt x="106225" y="167285"/>
                  </a:lnTo>
                  <a:cubicBezTo>
                    <a:pt x="105113" y="157159"/>
                    <a:pt x="104449" y="146613"/>
                    <a:pt x="104449" y="135867"/>
                  </a:cubicBezTo>
                  <a:cubicBezTo>
                    <a:pt x="104449" y="125120"/>
                    <a:pt x="105113" y="114573"/>
                    <a:pt x="106226" y="104447"/>
                  </a:cubicBezTo>
                  <a:lnTo>
                    <a:pt x="165506" y="104447"/>
                  </a:lnTo>
                  <a:cubicBezTo>
                    <a:pt x="166619" y="114573"/>
                    <a:pt x="167283" y="125120"/>
                    <a:pt x="167283" y="135867"/>
                  </a:cubicBezTo>
                  <a:close/>
                </a:path>
              </a:pathLst>
            </a:custGeom>
            <a:solidFill>
              <a:schemeClr val="dk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Arial"/>
                <a:ea typeface="Arial"/>
                <a:cs typeface="Arial"/>
                <a:sym typeface="Arial"/>
              </a:endParaRPr>
            </a:p>
          </p:txBody>
        </p:sp>
      </p:grpSp>
      <p:sp>
        <p:nvSpPr>
          <p:cNvPr id="1736" name="Google Shape;1736;p62"/>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37" name="Google Shape;1737;p62"/>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738" name="Google Shape;1738;p62"/>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ntainers">
  <p:cSld name="CUSTOM_3">
    <p:spTree>
      <p:nvGrpSpPr>
        <p:cNvPr id="1739" name="Shape 1739"/>
        <p:cNvGrpSpPr/>
        <p:nvPr/>
      </p:nvGrpSpPr>
      <p:grpSpPr>
        <a:xfrm>
          <a:off x="0" y="0"/>
          <a:ext cx="0" cy="0"/>
          <a:chOff x="0" y="0"/>
          <a:chExt cx="0" cy="0"/>
        </a:xfrm>
      </p:grpSpPr>
      <p:sp>
        <p:nvSpPr>
          <p:cNvPr id="1740" name="Google Shape;1740;p63"/>
          <p:cNvSpPr txBox="1"/>
          <p:nvPr/>
        </p:nvSpPr>
        <p:spPr>
          <a:xfrm>
            <a:off x="228600" y="227514"/>
            <a:ext cx="23121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46278"/>
                </a:solidFill>
                <a:latin typeface="Helvetica Neue"/>
                <a:ea typeface="Helvetica Neue"/>
                <a:cs typeface="Helvetica Neue"/>
                <a:sym typeface="Helvetica Neue"/>
              </a:rPr>
              <a:t>Partnership review</a:t>
            </a:r>
            <a:endParaRPr sz="800">
              <a:solidFill>
                <a:srgbClr val="546278"/>
              </a:solidFill>
              <a:latin typeface="Helvetica Neue"/>
              <a:ea typeface="Helvetica Neue"/>
              <a:cs typeface="Helvetica Neue"/>
              <a:sym typeface="Helvetica Neue"/>
            </a:endParaRPr>
          </a:p>
        </p:txBody>
      </p:sp>
      <p:sp>
        <p:nvSpPr>
          <p:cNvPr id="1741" name="Google Shape;1741;p63"/>
          <p:cNvSpPr txBox="1"/>
          <p:nvPr/>
        </p:nvSpPr>
        <p:spPr>
          <a:xfrm>
            <a:off x="228600" y="435450"/>
            <a:ext cx="73533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Impact to date: Achievements in the year [year]</a:t>
            </a:r>
            <a:endParaRPr sz="1800">
              <a:latin typeface="Helvetica Neue"/>
              <a:ea typeface="Helvetica Neue"/>
              <a:cs typeface="Helvetica Neue"/>
              <a:sym typeface="Helvetica Neue"/>
            </a:endParaRPr>
          </a:p>
        </p:txBody>
      </p:sp>
      <p:sp>
        <p:nvSpPr>
          <p:cNvPr id="1742" name="Google Shape;1742;p63"/>
          <p:cNvSpPr/>
          <p:nvPr/>
        </p:nvSpPr>
        <p:spPr>
          <a:xfrm>
            <a:off x="235325" y="1744375"/>
            <a:ext cx="2066100" cy="2579700"/>
          </a:xfrm>
          <a:prstGeom prst="roundRect">
            <a:avLst>
              <a:gd fmla="val 1825" name="adj"/>
            </a:avLst>
          </a:prstGeom>
          <a:solidFill>
            <a:srgbClr val="F3F5F7"/>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43" name="Google Shape;1743;p63"/>
          <p:cNvSpPr/>
          <p:nvPr/>
        </p:nvSpPr>
        <p:spPr>
          <a:xfrm>
            <a:off x="2438448" y="1744379"/>
            <a:ext cx="2066100" cy="2579700"/>
          </a:xfrm>
          <a:prstGeom prst="roundRect">
            <a:avLst>
              <a:gd fmla="val 1825" name="adj"/>
            </a:avLst>
          </a:prstGeom>
          <a:solidFill>
            <a:srgbClr val="F3F5F7"/>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44" name="Google Shape;1744;p63"/>
          <p:cNvSpPr/>
          <p:nvPr/>
        </p:nvSpPr>
        <p:spPr>
          <a:xfrm>
            <a:off x="4641550" y="1744379"/>
            <a:ext cx="2066100" cy="2579700"/>
          </a:xfrm>
          <a:prstGeom prst="roundRect">
            <a:avLst>
              <a:gd fmla="val 1825" name="adj"/>
            </a:avLst>
          </a:prstGeom>
          <a:solidFill>
            <a:srgbClr val="F3F5F7"/>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45" name="Google Shape;1745;p63"/>
          <p:cNvSpPr/>
          <p:nvPr/>
        </p:nvSpPr>
        <p:spPr>
          <a:xfrm>
            <a:off x="6844652" y="1744379"/>
            <a:ext cx="2066100" cy="2579700"/>
          </a:xfrm>
          <a:prstGeom prst="roundRect">
            <a:avLst>
              <a:gd fmla="val 1825" name="adj"/>
            </a:avLst>
          </a:prstGeom>
          <a:solidFill>
            <a:srgbClr val="F3F5F7"/>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1746" name="Google Shape;1746;p63"/>
          <p:cNvSpPr txBox="1"/>
          <p:nvPr/>
        </p:nvSpPr>
        <p:spPr>
          <a:xfrm>
            <a:off x="235300" y="1744375"/>
            <a:ext cx="2066100" cy="1761300"/>
          </a:xfrm>
          <a:prstGeom prst="rect">
            <a:avLst/>
          </a:prstGeom>
          <a:noFill/>
          <a:ln>
            <a:noFill/>
          </a:ln>
        </p:spPr>
        <p:txBody>
          <a:bodyPr anchorCtr="0" anchor="ctr" bIns="137150" lIns="137150" spcFirstLastPara="1" rIns="137150" wrap="square" tIns="137150">
            <a:noAutofit/>
          </a:bodyPr>
          <a:lstStyle/>
          <a:p>
            <a:pPr indent="0" lvl="0" marL="0" rtl="0" algn="l">
              <a:lnSpc>
                <a:spcPct val="100000"/>
              </a:lnSpc>
              <a:spcBef>
                <a:spcPts val="0"/>
              </a:spcBef>
              <a:spcAft>
                <a:spcPts val="0"/>
              </a:spcAft>
              <a:buNone/>
            </a:pPr>
            <a:r>
              <a:rPr lang="en" sz="3600">
                <a:solidFill>
                  <a:schemeClr val="dk1"/>
                </a:solidFill>
              </a:rPr>
              <a:t>Q1</a:t>
            </a:r>
            <a:endParaRPr sz="3600">
              <a:solidFill>
                <a:schemeClr val="dk1"/>
              </a:solidFill>
            </a:endParaRPr>
          </a:p>
          <a:p>
            <a:pPr indent="0" lvl="0" marL="0" rtl="0" algn="l">
              <a:spcBef>
                <a:spcPts val="1200"/>
              </a:spcBef>
              <a:spcAft>
                <a:spcPts val="0"/>
              </a:spcAft>
              <a:buNone/>
            </a:pPr>
            <a:r>
              <a:t/>
            </a:r>
            <a:endParaRPr>
              <a:solidFill>
                <a:schemeClr val="lt1"/>
              </a:solidFill>
            </a:endParaRPr>
          </a:p>
          <a:p>
            <a:pPr indent="-177800" lvl="0" marL="228600" rtl="0" algn="l">
              <a:spcBef>
                <a:spcPts val="400"/>
              </a:spcBef>
              <a:spcAft>
                <a:spcPts val="0"/>
              </a:spcAft>
              <a:buClr>
                <a:schemeClr val="dk2"/>
              </a:buClr>
              <a:buSzPts val="1000"/>
              <a:buChar char="•"/>
            </a:pPr>
            <a:r>
              <a:rPr lang="en" sz="1000">
                <a:solidFill>
                  <a:schemeClr val="dk2"/>
                </a:solidFill>
              </a:rPr>
              <a:t>Item - </a:t>
            </a:r>
            <a:r>
              <a:rPr lang="en" sz="1000">
                <a:solidFill>
                  <a:schemeClr val="dk2"/>
                </a:solidFill>
              </a:rPr>
              <a:t>Value elaboration</a:t>
            </a:r>
            <a:endParaRPr sz="1000">
              <a:solidFill>
                <a:schemeClr val="dk2"/>
              </a:solidFill>
            </a:endParaRPr>
          </a:p>
          <a:p>
            <a:pPr indent="-177800" lvl="0" marL="228600" rtl="0" algn="l">
              <a:spcBef>
                <a:spcPts val="400"/>
              </a:spcBef>
              <a:spcAft>
                <a:spcPts val="0"/>
              </a:spcAft>
              <a:buClr>
                <a:schemeClr val="dk2"/>
              </a:buClr>
              <a:buSzPts val="1000"/>
              <a:buChar char="•"/>
            </a:pPr>
            <a:r>
              <a:rPr lang="en" sz="1000">
                <a:solidFill>
                  <a:schemeClr val="dk2"/>
                </a:solidFill>
              </a:rPr>
              <a:t>Item - </a:t>
            </a:r>
            <a:r>
              <a:rPr lang="en" sz="1000">
                <a:solidFill>
                  <a:schemeClr val="dk2"/>
                </a:solidFill>
              </a:rPr>
              <a:t>Value elaboration</a:t>
            </a:r>
            <a:endParaRPr sz="1000">
              <a:solidFill>
                <a:schemeClr val="dk2"/>
              </a:solidFill>
            </a:endParaRPr>
          </a:p>
          <a:p>
            <a:pPr indent="-177800" lvl="0" marL="228600" rtl="0" algn="l">
              <a:spcBef>
                <a:spcPts val="400"/>
              </a:spcBef>
              <a:spcAft>
                <a:spcPts val="400"/>
              </a:spcAft>
              <a:buClr>
                <a:schemeClr val="dk2"/>
              </a:buClr>
              <a:buSzPts val="1000"/>
              <a:buChar char="•"/>
            </a:pPr>
            <a:r>
              <a:rPr lang="en" sz="1000">
                <a:solidFill>
                  <a:schemeClr val="dk2"/>
                </a:solidFill>
              </a:rPr>
              <a:t>Item - </a:t>
            </a:r>
            <a:r>
              <a:rPr lang="en" sz="1000">
                <a:solidFill>
                  <a:schemeClr val="dk2"/>
                </a:solidFill>
              </a:rPr>
              <a:t>Value elaboration</a:t>
            </a:r>
            <a:endParaRPr sz="1000">
              <a:solidFill>
                <a:schemeClr val="dk2"/>
              </a:solidFill>
            </a:endParaRPr>
          </a:p>
        </p:txBody>
      </p:sp>
      <p:sp>
        <p:nvSpPr>
          <p:cNvPr id="1747" name="Google Shape;1747;p63"/>
          <p:cNvSpPr txBox="1"/>
          <p:nvPr/>
        </p:nvSpPr>
        <p:spPr>
          <a:xfrm>
            <a:off x="2438450" y="1744375"/>
            <a:ext cx="2066100" cy="1761300"/>
          </a:xfrm>
          <a:prstGeom prst="rect">
            <a:avLst/>
          </a:prstGeom>
          <a:noFill/>
          <a:ln>
            <a:noFill/>
          </a:ln>
        </p:spPr>
        <p:txBody>
          <a:bodyPr anchorCtr="0" anchor="ctr" bIns="137150" lIns="137150" spcFirstLastPara="1" rIns="137150" wrap="square" tIns="137150">
            <a:noAutofit/>
          </a:bodyPr>
          <a:lstStyle/>
          <a:p>
            <a:pPr indent="0" lvl="0" marL="0" rtl="0" algn="l">
              <a:lnSpc>
                <a:spcPct val="100000"/>
              </a:lnSpc>
              <a:spcBef>
                <a:spcPts val="0"/>
              </a:spcBef>
              <a:spcAft>
                <a:spcPts val="0"/>
              </a:spcAft>
              <a:buNone/>
            </a:pPr>
            <a:r>
              <a:rPr lang="en" sz="3600">
                <a:solidFill>
                  <a:schemeClr val="dk1"/>
                </a:solidFill>
              </a:rPr>
              <a:t>Q2</a:t>
            </a:r>
            <a:endParaRPr sz="3600">
              <a:solidFill>
                <a:schemeClr val="dk1"/>
              </a:solidFill>
            </a:endParaRPr>
          </a:p>
          <a:p>
            <a:pPr indent="0" lvl="0" marL="0" rtl="0" algn="l">
              <a:spcBef>
                <a:spcPts val="1200"/>
              </a:spcBef>
              <a:spcAft>
                <a:spcPts val="0"/>
              </a:spcAft>
              <a:buNone/>
            </a:pPr>
            <a:r>
              <a:t/>
            </a:r>
            <a:endParaRPr sz="1000">
              <a:solidFill>
                <a:schemeClr val="lt1"/>
              </a:solidFill>
            </a:endParaRPr>
          </a:p>
          <a:p>
            <a:pPr indent="-177800" lvl="0" marL="228600" rtl="0" algn="l">
              <a:spcBef>
                <a:spcPts val="400"/>
              </a:spcBef>
              <a:spcAft>
                <a:spcPts val="0"/>
              </a:spcAft>
              <a:buClr>
                <a:schemeClr val="dk2"/>
              </a:buClr>
              <a:buSzPts val="1000"/>
              <a:buChar char="•"/>
            </a:pPr>
            <a:r>
              <a:rPr lang="en" sz="1000">
                <a:solidFill>
                  <a:schemeClr val="dk2"/>
                </a:solidFill>
              </a:rPr>
              <a:t>Item - Value elaboration</a:t>
            </a:r>
            <a:endParaRPr sz="1000">
              <a:solidFill>
                <a:schemeClr val="dk2"/>
              </a:solidFill>
            </a:endParaRPr>
          </a:p>
          <a:p>
            <a:pPr indent="-177800" lvl="0" marL="228600" rtl="0" algn="l">
              <a:spcBef>
                <a:spcPts val="400"/>
              </a:spcBef>
              <a:spcAft>
                <a:spcPts val="0"/>
              </a:spcAft>
              <a:buClr>
                <a:schemeClr val="dk2"/>
              </a:buClr>
              <a:buSzPts val="1000"/>
              <a:buChar char="•"/>
            </a:pPr>
            <a:r>
              <a:rPr lang="en" sz="1000">
                <a:solidFill>
                  <a:schemeClr val="dk2"/>
                </a:solidFill>
              </a:rPr>
              <a:t>Item - Value elaboration</a:t>
            </a:r>
            <a:endParaRPr sz="1000">
              <a:solidFill>
                <a:schemeClr val="dk2"/>
              </a:solidFill>
            </a:endParaRPr>
          </a:p>
          <a:p>
            <a:pPr indent="-177800" lvl="0" marL="228600" rtl="0" algn="l">
              <a:spcBef>
                <a:spcPts val="400"/>
              </a:spcBef>
              <a:spcAft>
                <a:spcPts val="400"/>
              </a:spcAft>
              <a:buClr>
                <a:schemeClr val="dk2"/>
              </a:buClr>
              <a:buSzPts val="1000"/>
              <a:buChar char="•"/>
            </a:pPr>
            <a:r>
              <a:rPr lang="en" sz="1000">
                <a:solidFill>
                  <a:schemeClr val="dk2"/>
                </a:solidFill>
              </a:rPr>
              <a:t>Item - Value elaboration</a:t>
            </a:r>
            <a:endParaRPr sz="1000">
              <a:solidFill>
                <a:schemeClr val="dk2"/>
              </a:solidFill>
            </a:endParaRPr>
          </a:p>
        </p:txBody>
      </p:sp>
      <p:sp>
        <p:nvSpPr>
          <p:cNvPr id="1748" name="Google Shape;1748;p63"/>
          <p:cNvSpPr txBox="1"/>
          <p:nvPr/>
        </p:nvSpPr>
        <p:spPr>
          <a:xfrm>
            <a:off x="4641550" y="1744375"/>
            <a:ext cx="2066100" cy="1761300"/>
          </a:xfrm>
          <a:prstGeom prst="rect">
            <a:avLst/>
          </a:prstGeom>
          <a:noFill/>
          <a:ln>
            <a:noFill/>
          </a:ln>
        </p:spPr>
        <p:txBody>
          <a:bodyPr anchorCtr="0" anchor="ctr" bIns="137150" lIns="137150" spcFirstLastPara="1" rIns="137150" wrap="square" tIns="137150">
            <a:noAutofit/>
          </a:bodyPr>
          <a:lstStyle/>
          <a:p>
            <a:pPr indent="0" lvl="0" marL="0" rtl="0" algn="l">
              <a:lnSpc>
                <a:spcPct val="100000"/>
              </a:lnSpc>
              <a:spcBef>
                <a:spcPts val="0"/>
              </a:spcBef>
              <a:spcAft>
                <a:spcPts val="0"/>
              </a:spcAft>
              <a:buNone/>
            </a:pPr>
            <a:r>
              <a:rPr lang="en" sz="3600">
                <a:solidFill>
                  <a:schemeClr val="dk1"/>
                </a:solidFill>
              </a:rPr>
              <a:t>Q3</a:t>
            </a:r>
            <a:endParaRPr sz="3600">
              <a:solidFill>
                <a:schemeClr val="dk1"/>
              </a:solidFill>
            </a:endParaRPr>
          </a:p>
          <a:p>
            <a:pPr indent="0" lvl="0" marL="0" rtl="0" algn="l">
              <a:spcBef>
                <a:spcPts val="1200"/>
              </a:spcBef>
              <a:spcAft>
                <a:spcPts val="0"/>
              </a:spcAft>
              <a:buNone/>
            </a:pPr>
            <a:r>
              <a:t/>
            </a:r>
            <a:endParaRPr sz="1000">
              <a:solidFill>
                <a:schemeClr val="lt1"/>
              </a:solidFill>
            </a:endParaRPr>
          </a:p>
          <a:p>
            <a:pPr indent="-177800" lvl="0" marL="228600" rtl="0" algn="l">
              <a:spcBef>
                <a:spcPts val="400"/>
              </a:spcBef>
              <a:spcAft>
                <a:spcPts val="0"/>
              </a:spcAft>
              <a:buClr>
                <a:schemeClr val="dk2"/>
              </a:buClr>
              <a:buSzPts val="1000"/>
              <a:buChar char="•"/>
            </a:pPr>
            <a:r>
              <a:rPr lang="en" sz="1000">
                <a:solidFill>
                  <a:schemeClr val="dk2"/>
                </a:solidFill>
              </a:rPr>
              <a:t>Item - Value elaboration</a:t>
            </a:r>
            <a:endParaRPr sz="1000">
              <a:solidFill>
                <a:schemeClr val="dk2"/>
              </a:solidFill>
            </a:endParaRPr>
          </a:p>
          <a:p>
            <a:pPr indent="-177800" lvl="0" marL="228600" rtl="0" algn="l">
              <a:spcBef>
                <a:spcPts val="400"/>
              </a:spcBef>
              <a:spcAft>
                <a:spcPts val="0"/>
              </a:spcAft>
              <a:buClr>
                <a:schemeClr val="dk2"/>
              </a:buClr>
              <a:buSzPts val="1000"/>
              <a:buChar char="•"/>
            </a:pPr>
            <a:r>
              <a:rPr lang="en" sz="1000">
                <a:solidFill>
                  <a:schemeClr val="dk2"/>
                </a:solidFill>
              </a:rPr>
              <a:t>Item - Value elaboration</a:t>
            </a:r>
            <a:endParaRPr sz="1000">
              <a:solidFill>
                <a:schemeClr val="dk2"/>
              </a:solidFill>
            </a:endParaRPr>
          </a:p>
          <a:p>
            <a:pPr indent="-177800" lvl="0" marL="228600" rtl="0" algn="l">
              <a:spcBef>
                <a:spcPts val="400"/>
              </a:spcBef>
              <a:spcAft>
                <a:spcPts val="400"/>
              </a:spcAft>
              <a:buClr>
                <a:schemeClr val="dk2"/>
              </a:buClr>
              <a:buSzPts val="1000"/>
              <a:buChar char="•"/>
            </a:pPr>
            <a:r>
              <a:rPr lang="en" sz="1000">
                <a:solidFill>
                  <a:schemeClr val="dk2"/>
                </a:solidFill>
              </a:rPr>
              <a:t>Item - Value elaboration</a:t>
            </a:r>
            <a:endParaRPr sz="1000">
              <a:solidFill>
                <a:schemeClr val="dk2"/>
              </a:solidFill>
            </a:endParaRPr>
          </a:p>
        </p:txBody>
      </p:sp>
      <p:sp>
        <p:nvSpPr>
          <p:cNvPr id="1749" name="Google Shape;1749;p63"/>
          <p:cNvSpPr txBox="1"/>
          <p:nvPr/>
        </p:nvSpPr>
        <p:spPr>
          <a:xfrm>
            <a:off x="6844650" y="1744375"/>
            <a:ext cx="2066100" cy="1761300"/>
          </a:xfrm>
          <a:prstGeom prst="rect">
            <a:avLst/>
          </a:prstGeom>
          <a:noFill/>
          <a:ln>
            <a:noFill/>
          </a:ln>
        </p:spPr>
        <p:txBody>
          <a:bodyPr anchorCtr="0" anchor="ctr" bIns="137150" lIns="137150" spcFirstLastPara="1" rIns="137150" wrap="square" tIns="137150">
            <a:noAutofit/>
          </a:bodyPr>
          <a:lstStyle/>
          <a:p>
            <a:pPr indent="0" lvl="0" marL="0" rtl="0" algn="l">
              <a:lnSpc>
                <a:spcPct val="100000"/>
              </a:lnSpc>
              <a:spcBef>
                <a:spcPts val="0"/>
              </a:spcBef>
              <a:spcAft>
                <a:spcPts val="0"/>
              </a:spcAft>
              <a:buNone/>
            </a:pPr>
            <a:r>
              <a:rPr lang="en" sz="3600">
                <a:solidFill>
                  <a:schemeClr val="dk1"/>
                </a:solidFill>
              </a:rPr>
              <a:t>Q4</a:t>
            </a:r>
            <a:endParaRPr sz="3600">
              <a:solidFill>
                <a:schemeClr val="dk1"/>
              </a:solidFill>
            </a:endParaRPr>
          </a:p>
          <a:p>
            <a:pPr indent="0" lvl="0" marL="0" rtl="0" algn="l">
              <a:spcBef>
                <a:spcPts val="1200"/>
              </a:spcBef>
              <a:spcAft>
                <a:spcPts val="0"/>
              </a:spcAft>
              <a:buNone/>
            </a:pPr>
            <a:r>
              <a:t/>
            </a:r>
            <a:endParaRPr sz="1000">
              <a:solidFill>
                <a:schemeClr val="lt1"/>
              </a:solidFill>
            </a:endParaRPr>
          </a:p>
          <a:p>
            <a:pPr indent="-177800" lvl="0" marL="228600" rtl="0" algn="l">
              <a:spcBef>
                <a:spcPts val="400"/>
              </a:spcBef>
              <a:spcAft>
                <a:spcPts val="0"/>
              </a:spcAft>
              <a:buClr>
                <a:schemeClr val="dk2"/>
              </a:buClr>
              <a:buSzPts val="1000"/>
              <a:buChar char="•"/>
            </a:pPr>
            <a:r>
              <a:rPr lang="en" sz="1000">
                <a:solidFill>
                  <a:schemeClr val="dk2"/>
                </a:solidFill>
              </a:rPr>
              <a:t>Item - Value elaboration</a:t>
            </a:r>
            <a:endParaRPr sz="1000">
              <a:solidFill>
                <a:schemeClr val="dk2"/>
              </a:solidFill>
            </a:endParaRPr>
          </a:p>
          <a:p>
            <a:pPr indent="-177800" lvl="0" marL="228600" rtl="0" algn="l">
              <a:spcBef>
                <a:spcPts val="400"/>
              </a:spcBef>
              <a:spcAft>
                <a:spcPts val="0"/>
              </a:spcAft>
              <a:buClr>
                <a:schemeClr val="dk2"/>
              </a:buClr>
              <a:buSzPts val="1000"/>
              <a:buChar char="•"/>
            </a:pPr>
            <a:r>
              <a:rPr lang="en" sz="1000">
                <a:solidFill>
                  <a:schemeClr val="dk2"/>
                </a:solidFill>
              </a:rPr>
              <a:t>Item - Value elaboration</a:t>
            </a:r>
            <a:endParaRPr sz="1000">
              <a:solidFill>
                <a:schemeClr val="dk2"/>
              </a:solidFill>
            </a:endParaRPr>
          </a:p>
          <a:p>
            <a:pPr indent="-177800" lvl="0" marL="228600" rtl="0" algn="l">
              <a:spcBef>
                <a:spcPts val="400"/>
              </a:spcBef>
              <a:spcAft>
                <a:spcPts val="400"/>
              </a:spcAft>
              <a:buClr>
                <a:schemeClr val="dk2"/>
              </a:buClr>
              <a:buSzPts val="1000"/>
              <a:buChar char="•"/>
            </a:pPr>
            <a:r>
              <a:rPr lang="en" sz="1000">
                <a:solidFill>
                  <a:schemeClr val="dk2"/>
                </a:solidFill>
              </a:rPr>
              <a:t>Item - Value elaboration</a:t>
            </a:r>
            <a:endParaRPr sz="1000">
              <a:solidFill>
                <a:schemeClr val="dk2"/>
              </a:solidFill>
            </a:endParaRPr>
          </a:p>
        </p:txBody>
      </p:sp>
      <p:sp>
        <p:nvSpPr>
          <p:cNvPr id="1750" name="Google Shape;1750;p63"/>
          <p:cNvSpPr txBox="1"/>
          <p:nvPr/>
        </p:nvSpPr>
        <p:spPr>
          <a:xfrm>
            <a:off x="3169925" y="1164750"/>
            <a:ext cx="2221500" cy="323100"/>
          </a:xfrm>
          <a:prstGeom prst="rect">
            <a:avLst/>
          </a:prstGeom>
          <a:noFill/>
          <a:ln>
            <a:noFill/>
          </a:ln>
        </p:spPr>
        <p:txBody>
          <a:bodyPr anchorCtr="0" anchor="t" bIns="0" lIns="0" spcFirstLastPara="1" rIns="0" wrap="square" tIns="0">
            <a:spAutoFit/>
          </a:bodyPr>
          <a:lstStyle/>
          <a:p>
            <a:pPr indent="0" lvl="0" marL="0" marR="147853" rtl="0" algn="l">
              <a:spcBef>
                <a:spcPts val="0"/>
              </a:spcBef>
              <a:spcAft>
                <a:spcPts val="0"/>
              </a:spcAft>
              <a:buNone/>
            </a:pPr>
            <a:r>
              <a:rPr lang="en" sz="2100">
                <a:solidFill>
                  <a:schemeClr val="dk1"/>
                </a:solidFill>
                <a:latin typeface="Helvetica Neue"/>
                <a:ea typeface="Helvetica Neue"/>
                <a:cs typeface="Helvetica Neue"/>
                <a:sym typeface="Helvetica Neue"/>
              </a:rPr>
              <a:t>$XXX saved</a:t>
            </a:r>
            <a:endParaRPr sz="2100">
              <a:solidFill>
                <a:schemeClr val="dk1"/>
              </a:solidFill>
              <a:latin typeface="Helvetica Neue"/>
              <a:ea typeface="Helvetica Neue"/>
              <a:cs typeface="Helvetica Neue"/>
              <a:sym typeface="Helvetica Neue"/>
            </a:endParaRPr>
          </a:p>
        </p:txBody>
      </p:sp>
      <p:sp>
        <p:nvSpPr>
          <p:cNvPr id="1751" name="Google Shape;1751;p63"/>
          <p:cNvSpPr txBox="1"/>
          <p:nvPr/>
        </p:nvSpPr>
        <p:spPr>
          <a:xfrm>
            <a:off x="6111250" y="1164750"/>
            <a:ext cx="2799600" cy="323100"/>
          </a:xfrm>
          <a:prstGeom prst="rect">
            <a:avLst/>
          </a:prstGeom>
          <a:noFill/>
          <a:ln>
            <a:noFill/>
          </a:ln>
        </p:spPr>
        <p:txBody>
          <a:bodyPr anchorCtr="0" anchor="t" bIns="0" lIns="0" spcFirstLastPara="1" rIns="0" wrap="square" tIns="0">
            <a:noAutofit/>
          </a:bodyPr>
          <a:lstStyle/>
          <a:p>
            <a:pPr indent="0" lvl="0" marL="0" marR="147853" rtl="0" algn="l">
              <a:spcBef>
                <a:spcPts val="0"/>
              </a:spcBef>
              <a:spcAft>
                <a:spcPts val="0"/>
              </a:spcAft>
              <a:buNone/>
            </a:pPr>
            <a:r>
              <a:rPr lang="en" sz="2100">
                <a:solidFill>
                  <a:schemeClr val="dk1"/>
                </a:solidFill>
                <a:latin typeface="Helvetica Neue"/>
                <a:ea typeface="Helvetica Neue"/>
                <a:cs typeface="Helvetica Neue"/>
                <a:sym typeface="Helvetica Neue"/>
              </a:rPr>
              <a:t>$XXX fraud mitigated</a:t>
            </a:r>
            <a:endParaRPr sz="2100">
              <a:solidFill>
                <a:schemeClr val="dk1"/>
              </a:solidFill>
              <a:latin typeface="Helvetica Neue"/>
              <a:ea typeface="Helvetica Neue"/>
              <a:cs typeface="Helvetica Neue"/>
              <a:sym typeface="Helvetica Neue"/>
            </a:endParaRPr>
          </a:p>
        </p:txBody>
      </p:sp>
      <p:sp>
        <p:nvSpPr>
          <p:cNvPr id="1752" name="Google Shape;1752;p63"/>
          <p:cNvSpPr txBox="1"/>
          <p:nvPr/>
        </p:nvSpPr>
        <p:spPr>
          <a:xfrm>
            <a:off x="235300" y="1164750"/>
            <a:ext cx="2099100" cy="323100"/>
          </a:xfrm>
          <a:prstGeom prst="rect">
            <a:avLst/>
          </a:prstGeom>
          <a:noFill/>
          <a:ln>
            <a:noFill/>
          </a:ln>
        </p:spPr>
        <p:txBody>
          <a:bodyPr anchorCtr="0" anchor="t" bIns="0" lIns="0" spcFirstLastPara="1" rIns="0" wrap="square" tIns="0">
            <a:spAutoFit/>
          </a:bodyPr>
          <a:lstStyle/>
          <a:p>
            <a:pPr indent="0" lvl="0" marL="0" marR="147853" rtl="0" algn="l">
              <a:spcBef>
                <a:spcPts val="0"/>
              </a:spcBef>
              <a:spcAft>
                <a:spcPts val="0"/>
              </a:spcAft>
              <a:buNone/>
            </a:pPr>
            <a:r>
              <a:rPr lang="en" sz="2100">
                <a:solidFill>
                  <a:schemeClr val="dk1"/>
                </a:solidFill>
                <a:latin typeface="Helvetica Neue"/>
                <a:ea typeface="Helvetica Neue"/>
                <a:cs typeface="Helvetica Neue"/>
                <a:sym typeface="Helvetica Neue"/>
              </a:rPr>
              <a:t>X% growth</a:t>
            </a:r>
            <a:endParaRPr sz="2100">
              <a:solidFill>
                <a:schemeClr val="dk1"/>
              </a:solidFill>
              <a:latin typeface="Helvetica Neue"/>
              <a:ea typeface="Helvetica Neue"/>
              <a:cs typeface="Helvetica Neue"/>
              <a:sym typeface="Helvetica Neue"/>
            </a:endParaRPr>
          </a:p>
        </p:txBody>
      </p:sp>
      <p:sp>
        <p:nvSpPr>
          <p:cNvPr id="1753" name="Google Shape;1753;p63"/>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54" name="Google Shape;1754;p63"/>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755" name="Google Shape;1755;p63"/>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4">
    <p:spTree>
      <p:nvGrpSpPr>
        <p:cNvPr id="1756" name="Shape 1756"/>
        <p:cNvGrpSpPr/>
        <p:nvPr/>
      </p:nvGrpSpPr>
      <p:grpSpPr>
        <a:xfrm>
          <a:off x="0" y="0"/>
          <a:ext cx="0" cy="0"/>
          <a:chOff x="0" y="0"/>
          <a:chExt cx="0" cy="0"/>
        </a:xfrm>
      </p:grpSpPr>
      <p:sp>
        <p:nvSpPr>
          <p:cNvPr id="1757" name="Google Shape;1757;p64"/>
          <p:cNvSpPr txBox="1"/>
          <p:nvPr/>
        </p:nvSpPr>
        <p:spPr>
          <a:xfrm>
            <a:off x="228600" y="227514"/>
            <a:ext cx="23121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546278"/>
                </a:solidFill>
                <a:latin typeface="Helvetica Neue"/>
                <a:ea typeface="Helvetica Neue"/>
                <a:cs typeface="Helvetica Neue"/>
                <a:sym typeface="Helvetica Neue"/>
              </a:rPr>
              <a:t>Partnership review</a:t>
            </a:r>
            <a:endParaRPr sz="800">
              <a:solidFill>
                <a:srgbClr val="546278"/>
              </a:solidFill>
              <a:latin typeface="Helvetica Neue"/>
              <a:ea typeface="Helvetica Neue"/>
              <a:cs typeface="Helvetica Neue"/>
              <a:sym typeface="Helvetica Neue"/>
            </a:endParaRPr>
          </a:p>
        </p:txBody>
      </p:sp>
      <p:sp>
        <p:nvSpPr>
          <p:cNvPr id="1758" name="Google Shape;1758;p64"/>
          <p:cNvSpPr txBox="1"/>
          <p:nvPr/>
        </p:nvSpPr>
        <p:spPr>
          <a:xfrm>
            <a:off x="228600" y="435450"/>
            <a:ext cx="7353300" cy="23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latin typeface="Helvetica Neue"/>
                <a:ea typeface="Helvetica Neue"/>
                <a:cs typeface="Helvetica Neue"/>
                <a:sym typeface="Helvetica Neue"/>
              </a:rPr>
              <a:t>Over the last year, our optimizations have led to $XXX in savings, boosted revenue, [Add measurable benefits]</a:t>
            </a:r>
            <a:endParaRPr sz="1800">
              <a:latin typeface="Helvetica Neue"/>
              <a:ea typeface="Helvetica Neue"/>
              <a:cs typeface="Helvetica Neue"/>
              <a:sym typeface="Helvetica Neue"/>
            </a:endParaRPr>
          </a:p>
        </p:txBody>
      </p:sp>
      <p:graphicFrame>
        <p:nvGraphicFramePr>
          <p:cNvPr id="1759" name="Google Shape;1759;p64"/>
          <p:cNvGraphicFramePr/>
          <p:nvPr/>
        </p:nvGraphicFramePr>
        <p:xfrm>
          <a:off x="228551" y="1164746"/>
          <a:ext cx="3000000" cy="3000000"/>
        </p:xfrm>
        <a:graphic>
          <a:graphicData uri="http://schemas.openxmlformats.org/drawingml/2006/table">
            <a:tbl>
              <a:tblPr>
                <a:noFill/>
                <a:tableStyleId>{2F2C1C9D-2A5F-4FBB-A7B0-909CB58E3C06}</a:tableStyleId>
              </a:tblPr>
              <a:tblGrid>
                <a:gridCol w="1256300"/>
                <a:gridCol w="1139175"/>
                <a:gridCol w="2547550"/>
                <a:gridCol w="1421675"/>
                <a:gridCol w="1536975"/>
              </a:tblGrid>
              <a:tr h="384700">
                <a:tc>
                  <a:txBody>
                    <a:bodyPr/>
                    <a:lstStyle/>
                    <a:p>
                      <a:pPr indent="0" lvl="0" marL="0" marR="0" rtl="0" algn="l">
                        <a:spcBef>
                          <a:spcPts val="0"/>
                        </a:spcBef>
                        <a:spcAft>
                          <a:spcPts val="0"/>
                        </a:spcAft>
                        <a:buNone/>
                      </a:pPr>
                      <a:r>
                        <a:rPr lang="en" sz="1200">
                          <a:solidFill>
                            <a:schemeClr val="lt1"/>
                          </a:solidFill>
                          <a:latin typeface="Helvetica Neue"/>
                          <a:ea typeface="Helvetica Neue"/>
                          <a:cs typeface="Helvetica Neue"/>
                          <a:sym typeface="Helvetica Neue"/>
                        </a:rPr>
                        <a:t>Pillar</a:t>
                      </a:r>
                      <a:endParaRPr sz="1200">
                        <a:solidFill>
                          <a:schemeClr val="lt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CFD7DF">
                          <a:alpha val="0"/>
                        </a:srgbClr>
                      </a:solidFill>
                      <a:prstDash val="solid"/>
                      <a:round/>
                      <a:headEnd len="sm" w="sm" type="none"/>
                      <a:tailEnd len="sm" w="sm" type="none"/>
                    </a:lnB>
                    <a:solidFill>
                      <a:schemeClr val="accent1"/>
                    </a:solidFill>
                  </a:tcPr>
                </a:tc>
                <a:tc>
                  <a:txBody>
                    <a:bodyPr/>
                    <a:lstStyle/>
                    <a:p>
                      <a:pPr indent="0" lvl="0" marL="0" rtl="0" algn="l">
                        <a:spcBef>
                          <a:spcPts val="0"/>
                        </a:spcBef>
                        <a:spcAft>
                          <a:spcPts val="0"/>
                        </a:spcAft>
                        <a:buNone/>
                      </a:pPr>
                      <a:r>
                        <a:rPr lang="en" sz="1200">
                          <a:solidFill>
                            <a:schemeClr val="lt1"/>
                          </a:solidFill>
                          <a:latin typeface="Helvetica Neue"/>
                          <a:ea typeface="Helvetica Neue"/>
                          <a:cs typeface="Helvetica Neue"/>
                          <a:sym typeface="Helvetica Neue"/>
                        </a:rPr>
                        <a:t>Optimization</a:t>
                      </a:r>
                      <a:endParaRPr sz="1200">
                        <a:solidFill>
                          <a:schemeClr val="lt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CFD7DF">
                          <a:alpha val="0"/>
                        </a:srgbClr>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rPr lang="en" sz="1200">
                          <a:solidFill>
                            <a:schemeClr val="lt1"/>
                          </a:solidFill>
                          <a:latin typeface="Helvetica Neue"/>
                          <a:ea typeface="Helvetica Neue"/>
                          <a:cs typeface="Helvetica Neue"/>
                          <a:sym typeface="Helvetica Neue"/>
                        </a:rPr>
                        <a:t>Details</a:t>
                      </a:r>
                      <a:endParaRPr sz="1200">
                        <a:solidFill>
                          <a:schemeClr val="lt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CFD7DF">
                          <a:alpha val="0"/>
                        </a:srgbClr>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rPr lang="en" sz="1200">
                          <a:solidFill>
                            <a:schemeClr val="lt1"/>
                          </a:solidFill>
                          <a:latin typeface="Helvetica Neue"/>
                          <a:ea typeface="Helvetica Neue"/>
                          <a:cs typeface="Helvetica Neue"/>
                          <a:sym typeface="Helvetica Neue"/>
                        </a:rPr>
                        <a:t>Impact metric</a:t>
                      </a:r>
                      <a:endParaRPr sz="1200">
                        <a:solidFill>
                          <a:schemeClr val="lt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CFD7DF">
                          <a:alpha val="0"/>
                        </a:srgbClr>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rPr lang="en" sz="1200">
                          <a:solidFill>
                            <a:schemeClr val="lt1"/>
                          </a:solidFill>
                          <a:latin typeface="Helvetica Neue"/>
                          <a:ea typeface="Helvetica Neue"/>
                          <a:cs typeface="Helvetica Neue"/>
                          <a:sym typeface="Helvetica Neue"/>
                        </a:rPr>
                        <a:t>Impact ($)</a:t>
                      </a:r>
                      <a:endParaRPr sz="1200">
                        <a:solidFill>
                          <a:schemeClr val="lt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E4EAED">
                          <a:alpha val="0"/>
                        </a:srgbClr>
                      </a:solidFill>
                      <a:prstDash val="solid"/>
                      <a:round/>
                      <a:headEnd len="sm" w="sm" type="none"/>
                      <a:tailEnd len="sm" w="sm" type="none"/>
                    </a:lnT>
                    <a:lnB cap="flat" cmpd="sng" w="9525">
                      <a:solidFill>
                        <a:srgbClr val="CFD7DF">
                          <a:alpha val="0"/>
                        </a:srgbClr>
                      </a:solidFill>
                      <a:prstDash val="solid"/>
                      <a:round/>
                      <a:headEnd len="sm" w="sm" type="none"/>
                      <a:tailEnd len="sm" w="sm" type="none"/>
                    </a:lnB>
                    <a:solidFill>
                      <a:schemeClr val="accent1"/>
                    </a:solidFill>
                  </a:tcPr>
                </a:tc>
              </a:tr>
              <a:tr h="558575">
                <a:tc>
                  <a:txBody>
                    <a:bodyPr/>
                    <a:lstStyle/>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Drive growth</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alpha val="0"/>
                        </a:srgbClr>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Helvetica Neue"/>
                          <a:ea typeface="Helvetica Neue"/>
                          <a:cs typeface="Helvetica Neue"/>
                          <a:sym typeface="Helvetica Neue"/>
                        </a:rPr>
                        <a:t>Auth boost</a:t>
                      </a:r>
                      <a:endParaRPr sz="1200">
                        <a:solidFill>
                          <a:schemeClr val="dk2"/>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alpha val="0"/>
                        </a:srgbClr>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marR="0" rtl="0" algn="l">
                        <a:spcBef>
                          <a:spcPts val="0"/>
                        </a:spcBef>
                        <a:spcAft>
                          <a:spcPts val="0"/>
                        </a:spcAft>
                        <a:buNone/>
                      </a:pPr>
                      <a:r>
                        <a:rPr lang="en" sz="1200">
                          <a:solidFill>
                            <a:schemeClr val="dk2"/>
                          </a:solidFill>
                          <a:latin typeface="Helvetica Neue"/>
                          <a:ea typeface="Helvetica Neue"/>
                          <a:cs typeface="Helvetica Neue"/>
                          <a:sym typeface="Helvetica Neue"/>
                        </a:rPr>
                        <a:t>Machine learning models to improve auth rates </a:t>
                      </a:r>
                      <a:endParaRPr sz="1200">
                        <a:solidFill>
                          <a:schemeClr val="dk2"/>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alpha val="0"/>
                        </a:srgbClr>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alpha val="0"/>
                        </a:srgbClr>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$100K</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alpha val="0"/>
                        </a:srgbClr>
                      </a:solidFill>
                      <a:prstDash val="solid"/>
                      <a:round/>
                      <a:headEnd len="sm" w="sm" type="none"/>
                      <a:tailEnd len="sm" w="sm" type="none"/>
                    </a:lnT>
                    <a:lnB cap="flat" cmpd="sng" w="9525">
                      <a:solidFill>
                        <a:srgbClr val="CFD7DF"/>
                      </a:solidFill>
                      <a:prstDash val="solid"/>
                      <a:round/>
                      <a:headEnd len="sm" w="sm" type="none"/>
                      <a:tailEnd len="sm" w="sm" type="none"/>
                    </a:lnB>
                  </a:tcPr>
                </a:tc>
              </a:tr>
              <a:tr h="732450">
                <a:tc>
                  <a:txBody>
                    <a:bodyPr/>
                    <a:lstStyle/>
                    <a:p>
                      <a:pPr indent="0" lvl="0" marL="0" marR="0" rtl="0" algn="l">
                        <a:spcBef>
                          <a:spcPts val="0"/>
                        </a:spcBef>
                        <a:spcAft>
                          <a:spcPts val="0"/>
                        </a:spcAft>
                        <a:buNone/>
                      </a:pPr>
                      <a:r>
                        <a:rPr lang="en" sz="1200">
                          <a:solidFill>
                            <a:schemeClr val="dk1"/>
                          </a:solidFill>
                          <a:latin typeface="Helvetica Neue"/>
                          <a:ea typeface="Helvetica Neue"/>
                          <a:cs typeface="Helvetica Neue"/>
                          <a:sym typeface="Helvetica Neue"/>
                        </a:rPr>
                        <a:t>Enable scalability &amp; e</a:t>
                      </a:r>
                      <a:r>
                        <a:rPr lang="en" sz="1200">
                          <a:solidFill>
                            <a:schemeClr val="dk1"/>
                          </a:solidFill>
                          <a:latin typeface="Helvetica Neue"/>
                          <a:ea typeface="Helvetica Neue"/>
                          <a:cs typeface="Helvetica Neue"/>
                          <a:sym typeface="Helvetica Neue"/>
                        </a:rPr>
                        <a:t>fficiency</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2"/>
                          </a:solidFill>
                          <a:latin typeface="Helvetica Neue"/>
                          <a:ea typeface="Helvetica Neue"/>
                          <a:cs typeface="Helvetica Neue"/>
                          <a:sym typeface="Helvetica Neue"/>
                        </a:rPr>
                        <a:t>Support optimization </a:t>
                      </a:r>
                      <a:endParaRPr sz="1200">
                        <a:solidFill>
                          <a:schemeClr val="dk2"/>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marR="0" rtl="0" algn="l">
                        <a:spcBef>
                          <a:spcPts val="0"/>
                        </a:spcBef>
                        <a:spcAft>
                          <a:spcPts val="0"/>
                        </a:spcAft>
                        <a:buNone/>
                      </a:pPr>
                      <a:r>
                        <a:rPr lang="en" sz="1200">
                          <a:solidFill>
                            <a:schemeClr val="dk2"/>
                          </a:solidFill>
                          <a:latin typeface="Helvetica Neue"/>
                          <a:ea typeface="Helvetica Neue"/>
                          <a:cs typeface="Helvetica Neue"/>
                          <a:sym typeface="Helvetica Neue"/>
                        </a:rPr>
                        <a:t>Optimize support experience to increase bandwidth</a:t>
                      </a:r>
                      <a:endParaRPr sz="1200">
                        <a:solidFill>
                          <a:schemeClr val="dk2"/>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marR="0" rtl="0" algn="l">
                        <a:spcBef>
                          <a:spcPts val="0"/>
                        </a:spcBef>
                        <a:spcAft>
                          <a:spcPts val="0"/>
                        </a:spcAft>
                        <a:buNone/>
                      </a:pPr>
                      <a:r>
                        <a:rPr lang="en" sz="1200">
                          <a:solidFill>
                            <a:schemeClr val="dk1"/>
                          </a:solidFill>
                          <a:latin typeface="Helvetica Neue"/>
                          <a:ea typeface="Helvetica Neue"/>
                          <a:cs typeface="Helvetica Neue"/>
                          <a:sym typeface="Helvetica Neue"/>
                        </a:rPr>
                        <a:t>20% reduction in support escalations</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CFD7DF"/>
                      </a:solidFill>
                      <a:prstDash val="solid"/>
                      <a:round/>
                      <a:headEnd len="sm" w="sm" type="none"/>
                      <a:tailEnd len="sm" w="sm" type="none"/>
                    </a:lnB>
                  </a:tcPr>
                </a:tc>
                <a:tc>
                  <a:txBody>
                    <a:bodyPr/>
                    <a:lstStyle/>
                    <a:p>
                      <a:pPr indent="0" lvl="0" marL="0" marR="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CFD7DF"/>
                      </a:solidFill>
                      <a:prstDash val="solid"/>
                      <a:round/>
                      <a:headEnd len="sm" w="sm" type="none"/>
                      <a:tailEnd len="sm" w="sm" type="none"/>
                    </a:lnB>
                  </a:tcPr>
                </a:tc>
              </a:tr>
              <a:tr h="718325">
                <a:tc>
                  <a:txBody>
                    <a:bodyPr/>
                    <a:lstStyle/>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Mitigate risk</a:t>
                      </a:r>
                      <a:endParaRPr sz="1200">
                        <a:solidFill>
                          <a:schemeClr val="dk1"/>
                        </a:solidFill>
                        <a:latin typeface="Helvetica Neue"/>
                        <a:ea typeface="Helvetica Neue"/>
                        <a:cs typeface="Helvetica Neue"/>
                        <a:sym typeface="Helvetica Neue"/>
                      </a:endParaRPr>
                    </a:p>
                    <a:p>
                      <a:pPr indent="0" lvl="0" marL="0" marR="0" rtl="0" algn="l">
                        <a:spcBef>
                          <a:spcPts val="0"/>
                        </a:spcBef>
                        <a:spcAft>
                          <a:spcPts val="0"/>
                        </a:spcAft>
                        <a:buNone/>
                      </a:pPr>
                      <a:r>
                        <a:t/>
                      </a:r>
                      <a:endParaRPr sz="1200">
                        <a:solidFill>
                          <a:srgbClr val="635BFF"/>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E4EAED">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rgbClr val="E7E6E6"/>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E4EAED">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ROI from Stripe Optimizations</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E4EAED">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E4EAED">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1200">
                          <a:solidFill>
                            <a:schemeClr val="dk1"/>
                          </a:solidFill>
                          <a:latin typeface="Helvetica Neue"/>
                          <a:ea typeface="Helvetica Neue"/>
                          <a:cs typeface="Helvetica Neue"/>
                          <a:sym typeface="Helvetica Neue"/>
                        </a:rPr>
                        <a:t>$</a:t>
                      </a:r>
                      <a:r>
                        <a:rPr lang="en" sz="1200">
                          <a:solidFill>
                            <a:schemeClr val="dk1"/>
                          </a:solidFill>
                          <a:latin typeface="Helvetica Neue"/>
                          <a:ea typeface="Helvetica Neue"/>
                          <a:cs typeface="Helvetica Neue"/>
                          <a:sym typeface="Helvetica Neue"/>
                        </a:rPr>
                        <a:t>300K</a:t>
                      </a:r>
                      <a:endParaRPr sz="1200">
                        <a:solidFill>
                          <a:schemeClr val="dk1"/>
                        </a:solidFill>
                        <a:latin typeface="Helvetica Neue"/>
                        <a:ea typeface="Helvetica Neue"/>
                        <a:cs typeface="Helvetica Neue"/>
                        <a:sym typeface="Helvetica Neue"/>
                      </a:endParaRPr>
                    </a:p>
                  </a:txBody>
                  <a:tcPr marT="109725" marB="109725" marR="109725" marL="109725">
                    <a:lnL cap="flat" cmpd="sng" w="9525">
                      <a:solidFill>
                        <a:srgbClr val="E4EAED">
                          <a:alpha val="0"/>
                        </a:srgbClr>
                      </a:solidFill>
                      <a:prstDash val="solid"/>
                      <a:round/>
                      <a:headEnd len="sm" w="sm" type="none"/>
                      <a:tailEnd len="sm" w="sm" type="none"/>
                    </a:lnL>
                    <a:lnR cap="flat" cmpd="sng" w="9525">
                      <a:solidFill>
                        <a:srgbClr val="E4EAED">
                          <a:alpha val="0"/>
                        </a:srgbClr>
                      </a:solidFill>
                      <a:prstDash val="solid"/>
                      <a:round/>
                      <a:headEnd len="sm" w="sm" type="none"/>
                      <a:tailEnd len="sm" w="sm" type="none"/>
                    </a:lnR>
                    <a:lnT cap="flat" cmpd="sng" w="9525">
                      <a:solidFill>
                        <a:srgbClr val="CFD7DF"/>
                      </a:solidFill>
                      <a:prstDash val="solid"/>
                      <a:round/>
                      <a:headEnd len="sm" w="sm" type="none"/>
                      <a:tailEnd len="sm" w="sm" type="none"/>
                    </a:lnT>
                    <a:lnB cap="flat" cmpd="sng" w="9525">
                      <a:solidFill>
                        <a:srgbClr val="E4EAED">
                          <a:alpha val="0"/>
                        </a:srgbClr>
                      </a:solidFill>
                      <a:prstDash val="solid"/>
                      <a:round/>
                      <a:headEnd len="sm" w="sm" type="none"/>
                      <a:tailEnd len="sm" w="sm" type="none"/>
                    </a:lnB>
                  </a:tcPr>
                </a:tc>
              </a:tr>
            </a:tbl>
          </a:graphicData>
        </a:graphic>
      </p:graphicFrame>
      <p:sp>
        <p:nvSpPr>
          <p:cNvPr id="1760" name="Google Shape;1760;p64"/>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61" name="Google Shape;1761;p64"/>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1762" name="Google Shape;1762;p64"/>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
  <p:cSld name="CUSTOM_5">
    <p:spTree>
      <p:nvGrpSpPr>
        <p:cNvPr id="1763" name="Shape 1763"/>
        <p:cNvGrpSpPr/>
        <p:nvPr/>
      </p:nvGrpSpPr>
      <p:grpSpPr>
        <a:xfrm>
          <a:off x="0" y="0"/>
          <a:ext cx="0" cy="0"/>
          <a:chOff x="0" y="0"/>
          <a:chExt cx="0" cy="0"/>
        </a:xfrm>
      </p:grpSpPr>
      <p:sp>
        <p:nvSpPr>
          <p:cNvPr id="1764" name="Google Shape;1764;p65"/>
          <p:cNvSpPr txBox="1"/>
          <p:nvPr>
            <p:ph idx="12" type="sldNum"/>
          </p:nvPr>
        </p:nvSpPr>
        <p:spPr>
          <a:xfrm>
            <a:off x="8296274" y="4676025"/>
            <a:ext cx="619200" cy="2334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65" name="Google Shape;1765;p65"/>
          <p:cNvSpPr/>
          <p:nvPr/>
        </p:nvSpPr>
        <p:spPr>
          <a:xfrm>
            <a:off x="228600" y="1741975"/>
            <a:ext cx="5644500" cy="24336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66" name="Google Shape;1766;p65"/>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0"/>
              </a:spcBef>
              <a:spcAft>
                <a:spcPts val="0"/>
              </a:spcAft>
              <a:buSzPts val="1050"/>
              <a:buChar char="○"/>
              <a:defRPr sz="1050"/>
            </a:lvl2pPr>
            <a:lvl3pPr indent="-295275" lvl="2" marL="1371600">
              <a:lnSpc>
                <a:spcPct val="100000"/>
              </a:lnSpc>
              <a:spcBef>
                <a:spcPts val="0"/>
              </a:spcBef>
              <a:spcAft>
                <a:spcPts val="0"/>
              </a:spcAft>
              <a:buClr>
                <a:schemeClr val="dk2"/>
              </a:buClr>
              <a:buSzPts val="1050"/>
              <a:buChar char="■"/>
              <a:defRPr sz="1050">
                <a:solidFill>
                  <a:schemeClr val="dk2"/>
                </a:solidFill>
              </a:defRPr>
            </a:lvl3pPr>
            <a:lvl4pPr indent="-295275" lvl="3" marL="1828800">
              <a:lnSpc>
                <a:spcPct val="100000"/>
              </a:lnSpc>
              <a:spcBef>
                <a:spcPts val="0"/>
              </a:spcBef>
              <a:spcAft>
                <a:spcPts val="0"/>
              </a:spcAft>
              <a:buSzPts val="1050"/>
              <a:buChar char="●"/>
              <a:defRPr sz="1050"/>
            </a:lvl4pPr>
            <a:lvl5pPr indent="-295275" lvl="4" marL="2286000">
              <a:lnSpc>
                <a:spcPct val="100000"/>
              </a:lnSpc>
              <a:spcBef>
                <a:spcPts val="0"/>
              </a:spcBef>
              <a:spcAft>
                <a:spcPts val="0"/>
              </a:spcAft>
              <a:buClr>
                <a:schemeClr val="dk2"/>
              </a:buClr>
              <a:buSzPts val="1050"/>
              <a:buChar char="○"/>
              <a:defRPr sz="1050">
                <a:solidFill>
                  <a:schemeClr val="dk2"/>
                </a:solidFill>
              </a:defRPr>
            </a:lvl5pPr>
            <a:lvl6pPr indent="-295275" lvl="5" marL="2743200">
              <a:lnSpc>
                <a:spcPct val="100000"/>
              </a:lnSpc>
              <a:spcBef>
                <a:spcPts val="0"/>
              </a:spcBef>
              <a:spcAft>
                <a:spcPts val="0"/>
              </a:spcAft>
              <a:buSzPts val="1050"/>
              <a:buChar char="■"/>
              <a:defRPr sz="1050"/>
            </a:lvl6pPr>
            <a:lvl7pPr indent="-295275" lvl="6" marL="3200400">
              <a:lnSpc>
                <a:spcPct val="100000"/>
              </a:lnSpc>
              <a:spcBef>
                <a:spcPts val="0"/>
              </a:spcBef>
              <a:spcAft>
                <a:spcPts val="0"/>
              </a:spcAft>
              <a:buClr>
                <a:schemeClr val="dk2"/>
              </a:buClr>
              <a:buSzPts val="1050"/>
              <a:buChar char="●"/>
              <a:defRPr sz="1050">
                <a:solidFill>
                  <a:schemeClr val="dk2"/>
                </a:solidFill>
              </a:defRPr>
            </a:lvl7pPr>
            <a:lvl8pPr indent="-295275" lvl="7" marL="3657600">
              <a:lnSpc>
                <a:spcPct val="100000"/>
              </a:lnSpc>
              <a:spcBef>
                <a:spcPts val="0"/>
              </a:spcBef>
              <a:spcAft>
                <a:spcPts val="0"/>
              </a:spcAft>
              <a:buSzPts val="1050"/>
              <a:buChar char="○"/>
              <a:defRPr sz="1050"/>
            </a:lvl8pPr>
            <a:lvl9pPr indent="-295275" lvl="8" marL="4114800">
              <a:lnSpc>
                <a:spcPct val="100000"/>
              </a:lnSpc>
              <a:spcBef>
                <a:spcPts val="0"/>
              </a:spcBef>
              <a:spcAft>
                <a:spcPts val="0"/>
              </a:spcAft>
              <a:buClr>
                <a:schemeClr val="dk2"/>
              </a:buClr>
              <a:buSzPts val="1050"/>
              <a:buChar char="■"/>
              <a:defRPr sz="1050">
                <a:solidFill>
                  <a:schemeClr val="dk2"/>
                </a:solidFill>
              </a:defRPr>
            </a:lvl9pPr>
          </a:lstStyle>
          <a:p/>
        </p:txBody>
      </p:sp>
      <p:sp>
        <p:nvSpPr>
          <p:cNvPr id="1767" name="Google Shape;1767;p65"/>
          <p:cNvSpPr txBox="1"/>
          <p:nvPr>
            <p:ph idx="2"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0"/>
              </a:spcBef>
              <a:spcAft>
                <a:spcPts val="0"/>
              </a:spcAft>
              <a:buSzPts val="1050"/>
              <a:buChar char="○"/>
              <a:defRPr sz="1050"/>
            </a:lvl2pPr>
            <a:lvl3pPr indent="-295275" lvl="2" marL="1371600">
              <a:lnSpc>
                <a:spcPct val="100000"/>
              </a:lnSpc>
              <a:spcBef>
                <a:spcPts val="0"/>
              </a:spcBef>
              <a:spcAft>
                <a:spcPts val="0"/>
              </a:spcAft>
              <a:buClr>
                <a:schemeClr val="dk2"/>
              </a:buClr>
              <a:buSzPts val="1050"/>
              <a:buChar char="■"/>
              <a:defRPr sz="1050">
                <a:solidFill>
                  <a:schemeClr val="dk2"/>
                </a:solidFill>
              </a:defRPr>
            </a:lvl3pPr>
            <a:lvl4pPr indent="-295275" lvl="3" marL="1828800">
              <a:lnSpc>
                <a:spcPct val="100000"/>
              </a:lnSpc>
              <a:spcBef>
                <a:spcPts val="0"/>
              </a:spcBef>
              <a:spcAft>
                <a:spcPts val="0"/>
              </a:spcAft>
              <a:buSzPts val="1050"/>
              <a:buChar char="●"/>
              <a:defRPr sz="1050"/>
            </a:lvl4pPr>
            <a:lvl5pPr indent="-295275" lvl="4" marL="2286000">
              <a:lnSpc>
                <a:spcPct val="100000"/>
              </a:lnSpc>
              <a:spcBef>
                <a:spcPts val="0"/>
              </a:spcBef>
              <a:spcAft>
                <a:spcPts val="0"/>
              </a:spcAft>
              <a:buClr>
                <a:schemeClr val="dk2"/>
              </a:buClr>
              <a:buSzPts val="1050"/>
              <a:buChar char="○"/>
              <a:defRPr sz="1050">
                <a:solidFill>
                  <a:schemeClr val="dk2"/>
                </a:solidFill>
              </a:defRPr>
            </a:lvl5pPr>
            <a:lvl6pPr indent="-295275" lvl="5" marL="2743200">
              <a:lnSpc>
                <a:spcPct val="100000"/>
              </a:lnSpc>
              <a:spcBef>
                <a:spcPts val="0"/>
              </a:spcBef>
              <a:spcAft>
                <a:spcPts val="0"/>
              </a:spcAft>
              <a:buSzPts val="1050"/>
              <a:buChar char="■"/>
              <a:defRPr sz="1050"/>
            </a:lvl6pPr>
            <a:lvl7pPr indent="-295275" lvl="6" marL="3200400">
              <a:lnSpc>
                <a:spcPct val="100000"/>
              </a:lnSpc>
              <a:spcBef>
                <a:spcPts val="0"/>
              </a:spcBef>
              <a:spcAft>
                <a:spcPts val="0"/>
              </a:spcAft>
              <a:buClr>
                <a:schemeClr val="dk2"/>
              </a:buClr>
              <a:buSzPts val="1050"/>
              <a:buChar char="●"/>
              <a:defRPr sz="1050">
                <a:solidFill>
                  <a:schemeClr val="dk2"/>
                </a:solidFill>
              </a:defRPr>
            </a:lvl7pPr>
            <a:lvl8pPr indent="-295275" lvl="7" marL="3657600">
              <a:lnSpc>
                <a:spcPct val="100000"/>
              </a:lnSpc>
              <a:spcBef>
                <a:spcPts val="0"/>
              </a:spcBef>
              <a:spcAft>
                <a:spcPts val="0"/>
              </a:spcAft>
              <a:buSzPts val="1050"/>
              <a:buChar char="○"/>
              <a:defRPr sz="1050"/>
            </a:lvl8pPr>
            <a:lvl9pPr indent="-295275" lvl="8" marL="4114800">
              <a:lnSpc>
                <a:spcPct val="100000"/>
              </a:lnSpc>
              <a:spcBef>
                <a:spcPts val="0"/>
              </a:spcBef>
              <a:spcAft>
                <a:spcPts val="0"/>
              </a:spcAft>
              <a:buClr>
                <a:schemeClr val="dk2"/>
              </a:buClr>
              <a:buSzPts val="1050"/>
              <a:buChar char="■"/>
              <a:defRPr sz="1050">
                <a:solidFill>
                  <a:schemeClr val="dk2"/>
                </a:solidFill>
              </a:defRPr>
            </a:lvl9pPr>
          </a:lstStyle>
          <a:p/>
        </p:txBody>
      </p:sp>
      <p:sp>
        <p:nvSpPr>
          <p:cNvPr id="1768" name="Google Shape;1768;p65"/>
          <p:cNvSpPr txBox="1"/>
          <p:nvPr>
            <p:ph idx="3"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69" name="Google Shape;1769;p65"/>
          <p:cNvSpPr txBox="1"/>
          <p:nvPr>
            <p:ph idx="4"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770" name="Google Shape;1770;p65"/>
          <p:cNvSpPr txBox="1"/>
          <p:nvPr>
            <p:ph idx="5"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771" name="Google Shape;1771;p65"/>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772" name="Google Shape;1772;p65"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1773" name="Google Shape;1773;p65"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1774" name="Google Shape;1774;p65"/>
          <p:cNvPicPr preferRelativeResize="0"/>
          <p:nvPr/>
        </p:nvPicPr>
        <p:blipFill>
          <a:blip r:embed="rId4">
            <a:alphaModFix/>
          </a:blip>
          <a:stretch>
            <a:fillRect/>
          </a:stretch>
        </p:blipFill>
        <p:spPr>
          <a:xfrm>
            <a:off x="6249700" y="1164756"/>
            <a:ext cx="203929" cy="171410"/>
          </a:xfrm>
          <a:prstGeom prst="rect">
            <a:avLst/>
          </a:prstGeom>
          <a:noFill/>
          <a:ln>
            <a:noFill/>
          </a:ln>
        </p:spPr>
      </p:pic>
      <p:sp>
        <p:nvSpPr>
          <p:cNvPr id="1775" name="Google Shape;1775;p65"/>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76" name="Google Shape;1776;p65"/>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777" name="Google Shape;1777;p65"/>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1778" name="Google Shape;1778;p65"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1779" name="Google Shape;1779;p65"/>
          <p:cNvSpPr txBox="1"/>
          <p:nvPr>
            <p:ph idx="7"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80" name="Google Shape;1780;p65"/>
          <p:cNvSpPr txBox="1"/>
          <p:nvPr>
            <p:ph idx="8"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1781" name="Google Shape;1781;p65"/>
          <p:cNvSpPr txBox="1"/>
          <p:nvPr>
            <p:ph idx="9" type="subTitle"/>
          </p:nvPr>
        </p:nvSpPr>
        <p:spPr>
          <a:xfrm>
            <a:off x="6249700" y="1335026"/>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82" name="Google Shape;1782;p65"/>
          <p:cNvSpPr txBox="1"/>
          <p:nvPr>
            <p:ph idx="13"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783" name="Google Shape;1783;p65"/>
          <p:cNvSpPr txBox="1"/>
          <p:nvPr>
            <p:ph idx="14" type="subTitle"/>
          </p:nvPr>
        </p:nvSpPr>
        <p:spPr>
          <a:xfrm>
            <a:off x="6249700" y="3794388"/>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1784" name="Google Shape;1784;p65"/>
          <p:cNvSpPr/>
          <p:nvPr>
            <p:ph idx="15" type="pic"/>
          </p:nvPr>
        </p:nvSpPr>
        <p:spPr>
          <a:xfrm>
            <a:off x="228600" y="512250"/>
            <a:ext cx="1333500" cy="3675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A">
  <p:cSld name="CUSTOM_5_1">
    <p:spTree>
      <p:nvGrpSpPr>
        <p:cNvPr id="1785" name="Shape 1785"/>
        <p:cNvGrpSpPr/>
        <p:nvPr/>
      </p:nvGrpSpPr>
      <p:grpSpPr>
        <a:xfrm>
          <a:off x="0" y="0"/>
          <a:ext cx="0" cy="0"/>
          <a:chOff x="0" y="0"/>
          <a:chExt cx="0" cy="0"/>
        </a:xfrm>
      </p:grpSpPr>
      <p:sp>
        <p:nvSpPr>
          <p:cNvPr id="1786" name="Google Shape;1786;p66"/>
          <p:cNvSpPr txBox="1"/>
          <p:nvPr>
            <p:ph idx="12" type="sldNum"/>
          </p:nvPr>
        </p:nvSpPr>
        <p:spPr>
          <a:xfrm>
            <a:off x="8296274" y="4676025"/>
            <a:ext cx="619200" cy="2334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87" name="Google Shape;1787;p66"/>
          <p:cNvSpPr/>
          <p:nvPr/>
        </p:nvSpPr>
        <p:spPr>
          <a:xfrm>
            <a:off x="228600" y="1741975"/>
            <a:ext cx="5644500" cy="24336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88" name="Google Shape;1788;p66"/>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789" name="Google Shape;1789;p66"/>
          <p:cNvSpPr txBox="1"/>
          <p:nvPr>
            <p:ph idx="2"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790" name="Google Shape;1790;p66"/>
          <p:cNvSpPr txBox="1"/>
          <p:nvPr>
            <p:ph idx="3"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791" name="Google Shape;1791;p66"/>
          <p:cNvSpPr txBox="1"/>
          <p:nvPr>
            <p:ph idx="4"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792" name="Google Shape;1792;p66"/>
          <p:cNvSpPr txBox="1"/>
          <p:nvPr>
            <p:ph idx="5"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793" name="Google Shape;1793;p66"/>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794" name="Google Shape;1794;p66"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1795" name="Google Shape;1795;p66"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1796" name="Google Shape;1796;p66"/>
          <p:cNvPicPr preferRelativeResize="0"/>
          <p:nvPr/>
        </p:nvPicPr>
        <p:blipFill>
          <a:blip r:embed="rId4">
            <a:alphaModFix/>
          </a:blip>
          <a:stretch>
            <a:fillRect/>
          </a:stretch>
        </p:blipFill>
        <p:spPr>
          <a:xfrm>
            <a:off x="6249700" y="1164756"/>
            <a:ext cx="203929" cy="171410"/>
          </a:xfrm>
          <a:prstGeom prst="rect">
            <a:avLst/>
          </a:prstGeom>
          <a:noFill/>
          <a:ln>
            <a:noFill/>
          </a:ln>
        </p:spPr>
      </p:pic>
      <p:sp>
        <p:nvSpPr>
          <p:cNvPr id="1797" name="Google Shape;1797;p66"/>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798" name="Google Shape;1798;p66"/>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799" name="Google Shape;1799;p66"/>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1800" name="Google Shape;1800;p66"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1801" name="Google Shape;1801;p66"/>
          <p:cNvSpPr txBox="1"/>
          <p:nvPr>
            <p:ph idx="7"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02" name="Google Shape;1802;p66"/>
          <p:cNvSpPr txBox="1"/>
          <p:nvPr>
            <p:ph idx="8"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1803" name="Google Shape;1803;p66"/>
          <p:cNvSpPr txBox="1"/>
          <p:nvPr>
            <p:ph idx="9" type="subTitle"/>
          </p:nvPr>
        </p:nvSpPr>
        <p:spPr>
          <a:xfrm>
            <a:off x="6249700" y="1335026"/>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04" name="Google Shape;1804;p66"/>
          <p:cNvSpPr txBox="1"/>
          <p:nvPr>
            <p:ph idx="13"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805" name="Google Shape;1805;p66"/>
          <p:cNvSpPr txBox="1"/>
          <p:nvPr>
            <p:ph idx="14" type="subTitle"/>
          </p:nvPr>
        </p:nvSpPr>
        <p:spPr>
          <a:xfrm>
            <a:off x="6249700" y="3794388"/>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1806" name="Google Shape;1806;p66"/>
          <p:cNvSpPr/>
          <p:nvPr>
            <p:ph idx="15" type="pic"/>
          </p:nvPr>
        </p:nvSpPr>
        <p:spPr>
          <a:xfrm>
            <a:off x="228600" y="512250"/>
            <a:ext cx="1333500" cy="367500"/>
          </a:xfrm>
          <a:prstGeom prst="rect">
            <a:avLst/>
          </a:prstGeom>
          <a:noFill/>
          <a:ln>
            <a:noFill/>
          </a:ln>
        </p:spPr>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B">
  <p:cSld name="CUSTOM_5_1_1">
    <p:spTree>
      <p:nvGrpSpPr>
        <p:cNvPr id="1807" name="Shape 1807"/>
        <p:cNvGrpSpPr/>
        <p:nvPr/>
      </p:nvGrpSpPr>
      <p:grpSpPr>
        <a:xfrm>
          <a:off x="0" y="0"/>
          <a:ext cx="0" cy="0"/>
          <a:chOff x="0" y="0"/>
          <a:chExt cx="0" cy="0"/>
        </a:xfrm>
      </p:grpSpPr>
      <p:sp>
        <p:nvSpPr>
          <p:cNvPr id="1808" name="Google Shape;1808;p67"/>
          <p:cNvSpPr txBox="1"/>
          <p:nvPr>
            <p:ph idx="12" type="sldNum"/>
          </p:nvPr>
        </p:nvSpPr>
        <p:spPr>
          <a:xfrm>
            <a:off x="8296274" y="4676025"/>
            <a:ext cx="619200" cy="233400"/>
          </a:xfrm>
          <a:prstGeom prst="rect">
            <a:avLst/>
          </a:prstGeom>
        </p:spPr>
        <p:txBody>
          <a:bodyPr anchorCtr="0" anchor="b"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09" name="Google Shape;1809;p67"/>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810" name="Google Shape;1810;p67"/>
          <p:cNvSpPr txBox="1"/>
          <p:nvPr>
            <p:ph idx="2"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811" name="Google Shape;1811;p67"/>
          <p:cNvSpPr txBox="1"/>
          <p:nvPr>
            <p:ph idx="3"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812" name="Google Shape;1812;p67"/>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813" name="Google Shape;1813;p6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1814" name="Google Shape;1814;p67"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1815" name="Google Shape;1815;p67"/>
          <p:cNvPicPr preferRelativeResize="0"/>
          <p:nvPr/>
        </p:nvPicPr>
        <p:blipFill>
          <a:blip r:embed="rId4">
            <a:alphaModFix/>
          </a:blip>
          <a:stretch>
            <a:fillRect/>
          </a:stretch>
        </p:blipFill>
        <p:spPr>
          <a:xfrm>
            <a:off x="6249700" y="1164756"/>
            <a:ext cx="203929" cy="171410"/>
          </a:xfrm>
          <a:prstGeom prst="rect">
            <a:avLst/>
          </a:prstGeom>
          <a:noFill/>
          <a:ln>
            <a:noFill/>
          </a:ln>
        </p:spPr>
      </p:pic>
      <p:sp>
        <p:nvSpPr>
          <p:cNvPr id="1816" name="Google Shape;1816;p67"/>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17" name="Google Shape;1817;p67"/>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818" name="Google Shape;1818;p67"/>
          <p:cNvSpPr txBox="1"/>
          <p:nvPr>
            <p:ph idx="4"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1819" name="Google Shape;1819;p67"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1820" name="Google Shape;1820;p67"/>
          <p:cNvSpPr txBox="1"/>
          <p:nvPr>
            <p:ph idx="5"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21" name="Google Shape;1821;p67"/>
          <p:cNvSpPr txBox="1"/>
          <p:nvPr>
            <p:ph idx="6"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1822" name="Google Shape;1822;p67"/>
          <p:cNvSpPr txBox="1"/>
          <p:nvPr>
            <p:ph idx="7" type="subTitle"/>
          </p:nvPr>
        </p:nvSpPr>
        <p:spPr>
          <a:xfrm>
            <a:off x="6249700" y="1335026"/>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23" name="Google Shape;1823;p67"/>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824" name="Google Shape;1824;p67"/>
          <p:cNvSpPr txBox="1"/>
          <p:nvPr>
            <p:ph idx="9" type="subTitle"/>
          </p:nvPr>
        </p:nvSpPr>
        <p:spPr>
          <a:xfrm>
            <a:off x="6249700" y="3794388"/>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1825" name="Google Shape;1825;p67"/>
          <p:cNvSpPr/>
          <p:nvPr>
            <p:ph idx="13" type="pic"/>
          </p:nvPr>
        </p:nvSpPr>
        <p:spPr>
          <a:xfrm>
            <a:off x="228600" y="512250"/>
            <a:ext cx="1333500" cy="367500"/>
          </a:xfrm>
          <a:prstGeom prst="rect">
            <a:avLst/>
          </a:prstGeom>
          <a:noFill/>
          <a:ln>
            <a:noFill/>
          </a:ln>
        </p:spPr>
      </p:sp>
      <p:sp>
        <p:nvSpPr>
          <p:cNvPr id="1826" name="Google Shape;1826;p67"/>
          <p:cNvSpPr/>
          <p:nvPr/>
        </p:nvSpPr>
        <p:spPr>
          <a:xfrm>
            <a:off x="233075" y="1926375"/>
            <a:ext cx="5640000" cy="22494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27" name="Google Shape;1827;p67"/>
          <p:cNvSpPr txBox="1"/>
          <p:nvPr>
            <p:ph idx="14" type="body"/>
          </p:nvPr>
        </p:nvSpPr>
        <p:spPr>
          <a:xfrm>
            <a:off x="36507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1828" name="Google Shape;1828;p67"/>
          <p:cNvSpPr txBox="1"/>
          <p:nvPr>
            <p:ph idx="15" type="body"/>
          </p:nvPr>
        </p:nvSpPr>
        <p:spPr>
          <a:xfrm>
            <a:off x="316992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C">
  <p:cSld name="CUSTOM_5_1_1_1">
    <p:spTree>
      <p:nvGrpSpPr>
        <p:cNvPr id="1829" name="Shape 1829"/>
        <p:cNvGrpSpPr/>
        <p:nvPr/>
      </p:nvGrpSpPr>
      <p:grpSpPr>
        <a:xfrm>
          <a:off x="0" y="0"/>
          <a:ext cx="0" cy="0"/>
          <a:chOff x="0" y="0"/>
          <a:chExt cx="0" cy="0"/>
        </a:xfrm>
      </p:grpSpPr>
      <p:sp>
        <p:nvSpPr>
          <p:cNvPr id="1830" name="Google Shape;1830;p68"/>
          <p:cNvSpPr/>
          <p:nvPr>
            <p:ph idx="2" type="pic"/>
          </p:nvPr>
        </p:nvSpPr>
        <p:spPr>
          <a:xfrm>
            <a:off x="6111250" y="0"/>
            <a:ext cx="3032700" cy="1604700"/>
          </a:xfrm>
          <a:prstGeom prst="rect">
            <a:avLst/>
          </a:prstGeom>
          <a:noFill/>
          <a:ln>
            <a:noFill/>
          </a:ln>
        </p:spPr>
      </p:sp>
      <p:sp>
        <p:nvSpPr>
          <p:cNvPr id="1831" name="Google Shape;1831;p68"/>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832" name="Google Shape;1832;p68"/>
          <p:cNvSpPr txBox="1"/>
          <p:nvPr>
            <p:ph idx="3"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833" name="Google Shape;1833;p68"/>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834" name="Google Shape;1834;p68"/>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835" name="Google Shape;1835;p6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1836" name="Google Shape;1836;p68" title="STRIPE_BRAND-STUDIO_R5_RND_WAVE-04A_COLOR-5_CC.jpg"/>
          <p:cNvPicPr preferRelativeResize="0"/>
          <p:nvPr/>
        </p:nvPicPr>
        <p:blipFill rotWithShape="1">
          <a:blip r:embed="rId3">
            <a:alphaModFix/>
          </a:blip>
          <a:srcRect b="21167" l="1478" r="0" t="45075"/>
          <a:stretch/>
        </p:blipFill>
        <p:spPr>
          <a:xfrm>
            <a:off x="6111250" y="1604850"/>
            <a:ext cx="3032700" cy="3538800"/>
          </a:xfrm>
          <a:prstGeom prst="roundRect">
            <a:avLst>
              <a:gd fmla="val 0" name="adj"/>
            </a:avLst>
          </a:prstGeom>
          <a:noFill/>
          <a:ln>
            <a:noFill/>
          </a:ln>
        </p:spPr>
      </p:pic>
      <p:pic>
        <p:nvPicPr>
          <p:cNvPr id="1837" name="Google Shape;1837;p68"/>
          <p:cNvPicPr preferRelativeResize="0"/>
          <p:nvPr/>
        </p:nvPicPr>
        <p:blipFill>
          <a:blip r:embed="rId4">
            <a:alphaModFix/>
          </a:blip>
          <a:stretch>
            <a:fillRect/>
          </a:stretch>
        </p:blipFill>
        <p:spPr>
          <a:xfrm>
            <a:off x="6249700" y="1926381"/>
            <a:ext cx="203929" cy="171410"/>
          </a:xfrm>
          <a:prstGeom prst="rect">
            <a:avLst/>
          </a:prstGeom>
          <a:noFill/>
          <a:ln>
            <a:noFill/>
          </a:ln>
        </p:spPr>
      </p:pic>
      <p:sp>
        <p:nvSpPr>
          <p:cNvPr id="1838" name="Google Shape;1838;p68"/>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39" name="Google Shape;1839;p68"/>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840" name="Google Shape;1840;p68"/>
          <p:cNvSpPr txBox="1"/>
          <p:nvPr>
            <p:ph idx="4"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
        <p:nvSpPr>
          <p:cNvPr id="1841" name="Google Shape;1841;p68"/>
          <p:cNvSpPr txBox="1"/>
          <p:nvPr>
            <p:ph idx="5" type="subTitle"/>
          </p:nvPr>
        </p:nvSpPr>
        <p:spPr>
          <a:xfrm>
            <a:off x="233075" y="18288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42" name="Google Shape;1842;p68"/>
          <p:cNvSpPr txBox="1"/>
          <p:nvPr>
            <p:ph idx="6"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1843" name="Google Shape;1843;p68"/>
          <p:cNvSpPr txBox="1"/>
          <p:nvPr>
            <p:ph idx="7" type="subTitle"/>
          </p:nvPr>
        </p:nvSpPr>
        <p:spPr>
          <a:xfrm>
            <a:off x="6249700" y="2096651"/>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44" name="Google Shape;1844;p68"/>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845" name="Google Shape;1845;p68"/>
          <p:cNvSpPr txBox="1"/>
          <p:nvPr>
            <p:ph idx="9" type="subTitle"/>
          </p:nvPr>
        </p:nvSpPr>
        <p:spPr>
          <a:xfrm>
            <a:off x="6249700" y="4235913"/>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1846" name="Google Shape;1846;p68"/>
          <p:cNvSpPr/>
          <p:nvPr>
            <p:ph idx="13" type="pic"/>
          </p:nvPr>
        </p:nvSpPr>
        <p:spPr>
          <a:xfrm>
            <a:off x="228600" y="512250"/>
            <a:ext cx="1333500" cy="367500"/>
          </a:xfrm>
          <a:prstGeom prst="rect">
            <a:avLst/>
          </a:prstGeom>
          <a:noFill/>
          <a:ln>
            <a:noFill/>
          </a:ln>
        </p:spPr>
      </p:sp>
      <p:sp>
        <p:nvSpPr>
          <p:cNvPr id="1847" name="Google Shape;1847;p68"/>
          <p:cNvSpPr/>
          <p:nvPr/>
        </p:nvSpPr>
        <p:spPr>
          <a:xfrm>
            <a:off x="233075" y="1926375"/>
            <a:ext cx="5640000" cy="22494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48" name="Google Shape;1848;p68"/>
          <p:cNvSpPr txBox="1"/>
          <p:nvPr>
            <p:ph idx="14" type="body"/>
          </p:nvPr>
        </p:nvSpPr>
        <p:spPr>
          <a:xfrm>
            <a:off x="36507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1849" name="Google Shape;1849;p68"/>
          <p:cNvSpPr txBox="1"/>
          <p:nvPr>
            <p:ph idx="15" type="body"/>
          </p:nvPr>
        </p:nvSpPr>
        <p:spPr>
          <a:xfrm>
            <a:off x="316992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C 1">
  <p:cSld name="CUSTOM_5_1_1_1_1">
    <p:spTree>
      <p:nvGrpSpPr>
        <p:cNvPr id="1850" name="Shape 1850"/>
        <p:cNvGrpSpPr/>
        <p:nvPr/>
      </p:nvGrpSpPr>
      <p:grpSpPr>
        <a:xfrm>
          <a:off x="0" y="0"/>
          <a:ext cx="0" cy="0"/>
          <a:chOff x="0" y="0"/>
          <a:chExt cx="0" cy="0"/>
        </a:xfrm>
      </p:grpSpPr>
      <p:sp>
        <p:nvSpPr>
          <p:cNvPr id="1851" name="Google Shape;1851;p69"/>
          <p:cNvSpPr/>
          <p:nvPr>
            <p:ph idx="2" type="pic"/>
          </p:nvPr>
        </p:nvSpPr>
        <p:spPr>
          <a:xfrm>
            <a:off x="6111250" y="0"/>
            <a:ext cx="3032700" cy="1604700"/>
          </a:xfrm>
          <a:prstGeom prst="rect">
            <a:avLst/>
          </a:prstGeom>
          <a:noFill/>
          <a:ln>
            <a:noFill/>
          </a:ln>
        </p:spPr>
      </p:sp>
      <p:sp>
        <p:nvSpPr>
          <p:cNvPr id="1852" name="Google Shape;1852;p69"/>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853" name="Google Shape;1853;p69"/>
          <p:cNvSpPr txBox="1"/>
          <p:nvPr>
            <p:ph idx="3"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854" name="Google Shape;1854;p69"/>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855" name="Google Shape;1855;p69"/>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856" name="Google Shape;1856;p6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1857" name="Google Shape;1857;p69" title="STRIPE_BRAND-STUDIO_R5_RND_WAVE-04A_COLOR-5_CC.jpg"/>
          <p:cNvPicPr preferRelativeResize="0"/>
          <p:nvPr/>
        </p:nvPicPr>
        <p:blipFill rotWithShape="1">
          <a:blip r:embed="rId3">
            <a:alphaModFix/>
          </a:blip>
          <a:srcRect b="21167" l="1478" r="0" t="45075"/>
          <a:stretch/>
        </p:blipFill>
        <p:spPr>
          <a:xfrm>
            <a:off x="6111250" y="1604850"/>
            <a:ext cx="3032700" cy="3538800"/>
          </a:xfrm>
          <a:prstGeom prst="roundRect">
            <a:avLst>
              <a:gd fmla="val 0" name="adj"/>
            </a:avLst>
          </a:prstGeom>
          <a:noFill/>
          <a:ln>
            <a:noFill/>
          </a:ln>
        </p:spPr>
      </p:pic>
      <p:pic>
        <p:nvPicPr>
          <p:cNvPr id="1858" name="Google Shape;1858;p69"/>
          <p:cNvPicPr preferRelativeResize="0"/>
          <p:nvPr/>
        </p:nvPicPr>
        <p:blipFill>
          <a:blip r:embed="rId4">
            <a:alphaModFix/>
          </a:blip>
          <a:stretch>
            <a:fillRect/>
          </a:stretch>
        </p:blipFill>
        <p:spPr>
          <a:xfrm>
            <a:off x="6249700" y="1926381"/>
            <a:ext cx="203929" cy="171410"/>
          </a:xfrm>
          <a:prstGeom prst="rect">
            <a:avLst/>
          </a:prstGeom>
          <a:noFill/>
          <a:ln>
            <a:noFill/>
          </a:ln>
        </p:spPr>
      </p:pic>
      <p:sp>
        <p:nvSpPr>
          <p:cNvPr id="1859" name="Google Shape;1859;p69"/>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60" name="Google Shape;1860;p69"/>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861" name="Google Shape;1861;p69"/>
          <p:cNvSpPr txBox="1"/>
          <p:nvPr>
            <p:ph idx="4"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
        <p:nvSpPr>
          <p:cNvPr id="1862" name="Google Shape;1862;p69"/>
          <p:cNvSpPr txBox="1"/>
          <p:nvPr>
            <p:ph idx="5"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63" name="Google Shape;1863;p69"/>
          <p:cNvSpPr txBox="1"/>
          <p:nvPr>
            <p:ph idx="6"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1864" name="Google Shape;1864;p69"/>
          <p:cNvSpPr txBox="1"/>
          <p:nvPr>
            <p:ph idx="7" type="subTitle"/>
          </p:nvPr>
        </p:nvSpPr>
        <p:spPr>
          <a:xfrm>
            <a:off x="6249700" y="2096651"/>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65" name="Google Shape;1865;p69"/>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866" name="Google Shape;1866;p69"/>
          <p:cNvSpPr txBox="1"/>
          <p:nvPr>
            <p:ph idx="9" type="subTitle"/>
          </p:nvPr>
        </p:nvSpPr>
        <p:spPr>
          <a:xfrm>
            <a:off x="6249700" y="4235913"/>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1867" name="Google Shape;1867;p69"/>
          <p:cNvSpPr/>
          <p:nvPr>
            <p:ph idx="13" type="pic"/>
          </p:nvPr>
        </p:nvSpPr>
        <p:spPr>
          <a:xfrm>
            <a:off x="228600" y="512250"/>
            <a:ext cx="1333500" cy="367500"/>
          </a:xfrm>
          <a:prstGeom prst="rect">
            <a:avLst/>
          </a:prstGeom>
          <a:noFill/>
          <a:ln>
            <a:noFill/>
          </a:ln>
        </p:spPr>
      </p:sp>
      <p:sp>
        <p:nvSpPr>
          <p:cNvPr id="1868" name="Google Shape;1868;p69"/>
          <p:cNvSpPr/>
          <p:nvPr/>
        </p:nvSpPr>
        <p:spPr>
          <a:xfrm>
            <a:off x="233075" y="2194275"/>
            <a:ext cx="5640000" cy="19815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69" name="Google Shape;1869;p69"/>
          <p:cNvSpPr txBox="1"/>
          <p:nvPr>
            <p:ph idx="14" type="body"/>
          </p:nvPr>
        </p:nvSpPr>
        <p:spPr>
          <a:xfrm>
            <a:off x="365075" y="21942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1870" name="Google Shape;1870;p69"/>
          <p:cNvSpPr txBox="1"/>
          <p:nvPr>
            <p:ph idx="15" type="body"/>
          </p:nvPr>
        </p:nvSpPr>
        <p:spPr>
          <a:xfrm>
            <a:off x="3169925" y="21942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2A">
  <p:cSld name="CUSTOM_5_1_1_1_1_1">
    <p:spTree>
      <p:nvGrpSpPr>
        <p:cNvPr id="1871" name="Shape 1871"/>
        <p:cNvGrpSpPr/>
        <p:nvPr/>
      </p:nvGrpSpPr>
      <p:grpSpPr>
        <a:xfrm>
          <a:off x="0" y="0"/>
          <a:ext cx="0" cy="0"/>
          <a:chOff x="0" y="0"/>
          <a:chExt cx="0" cy="0"/>
        </a:xfrm>
      </p:grpSpPr>
      <p:sp>
        <p:nvSpPr>
          <p:cNvPr id="1872" name="Google Shape;1872;p70"/>
          <p:cNvSpPr/>
          <p:nvPr/>
        </p:nvSpPr>
        <p:spPr>
          <a:xfrm>
            <a:off x="233075" y="1742100"/>
            <a:ext cx="5640000" cy="24336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73" name="Google Shape;1873;p70"/>
          <p:cNvSpPr/>
          <p:nvPr>
            <p:ph idx="2" type="pic"/>
          </p:nvPr>
        </p:nvSpPr>
        <p:spPr>
          <a:xfrm>
            <a:off x="6111250" y="0"/>
            <a:ext cx="3032700" cy="5143500"/>
          </a:xfrm>
          <a:prstGeom prst="rect">
            <a:avLst/>
          </a:prstGeom>
          <a:noFill/>
          <a:ln>
            <a:noFill/>
          </a:ln>
        </p:spPr>
      </p:sp>
      <p:sp>
        <p:nvSpPr>
          <p:cNvPr id="1874" name="Google Shape;1874;p70"/>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875" name="Google Shape;1875;p70"/>
          <p:cNvSpPr txBox="1"/>
          <p:nvPr>
            <p:ph idx="3"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876" name="Google Shape;1876;p70"/>
          <p:cNvSpPr txBox="1"/>
          <p:nvPr>
            <p:ph idx="4"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877" name="Google Shape;1877;p70"/>
          <p:cNvSpPr txBox="1"/>
          <p:nvPr>
            <p:ph idx="5"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878" name="Google Shape;1878;p70"/>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879" name="Google Shape;1879;p70"/>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880" name="Google Shape;1880;p70"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881" name="Google Shape;1881;p70"/>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82" name="Google Shape;1882;p70"/>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883" name="Google Shape;1883;p70"/>
          <p:cNvSpPr txBox="1"/>
          <p:nvPr>
            <p:ph idx="7"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84" name="Google Shape;1884;p70"/>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885" name="Google Shape;1885;p70"/>
          <p:cNvSpPr/>
          <p:nvPr>
            <p:ph idx="9" type="pic"/>
          </p:nvPr>
        </p:nvSpPr>
        <p:spPr>
          <a:xfrm>
            <a:off x="228600" y="512250"/>
            <a:ext cx="1333500" cy="367500"/>
          </a:xfrm>
          <a:prstGeom prst="rect">
            <a:avLst/>
          </a:prstGeom>
          <a:noFill/>
          <a:ln>
            <a:noFill/>
          </a:ln>
        </p:spPr>
      </p:sp>
      <p:sp>
        <p:nvSpPr>
          <p:cNvPr id="1886" name="Google Shape;1886;p70"/>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887" name="Google Shape;1887;p70"/>
          <p:cNvSpPr txBox="1"/>
          <p:nvPr>
            <p:ph idx="13"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2B">
  <p:cSld name="CUSTOM_5_1_1_1_1_1_1">
    <p:spTree>
      <p:nvGrpSpPr>
        <p:cNvPr id="1888" name="Shape 1888"/>
        <p:cNvGrpSpPr/>
        <p:nvPr/>
      </p:nvGrpSpPr>
      <p:grpSpPr>
        <a:xfrm>
          <a:off x="0" y="0"/>
          <a:ext cx="0" cy="0"/>
          <a:chOff x="0" y="0"/>
          <a:chExt cx="0" cy="0"/>
        </a:xfrm>
      </p:grpSpPr>
      <p:sp>
        <p:nvSpPr>
          <p:cNvPr id="1889" name="Google Shape;1889;p71"/>
          <p:cNvSpPr/>
          <p:nvPr/>
        </p:nvSpPr>
        <p:spPr>
          <a:xfrm>
            <a:off x="233075" y="1926375"/>
            <a:ext cx="5640000" cy="22494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90" name="Google Shape;1890;p71"/>
          <p:cNvSpPr/>
          <p:nvPr>
            <p:ph idx="2" type="pic"/>
          </p:nvPr>
        </p:nvSpPr>
        <p:spPr>
          <a:xfrm>
            <a:off x="6111250" y="0"/>
            <a:ext cx="3032700" cy="5143500"/>
          </a:xfrm>
          <a:prstGeom prst="rect">
            <a:avLst/>
          </a:prstGeom>
          <a:noFill/>
          <a:ln>
            <a:noFill/>
          </a:ln>
        </p:spPr>
      </p:sp>
      <p:sp>
        <p:nvSpPr>
          <p:cNvPr id="1891" name="Google Shape;1891;p71"/>
          <p:cNvSpPr txBox="1"/>
          <p:nvPr>
            <p:ph idx="1" type="body"/>
          </p:nvPr>
        </p:nvSpPr>
        <p:spPr>
          <a:xfrm>
            <a:off x="36507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1892" name="Google Shape;1892;p71"/>
          <p:cNvSpPr txBox="1"/>
          <p:nvPr>
            <p:ph idx="3" type="body"/>
          </p:nvPr>
        </p:nvSpPr>
        <p:spPr>
          <a:xfrm>
            <a:off x="316992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1893" name="Google Shape;1893;p71"/>
          <p:cNvSpPr txBox="1"/>
          <p:nvPr>
            <p:ph idx="4"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894" name="Google Shape;1894;p71"/>
          <p:cNvSpPr txBox="1"/>
          <p:nvPr>
            <p:ph idx="5"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895" name="Google Shape;1895;p71"/>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896" name="Google Shape;1896;p71"/>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897" name="Google Shape;1897;p71"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1898" name="Google Shape;1898;p71"/>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899" name="Google Shape;1899;p71"/>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900" name="Google Shape;1900;p71"/>
          <p:cNvSpPr txBox="1"/>
          <p:nvPr>
            <p:ph idx="7"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901" name="Google Shape;1901;p71"/>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902" name="Google Shape;1902;p71"/>
          <p:cNvSpPr/>
          <p:nvPr>
            <p:ph idx="9" type="pic"/>
          </p:nvPr>
        </p:nvSpPr>
        <p:spPr>
          <a:xfrm>
            <a:off x="228600" y="512250"/>
            <a:ext cx="1333500" cy="367500"/>
          </a:xfrm>
          <a:prstGeom prst="rect">
            <a:avLst/>
          </a:prstGeom>
          <a:noFill/>
          <a:ln>
            <a:noFill/>
          </a:ln>
        </p:spPr>
      </p:sp>
      <p:sp>
        <p:nvSpPr>
          <p:cNvPr id="1903" name="Google Shape;1903;p71"/>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904" name="Google Shape;1904;p71"/>
          <p:cNvSpPr txBox="1"/>
          <p:nvPr>
            <p:ph idx="13"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Quote_LightSlate">
  <p:cSld name="CUSTOM_1_1_1_5_1_1_1_1_1">
    <p:bg>
      <p:bgPr>
        <a:solidFill>
          <a:schemeClr val="accent1"/>
        </a:solidFill>
      </p:bgPr>
    </p:bg>
    <p:spTree>
      <p:nvGrpSpPr>
        <p:cNvPr id="56" name="Shape 56"/>
        <p:cNvGrpSpPr/>
        <p:nvPr/>
      </p:nvGrpSpPr>
      <p:grpSpPr>
        <a:xfrm>
          <a:off x="0" y="0"/>
          <a:ext cx="0" cy="0"/>
          <a:chOff x="0" y="0"/>
          <a:chExt cx="0" cy="0"/>
        </a:xfrm>
      </p:grpSpPr>
      <p:sp>
        <p:nvSpPr>
          <p:cNvPr id="57" name="Google Shape;57;p8"/>
          <p:cNvSpPr txBox="1"/>
          <p:nvPr>
            <p:ph type="title"/>
          </p:nvPr>
        </p:nvSpPr>
        <p:spPr>
          <a:xfrm>
            <a:off x="228600" y="1138375"/>
            <a:ext cx="7216200" cy="2404500"/>
          </a:xfrm>
          <a:prstGeom prst="rect">
            <a:avLst/>
          </a:prstGeom>
          <a:noFill/>
          <a:ln>
            <a:noFill/>
          </a:ln>
        </p:spPr>
        <p:txBody>
          <a:bodyPr anchorCtr="0" anchor="t" bIns="0" lIns="0" spcFirstLastPara="1" rIns="0" wrap="square" tIns="0">
            <a:noAutofit/>
          </a:bodyPr>
          <a:lstStyle>
            <a:lvl1pPr indent="0" lvl="0" marL="0" marR="0" algn="l">
              <a:lnSpc>
                <a:spcPct val="90000"/>
              </a:lnSpc>
              <a:spcBef>
                <a:spcPts val="0"/>
              </a:spcBef>
              <a:spcAft>
                <a:spcPts val="0"/>
              </a:spcAft>
              <a:buNone/>
              <a:defRPr sz="3600">
                <a:solidFill>
                  <a:schemeClr val="lt1"/>
                </a:solidFill>
                <a:latin typeface="Helvetica Neue"/>
                <a:ea typeface="Helvetica Neue"/>
                <a:cs typeface="Helvetica Neue"/>
                <a:sym typeface="Helvetica Neue"/>
              </a:defRPr>
            </a:lvl1pPr>
            <a:lvl2pPr indent="0" lvl="1"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2pPr>
            <a:lvl3pPr indent="0" lvl="2"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3pPr>
            <a:lvl4pPr indent="0" lvl="3"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4pPr>
            <a:lvl5pPr indent="0" lvl="4"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5pPr>
            <a:lvl6pPr indent="0" lvl="5"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6pPr>
            <a:lvl7pPr indent="0" lvl="6"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7pPr>
            <a:lvl8pPr indent="0" lvl="7"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8pPr>
            <a:lvl9pPr indent="0" lvl="8" marL="0" marR="0" algn="l">
              <a:lnSpc>
                <a:spcPct val="100000"/>
              </a:lnSpc>
              <a:spcBef>
                <a:spcPts val="0"/>
              </a:spcBef>
              <a:spcAft>
                <a:spcPts val="0"/>
              </a:spcAft>
              <a:buNone/>
              <a:defRPr sz="3600">
                <a:solidFill>
                  <a:schemeClr val="lt1"/>
                </a:solidFill>
                <a:latin typeface="Helvetica Neue"/>
                <a:ea typeface="Helvetica Neue"/>
                <a:cs typeface="Helvetica Neue"/>
                <a:sym typeface="Helvetica Neue"/>
              </a:defRPr>
            </a:lvl9pPr>
          </a:lstStyle>
          <a:p/>
        </p:txBody>
      </p:sp>
      <p:sp>
        <p:nvSpPr>
          <p:cNvPr id="58" name="Google Shape;58;p8"/>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59" name="Google Shape;59;p8"/>
          <p:cNvSpPr txBox="1"/>
          <p:nvPr/>
        </p:nvSpPr>
        <p:spPr>
          <a:xfrm>
            <a:off x="158290" y="659150"/>
            <a:ext cx="598200" cy="10221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8400">
                <a:solidFill>
                  <a:schemeClr val="dk1"/>
                </a:solidFill>
                <a:latin typeface="Helvetica Neue"/>
                <a:ea typeface="Helvetica Neue"/>
                <a:cs typeface="Helvetica Neue"/>
                <a:sym typeface="Helvetica Neue"/>
              </a:rPr>
              <a:t>“</a:t>
            </a:r>
            <a:endParaRPr sz="8400">
              <a:solidFill>
                <a:schemeClr val="dk1"/>
              </a:solidFill>
              <a:latin typeface="Helvetica Neue"/>
              <a:ea typeface="Helvetica Neue"/>
              <a:cs typeface="Helvetica Neue"/>
              <a:sym typeface="Helvetica Neue"/>
            </a:endParaRPr>
          </a:p>
        </p:txBody>
      </p:sp>
      <p:sp>
        <p:nvSpPr>
          <p:cNvPr id="60" name="Google Shape;60;p8"/>
          <p:cNvSpPr txBox="1"/>
          <p:nvPr>
            <p:ph idx="1" type="subTitle"/>
          </p:nvPr>
        </p:nvSpPr>
        <p:spPr>
          <a:xfrm>
            <a:off x="228600" y="3702150"/>
            <a:ext cx="2068800" cy="983400"/>
          </a:xfrm>
          <a:prstGeom prst="rect">
            <a:avLst/>
          </a:prstGeom>
        </p:spPr>
        <p:txBody>
          <a:bodyPr anchorCtr="0" anchor="b" bIns="0" lIns="0" spcFirstLastPara="1" rIns="0" wrap="square" tIns="0">
            <a:noAutofit/>
          </a:bodyPr>
          <a:lstStyle>
            <a:lvl1pPr lvl="0">
              <a:lnSpc>
                <a:spcPct val="115000"/>
              </a:lnSpc>
              <a:spcBef>
                <a:spcPts val="0"/>
              </a:spcBef>
              <a:spcAft>
                <a:spcPts val="0"/>
              </a:spcAft>
              <a:buClr>
                <a:schemeClr val="lt1"/>
              </a:buClr>
              <a:buSzPts val="1200"/>
              <a:buNone/>
              <a:defRPr>
                <a:solidFill>
                  <a:schemeClr val="lt1"/>
                </a:solidFill>
              </a:defRPr>
            </a:lvl1pPr>
            <a:lvl2pPr lvl="1">
              <a:lnSpc>
                <a:spcPct val="115000"/>
              </a:lnSpc>
              <a:spcBef>
                <a:spcPts val="0"/>
              </a:spcBef>
              <a:spcAft>
                <a:spcPts val="0"/>
              </a:spcAft>
              <a:buClr>
                <a:schemeClr val="lt1"/>
              </a:buClr>
              <a:buSzPts val="1200"/>
              <a:buNone/>
              <a:defRPr>
                <a:solidFill>
                  <a:schemeClr val="lt1"/>
                </a:solidFill>
              </a:defRPr>
            </a:lvl2pPr>
            <a:lvl3pPr lvl="2">
              <a:lnSpc>
                <a:spcPct val="115000"/>
              </a:lnSpc>
              <a:spcBef>
                <a:spcPts val="0"/>
              </a:spcBef>
              <a:spcAft>
                <a:spcPts val="0"/>
              </a:spcAft>
              <a:buClr>
                <a:schemeClr val="lt1"/>
              </a:buClr>
              <a:buSzPts val="1200"/>
              <a:buNone/>
              <a:defRPr>
                <a:solidFill>
                  <a:schemeClr val="lt1"/>
                </a:solidFill>
              </a:defRPr>
            </a:lvl3pPr>
            <a:lvl4pPr lvl="3">
              <a:lnSpc>
                <a:spcPct val="115000"/>
              </a:lnSpc>
              <a:spcBef>
                <a:spcPts val="0"/>
              </a:spcBef>
              <a:spcAft>
                <a:spcPts val="0"/>
              </a:spcAft>
              <a:buClr>
                <a:schemeClr val="lt1"/>
              </a:buClr>
              <a:buSzPts val="1200"/>
              <a:buNone/>
              <a:defRPr>
                <a:solidFill>
                  <a:schemeClr val="lt1"/>
                </a:solidFill>
              </a:defRPr>
            </a:lvl4pPr>
            <a:lvl5pPr lvl="4">
              <a:lnSpc>
                <a:spcPct val="115000"/>
              </a:lnSpc>
              <a:spcBef>
                <a:spcPts val="0"/>
              </a:spcBef>
              <a:spcAft>
                <a:spcPts val="0"/>
              </a:spcAft>
              <a:buClr>
                <a:schemeClr val="lt1"/>
              </a:buClr>
              <a:buSzPts val="1200"/>
              <a:buNone/>
              <a:defRPr>
                <a:solidFill>
                  <a:schemeClr val="lt1"/>
                </a:solidFill>
              </a:defRPr>
            </a:lvl5pPr>
            <a:lvl6pPr lvl="5">
              <a:lnSpc>
                <a:spcPct val="115000"/>
              </a:lnSpc>
              <a:spcBef>
                <a:spcPts val="0"/>
              </a:spcBef>
              <a:spcAft>
                <a:spcPts val="0"/>
              </a:spcAft>
              <a:buClr>
                <a:schemeClr val="lt1"/>
              </a:buClr>
              <a:buSzPts val="1200"/>
              <a:buNone/>
              <a:defRPr>
                <a:solidFill>
                  <a:schemeClr val="lt1"/>
                </a:solidFill>
              </a:defRPr>
            </a:lvl6pPr>
            <a:lvl7pPr lvl="6">
              <a:lnSpc>
                <a:spcPct val="115000"/>
              </a:lnSpc>
              <a:spcBef>
                <a:spcPts val="0"/>
              </a:spcBef>
              <a:spcAft>
                <a:spcPts val="0"/>
              </a:spcAft>
              <a:buClr>
                <a:schemeClr val="lt1"/>
              </a:buClr>
              <a:buSzPts val="1200"/>
              <a:buNone/>
              <a:defRPr>
                <a:solidFill>
                  <a:schemeClr val="lt1"/>
                </a:solidFill>
              </a:defRPr>
            </a:lvl7pPr>
            <a:lvl8pPr lvl="7">
              <a:lnSpc>
                <a:spcPct val="115000"/>
              </a:lnSpc>
              <a:spcBef>
                <a:spcPts val="0"/>
              </a:spcBef>
              <a:spcAft>
                <a:spcPts val="0"/>
              </a:spcAft>
              <a:buClr>
                <a:schemeClr val="lt1"/>
              </a:buClr>
              <a:buSzPts val="1200"/>
              <a:buNone/>
              <a:defRPr>
                <a:solidFill>
                  <a:schemeClr val="lt1"/>
                </a:solidFill>
              </a:defRPr>
            </a:lvl8pPr>
            <a:lvl9pPr lvl="8">
              <a:lnSpc>
                <a:spcPct val="115000"/>
              </a:lnSpc>
              <a:spcBef>
                <a:spcPts val="0"/>
              </a:spcBef>
              <a:spcAft>
                <a:spcPts val="0"/>
              </a:spcAft>
              <a:buClr>
                <a:schemeClr val="lt1"/>
              </a:buClr>
              <a:buSzPts val="1200"/>
              <a:buNone/>
              <a:defRPr>
                <a:solidFill>
                  <a:schemeClr val="lt1"/>
                </a:solidFill>
              </a:defRPr>
            </a:lvl9pPr>
          </a:lstStyle>
          <a:p/>
        </p:txBody>
      </p:sp>
      <p:sp>
        <p:nvSpPr>
          <p:cNvPr id="61" name="Google Shape;61;p8"/>
          <p:cNvSpPr txBox="1"/>
          <p:nvPr>
            <p:ph idx="12" type="sldNum"/>
          </p:nvPr>
        </p:nvSpPr>
        <p:spPr>
          <a:xfrm>
            <a:off x="8296274" y="4701175"/>
            <a:ext cx="619200" cy="233400"/>
          </a:xfrm>
          <a:prstGeom prst="rect">
            <a:avLst/>
          </a:prstGeom>
          <a:noFill/>
          <a:ln>
            <a:noFill/>
          </a:ln>
        </p:spPr>
        <p:txBody>
          <a:bodyPr anchorCtr="0" anchor="b" bIns="0" lIns="0" spcFirstLastPara="1" rIns="0" wrap="square" tIns="0">
            <a:noAutofit/>
          </a:bodyPr>
          <a:lstStyle>
            <a:lvl1pPr lvl="0" algn="r">
              <a:buNone/>
              <a:defRPr sz="600">
                <a:latin typeface="Helvetica Neue"/>
                <a:ea typeface="Helvetica Neue"/>
                <a:cs typeface="Helvetica Neue"/>
                <a:sym typeface="Helvetica Neue"/>
              </a:defRPr>
            </a:lvl1pPr>
            <a:lvl2pPr lvl="1" algn="r">
              <a:buNone/>
              <a:defRPr sz="600">
                <a:latin typeface="Helvetica Neue"/>
                <a:ea typeface="Helvetica Neue"/>
                <a:cs typeface="Helvetica Neue"/>
                <a:sym typeface="Helvetica Neue"/>
              </a:defRPr>
            </a:lvl2pPr>
            <a:lvl3pPr lvl="2" algn="r">
              <a:buNone/>
              <a:defRPr sz="600">
                <a:latin typeface="Helvetica Neue"/>
                <a:ea typeface="Helvetica Neue"/>
                <a:cs typeface="Helvetica Neue"/>
                <a:sym typeface="Helvetica Neue"/>
              </a:defRPr>
            </a:lvl3pPr>
            <a:lvl4pPr lvl="3" algn="r">
              <a:buNone/>
              <a:defRPr sz="600">
                <a:latin typeface="Helvetica Neue"/>
                <a:ea typeface="Helvetica Neue"/>
                <a:cs typeface="Helvetica Neue"/>
                <a:sym typeface="Helvetica Neue"/>
              </a:defRPr>
            </a:lvl4pPr>
            <a:lvl5pPr lvl="4" algn="r">
              <a:buNone/>
              <a:defRPr sz="600">
                <a:latin typeface="Helvetica Neue"/>
                <a:ea typeface="Helvetica Neue"/>
                <a:cs typeface="Helvetica Neue"/>
                <a:sym typeface="Helvetica Neue"/>
              </a:defRPr>
            </a:lvl5pPr>
            <a:lvl6pPr lvl="5" algn="r">
              <a:buNone/>
              <a:defRPr sz="600">
                <a:latin typeface="Helvetica Neue"/>
                <a:ea typeface="Helvetica Neue"/>
                <a:cs typeface="Helvetica Neue"/>
                <a:sym typeface="Helvetica Neue"/>
              </a:defRPr>
            </a:lvl6pPr>
            <a:lvl7pPr lvl="6" algn="r">
              <a:buNone/>
              <a:defRPr sz="600">
                <a:latin typeface="Helvetica Neue"/>
                <a:ea typeface="Helvetica Neue"/>
                <a:cs typeface="Helvetica Neue"/>
                <a:sym typeface="Helvetica Neue"/>
              </a:defRPr>
            </a:lvl7pPr>
            <a:lvl8pPr lvl="7" algn="r">
              <a:buNone/>
              <a:defRPr sz="600">
                <a:latin typeface="Helvetica Neue"/>
                <a:ea typeface="Helvetica Neue"/>
                <a:cs typeface="Helvetica Neue"/>
                <a:sym typeface="Helvetica Neue"/>
              </a:defRPr>
            </a:lvl8pPr>
            <a:lvl9pPr lvl="8" algn="r">
              <a:buNone/>
              <a:defRPr sz="6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8"/>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pic>
        <p:nvPicPr>
          <p:cNvPr id="63" name="Google Shape;63;p8"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3A">
  <p:cSld name="CUSTOM_5_1_1_1_1_1_1_1">
    <p:spTree>
      <p:nvGrpSpPr>
        <p:cNvPr id="1905" name="Shape 1905"/>
        <p:cNvGrpSpPr/>
        <p:nvPr/>
      </p:nvGrpSpPr>
      <p:grpSpPr>
        <a:xfrm>
          <a:off x="0" y="0"/>
          <a:ext cx="0" cy="0"/>
          <a:chOff x="0" y="0"/>
          <a:chExt cx="0" cy="0"/>
        </a:xfrm>
      </p:grpSpPr>
      <p:sp>
        <p:nvSpPr>
          <p:cNvPr id="1906" name="Google Shape;1906;p72"/>
          <p:cNvSpPr/>
          <p:nvPr/>
        </p:nvSpPr>
        <p:spPr>
          <a:xfrm>
            <a:off x="228600" y="1741975"/>
            <a:ext cx="5644500" cy="24336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07" name="Google Shape;1907;p72"/>
          <p:cNvSpPr/>
          <p:nvPr>
            <p:ph idx="2" type="pic"/>
          </p:nvPr>
        </p:nvSpPr>
        <p:spPr>
          <a:xfrm>
            <a:off x="6111250" y="0"/>
            <a:ext cx="3032700" cy="2190000"/>
          </a:xfrm>
          <a:prstGeom prst="rect">
            <a:avLst/>
          </a:prstGeom>
          <a:noFill/>
          <a:ln>
            <a:noFill/>
          </a:ln>
        </p:spPr>
      </p:sp>
      <p:pic>
        <p:nvPicPr>
          <p:cNvPr id="1908" name="Google Shape;1908;p72" title="STRIPE_BRAND-STUDIO_R5_RND_WAVE-04A_COLOR-5_CC.jpg"/>
          <p:cNvPicPr preferRelativeResize="0"/>
          <p:nvPr/>
        </p:nvPicPr>
        <p:blipFill rotWithShape="1">
          <a:blip r:embed="rId2">
            <a:alphaModFix/>
          </a:blip>
          <a:srcRect b="21167" l="1478" r="0" t="45075"/>
          <a:stretch/>
        </p:blipFill>
        <p:spPr>
          <a:xfrm>
            <a:off x="6112700" y="2190000"/>
            <a:ext cx="3032700" cy="2953500"/>
          </a:xfrm>
          <a:prstGeom prst="roundRect">
            <a:avLst>
              <a:gd fmla="val 0" name="adj"/>
            </a:avLst>
          </a:prstGeom>
          <a:noFill/>
          <a:ln>
            <a:noFill/>
          </a:ln>
        </p:spPr>
      </p:pic>
      <p:sp>
        <p:nvSpPr>
          <p:cNvPr id="1909" name="Google Shape;1909;p72"/>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910" name="Google Shape;1910;p72"/>
          <p:cNvSpPr txBox="1"/>
          <p:nvPr>
            <p:ph idx="3"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911" name="Google Shape;1911;p72"/>
          <p:cNvSpPr txBox="1"/>
          <p:nvPr>
            <p:ph idx="4"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12" name="Google Shape;1912;p72"/>
          <p:cNvSpPr txBox="1"/>
          <p:nvPr>
            <p:ph idx="5"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913" name="Google Shape;1913;p72"/>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14" name="Google Shape;1914;p72"/>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915" name="Google Shape;1915;p72" title="Logotype_02.png"/>
          <p:cNvPicPr preferRelativeResize="0"/>
          <p:nvPr/>
        </p:nvPicPr>
        <p:blipFill rotWithShape="1">
          <a:blip r:embed="rId3">
            <a:alphaModFix/>
          </a:blip>
          <a:srcRect b="0" l="0" r="0" t="0"/>
          <a:stretch/>
        </p:blipFill>
        <p:spPr>
          <a:xfrm>
            <a:off x="8497124" y="191745"/>
            <a:ext cx="418352" cy="174316"/>
          </a:xfrm>
          <a:prstGeom prst="rect">
            <a:avLst/>
          </a:prstGeom>
          <a:noFill/>
          <a:ln>
            <a:noFill/>
          </a:ln>
        </p:spPr>
      </p:pic>
      <p:sp>
        <p:nvSpPr>
          <p:cNvPr id="1916" name="Google Shape;1916;p72"/>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17" name="Google Shape;1917;p72"/>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
        <p:nvSpPr>
          <p:cNvPr id="1918" name="Google Shape;1918;p72"/>
          <p:cNvSpPr txBox="1"/>
          <p:nvPr>
            <p:ph idx="7"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919" name="Google Shape;1919;p72"/>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920" name="Google Shape;1920;p72"/>
          <p:cNvSpPr/>
          <p:nvPr>
            <p:ph idx="9" type="pic"/>
          </p:nvPr>
        </p:nvSpPr>
        <p:spPr>
          <a:xfrm>
            <a:off x="228600" y="512250"/>
            <a:ext cx="1333500" cy="367500"/>
          </a:xfrm>
          <a:prstGeom prst="rect">
            <a:avLst/>
          </a:prstGeom>
          <a:noFill/>
          <a:ln>
            <a:noFill/>
          </a:ln>
        </p:spPr>
      </p:sp>
      <p:sp>
        <p:nvSpPr>
          <p:cNvPr id="1921" name="Google Shape;1921;p72"/>
          <p:cNvSpPr txBox="1"/>
          <p:nvPr>
            <p:ph idx="13" type="body"/>
          </p:nvPr>
        </p:nvSpPr>
        <p:spPr>
          <a:xfrm>
            <a:off x="6245350" y="2200150"/>
            <a:ext cx="2670000" cy="2481600"/>
          </a:xfrm>
          <a:prstGeom prst="rect">
            <a:avLst/>
          </a:prstGeom>
        </p:spPr>
        <p:txBody>
          <a:bodyPr anchorCtr="0" anchor="t" bIns="0" lIns="0" spcFirstLastPara="1" rIns="0" wrap="square" tIns="137150">
            <a:noAutofit/>
          </a:bodyPr>
          <a:lstStyle>
            <a:lvl1pPr indent="-295275" lvl="0" marL="457200">
              <a:lnSpc>
                <a:spcPct val="100000"/>
              </a:lnSpc>
              <a:spcBef>
                <a:spcPts val="0"/>
              </a:spcBef>
              <a:spcAft>
                <a:spcPts val="0"/>
              </a:spcAft>
              <a:buClr>
                <a:schemeClr val="accent2"/>
              </a:buClr>
              <a:buSzPts val="1050"/>
              <a:buChar char="●"/>
              <a:defRPr sz="1050">
                <a:solidFill>
                  <a:schemeClr val="accent2"/>
                </a:solidFill>
              </a:defRPr>
            </a:lvl1pPr>
            <a:lvl2pPr indent="-295275" lvl="1" marL="914400">
              <a:lnSpc>
                <a:spcPct val="100000"/>
              </a:lnSpc>
              <a:spcBef>
                <a:spcPts val="0"/>
              </a:spcBef>
              <a:spcAft>
                <a:spcPts val="0"/>
              </a:spcAft>
              <a:buClr>
                <a:schemeClr val="accent2"/>
              </a:buClr>
              <a:buSzPts val="1050"/>
              <a:buChar char="○"/>
              <a:defRPr sz="1050">
                <a:solidFill>
                  <a:schemeClr val="accent2"/>
                </a:solidFill>
              </a:defRPr>
            </a:lvl2pPr>
            <a:lvl3pPr indent="-295275" lvl="2" marL="1371600">
              <a:lnSpc>
                <a:spcPct val="100000"/>
              </a:lnSpc>
              <a:spcBef>
                <a:spcPts val="0"/>
              </a:spcBef>
              <a:spcAft>
                <a:spcPts val="0"/>
              </a:spcAft>
              <a:buClr>
                <a:schemeClr val="accent2"/>
              </a:buClr>
              <a:buSzPts val="1050"/>
              <a:buChar char="■"/>
              <a:defRPr sz="1050">
                <a:solidFill>
                  <a:schemeClr val="accent2"/>
                </a:solidFill>
              </a:defRPr>
            </a:lvl3pPr>
            <a:lvl4pPr indent="-295275" lvl="3" marL="1828800">
              <a:lnSpc>
                <a:spcPct val="100000"/>
              </a:lnSpc>
              <a:spcBef>
                <a:spcPts val="0"/>
              </a:spcBef>
              <a:spcAft>
                <a:spcPts val="0"/>
              </a:spcAft>
              <a:buClr>
                <a:schemeClr val="accent2"/>
              </a:buClr>
              <a:buSzPts val="1050"/>
              <a:buChar char="●"/>
              <a:defRPr sz="1050">
                <a:solidFill>
                  <a:schemeClr val="accent2"/>
                </a:solidFill>
              </a:defRPr>
            </a:lvl4pPr>
            <a:lvl5pPr indent="-295275" lvl="4" marL="2286000">
              <a:lnSpc>
                <a:spcPct val="100000"/>
              </a:lnSpc>
              <a:spcBef>
                <a:spcPts val="0"/>
              </a:spcBef>
              <a:spcAft>
                <a:spcPts val="0"/>
              </a:spcAft>
              <a:buClr>
                <a:schemeClr val="accent2"/>
              </a:buClr>
              <a:buSzPts val="1050"/>
              <a:buChar char="○"/>
              <a:defRPr sz="1050">
                <a:solidFill>
                  <a:schemeClr val="accent2"/>
                </a:solidFill>
              </a:defRPr>
            </a:lvl5pPr>
            <a:lvl6pPr indent="-295275" lvl="5" marL="2743200">
              <a:lnSpc>
                <a:spcPct val="100000"/>
              </a:lnSpc>
              <a:spcBef>
                <a:spcPts val="0"/>
              </a:spcBef>
              <a:spcAft>
                <a:spcPts val="0"/>
              </a:spcAft>
              <a:buClr>
                <a:schemeClr val="accent2"/>
              </a:buClr>
              <a:buSzPts val="1050"/>
              <a:buChar char="■"/>
              <a:defRPr sz="1050">
                <a:solidFill>
                  <a:schemeClr val="accent2"/>
                </a:solidFill>
              </a:defRPr>
            </a:lvl6pPr>
            <a:lvl7pPr indent="-295275" lvl="6" marL="3200400">
              <a:lnSpc>
                <a:spcPct val="100000"/>
              </a:lnSpc>
              <a:spcBef>
                <a:spcPts val="0"/>
              </a:spcBef>
              <a:spcAft>
                <a:spcPts val="0"/>
              </a:spcAft>
              <a:buClr>
                <a:schemeClr val="accent2"/>
              </a:buClr>
              <a:buSzPts val="1050"/>
              <a:buChar char="●"/>
              <a:defRPr sz="1050">
                <a:solidFill>
                  <a:schemeClr val="accent2"/>
                </a:solidFill>
              </a:defRPr>
            </a:lvl7pPr>
            <a:lvl8pPr indent="-295275" lvl="7" marL="3657600">
              <a:lnSpc>
                <a:spcPct val="100000"/>
              </a:lnSpc>
              <a:spcBef>
                <a:spcPts val="0"/>
              </a:spcBef>
              <a:spcAft>
                <a:spcPts val="0"/>
              </a:spcAft>
              <a:buClr>
                <a:schemeClr val="accent2"/>
              </a:buClr>
              <a:buSzPts val="1050"/>
              <a:buChar char="○"/>
              <a:defRPr sz="1050">
                <a:solidFill>
                  <a:schemeClr val="accent2"/>
                </a:solidFill>
              </a:defRPr>
            </a:lvl8pPr>
            <a:lvl9pPr indent="-295275" lvl="8" marL="4114800">
              <a:lnSpc>
                <a:spcPct val="100000"/>
              </a:lnSpc>
              <a:spcBef>
                <a:spcPts val="0"/>
              </a:spcBef>
              <a:spcAft>
                <a:spcPts val="0"/>
              </a:spcAft>
              <a:buClr>
                <a:schemeClr val="accent2"/>
              </a:buClr>
              <a:buSzPts val="1050"/>
              <a:buChar char="■"/>
              <a:defRPr sz="1050">
                <a:solidFill>
                  <a:schemeClr val="accent2"/>
                </a:solidFill>
              </a:defRPr>
            </a:lvl9pPr>
          </a:lstStyle>
          <a:p/>
        </p:txBody>
      </p:sp>
      <p:sp>
        <p:nvSpPr>
          <p:cNvPr id="1922" name="Google Shape;1922;p72"/>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923" name="Google Shape;1923;p72"/>
          <p:cNvSpPr txBox="1"/>
          <p:nvPr>
            <p:ph idx="14"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3B">
  <p:cSld name="CUSTOM_5_1_1_1_1_1_1_1_1">
    <p:spTree>
      <p:nvGrpSpPr>
        <p:cNvPr id="1924" name="Shape 1924"/>
        <p:cNvGrpSpPr/>
        <p:nvPr/>
      </p:nvGrpSpPr>
      <p:grpSpPr>
        <a:xfrm>
          <a:off x="0" y="0"/>
          <a:ext cx="0" cy="0"/>
          <a:chOff x="0" y="0"/>
          <a:chExt cx="0" cy="0"/>
        </a:xfrm>
      </p:grpSpPr>
      <p:sp>
        <p:nvSpPr>
          <p:cNvPr id="1925" name="Google Shape;1925;p73"/>
          <p:cNvSpPr/>
          <p:nvPr/>
        </p:nvSpPr>
        <p:spPr>
          <a:xfrm>
            <a:off x="228600" y="1926375"/>
            <a:ext cx="5644500" cy="22491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26" name="Google Shape;1926;p73"/>
          <p:cNvSpPr/>
          <p:nvPr>
            <p:ph idx="2" type="pic"/>
          </p:nvPr>
        </p:nvSpPr>
        <p:spPr>
          <a:xfrm>
            <a:off x="6111250" y="0"/>
            <a:ext cx="3032700" cy="2190000"/>
          </a:xfrm>
          <a:prstGeom prst="rect">
            <a:avLst/>
          </a:prstGeom>
          <a:noFill/>
          <a:ln>
            <a:noFill/>
          </a:ln>
        </p:spPr>
      </p:sp>
      <p:pic>
        <p:nvPicPr>
          <p:cNvPr id="1927" name="Google Shape;1927;p73" title="STRIPE_BRAND-STUDIO_R5_RND_WAVE-04A_COLOR-5_CC.jpg"/>
          <p:cNvPicPr preferRelativeResize="0"/>
          <p:nvPr/>
        </p:nvPicPr>
        <p:blipFill rotWithShape="1">
          <a:blip r:embed="rId2">
            <a:alphaModFix/>
          </a:blip>
          <a:srcRect b="21167" l="1478" r="0" t="45075"/>
          <a:stretch/>
        </p:blipFill>
        <p:spPr>
          <a:xfrm>
            <a:off x="6112700" y="2190000"/>
            <a:ext cx="3032700" cy="2953500"/>
          </a:xfrm>
          <a:prstGeom prst="roundRect">
            <a:avLst>
              <a:gd fmla="val 0" name="adj"/>
            </a:avLst>
          </a:prstGeom>
          <a:noFill/>
          <a:ln>
            <a:noFill/>
          </a:ln>
        </p:spPr>
      </p:pic>
      <p:sp>
        <p:nvSpPr>
          <p:cNvPr id="1928" name="Google Shape;1928;p73"/>
          <p:cNvSpPr txBox="1"/>
          <p:nvPr>
            <p:ph idx="1" type="body"/>
          </p:nvPr>
        </p:nvSpPr>
        <p:spPr>
          <a:xfrm>
            <a:off x="365075" y="19265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929" name="Google Shape;1929;p73"/>
          <p:cNvSpPr txBox="1"/>
          <p:nvPr>
            <p:ph idx="3" type="body"/>
          </p:nvPr>
        </p:nvSpPr>
        <p:spPr>
          <a:xfrm>
            <a:off x="3169925" y="19265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930" name="Google Shape;1930;p73"/>
          <p:cNvSpPr txBox="1"/>
          <p:nvPr>
            <p:ph idx="4"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31" name="Google Shape;1931;p73"/>
          <p:cNvSpPr txBox="1"/>
          <p:nvPr>
            <p:ph idx="5"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932" name="Google Shape;1932;p73"/>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33" name="Google Shape;1933;p73"/>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934" name="Google Shape;1934;p73" title="Logotype_02.png"/>
          <p:cNvPicPr preferRelativeResize="0"/>
          <p:nvPr/>
        </p:nvPicPr>
        <p:blipFill rotWithShape="1">
          <a:blip r:embed="rId3">
            <a:alphaModFix/>
          </a:blip>
          <a:srcRect b="0" l="0" r="0" t="0"/>
          <a:stretch/>
        </p:blipFill>
        <p:spPr>
          <a:xfrm>
            <a:off x="8497124" y="191745"/>
            <a:ext cx="418352" cy="174316"/>
          </a:xfrm>
          <a:prstGeom prst="rect">
            <a:avLst/>
          </a:prstGeom>
          <a:noFill/>
          <a:ln>
            <a:noFill/>
          </a:ln>
        </p:spPr>
      </p:pic>
      <p:sp>
        <p:nvSpPr>
          <p:cNvPr id="1935" name="Google Shape;1935;p73"/>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36" name="Google Shape;1936;p73"/>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
        <p:nvSpPr>
          <p:cNvPr id="1937" name="Google Shape;1937;p73"/>
          <p:cNvSpPr txBox="1"/>
          <p:nvPr>
            <p:ph idx="7"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938" name="Google Shape;1938;p73"/>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939" name="Google Shape;1939;p73"/>
          <p:cNvSpPr/>
          <p:nvPr>
            <p:ph idx="9" type="pic"/>
          </p:nvPr>
        </p:nvSpPr>
        <p:spPr>
          <a:xfrm>
            <a:off x="228600" y="512250"/>
            <a:ext cx="1333500" cy="367500"/>
          </a:xfrm>
          <a:prstGeom prst="rect">
            <a:avLst/>
          </a:prstGeom>
          <a:noFill/>
          <a:ln>
            <a:noFill/>
          </a:ln>
        </p:spPr>
      </p:sp>
      <p:sp>
        <p:nvSpPr>
          <p:cNvPr id="1940" name="Google Shape;1940;p73"/>
          <p:cNvSpPr txBox="1"/>
          <p:nvPr>
            <p:ph idx="13" type="body"/>
          </p:nvPr>
        </p:nvSpPr>
        <p:spPr>
          <a:xfrm>
            <a:off x="6245350" y="2200150"/>
            <a:ext cx="2670000" cy="2481600"/>
          </a:xfrm>
          <a:prstGeom prst="rect">
            <a:avLst/>
          </a:prstGeom>
        </p:spPr>
        <p:txBody>
          <a:bodyPr anchorCtr="0" anchor="t" bIns="0" lIns="0" spcFirstLastPara="1" rIns="0" wrap="square" tIns="137150">
            <a:noAutofit/>
          </a:bodyPr>
          <a:lstStyle>
            <a:lvl1pPr indent="-295275" lvl="0" marL="457200">
              <a:lnSpc>
                <a:spcPct val="100000"/>
              </a:lnSpc>
              <a:spcBef>
                <a:spcPts val="0"/>
              </a:spcBef>
              <a:spcAft>
                <a:spcPts val="0"/>
              </a:spcAft>
              <a:buClr>
                <a:schemeClr val="accent2"/>
              </a:buClr>
              <a:buSzPts val="1050"/>
              <a:buChar char="●"/>
              <a:defRPr sz="1050">
                <a:solidFill>
                  <a:schemeClr val="accent2"/>
                </a:solidFill>
              </a:defRPr>
            </a:lvl1pPr>
            <a:lvl2pPr indent="-295275" lvl="1" marL="914400">
              <a:lnSpc>
                <a:spcPct val="100000"/>
              </a:lnSpc>
              <a:spcBef>
                <a:spcPts val="0"/>
              </a:spcBef>
              <a:spcAft>
                <a:spcPts val="0"/>
              </a:spcAft>
              <a:buClr>
                <a:schemeClr val="accent2"/>
              </a:buClr>
              <a:buSzPts val="1050"/>
              <a:buChar char="○"/>
              <a:defRPr sz="1050">
                <a:solidFill>
                  <a:schemeClr val="accent2"/>
                </a:solidFill>
              </a:defRPr>
            </a:lvl2pPr>
            <a:lvl3pPr indent="-295275" lvl="2" marL="1371600">
              <a:lnSpc>
                <a:spcPct val="100000"/>
              </a:lnSpc>
              <a:spcBef>
                <a:spcPts val="0"/>
              </a:spcBef>
              <a:spcAft>
                <a:spcPts val="0"/>
              </a:spcAft>
              <a:buClr>
                <a:schemeClr val="accent2"/>
              </a:buClr>
              <a:buSzPts val="1050"/>
              <a:buChar char="■"/>
              <a:defRPr sz="1050">
                <a:solidFill>
                  <a:schemeClr val="accent2"/>
                </a:solidFill>
              </a:defRPr>
            </a:lvl3pPr>
            <a:lvl4pPr indent="-295275" lvl="3" marL="1828800">
              <a:lnSpc>
                <a:spcPct val="100000"/>
              </a:lnSpc>
              <a:spcBef>
                <a:spcPts val="0"/>
              </a:spcBef>
              <a:spcAft>
                <a:spcPts val="0"/>
              </a:spcAft>
              <a:buClr>
                <a:schemeClr val="accent2"/>
              </a:buClr>
              <a:buSzPts val="1050"/>
              <a:buChar char="●"/>
              <a:defRPr sz="1050">
                <a:solidFill>
                  <a:schemeClr val="accent2"/>
                </a:solidFill>
              </a:defRPr>
            </a:lvl4pPr>
            <a:lvl5pPr indent="-295275" lvl="4" marL="2286000">
              <a:lnSpc>
                <a:spcPct val="100000"/>
              </a:lnSpc>
              <a:spcBef>
                <a:spcPts val="0"/>
              </a:spcBef>
              <a:spcAft>
                <a:spcPts val="0"/>
              </a:spcAft>
              <a:buClr>
                <a:schemeClr val="accent2"/>
              </a:buClr>
              <a:buSzPts val="1050"/>
              <a:buChar char="○"/>
              <a:defRPr sz="1050">
                <a:solidFill>
                  <a:schemeClr val="accent2"/>
                </a:solidFill>
              </a:defRPr>
            </a:lvl5pPr>
            <a:lvl6pPr indent="-295275" lvl="5" marL="2743200">
              <a:lnSpc>
                <a:spcPct val="100000"/>
              </a:lnSpc>
              <a:spcBef>
                <a:spcPts val="0"/>
              </a:spcBef>
              <a:spcAft>
                <a:spcPts val="0"/>
              </a:spcAft>
              <a:buClr>
                <a:schemeClr val="accent2"/>
              </a:buClr>
              <a:buSzPts val="1050"/>
              <a:buChar char="■"/>
              <a:defRPr sz="1050">
                <a:solidFill>
                  <a:schemeClr val="accent2"/>
                </a:solidFill>
              </a:defRPr>
            </a:lvl6pPr>
            <a:lvl7pPr indent="-295275" lvl="6" marL="3200400">
              <a:lnSpc>
                <a:spcPct val="100000"/>
              </a:lnSpc>
              <a:spcBef>
                <a:spcPts val="0"/>
              </a:spcBef>
              <a:spcAft>
                <a:spcPts val="0"/>
              </a:spcAft>
              <a:buClr>
                <a:schemeClr val="accent2"/>
              </a:buClr>
              <a:buSzPts val="1050"/>
              <a:buChar char="●"/>
              <a:defRPr sz="1050">
                <a:solidFill>
                  <a:schemeClr val="accent2"/>
                </a:solidFill>
              </a:defRPr>
            </a:lvl7pPr>
            <a:lvl8pPr indent="-295275" lvl="7" marL="3657600">
              <a:lnSpc>
                <a:spcPct val="100000"/>
              </a:lnSpc>
              <a:spcBef>
                <a:spcPts val="0"/>
              </a:spcBef>
              <a:spcAft>
                <a:spcPts val="0"/>
              </a:spcAft>
              <a:buClr>
                <a:schemeClr val="accent2"/>
              </a:buClr>
              <a:buSzPts val="1050"/>
              <a:buChar char="○"/>
              <a:defRPr sz="1050">
                <a:solidFill>
                  <a:schemeClr val="accent2"/>
                </a:solidFill>
              </a:defRPr>
            </a:lvl8pPr>
            <a:lvl9pPr indent="-295275" lvl="8" marL="4114800">
              <a:lnSpc>
                <a:spcPct val="100000"/>
              </a:lnSpc>
              <a:spcBef>
                <a:spcPts val="0"/>
              </a:spcBef>
              <a:spcAft>
                <a:spcPts val="0"/>
              </a:spcAft>
              <a:buClr>
                <a:schemeClr val="accent2"/>
              </a:buClr>
              <a:buSzPts val="1050"/>
              <a:buChar char="■"/>
              <a:defRPr sz="1050">
                <a:solidFill>
                  <a:schemeClr val="accent2"/>
                </a:solidFill>
              </a:defRPr>
            </a:lvl9pPr>
          </a:lstStyle>
          <a:p/>
        </p:txBody>
      </p:sp>
      <p:sp>
        <p:nvSpPr>
          <p:cNvPr id="1941" name="Google Shape;1941;p73"/>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942" name="Google Shape;1942;p73"/>
          <p:cNvSpPr txBox="1"/>
          <p:nvPr>
            <p:ph idx="14"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4">
  <p:cSld name="CUSTOM_5_1_1_1_1_1_1_1_1_1">
    <p:spTree>
      <p:nvGrpSpPr>
        <p:cNvPr id="1943" name="Shape 1943"/>
        <p:cNvGrpSpPr/>
        <p:nvPr/>
      </p:nvGrpSpPr>
      <p:grpSpPr>
        <a:xfrm>
          <a:off x="0" y="0"/>
          <a:ext cx="0" cy="0"/>
          <a:chOff x="0" y="0"/>
          <a:chExt cx="0" cy="0"/>
        </a:xfrm>
      </p:grpSpPr>
      <p:sp>
        <p:nvSpPr>
          <p:cNvPr id="1944" name="Google Shape;1944;p74"/>
          <p:cNvSpPr/>
          <p:nvPr/>
        </p:nvSpPr>
        <p:spPr>
          <a:xfrm>
            <a:off x="228600" y="1741975"/>
            <a:ext cx="5644500" cy="24336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45" name="Google Shape;1945;p74"/>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946" name="Google Shape;1946;p74"/>
          <p:cNvSpPr txBox="1"/>
          <p:nvPr>
            <p:ph idx="2"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1947" name="Google Shape;1947;p74"/>
          <p:cNvSpPr txBox="1"/>
          <p:nvPr>
            <p:ph idx="3"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48" name="Google Shape;1948;p74"/>
          <p:cNvSpPr txBox="1"/>
          <p:nvPr>
            <p:ph idx="4"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949" name="Google Shape;1949;p74"/>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50" name="Google Shape;1950;p74"/>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951" name="Google Shape;1951;p74"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1952" name="Google Shape;1952;p74"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1953" name="Google Shape;1953;p74"/>
          <p:cNvPicPr preferRelativeResize="0"/>
          <p:nvPr/>
        </p:nvPicPr>
        <p:blipFill>
          <a:blip r:embed="rId4">
            <a:alphaModFix/>
          </a:blip>
          <a:stretch>
            <a:fillRect/>
          </a:stretch>
        </p:blipFill>
        <p:spPr>
          <a:xfrm>
            <a:off x="6249700" y="1164756"/>
            <a:ext cx="203929" cy="171410"/>
          </a:xfrm>
          <a:prstGeom prst="rect">
            <a:avLst/>
          </a:prstGeom>
          <a:noFill/>
          <a:ln>
            <a:noFill/>
          </a:ln>
        </p:spPr>
      </p:pic>
      <p:sp>
        <p:nvSpPr>
          <p:cNvPr id="1954" name="Google Shape;1954;p74"/>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55" name="Google Shape;1955;p74"/>
          <p:cNvSpPr txBox="1"/>
          <p:nvPr>
            <p:ph idx="5"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1956" name="Google Shape;1956;p74"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1957" name="Google Shape;1957;p74"/>
          <p:cNvSpPr txBox="1"/>
          <p:nvPr>
            <p:ph idx="6" type="subTitle"/>
          </p:nvPr>
        </p:nvSpPr>
        <p:spPr>
          <a:xfrm>
            <a:off x="233075" y="237744"/>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958" name="Google Shape;1958;p74"/>
          <p:cNvSpPr txBox="1"/>
          <p:nvPr>
            <p:ph idx="7" type="subTitle"/>
          </p:nvPr>
        </p:nvSpPr>
        <p:spPr>
          <a:xfrm>
            <a:off x="6249700" y="1335026"/>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959" name="Google Shape;1959;p74"/>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1960" name="Google Shape;1960;p74"/>
          <p:cNvSpPr/>
          <p:nvPr>
            <p:ph idx="9" type="pic"/>
          </p:nvPr>
        </p:nvSpPr>
        <p:spPr>
          <a:xfrm>
            <a:off x="228600" y="512250"/>
            <a:ext cx="1333500" cy="367500"/>
          </a:xfrm>
          <a:prstGeom prst="rect">
            <a:avLst/>
          </a:prstGeom>
          <a:noFill/>
          <a:ln>
            <a:noFill/>
          </a:ln>
        </p:spPr>
      </p:sp>
      <p:sp>
        <p:nvSpPr>
          <p:cNvPr id="1961" name="Google Shape;1961;p74"/>
          <p:cNvSpPr/>
          <p:nvPr/>
        </p:nvSpPr>
        <p:spPr>
          <a:xfrm>
            <a:off x="6249700" y="4314100"/>
            <a:ext cx="2667900" cy="367500"/>
          </a:xfrm>
          <a:prstGeom prst="roundRect">
            <a:avLst>
              <a:gd fmla="val 20905" name="adj"/>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962" name="Google Shape;1962;p74"/>
          <p:cNvSpPr txBox="1"/>
          <p:nvPr/>
        </p:nvSpPr>
        <p:spPr>
          <a:xfrm>
            <a:off x="6254175" y="4341375"/>
            <a:ext cx="795000" cy="3066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Partner</a:t>
            </a:r>
            <a:endParaRPr sz="1000">
              <a:solidFill>
                <a:schemeClr val="lt1"/>
              </a:solidFill>
            </a:endParaRPr>
          </a:p>
        </p:txBody>
      </p:sp>
      <p:sp>
        <p:nvSpPr>
          <p:cNvPr id="1963" name="Google Shape;1963;p74"/>
          <p:cNvSpPr txBox="1"/>
          <p:nvPr>
            <p:ph idx="13" type="subTitle"/>
          </p:nvPr>
        </p:nvSpPr>
        <p:spPr>
          <a:xfrm>
            <a:off x="6249700" y="3794388"/>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1964" name="Google Shape;1964;p74"/>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1965" name="Google Shape;1965;p74"/>
          <p:cNvSpPr txBox="1"/>
          <p:nvPr>
            <p:ph idx="14"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1">
  <p:cSld name="CUSTOM_1_1_1_2_1_1_3">
    <p:bg>
      <p:bgPr>
        <a:solidFill>
          <a:schemeClr val="accent2"/>
        </a:solidFill>
      </p:bgPr>
    </p:bg>
    <p:spTree>
      <p:nvGrpSpPr>
        <p:cNvPr id="1966" name="Shape 1966"/>
        <p:cNvGrpSpPr/>
        <p:nvPr/>
      </p:nvGrpSpPr>
      <p:grpSpPr>
        <a:xfrm>
          <a:off x="0" y="0"/>
          <a:ext cx="0" cy="0"/>
          <a:chOff x="0" y="0"/>
          <a:chExt cx="0" cy="0"/>
        </a:xfrm>
      </p:grpSpPr>
      <p:sp>
        <p:nvSpPr>
          <p:cNvPr id="1967" name="Google Shape;1967;p75"/>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68" name="Google Shape;1968;p75"/>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69" name="Google Shape;1969;p75"/>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970" name="Google Shape;1970;p75"/>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71" name="Google Shape;1971;p75"/>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72" name="Google Shape;1972;p75"/>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973" name="Google Shape;1973;p75"/>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74" name="Google Shape;1974;p75"/>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975" name="Google Shape;1975;p75"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2">
  <p:cSld name="CUSTOM_1_1_1_2_1_1_4">
    <p:bg>
      <p:bgPr>
        <a:solidFill>
          <a:schemeClr val="accent2"/>
        </a:solidFill>
      </p:bgPr>
    </p:bg>
    <p:spTree>
      <p:nvGrpSpPr>
        <p:cNvPr id="1976" name="Shape 1976"/>
        <p:cNvGrpSpPr/>
        <p:nvPr/>
      </p:nvGrpSpPr>
      <p:grpSpPr>
        <a:xfrm>
          <a:off x="0" y="0"/>
          <a:ext cx="0" cy="0"/>
          <a:chOff x="0" y="0"/>
          <a:chExt cx="0" cy="0"/>
        </a:xfrm>
      </p:grpSpPr>
      <p:sp>
        <p:nvSpPr>
          <p:cNvPr id="1977" name="Google Shape;1977;p76"/>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78" name="Google Shape;1978;p76"/>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79" name="Google Shape;1979;p76"/>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980" name="Google Shape;1980;p76"/>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81" name="Google Shape;1981;p76"/>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82" name="Google Shape;1982;p76"/>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983" name="Google Shape;1983;p76"/>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84" name="Google Shape;1984;p76"/>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985" name="Google Shape;1985;p76"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4Up 1">
  <p:cSld name="CUSTOM_1_1_1_2_1_1_1_1">
    <p:bg>
      <p:bgPr>
        <a:solidFill>
          <a:schemeClr val="accent2"/>
        </a:solidFill>
      </p:bgPr>
    </p:bg>
    <p:spTree>
      <p:nvGrpSpPr>
        <p:cNvPr id="1986" name="Shape 1986"/>
        <p:cNvGrpSpPr/>
        <p:nvPr/>
      </p:nvGrpSpPr>
      <p:grpSpPr>
        <a:xfrm>
          <a:off x="0" y="0"/>
          <a:ext cx="0" cy="0"/>
          <a:chOff x="0" y="0"/>
          <a:chExt cx="0" cy="0"/>
        </a:xfrm>
      </p:grpSpPr>
      <p:sp>
        <p:nvSpPr>
          <p:cNvPr id="1987" name="Google Shape;1987;p77"/>
          <p:cNvSpPr txBox="1"/>
          <p:nvPr>
            <p:ph idx="1" type="body"/>
          </p:nvPr>
        </p:nvSpPr>
        <p:spPr>
          <a:xfrm>
            <a:off x="228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88" name="Google Shape;1988;p77"/>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89" name="Google Shape;1989;p77"/>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1990" name="Google Shape;1990;p77"/>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991" name="Google Shape;1991;p77"/>
          <p:cNvSpPr txBox="1"/>
          <p:nvPr>
            <p:ph idx="4" type="body"/>
          </p:nvPr>
        </p:nvSpPr>
        <p:spPr>
          <a:xfrm>
            <a:off x="243460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92" name="Google Shape;1992;p77"/>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1993" name="Google Shape;1993;p77"/>
          <p:cNvSpPr txBox="1"/>
          <p:nvPr>
            <p:ph idx="5" type="body"/>
          </p:nvPr>
        </p:nvSpPr>
        <p:spPr>
          <a:xfrm>
            <a:off x="4640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94" name="Google Shape;1994;p77"/>
          <p:cNvSpPr txBox="1"/>
          <p:nvPr>
            <p:ph idx="6" type="body"/>
          </p:nvPr>
        </p:nvSpPr>
        <p:spPr>
          <a:xfrm>
            <a:off x="684655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1995" name="Google Shape;1995;p77"/>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1996" name="Google Shape;1996;p7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Blank 1">
  <p:cSld name="CUSTOM_1_1_1_2_5">
    <p:bg>
      <p:bgPr>
        <a:solidFill>
          <a:schemeClr val="accent2"/>
        </a:solidFill>
      </p:bgPr>
    </p:bg>
    <p:spTree>
      <p:nvGrpSpPr>
        <p:cNvPr id="1997" name="Shape 1997"/>
        <p:cNvGrpSpPr/>
        <p:nvPr/>
      </p:nvGrpSpPr>
      <p:grpSpPr>
        <a:xfrm>
          <a:off x="0" y="0"/>
          <a:ext cx="0" cy="0"/>
          <a:chOff x="0" y="0"/>
          <a:chExt cx="0" cy="0"/>
        </a:xfrm>
      </p:grpSpPr>
      <p:sp>
        <p:nvSpPr>
          <p:cNvPr id="1998" name="Google Shape;1998;p78"/>
          <p:cNvSpPr txBox="1"/>
          <p:nvPr>
            <p:ph idx="1"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1999" name="Google Shape;1999;p78"/>
          <p:cNvSpPr txBox="1"/>
          <p:nvPr>
            <p:ph idx="2"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00" name="Google Shape;2000;p78"/>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01" name="Google Shape;2001;p78"/>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002" name="Google Shape;2002;p78"/>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03" name="Google Shape;2003;p7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10">
  <p:cSld name="CUSTOM_1_1_1_2_1_1_11">
    <p:bg>
      <p:bgPr>
        <a:solidFill>
          <a:schemeClr val="accent2"/>
        </a:solidFill>
      </p:bgPr>
    </p:bg>
    <p:spTree>
      <p:nvGrpSpPr>
        <p:cNvPr id="2004" name="Shape 2004"/>
        <p:cNvGrpSpPr/>
        <p:nvPr/>
      </p:nvGrpSpPr>
      <p:grpSpPr>
        <a:xfrm>
          <a:off x="0" y="0"/>
          <a:ext cx="0" cy="0"/>
          <a:chOff x="0" y="0"/>
          <a:chExt cx="0" cy="0"/>
        </a:xfrm>
      </p:grpSpPr>
      <p:sp>
        <p:nvSpPr>
          <p:cNvPr id="2005" name="Google Shape;2005;p79"/>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06" name="Google Shape;2006;p79"/>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07" name="Google Shape;2007;p79"/>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08" name="Google Shape;2008;p79"/>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09" name="Google Shape;2009;p79"/>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10" name="Google Shape;2010;p79"/>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011" name="Google Shape;2011;p79"/>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12" name="Google Shape;2012;p79"/>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13" name="Google Shape;2013;p7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11">
  <p:cSld name="CUSTOM_1_1_1_2_1_1_12">
    <p:bg>
      <p:bgPr>
        <a:solidFill>
          <a:schemeClr val="accent2"/>
        </a:solidFill>
      </p:bgPr>
    </p:bg>
    <p:spTree>
      <p:nvGrpSpPr>
        <p:cNvPr id="2014" name="Shape 2014"/>
        <p:cNvGrpSpPr/>
        <p:nvPr/>
      </p:nvGrpSpPr>
      <p:grpSpPr>
        <a:xfrm>
          <a:off x="0" y="0"/>
          <a:ext cx="0" cy="0"/>
          <a:chOff x="0" y="0"/>
          <a:chExt cx="0" cy="0"/>
        </a:xfrm>
      </p:grpSpPr>
      <p:sp>
        <p:nvSpPr>
          <p:cNvPr id="2015" name="Google Shape;2015;p80"/>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16" name="Google Shape;2016;p80"/>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17" name="Google Shape;2017;p80"/>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18" name="Google Shape;2018;p80"/>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19" name="Google Shape;2019;p80"/>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20" name="Google Shape;2020;p80"/>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021" name="Google Shape;2021;p80"/>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22" name="Google Shape;2022;p80"/>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23" name="Google Shape;2023;p80"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2B 1">
  <p:cSld name="CUSTOM_1_1_1_2_1_1_3_3_2">
    <p:bg>
      <p:bgPr>
        <a:solidFill>
          <a:schemeClr val="accent2"/>
        </a:solidFill>
      </p:bgPr>
    </p:bg>
    <p:spTree>
      <p:nvGrpSpPr>
        <p:cNvPr id="2024" name="Shape 2024"/>
        <p:cNvGrpSpPr/>
        <p:nvPr/>
      </p:nvGrpSpPr>
      <p:grpSpPr>
        <a:xfrm>
          <a:off x="0" y="0"/>
          <a:ext cx="0" cy="0"/>
          <a:chOff x="0" y="0"/>
          <a:chExt cx="0" cy="0"/>
        </a:xfrm>
      </p:grpSpPr>
      <p:sp>
        <p:nvSpPr>
          <p:cNvPr id="2025" name="Google Shape;2025;p81"/>
          <p:cNvSpPr/>
          <p:nvPr/>
        </p:nvSpPr>
        <p:spPr>
          <a:xfrm>
            <a:off x="233075" y="1926375"/>
            <a:ext cx="5640000" cy="22494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026" name="Google Shape;2026;p81"/>
          <p:cNvSpPr/>
          <p:nvPr>
            <p:ph idx="2" type="pic"/>
          </p:nvPr>
        </p:nvSpPr>
        <p:spPr>
          <a:xfrm>
            <a:off x="6111250" y="0"/>
            <a:ext cx="3032700" cy="5143500"/>
          </a:xfrm>
          <a:prstGeom prst="rect">
            <a:avLst/>
          </a:prstGeom>
          <a:noFill/>
          <a:ln>
            <a:noFill/>
          </a:ln>
        </p:spPr>
      </p:sp>
      <p:sp>
        <p:nvSpPr>
          <p:cNvPr id="2027" name="Google Shape;2027;p81"/>
          <p:cNvSpPr txBox="1"/>
          <p:nvPr>
            <p:ph idx="1" type="body"/>
          </p:nvPr>
        </p:nvSpPr>
        <p:spPr>
          <a:xfrm>
            <a:off x="36507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2028" name="Google Shape;2028;p81"/>
          <p:cNvSpPr txBox="1"/>
          <p:nvPr>
            <p:ph idx="3" type="body"/>
          </p:nvPr>
        </p:nvSpPr>
        <p:spPr>
          <a:xfrm>
            <a:off x="316992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2029" name="Google Shape;2029;p81"/>
          <p:cNvSpPr txBox="1"/>
          <p:nvPr>
            <p:ph idx="4"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30" name="Google Shape;2030;p81"/>
          <p:cNvSpPr txBox="1"/>
          <p:nvPr>
            <p:ph idx="5"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31" name="Google Shape;2031;p81"/>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32" name="Google Shape;2032;p81"/>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33" name="Google Shape;2033;p81"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034" name="Google Shape;2034;p81"/>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035" name="Google Shape;2035;p81"/>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036" name="Google Shape;2036;p81"/>
          <p:cNvSpPr txBox="1"/>
          <p:nvPr>
            <p:ph idx="7"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37" name="Google Shape;2037;p81"/>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2038" name="Google Shape;2038;p81"/>
          <p:cNvSpPr/>
          <p:nvPr>
            <p:ph idx="9" type="pic"/>
          </p:nvPr>
        </p:nvSpPr>
        <p:spPr>
          <a:xfrm>
            <a:off x="228600" y="512250"/>
            <a:ext cx="1333500" cy="367500"/>
          </a:xfrm>
          <a:prstGeom prst="rect">
            <a:avLst/>
          </a:prstGeom>
          <a:noFill/>
          <a:ln>
            <a:noFill/>
          </a:ln>
        </p:spPr>
      </p:sp>
      <p:sp>
        <p:nvSpPr>
          <p:cNvPr id="2039" name="Google Shape;2039;p81"/>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2040" name="Google Shape;2040;p81"/>
          <p:cNvSpPr txBox="1"/>
          <p:nvPr>
            <p:ph idx="13"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extLst>
    <p:ext uri="{DCECCB84-F9BA-43D5-87BE-67443E8EF086}">
      <p15:sldGuideLst>
        <p15:guide id="1" orient="horz" pos="263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ody_1-Up">
  <p:cSld name="CUSTOM_1_1_1_2_1_1_2">
    <p:bg>
      <p:bgPr>
        <a:solidFill>
          <a:schemeClr val="accent2"/>
        </a:solidFill>
      </p:bgPr>
    </p:bg>
    <p:spTree>
      <p:nvGrpSpPr>
        <p:cNvPr id="64" name="Shape 64"/>
        <p:cNvGrpSpPr/>
        <p:nvPr/>
      </p:nvGrpSpPr>
      <p:grpSpPr>
        <a:xfrm>
          <a:off x="0" y="0"/>
          <a:ext cx="0" cy="0"/>
          <a:chOff x="0" y="0"/>
          <a:chExt cx="0" cy="0"/>
        </a:xfrm>
      </p:grpSpPr>
      <p:sp>
        <p:nvSpPr>
          <p:cNvPr id="65" name="Google Shape;65;p9"/>
          <p:cNvSpPr txBox="1"/>
          <p:nvPr>
            <p:ph idx="1" type="body"/>
          </p:nvPr>
        </p:nvSpPr>
        <p:spPr>
          <a:xfrm>
            <a:off x="228575" y="1596175"/>
            <a:ext cx="86868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66" name="Google Shape;66;p9"/>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7" name="Google Shape;67;p9"/>
          <p:cNvSpPr txBox="1"/>
          <p:nvPr>
            <p:ph type="title"/>
          </p:nvPr>
        </p:nvSpPr>
        <p:spPr>
          <a:xfrm>
            <a:off x="228600" y="504000"/>
            <a:ext cx="8686800" cy="863100"/>
          </a:xfrm>
          <a:prstGeom prst="rect">
            <a:avLst/>
          </a:prstGeom>
          <a:noFill/>
          <a:ln>
            <a:noFill/>
          </a:ln>
        </p:spPr>
        <p:txBody>
          <a:bodyPr anchorCtr="0" anchor="t" bIns="0" lIns="0" spcFirstLastPara="1" rIns="0" wrap="square" tIns="0">
            <a:noAutofit/>
          </a:bodyPr>
          <a:lstStyle>
            <a:lvl1pPr indent="0" lvl="0" marL="0" marR="0" rtl="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68" name="Google Shape;68;p9"/>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69" name="Google Shape;69;p9"/>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rtl="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pic>
        <p:nvPicPr>
          <p:cNvPr id="70" name="Google Shape;70;p9"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5">
  <p:cSld name="CUSTOM_1_1_1_2_1_1_3_1_1">
    <p:bg>
      <p:bgPr>
        <a:solidFill>
          <a:schemeClr val="accent2"/>
        </a:solidFill>
      </p:bgPr>
    </p:bg>
    <p:spTree>
      <p:nvGrpSpPr>
        <p:cNvPr id="2041" name="Shape 2041"/>
        <p:cNvGrpSpPr/>
        <p:nvPr/>
      </p:nvGrpSpPr>
      <p:grpSpPr>
        <a:xfrm>
          <a:off x="0" y="0"/>
          <a:ext cx="0" cy="0"/>
          <a:chOff x="0" y="0"/>
          <a:chExt cx="0" cy="0"/>
        </a:xfrm>
      </p:grpSpPr>
      <p:sp>
        <p:nvSpPr>
          <p:cNvPr id="2042" name="Google Shape;2042;p82"/>
          <p:cNvSpPr/>
          <p:nvPr/>
        </p:nvSpPr>
        <p:spPr>
          <a:xfrm>
            <a:off x="228600" y="1741975"/>
            <a:ext cx="5644500" cy="24336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043" name="Google Shape;2043;p82"/>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2044" name="Google Shape;2044;p82"/>
          <p:cNvSpPr txBox="1"/>
          <p:nvPr>
            <p:ph idx="2"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2045" name="Google Shape;2045;p82"/>
          <p:cNvSpPr txBox="1"/>
          <p:nvPr>
            <p:ph idx="3"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46" name="Google Shape;2046;p82"/>
          <p:cNvSpPr txBox="1"/>
          <p:nvPr>
            <p:ph idx="4"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47" name="Google Shape;2047;p82"/>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48" name="Google Shape;2048;p82"/>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49" name="Google Shape;2049;p82"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2050" name="Google Shape;2050;p82"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2051" name="Google Shape;2051;p82"/>
          <p:cNvPicPr preferRelativeResize="0"/>
          <p:nvPr/>
        </p:nvPicPr>
        <p:blipFill>
          <a:blip r:embed="rId4">
            <a:alphaModFix/>
          </a:blip>
          <a:stretch>
            <a:fillRect/>
          </a:stretch>
        </p:blipFill>
        <p:spPr>
          <a:xfrm>
            <a:off x="6249700" y="525494"/>
            <a:ext cx="203929" cy="171410"/>
          </a:xfrm>
          <a:prstGeom prst="rect">
            <a:avLst/>
          </a:prstGeom>
          <a:noFill/>
          <a:ln>
            <a:noFill/>
          </a:ln>
        </p:spPr>
      </p:pic>
      <p:sp>
        <p:nvSpPr>
          <p:cNvPr id="2052" name="Google Shape;2052;p82"/>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053" name="Google Shape;2053;p82"/>
          <p:cNvSpPr txBox="1"/>
          <p:nvPr>
            <p:ph idx="5"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054" name="Google Shape;2054;p82"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2055" name="Google Shape;2055;p82"/>
          <p:cNvSpPr txBox="1"/>
          <p:nvPr>
            <p:ph idx="6"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56" name="Google Shape;2056;p82"/>
          <p:cNvSpPr txBox="1"/>
          <p:nvPr>
            <p:ph idx="7" type="subTitle"/>
          </p:nvPr>
        </p:nvSpPr>
        <p:spPr>
          <a:xfrm>
            <a:off x="6249700" y="695772"/>
            <a:ext cx="2667900" cy="15672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57" name="Google Shape;2057;p82"/>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2058" name="Google Shape;2058;p82"/>
          <p:cNvSpPr/>
          <p:nvPr>
            <p:ph idx="9" type="pic"/>
          </p:nvPr>
        </p:nvSpPr>
        <p:spPr>
          <a:xfrm>
            <a:off x="228600" y="512250"/>
            <a:ext cx="1333500" cy="367500"/>
          </a:xfrm>
          <a:prstGeom prst="rect">
            <a:avLst/>
          </a:prstGeom>
          <a:noFill/>
          <a:ln>
            <a:noFill/>
          </a:ln>
        </p:spPr>
      </p:sp>
      <p:sp>
        <p:nvSpPr>
          <p:cNvPr id="2059" name="Google Shape;2059;p82"/>
          <p:cNvSpPr txBox="1"/>
          <p:nvPr>
            <p:ph idx="13" type="subTitle"/>
          </p:nvPr>
        </p:nvSpPr>
        <p:spPr>
          <a:xfrm>
            <a:off x="6249700" y="2051664"/>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2060" name="Google Shape;2060;p82"/>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2061" name="Google Shape;2061;p82"/>
          <p:cNvSpPr txBox="1"/>
          <p:nvPr>
            <p:ph idx="14" type="subTitle"/>
          </p:nvPr>
        </p:nvSpPr>
        <p:spPr>
          <a:xfrm>
            <a:off x="1028075" y="4314100"/>
            <a:ext cx="46209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2062" name="Google Shape;2062;p82"/>
          <p:cNvSpPr txBox="1"/>
          <p:nvPr>
            <p:ph idx="15" type="body"/>
          </p:nvPr>
        </p:nvSpPr>
        <p:spPr>
          <a:xfrm>
            <a:off x="6245350" y="2661900"/>
            <a:ext cx="2670000" cy="2481600"/>
          </a:xfrm>
          <a:prstGeom prst="rect">
            <a:avLst/>
          </a:prstGeom>
        </p:spPr>
        <p:txBody>
          <a:bodyPr anchorCtr="0" anchor="t" bIns="0" lIns="0" spcFirstLastPara="1" rIns="0" wrap="square" tIns="137150">
            <a:noAutofit/>
          </a:bodyPr>
          <a:lstStyle>
            <a:lvl1pPr indent="-295275" lvl="0" marL="457200">
              <a:lnSpc>
                <a:spcPct val="100000"/>
              </a:lnSpc>
              <a:spcBef>
                <a:spcPts val="0"/>
              </a:spcBef>
              <a:spcAft>
                <a:spcPts val="0"/>
              </a:spcAft>
              <a:buClr>
                <a:schemeClr val="accent2"/>
              </a:buClr>
              <a:buSzPts val="1050"/>
              <a:buChar char="●"/>
              <a:defRPr sz="1050">
                <a:solidFill>
                  <a:schemeClr val="accent2"/>
                </a:solidFill>
              </a:defRPr>
            </a:lvl1pPr>
            <a:lvl2pPr indent="-295275" lvl="1" marL="914400">
              <a:lnSpc>
                <a:spcPct val="100000"/>
              </a:lnSpc>
              <a:spcBef>
                <a:spcPts val="0"/>
              </a:spcBef>
              <a:spcAft>
                <a:spcPts val="0"/>
              </a:spcAft>
              <a:buClr>
                <a:schemeClr val="accent2"/>
              </a:buClr>
              <a:buSzPts val="1050"/>
              <a:buChar char="○"/>
              <a:defRPr sz="1050">
                <a:solidFill>
                  <a:schemeClr val="accent2"/>
                </a:solidFill>
              </a:defRPr>
            </a:lvl2pPr>
            <a:lvl3pPr indent="-295275" lvl="2" marL="1371600">
              <a:lnSpc>
                <a:spcPct val="100000"/>
              </a:lnSpc>
              <a:spcBef>
                <a:spcPts val="0"/>
              </a:spcBef>
              <a:spcAft>
                <a:spcPts val="0"/>
              </a:spcAft>
              <a:buClr>
                <a:schemeClr val="accent2"/>
              </a:buClr>
              <a:buSzPts val="1050"/>
              <a:buChar char="■"/>
              <a:defRPr sz="1050">
                <a:solidFill>
                  <a:schemeClr val="accent2"/>
                </a:solidFill>
              </a:defRPr>
            </a:lvl3pPr>
            <a:lvl4pPr indent="-295275" lvl="3" marL="1828800">
              <a:lnSpc>
                <a:spcPct val="100000"/>
              </a:lnSpc>
              <a:spcBef>
                <a:spcPts val="0"/>
              </a:spcBef>
              <a:spcAft>
                <a:spcPts val="0"/>
              </a:spcAft>
              <a:buClr>
                <a:schemeClr val="accent2"/>
              </a:buClr>
              <a:buSzPts val="1050"/>
              <a:buChar char="●"/>
              <a:defRPr sz="1050">
                <a:solidFill>
                  <a:schemeClr val="accent2"/>
                </a:solidFill>
              </a:defRPr>
            </a:lvl4pPr>
            <a:lvl5pPr indent="-295275" lvl="4" marL="2286000">
              <a:lnSpc>
                <a:spcPct val="100000"/>
              </a:lnSpc>
              <a:spcBef>
                <a:spcPts val="0"/>
              </a:spcBef>
              <a:spcAft>
                <a:spcPts val="0"/>
              </a:spcAft>
              <a:buClr>
                <a:schemeClr val="accent2"/>
              </a:buClr>
              <a:buSzPts val="1050"/>
              <a:buChar char="○"/>
              <a:defRPr sz="1050">
                <a:solidFill>
                  <a:schemeClr val="accent2"/>
                </a:solidFill>
              </a:defRPr>
            </a:lvl5pPr>
            <a:lvl6pPr indent="-295275" lvl="5" marL="2743200">
              <a:lnSpc>
                <a:spcPct val="100000"/>
              </a:lnSpc>
              <a:spcBef>
                <a:spcPts val="0"/>
              </a:spcBef>
              <a:spcAft>
                <a:spcPts val="0"/>
              </a:spcAft>
              <a:buClr>
                <a:schemeClr val="accent2"/>
              </a:buClr>
              <a:buSzPts val="1050"/>
              <a:buChar char="■"/>
              <a:defRPr sz="1050">
                <a:solidFill>
                  <a:schemeClr val="accent2"/>
                </a:solidFill>
              </a:defRPr>
            </a:lvl6pPr>
            <a:lvl7pPr indent="-295275" lvl="6" marL="3200400">
              <a:lnSpc>
                <a:spcPct val="100000"/>
              </a:lnSpc>
              <a:spcBef>
                <a:spcPts val="0"/>
              </a:spcBef>
              <a:spcAft>
                <a:spcPts val="0"/>
              </a:spcAft>
              <a:buClr>
                <a:schemeClr val="accent2"/>
              </a:buClr>
              <a:buSzPts val="1050"/>
              <a:buChar char="●"/>
              <a:defRPr sz="1050">
                <a:solidFill>
                  <a:schemeClr val="accent2"/>
                </a:solidFill>
              </a:defRPr>
            </a:lvl7pPr>
            <a:lvl8pPr indent="-295275" lvl="7" marL="3657600">
              <a:lnSpc>
                <a:spcPct val="100000"/>
              </a:lnSpc>
              <a:spcBef>
                <a:spcPts val="0"/>
              </a:spcBef>
              <a:spcAft>
                <a:spcPts val="0"/>
              </a:spcAft>
              <a:buClr>
                <a:schemeClr val="accent2"/>
              </a:buClr>
              <a:buSzPts val="1050"/>
              <a:buChar char="○"/>
              <a:defRPr sz="1050">
                <a:solidFill>
                  <a:schemeClr val="accent2"/>
                </a:solidFill>
              </a:defRPr>
            </a:lvl8pPr>
            <a:lvl9pPr indent="-295275" lvl="8" marL="4114800">
              <a:lnSpc>
                <a:spcPct val="100000"/>
              </a:lnSpc>
              <a:spcBef>
                <a:spcPts val="0"/>
              </a:spcBef>
              <a:spcAft>
                <a:spcPts val="0"/>
              </a:spcAft>
              <a:buClr>
                <a:schemeClr val="accent2"/>
              </a:buClr>
              <a:buSzPts val="1050"/>
              <a:buChar char="■"/>
              <a:defRPr sz="1050">
                <a:solidFill>
                  <a:schemeClr val="accent2"/>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3Up 61">
  <p:cSld name="CUSTOM_1_1_1_2_1_1_64">
    <p:bg>
      <p:bgPr>
        <a:solidFill>
          <a:schemeClr val="accent2"/>
        </a:solidFill>
      </p:bgPr>
    </p:bg>
    <p:spTree>
      <p:nvGrpSpPr>
        <p:cNvPr id="2063" name="Shape 2063"/>
        <p:cNvGrpSpPr/>
        <p:nvPr/>
      </p:nvGrpSpPr>
      <p:grpSpPr>
        <a:xfrm>
          <a:off x="0" y="0"/>
          <a:ext cx="0" cy="0"/>
          <a:chOff x="0" y="0"/>
          <a:chExt cx="0" cy="0"/>
        </a:xfrm>
      </p:grpSpPr>
      <p:sp>
        <p:nvSpPr>
          <p:cNvPr id="2064" name="Google Shape;2064;p83"/>
          <p:cNvSpPr txBox="1"/>
          <p:nvPr>
            <p:ph idx="1" type="body"/>
          </p:nvPr>
        </p:nvSpPr>
        <p:spPr>
          <a:xfrm>
            <a:off x="22857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65" name="Google Shape;2065;p83"/>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66" name="Google Shape;2066;p83"/>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67" name="Google Shape;2067;p83"/>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68" name="Google Shape;2068;p83"/>
          <p:cNvSpPr txBox="1"/>
          <p:nvPr>
            <p:ph idx="4" type="body"/>
          </p:nvPr>
        </p:nvSpPr>
        <p:spPr>
          <a:xfrm>
            <a:off x="3169850"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69" name="Google Shape;2069;p83"/>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070" name="Google Shape;2070;p83"/>
          <p:cNvSpPr txBox="1"/>
          <p:nvPr>
            <p:ph idx="5" type="body"/>
          </p:nvPr>
        </p:nvSpPr>
        <p:spPr>
          <a:xfrm>
            <a:off x="6111225" y="1164750"/>
            <a:ext cx="28041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071" name="Google Shape;2071;p83"/>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72" name="Google Shape;2072;p83"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B 1">
  <p:cSld name="CUSTOM_1_1_1_2_1_1_3_4">
    <p:bg>
      <p:bgPr>
        <a:solidFill>
          <a:schemeClr val="accent2"/>
        </a:solidFill>
      </p:bgPr>
    </p:bg>
    <p:spTree>
      <p:nvGrpSpPr>
        <p:cNvPr id="2073" name="Shape 2073"/>
        <p:cNvGrpSpPr/>
        <p:nvPr/>
      </p:nvGrpSpPr>
      <p:grpSpPr>
        <a:xfrm>
          <a:off x="0" y="0"/>
          <a:ext cx="0" cy="0"/>
          <a:chOff x="0" y="0"/>
          <a:chExt cx="0" cy="0"/>
        </a:xfrm>
      </p:grpSpPr>
      <p:sp>
        <p:nvSpPr>
          <p:cNvPr id="2074" name="Google Shape;2074;p84"/>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75" name="Google Shape;2075;p84"/>
          <p:cNvSpPr txBox="1"/>
          <p:nvPr>
            <p:ph idx="2"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76" name="Google Shape;2076;p84"/>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77" name="Google Shape;2077;p84"/>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078" name="Google Shape;2078;p84"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2079" name="Google Shape;2079;p84"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2080" name="Google Shape;2080;p84"/>
          <p:cNvPicPr preferRelativeResize="0"/>
          <p:nvPr/>
        </p:nvPicPr>
        <p:blipFill>
          <a:blip r:embed="rId4">
            <a:alphaModFix/>
          </a:blip>
          <a:stretch>
            <a:fillRect/>
          </a:stretch>
        </p:blipFill>
        <p:spPr>
          <a:xfrm>
            <a:off x="6249700" y="1164756"/>
            <a:ext cx="203929" cy="171410"/>
          </a:xfrm>
          <a:prstGeom prst="rect">
            <a:avLst/>
          </a:prstGeom>
          <a:noFill/>
          <a:ln>
            <a:noFill/>
          </a:ln>
        </p:spPr>
      </p:pic>
      <p:sp>
        <p:nvSpPr>
          <p:cNvPr id="2081" name="Google Shape;2081;p84"/>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082" name="Google Shape;2082;p84"/>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2083" name="Google Shape;2083;p84"/>
          <p:cNvSpPr txBox="1"/>
          <p:nvPr>
            <p:ph idx="3"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084" name="Google Shape;2084;p84"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2085" name="Google Shape;2085;p84"/>
          <p:cNvSpPr txBox="1"/>
          <p:nvPr>
            <p:ph idx="4"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86" name="Google Shape;2086;p84"/>
          <p:cNvSpPr txBox="1"/>
          <p:nvPr>
            <p:ph idx="5"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2087" name="Google Shape;2087;p84"/>
          <p:cNvSpPr txBox="1"/>
          <p:nvPr>
            <p:ph idx="6" type="subTitle"/>
          </p:nvPr>
        </p:nvSpPr>
        <p:spPr>
          <a:xfrm>
            <a:off x="6249700" y="1335026"/>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088" name="Google Shape;2088;p84"/>
          <p:cNvSpPr txBox="1"/>
          <p:nvPr>
            <p:ph idx="7"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2089" name="Google Shape;2089;p84"/>
          <p:cNvSpPr txBox="1"/>
          <p:nvPr>
            <p:ph idx="8" type="subTitle"/>
          </p:nvPr>
        </p:nvSpPr>
        <p:spPr>
          <a:xfrm>
            <a:off x="6249700" y="3794388"/>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2090" name="Google Shape;2090;p84"/>
          <p:cNvSpPr/>
          <p:nvPr>
            <p:ph idx="9" type="pic"/>
          </p:nvPr>
        </p:nvSpPr>
        <p:spPr>
          <a:xfrm>
            <a:off x="228600" y="512250"/>
            <a:ext cx="1333500" cy="367500"/>
          </a:xfrm>
          <a:prstGeom prst="rect">
            <a:avLst/>
          </a:prstGeom>
          <a:noFill/>
          <a:ln>
            <a:noFill/>
          </a:ln>
        </p:spPr>
      </p:sp>
      <p:sp>
        <p:nvSpPr>
          <p:cNvPr id="2091" name="Google Shape;2091;p84"/>
          <p:cNvSpPr/>
          <p:nvPr/>
        </p:nvSpPr>
        <p:spPr>
          <a:xfrm>
            <a:off x="233075" y="1926375"/>
            <a:ext cx="5640000" cy="22494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092" name="Google Shape;2092;p84"/>
          <p:cNvSpPr txBox="1"/>
          <p:nvPr>
            <p:ph idx="13" type="body"/>
          </p:nvPr>
        </p:nvSpPr>
        <p:spPr>
          <a:xfrm>
            <a:off x="36507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2093" name="Google Shape;2093;p84"/>
          <p:cNvSpPr txBox="1"/>
          <p:nvPr>
            <p:ph idx="14" type="body"/>
          </p:nvPr>
        </p:nvSpPr>
        <p:spPr>
          <a:xfrm>
            <a:off x="316992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C 2">
  <p:cSld name="CUSTOM_1_1_1_2_1_1_3_4_1">
    <p:bg>
      <p:bgPr>
        <a:solidFill>
          <a:schemeClr val="accent2"/>
        </a:solidFill>
      </p:bgPr>
    </p:bg>
    <p:spTree>
      <p:nvGrpSpPr>
        <p:cNvPr id="2094" name="Shape 2094"/>
        <p:cNvGrpSpPr/>
        <p:nvPr/>
      </p:nvGrpSpPr>
      <p:grpSpPr>
        <a:xfrm>
          <a:off x="0" y="0"/>
          <a:ext cx="0" cy="0"/>
          <a:chOff x="0" y="0"/>
          <a:chExt cx="0" cy="0"/>
        </a:xfrm>
      </p:grpSpPr>
      <p:sp>
        <p:nvSpPr>
          <p:cNvPr id="2095" name="Google Shape;2095;p85"/>
          <p:cNvSpPr/>
          <p:nvPr>
            <p:ph idx="2" type="pic"/>
          </p:nvPr>
        </p:nvSpPr>
        <p:spPr>
          <a:xfrm>
            <a:off x="6111250" y="0"/>
            <a:ext cx="3032700" cy="1604700"/>
          </a:xfrm>
          <a:prstGeom prst="rect">
            <a:avLst/>
          </a:prstGeom>
          <a:noFill/>
          <a:ln>
            <a:noFill/>
          </a:ln>
        </p:spPr>
      </p:sp>
      <p:sp>
        <p:nvSpPr>
          <p:cNvPr id="2096" name="Google Shape;2096;p85"/>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097" name="Google Shape;2097;p85"/>
          <p:cNvSpPr txBox="1"/>
          <p:nvPr>
            <p:ph idx="3"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098" name="Google Shape;2098;p85"/>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099" name="Google Shape;2099;p85"/>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100" name="Google Shape;2100;p85"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2101" name="Google Shape;2101;p85" title="STRIPE_BRAND-STUDIO_R5_RND_WAVE-04A_COLOR-5_CC.jpg"/>
          <p:cNvPicPr preferRelativeResize="0"/>
          <p:nvPr/>
        </p:nvPicPr>
        <p:blipFill rotWithShape="1">
          <a:blip r:embed="rId3">
            <a:alphaModFix/>
          </a:blip>
          <a:srcRect b="21167" l="1478" r="0" t="45075"/>
          <a:stretch/>
        </p:blipFill>
        <p:spPr>
          <a:xfrm>
            <a:off x="6111250" y="1604850"/>
            <a:ext cx="3032700" cy="3538800"/>
          </a:xfrm>
          <a:prstGeom prst="roundRect">
            <a:avLst>
              <a:gd fmla="val 0" name="adj"/>
            </a:avLst>
          </a:prstGeom>
          <a:noFill/>
          <a:ln>
            <a:noFill/>
          </a:ln>
        </p:spPr>
      </p:pic>
      <p:pic>
        <p:nvPicPr>
          <p:cNvPr id="2102" name="Google Shape;2102;p85"/>
          <p:cNvPicPr preferRelativeResize="0"/>
          <p:nvPr/>
        </p:nvPicPr>
        <p:blipFill>
          <a:blip r:embed="rId4">
            <a:alphaModFix/>
          </a:blip>
          <a:stretch>
            <a:fillRect/>
          </a:stretch>
        </p:blipFill>
        <p:spPr>
          <a:xfrm>
            <a:off x="6249700" y="1926381"/>
            <a:ext cx="203929" cy="171410"/>
          </a:xfrm>
          <a:prstGeom prst="rect">
            <a:avLst/>
          </a:prstGeom>
          <a:noFill/>
          <a:ln>
            <a:noFill/>
          </a:ln>
        </p:spPr>
      </p:pic>
      <p:sp>
        <p:nvSpPr>
          <p:cNvPr id="2103" name="Google Shape;2103;p85"/>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04" name="Google Shape;2104;p85"/>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2105" name="Google Shape;2105;p85"/>
          <p:cNvSpPr txBox="1"/>
          <p:nvPr>
            <p:ph idx="4"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sp>
        <p:nvSpPr>
          <p:cNvPr id="2106" name="Google Shape;2106;p85"/>
          <p:cNvSpPr txBox="1"/>
          <p:nvPr>
            <p:ph idx="5"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07" name="Google Shape;2107;p85"/>
          <p:cNvSpPr txBox="1"/>
          <p:nvPr>
            <p:ph idx="6"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2108" name="Google Shape;2108;p85"/>
          <p:cNvSpPr txBox="1"/>
          <p:nvPr>
            <p:ph idx="7" type="subTitle"/>
          </p:nvPr>
        </p:nvSpPr>
        <p:spPr>
          <a:xfrm>
            <a:off x="6249700" y="2096651"/>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09" name="Google Shape;2109;p85"/>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2110" name="Google Shape;2110;p85"/>
          <p:cNvSpPr txBox="1"/>
          <p:nvPr>
            <p:ph idx="9" type="subTitle"/>
          </p:nvPr>
        </p:nvSpPr>
        <p:spPr>
          <a:xfrm>
            <a:off x="6249700" y="4235913"/>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2111" name="Google Shape;2111;p85"/>
          <p:cNvSpPr/>
          <p:nvPr>
            <p:ph idx="13" type="pic"/>
          </p:nvPr>
        </p:nvSpPr>
        <p:spPr>
          <a:xfrm>
            <a:off x="228600" y="512250"/>
            <a:ext cx="1333500" cy="367500"/>
          </a:xfrm>
          <a:prstGeom prst="rect">
            <a:avLst/>
          </a:prstGeom>
          <a:noFill/>
          <a:ln>
            <a:noFill/>
          </a:ln>
        </p:spPr>
      </p:sp>
      <p:sp>
        <p:nvSpPr>
          <p:cNvPr id="2112" name="Google Shape;2112;p85"/>
          <p:cNvSpPr/>
          <p:nvPr/>
        </p:nvSpPr>
        <p:spPr>
          <a:xfrm>
            <a:off x="233075" y="1926375"/>
            <a:ext cx="5640000" cy="22494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13" name="Google Shape;2113;p85"/>
          <p:cNvSpPr txBox="1"/>
          <p:nvPr>
            <p:ph idx="14" type="body"/>
          </p:nvPr>
        </p:nvSpPr>
        <p:spPr>
          <a:xfrm>
            <a:off x="36507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
        <p:nvSpPr>
          <p:cNvPr id="2114" name="Google Shape;2114;p85"/>
          <p:cNvSpPr txBox="1"/>
          <p:nvPr>
            <p:ph idx="15" type="body"/>
          </p:nvPr>
        </p:nvSpPr>
        <p:spPr>
          <a:xfrm>
            <a:off x="3169925" y="1926375"/>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lt1"/>
              </a:buClr>
              <a:buSzPts val="1050"/>
              <a:buChar char="●"/>
              <a:defRPr sz="1050">
                <a:solidFill>
                  <a:schemeClr val="lt1"/>
                </a:solidFill>
              </a:defRPr>
            </a:lvl1pPr>
            <a:lvl2pPr indent="-295275" lvl="1" marL="914400">
              <a:lnSpc>
                <a:spcPct val="100000"/>
              </a:lnSpc>
              <a:spcBef>
                <a:spcPts val="300"/>
              </a:spcBef>
              <a:spcAft>
                <a:spcPts val="0"/>
              </a:spcAft>
              <a:buClr>
                <a:schemeClr val="lt1"/>
              </a:buClr>
              <a:buSzPts val="1050"/>
              <a:buChar char="○"/>
              <a:defRPr sz="1050">
                <a:solidFill>
                  <a:schemeClr val="lt1"/>
                </a:solidFill>
              </a:defRPr>
            </a:lvl2pPr>
            <a:lvl3pPr indent="-295275" lvl="2" marL="1371600">
              <a:lnSpc>
                <a:spcPct val="100000"/>
              </a:lnSpc>
              <a:spcBef>
                <a:spcPts val="300"/>
              </a:spcBef>
              <a:spcAft>
                <a:spcPts val="0"/>
              </a:spcAft>
              <a:buClr>
                <a:schemeClr val="lt1"/>
              </a:buClr>
              <a:buSzPts val="1050"/>
              <a:buChar char="■"/>
              <a:defRPr sz="1050">
                <a:solidFill>
                  <a:schemeClr val="lt1"/>
                </a:solidFill>
              </a:defRPr>
            </a:lvl3pPr>
            <a:lvl4pPr indent="-295275" lvl="3" marL="1828800">
              <a:lnSpc>
                <a:spcPct val="100000"/>
              </a:lnSpc>
              <a:spcBef>
                <a:spcPts val="300"/>
              </a:spcBef>
              <a:spcAft>
                <a:spcPts val="0"/>
              </a:spcAft>
              <a:buClr>
                <a:schemeClr val="lt1"/>
              </a:buClr>
              <a:buSzPts val="1050"/>
              <a:buChar char="●"/>
              <a:defRPr sz="1050">
                <a:solidFill>
                  <a:schemeClr val="lt1"/>
                </a:solidFill>
              </a:defRPr>
            </a:lvl4pPr>
            <a:lvl5pPr indent="-295275" lvl="4" marL="2286000">
              <a:lnSpc>
                <a:spcPct val="100000"/>
              </a:lnSpc>
              <a:spcBef>
                <a:spcPts val="300"/>
              </a:spcBef>
              <a:spcAft>
                <a:spcPts val="0"/>
              </a:spcAft>
              <a:buClr>
                <a:schemeClr val="lt1"/>
              </a:buClr>
              <a:buSzPts val="1050"/>
              <a:buChar char="○"/>
              <a:defRPr sz="1050">
                <a:solidFill>
                  <a:schemeClr val="lt1"/>
                </a:solidFill>
              </a:defRPr>
            </a:lvl5pPr>
            <a:lvl6pPr indent="-295275" lvl="5" marL="2743200">
              <a:lnSpc>
                <a:spcPct val="100000"/>
              </a:lnSpc>
              <a:spcBef>
                <a:spcPts val="300"/>
              </a:spcBef>
              <a:spcAft>
                <a:spcPts val="0"/>
              </a:spcAft>
              <a:buClr>
                <a:schemeClr val="lt1"/>
              </a:buClr>
              <a:buSzPts val="1050"/>
              <a:buChar char="■"/>
              <a:defRPr sz="1050">
                <a:solidFill>
                  <a:schemeClr val="lt1"/>
                </a:solidFill>
              </a:defRPr>
            </a:lvl6pPr>
            <a:lvl7pPr indent="-295275" lvl="6" marL="3200400">
              <a:lnSpc>
                <a:spcPct val="100000"/>
              </a:lnSpc>
              <a:spcBef>
                <a:spcPts val="300"/>
              </a:spcBef>
              <a:spcAft>
                <a:spcPts val="0"/>
              </a:spcAft>
              <a:buClr>
                <a:schemeClr val="lt1"/>
              </a:buClr>
              <a:buSzPts val="1050"/>
              <a:buChar char="●"/>
              <a:defRPr sz="1050">
                <a:solidFill>
                  <a:schemeClr val="lt1"/>
                </a:solidFill>
              </a:defRPr>
            </a:lvl7pPr>
            <a:lvl8pPr indent="-295275" lvl="7" marL="3657600">
              <a:lnSpc>
                <a:spcPct val="100000"/>
              </a:lnSpc>
              <a:spcBef>
                <a:spcPts val="300"/>
              </a:spcBef>
              <a:spcAft>
                <a:spcPts val="0"/>
              </a:spcAft>
              <a:buClr>
                <a:schemeClr val="lt1"/>
              </a:buClr>
              <a:buSzPts val="1050"/>
              <a:buChar char="○"/>
              <a:defRPr sz="1050">
                <a:solidFill>
                  <a:schemeClr val="lt1"/>
                </a:solidFill>
              </a:defRPr>
            </a:lvl8pPr>
            <a:lvl9pPr indent="-295275" lvl="8" marL="4114800">
              <a:lnSpc>
                <a:spcPct val="100000"/>
              </a:lnSpc>
              <a:spcBef>
                <a:spcPts val="300"/>
              </a:spcBef>
              <a:spcAft>
                <a:spcPts val="300"/>
              </a:spcAft>
              <a:buClr>
                <a:schemeClr val="lt1"/>
              </a:buClr>
              <a:buSzPts val="1050"/>
              <a:buChar char="■"/>
              <a:defRPr sz="1050">
                <a:solidFill>
                  <a:schemeClr val="lt1"/>
                </a:solidFill>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1 1">
  <p:cSld name="CUSTOM_1_1_1_2_1_1_3_2">
    <p:bg>
      <p:bgPr>
        <a:solidFill>
          <a:schemeClr val="accent2"/>
        </a:solidFill>
      </p:bgPr>
    </p:bg>
    <p:spTree>
      <p:nvGrpSpPr>
        <p:cNvPr id="2115" name="Shape 2115"/>
        <p:cNvGrpSpPr/>
        <p:nvPr/>
      </p:nvGrpSpPr>
      <p:grpSpPr>
        <a:xfrm>
          <a:off x="0" y="0"/>
          <a:ext cx="0" cy="0"/>
          <a:chOff x="0" y="0"/>
          <a:chExt cx="0" cy="0"/>
        </a:xfrm>
      </p:grpSpPr>
      <p:sp>
        <p:nvSpPr>
          <p:cNvPr id="2116" name="Google Shape;2116;p86"/>
          <p:cNvSpPr/>
          <p:nvPr/>
        </p:nvSpPr>
        <p:spPr>
          <a:xfrm>
            <a:off x="228600" y="1741975"/>
            <a:ext cx="5644500" cy="2433600"/>
          </a:xfrm>
          <a:prstGeom prst="roundRect">
            <a:avLst>
              <a:gd fmla="val 3799"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17" name="Google Shape;2117;p86"/>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0"/>
              </a:spcBef>
              <a:spcAft>
                <a:spcPts val="0"/>
              </a:spcAft>
              <a:buSzPts val="1050"/>
              <a:buChar char="○"/>
              <a:defRPr sz="1050"/>
            </a:lvl2pPr>
            <a:lvl3pPr indent="-295275" lvl="2" marL="1371600">
              <a:lnSpc>
                <a:spcPct val="100000"/>
              </a:lnSpc>
              <a:spcBef>
                <a:spcPts val="0"/>
              </a:spcBef>
              <a:spcAft>
                <a:spcPts val="0"/>
              </a:spcAft>
              <a:buClr>
                <a:schemeClr val="dk2"/>
              </a:buClr>
              <a:buSzPts val="1050"/>
              <a:buChar char="■"/>
              <a:defRPr sz="1050">
                <a:solidFill>
                  <a:schemeClr val="dk2"/>
                </a:solidFill>
              </a:defRPr>
            </a:lvl3pPr>
            <a:lvl4pPr indent="-295275" lvl="3" marL="1828800">
              <a:lnSpc>
                <a:spcPct val="100000"/>
              </a:lnSpc>
              <a:spcBef>
                <a:spcPts val="0"/>
              </a:spcBef>
              <a:spcAft>
                <a:spcPts val="0"/>
              </a:spcAft>
              <a:buSzPts val="1050"/>
              <a:buChar char="●"/>
              <a:defRPr sz="1050"/>
            </a:lvl4pPr>
            <a:lvl5pPr indent="-295275" lvl="4" marL="2286000">
              <a:lnSpc>
                <a:spcPct val="100000"/>
              </a:lnSpc>
              <a:spcBef>
                <a:spcPts val="0"/>
              </a:spcBef>
              <a:spcAft>
                <a:spcPts val="0"/>
              </a:spcAft>
              <a:buClr>
                <a:schemeClr val="dk2"/>
              </a:buClr>
              <a:buSzPts val="1050"/>
              <a:buChar char="○"/>
              <a:defRPr sz="1050">
                <a:solidFill>
                  <a:schemeClr val="dk2"/>
                </a:solidFill>
              </a:defRPr>
            </a:lvl5pPr>
            <a:lvl6pPr indent="-295275" lvl="5" marL="2743200">
              <a:lnSpc>
                <a:spcPct val="100000"/>
              </a:lnSpc>
              <a:spcBef>
                <a:spcPts val="0"/>
              </a:spcBef>
              <a:spcAft>
                <a:spcPts val="0"/>
              </a:spcAft>
              <a:buSzPts val="1050"/>
              <a:buChar char="■"/>
              <a:defRPr sz="1050"/>
            </a:lvl6pPr>
            <a:lvl7pPr indent="-295275" lvl="6" marL="3200400">
              <a:lnSpc>
                <a:spcPct val="100000"/>
              </a:lnSpc>
              <a:spcBef>
                <a:spcPts val="0"/>
              </a:spcBef>
              <a:spcAft>
                <a:spcPts val="0"/>
              </a:spcAft>
              <a:buClr>
                <a:schemeClr val="dk2"/>
              </a:buClr>
              <a:buSzPts val="1050"/>
              <a:buChar char="●"/>
              <a:defRPr sz="1050">
                <a:solidFill>
                  <a:schemeClr val="dk2"/>
                </a:solidFill>
              </a:defRPr>
            </a:lvl7pPr>
            <a:lvl8pPr indent="-295275" lvl="7" marL="3657600">
              <a:lnSpc>
                <a:spcPct val="100000"/>
              </a:lnSpc>
              <a:spcBef>
                <a:spcPts val="0"/>
              </a:spcBef>
              <a:spcAft>
                <a:spcPts val="0"/>
              </a:spcAft>
              <a:buSzPts val="1050"/>
              <a:buChar char="○"/>
              <a:defRPr sz="1050"/>
            </a:lvl8pPr>
            <a:lvl9pPr indent="-295275" lvl="8" marL="4114800">
              <a:lnSpc>
                <a:spcPct val="100000"/>
              </a:lnSpc>
              <a:spcBef>
                <a:spcPts val="0"/>
              </a:spcBef>
              <a:spcAft>
                <a:spcPts val="0"/>
              </a:spcAft>
              <a:buClr>
                <a:schemeClr val="dk2"/>
              </a:buClr>
              <a:buSzPts val="1050"/>
              <a:buChar char="■"/>
              <a:defRPr sz="1050">
                <a:solidFill>
                  <a:schemeClr val="dk2"/>
                </a:solidFill>
              </a:defRPr>
            </a:lvl9pPr>
          </a:lstStyle>
          <a:p/>
        </p:txBody>
      </p:sp>
      <p:sp>
        <p:nvSpPr>
          <p:cNvPr id="2118" name="Google Shape;2118;p86"/>
          <p:cNvSpPr txBox="1"/>
          <p:nvPr>
            <p:ph idx="2"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0"/>
              </a:spcBef>
              <a:spcAft>
                <a:spcPts val="0"/>
              </a:spcAft>
              <a:buSzPts val="1050"/>
              <a:buChar char="○"/>
              <a:defRPr sz="1050"/>
            </a:lvl2pPr>
            <a:lvl3pPr indent="-295275" lvl="2" marL="1371600">
              <a:lnSpc>
                <a:spcPct val="100000"/>
              </a:lnSpc>
              <a:spcBef>
                <a:spcPts val="0"/>
              </a:spcBef>
              <a:spcAft>
                <a:spcPts val="0"/>
              </a:spcAft>
              <a:buClr>
                <a:schemeClr val="dk2"/>
              </a:buClr>
              <a:buSzPts val="1050"/>
              <a:buChar char="■"/>
              <a:defRPr sz="1050">
                <a:solidFill>
                  <a:schemeClr val="dk2"/>
                </a:solidFill>
              </a:defRPr>
            </a:lvl3pPr>
            <a:lvl4pPr indent="-295275" lvl="3" marL="1828800">
              <a:lnSpc>
                <a:spcPct val="100000"/>
              </a:lnSpc>
              <a:spcBef>
                <a:spcPts val="0"/>
              </a:spcBef>
              <a:spcAft>
                <a:spcPts val="0"/>
              </a:spcAft>
              <a:buSzPts val="1050"/>
              <a:buChar char="●"/>
              <a:defRPr sz="1050"/>
            </a:lvl4pPr>
            <a:lvl5pPr indent="-295275" lvl="4" marL="2286000">
              <a:lnSpc>
                <a:spcPct val="100000"/>
              </a:lnSpc>
              <a:spcBef>
                <a:spcPts val="0"/>
              </a:spcBef>
              <a:spcAft>
                <a:spcPts val="0"/>
              </a:spcAft>
              <a:buClr>
                <a:schemeClr val="dk2"/>
              </a:buClr>
              <a:buSzPts val="1050"/>
              <a:buChar char="○"/>
              <a:defRPr sz="1050">
                <a:solidFill>
                  <a:schemeClr val="dk2"/>
                </a:solidFill>
              </a:defRPr>
            </a:lvl5pPr>
            <a:lvl6pPr indent="-295275" lvl="5" marL="2743200">
              <a:lnSpc>
                <a:spcPct val="100000"/>
              </a:lnSpc>
              <a:spcBef>
                <a:spcPts val="0"/>
              </a:spcBef>
              <a:spcAft>
                <a:spcPts val="0"/>
              </a:spcAft>
              <a:buSzPts val="1050"/>
              <a:buChar char="■"/>
              <a:defRPr sz="1050"/>
            </a:lvl6pPr>
            <a:lvl7pPr indent="-295275" lvl="6" marL="3200400">
              <a:lnSpc>
                <a:spcPct val="100000"/>
              </a:lnSpc>
              <a:spcBef>
                <a:spcPts val="0"/>
              </a:spcBef>
              <a:spcAft>
                <a:spcPts val="0"/>
              </a:spcAft>
              <a:buClr>
                <a:schemeClr val="dk2"/>
              </a:buClr>
              <a:buSzPts val="1050"/>
              <a:buChar char="●"/>
              <a:defRPr sz="1050">
                <a:solidFill>
                  <a:schemeClr val="dk2"/>
                </a:solidFill>
              </a:defRPr>
            </a:lvl7pPr>
            <a:lvl8pPr indent="-295275" lvl="7" marL="3657600">
              <a:lnSpc>
                <a:spcPct val="100000"/>
              </a:lnSpc>
              <a:spcBef>
                <a:spcPts val="0"/>
              </a:spcBef>
              <a:spcAft>
                <a:spcPts val="0"/>
              </a:spcAft>
              <a:buSzPts val="1050"/>
              <a:buChar char="○"/>
              <a:defRPr sz="1050"/>
            </a:lvl8pPr>
            <a:lvl9pPr indent="-295275" lvl="8" marL="4114800">
              <a:lnSpc>
                <a:spcPct val="100000"/>
              </a:lnSpc>
              <a:spcBef>
                <a:spcPts val="0"/>
              </a:spcBef>
              <a:spcAft>
                <a:spcPts val="0"/>
              </a:spcAft>
              <a:buClr>
                <a:schemeClr val="dk2"/>
              </a:buClr>
              <a:buSzPts val="1050"/>
              <a:buChar char="■"/>
              <a:defRPr sz="1050">
                <a:solidFill>
                  <a:schemeClr val="dk2"/>
                </a:solidFill>
              </a:defRPr>
            </a:lvl9pPr>
          </a:lstStyle>
          <a:p/>
        </p:txBody>
      </p:sp>
      <p:sp>
        <p:nvSpPr>
          <p:cNvPr id="2119" name="Google Shape;2119;p86"/>
          <p:cNvSpPr txBox="1"/>
          <p:nvPr>
            <p:ph idx="3"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120" name="Google Shape;2120;p86"/>
          <p:cNvSpPr txBox="1"/>
          <p:nvPr>
            <p:ph idx="4"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121" name="Google Shape;2121;p86"/>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122" name="Google Shape;2122;p86"/>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123" name="Google Shape;2123;p86"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pic>
        <p:nvPicPr>
          <p:cNvPr id="2124" name="Google Shape;2124;p86" title="STRIPE_BRAND-STUDIO_R5_RND_WAVE-04A_COLOR-5_CC.jpg"/>
          <p:cNvPicPr preferRelativeResize="0"/>
          <p:nvPr/>
        </p:nvPicPr>
        <p:blipFill rotWithShape="1">
          <a:blip r:embed="rId3">
            <a:alphaModFix/>
          </a:blip>
          <a:srcRect b="21167" l="1478" r="0" t="45075"/>
          <a:stretch/>
        </p:blipFill>
        <p:spPr>
          <a:xfrm>
            <a:off x="6112700" y="0"/>
            <a:ext cx="3032700" cy="5143500"/>
          </a:xfrm>
          <a:prstGeom prst="roundRect">
            <a:avLst>
              <a:gd fmla="val 0" name="adj"/>
            </a:avLst>
          </a:prstGeom>
          <a:noFill/>
          <a:ln>
            <a:noFill/>
          </a:ln>
        </p:spPr>
      </p:pic>
      <p:pic>
        <p:nvPicPr>
          <p:cNvPr id="2125" name="Google Shape;2125;p86"/>
          <p:cNvPicPr preferRelativeResize="0"/>
          <p:nvPr/>
        </p:nvPicPr>
        <p:blipFill>
          <a:blip r:embed="rId4">
            <a:alphaModFix/>
          </a:blip>
          <a:stretch>
            <a:fillRect/>
          </a:stretch>
        </p:blipFill>
        <p:spPr>
          <a:xfrm>
            <a:off x="6249700" y="1164756"/>
            <a:ext cx="203929" cy="171410"/>
          </a:xfrm>
          <a:prstGeom prst="rect">
            <a:avLst/>
          </a:prstGeom>
          <a:noFill/>
          <a:ln>
            <a:noFill/>
          </a:ln>
        </p:spPr>
      </p:pic>
      <p:sp>
        <p:nvSpPr>
          <p:cNvPr id="2126" name="Google Shape;2126;p86"/>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27" name="Google Shape;2127;p86"/>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2128" name="Google Shape;2128;p86"/>
          <p:cNvSpPr txBox="1"/>
          <p:nvPr>
            <p:ph idx="5"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accent2"/>
                </a:solidFill>
              </a:defRPr>
            </a:lvl1pPr>
            <a:lvl2pPr lvl="1">
              <a:buNone/>
              <a:defRPr>
                <a:solidFill>
                  <a:schemeClr val="accent2"/>
                </a:solidFill>
              </a:defRPr>
            </a:lvl2pPr>
            <a:lvl3pPr lvl="2">
              <a:buNone/>
              <a:defRPr>
                <a:solidFill>
                  <a:schemeClr val="accent2"/>
                </a:solidFill>
              </a:defRPr>
            </a:lvl3pPr>
            <a:lvl4pPr lvl="3">
              <a:buNone/>
              <a:defRPr>
                <a:solidFill>
                  <a:schemeClr val="accent2"/>
                </a:solidFill>
              </a:defRPr>
            </a:lvl4pPr>
            <a:lvl5pPr lvl="4">
              <a:buNone/>
              <a:defRPr>
                <a:solidFill>
                  <a:schemeClr val="accent2"/>
                </a:solidFill>
              </a:defRPr>
            </a:lvl5pPr>
            <a:lvl6pPr lvl="5">
              <a:buNone/>
              <a:defRPr>
                <a:solidFill>
                  <a:schemeClr val="accent2"/>
                </a:solidFill>
              </a:defRPr>
            </a:lvl6pPr>
            <a:lvl7pPr lvl="6">
              <a:buNone/>
              <a:defRPr>
                <a:solidFill>
                  <a:schemeClr val="accent2"/>
                </a:solidFill>
              </a:defRPr>
            </a:lvl7pPr>
            <a:lvl8pPr lvl="7">
              <a:buNone/>
              <a:defRPr>
                <a:solidFill>
                  <a:schemeClr val="accent2"/>
                </a:solidFill>
              </a:defRPr>
            </a:lvl8pPr>
            <a:lvl9pPr lvl="8">
              <a:buNone/>
              <a:defRPr>
                <a:solidFill>
                  <a:schemeClr val="accent2"/>
                </a:solidFill>
              </a:defRPr>
            </a:lvl9pPr>
          </a:lstStyle>
          <a:p>
            <a:pPr indent="0" lvl="0" marL="0" rtl="0" algn="r">
              <a:spcBef>
                <a:spcPts val="0"/>
              </a:spcBef>
              <a:spcAft>
                <a:spcPts val="0"/>
              </a:spcAft>
              <a:buNone/>
            </a:pPr>
            <a:fld id="{00000000-1234-1234-1234-123412341234}" type="slidenum">
              <a:rPr lang="en"/>
              <a:t>‹#›</a:t>
            </a:fld>
            <a:endParaRPr/>
          </a:p>
        </p:txBody>
      </p:sp>
      <p:pic>
        <p:nvPicPr>
          <p:cNvPr id="2129" name="Google Shape;2129;p86" title="Logotype_02.png"/>
          <p:cNvPicPr preferRelativeResize="0"/>
          <p:nvPr/>
        </p:nvPicPr>
        <p:blipFill rotWithShape="1">
          <a:blip r:embed="rId5">
            <a:alphaModFix/>
          </a:blip>
          <a:srcRect b="0" l="0" r="0" t="0"/>
          <a:stretch/>
        </p:blipFill>
        <p:spPr>
          <a:xfrm>
            <a:off x="8497124" y="191745"/>
            <a:ext cx="418352" cy="174316"/>
          </a:xfrm>
          <a:prstGeom prst="rect">
            <a:avLst/>
          </a:prstGeom>
          <a:noFill/>
          <a:ln>
            <a:noFill/>
          </a:ln>
        </p:spPr>
      </p:pic>
      <p:sp>
        <p:nvSpPr>
          <p:cNvPr id="2130" name="Google Shape;2130;p86"/>
          <p:cNvSpPr txBox="1"/>
          <p:nvPr>
            <p:ph idx="6"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31" name="Google Shape;2131;p86"/>
          <p:cNvSpPr txBox="1"/>
          <p:nvPr>
            <p:ph idx="7"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
        <p:nvSpPr>
          <p:cNvPr id="2132" name="Google Shape;2132;p86"/>
          <p:cNvSpPr txBox="1"/>
          <p:nvPr>
            <p:ph idx="8" type="subTitle"/>
          </p:nvPr>
        </p:nvSpPr>
        <p:spPr>
          <a:xfrm>
            <a:off x="6249700" y="1335026"/>
            <a:ext cx="2667900" cy="2202000"/>
          </a:xfrm>
          <a:prstGeom prst="rect">
            <a:avLst/>
          </a:prstGeom>
        </p:spPr>
        <p:txBody>
          <a:bodyPr anchorCtr="0" anchor="t" bIns="0" lIns="0" spcFirstLastPara="1" rIns="0" wrap="square" tIns="91425">
            <a:noAutofit/>
          </a:bodyPr>
          <a:lstStyle>
            <a:lvl1pPr lvl="0">
              <a:lnSpc>
                <a:spcPct val="100000"/>
              </a:lnSpc>
              <a:spcBef>
                <a:spcPts val="0"/>
              </a:spcBef>
              <a:spcAft>
                <a:spcPts val="0"/>
              </a:spcAft>
              <a:buClr>
                <a:schemeClr val="accent2"/>
              </a:buClr>
              <a:buSzPts val="1500"/>
              <a:buNone/>
              <a:defRPr sz="1500">
                <a:solidFill>
                  <a:schemeClr val="accent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33" name="Google Shape;2133;p86"/>
          <p:cNvSpPr txBox="1"/>
          <p:nvPr>
            <p:ph idx="9"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2134" name="Google Shape;2134;p86"/>
          <p:cNvSpPr txBox="1"/>
          <p:nvPr>
            <p:ph idx="13" type="subTitle"/>
          </p:nvPr>
        </p:nvSpPr>
        <p:spPr>
          <a:xfrm>
            <a:off x="6249700" y="3794388"/>
            <a:ext cx="26679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accent2"/>
                </a:solidFill>
              </a:defRPr>
            </a:lvl1pPr>
            <a:lvl2pPr indent="0" lvl="1" marL="0" marR="0" algn="l">
              <a:lnSpc>
                <a:spcPct val="115000"/>
              </a:lnSpc>
              <a:spcBef>
                <a:spcPts val="0"/>
              </a:spcBef>
              <a:spcAft>
                <a:spcPts val="0"/>
              </a:spcAft>
              <a:buNone/>
              <a:defRPr>
                <a:solidFill>
                  <a:schemeClr val="lt1"/>
                </a:solidFill>
              </a:defRPr>
            </a:lvl2pPr>
            <a:lvl3pPr indent="0" lvl="2" marL="0" marR="0" algn="l">
              <a:lnSpc>
                <a:spcPct val="115000"/>
              </a:lnSpc>
              <a:spcBef>
                <a:spcPts val="0"/>
              </a:spcBef>
              <a:spcAft>
                <a:spcPts val="0"/>
              </a:spcAft>
              <a:buNone/>
              <a:defRPr>
                <a:solidFill>
                  <a:schemeClr val="lt1"/>
                </a:solidFill>
              </a:defRPr>
            </a:lvl3pPr>
            <a:lvl4pPr indent="0" lvl="3" marL="0" marR="0" algn="l">
              <a:lnSpc>
                <a:spcPct val="115000"/>
              </a:lnSpc>
              <a:spcBef>
                <a:spcPts val="0"/>
              </a:spcBef>
              <a:spcAft>
                <a:spcPts val="0"/>
              </a:spcAft>
              <a:buNone/>
              <a:defRPr>
                <a:solidFill>
                  <a:schemeClr val="lt1"/>
                </a:solidFill>
              </a:defRPr>
            </a:lvl4pPr>
            <a:lvl5pPr indent="0" lvl="4" marL="0" marR="0" algn="l">
              <a:lnSpc>
                <a:spcPct val="115000"/>
              </a:lnSpc>
              <a:spcBef>
                <a:spcPts val="0"/>
              </a:spcBef>
              <a:spcAft>
                <a:spcPts val="0"/>
              </a:spcAft>
              <a:buNone/>
              <a:defRPr>
                <a:solidFill>
                  <a:schemeClr val="lt1"/>
                </a:solidFill>
              </a:defRPr>
            </a:lvl5pPr>
            <a:lvl6pPr indent="0" lvl="5" marL="0" marR="0" algn="l">
              <a:lnSpc>
                <a:spcPct val="115000"/>
              </a:lnSpc>
              <a:spcBef>
                <a:spcPts val="0"/>
              </a:spcBef>
              <a:spcAft>
                <a:spcPts val="0"/>
              </a:spcAft>
              <a:buNone/>
              <a:defRPr>
                <a:solidFill>
                  <a:schemeClr val="lt1"/>
                </a:solidFill>
              </a:defRPr>
            </a:lvl6pPr>
            <a:lvl7pPr indent="0" lvl="6" marL="0" marR="0" algn="l">
              <a:lnSpc>
                <a:spcPct val="115000"/>
              </a:lnSpc>
              <a:spcBef>
                <a:spcPts val="0"/>
              </a:spcBef>
              <a:spcAft>
                <a:spcPts val="0"/>
              </a:spcAft>
              <a:buNone/>
              <a:defRPr>
                <a:solidFill>
                  <a:schemeClr val="lt1"/>
                </a:solidFill>
              </a:defRPr>
            </a:lvl7pPr>
            <a:lvl8pPr indent="0" lvl="7" marL="0" marR="0" algn="l">
              <a:lnSpc>
                <a:spcPct val="115000"/>
              </a:lnSpc>
              <a:spcBef>
                <a:spcPts val="0"/>
              </a:spcBef>
              <a:spcAft>
                <a:spcPts val="0"/>
              </a:spcAft>
              <a:buNone/>
              <a:defRPr>
                <a:solidFill>
                  <a:schemeClr val="lt1"/>
                </a:solidFill>
              </a:defRPr>
            </a:lvl8pPr>
            <a:lvl9pPr indent="0" lvl="8" marL="0" marR="0" algn="l">
              <a:lnSpc>
                <a:spcPct val="115000"/>
              </a:lnSpc>
              <a:spcBef>
                <a:spcPts val="0"/>
              </a:spcBef>
              <a:spcAft>
                <a:spcPts val="0"/>
              </a:spcAft>
              <a:buNone/>
              <a:defRPr>
                <a:solidFill>
                  <a:schemeClr val="lt1"/>
                </a:solidFill>
              </a:defRPr>
            </a:lvl9pPr>
          </a:lstStyle>
          <a:p/>
        </p:txBody>
      </p:sp>
      <p:sp>
        <p:nvSpPr>
          <p:cNvPr id="2135" name="Google Shape;2135;p86"/>
          <p:cNvSpPr/>
          <p:nvPr>
            <p:ph idx="14" type="pic"/>
          </p:nvPr>
        </p:nvSpPr>
        <p:spPr>
          <a:xfrm>
            <a:off x="228600" y="512250"/>
            <a:ext cx="1333500" cy="3675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User Story Template 2A 1">
  <p:cSld name="CUSTOM_1_1_1_2_1_1_3_3_3">
    <p:bg>
      <p:bgPr>
        <a:solidFill>
          <a:schemeClr val="accent2"/>
        </a:solidFill>
      </p:bgPr>
    </p:bg>
    <p:spTree>
      <p:nvGrpSpPr>
        <p:cNvPr id="2136" name="Shape 2136"/>
        <p:cNvGrpSpPr/>
        <p:nvPr/>
      </p:nvGrpSpPr>
      <p:grpSpPr>
        <a:xfrm>
          <a:off x="0" y="0"/>
          <a:ext cx="0" cy="0"/>
          <a:chOff x="0" y="0"/>
          <a:chExt cx="0" cy="0"/>
        </a:xfrm>
      </p:grpSpPr>
      <p:sp>
        <p:nvSpPr>
          <p:cNvPr id="2137" name="Google Shape;2137;p87"/>
          <p:cNvSpPr/>
          <p:nvPr/>
        </p:nvSpPr>
        <p:spPr>
          <a:xfrm>
            <a:off x="233075" y="1742100"/>
            <a:ext cx="5640000" cy="2433600"/>
          </a:xfrm>
          <a:prstGeom prst="roundRect">
            <a:avLst>
              <a:gd fmla="val 3583" name="adj"/>
            </a:avLst>
          </a:prstGeom>
          <a:noFill/>
          <a:ln cap="flat" cmpd="sng" w="9525">
            <a:solidFill>
              <a:srgbClr val="EEEEE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38" name="Google Shape;2138;p87"/>
          <p:cNvSpPr/>
          <p:nvPr>
            <p:ph idx="2" type="pic"/>
          </p:nvPr>
        </p:nvSpPr>
        <p:spPr>
          <a:xfrm>
            <a:off x="6111250" y="0"/>
            <a:ext cx="3032700" cy="5143500"/>
          </a:xfrm>
          <a:prstGeom prst="rect">
            <a:avLst/>
          </a:prstGeom>
          <a:noFill/>
          <a:ln>
            <a:noFill/>
          </a:ln>
        </p:spPr>
      </p:sp>
      <p:sp>
        <p:nvSpPr>
          <p:cNvPr id="2139" name="Google Shape;2139;p87"/>
          <p:cNvSpPr txBox="1"/>
          <p:nvPr>
            <p:ph idx="1" type="body"/>
          </p:nvPr>
        </p:nvSpPr>
        <p:spPr>
          <a:xfrm>
            <a:off x="36507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2140" name="Google Shape;2140;p87"/>
          <p:cNvSpPr txBox="1"/>
          <p:nvPr>
            <p:ph idx="3" type="body"/>
          </p:nvPr>
        </p:nvSpPr>
        <p:spPr>
          <a:xfrm>
            <a:off x="3169925" y="1742100"/>
            <a:ext cx="2633400" cy="2085000"/>
          </a:xfrm>
          <a:prstGeom prst="rect">
            <a:avLst/>
          </a:prstGeom>
        </p:spPr>
        <p:txBody>
          <a:bodyPr anchorCtr="0" anchor="t" bIns="0" lIns="0" spcFirstLastPara="1" rIns="0" wrap="square" tIns="91425">
            <a:noAutofit/>
          </a:bodyPr>
          <a:lstStyle>
            <a:lvl1pPr indent="-295275" lvl="0" marL="457200">
              <a:lnSpc>
                <a:spcPct val="100000"/>
              </a:lnSpc>
              <a:spcBef>
                <a:spcPts val="0"/>
              </a:spcBef>
              <a:spcAft>
                <a:spcPts val="0"/>
              </a:spcAft>
              <a:buClr>
                <a:schemeClr val="dk2"/>
              </a:buClr>
              <a:buSzPts val="1050"/>
              <a:buChar char="●"/>
              <a:defRPr sz="1050">
                <a:solidFill>
                  <a:schemeClr val="dk2"/>
                </a:solidFill>
              </a:defRPr>
            </a:lvl1pPr>
            <a:lvl2pPr indent="-295275" lvl="1" marL="914400">
              <a:lnSpc>
                <a:spcPct val="100000"/>
              </a:lnSpc>
              <a:spcBef>
                <a:spcPts val="300"/>
              </a:spcBef>
              <a:spcAft>
                <a:spcPts val="0"/>
              </a:spcAft>
              <a:buSzPts val="1050"/>
              <a:buChar char="○"/>
              <a:defRPr sz="1050"/>
            </a:lvl2pPr>
            <a:lvl3pPr indent="-295275" lvl="2" marL="1371600">
              <a:lnSpc>
                <a:spcPct val="100000"/>
              </a:lnSpc>
              <a:spcBef>
                <a:spcPts val="300"/>
              </a:spcBef>
              <a:spcAft>
                <a:spcPts val="0"/>
              </a:spcAft>
              <a:buClr>
                <a:schemeClr val="dk2"/>
              </a:buClr>
              <a:buSzPts val="1050"/>
              <a:buChar char="■"/>
              <a:defRPr sz="1050">
                <a:solidFill>
                  <a:schemeClr val="dk2"/>
                </a:solidFill>
              </a:defRPr>
            </a:lvl3pPr>
            <a:lvl4pPr indent="-295275" lvl="3" marL="1828800">
              <a:lnSpc>
                <a:spcPct val="100000"/>
              </a:lnSpc>
              <a:spcBef>
                <a:spcPts val="300"/>
              </a:spcBef>
              <a:spcAft>
                <a:spcPts val="0"/>
              </a:spcAft>
              <a:buSzPts val="1050"/>
              <a:buChar char="●"/>
              <a:defRPr sz="1050"/>
            </a:lvl4pPr>
            <a:lvl5pPr indent="-295275" lvl="4" marL="2286000">
              <a:lnSpc>
                <a:spcPct val="100000"/>
              </a:lnSpc>
              <a:spcBef>
                <a:spcPts val="300"/>
              </a:spcBef>
              <a:spcAft>
                <a:spcPts val="0"/>
              </a:spcAft>
              <a:buClr>
                <a:schemeClr val="dk2"/>
              </a:buClr>
              <a:buSzPts val="1050"/>
              <a:buChar char="○"/>
              <a:defRPr sz="1050">
                <a:solidFill>
                  <a:schemeClr val="dk2"/>
                </a:solidFill>
              </a:defRPr>
            </a:lvl5pPr>
            <a:lvl6pPr indent="-295275" lvl="5" marL="2743200">
              <a:lnSpc>
                <a:spcPct val="100000"/>
              </a:lnSpc>
              <a:spcBef>
                <a:spcPts val="300"/>
              </a:spcBef>
              <a:spcAft>
                <a:spcPts val="0"/>
              </a:spcAft>
              <a:buSzPts val="1050"/>
              <a:buChar char="■"/>
              <a:defRPr sz="1050"/>
            </a:lvl6pPr>
            <a:lvl7pPr indent="-295275" lvl="6" marL="3200400">
              <a:lnSpc>
                <a:spcPct val="100000"/>
              </a:lnSpc>
              <a:spcBef>
                <a:spcPts val="300"/>
              </a:spcBef>
              <a:spcAft>
                <a:spcPts val="0"/>
              </a:spcAft>
              <a:buClr>
                <a:schemeClr val="dk2"/>
              </a:buClr>
              <a:buSzPts val="1050"/>
              <a:buChar char="●"/>
              <a:defRPr sz="1050">
                <a:solidFill>
                  <a:schemeClr val="dk2"/>
                </a:solidFill>
              </a:defRPr>
            </a:lvl7pPr>
            <a:lvl8pPr indent="-295275" lvl="7" marL="3657600">
              <a:lnSpc>
                <a:spcPct val="100000"/>
              </a:lnSpc>
              <a:spcBef>
                <a:spcPts val="300"/>
              </a:spcBef>
              <a:spcAft>
                <a:spcPts val="0"/>
              </a:spcAft>
              <a:buSzPts val="1050"/>
              <a:buChar char="○"/>
              <a:defRPr sz="1050"/>
            </a:lvl8pPr>
            <a:lvl9pPr indent="-295275" lvl="8" marL="4114800">
              <a:lnSpc>
                <a:spcPct val="100000"/>
              </a:lnSpc>
              <a:spcBef>
                <a:spcPts val="300"/>
              </a:spcBef>
              <a:spcAft>
                <a:spcPts val="300"/>
              </a:spcAft>
              <a:buClr>
                <a:schemeClr val="dk2"/>
              </a:buClr>
              <a:buSzPts val="1050"/>
              <a:buChar char="■"/>
              <a:defRPr sz="1050">
                <a:solidFill>
                  <a:schemeClr val="dk2"/>
                </a:solidFill>
              </a:defRPr>
            </a:lvl9pPr>
          </a:lstStyle>
          <a:p/>
        </p:txBody>
      </p:sp>
      <p:sp>
        <p:nvSpPr>
          <p:cNvPr id="2141" name="Google Shape;2141;p87"/>
          <p:cNvSpPr txBox="1"/>
          <p:nvPr>
            <p:ph idx="4"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142" name="Google Shape;2142;p87"/>
          <p:cNvSpPr txBox="1"/>
          <p:nvPr>
            <p:ph idx="5" type="subTitle"/>
          </p:nvPr>
        </p:nvSpPr>
        <p:spPr>
          <a:xfrm>
            <a:off x="3169925" y="196000"/>
            <a:ext cx="28041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143" name="Google Shape;2143;p87"/>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144" name="Google Shape;2144;p87"/>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145" name="Google Shape;2145;p87"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
        <p:nvSpPr>
          <p:cNvPr id="2146" name="Google Shape;2146;p87"/>
          <p:cNvSpPr/>
          <p:nvPr/>
        </p:nvSpPr>
        <p:spPr>
          <a:xfrm>
            <a:off x="228600" y="4312925"/>
            <a:ext cx="5649000" cy="367500"/>
          </a:xfrm>
          <a:prstGeom prst="roundRect">
            <a:avLst>
              <a:gd fmla="val 20905" name="adj"/>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147" name="Google Shape;2147;p87"/>
          <p:cNvSpPr txBox="1"/>
          <p:nvPr>
            <p:ph idx="6" type="sldNum"/>
          </p:nvPr>
        </p:nvSpPr>
        <p:spPr>
          <a:xfrm>
            <a:off x="8296274" y="4675975"/>
            <a:ext cx="619200" cy="233400"/>
          </a:xfrm>
          <a:prstGeom prst="rect">
            <a:avLst/>
          </a:prstGeom>
        </p:spPr>
        <p:txBody>
          <a:bodyPr anchorCtr="0" anchor="b" bIns="0" lIns="0" spcFirstLastPara="1" rIns="0" wrap="square" tIns="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2148" name="Google Shape;2148;p87"/>
          <p:cNvSpPr txBox="1"/>
          <p:nvPr>
            <p:ph idx="7" type="subTitle"/>
          </p:nvPr>
        </p:nvSpPr>
        <p:spPr>
          <a:xfrm>
            <a:off x="233075" y="228600"/>
            <a:ext cx="2064300" cy="174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800"/>
              <a:buNone/>
              <a:defRPr sz="800">
                <a:solidFill>
                  <a:schemeClr val="dk2"/>
                </a:solidFill>
              </a:defRPr>
            </a:lvl1pPr>
            <a:lvl2pPr lvl="1">
              <a:spcBef>
                <a:spcPts val="0"/>
              </a:spcBef>
              <a:spcAft>
                <a:spcPts val="0"/>
              </a:spcAft>
              <a:buSzPts val="12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149" name="Google Shape;2149;p87"/>
          <p:cNvSpPr txBox="1"/>
          <p:nvPr>
            <p:ph idx="8" type="subTitle"/>
          </p:nvPr>
        </p:nvSpPr>
        <p:spPr>
          <a:xfrm>
            <a:off x="228600" y="1164750"/>
            <a:ext cx="5644500" cy="4401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sz="1000">
                <a:solidFill>
                  <a:schemeClr val="lt1"/>
                </a:solidFill>
              </a:defRPr>
            </a:lvl1pPr>
            <a:lvl2pPr indent="0" lvl="1" marL="0" marR="0" algn="l">
              <a:lnSpc>
                <a:spcPct val="115000"/>
              </a:lnSpc>
              <a:spcBef>
                <a:spcPts val="0"/>
              </a:spcBef>
              <a:spcAft>
                <a:spcPts val="0"/>
              </a:spcAft>
              <a:buNone/>
              <a:defRPr sz="1000">
                <a:solidFill>
                  <a:schemeClr val="lt1"/>
                </a:solidFill>
              </a:defRPr>
            </a:lvl2pPr>
            <a:lvl3pPr indent="0" lvl="2" marL="0" marR="0" algn="l">
              <a:lnSpc>
                <a:spcPct val="115000"/>
              </a:lnSpc>
              <a:spcBef>
                <a:spcPts val="0"/>
              </a:spcBef>
              <a:spcAft>
                <a:spcPts val="0"/>
              </a:spcAft>
              <a:buNone/>
              <a:defRPr sz="1000">
                <a:solidFill>
                  <a:schemeClr val="lt1"/>
                </a:solidFill>
              </a:defRPr>
            </a:lvl3pPr>
            <a:lvl4pPr indent="0" lvl="3" marL="0" marR="0" algn="l">
              <a:lnSpc>
                <a:spcPct val="115000"/>
              </a:lnSpc>
              <a:spcBef>
                <a:spcPts val="0"/>
              </a:spcBef>
              <a:spcAft>
                <a:spcPts val="0"/>
              </a:spcAft>
              <a:buNone/>
              <a:defRPr sz="1000">
                <a:solidFill>
                  <a:schemeClr val="lt1"/>
                </a:solidFill>
              </a:defRPr>
            </a:lvl4pPr>
            <a:lvl5pPr indent="0" lvl="4" marL="0" marR="0" algn="l">
              <a:lnSpc>
                <a:spcPct val="115000"/>
              </a:lnSpc>
              <a:spcBef>
                <a:spcPts val="0"/>
              </a:spcBef>
              <a:spcAft>
                <a:spcPts val="0"/>
              </a:spcAft>
              <a:buNone/>
              <a:defRPr sz="1000">
                <a:solidFill>
                  <a:schemeClr val="lt1"/>
                </a:solidFill>
              </a:defRPr>
            </a:lvl5pPr>
            <a:lvl6pPr indent="0" lvl="5" marL="0" marR="0" algn="l">
              <a:lnSpc>
                <a:spcPct val="115000"/>
              </a:lnSpc>
              <a:spcBef>
                <a:spcPts val="0"/>
              </a:spcBef>
              <a:spcAft>
                <a:spcPts val="0"/>
              </a:spcAft>
              <a:buNone/>
              <a:defRPr sz="1000">
                <a:solidFill>
                  <a:schemeClr val="lt1"/>
                </a:solidFill>
              </a:defRPr>
            </a:lvl6pPr>
            <a:lvl7pPr indent="0" lvl="6" marL="0" marR="0" algn="l">
              <a:lnSpc>
                <a:spcPct val="115000"/>
              </a:lnSpc>
              <a:spcBef>
                <a:spcPts val="0"/>
              </a:spcBef>
              <a:spcAft>
                <a:spcPts val="0"/>
              </a:spcAft>
              <a:buNone/>
              <a:defRPr sz="1000">
                <a:solidFill>
                  <a:schemeClr val="lt1"/>
                </a:solidFill>
              </a:defRPr>
            </a:lvl7pPr>
            <a:lvl8pPr indent="0" lvl="7" marL="0" marR="0" algn="l">
              <a:lnSpc>
                <a:spcPct val="115000"/>
              </a:lnSpc>
              <a:spcBef>
                <a:spcPts val="0"/>
              </a:spcBef>
              <a:spcAft>
                <a:spcPts val="0"/>
              </a:spcAft>
              <a:buNone/>
              <a:defRPr sz="1000">
                <a:solidFill>
                  <a:schemeClr val="lt1"/>
                </a:solidFill>
              </a:defRPr>
            </a:lvl8pPr>
            <a:lvl9pPr indent="0" lvl="8" marL="0" marR="0" algn="l">
              <a:lnSpc>
                <a:spcPct val="115000"/>
              </a:lnSpc>
              <a:spcBef>
                <a:spcPts val="0"/>
              </a:spcBef>
              <a:spcAft>
                <a:spcPts val="0"/>
              </a:spcAft>
              <a:buNone/>
              <a:defRPr sz="1000">
                <a:solidFill>
                  <a:schemeClr val="lt1"/>
                </a:solidFill>
              </a:defRPr>
            </a:lvl9pPr>
          </a:lstStyle>
          <a:p/>
        </p:txBody>
      </p:sp>
      <p:sp>
        <p:nvSpPr>
          <p:cNvPr id="2150" name="Google Shape;2150;p87"/>
          <p:cNvSpPr/>
          <p:nvPr>
            <p:ph idx="9" type="pic"/>
          </p:nvPr>
        </p:nvSpPr>
        <p:spPr>
          <a:xfrm>
            <a:off x="228600" y="512250"/>
            <a:ext cx="1333500" cy="367500"/>
          </a:xfrm>
          <a:prstGeom prst="rect">
            <a:avLst/>
          </a:prstGeom>
          <a:noFill/>
          <a:ln>
            <a:noFill/>
          </a:ln>
        </p:spPr>
      </p:sp>
      <p:sp>
        <p:nvSpPr>
          <p:cNvPr id="2151" name="Google Shape;2151;p87"/>
          <p:cNvSpPr txBox="1"/>
          <p:nvPr/>
        </p:nvSpPr>
        <p:spPr>
          <a:xfrm>
            <a:off x="233075" y="4314250"/>
            <a:ext cx="795000" cy="367500"/>
          </a:xfrm>
          <a:prstGeom prst="rect">
            <a:avLst/>
          </a:prstGeom>
          <a:noFill/>
          <a:ln>
            <a:noFill/>
          </a:ln>
        </p:spPr>
        <p:txBody>
          <a:bodyPr anchorCtr="0" anchor="ctr" bIns="91425" lIns="137150" spcFirstLastPara="1" rIns="91425" wrap="square" tIns="91425">
            <a:noAutofit/>
          </a:bodyPr>
          <a:lstStyle/>
          <a:p>
            <a:pPr indent="0" lvl="0" marL="0" rtl="0" algn="l">
              <a:spcBef>
                <a:spcPts val="0"/>
              </a:spcBef>
              <a:spcAft>
                <a:spcPts val="0"/>
              </a:spcAft>
              <a:buNone/>
            </a:pPr>
            <a:r>
              <a:rPr lang="en" sz="1000">
                <a:solidFill>
                  <a:schemeClr val="lt1"/>
                </a:solidFill>
              </a:rPr>
              <a:t>Products</a:t>
            </a:r>
            <a:endParaRPr sz="1000">
              <a:solidFill>
                <a:schemeClr val="lt1"/>
              </a:solidFill>
            </a:endParaRPr>
          </a:p>
        </p:txBody>
      </p:sp>
      <p:sp>
        <p:nvSpPr>
          <p:cNvPr id="2152" name="Google Shape;2152;p87"/>
          <p:cNvSpPr txBox="1"/>
          <p:nvPr>
            <p:ph idx="13" type="subTitle"/>
          </p:nvPr>
        </p:nvSpPr>
        <p:spPr>
          <a:xfrm>
            <a:off x="1028075" y="4314100"/>
            <a:ext cx="4849500" cy="367500"/>
          </a:xfrm>
          <a:prstGeom prst="rect">
            <a:avLst/>
          </a:prstGeom>
        </p:spPr>
        <p:txBody>
          <a:bodyPr anchorCtr="0" anchor="ctr" bIns="91425" lIns="91425" spcFirstLastPara="1" rIns="91425" wrap="square" tIns="118850">
            <a:noAutofit/>
          </a:bodyPr>
          <a:lstStyle>
            <a:lvl1pPr lvl="0">
              <a:spcBef>
                <a:spcPts val="0"/>
              </a:spcBef>
              <a:spcAft>
                <a:spcPts val="0"/>
              </a:spcAft>
              <a:buClr>
                <a:schemeClr val="lt1"/>
              </a:buClr>
              <a:buSzPts val="700"/>
              <a:buNone/>
              <a:defRPr sz="700">
                <a:solidFill>
                  <a:schemeClr val="lt1"/>
                </a:solidFill>
              </a:defRPr>
            </a:lvl1pPr>
            <a:lvl2pPr lvl="1">
              <a:spcBef>
                <a:spcPts val="0"/>
              </a:spcBef>
              <a:spcAft>
                <a:spcPts val="0"/>
              </a:spcAft>
              <a:buClr>
                <a:schemeClr val="lt1"/>
              </a:buClr>
              <a:buSzPts val="700"/>
              <a:buNone/>
              <a:defRPr sz="700">
                <a:solidFill>
                  <a:schemeClr val="lt1"/>
                </a:solidFill>
              </a:defRPr>
            </a:lvl2pPr>
            <a:lvl3pPr lvl="2">
              <a:spcBef>
                <a:spcPts val="0"/>
              </a:spcBef>
              <a:spcAft>
                <a:spcPts val="0"/>
              </a:spcAft>
              <a:buClr>
                <a:schemeClr val="lt1"/>
              </a:buClr>
              <a:buSzPts val="700"/>
              <a:buNone/>
              <a:defRPr sz="700">
                <a:solidFill>
                  <a:schemeClr val="lt1"/>
                </a:solidFill>
              </a:defRPr>
            </a:lvl3pPr>
            <a:lvl4pPr lvl="3">
              <a:spcBef>
                <a:spcPts val="0"/>
              </a:spcBef>
              <a:spcAft>
                <a:spcPts val="0"/>
              </a:spcAft>
              <a:buClr>
                <a:schemeClr val="lt1"/>
              </a:buClr>
              <a:buSzPts val="700"/>
              <a:buNone/>
              <a:defRPr sz="700">
                <a:solidFill>
                  <a:schemeClr val="lt1"/>
                </a:solidFill>
              </a:defRPr>
            </a:lvl4pPr>
            <a:lvl5pPr lvl="4">
              <a:spcBef>
                <a:spcPts val="0"/>
              </a:spcBef>
              <a:spcAft>
                <a:spcPts val="0"/>
              </a:spcAft>
              <a:buClr>
                <a:schemeClr val="lt1"/>
              </a:buClr>
              <a:buSzPts val="700"/>
              <a:buNone/>
              <a:defRPr sz="700">
                <a:solidFill>
                  <a:schemeClr val="lt1"/>
                </a:solidFill>
              </a:defRPr>
            </a:lvl5pPr>
            <a:lvl6pPr lvl="5">
              <a:spcBef>
                <a:spcPts val="0"/>
              </a:spcBef>
              <a:spcAft>
                <a:spcPts val="0"/>
              </a:spcAft>
              <a:buClr>
                <a:schemeClr val="lt1"/>
              </a:buClr>
              <a:buSzPts val="700"/>
              <a:buNone/>
              <a:defRPr sz="700">
                <a:solidFill>
                  <a:schemeClr val="lt1"/>
                </a:solidFill>
              </a:defRPr>
            </a:lvl6pPr>
            <a:lvl7pPr lvl="6">
              <a:spcBef>
                <a:spcPts val="0"/>
              </a:spcBef>
              <a:spcAft>
                <a:spcPts val="0"/>
              </a:spcAft>
              <a:buClr>
                <a:schemeClr val="lt1"/>
              </a:buClr>
              <a:buSzPts val="700"/>
              <a:buNone/>
              <a:defRPr sz="700">
                <a:solidFill>
                  <a:schemeClr val="lt1"/>
                </a:solidFill>
              </a:defRPr>
            </a:lvl7pPr>
            <a:lvl8pPr lvl="7">
              <a:spcBef>
                <a:spcPts val="0"/>
              </a:spcBef>
              <a:spcAft>
                <a:spcPts val="0"/>
              </a:spcAft>
              <a:buClr>
                <a:schemeClr val="lt1"/>
              </a:buClr>
              <a:buSzPts val="700"/>
              <a:buNone/>
              <a:defRPr sz="700">
                <a:solidFill>
                  <a:schemeClr val="lt1"/>
                </a:solidFill>
              </a:defRPr>
            </a:lvl8pPr>
            <a:lvl9pPr lvl="8">
              <a:spcBef>
                <a:spcPts val="0"/>
              </a:spcBef>
              <a:spcAft>
                <a:spcPts val="0"/>
              </a:spcAft>
              <a:buClr>
                <a:schemeClr val="lt1"/>
              </a:buClr>
              <a:buSzPts val="700"/>
              <a:buNone/>
              <a:defRPr sz="700">
                <a:solidFill>
                  <a:schemeClr val="lt1"/>
                </a:solidFill>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4Up 2">
  <p:cSld name="CUSTOM_1_1_1_2_1_1_1_2">
    <p:bg>
      <p:bgPr>
        <a:solidFill>
          <a:schemeClr val="accent2"/>
        </a:solidFill>
      </p:bgPr>
    </p:bg>
    <p:spTree>
      <p:nvGrpSpPr>
        <p:cNvPr id="2153" name="Shape 2153"/>
        <p:cNvGrpSpPr/>
        <p:nvPr/>
      </p:nvGrpSpPr>
      <p:grpSpPr>
        <a:xfrm>
          <a:off x="0" y="0"/>
          <a:ext cx="0" cy="0"/>
          <a:chOff x="0" y="0"/>
          <a:chExt cx="0" cy="0"/>
        </a:xfrm>
      </p:grpSpPr>
      <p:sp>
        <p:nvSpPr>
          <p:cNvPr id="2154" name="Google Shape;2154;p88"/>
          <p:cNvSpPr txBox="1"/>
          <p:nvPr>
            <p:ph idx="1" type="body"/>
          </p:nvPr>
        </p:nvSpPr>
        <p:spPr>
          <a:xfrm>
            <a:off x="228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155" name="Google Shape;2155;p88"/>
          <p:cNvSpPr txBox="1"/>
          <p:nvPr>
            <p:ph idx="2"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156" name="Google Shape;2156;p88"/>
          <p:cNvSpPr txBox="1"/>
          <p:nvPr>
            <p:ph idx="3"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15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157" name="Google Shape;2157;p88"/>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158" name="Google Shape;2158;p88"/>
          <p:cNvSpPr txBox="1"/>
          <p:nvPr>
            <p:ph idx="4" type="body"/>
          </p:nvPr>
        </p:nvSpPr>
        <p:spPr>
          <a:xfrm>
            <a:off x="243460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159" name="Google Shape;2159;p88"/>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160" name="Google Shape;2160;p88"/>
          <p:cNvSpPr txBox="1"/>
          <p:nvPr>
            <p:ph idx="5" type="body"/>
          </p:nvPr>
        </p:nvSpPr>
        <p:spPr>
          <a:xfrm>
            <a:off x="4640575"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161" name="Google Shape;2161;p88"/>
          <p:cNvSpPr txBox="1"/>
          <p:nvPr>
            <p:ph idx="6" type="body"/>
          </p:nvPr>
        </p:nvSpPr>
        <p:spPr>
          <a:xfrm>
            <a:off x="6846550" y="1164750"/>
            <a:ext cx="2068800" cy="3277200"/>
          </a:xfrm>
          <a:prstGeom prst="rect">
            <a:avLst/>
          </a:prstGeom>
        </p:spPr>
        <p:txBody>
          <a:bodyPr anchorCtr="0" anchor="t" bIns="0" lIns="0" spcFirstLastPara="1" rIns="0" wrap="square" tIns="0">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292100" lvl="2" marL="1371600">
              <a:spcBef>
                <a:spcPts val="0"/>
              </a:spcBef>
              <a:spcAft>
                <a:spcPts val="0"/>
              </a:spcAft>
              <a:buSzPts val="1000"/>
              <a:buChar char="■"/>
              <a:defRPr/>
            </a:lvl3pPr>
            <a:lvl4pPr indent="-292100" lvl="3" marL="1828800">
              <a:spcBef>
                <a:spcPts val="0"/>
              </a:spcBef>
              <a:spcAft>
                <a:spcPts val="0"/>
              </a:spcAft>
              <a:buSzPts val="1000"/>
              <a:buChar char="●"/>
              <a:defRPr/>
            </a:lvl4pPr>
            <a:lvl5pPr indent="-292100" lvl="4" marL="2286000">
              <a:spcBef>
                <a:spcPts val="0"/>
              </a:spcBef>
              <a:spcAft>
                <a:spcPts val="0"/>
              </a:spcAft>
              <a:buSzPts val="1000"/>
              <a:buChar char="○"/>
              <a:defRPr/>
            </a:lvl5pPr>
            <a:lvl6pPr indent="-292100" lvl="5" marL="2743200">
              <a:spcBef>
                <a:spcPts val="0"/>
              </a:spcBef>
              <a:spcAft>
                <a:spcPts val="0"/>
              </a:spcAft>
              <a:buSzPts val="1000"/>
              <a:buChar char="■"/>
              <a:defRPr/>
            </a:lvl6pPr>
            <a:lvl7pPr indent="-279400" lvl="6" marL="3200400">
              <a:spcBef>
                <a:spcPts val="0"/>
              </a:spcBef>
              <a:spcAft>
                <a:spcPts val="0"/>
              </a:spcAft>
              <a:buSzPts val="800"/>
              <a:buChar char="●"/>
              <a:defRPr/>
            </a:lvl7pPr>
            <a:lvl8pPr indent="-279400" lvl="7" marL="3657600">
              <a:spcBef>
                <a:spcPts val="0"/>
              </a:spcBef>
              <a:spcAft>
                <a:spcPts val="0"/>
              </a:spcAft>
              <a:buSzPts val="800"/>
              <a:buChar char="○"/>
              <a:defRPr/>
            </a:lvl8pPr>
            <a:lvl9pPr indent="-279400" lvl="8" marL="4114800">
              <a:spcBef>
                <a:spcPts val="0"/>
              </a:spcBef>
              <a:spcAft>
                <a:spcPts val="0"/>
              </a:spcAft>
              <a:buSzPts val="800"/>
              <a:buChar char="■"/>
              <a:defRPr/>
            </a:lvl9pPr>
          </a:lstStyle>
          <a:p/>
        </p:txBody>
      </p:sp>
      <p:sp>
        <p:nvSpPr>
          <p:cNvPr id="2162" name="Google Shape;2162;p88"/>
          <p:cNvSpPr txBox="1"/>
          <p:nvPr/>
        </p:nvSpPr>
        <p:spPr>
          <a:xfrm>
            <a:off x="3169925" y="4681500"/>
            <a:ext cx="598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163" name="Google Shape;2163;p88"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Body_Blank 2">
  <p:cSld name="CUSTOM_1_1_1_2_3_1">
    <p:bg>
      <p:bgPr>
        <a:solidFill>
          <a:schemeClr val="accent2"/>
        </a:solidFill>
      </p:bgPr>
    </p:bg>
    <p:spTree>
      <p:nvGrpSpPr>
        <p:cNvPr id="2164" name="Shape 2164"/>
        <p:cNvGrpSpPr/>
        <p:nvPr/>
      </p:nvGrpSpPr>
      <p:grpSpPr>
        <a:xfrm>
          <a:off x="0" y="0"/>
          <a:ext cx="0" cy="0"/>
          <a:chOff x="0" y="0"/>
          <a:chExt cx="0" cy="0"/>
        </a:xfrm>
      </p:grpSpPr>
      <p:sp>
        <p:nvSpPr>
          <p:cNvPr id="2165" name="Google Shape;2165;p89"/>
          <p:cNvSpPr txBox="1"/>
          <p:nvPr>
            <p:ph idx="1" type="subTitle"/>
          </p:nvPr>
        </p:nvSpPr>
        <p:spPr>
          <a:xfrm>
            <a:off x="228600" y="4676025"/>
            <a:ext cx="2804100" cy="233400"/>
          </a:xfrm>
          <a:prstGeom prst="rect">
            <a:avLst/>
          </a:prstGeom>
        </p:spPr>
        <p:txBody>
          <a:bodyPr anchorCtr="0" anchor="b" bIns="0" lIns="0" spcFirstLastPara="1" rIns="0" wrap="square" tIns="0">
            <a:noAutofit/>
          </a:bodyPr>
          <a:lstStyle>
            <a:lvl1pPr indent="0" lvl="0" marL="0" marR="0">
              <a:lnSpc>
                <a:spcPct val="100000"/>
              </a:lnSpc>
              <a:spcBef>
                <a:spcPts val="0"/>
              </a:spcBef>
              <a:spcAft>
                <a:spcPts val="0"/>
              </a:spcAft>
              <a:buNone/>
              <a:defRPr sz="600">
                <a:solidFill>
                  <a:schemeClr val="dk2"/>
                </a:solidFill>
              </a:defRPr>
            </a:lvl1pPr>
            <a:lvl2pPr indent="0" lvl="1" marL="0" marR="0">
              <a:lnSpc>
                <a:spcPct val="100000"/>
              </a:lnSpc>
              <a:spcBef>
                <a:spcPts val="0"/>
              </a:spcBef>
              <a:spcAft>
                <a:spcPts val="0"/>
              </a:spcAft>
              <a:buNone/>
              <a:defRPr sz="600">
                <a:solidFill>
                  <a:schemeClr val="dk2"/>
                </a:solidFill>
              </a:defRPr>
            </a:lvl2pPr>
            <a:lvl3pPr indent="0" lvl="2" marL="0" marR="0">
              <a:lnSpc>
                <a:spcPct val="100000"/>
              </a:lnSpc>
              <a:spcBef>
                <a:spcPts val="0"/>
              </a:spcBef>
              <a:spcAft>
                <a:spcPts val="0"/>
              </a:spcAft>
              <a:buNone/>
              <a:defRPr sz="600">
                <a:solidFill>
                  <a:schemeClr val="dk2"/>
                </a:solidFill>
              </a:defRPr>
            </a:lvl3pPr>
            <a:lvl4pPr indent="0" lvl="3" marL="0" marR="0">
              <a:lnSpc>
                <a:spcPct val="100000"/>
              </a:lnSpc>
              <a:spcBef>
                <a:spcPts val="0"/>
              </a:spcBef>
              <a:spcAft>
                <a:spcPts val="0"/>
              </a:spcAft>
              <a:buNone/>
              <a:defRPr sz="600">
                <a:solidFill>
                  <a:schemeClr val="dk2"/>
                </a:solidFill>
              </a:defRPr>
            </a:lvl4pPr>
            <a:lvl5pPr indent="0" lvl="4" marL="0" marR="0">
              <a:lnSpc>
                <a:spcPct val="100000"/>
              </a:lnSpc>
              <a:spcBef>
                <a:spcPts val="0"/>
              </a:spcBef>
              <a:spcAft>
                <a:spcPts val="0"/>
              </a:spcAft>
              <a:buNone/>
              <a:defRPr sz="600">
                <a:solidFill>
                  <a:schemeClr val="dk2"/>
                </a:solidFill>
              </a:defRPr>
            </a:lvl5pPr>
            <a:lvl6pPr indent="0" lvl="5" marL="0" marR="0">
              <a:lnSpc>
                <a:spcPct val="100000"/>
              </a:lnSpc>
              <a:spcBef>
                <a:spcPts val="0"/>
              </a:spcBef>
              <a:spcAft>
                <a:spcPts val="0"/>
              </a:spcAft>
              <a:buNone/>
              <a:defRPr sz="600">
                <a:solidFill>
                  <a:schemeClr val="dk2"/>
                </a:solidFill>
              </a:defRPr>
            </a:lvl6pPr>
            <a:lvl7pPr indent="0" lvl="6" marL="0" marR="0">
              <a:lnSpc>
                <a:spcPct val="100000"/>
              </a:lnSpc>
              <a:spcBef>
                <a:spcPts val="0"/>
              </a:spcBef>
              <a:spcAft>
                <a:spcPts val="0"/>
              </a:spcAft>
              <a:buNone/>
              <a:defRPr sz="600">
                <a:solidFill>
                  <a:schemeClr val="dk2"/>
                </a:solidFill>
              </a:defRPr>
            </a:lvl7pPr>
            <a:lvl8pPr indent="0" lvl="7" marL="0" marR="0">
              <a:lnSpc>
                <a:spcPct val="100000"/>
              </a:lnSpc>
              <a:spcBef>
                <a:spcPts val="0"/>
              </a:spcBef>
              <a:spcAft>
                <a:spcPts val="0"/>
              </a:spcAft>
              <a:buNone/>
              <a:defRPr sz="600">
                <a:solidFill>
                  <a:schemeClr val="dk2"/>
                </a:solidFill>
              </a:defRPr>
            </a:lvl8pPr>
            <a:lvl9pPr indent="0" lvl="8" marL="0" marR="0">
              <a:lnSpc>
                <a:spcPct val="100000"/>
              </a:lnSpc>
              <a:spcBef>
                <a:spcPts val="0"/>
              </a:spcBef>
              <a:spcAft>
                <a:spcPts val="0"/>
              </a:spcAft>
              <a:buNone/>
              <a:defRPr sz="600">
                <a:solidFill>
                  <a:schemeClr val="dk2"/>
                </a:solidFill>
              </a:defRPr>
            </a:lvl9pPr>
          </a:lstStyle>
          <a:p/>
        </p:txBody>
      </p:sp>
      <p:sp>
        <p:nvSpPr>
          <p:cNvPr id="2166" name="Google Shape;2166;p89"/>
          <p:cNvSpPr txBox="1"/>
          <p:nvPr>
            <p:ph idx="2" type="subTitle"/>
          </p:nvPr>
        </p:nvSpPr>
        <p:spPr>
          <a:xfrm>
            <a:off x="3169925" y="196000"/>
            <a:ext cx="50103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a:solidFill>
                  <a:schemeClr val="dk2"/>
                </a:solidFill>
              </a:defRPr>
            </a:lvl1pPr>
            <a:lvl2pPr indent="0" lvl="1" marL="0" marR="0" algn="l">
              <a:lnSpc>
                <a:spcPct val="115000"/>
              </a:lnSpc>
              <a:spcBef>
                <a:spcPts val="0"/>
              </a:spcBef>
              <a:spcAft>
                <a:spcPts val="0"/>
              </a:spcAft>
              <a:buNone/>
              <a:defRPr>
                <a:solidFill>
                  <a:schemeClr val="dk2"/>
                </a:solidFill>
              </a:defRPr>
            </a:lvl2pPr>
            <a:lvl3pPr indent="0" lvl="2" marL="0" marR="0" algn="l">
              <a:lnSpc>
                <a:spcPct val="115000"/>
              </a:lnSpc>
              <a:spcBef>
                <a:spcPts val="0"/>
              </a:spcBef>
              <a:spcAft>
                <a:spcPts val="0"/>
              </a:spcAft>
              <a:buNone/>
              <a:defRPr>
                <a:solidFill>
                  <a:schemeClr val="dk2"/>
                </a:solidFill>
              </a:defRPr>
            </a:lvl3pPr>
            <a:lvl4pPr indent="0" lvl="3" marL="0" marR="0" algn="l">
              <a:lnSpc>
                <a:spcPct val="115000"/>
              </a:lnSpc>
              <a:spcBef>
                <a:spcPts val="0"/>
              </a:spcBef>
              <a:spcAft>
                <a:spcPts val="0"/>
              </a:spcAft>
              <a:buNone/>
              <a:defRPr>
                <a:solidFill>
                  <a:schemeClr val="dk2"/>
                </a:solidFill>
              </a:defRPr>
            </a:lvl4pPr>
            <a:lvl5pPr indent="0" lvl="4" marL="0" marR="0" algn="l">
              <a:lnSpc>
                <a:spcPct val="115000"/>
              </a:lnSpc>
              <a:spcBef>
                <a:spcPts val="0"/>
              </a:spcBef>
              <a:spcAft>
                <a:spcPts val="0"/>
              </a:spcAft>
              <a:buNone/>
              <a:defRPr>
                <a:solidFill>
                  <a:schemeClr val="dk2"/>
                </a:solidFill>
              </a:defRPr>
            </a:lvl5pPr>
            <a:lvl6pPr indent="0" lvl="5" marL="0" marR="0" algn="l">
              <a:lnSpc>
                <a:spcPct val="115000"/>
              </a:lnSpc>
              <a:spcBef>
                <a:spcPts val="0"/>
              </a:spcBef>
              <a:spcAft>
                <a:spcPts val="0"/>
              </a:spcAft>
              <a:buNone/>
              <a:defRPr>
                <a:solidFill>
                  <a:schemeClr val="dk2"/>
                </a:solidFill>
              </a:defRPr>
            </a:lvl6pPr>
            <a:lvl7pPr indent="0" lvl="6" marL="0" marR="0" algn="l">
              <a:lnSpc>
                <a:spcPct val="115000"/>
              </a:lnSpc>
              <a:spcBef>
                <a:spcPts val="0"/>
              </a:spcBef>
              <a:spcAft>
                <a:spcPts val="0"/>
              </a:spcAft>
              <a:buNone/>
              <a:defRPr>
                <a:solidFill>
                  <a:schemeClr val="dk2"/>
                </a:solidFill>
              </a:defRPr>
            </a:lvl7pPr>
            <a:lvl8pPr indent="0" lvl="7" marL="0" marR="0" algn="l">
              <a:lnSpc>
                <a:spcPct val="115000"/>
              </a:lnSpc>
              <a:spcBef>
                <a:spcPts val="0"/>
              </a:spcBef>
              <a:spcAft>
                <a:spcPts val="0"/>
              </a:spcAft>
              <a:buNone/>
              <a:defRPr>
                <a:solidFill>
                  <a:schemeClr val="dk2"/>
                </a:solidFill>
              </a:defRPr>
            </a:lvl8pPr>
            <a:lvl9pPr indent="0" lvl="8" marL="0" marR="0" algn="l">
              <a:lnSpc>
                <a:spcPct val="115000"/>
              </a:lnSpc>
              <a:spcBef>
                <a:spcPts val="0"/>
              </a:spcBef>
              <a:spcAft>
                <a:spcPts val="0"/>
              </a:spcAft>
              <a:buNone/>
              <a:defRPr>
                <a:solidFill>
                  <a:schemeClr val="dk2"/>
                </a:solidFill>
              </a:defRPr>
            </a:lvl9pPr>
          </a:lstStyle>
          <a:p/>
        </p:txBody>
      </p:sp>
      <p:sp>
        <p:nvSpPr>
          <p:cNvPr id="2167" name="Google Shape;2167;p89"/>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168" name="Google Shape;2168;p89"/>
          <p:cNvSpPr txBox="1"/>
          <p:nvPr>
            <p:ph type="title"/>
          </p:nvPr>
        </p:nvSpPr>
        <p:spPr>
          <a:xfrm>
            <a:off x="228600" y="201879"/>
            <a:ext cx="2804100" cy="4995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sz="1800">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pic>
        <p:nvPicPr>
          <p:cNvPr id="2169" name="Google Shape;2169;p89" title="Logotype_02.png"/>
          <p:cNvPicPr preferRelativeResize="0"/>
          <p:nvPr/>
        </p:nvPicPr>
        <p:blipFill rotWithShape="1">
          <a:blip r:embed="rId2">
            <a:alphaModFix/>
          </a:blip>
          <a:srcRect b="0" l="0" r="0" t="0"/>
          <a:stretch/>
        </p:blipFill>
        <p:spPr>
          <a:xfrm>
            <a:off x="8497124" y="191745"/>
            <a:ext cx="418352" cy="17431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Body_2-Up">
  <p:cSld name="CUSTOM_1_1_1_2_1_1_2_1">
    <p:bg>
      <p:bgPr>
        <a:solidFill>
          <a:schemeClr val="accent2"/>
        </a:solidFill>
      </p:bgPr>
    </p:bg>
    <p:spTree>
      <p:nvGrpSpPr>
        <p:cNvPr id="71" name="Shape 71"/>
        <p:cNvGrpSpPr/>
        <p:nvPr/>
      </p:nvGrpSpPr>
      <p:grpSpPr>
        <a:xfrm>
          <a:off x="0" y="0"/>
          <a:ext cx="0" cy="0"/>
          <a:chOff x="0" y="0"/>
          <a:chExt cx="0" cy="0"/>
        </a:xfrm>
      </p:grpSpPr>
      <p:sp>
        <p:nvSpPr>
          <p:cNvPr id="72" name="Google Shape;72;p10"/>
          <p:cNvSpPr txBox="1"/>
          <p:nvPr>
            <p:ph idx="1" type="body"/>
          </p:nvPr>
        </p:nvSpPr>
        <p:spPr>
          <a:xfrm>
            <a:off x="228575" y="1596175"/>
            <a:ext cx="4261200" cy="3091500"/>
          </a:xfrm>
          <a:prstGeom prst="rect">
            <a:avLst/>
          </a:prstGeom>
        </p:spPr>
        <p:txBody>
          <a:bodyPr anchorCtr="0" anchor="t" bIns="0" lIns="0" spcFirstLastPara="1" rIns="0" wrap="square" tIns="0">
            <a:noAutofit/>
          </a:bodyPr>
          <a:lstStyle>
            <a:lvl1pPr indent="-304800" lvl="0" marL="457200">
              <a:spcBef>
                <a:spcPts val="0"/>
              </a:spcBef>
              <a:spcAft>
                <a:spcPts val="0"/>
              </a:spcAft>
              <a:buClr>
                <a:schemeClr val="lt1"/>
              </a:buClr>
              <a:buSzPts val="1200"/>
              <a:buChar char="●"/>
              <a:defRPr>
                <a:solidFill>
                  <a:schemeClr val="lt1"/>
                </a:solidFill>
              </a:defRPr>
            </a:lvl1pPr>
            <a:lvl2pPr indent="-304800" lvl="1" marL="914400">
              <a:spcBef>
                <a:spcPts val="0"/>
              </a:spcBef>
              <a:spcAft>
                <a:spcPts val="0"/>
              </a:spcAft>
              <a:buClr>
                <a:schemeClr val="lt1"/>
              </a:buClr>
              <a:buSzPts val="1200"/>
              <a:buChar char="○"/>
              <a:defRPr>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73" name="Google Shape;73;p10"/>
          <p:cNvSpPr txBox="1"/>
          <p:nvPr>
            <p:ph idx="12" type="sldNum"/>
          </p:nvPr>
        </p:nvSpPr>
        <p:spPr>
          <a:xfrm>
            <a:off x="8296274" y="47012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10"/>
          <p:cNvSpPr txBox="1"/>
          <p:nvPr>
            <p:ph type="title"/>
          </p:nvPr>
        </p:nvSpPr>
        <p:spPr>
          <a:xfrm>
            <a:off x="228600" y="504000"/>
            <a:ext cx="8686800" cy="863100"/>
          </a:xfrm>
          <a:prstGeom prst="rect">
            <a:avLst/>
          </a:prstGeom>
          <a:noFill/>
          <a:ln>
            <a:noFill/>
          </a:ln>
        </p:spPr>
        <p:txBody>
          <a:bodyPr anchorCtr="0" anchor="t" bIns="0" lIns="0" spcFirstLastPara="1" rIns="0" wrap="square" tIns="0">
            <a:noAutofit/>
          </a:bodyPr>
          <a:lstStyle>
            <a:lvl1pPr indent="0" lvl="0" marL="0" marR="0" algn="l">
              <a:lnSpc>
                <a:spcPct val="85000"/>
              </a:lnSpc>
              <a:spcBef>
                <a:spcPts val="0"/>
              </a:spcBef>
              <a:spcAft>
                <a:spcPts val="0"/>
              </a:spcAft>
              <a:buNone/>
              <a:defRPr sz="2400">
                <a:solidFill>
                  <a:srgbClr val="061B31"/>
                </a:solidFill>
                <a:latin typeface="Helvetica Neue"/>
                <a:ea typeface="Helvetica Neue"/>
                <a:cs typeface="Helvetica Neue"/>
                <a:sym typeface="Helvetica Neue"/>
              </a:defRPr>
            </a:lvl1pPr>
            <a:lvl2pPr indent="0" lvl="1" marL="0" marR="0" algn="l">
              <a:lnSpc>
                <a:spcPct val="115000"/>
              </a:lnSpc>
              <a:spcBef>
                <a:spcPts val="600"/>
              </a:spcBef>
              <a:spcAft>
                <a:spcPts val="0"/>
              </a:spcAft>
              <a:buNone/>
              <a:defRPr sz="2400">
                <a:solidFill>
                  <a:schemeClr val="lt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2400">
                <a:solidFill>
                  <a:schemeClr val="lt1"/>
                </a:solidFill>
                <a:latin typeface="Helvetica Neue"/>
                <a:ea typeface="Helvetica Neue"/>
                <a:cs typeface="Helvetica Neue"/>
                <a:sym typeface="Helvetica Neue"/>
              </a:defRPr>
            </a:lvl9pPr>
          </a:lstStyle>
          <a:p/>
        </p:txBody>
      </p:sp>
      <p:sp>
        <p:nvSpPr>
          <p:cNvPr id="75" name="Google Shape;75;p10"/>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sp>
        <p:nvSpPr>
          <p:cNvPr id="76" name="Google Shape;76;p10"/>
          <p:cNvSpPr txBox="1"/>
          <p:nvPr>
            <p:ph idx="2" type="subTitle"/>
          </p:nvPr>
        </p:nvSpPr>
        <p:spPr>
          <a:xfrm>
            <a:off x="228575" y="228600"/>
            <a:ext cx="2804400" cy="160200"/>
          </a:xfrm>
          <a:prstGeom prst="rect">
            <a:avLst/>
          </a:prstGeom>
        </p:spPr>
        <p:txBody>
          <a:bodyPr anchorCtr="0" anchor="t" bIns="0" lIns="0" spcFirstLastPara="1" rIns="0" wrap="square" tIns="0">
            <a:noAutofit/>
          </a:bodyPr>
          <a:lstStyle>
            <a:lvl1pPr indent="0" lvl="0" marL="0" marR="0" algn="l">
              <a:lnSpc>
                <a:spcPct val="100000"/>
              </a:lnSpc>
              <a:spcBef>
                <a:spcPts val="0"/>
              </a:spcBef>
              <a:spcAft>
                <a:spcPts val="0"/>
              </a:spcAft>
              <a:buNone/>
              <a:defRPr b="1" sz="1000">
                <a:solidFill>
                  <a:srgbClr val="533AFD"/>
                </a:solidFill>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p:txBody>
      </p:sp>
      <p:sp>
        <p:nvSpPr>
          <p:cNvPr id="77" name="Google Shape;77;p10"/>
          <p:cNvSpPr txBox="1"/>
          <p:nvPr>
            <p:ph idx="3" type="body"/>
          </p:nvPr>
        </p:nvSpPr>
        <p:spPr>
          <a:xfrm>
            <a:off x="4654300" y="1596175"/>
            <a:ext cx="4261200" cy="3091500"/>
          </a:xfrm>
          <a:prstGeom prst="rect">
            <a:avLst/>
          </a:prstGeom>
        </p:spPr>
        <p:txBody>
          <a:bodyPr anchorCtr="0" anchor="t" bIns="0" lIns="0" spcFirstLastPara="1" rIns="0" wrap="square" tIns="0">
            <a:noAutofit/>
          </a:bodyPr>
          <a:lstStyle>
            <a:lvl1pPr indent="-304800" lvl="0" marL="457200" rtl="0">
              <a:spcBef>
                <a:spcPts val="0"/>
              </a:spcBef>
              <a:spcAft>
                <a:spcPts val="0"/>
              </a:spcAft>
              <a:buClr>
                <a:schemeClr val="lt1"/>
              </a:buClr>
              <a:buSzPts val="1200"/>
              <a:buChar char="●"/>
              <a:defRPr>
                <a:solidFill>
                  <a:schemeClr val="lt1"/>
                </a:solidFill>
              </a:defRPr>
            </a:lvl1pPr>
            <a:lvl2pPr indent="-304800" lvl="1" marL="914400" rtl="0">
              <a:spcBef>
                <a:spcPts val="0"/>
              </a:spcBef>
              <a:spcAft>
                <a:spcPts val="0"/>
              </a:spcAft>
              <a:buClr>
                <a:schemeClr val="lt1"/>
              </a:buClr>
              <a:buSzPts val="1200"/>
              <a:buChar char="○"/>
              <a:defRPr>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78" name="Google Shape;78;p10" title="Stripe wordmark - Slate - Large.png"/>
          <p:cNvPicPr preferRelativeResize="0"/>
          <p:nvPr/>
        </p:nvPicPr>
        <p:blipFill rotWithShape="1">
          <a:blip r:embed="rId2">
            <a:alphaModFix/>
          </a:blip>
          <a:srcRect b="16061" l="11544" r="11544" t="16027"/>
          <a:stretch/>
        </p:blipFill>
        <p:spPr>
          <a:xfrm>
            <a:off x="8497125" y="192275"/>
            <a:ext cx="418350" cy="1756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theme" Target="../theme/theme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0.xml"/><Relationship Id="rId42" Type="http://schemas.openxmlformats.org/officeDocument/2006/relationships/slideLayout" Target="../slideLayouts/slideLayout72.xml"/><Relationship Id="rId41" Type="http://schemas.openxmlformats.org/officeDocument/2006/relationships/slideLayout" Target="../slideLayouts/slideLayout71.xml"/><Relationship Id="rId44" Type="http://schemas.openxmlformats.org/officeDocument/2006/relationships/slideLayout" Target="../slideLayouts/slideLayout74.xml"/><Relationship Id="rId43" Type="http://schemas.openxmlformats.org/officeDocument/2006/relationships/slideLayout" Target="../slideLayouts/slideLayout73.xml"/><Relationship Id="rId46" Type="http://schemas.openxmlformats.org/officeDocument/2006/relationships/slideLayout" Target="../slideLayouts/slideLayout76.xml"/><Relationship Id="rId45" Type="http://schemas.openxmlformats.org/officeDocument/2006/relationships/slideLayout" Target="../slideLayouts/slideLayout75.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48" Type="http://schemas.openxmlformats.org/officeDocument/2006/relationships/slideLayout" Target="../slideLayouts/slideLayout78.xml"/><Relationship Id="rId47" Type="http://schemas.openxmlformats.org/officeDocument/2006/relationships/slideLayout" Target="../slideLayouts/slideLayout77.xml"/><Relationship Id="rId49" Type="http://schemas.openxmlformats.org/officeDocument/2006/relationships/slideLayout" Target="../slideLayouts/slideLayout79.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31" Type="http://schemas.openxmlformats.org/officeDocument/2006/relationships/slideLayout" Target="../slideLayouts/slideLayout61.xml"/><Relationship Id="rId30" Type="http://schemas.openxmlformats.org/officeDocument/2006/relationships/slideLayout" Target="../slideLayouts/slideLayout60.xml"/><Relationship Id="rId33" Type="http://schemas.openxmlformats.org/officeDocument/2006/relationships/slideLayout" Target="../slideLayouts/slideLayout63.xml"/><Relationship Id="rId32" Type="http://schemas.openxmlformats.org/officeDocument/2006/relationships/slideLayout" Target="../slideLayouts/slideLayout62.xml"/><Relationship Id="rId35" Type="http://schemas.openxmlformats.org/officeDocument/2006/relationships/slideLayout" Target="../slideLayouts/slideLayout65.xml"/><Relationship Id="rId34" Type="http://schemas.openxmlformats.org/officeDocument/2006/relationships/slideLayout" Target="../slideLayouts/slideLayout64.xml"/><Relationship Id="rId37" Type="http://schemas.openxmlformats.org/officeDocument/2006/relationships/slideLayout" Target="../slideLayouts/slideLayout67.xml"/><Relationship Id="rId36" Type="http://schemas.openxmlformats.org/officeDocument/2006/relationships/slideLayout" Target="../slideLayouts/slideLayout66.xml"/><Relationship Id="rId39" Type="http://schemas.openxmlformats.org/officeDocument/2006/relationships/slideLayout" Target="../slideLayouts/slideLayout69.xml"/><Relationship Id="rId38" Type="http://schemas.openxmlformats.org/officeDocument/2006/relationships/slideLayout" Target="../slideLayouts/slideLayout68.xml"/><Relationship Id="rId20" Type="http://schemas.openxmlformats.org/officeDocument/2006/relationships/slideLayout" Target="../slideLayouts/slideLayout50.xml"/><Relationship Id="rId22" Type="http://schemas.openxmlformats.org/officeDocument/2006/relationships/slideLayout" Target="../slideLayouts/slideLayout52.xml"/><Relationship Id="rId21" Type="http://schemas.openxmlformats.org/officeDocument/2006/relationships/slideLayout" Target="../slideLayouts/slideLayout51.xml"/><Relationship Id="rId24" Type="http://schemas.openxmlformats.org/officeDocument/2006/relationships/slideLayout" Target="../slideLayouts/slideLayout54.xml"/><Relationship Id="rId23" Type="http://schemas.openxmlformats.org/officeDocument/2006/relationships/slideLayout" Target="../slideLayouts/slideLayout53.xml"/><Relationship Id="rId26" Type="http://schemas.openxmlformats.org/officeDocument/2006/relationships/slideLayout" Target="../slideLayouts/slideLayout56.xml"/><Relationship Id="rId25" Type="http://schemas.openxmlformats.org/officeDocument/2006/relationships/slideLayout" Target="../slideLayouts/slideLayout55.xml"/><Relationship Id="rId28" Type="http://schemas.openxmlformats.org/officeDocument/2006/relationships/slideLayout" Target="../slideLayouts/slideLayout58.xml"/><Relationship Id="rId27" Type="http://schemas.openxmlformats.org/officeDocument/2006/relationships/slideLayout" Target="../slideLayouts/slideLayout57.xml"/><Relationship Id="rId29" Type="http://schemas.openxmlformats.org/officeDocument/2006/relationships/slideLayout" Target="../slideLayouts/slideLayout59.xml"/><Relationship Id="rId51" Type="http://schemas.openxmlformats.org/officeDocument/2006/relationships/slideLayout" Target="../slideLayouts/slideLayout81.xml"/><Relationship Id="rId50" Type="http://schemas.openxmlformats.org/officeDocument/2006/relationships/slideLayout" Target="../slideLayouts/slideLayout80.xml"/><Relationship Id="rId53" Type="http://schemas.openxmlformats.org/officeDocument/2006/relationships/slideLayout" Target="../slideLayouts/slideLayout83.xml"/><Relationship Id="rId52" Type="http://schemas.openxmlformats.org/officeDocument/2006/relationships/slideLayout" Target="../slideLayouts/slideLayout82.xml"/><Relationship Id="rId11" Type="http://schemas.openxmlformats.org/officeDocument/2006/relationships/slideLayout" Target="../slideLayouts/slideLayout41.xml"/><Relationship Id="rId55" Type="http://schemas.openxmlformats.org/officeDocument/2006/relationships/slideLayout" Target="../slideLayouts/slideLayout85.xml"/><Relationship Id="rId10" Type="http://schemas.openxmlformats.org/officeDocument/2006/relationships/slideLayout" Target="../slideLayouts/slideLayout40.xml"/><Relationship Id="rId54" Type="http://schemas.openxmlformats.org/officeDocument/2006/relationships/slideLayout" Target="../slideLayouts/slideLayout84.xml"/><Relationship Id="rId13" Type="http://schemas.openxmlformats.org/officeDocument/2006/relationships/slideLayout" Target="../slideLayouts/slideLayout43.xml"/><Relationship Id="rId57" Type="http://schemas.openxmlformats.org/officeDocument/2006/relationships/slideLayout" Target="../slideLayouts/slideLayout87.xml"/><Relationship Id="rId12" Type="http://schemas.openxmlformats.org/officeDocument/2006/relationships/slideLayout" Target="../slideLayouts/slideLayout42.xml"/><Relationship Id="rId56" Type="http://schemas.openxmlformats.org/officeDocument/2006/relationships/slideLayout" Target="../slideLayouts/slideLayout86.xml"/><Relationship Id="rId15" Type="http://schemas.openxmlformats.org/officeDocument/2006/relationships/slideLayout" Target="../slideLayouts/slideLayout45.xml"/><Relationship Id="rId14" Type="http://schemas.openxmlformats.org/officeDocument/2006/relationships/slideLayout" Target="../slideLayouts/slideLayout44.xml"/><Relationship Id="rId58" Type="http://schemas.openxmlformats.org/officeDocument/2006/relationships/theme" Target="../theme/theme3.xml"/><Relationship Id="rId17" Type="http://schemas.openxmlformats.org/officeDocument/2006/relationships/slideLayout" Target="../slideLayouts/slideLayout47.xml"/><Relationship Id="rId16" Type="http://schemas.openxmlformats.org/officeDocument/2006/relationships/slideLayout" Target="../slideLayouts/slideLayout46.xml"/><Relationship Id="rId19" Type="http://schemas.openxmlformats.org/officeDocument/2006/relationships/slideLayout" Target="../slideLayouts/slideLayout49.xml"/><Relationship Id="rId18"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8575" y="228600"/>
            <a:ext cx="8686800" cy="11382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24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228600" y="1596175"/>
            <a:ext cx="8686800" cy="3084600"/>
          </a:xfrm>
          <a:prstGeom prst="rect">
            <a:avLst/>
          </a:prstGeom>
          <a:noFill/>
          <a:ln>
            <a:noFill/>
          </a:ln>
        </p:spPr>
        <p:txBody>
          <a:bodyPr anchorCtr="0" anchor="t" bIns="0" lIns="0" spcFirstLastPara="1" rIns="0" wrap="square" tIns="0">
            <a:noAutofit/>
          </a:bodyPr>
          <a:lstStyle>
            <a:lvl1pPr indent="-304800" lvl="0" marL="457200">
              <a:lnSpc>
                <a:spcPct val="100000"/>
              </a:lnSpc>
              <a:spcBef>
                <a:spcPts val="0"/>
              </a:spcBef>
              <a:spcAft>
                <a:spcPts val="0"/>
              </a:spcAft>
              <a:buSzPts val="1200"/>
              <a:buFont typeface="Helvetica Neue"/>
              <a:buChar char="●"/>
              <a:defRPr sz="1200">
                <a:latin typeface="Helvetica Neue"/>
                <a:ea typeface="Helvetica Neue"/>
                <a:cs typeface="Helvetica Neue"/>
                <a:sym typeface="Helvetica Neue"/>
              </a:defRPr>
            </a:lvl1pPr>
            <a:lvl2pPr indent="-304800" lvl="1" marL="914400">
              <a:lnSpc>
                <a:spcPct val="100000"/>
              </a:lnSpc>
              <a:spcBef>
                <a:spcPts val="0"/>
              </a:spcBef>
              <a:spcAft>
                <a:spcPts val="0"/>
              </a:spcAft>
              <a:buClr>
                <a:schemeClr val="dk2"/>
              </a:buClr>
              <a:buSzPts val="1200"/>
              <a:buFont typeface="Helvetica Neue"/>
              <a:buChar char="○"/>
              <a:defRPr sz="1200">
                <a:solidFill>
                  <a:schemeClr val="dk2"/>
                </a:solidFill>
                <a:latin typeface="Helvetica Neue"/>
                <a:ea typeface="Helvetica Neue"/>
                <a:cs typeface="Helvetica Neue"/>
                <a:sym typeface="Helvetica Neue"/>
              </a:defRPr>
            </a:lvl2pPr>
            <a:lvl3pPr indent="-304800" lvl="2" marL="1371600">
              <a:lnSpc>
                <a:spcPct val="115000"/>
              </a:lnSpc>
              <a:spcBef>
                <a:spcPts val="0"/>
              </a:spcBef>
              <a:spcAft>
                <a:spcPts val="0"/>
              </a:spcAft>
              <a:buSzPts val="1200"/>
              <a:buFont typeface="Helvetica Neue"/>
              <a:buChar char="■"/>
              <a:defRPr sz="1200">
                <a:latin typeface="Helvetica Neue"/>
                <a:ea typeface="Helvetica Neue"/>
                <a:cs typeface="Helvetica Neue"/>
                <a:sym typeface="Helvetica Neue"/>
              </a:defRPr>
            </a:lvl3pPr>
            <a:lvl4pPr indent="-304800" lvl="3" marL="1828800">
              <a:lnSpc>
                <a:spcPct val="115000"/>
              </a:lnSpc>
              <a:spcBef>
                <a:spcPts val="0"/>
              </a:spcBef>
              <a:spcAft>
                <a:spcPts val="0"/>
              </a:spcAft>
              <a:buClr>
                <a:schemeClr val="dk2"/>
              </a:buClr>
              <a:buSzPts val="1200"/>
              <a:buFont typeface="Helvetica Neue"/>
              <a:buChar char="●"/>
              <a:defRPr sz="1200">
                <a:solidFill>
                  <a:schemeClr val="dk2"/>
                </a:solidFill>
                <a:latin typeface="Helvetica Neue"/>
                <a:ea typeface="Helvetica Neue"/>
                <a:cs typeface="Helvetica Neue"/>
                <a:sym typeface="Helvetica Neue"/>
              </a:defRPr>
            </a:lvl4pPr>
            <a:lvl5pPr indent="-304800" lvl="4" marL="2286000">
              <a:lnSpc>
                <a:spcPct val="115000"/>
              </a:lnSpc>
              <a:spcBef>
                <a:spcPts val="0"/>
              </a:spcBef>
              <a:spcAft>
                <a:spcPts val="0"/>
              </a:spcAft>
              <a:buSzPts val="1200"/>
              <a:buFont typeface="Helvetica Neue"/>
              <a:buChar char="○"/>
              <a:defRPr sz="1200">
                <a:latin typeface="Helvetica Neue"/>
                <a:ea typeface="Helvetica Neue"/>
                <a:cs typeface="Helvetica Neue"/>
                <a:sym typeface="Helvetica Neue"/>
              </a:defRPr>
            </a:lvl5pPr>
            <a:lvl6pPr indent="-304800" lvl="5" marL="2743200">
              <a:lnSpc>
                <a:spcPct val="115000"/>
              </a:lnSpc>
              <a:spcBef>
                <a:spcPts val="0"/>
              </a:spcBef>
              <a:spcAft>
                <a:spcPts val="0"/>
              </a:spcAft>
              <a:buClr>
                <a:schemeClr val="dk2"/>
              </a:buClr>
              <a:buSzPts val="1200"/>
              <a:buFont typeface="Helvetica Neue"/>
              <a:buChar char="■"/>
              <a:defRPr sz="1200">
                <a:solidFill>
                  <a:schemeClr val="dk2"/>
                </a:solidFill>
                <a:latin typeface="Helvetica Neue"/>
                <a:ea typeface="Helvetica Neue"/>
                <a:cs typeface="Helvetica Neue"/>
                <a:sym typeface="Helvetica Neue"/>
              </a:defRPr>
            </a:lvl6pPr>
            <a:lvl7pPr indent="-304800" lvl="6" marL="3200400">
              <a:lnSpc>
                <a:spcPct val="115000"/>
              </a:lnSpc>
              <a:spcBef>
                <a:spcPts val="0"/>
              </a:spcBef>
              <a:spcAft>
                <a:spcPts val="0"/>
              </a:spcAft>
              <a:buSzPts val="1200"/>
              <a:buFont typeface="Helvetica Neue"/>
              <a:buChar char="●"/>
              <a:defRPr sz="1200">
                <a:latin typeface="Helvetica Neue"/>
                <a:ea typeface="Helvetica Neue"/>
                <a:cs typeface="Helvetica Neue"/>
                <a:sym typeface="Helvetica Neue"/>
              </a:defRPr>
            </a:lvl7pPr>
            <a:lvl8pPr indent="-304800" lvl="7" marL="3657600">
              <a:lnSpc>
                <a:spcPct val="115000"/>
              </a:lnSpc>
              <a:spcBef>
                <a:spcPts val="0"/>
              </a:spcBef>
              <a:spcAft>
                <a:spcPts val="0"/>
              </a:spcAft>
              <a:buClr>
                <a:schemeClr val="dk2"/>
              </a:buClr>
              <a:buSzPts val="1200"/>
              <a:buFont typeface="Helvetica Neue"/>
              <a:buChar char="○"/>
              <a:defRPr sz="1200">
                <a:solidFill>
                  <a:schemeClr val="dk2"/>
                </a:solidFill>
                <a:latin typeface="Helvetica Neue"/>
                <a:ea typeface="Helvetica Neue"/>
                <a:cs typeface="Helvetica Neue"/>
                <a:sym typeface="Helvetica Neue"/>
              </a:defRPr>
            </a:lvl8pPr>
            <a:lvl9pPr indent="-304800" lvl="8" marL="4114800">
              <a:lnSpc>
                <a:spcPct val="115000"/>
              </a:lnSpc>
              <a:spcBef>
                <a:spcPts val="0"/>
              </a:spcBef>
              <a:spcAft>
                <a:spcPts val="0"/>
              </a:spcAft>
              <a:buSzPts val="1200"/>
              <a:buFont typeface="Helvetica Neue"/>
              <a:buChar char="■"/>
              <a:defRPr sz="1200">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4">
          <p15:clr>
            <a:srgbClr val="E46962"/>
          </p15:clr>
        </p15:guide>
        <p15:guide id="2" orient="horz" pos="3096">
          <p15:clr>
            <a:srgbClr val="E46962"/>
          </p15:clr>
        </p15:guide>
        <p15:guide id="3" orient="horz" pos="144">
          <p15:clr>
            <a:srgbClr val="E46962"/>
          </p15:clr>
        </p15:guide>
        <p15:guide id="4" pos="5616">
          <p15:clr>
            <a:srgbClr val="E46962"/>
          </p15:clr>
        </p15:guide>
        <p15:guide id="5" pos="505">
          <p15:clr>
            <a:srgbClr val="E46962"/>
          </p15:clr>
        </p15:guide>
        <p15:guide id="6" pos="609">
          <p15:clr>
            <a:srgbClr val="E46962"/>
          </p15:clr>
        </p15:guide>
        <p15:guide id="7" pos="970">
          <p15:clr>
            <a:srgbClr val="E46962"/>
          </p15:clr>
        </p15:guide>
        <p15:guide id="8" pos="1073">
          <p15:clr>
            <a:srgbClr val="E46962"/>
          </p15:clr>
        </p15:guide>
        <p15:guide id="9" pos="1434">
          <p15:clr>
            <a:srgbClr val="E46962"/>
          </p15:clr>
        </p15:guide>
        <p15:guide id="10" pos="1538">
          <p15:clr>
            <a:srgbClr val="E46962"/>
          </p15:clr>
        </p15:guide>
        <p15:guide id="11" pos="1899">
          <p15:clr>
            <a:srgbClr val="E46962"/>
          </p15:clr>
        </p15:guide>
        <p15:guide id="12" pos="2003">
          <p15:clr>
            <a:srgbClr val="E46962"/>
          </p15:clr>
        </p15:guide>
        <p15:guide id="13" pos="2363">
          <p15:clr>
            <a:srgbClr val="E46962"/>
          </p15:clr>
        </p15:guide>
        <p15:guide id="14" pos="2467">
          <p15:clr>
            <a:srgbClr val="E46962"/>
          </p15:clr>
        </p15:guide>
        <p15:guide id="15" pos="2828">
          <p15:clr>
            <a:srgbClr val="E46962"/>
          </p15:clr>
        </p15:guide>
        <p15:guide id="16" pos="3293">
          <p15:clr>
            <a:srgbClr val="E46962"/>
          </p15:clr>
        </p15:guide>
        <p15:guide id="17" pos="2932">
          <p15:clr>
            <a:srgbClr val="E46962"/>
          </p15:clr>
        </p15:guide>
        <p15:guide id="18" pos="3397">
          <p15:clr>
            <a:srgbClr val="E46962"/>
          </p15:clr>
        </p15:guide>
        <p15:guide id="19" pos="3757">
          <p15:clr>
            <a:srgbClr val="E46962"/>
          </p15:clr>
        </p15:guide>
        <p15:guide id="20" pos="3861">
          <p15:clr>
            <a:srgbClr val="E46962"/>
          </p15:clr>
        </p15:guide>
        <p15:guide id="21" pos="4222">
          <p15:clr>
            <a:srgbClr val="E46962"/>
          </p15:clr>
        </p15:guide>
        <p15:guide id="22" pos="4326">
          <p15:clr>
            <a:srgbClr val="E46962"/>
          </p15:clr>
        </p15:guide>
        <p15:guide id="23" pos="4687">
          <p15:clr>
            <a:srgbClr val="E46962"/>
          </p15:clr>
        </p15:guide>
        <p15:guide id="24" pos="4790">
          <p15:clr>
            <a:srgbClr val="E46962"/>
          </p15:clr>
        </p15:guide>
        <p15:guide id="25" pos="5151">
          <p15:clr>
            <a:srgbClr val="E46962"/>
          </p15:clr>
        </p15:guide>
        <p15:guide id="26" pos="5255">
          <p15:clr>
            <a:srgbClr val="E46962"/>
          </p15:clr>
        </p15:guide>
        <p15:guide id="27" orient="horz" pos="1005">
          <p15:clr>
            <a:srgbClr val="E46962"/>
          </p15:clr>
        </p15:guide>
        <p15:guide id="28" orient="horz" pos="2952">
          <p15:clr>
            <a:srgbClr val="E46962"/>
          </p15:clr>
        </p15:guide>
        <p15:guide id="29" orient="horz" pos="861">
          <p15:clr>
            <a:srgbClr val="E46962"/>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FCFD"/>
        </a:solidFill>
      </p:bgPr>
    </p:bg>
    <p:spTree>
      <p:nvGrpSpPr>
        <p:cNvPr id="241" name="Shape 241"/>
        <p:cNvGrpSpPr/>
        <p:nvPr/>
      </p:nvGrpSpPr>
      <p:grpSpPr>
        <a:xfrm>
          <a:off x="0" y="0"/>
          <a:ext cx="0" cy="0"/>
          <a:chOff x="0" y="0"/>
          <a:chExt cx="0" cy="0"/>
        </a:xfrm>
      </p:grpSpPr>
      <p:sp>
        <p:nvSpPr>
          <p:cNvPr id="242" name="Google Shape;242;p32"/>
          <p:cNvSpPr txBox="1"/>
          <p:nvPr>
            <p:ph type="title"/>
          </p:nvPr>
        </p:nvSpPr>
        <p:spPr>
          <a:xfrm>
            <a:off x="228600" y="374904"/>
            <a:ext cx="2804100" cy="2274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1800">
                <a:solidFill>
                  <a:schemeClr val="lt1"/>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a:solidFill>
                  <a:schemeClr val="dk1"/>
                </a:solidFill>
                <a:latin typeface="Helvetica Neue"/>
                <a:ea typeface="Helvetica Neue"/>
                <a:cs typeface="Helvetica Neue"/>
                <a:sym typeface="Helvetica Neue"/>
              </a:defRPr>
            </a:lvl9pPr>
          </a:lstStyle>
          <a:p/>
        </p:txBody>
      </p:sp>
      <p:sp>
        <p:nvSpPr>
          <p:cNvPr id="243" name="Google Shape;243;p32"/>
          <p:cNvSpPr txBox="1"/>
          <p:nvPr>
            <p:ph idx="12" type="sldNum"/>
          </p:nvPr>
        </p:nvSpPr>
        <p:spPr>
          <a:xfrm>
            <a:off x="8296274" y="4676025"/>
            <a:ext cx="619200" cy="233400"/>
          </a:xfrm>
          <a:prstGeom prst="rect">
            <a:avLst/>
          </a:prstGeom>
          <a:noFill/>
          <a:ln>
            <a:noFill/>
          </a:ln>
        </p:spPr>
        <p:txBody>
          <a:bodyPr anchorCtr="0" anchor="b" bIns="0" lIns="0" spcFirstLastPara="1" rIns="0" wrap="square" tIns="0">
            <a:noAutofit/>
          </a:bodyPr>
          <a:lstStyle>
            <a:lvl1pPr lvl="0" algn="r">
              <a:buNone/>
              <a:defRPr sz="600">
                <a:solidFill>
                  <a:schemeClr val="dk2"/>
                </a:solidFill>
                <a:latin typeface="Helvetica Neue"/>
                <a:ea typeface="Helvetica Neue"/>
                <a:cs typeface="Helvetica Neue"/>
                <a:sym typeface="Helvetica Neue"/>
              </a:defRPr>
            </a:lvl1pPr>
            <a:lvl2pPr lvl="1" algn="r">
              <a:buNone/>
              <a:defRPr sz="600">
                <a:solidFill>
                  <a:schemeClr val="dk2"/>
                </a:solidFill>
                <a:latin typeface="Helvetica Neue"/>
                <a:ea typeface="Helvetica Neue"/>
                <a:cs typeface="Helvetica Neue"/>
                <a:sym typeface="Helvetica Neue"/>
              </a:defRPr>
            </a:lvl2pPr>
            <a:lvl3pPr lvl="2" algn="r">
              <a:buNone/>
              <a:defRPr sz="600">
                <a:solidFill>
                  <a:schemeClr val="dk2"/>
                </a:solidFill>
                <a:latin typeface="Helvetica Neue"/>
                <a:ea typeface="Helvetica Neue"/>
                <a:cs typeface="Helvetica Neue"/>
                <a:sym typeface="Helvetica Neue"/>
              </a:defRPr>
            </a:lvl3pPr>
            <a:lvl4pPr lvl="3" algn="r">
              <a:buNone/>
              <a:defRPr sz="600">
                <a:solidFill>
                  <a:schemeClr val="dk2"/>
                </a:solidFill>
                <a:latin typeface="Helvetica Neue"/>
                <a:ea typeface="Helvetica Neue"/>
                <a:cs typeface="Helvetica Neue"/>
                <a:sym typeface="Helvetica Neue"/>
              </a:defRPr>
            </a:lvl4pPr>
            <a:lvl5pPr lvl="4" algn="r">
              <a:buNone/>
              <a:defRPr sz="600">
                <a:solidFill>
                  <a:schemeClr val="dk2"/>
                </a:solidFill>
                <a:latin typeface="Helvetica Neue"/>
                <a:ea typeface="Helvetica Neue"/>
                <a:cs typeface="Helvetica Neue"/>
                <a:sym typeface="Helvetica Neue"/>
              </a:defRPr>
            </a:lvl5pPr>
            <a:lvl6pPr lvl="5" algn="r">
              <a:buNone/>
              <a:defRPr sz="600">
                <a:solidFill>
                  <a:schemeClr val="dk2"/>
                </a:solidFill>
                <a:latin typeface="Helvetica Neue"/>
                <a:ea typeface="Helvetica Neue"/>
                <a:cs typeface="Helvetica Neue"/>
                <a:sym typeface="Helvetica Neue"/>
              </a:defRPr>
            </a:lvl6pPr>
            <a:lvl7pPr lvl="6" algn="r">
              <a:buNone/>
              <a:defRPr sz="600">
                <a:solidFill>
                  <a:schemeClr val="dk2"/>
                </a:solidFill>
                <a:latin typeface="Helvetica Neue"/>
                <a:ea typeface="Helvetica Neue"/>
                <a:cs typeface="Helvetica Neue"/>
                <a:sym typeface="Helvetica Neue"/>
              </a:defRPr>
            </a:lvl7pPr>
            <a:lvl8pPr lvl="7" algn="r">
              <a:buNone/>
              <a:defRPr sz="600">
                <a:solidFill>
                  <a:schemeClr val="dk2"/>
                </a:solidFill>
                <a:latin typeface="Helvetica Neue"/>
                <a:ea typeface="Helvetica Neue"/>
                <a:cs typeface="Helvetica Neue"/>
                <a:sym typeface="Helvetica Neue"/>
              </a:defRPr>
            </a:lvl8pPr>
            <a:lvl9pPr lvl="8" algn="r">
              <a:buNone/>
              <a:defRPr sz="600">
                <a:solidFill>
                  <a:schemeClr val="dk2"/>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32"/>
          <p:cNvSpPr txBox="1"/>
          <p:nvPr>
            <p:ph idx="1" type="body"/>
          </p:nvPr>
        </p:nvSpPr>
        <p:spPr>
          <a:xfrm>
            <a:off x="228600" y="1009700"/>
            <a:ext cx="8686800" cy="3514800"/>
          </a:xfrm>
          <a:prstGeom prst="rect">
            <a:avLst/>
          </a:prstGeom>
          <a:noFill/>
          <a:ln>
            <a:noFill/>
          </a:ln>
        </p:spPr>
        <p:txBody>
          <a:bodyPr anchorCtr="0" anchor="t" bIns="0" lIns="0" spcFirstLastPara="1" rIns="0" wrap="square" tIns="0">
            <a:noAutofit/>
          </a:bodyPr>
          <a:lstStyle>
            <a:lvl1pPr indent="-304800" lvl="0" marL="457200">
              <a:lnSpc>
                <a:spcPct val="115000"/>
              </a:lnSpc>
              <a:spcBef>
                <a:spcPts val="0"/>
              </a:spcBef>
              <a:spcAft>
                <a:spcPts val="0"/>
              </a:spcAft>
              <a:buSzPts val="1200"/>
              <a:buFont typeface="Helvetica Neue"/>
              <a:buChar char="●"/>
              <a:defRPr sz="1200">
                <a:latin typeface="Helvetica Neue"/>
                <a:ea typeface="Helvetica Neue"/>
                <a:cs typeface="Helvetica Neue"/>
                <a:sym typeface="Helvetica Neue"/>
              </a:defRPr>
            </a:lvl1pPr>
            <a:lvl2pPr indent="-304800" lvl="1" marL="914400">
              <a:lnSpc>
                <a:spcPct val="115000"/>
              </a:lnSpc>
              <a:spcBef>
                <a:spcPts val="0"/>
              </a:spcBef>
              <a:spcAft>
                <a:spcPts val="0"/>
              </a:spcAft>
              <a:buClr>
                <a:schemeClr val="dk2"/>
              </a:buClr>
              <a:buSzPts val="1200"/>
              <a:buFont typeface="Helvetica Neue"/>
              <a:buChar char="○"/>
              <a:defRPr sz="1200">
                <a:solidFill>
                  <a:schemeClr val="dk2"/>
                </a:solidFill>
                <a:latin typeface="Helvetica Neue"/>
                <a:ea typeface="Helvetica Neue"/>
                <a:cs typeface="Helvetica Neue"/>
                <a:sym typeface="Helvetica Neue"/>
              </a:defRPr>
            </a:lvl2pPr>
            <a:lvl3pPr indent="-292100" lvl="2" marL="1371600">
              <a:lnSpc>
                <a:spcPct val="115000"/>
              </a:lnSpc>
              <a:spcBef>
                <a:spcPts val="0"/>
              </a:spcBef>
              <a:spcAft>
                <a:spcPts val="0"/>
              </a:spcAft>
              <a:buSzPts val="1000"/>
              <a:buFont typeface="Helvetica Neue"/>
              <a:buChar char="■"/>
              <a:defRPr sz="1000">
                <a:latin typeface="Helvetica Neue"/>
                <a:ea typeface="Helvetica Neue"/>
                <a:cs typeface="Helvetica Neue"/>
                <a:sym typeface="Helvetica Neue"/>
              </a:defRPr>
            </a:lvl3pPr>
            <a:lvl4pPr indent="-292100" lvl="3" marL="1828800">
              <a:lnSpc>
                <a:spcPct val="115000"/>
              </a:lnSpc>
              <a:spcBef>
                <a:spcPts val="0"/>
              </a:spcBef>
              <a:spcAft>
                <a:spcPts val="0"/>
              </a:spcAft>
              <a:buClr>
                <a:schemeClr val="dk2"/>
              </a:buClr>
              <a:buSzPts val="1000"/>
              <a:buFont typeface="Helvetica Neue"/>
              <a:buChar char="●"/>
              <a:defRPr sz="1000">
                <a:solidFill>
                  <a:schemeClr val="dk2"/>
                </a:solidFill>
                <a:latin typeface="Helvetica Neue"/>
                <a:ea typeface="Helvetica Neue"/>
                <a:cs typeface="Helvetica Neue"/>
                <a:sym typeface="Helvetica Neue"/>
              </a:defRPr>
            </a:lvl4pPr>
            <a:lvl5pPr indent="-292100" lvl="4" marL="2286000">
              <a:lnSpc>
                <a:spcPct val="115000"/>
              </a:lnSpc>
              <a:spcBef>
                <a:spcPts val="0"/>
              </a:spcBef>
              <a:spcAft>
                <a:spcPts val="0"/>
              </a:spcAft>
              <a:buSzPts val="1000"/>
              <a:buFont typeface="Helvetica Neue"/>
              <a:buChar char="○"/>
              <a:defRPr sz="1000">
                <a:latin typeface="Helvetica Neue"/>
                <a:ea typeface="Helvetica Neue"/>
                <a:cs typeface="Helvetica Neue"/>
                <a:sym typeface="Helvetica Neue"/>
              </a:defRPr>
            </a:lvl5pPr>
            <a:lvl6pPr indent="-292100" lvl="5" marL="2743200">
              <a:lnSpc>
                <a:spcPct val="115000"/>
              </a:lnSpc>
              <a:spcBef>
                <a:spcPts val="0"/>
              </a:spcBef>
              <a:spcAft>
                <a:spcPts val="0"/>
              </a:spcAft>
              <a:buClr>
                <a:schemeClr val="dk2"/>
              </a:buClr>
              <a:buSzPts val="1000"/>
              <a:buFont typeface="Helvetica Neue"/>
              <a:buChar char="■"/>
              <a:defRPr sz="1000">
                <a:solidFill>
                  <a:schemeClr val="dk2"/>
                </a:solidFill>
                <a:latin typeface="Helvetica Neue"/>
                <a:ea typeface="Helvetica Neue"/>
                <a:cs typeface="Helvetica Neue"/>
                <a:sym typeface="Helvetica Neue"/>
              </a:defRPr>
            </a:lvl6pPr>
            <a:lvl7pPr indent="-279400" lvl="6" marL="3200400">
              <a:lnSpc>
                <a:spcPct val="115000"/>
              </a:lnSpc>
              <a:spcBef>
                <a:spcPts val="0"/>
              </a:spcBef>
              <a:spcAft>
                <a:spcPts val="0"/>
              </a:spcAft>
              <a:buSzPts val="800"/>
              <a:buFont typeface="Helvetica Neue"/>
              <a:buChar char="●"/>
              <a:defRPr sz="800">
                <a:latin typeface="Helvetica Neue"/>
                <a:ea typeface="Helvetica Neue"/>
                <a:cs typeface="Helvetica Neue"/>
                <a:sym typeface="Helvetica Neue"/>
              </a:defRPr>
            </a:lvl7pPr>
            <a:lvl8pPr indent="-279400" lvl="7" marL="3657600">
              <a:lnSpc>
                <a:spcPct val="115000"/>
              </a:lnSpc>
              <a:spcBef>
                <a:spcPts val="0"/>
              </a:spcBef>
              <a:spcAft>
                <a:spcPts val="0"/>
              </a:spcAft>
              <a:buClr>
                <a:schemeClr val="dk2"/>
              </a:buClr>
              <a:buSzPts val="800"/>
              <a:buFont typeface="Helvetica Neue"/>
              <a:buChar char="○"/>
              <a:defRPr sz="800">
                <a:solidFill>
                  <a:schemeClr val="dk2"/>
                </a:solidFill>
                <a:latin typeface="Helvetica Neue"/>
                <a:ea typeface="Helvetica Neue"/>
                <a:cs typeface="Helvetica Neue"/>
                <a:sym typeface="Helvetica Neue"/>
              </a:defRPr>
            </a:lvl8pPr>
            <a:lvl9pPr indent="-279400" lvl="8" marL="4114800">
              <a:lnSpc>
                <a:spcPct val="115000"/>
              </a:lnSpc>
              <a:spcBef>
                <a:spcPts val="0"/>
              </a:spcBef>
              <a:spcAft>
                <a:spcPts val="0"/>
              </a:spcAft>
              <a:buSzPts val="800"/>
              <a:buFont typeface="Helvetica Neue"/>
              <a:buChar char="■"/>
              <a:defRPr sz="800">
                <a:latin typeface="Helvetica Neue"/>
                <a:ea typeface="Helvetica Neue"/>
                <a:cs typeface="Helvetica Neue"/>
                <a:sym typeface="Helvetica Neue"/>
              </a:defRPr>
            </a:lvl9pPr>
          </a:lstStyle>
          <a:p/>
        </p:txBody>
      </p:sp>
      <p:sp>
        <p:nvSpPr>
          <p:cNvPr id="245" name="Google Shape;245;p32"/>
          <p:cNvSpPr txBox="1"/>
          <p:nvPr>
            <p:ph idx="2" type="title"/>
          </p:nvPr>
        </p:nvSpPr>
        <p:spPr>
          <a:xfrm>
            <a:off x="228600" y="237747"/>
            <a:ext cx="2804100" cy="137100"/>
          </a:xfrm>
          <a:prstGeom prst="rect">
            <a:avLst/>
          </a:prstGeom>
          <a:noFill/>
          <a:ln>
            <a:noFill/>
          </a:ln>
        </p:spPr>
        <p:txBody>
          <a:bodyPr anchorCtr="0" anchor="t" bIns="0" lIns="0" spcFirstLastPara="1" rIns="0" wrap="square" tIns="0">
            <a:noAutofit/>
          </a:bodyPr>
          <a:lstStyle>
            <a:lvl1pPr indent="0" lvl="0" marL="0" marR="0" algn="l">
              <a:lnSpc>
                <a:spcPct val="100000"/>
              </a:lnSpc>
              <a:spcBef>
                <a:spcPts val="0"/>
              </a:spcBef>
              <a:spcAft>
                <a:spcPts val="0"/>
              </a:spcAft>
              <a:buNone/>
              <a:defRPr sz="800">
                <a:solidFill>
                  <a:schemeClr val="dk2"/>
                </a:solidFill>
                <a:latin typeface="Helvetica Neue"/>
                <a:ea typeface="Helvetica Neue"/>
                <a:cs typeface="Helvetica Neue"/>
                <a:sym typeface="Helvetica Neue"/>
              </a:defRPr>
            </a:lvl1pPr>
            <a:lvl2pPr indent="0" lvl="1"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2pPr>
            <a:lvl3pPr indent="0" lvl="2"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3pPr>
            <a:lvl4pPr indent="0" lvl="3"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4pPr>
            <a:lvl5pPr indent="0" lvl="4"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5pPr>
            <a:lvl6pPr indent="0" lvl="5"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6pPr>
            <a:lvl7pPr indent="0" lvl="6"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7pPr>
            <a:lvl8pPr indent="0" lvl="7"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8pPr>
            <a:lvl9pPr indent="0" lvl="8" marL="0" marR="0" algn="l">
              <a:lnSpc>
                <a:spcPct val="115000"/>
              </a:lnSpc>
              <a:spcBef>
                <a:spcPts val="0"/>
              </a:spcBef>
              <a:spcAft>
                <a:spcPts val="0"/>
              </a:spcAft>
              <a:buNone/>
              <a:defRPr sz="800">
                <a:solidFill>
                  <a:schemeClr val="lt2"/>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 id="2147483711" r:id="rId34"/>
    <p:sldLayoutId id="2147483712" r:id="rId35"/>
    <p:sldLayoutId id="2147483713" r:id="rId36"/>
    <p:sldLayoutId id="2147483714" r:id="rId37"/>
    <p:sldLayoutId id="2147483715" r:id="rId38"/>
    <p:sldLayoutId id="2147483716" r:id="rId39"/>
    <p:sldLayoutId id="2147483717" r:id="rId40"/>
    <p:sldLayoutId id="2147483718" r:id="rId41"/>
    <p:sldLayoutId id="2147483719" r:id="rId42"/>
    <p:sldLayoutId id="2147483720" r:id="rId43"/>
    <p:sldLayoutId id="2147483721" r:id="rId44"/>
    <p:sldLayoutId id="2147483722" r:id="rId45"/>
    <p:sldLayoutId id="2147483723" r:id="rId46"/>
    <p:sldLayoutId id="2147483724" r:id="rId47"/>
    <p:sldLayoutId id="2147483725" r:id="rId48"/>
    <p:sldLayoutId id="2147483726" r:id="rId49"/>
    <p:sldLayoutId id="2147483727" r:id="rId50"/>
    <p:sldLayoutId id="2147483728" r:id="rId51"/>
    <p:sldLayoutId id="2147483729" r:id="rId52"/>
    <p:sldLayoutId id="2147483730" r:id="rId53"/>
    <p:sldLayoutId id="2147483731" r:id="rId54"/>
    <p:sldLayoutId id="2147483732" r:id="rId55"/>
    <p:sldLayoutId id="2147483733" r:id="rId56"/>
    <p:sldLayoutId id="2147483734" r:id="rId5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4">
          <p15:clr>
            <a:srgbClr val="E46962"/>
          </p15:clr>
        </p15:guide>
        <p15:guide id="2" orient="horz" pos="3096">
          <p15:clr>
            <a:srgbClr val="E46962"/>
          </p15:clr>
        </p15:guide>
        <p15:guide id="3" orient="horz" pos="144">
          <p15:clr>
            <a:srgbClr val="E46962"/>
          </p15:clr>
        </p15:guide>
        <p15:guide id="4" pos="5616">
          <p15:clr>
            <a:srgbClr val="E46962"/>
          </p15:clr>
        </p15:guide>
        <p15:guide id="5" pos="521">
          <p15:clr>
            <a:srgbClr val="E46962"/>
          </p15:clr>
        </p15:guide>
        <p15:guide id="6" pos="607">
          <p15:clr>
            <a:srgbClr val="E46962"/>
          </p15:clr>
        </p15:guide>
        <p15:guide id="7" pos="984">
          <p15:clr>
            <a:srgbClr val="E46962"/>
          </p15:clr>
        </p15:guide>
        <p15:guide id="8" pos="1070">
          <p15:clr>
            <a:srgbClr val="E46962"/>
          </p15:clr>
        </p15:guide>
        <p15:guide id="9" pos="1447">
          <p15:clr>
            <a:srgbClr val="E46962"/>
          </p15:clr>
        </p15:guide>
        <p15:guide id="10" pos="1534">
          <p15:clr>
            <a:srgbClr val="E46962"/>
          </p15:clr>
        </p15:guide>
        <p15:guide id="11" pos="1910">
          <p15:clr>
            <a:srgbClr val="E46962"/>
          </p15:clr>
        </p15:guide>
        <p15:guide id="12" pos="1997">
          <p15:clr>
            <a:srgbClr val="E46962"/>
          </p15:clr>
        </p15:guide>
        <p15:guide id="13" pos="2374">
          <p15:clr>
            <a:srgbClr val="E46962"/>
          </p15:clr>
        </p15:guide>
        <p15:guide id="14" pos="2460">
          <p15:clr>
            <a:srgbClr val="E46962"/>
          </p15:clr>
        </p15:guide>
        <p15:guide id="15" pos="2837">
          <p15:clr>
            <a:srgbClr val="E46962"/>
          </p15:clr>
        </p15:guide>
        <p15:guide id="16" pos="3300">
          <p15:clr>
            <a:srgbClr val="E46962"/>
          </p15:clr>
        </p15:guide>
        <p15:guide id="17" pos="2923">
          <p15:clr>
            <a:srgbClr val="E46962"/>
          </p15:clr>
        </p15:guide>
        <p15:guide id="18" pos="3386">
          <p15:clr>
            <a:srgbClr val="E46962"/>
          </p15:clr>
        </p15:guide>
        <p15:guide id="19" pos="3763">
          <p15:clr>
            <a:srgbClr val="E46962"/>
          </p15:clr>
        </p15:guide>
        <p15:guide id="20" pos="3850">
          <p15:clr>
            <a:srgbClr val="E46962"/>
          </p15:clr>
        </p15:guide>
        <p15:guide id="21" pos="4226">
          <p15:clr>
            <a:srgbClr val="E46962"/>
          </p15:clr>
        </p15:guide>
        <p15:guide id="22" pos="4313">
          <p15:clr>
            <a:srgbClr val="E46962"/>
          </p15:clr>
        </p15:guide>
        <p15:guide id="23" pos="4690">
          <p15:clr>
            <a:srgbClr val="E46962"/>
          </p15:clr>
        </p15:guide>
        <p15:guide id="24" pos="4776">
          <p15:clr>
            <a:srgbClr val="E46962"/>
          </p15:clr>
        </p15:guide>
        <p15:guide id="25" pos="5153">
          <p15:clr>
            <a:srgbClr val="E46962"/>
          </p15:clr>
        </p15:guide>
        <p15:guide id="26" pos="5239">
          <p15:clr>
            <a:srgbClr val="E46962"/>
          </p15:clr>
        </p15:guide>
        <p15:guide id="27" orient="horz" pos="438">
          <p15:clr>
            <a:srgbClr val="E46962"/>
          </p15:clr>
        </p15:guide>
        <p15:guide id="28" orient="horz" pos="734">
          <p15:clr>
            <a:srgbClr val="E46962"/>
          </p15:clr>
        </p15:guide>
        <p15:guide id="29" orient="horz" pos="2948">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 Id="rId3" Type="http://schemas.openxmlformats.org/officeDocument/2006/relationships/image" Target="../media/image3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55.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xml"/><Relationship Id="rId3" Type="http://schemas.openxmlformats.org/officeDocument/2006/relationships/image" Target="../media/image42.png"/><Relationship Id="rId4" Type="http://schemas.openxmlformats.org/officeDocument/2006/relationships/image" Target="../media/image37.gif"/><Relationship Id="rId5" Type="http://schemas.openxmlformats.org/officeDocument/2006/relationships/image" Target="../media/image41.png"/><Relationship Id="rId6"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6.xml"/><Relationship Id="rId3" Type="http://schemas.openxmlformats.org/officeDocument/2006/relationships/image" Target="../media/image54.gif"/><Relationship Id="rId4" Type="http://schemas.openxmlformats.org/officeDocument/2006/relationships/image" Target="../media/image58.png"/><Relationship Id="rId5" Type="http://schemas.openxmlformats.org/officeDocument/2006/relationships/image" Target="../media/image45.png"/><Relationship Id="rId6" Type="http://schemas.openxmlformats.org/officeDocument/2006/relationships/image" Target="../media/image4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image" Target="../media/image56.jpg"/><Relationship Id="rId4" Type="http://schemas.openxmlformats.org/officeDocument/2006/relationships/image" Target="../media/image52.jpg"/><Relationship Id="rId5" Type="http://schemas.openxmlformats.org/officeDocument/2006/relationships/image" Target="../media/image47.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3" name="Shape 2173"/>
        <p:cNvGrpSpPr/>
        <p:nvPr/>
      </p:nvGrpSpPr>
      <p:grpSpPr>
        <a:xfrm>
          <a:off x="0" y="0"/>
          <a:ext cx="0" cy="0"/>
          <a:chOff x="0" y="0"/>
          <a:chExt cx="0" cy="0"/>
        </a:xfrm>
      </p:grpSpPr>
      <p:sp>
        <p:nvSpPr>
          <p:cNvPr id="2174" name="Google Shape;2174;p90"/>
          <p:cNvSpPr txBox="1"/>
          <p:nvPr>
            <p:ph type="title"/>
          </p:nvPr>
        </p:nvSpPr>
        <p:spPr>
          <a:xfrm>
            <a:off x="228600" y="832532"/>
            <a:ext cx="8686800" cy="2365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100"/>
              <a:t>Building for what’s next: </a:t>
            </a:r>
            <a:endParaRPr sz="4100"/>
          </a:p>
          <a:p>
            <a:pPr indent="0" lvl="0" marL="0" rtl="0" algn="l">
              <a:spcBef>
                <a:spcPts val="0"/>
              </a:spcBef>
              <a:spcAft>
                <a:spcPts val="0"/>
              </a:spcAft>
              <a:buNone/>
            </a:pPr>
            <a:r>
              <a:rPr lang="en" sz="3800"/>
              <a:t>payment experiences for the future of travel demand</a:t>
            </a:r>
            <a:endParaRPr sz="3800"/>
          </a:p>
        </p:txBody>
      </p:sp>
      <p:sp>
        <p:nvSpPr>
          <p:cNvPr id="2175" name="Google Shape;2175;p90"/>
          <p:cNvSpPr txBox="1"/>
          <p:nvPr>
            <p:ph idx="1" type="subTitle"/>
          </p:nvPr>
        </p:nvSpPr>
        <p:spPr>
          <a:xfrm>
            <a:off x="228600" y="4719675"/>
            <a:ext cx="4275000" cy="22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solidFill>
                  <a:schemeClr val="accent2"/>
                </a:solidFill>
              </a:rPr>
              <a:t>June 24, 2026</a:t>
            </a:r>
            <a:endParaRPr/>
          </a:p>
        </p:txBody>
      </p:sp>
      <p:sp>
        <p:nvSpPr>
          <p:cNvPr id="2176" name="Google Shape;2176;p90"/>
          <p:cNvSpPr txBox="1"/>
          <p:nvPr>
            <p:ph idx="2" type="subTitle"/>
          </p:nvPr>
        </p:nvSpPr>
        <p:spPr>
          <a:xfrm>
            <a:off x="228600" y="4496175"/>
            <a:ext cx="4275000" cy="223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Travel Tech Show 2026</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0" name="Shape 2180"/>
        <p:cNvGrpSpPr/>
        <p:nvPr/>
      </p:nvGrpSpPr>
      <p:grpSpPr>
        <a:xfrm>
          <a:off x="0" y="0"/>
          <a:ext cx="0" cy="0"/>
          <a:chOff x="0" y="0"/>
          <a:chExt cx="0" cy="0"/>
        </a:xfrm>
      </p:grpSpPr>
      <p:sp>
        <p:nvSpPr>
          <p:cNvPr id="2181" name="Google Shape;2181;p91"/>
          <p:cNvSpPr txBox="1"/>
          <p:nvPr/>
        </p:nvSpPr>
        <p:spPr>
          <a:xfrm>
            <a:off x="3169925" y="4681500"/>
            <a:ext cx="619200" cy="2334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Confidential</a:t>
            </a:r>
            <a:endParaRPr sz="600">
              <a:solidFill>
                <a:schemeClr val="dk2"/>
              </a:solidFill>
              <a:latin typeface="Helvetica Neue"/>
              <a:ea typeface="Helvetica Neue"/>
              <a:cs typeface="Helvetica Neue"/>
              <a:sym typeface="Helvetica Neue"/>
            </a:endParaRPr>
          </a:p>
        </p:txBody>
      </p:sp>
      <p:pic>
        <p:nvPicPr>
          <p:cNvPr id="2182" name="Google Shape;2182;p91" title="Logotype_02.png"/>
          <p:cNvPicPr preferRelativeResize="0"/>
          <p:nvPr/>
        </p:nvPicPr>
        <p:blipFill rotWithShape="1">
          <a:blip r:embed="rId4">
            <a:alphaModFix/>
          </a:blip>
          <a:srcRect b="0" l="0" r="0" t="0"/>
          <a:stretch/>
        </p:blipFill>
        <p:spPr>
          <a:xfrm>
            <a:off x="8497124" y="191745"/>
            <a:ext cx="418352" cy="174316"/>
          </a:xfrm>
          <a:prstGeom prst="rect">
            <a:avLst/>
          </a:prstGeom>
          <a:noFill/>
          <a:ln>
            <a:noFill/>
          </a:ln>
        </p:spPr>
      </p:pic>
      <p:grpSp>
        <p:nvGrpSpPr>
          <p:cNvPr id="2183" name="Google Shape;2183;p91"/>
          <p:cNvGrpSpPr/>
          <p:nvPr/>
        </p:nvGrpSpPr>
        <p:grpSpPr>
          <a:xfrm>
            <a:off x="228600" y="1143000"/>
            <a:ext cx="2724300" cy="2857500"/>
            <a:chOff x="228600" y="1143000"/>
            <a:chExt cx="2724300" cy="2857500"/>
          </a:xfrm>
        </p:grpSpPr>
        <p:sp>
          <p:nvSpPr>
            <p:cNvPr id="2184" name="Google Shape;2184;p91"/>
            <p:cNvSpPr/>
            <p:nvPr/>
          </p:nvSpPr>
          <p:spPr>
            <a:xfrm>
              <a:off x="228600" y="1143000"/>
              <a:ext cx="2724300" cy="2857500"/>
            </a:xfrm>
            <a:prstGeom prst="roundRect">
              <a:avLst>
                <a:gd fmla="val 4195" name="adj"/>
              </a:avLst>
            </a:prstGeom>
            <a:solidFill>
              <a:srgbClr val="F3F5F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85" name="Google Shape;2185;p91"/>
            <p:cNvSpPr txBox="1"/>
            <p:nvPr/>
          </p:nvSpPr>
          <p:spPr>
            <a:xfrm>
              <a:off x="419100" y="1380236"/>
              <a:ext cx="23433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200">
                  <a:solidFill>
                    <a:srgbClr val="533AFD"/>
                  </a:solidFill>
                  <a:latin typeface="Material Icons"/>
                  <a:ea typeface="Material Icons"/>
                  <a:cs typeface="Material Icons"/>
                  <a:sym typeface="Material Icons"/>
                </a:rPr>
                <a:t>touch_app</a:t>
              </a:r>
              <a:endParaRPr sz="3200">
                <a:solidFill>
                  <a:srgbClr val="533AFD"/>
                </a:solidFill>
                <a:latin typeface="Material Icons"/>
                <a:ea typeface="Material Icons"/>
                <a:cs typeface="Material Icons"/>
                <a:sym typeface="Material Icons"/>
              </a:endParaRPr>
            </a:p>
          </p:txBody>
        </p:sp>
        <p:sp>
          <p:nvSpPr>
            <p:cNvPr id="2186" name="Google Shape;2186;p91"/>
            <p:cNvSpPr txBox="1"/>
            <p:nvPr/>
          </p:nvSpPr>
          <p:spPr>
            <a:xfrm>
              <a:off x="419100" y="1905000"/>
              <a:ext cx="23433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A2540"/>
                  </a:solidFill>
                  <a:latin typeface="Helvetica Neue"/>
                  <a:ea typeface="Helvetica Neue"/>
                  <a:cs typeface="Helvetica Neue"/>
                  <a:sym typeface="Helvetica Neue"/>
                </a:rPr>
                <a:t>Local             relevance</a:t>
              </a:r>
              <a:endParaRPr sz="1800">
                <a:solidFill>
                  <a:srgbClr val="0A2540"/>
                </a:solidFill>
                <a:latin typeface="Helvetica Neue"/>
                <a:ea typeface="Helvetica Neue"/>
                <a:cs typeface="Helvetica Neue"/>
                <a:sym typeface="Helvetica Neue"/>
              </a:endParaRPr>
            </a:p>
          </p:txBody>
        </p:sp>
        <p:sp>
          <p:nvSpPr>
            <p:cNvPr id="2187" name="Google Shape;2187;p91"/>
            <p:cNvSpPr txBox="1"/>
            <p:nvPr/>
          </p:nvSpPr>
          <p:spPr>
            <a:xfrm>
              <a:off x="419100" y="2571750"/>
              <a:ext cx="23433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200">
                  <a:solidFill>
                    <a:srgbClr val="546278"/>
                  </a:solidFill>
                  <a:latin typeface="Helvetica Neue"/>
                  <a:ea typeface="Helvetica Neue"/>
                  <a:cs typeface="Helvetica Neue"/>
                  <a:sym typeface="Helvetica Neue"/>
                </a:rPr>
                <a:t>86% of customers will abandon the checkout if their preferred payment method is missing</a:t>
              </a:r>
              <a:endParaRPr sz="1200">
                <a:solidFill>
                  <a:srgbClr val="546278"/>
                </a:solidFill>
                <a:latin typeface="Helvetica Neue"/>
                <a:ea typeface="Helvetica Neue"/>
                <a:cs typeface="Helvetica Neue"/>
                <a:sym typeface="Helvetica Neue"/>
              </a:endParaRPr>
            </a:p>
          </p:txBody>
        </p:sp>
      </p:grpSp>
      <p:sp>
        <p:nvSpPr>
          <p:cNvPr id="2188" name="Google Shape;2188;p91"/>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grpSp>
        <p:nvGrpSpPr>
          <p:cNvPr id="2189" name="Google Shape;2189;p91"/>
          <p:cNvGrpSpPr/>
          <p:nvPr/>
        </p:nvGrpSpPr>
        <p:grpSpPr>
          <a:xfrm>
            <a:off x="3209925" y="1143000"/>
            <a:ext cx="2724300" cy="2857500"/>
            <a:chOff x="3209925" y="1143000"/>
            <a:chExt cx="2724300" cy="2857500"/>
          </a:xfrm>
        </p:grpSpPr>
        <p:sp>
          <p:nvSpPr>
            <p:cNvPr id="2190" name="Google Shape;2190;p91"/>
            <p:cNvSpPr/>
            <p:nvPr/>
          </p:nvSpPr>
          <p:spPr>
            <a:xfrm>
              <a:off x="3209925" y="1143000"/>
              <a:ext cx="2724300" cy="2857500"/>
            </a:xfrm>
            <a:prstGeom prst="roundRect">
              <a:avLst>
                <a:gd fmla="val 4195" name="adj"/>
              </a:avLst>
            </a:prstGeom>
            <a:solidFill>
              <a:srgbClr val="F3F5F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91" name="Google Shape;2191;p91"/>
            <p:cNvSpPr txBox="1"/>
            <p:nvPr/>
          </p:nvSpPr>
          <p:spPr>
            <a:xfrm>
              <a:off x="3400425" y="1380236"/>
              <a:ext cx="23433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200">
                  <a:solidFill>
                    <a:srgbClr val="533AFD"/>
                  </a:solidFill>
                  <a:latin typeface="Material Icons"/>
                  <a:ea typeface="Material Icons"/>
                  <a:cs typeface="Material Icons"/>
                  <a:sym typeface="Material Icons"/>
                </a:rPr>
                <a:t>language</a:t>
              </a:r>
              <a:endParaRPr sz="3200">
                <a:solidFill>
                  <a:srgbClr val="533AFD"/>
                </a:solidFill>
                <a:latin typeface="Material Icons"/>
                <a:ea typeface="Material Icons"/>
                <a:cs typeface="Material Icons"/>
                <a:sym typeface="Material Icons"/>
              </a:endParaRPr>
            </a:p>
          </p:txBody>
        </p:sp>
        <p:sp>
          <p:nvSpPr>
            <p:cNvPr id="2192" name="Google Shape;2192;p91"/>
            <p:cNvSpPr txBox="1"/>
            <p:nvPr/>
          </p:nvSpPr>
          <p:spPr>
            <a:xfrm>
              <a:off x="3400425" y="1905000"/>
              <a:ext cx="23433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A2540"/>
                  </a:solidFill>
                  <a:latin typeface="Helvetica Neue"/>
                  <a:ea typeface="Helvetica Neue"/>
                  <a:cs typeface="Helvetica Neue"/>
                  <a:sym typeface="Helvetica Neue"/>
                </a:rPr>
                <a:t>Connected experiences</a:t>
              </a:r>
              <a:endParaRPr sz="1800">
                <a:solidFill>
                  <a:srgbClr val="0A2540"/>
                </a:solidFill>
                <a:latin typeface="Helvetica Neue"/>
                <a:ea typeface="Helvetica Neue"/>
                <a:cs typeface="Helvetica Neue"/>
                <a:sym typeface="Helvetica Neue"/>
              </a:endParaRPr>
            </a:p>
          </p:txBody>
        </p:sp>
        <p:sp>
          <p:nvSpPr>
            <p:cNvPr id="2193" name="Google Shape;2193;p91"/>
            <p:cNvSpPr txBox="1"/>
            <p:nvPr/>
          </p:nvSpPr>
          <p:spPr>
            <a:xfrm>
              <a:off x="3400425" y="2571750"/>
              <a:ext cx="23433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200">
                  <a:solidFill>
                    <a:srgbClr val="546278"/>
                  </a:solidFill>
                  <a:latin typeface="Helvetica Neue"/>
                  <a:ea typeface="Helvetica Neue"/>
                  <a:cs typeface="Helvetica Neue"/>
                  <a:sym typeface="Helvetica Neue"/>
                </a:rPr>
                <a:t>45% of travellers would prefer to book an entire trip through one site</a:t>
              </a:r>
              <a:endParaRPr sz="1200">
                <a:solidFill>
                  <a:srgbClr val="546278"/>
                </a:solidFill>
                <a:latin typeface="Helvetica Neue"/>
                <a:ea typeface="Helvetica Neue"/>
                <a:cs typeface="Helvetica Neue"/>
                <a:sym typeface="Helvetica Neue"/>
              </a:endParaRPr>
            </a:p>
          </p:txBody>
        </p:sp>
      </p:grpSp>
      <p:grpSp>
        <p:nvGrpSpPr>
          <p:cNvPr id="2194" name="Google Shape;2194;p91"/>
          <p:cNvGrpSpPr/>
          <p:nvPr/>
        </p:nvGrpSpPr>
        <p:grpSpPr>
          <a:xfrm>
            <a:off x="6191250" y="1143000"/>
            <a:ext cx="2724300" cy="2857500"/>
            <a:chOff x="6191250" y="1143000"/>
            <a:chExt cx="2724300" cy="2857500"/>
          </a:xfrm>
        </p:grpSpPr>
        <p:sp>
          <p:nvSpPr>
            <p:cNvPr id="2195" name="Google Shape;2195;p91"/>
            <p:cNvSpPr/>
            <p:nvPr/>
          </p:nvSpPr>
          <p:spPr>
            <a:xfrm>
              <a:off x="6191250" y="1143000"/>
              <a:ext cx="2724300" cy="2857500"/>
            </a:xfrm>
            <a:prstGeom prst="roundRect">
              <a:avLst>
                <a:gd fmla="val 4195" name="adj"/>
              </a:avLst>
            </a:prstGeom>
            <a:solidFill>
              <a:srgbClr val="F3F5F7"/>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196" name="Google Shape;2196;p91"/>
            <p:cNvSpPr txBox="1"/>
            <p:nvPr/>
          </p:nvSpPr>
          <p:spPr>
            <a:xfrm>
              <a:off x="6381750" y="1380236"/>
              <a:ext cx="2343300" cy="381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200">
                  <a:solidFill>
                    <a:srgbClr val="533AFD"/>
                  </a:solidFill>
                  <a:latin typeface="Material Icons"/>
                  <a:ea typeface="Material Icons"/>
                  <a:cs typeface="Material Icons"/>
                  <a:sym typeface="Material Icons"/>
                </a:rPr>
                <a:t>auto_awesome</a:t>
              </a:r>
              <a:endParaRPr sz="3200">
                <a:solidFill>
                  <a:srgbClr val="533AFD"/>
                </a:solidFill>
                <a:latin typeface="Material Icons"/>
                <a:ea typeface="Material Icons"/>
                <a:cs typeface="Material Icons"/>
                <a:sym typeface="Material Icons"/>
              </a:endParaRPr>
            </a:p>
          </p:txBody>
        </p:sp>
        <p:sp>
          <p:nvSpPr>
            <p:cNvPr id="2197" name="Google Shape;2197;p91"/>
            <p:cNvSpPr txBox="1"/>
            <p:nvPr/>
          </p:nvSpPr>
          <p:spPr>
            <a:xfrm>
              <a:off x="6381750" y="1905000"/>
              <a:ext cx="2343300" cy="571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800">
                  <a:solidFill>
                    <a:srgbClr val="0A2540"/>
                  </a:solidFill>
                  <a:latin typeface="Helvetica Neue"/>
                  <a:ea typeface="Helvetica Neue"/>
                  <a:cs typeface="Helvetica Neue"/>
                  <a:sym typeface="Helvetica Neue"/>
                </a:rPr>
                <a:t>AI-powered discovery and decision making</a:t>
              </a:r>
              <a:endParaRPr sz="1800">
                <a:solidFill>
                  <a:srgbClr val="0A2540"/>
                </a:solidFill>
                <a:latin typeface="Helvetica Neue"/>
                <a:ea typeface="Helvetica Neue"/>
                <a:cs typeface="Helvetica Neue"/>
                <a:sym typeface="Helvetica Neue"/>
              </a:endParaRPr>
            </a:p>
          </p:txBody>
        </p:sp>
        <p:sp>
          <p:nvSpPr>
            <p:cNvPr id="2198" name="Google Shape;2198;p91"/>
            <p:cNvSpPr txBox="1"/>
            <p:nvPr/>
          </p:nvSpPr>
          <p:spPr>
            <a:xfrm>
              <a:off x="6381750" y="2571750"/>
              <a:ext cx="2343300" cy="1238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200">
                  <a:solidFill>
                    <a:srgbClr val="546278"/>
                  </a:solidFill>
                  <a:latin typeface="Helvetica Neue"/>
                  <a:ea typeface="Helvetica Neue"/>
                  <a:cs typeface="Helvetica Neue"/>
                  <a:sym typeface="Helvetica Neue"/>
                </a:rPr>
                <a:t>50% of European travellers use AI to help with trip planning</a:t>
              </a:r>
              <a:endParaRPr sz="1200">
                <a:solidFill>
                  <a:srgbClr val="546278"/>
                </a:solidFill>
                <a:latin typeface="Helvetica Neue"/>
                <a:ea typeface="Helvetica Neue"/>
                <a:cs typeface="Helvetica Neue"/>
                <a:sym typeface="Helvetica Neue"/>
              </a:endParaRPr>
            </a:p>
          </p:txBody>
        </p:sp>
      </p:grpSp>
      <p:sp>
        <p:nvSpPr>
          <p:cNvPr id="2199" name="Google Shape;2199;p91"/>
          <p:cNvSpPr txBox="1"/>
          <p:nvPr>
            <p:ph type="title"/>
          </p:nvPr>
        </p:nvSpPr>
        <p:spPr>
          <a:xfrm>
            <a:off x="228600" y="374897"/>
            <a:ext cx="8191500" cy="571500"/>
          </a:xfrm>
          <a:prstGeom prst="rect">
            <a:avLst/>
          </a:prstGeom>
          <a:solidFill>
            <a:srgbClr val="000000">
              <a:alpha val="0"/>
            </a:srgbClr>
          </a:solidFill>
          <a:ln>
            <a:noFill/>
          </a:ln>
        </p:spPr>
        <p:txBody>
          <a:bodyPr anchorCtr="0" anchor="t" bIns="0" lIns="0" spcFirstLastPara="1" rIns="0" wrap="square" tIns="0">
            <a:noAutofit/>
          </a:bodyPr>
          <a:lstStyle/>
          <a:p>
            <a:pPr indent="0" lvl="0" marL="0" rtl="0" algn="l">
              <a:spcBef>
                <a:spcPts val="0"/>
              </a:spcBef>
              <a:spcAft>
                <a:spcPts val="0"/>
              </a:spcAft>
              <a:buNone/>
            </a:pPr>
            <a:r>
              <a:rPr b="0" lang="en" sz="1850">
                <a:solidFill>
                  <a:srgbClr val="061B31"/>
                </a:solidFill>
                <a:latin typeface="Helvetica Neue"/>
                <a:ea typeface="Helvetica Neue"/>
                <a:cs typeface="Helvetica Neue"/>
                <a:sym typeface="Helvetica Neue"/>
              </a:rPr>
              <a:t>Travellers expect convenience, personalisation, and speed</a:t>
            </a:r>
            <a:r>
              <a:rPr b="0" lang="en" sz="1850">
                <a:solidFill>
                  <a:srgbClr val="061B31"/>
                </a:solidFill>
                <a:latin typeface="Helvetica Neue"/>
                <a:ea typeface="Helvetica Neue"/>
                <a:cs typeface="Helvetica Neue"/>
                <a:sym typeface="Helvetica Neue"/>
              </a:rPr>
              <a:t>—payments should be an invisible enabler of that experience</a:t>
            </a:r>
            <a:endParaRPr b="0" sz="1850">
              <a:solidFill>
                <a:srgbClr val="061B31"/>
              </a:solidFill>
              <a:latin typeface="Helvetica Neue"/>
              <a:ea typeface="Helvetica Neue"/>
              <a:cs typeface="Helvetica Neue"/>
              <a:sym typeface="Helvetica Neue"/>
            </a:endParaRPr>
          </a:p>
        </p:txBody>
      </p:sp>
      <p:sp>
        <p:nvSpPr>
          <p:cNvPr id="2200" name="Google Shape;2200;p91"/>
          <p:cNvSpPr txBox="1"/>
          <p:nvPr>
            <p:ph idx="2" type="subTitle"/>
          </p:nvPr>
        </p:nvSpPr>
        <p:spPr>
          <a:xfrm>
            <a:off x="228600" y="4676025"/>
            <a:ext cx="2819400" cy="233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Building for what’s next: payment experiences for the future of travel demand</a:t>
            </a:r>
            <a:endParaRPr/>
          </a:p>
        </p:txBody>
      </p:sp>
      <p:sp>
        <p:nvSpPr>
          <p:cNvPr id="2201" name="Google Shape;2201;p91"/>
          <p:cNvSpPr txBox="1"/>
          <p:nvPr/>
        </p:nvSpPr>
        <p:spPr>
          <a:xfrm>
            <a:off x="228600" y="4095750"/>
            <a:ext cx="8686800" cy="457200"/>
          </a:xfrm>
          <a:prstGeom prst="rect">
            <a:avLst/>
          </a:prstGeom>
          <a:solidFill>
            <a:srgbClr val="000000">
              <a:alpha val="0"/>
            </a:srgbClr>
          </a:solidFill>
          <a:ln>
            <a:noFill/>
          </a:ln>
        </p:spPr>
        <p:txBody>
          <a:bodyPr anchorCtr="0" anchor="b" bIns="0" lIns="0" spcFirstLastPara="1" rIns="0" wrap="square" tIns="0">
            <a:noAutofit/>
          </a:bodyPr>
          <a:lstStyle/>
          <a:p>
            <a:pPr indent="0" lvl="0" marL="0" rtl="0" algn="r">
              <a:spcBef>
                <a:spcPts val="0"/>
              </a:spcBef>
              <a:spcAft>
                <a:spcPts val="0"/>
              </a:spcAft>
              <a:buNone/>
            </a:pPr>
            <a:r>
              <a:rPr b="0" lang="en" sz="800">
                <a:solidFill>
                  <a:srgbClr val="6B7C93"/>
                </a:solidFill>
                <a:latin typeface="Helvetica Neue"/>
                <a:ea typeface="Helvetica Neue"/>
                <a:cs typeface="Helvetica Neue"/>
                <a:sym typeface="Helvetica Neue"/>
              </a:rPr>
              <a:t>1 </a:t>
            </a:r>
            <a:r>
              <a:rPr lang="en" sz="800">
                <a:solidFill>
                  <a:srgbClr val="6B7C93"/>
                </a:solidFill>
                <a:latin typeface="Helvetica Neue"/>
                <a:ea typeface="Helvetica Neue"/>
                <a:cs typeface="Helvetica Neue"/>
                <a:sym typeface="Helvetica Neue"/>
              </a:rPr>
              <a:t>Stripe</a:t>
            </a:r>
            <a:r>
              <a:rPr b="0" lang="en" sz="800">
                <a:solidFill>
                  <a:srgbClr val="6B7C93"/>
                </a:solidFill>
                <a:latin typeface="Helvetica Neue"/>
                <a:ea typeface="Helvetica Neue"/>
                <a:cs typeface="Helvetica Neue"/>
                <a:sym typeface="Helvetica Neue"/>
              </a:rPr>
              <a:t>. The </a:t>
            </a:r>
            <a:r>
              <a:rPr lang="en" sz="800">
                <a:solidFill>
                  <a:srgbClr val="6B7C93"/>
                </a:solidFill>
                <a:latin typeface="Helvetica Neue"/>
                <a:ea typeface="Helvetica Neue"/>
                <a:cs typeface="Helvetica Neue"/>
                <a:sym typeface="Helvetica Neue"/>
              </a:rPr>
              <a:t>State of European Checkouts</a:t>
            </a:r>
            <a:endParaRPr sz="800">
              <a:solidFill>
                <a:srgbClr val="6B7C93"/>
              </a:solidFill>
              <a:latin typeface="Helvetica Neue"/>
              <a:ea typeface="Helvetica Neue"/>
              <a:cs typeface="Helvetica Neue"/>
              <a:sym typeface="Helvetica Neue"/>
            </a:endParaRPr>
          </a:p>
          <a:p>
            <a:pPr indent="0" lvl="0" marL="0" rtl="0" algn="r">
              <a:spcBef>
                <a:spcPts val="0"/>
              </a:spcBef>
              <a:spcAft>
                <a:spcPts val="0"/>
              </a:spcAft>
              <a:buNone/>
            </a:pPr>
            <a:r>
              <a:rPr b="0" lang="en" sz="800">
                <a:solidFill>
                  <a:srgbClr val="6B7C93"/>
                </a:solidFill>
                <a:latin typeface="Helvetica Neue"/>
                <a:ea typeface="Helvetica Neue"/>
                <a:cs typeface="Helvetica Neue"/>
                <a:sym typeface="Helvetica Neue"/>
              </a:rPr>
              <a:t>2 Accenture. Revam</a:t>
            </a:r>
            <a:r>
              <a:rPr lang="en" sz="800">
                <a:solidFill>
                  <a:srgbClr val="6B7C93"/>
                </a:solidFill>
                <a:latin typeface="Helvetica Neue"/>
                <a:ea typeface="Helvetica Neue"/>
                <a:cs typeface="Helvetica Neue"/>
                <a:sym typeface="Helvetica Neue"/>
              </a:rPr>
              <a:t>p</a:t>
            </a:r>
            <a:r>
              <a:rPr b="0" lang="en" sz="800">
                <a:solidFill>
                  <a:srgbClr val="6B7C93"/>
                </a:solidFill>
                <a:latin typeface="Helvetica Neue"/>
                <a:ea typeface="Helvetica Neue"/>
                <a:cs typeface="Helvetica Neue"/>
                <a:sym typeface="Helvetica Neue"/>
              </a:rPr>
              <a:t>ing the Travel Customer Experience</a:t>
            </a:r>
            <a:endParaRPr b="0" sz="800">
              <a:solidFill>
                <a:srgbClr val="6B7C93"/>
              </a:solidFill>
              <a:latin typeface="Helvetica Neue"/>
              <a:ea typeface="Helvetica Neue"/>
              <a:cs typeface="Helvetica Neue"/>
              <a:sym typeface="Helvetica Neue"/>
            </a:endParaRPr>
          </a:p>
          <a:p>
            <a:pPr indent="0" lvl="0" marL="0" rtl="0" algn="r">
              <a:spcBef>
                <a:spcPts val="200"/>
              </a:spcBef>
              <a:spcAft>
                <a:spcPts val="0"/>
              </a:spcAft>
              <a:buNone/>
            </a:pPr>
            <a:r>
              <a:rPr b="0" lang="en" sz="800">
                <a:solidFill>
                  <a:srgbClr val="6B7C93"/>
                </a:solidFill>
                <a:latin typeface="Helvetica Neue"/>
                <a:ea typeface="Helvetica Neue"/>
                <a:cs typeface="Helvetica Neue"/>
                <a:sym typeface="Helvetica Neue"/>
              </a:rPr>
              <a:t>3 Marriott Bonvoy. 2026 Ticket to Travel</a:t>
            </a:r>
            <a:endParaRPr b="0" sz="800">
              <a:solidFill>
                <a:srgbClr val="6B7C93"/>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5" name="Shape 2205"/>
        <p:cNvGrpSpPr/>
        <p:nvPr/>
      </p:nvGrpSpPr>
      <p:grpSpPr>
        <a:xfrm>
          <a:off x="0" y="0"/>
          <a:ext cx="0" cy="0"/>
          <a:chOff x="0" y="0"/>
          <a:chExt cx="0" cy="0"/>
        </a:xfrm>
      </p:grpSpPr>
      <p:pic>
        <p:nvPicPr>
          <p:cNvPr id="2206" name="Google Shape;2206;p92"/>
          <p:cNvPicPr preferRelativeResize="0"/>
          <p:nvPr/>
        </p:nvPicPr>
        <p:blipFill rotWithShape="1">
          <a:blip r:embed="rId4">
            <a:alphaModFix/>
          </a:blip>
          <a:srcRect b="0" l="50" r="40" t="0"/>
          <a:stretch/>
        </p:blipFill>
        <p:spPr>
          <a:xfrm>
            <a:off x="8496300" y="190500"/>
            <a:ext cx="419100" cy="174900"/>
          </a:xfrm>
          <a:prstGeom prst="rect">
            <a:avLst/>
          </a:prstGeom>
          <a:noFill/>
          <a:ln>
            <a:noFill/>
          </a:ln>
        </p:spPr>
      </p:pic>
      <p:sp>
        <p:nvSpPr>
          <p:cNvPr id="2207" name="Google Shape;2207;p92"/>
          <p:cNvSpPr txBox="1"/>
          <p:nvPr>
            <p:ph idx="4294967295" type="title"/>
          </p:nvPr>
        </p:nvSpPr>
        <p:spPr>
          <a:xfrm>
            <a:off x="433925" y="365400"/>
            <a:ext cx="8191500" cy="571500"/>
          </a:xfrm>
          <a:prstGeom prst="rect">
            <a:avLst/>
          </a:prstGeom>
          <a:solidFill>
            <a:srgbClr val="000000">
              <a:alpha val="0"/>
            </a:srgbClr>
          </a:solidFill>
          <a:ln>
            <a:noFill/>
          </a:ln>
        </p:spPr>
        <p:txBody>
          <a:bodyPr anchorCtr="0" anchor="ctr" bIns="0" lIns="0" spcFirstLastPara="1" rIns="0" wrap="square" tIns="0">
            <a:noAutofit/>
          </a:bodyPr>
          <a:lstStyle/>
          <a:p>
            <a:pPr indent="0" lvl="0" marL="0" rtl="0" algn="l">
              <a:spcBef>
                <a:spcPts val="0"/>
              </a:spcBef>
              <a:spcAft>
                <a:spcPts val="0"/>
              </a:spcAft>
              <a:buNone/>
            </a:pPr>
            <a:r>
              <a:rPr lang="en" sz="2000">
                <a:solidFill>
                  <a:srgbClr val="0A2540"/>
                </a:solidFill>
              </a:rPr>
              <a:t>Four payment trends reshaping travel</a:t>
            </a:r>
            <a:endParaRPr sz="2000">
              <a:solidFill>
                <a:srgbClr val="0A2540"/>
              </a:solidFill>
            </a:endParaRPr>
          </a:p>
        </p:txBody>
      </p:sp>
      <p:grpSp>
        <p:nvGrpSpPr>
          <p:cNvPr id="2208" name="Google Shape;2208;p92"/>
          <p:cNvGrpSpPr/>
          <p:nvPr/>
        </p:nvGrpSpPr>
        <p:grpSpPr>
          <a:xfrm>
            <a:off x="228600" y="4667250"/>
            <a:ext cx="4819650" cy="190500"/>
            <a:chOff x="228600" y="4667250"/>
            <a:chExt cx="4819650" cy="190500"/>
          </a:xfrm>
        </p:grpSpPr>
        <p:sp>
          <p:nvSpPr>
            <p:cNvPr id="2209" name="Google Shape;2209;p92"/>
            <p:cNvSpPr txBox="1"/>
            <p:nvPr/>
          </p:nvSpPr>
          <p:spPr>
            <a:xfrm>
              <a:off x="228600" y="4667250"/>
              <a:ext cx="3810000" cy="1905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600">
                  <a:solidFill>
                    <a:srgbClr val="546278"/>
                  </a:solidFill>
                  <a:latin typeface="Helvetica Neue"/>
                  <a:ea typeface="Helvetica Neue"/>
                  <a:cs typeface="Helvetica Neue"/>
                  <a:sym typeface="Helvetica Neue"/>
                </a:rPr>
                <a:t>Building for what’s next: payment experiences for the future of travel demand</a:t>
              </a:r>
              <a:endParaRPr sz="600">
                <a:solidFill>
                  <a:srgbClr val="546278"/>
                </a:solidFill>
                <a:latin typeface="Helvetica Neue"/>
                <a:ea typeface="Helvetica Neue"/>
                <a:cs typeface="Helvetica Neue"/>
                <a:sym typeface="Helvetica Neue"/>
              </a:endParaRPr>
            </a:p>
          </p:txBody>
        </p:sp>
        <p:sp>
          <p:nvSpPr>
            <p:cNvPr id="2210" name="Google Shape;2210;p92"/>
            <p:cNvSpPr txBox="1"/>
            <p:nvPr/>
          </p:nvSpPr>
          <p:spPr>
            <a:xfrm>
              <a:off x="4095750" y="4667250"/>
              <a:ext cx="952500" cy="190500"/>
            </a:xfrm>
            <a:prstGeom prst="rect">
              <a:avLst/>
            </a:prstGeom>
            <a:noFill/>
            <a:ln>
              <a:noFill/>
            </a:ln>
          </p:spPr>
          <p:txBody>
            <a:bodyPr anchorCtr="0" anchor="b" bIns="0" lIns="0" spcFirstLastPara="1" rIns="0" wrap="square" tIns="0">
              <a:noAutofit/>
            </a:bodyPr>
            <a:lstStyle/>
            <a:p>
              <a:pPr indent="0" lvl="0" marL="0" rtl="0" algn="ctr">
                <a:spcBef>
                  <a:spcPts val="0"/>
                </a:spcBef>
                <a:spcAft>
                  <a:spcPts val="0"/>
                </a:spcAft>
                <a:buNone/>
              </a:pPr>
              <a:r>
                <a:rPr lang="en" sz="600">
                  <a:solidFill>
                    <a:srgbClr val="546278"/>
                  </a:solidFill>
                  <a:latin typeface="Helvetica Neue"/>
                  <a:ea typeface="Helvetica Neue"/>
                  <a:cs typeface="Helvetica Neue"/>
                  <a:sym typeface="Helvetica Neue"/>
                </a:rPr>
                <a:t>Confidential</a:t>
              </a:r>
              <a:endParaRPr sz="600">
                <a:solidFill>
                  <a:srgbClr val="546278"/>
                </a:solidFill>
                <a:latin typeface="Helvetica Neue"/>
                <a:ea typeface="Helvetica Neue"/>
                <a:cs typeface="Helvetica Neue"/>
                <a:sym typeface="Helvetica Neue"/>
              </a:endParaRPr>
            </a:p>
          </p:txBody>
        </p:sp>
      </p:grpSp>
      <p:grpSp>
        <p:nvGrpSpPr>
          <p:cNvPr id="2211" name="Google Shape;2211;p92"/>
          <p:cNvGrpSpPr/>
          <p:nvPr/>
        </p:nvGrpSpPr>
        <p:grpSpPr>
          <a:xfrm>
            <a:off x="381000" y="1143000"/>
            <a:ext cx="2000100" cy="3238500"/>
            <a:chOff x="381000" y="1143000"/>
            <a:chExt cx="2000100" cy="3238500"/>
          </a:xfrm>
        </p:grpSpPr>
        <p:sp>
          <p:nvSpPr>
            <p:cNvPr id="2212" name="Google Shape;2212;p92"/>
            <p:cNvSpPr/>
            <p:nvPr/>
          </p:nvSpPr>
          <p:spPr>
            <a:xfrm>
              <a:off x="381000" y="1143000"/>
              <a:ext cx="2000100" cy="3238500"/>
            </a:xfrm>
            <a:prstGeom prst="roundRect">
              <a:avLst>
                <a:gd fmla="val 5714" name="adj"/>
              </a:avLst>
            </a:prstGeom>
            <a:solidFill>
              <a:srgbClr val="FFFFFF"/>
            </a:solidFill>
            <a:ln cap="flat" cmpd="sng" w="9525">
              <a:solidFill>
                <a:srgbClr val="E3E8EE"/>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13" name="Google Shape;2213;p92"/>
            <p:cNvSpPr txBox="1"/>
            <p:nvPr/>
          </p:nvSpPr>
          <p:spPr>
            <a:xfrm>
              <a:off x="571500" y="1333500"/>
              <a:ext cx="1619100" cy="285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635BFF"/>
                  </a:solidFill>
                  <a:latin typeface="Material Icons"/>
                  <a:ea typeface="Material Icons"/>
                  <a:cs typeface="Material Icons"/>
                  <a:sym typeface="Material Icons"/>
                </a:rPr>
                <a:t>public</a:t>
              </a:r>
              <a:endParaRPr sz="2400">
                <a:solidFill>
                  <a:srgbClr val="635BFF"/>
                </a:solidFill>
                <a:latin typeface="Material Icons"/>
                <a:ea typeface="Material Icons"/>
                <a:cs typeface="Material Icons"/>
                <a:sym typeface="Material Icons"/>
              </a:endParaRPr>
            </a:p>
            <a:p>
              <a:pPr indent="0" lvl="0" marL="0" rtl="0" algn="l">
                <a:spcBef>
                  <a:spcPts val="900"/>
                </a:spcBef>
                <a:spcAft>
                  <a:spcPts val="0"/>
                </a:spcAft>
                <a:buNone/>
              </a:pPr>
              <a:r>
                <a:rPr lang="en" sz="1600">
                  <a:solidFill>
                    <a:srgbClr val="0A2540"/>
                  </a:solidFill>
                  <a:latin typeface="Helvetica Neue"/>
                  <a:ea typeface="Helvetica Neue"/>
                  <a:cs typeface="Helvetica Neue"/>
                  <a:sym typeface="Helvetica Neue"/>
                </a:rPr>
                <a:t>Global scale, local experience</a:t>
              </a:r>
              <a:endParaRPr sz="1600">
                <a:solidFill>
                  <a:srgbClr val="0A2540"/>
                </a:solidFill>
                <a:latin typeface="Helvetica Neue"/>
                <a:ea typeface="Helvetica Neue"/>
                <a:cs typeface="Helvetica Neue"/>
                <a:sym typeface="Helvetica Neue"/>
              </a:endParaRPr>
            </a:p>
            <a:p>
              <a:pPr indent="0" lvl="0" marL="0" rtl="0" algn="l">
                <a:spcBef>
                  <a:spcPts val="900"/>
                </a:spcBef>
                <a:spcAft>
                  <a:spcPts val="0"/>
                </a:spcAft>
                <a:buNone/>
              </a:pPr>
              <a:r>
                <a:rPr lang="en" sz="1050">
                  <a:solidFill>
                    <a:srgbClr val="425466"/>
                  </a:solidFill>
                  <a:latin typeface="Helvetica Neue"/>
                  <a:ea typeface="Helvetica Neue"/>
                  <a:cs typeface="Helvetica Neue"/>
                  <a:sym typeface="Helvetica Neue"/>
                </a:rPr>
                <a:t>One global stack, localised at the checkout layer</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Local currencies and payment methods intelligently presented</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Dynamic FX presentment improves yield and trust</a:t>
              </a:r>
              <a:endParaRPr sz="1050">
                <a:solidFill>
                  <a:srgbClr val="425466"/>
                </a:solidFill>
                <a:latin typeface="Helvetica Neue"/>
                <a:ea typeface="Helvetica Neue"/>
                <a:cs typeface="Helvetica Neue"/>
                <a:sym typeface="Helvetica Neue"/>
              </a:endParaRPr>
            </a:p>
          </p:txBody>
        </p:sp>
      </p:grpSp>
      <p:grpSp>
        <p:nvGrpSpPr>
          <p:cNvPr id="2214" name="Google Shape;2214;p92"/>
          <p:cNvGrpSpPr/>
          <p:nvPr/>
        </p:nvGrpSpPr>
        <p:grpSpPr>
          <a:xfrm>
            <a:off x="2476500" y="1143000"/>
            <a:ext cx="2000100" cy="3238500"/>
            <a:chOff x="2476500" y="1143000"/>
            <a:chExt cx="2000100" cy="3238500"/>
          </a:xfrm>
        </p:grpSpPr>
        <p:sp>
          <p:nvSpPr>
            <p:cNvPr id="2215" name="Google Shape;2215;p92"/>
            <p:cNvSpPr/>
            <p:nvPr/>
          </p:nvSpPr>
          <p:spPr>
            <a:xfrm>
              <a:off x="2476500" y="1143000"/>
              <a:ext cx="2000100" cy="3238500"/>
            </a:xfrm>
            <a:prstGeom prst="roundRect">
              <a:avLst>
                <a:gd fmla="val 5714" name="adj"/>
              </a:avLst>
            </a:prstGeom>
            <a:solidFill>
              <a:srgbClr val="FFFFFF"/>
            </a:solidFill>
            <a:ln cap="flat" cmpd="sng" w="9525">
              <a:solidFill>
                <a:srgbClr val="E3E8EE"/>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16" name="Google Shape;2216;p92"/>
            <p:cNvSpPr txBox="1"/>
            <p:nvPr/>
          </p:nvSpPr>
          <p:spPr>
            <a:xfrm>
              <a:off x="2667000" y="1333500"/>
              <a:ext cx="1619100" cy="285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635BFF"/>
                  </a:solidFill>
                  <a:latin typeface="Material Icons"/>
                  <a:ea typeface="Material Icons"/>
                  <a:cs typeface="Material Icons"/>
                  <a:sym typeface="Material Icons"/>
                </a:rPr>
                <a:t>insights</a:t>
              </a:r>
              <a:endParaRPr sz="2400">
                <a:solidFill>
                  <a:srgbClr val="635BFF"/>
                </a:solidFill>
                <a:latin typeface="Material Icons"/>
                <a:ea typeface="Material Icons"/>
                <a:cs typeface="Material Icons"/>
                <a:sym typeface="Material Icons"/>
              </a:endParaRPr>
            </a:p>
            <a:p>
              <a:pPr indent="0" lvl="0" marL="0" rtl="0" algn="l">
                <a:spcBef>
                  <a:spcPts val="900"/>
                </a:spcBef>
                <a:spcAft>
                  <a:spcPts val="0"/>
                </a:spcAft>
                <a:buNone/>
              </a:pPr>
              <a:r>
                <a:rPr lang="en" sz="1600">
                  <a:solidFill>
                    <a:srgbClr val="0A2540"/>
                  </a:solidFill>
                  <a:latin typeface="Helvetica Neue"/>
                  <a:ea typeface="Helvetica Neue"/>
                  <a:cs typeface="Helvetica Neue"/>
                  <a:sym typeface="Helvetica Neue"/>
                </a:rPr>
                <a:t>Revenue beyond bookings</a:t>
              </a:r>
              <a:endParaRPr sz="1600">
                <a:solidFill>
                  <a:srgbClr val="0A2540"/>
                </a:solidFill>
                <a:latin typeface="Helvetica Neue"/>
                <a:ea typeface="Helvetica Neue"/>
                <a:cs typeface="Helvetica Neue"/>
                <a:sym typeface="Helvetica Neue"/>
              </a:endParaRPr>
            </a:p>
            <a:p>
              <a:pPr indent="0" lvl="0" marL="0" rtl="0" algn="l">
                <a:spcBef>
                  <a:spcPts val="900"/>
                </a:spcBef>
                <a:spcAft>
                  <a:spcPts val="0"/>
                </a:spcAft>
                <a:buNone/>
              </a:pPr>
              <a:r>
                <a:rPr lang="en" sz="1050">
                  <a:solidFill>
                    <a:srgbClr val="425466"/>
                  </a:solidFill>
                  <a:latin typeface="Helvetica Neue"/>
                  <a:ea typeface="Helvetica Neue"/>
                  <a:cs typeface="Helvetica Neue"/>
                  <a:sym typeface="Helvetica Neue"/>
                </a:rPr>
                <a:t>Unified online and in-person payments</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Embedded upsells and affiliate offers</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Unified payment data enriches personalisation</a:t>
              </a:r>
              <a:endParaRPr sz="1050">
                <a:solidFill>
                  <a:srgbClr val="425466"/>
                </a:solidFill>
                <a:latin typeface="Helvetica Neue"/>
                <a:ea typeface="Helvetica Neue"/>
                <a:cs typeface="Helvetica Neue"/>
                <a:sym typeface="Helvetica Neue"/>
              </a:endParaRPr>
            </a:p>
          </p:txBody>
        </p:sp>
      </p:grpSp>
      <p:grpSp>
        <p:nvGrpSpPr>
          <p:cNvPr id="2217" name="Google Shape;2217;p92"/>
          <p:cNvGrpSpPr/>
          <p:nvPr/>
        </p:nvGrpSpPr>
        <p:grpSpPr>
          <a:xfrm>
            <a:off x="4572000" y="1143000"/>
            <a:ext cx="2000100" cy="3238500"/>
            <a:chOff x="4572000" y="1143000"/>
            <a:chExt cx="2000100" cy="3238500"/>
          </a:xfrm>
        </p:grpSpPr>
        <p:sp>
          <p:nvSpPr>
            <p:cNvPr id="2218" name="Google Shape;2218;p92"/>
            <p:cNvSpPr/>
            <p:nvPr/>
          </p:nvSpPr>
          <p:spPr>
            <a:xfrm>
              <a:off x="4572000" y="1143000"/>
              <a:ext cx="2000100" cy="3238500"/>
            </a:xfrm>
            <a:prstGeom prst="roundRect">
              <a:avLst>
                <a:gd fmla="val 5714" name="adj"/>
              </a:avLst>
            </a:prstGeom>
            <a:solidFill>
              <a:srgbClr val="FFFFFF"/>
            </a:solidFill>
            <a:ln cap="flat" cmpd="sng" w="9525">
              <a:solidFill>
                <a:srgbClr val="E3E8EE"/>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19" name="Google Shape;2219;p92"/>
            <p:cNvSpPr txBox="1"/>
            <p:nvPr/>
          </p:nvSpPr>
          <p:spPr>
            <a:xfrm>
              <a:off x="4762500" y="1333500"/>
              <a:ext cx="1619100" cy="285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635BFF"/>
                  </a:solidFill>
                  <a:latin typeface="Material Icons"/>
                  <a:ea typeface="Material Icons"/>
                  <a:cs typeface="Material Icons"/>
                  <a:sym typeface="Material Icons"/>
                </a:rPr>
                <a:t>sync_alt</a:t>
              </a:r>
              <a:endParaRPr sz="2400">
                <a:solidFill>
                  <a:srgbClr val="635BFF"/>
                </a:solidFill>
                <a:latin typeface="Material Icons"/>
                <a:ea typeface="Material Icons"/>
                <a:cs typeface="Material Icons"/>
                <a:sym typeface="Material Icons"/>
              </a:endParaRPr>
            </a:p>
            <a:p>
              <a:pPr indent="0" lvl="0" marL="0" rtl="0" algn="l">
                <a:spcBef>
                  <a:spcPts val="900"/>
                </a:spcBef>
                <a:spcAft>
                  <a:spcPts val="0"/>
                </a:spcAft>
                <a:buNone/>
              </a:pPr>
              <a:r>
                <a:rPr lang="en" sz="1600">
                  <a:solidFill>
                    <a:srgbClr val="0A2540"/>
                  </a:solidFill>
                  <a:latin typeface="Helvetica Neue"/>
                  <a:ea typeface="Helvetica Neue"/>
                  <a:cs typeface="Helvetica Neue"/>
                  <a:sym typeface="Helvetica Neue"/>
                </a:rPr>
                <a:t>B2B payment innovation</a:t>
              </a:r>
              <a:endParaRPr sz="1600">
                <a:solidFill>
                  <a:srgbClr val="0A2540"/>
                </a:solidFill>
                <a:latin typeface="Helvetica Neue"/>
                <a:ea typeface="Helvetica Neue"/>
                <a:cs typeface="Helvetica Neue"/>
                <a:sym typeface="Helvetica Neue"/>
              </a:endParaRPr>
            </a:p>
            <a:p>
              <a:pPr indent="0" lvl="0" marL="0" rtl="0" algn="l">
                <a:spcBef>
                  <a:spcPts val="900"/>
                </a:spcBef>
                <a:spcAft>
                  <a:spcPts val="0"/>
                </a:spcAft>
                <a:buNone/>
              </a:pPr>
              <a:r>
                <a:rPr lang="en" sz="1050">
                  <a:solidFill>
                    <a:srgbClr val="425466"/>
                  </a:solidFill>
                  <a:latin typeface="Helvetica Neue"/>
                  <a:ea typeface="Helvetica Neue"/>
                  <a:cs typeface="Helvetica Neue"/>
                  <a:sym typeface="Helvetica Neue"/>
                </a:rPr>
                <a:t>Programmable bank rails, stablecoins, VCCs</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Monetizing platform payment flows at scale</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Instant, secure supply chain settlement</a:t>
              </a:r>
              <a:endParaRPr sz="1050">
                <a:solidFill>
                  <a:srgbClr val="425466"/>
                </a:solidFill>
                <a:latin typeface="Helvetica Neue"/>
                <a:ea typeface="Helvetica Neue"/>
                <a:cs typeface="Helvetica Neue"/>
                <a:sym typeface="Helvetica Neue"/>
              </a:endParaRPr>
            </a:p>
          </p:txBody>
        </p:sp>
      </p:grpSp>
      <p:grpSp>
        <p:nvGrpSpPr>
          <p:cNvPr id="2220" name="Google Shape;2220;p92"/>
          <p:cNvGrpSpPr/>
          <p:nvPr/>
        </p:nvGrpSpPr>
        <p:grpSpPr>
          <a:xfrm>
            <a:off x="6667500" y="1143000"/>
            <a:ext cx="2000100" cy="3238500"/>
            <a:chOff x="6667500" y="1143000"/>
            <a:chExt cx="2000100" cy="3238500"/>
          </a:xfrm>
        </p:grpSpPr>
        <p:sp>
          <p:nvSpPr>
            <p:cNvPr id="2221" name="Google Shape;2221;p92"/>
            <p:cNvSpPr/>
            <p:nvPr/>
          </p:nvSpPr>
          <p:spPr>
            <a:xfrm>
              <a:off x="6667500" y="1143000"/>
              <a:ext cx="2000100" cy="3238500"/>
            </a:xfrm>
            <a:prstGeom prst="roundRect">
              <a:avLst>
                <a:gd fmla="val 5714" name="adj"/>
              </a:avLst>
            </a:prstGeom>
            <a:solidFill>
              <a:srgbClr val="FFFFFF"/>
            </a:solidFill>
            <a:ln cap="flat" cmpd="sng" w="9525">
              <a:solidFill>
                <a:srgbClr val="E3E8EE"/>
              </a:solidFill>
              <a:prstDash val="solid"/>
              <a:round/>
              <a:headEnd len="sm" w="sm" type="none"/>
              <a:tailEnd len="sm" w="sm" type="none"/>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22" name="Google Shape;2222;p92"/>
            <p:cNvSpPr txBox="1"/>
            <p:nvPr/>
          </p:nvSpPr>
          <p:spPr>
            <a:xfrm>
              <a:off x="6858000" y="1333500"/>
              <a:ext cx="1619100" cy="2857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rgbClr val="635BFF"/>
                  </a:solidFill>
                  <a:latin typeface="Material Icons"/>
                  <a:ea typeface="Material Icons"/>
                  <a:cs typeface="Material Icons"/>
                  <a:sym typeface="Material Icons"/>
                </a:rPr>
                <a:t>auto_awesome</a:t>
              </a:r>
              <a:endParaRPr sz="2400">
                <a:solidFill>
                  <a:srgbClr val="635BFF"/>
                </a:solidFill>
                <a:latin typeface="Material Icons"/>
                <a:ea typeface="Material Icons"/>
                <a:cs typeface="Material Icons"/>
                <a:sym typeface="Material Icons"/>
              </a:endParaRPr>
            </a:p>
            <a:p>
              <a:pPr indent="0" lvl="0" marL="0" rtl="0" algn="l">
                <a:spcBef>
                  <a:spcPts val="900"/>
                </a:spcBef>
                <a:spcAft>
                  <a:spcPts val="0"/>
                </a:spcAft>
                <a:buNone/>
              </a:pPr>
              <a:r>
                <a:rPr lang="en" sz="1600">
                  <a:solidFill>
                    <a:srgbClr val="0A2540"/>
                  </a:solidFill>
                  <a:latin typeface="Helvetica Neue"/>
                  <a:ea typeface="Helvetica Neue"/>
                  <a:cs typeface="Helvetica Neue"/>
                  <a:sym typeface="Helvetica Neue"/>
                </a:rPr>
                <a:t>Agentic commerce</a:t>
              </a:r>
              <a:endParaRPr sz="1600">
                <a:solidFill>
                  <a:srgbClr val="0A2540"/>
                </a:solidFill>
                <a:latin typeface="Helvetica Neue"/>
                <a:ea typeface="Helvetica Neue"/>
                <a:cs typeface="Helvetica Neue"/>
                <a:sym typeface="Helvetica Neue"/>
              </a:endParaRPr>
            </a:p>
            <a:p>
              <a:pPr indent="0" lvl="0" marL="0" rtl="0" algn="l">
                <a:spcBef>
                  <a:spcPts val="900"/>
                </a:spcBef>
                <a:spcAft>
                  <a:spcPts val="0"/>
                </a:spcAft>
                <a:buNone/>
              </a:pPr>
              <a:r>
                <a:rPr lang="en" sz="1050">
                  <a:solidFill>
                    <a:srgbClr val="425466"/>
                  </a:solidFill>
                  <a:latin typeface="Helvetica Neue"/>
                  <a:ea typeface="Helvetica Neue"/>
                  <a:cs typeface="Helvetica Neue"/>
                  <a:sym typeface="Helvetica Neue"/>
                </a:rPr>
                <a:t>AI agents plan and transact autonomously</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API-first catalogs for machine discovery</a:t>
              </a:r>
              <a:endParaRPr sz="1050">
                <a:solidFill>
                  <a:srgbClr val="425466"/>
                </a:solidFill>
                <a:latin typeface="Helvetica Neue"/>
                <a:ea typeface="Helvetica Neue"/>
                <a:cs typeface="Helvetica Neue"/>
                <a:sym typeface="Helvetica Neue"/>
              </a:endParaRPr>
            </a:p>
            <a:p>
              <a:pPr indent="0" lvl="0" marL="0" rtl="0" algn="l">
                <a:spcBef>
                  <a:spcPts val="750"/>
                </a:spcBef>
                <a:spcAft>
                  <a:spcPts val="0"/>
                </a:spcAft>
                <a:buNone/>
              </a:pPr>
              <a:r>
                <a:rPr lang="en" sz="1050">
                  <a:solidFill>
                    <a:srgbClr val="425466"/>
                  </a:solidFill>
                  <a:latin typeface="Helvetica Neue"/>
                  <a:ea typeface="Helvetica Neue"/>
                  <a:cs typeface="Helvetica Neue"/>
                  <a:sym typeface="Helvetica Neue"/>
                </a:rPr>
                <a:t>Emerging delegated payment protocols</a:t>
              </a:r>
              <a:endParaRPr sz="1050">
                <a:solidFill>
                  <a:srgbClr val="425466"/>
                </a:solidFill>
                <a:latin typeface="Helvetica Neue"/>
                <a:ea typeface="Helvetica Neue"/>
                <a:cs typeface="Helvetica Neue"/>
                <a:sym typeface="Helvetica Neue"/>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26" name="Shape 2226"/>
        <p:cNvGrpSpPr/>
        <p:nvPr/>
      </p:nvGrpSpPr>
      <p:grpSpPr>
        <a:xfrm>
          <a:off x="0" y="0"/>
          <a:ext cx="0" cy="0"/>
          <a:chOff x="0" y="0"/>
          <a:chExt cx="0" cy="0"/>
        </a:xfrm>
      </p:grpSpPr>
      <p:sp>
        <p:nvSpPr>
          <p:cNvPr id="2227" name="Google Shape;2227;p93"/>
          <p:cNvSpPr txBox="1"/>
          <p:nvPr/>
        </p:nvSpPr>
        <p:spPr>
          <a:xfrm>
            <a:off x="458825" y="310525"/>
            <a:ext cx="8044200" cy="38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080">
                <a:solidFill>
                  <a:srgbClr val="0A2540"/>
                </a:solidFill>
                <a:latin typeface="Helvetica Neue"/>
                <a:ea typeface="Helvetica Neue"/>
                <a:cs typeface="Helvetica Neue"/>
                <a:sym typeface="Helvetica Neue"/>
              </a:rPr>
              <a:t>Payments are a </a:t>
            </a:r>
            <a:r>
              <a:rPr lang="en" sz="2080">
                <a:solidFill>
                  <a:srgbClr val="0A2540"/>
                </a:solidFill>
                <a:latin typeface="Helvetica Neue"/>
                <a:ea typeface="Helvetica Neue"/>
                <a:cs typeface="Helvetica Neue"/>
                <a:sym typeface="Helvetica Neue"/>
              </a:rPr>
              <a:t>strategic</a:t>
            </a:r>
            <a:r>
              <a:rPr lang="en" sz="2080">
                <a:solidFill>
                  <a:srgbClr val="0A2540"/>
                </a:solidFill>
                <a:latin typeface="Helvetica Neue"/>
                <a:ea typeface="Helvetica Neue"/>
                <a:cs typeface="Helvetica Neue"/>
                <a:sym typeface="Helvetica Neue"/>
              </a:rPr>
              <a:t> priority, but infrastructure hasn’t caught up</a:t>
            </a:r>
            <a:endParaRPr sz="2080">
              <a:solidFill>
                <a:srgbClr val="0A2540"/>
              </a:solidFill>
              <a:latin typeface="Helvetica Neue"/>
              <a:ea typeface="Helvetica Neue"/>
              <a:cs typeface="Helvetica Neue"/>
              <a:sym typeface="Helvetica Neue"/>
            </a:endParaRPr>
          </a:p>
        </p:txBody>
      </p:sp>
      <p:grpSp>
        <p:nvGrpSpPr>
          <p:cNvPr id="2228" name="Google Shape;2228;p93"/>
          <p:cNvGrpSpPr/>
          <p:nvPr/>
        </p:nvGrpSpPr>
        <p:grpSpPr>
          <a:xfrm>
            <a:off x="381000" y="1333538"/>
            <a:ext cx="4000500" cy="3143326"/>
            <a:chOff x="381000" y="1333500"/>
            <a:chExt cx="4000500" cy="2667000"/>
          </a:xfrm>
        </p:grpSpPr>
        <p:sp>
          <p:nvSpPr>
            <p:cNvPr id="2229" name="Google Shape;2229;p93"/>
            <p:cNvSpPr/>
            <p:nvPr/>
          </p:nvSpPr>
          <p:spPr>
            <a:xfrm>
              <a:off x="381000" y="1333500"/>
              <a:ext cx="4000500" cy="2667000"/>
            </a:xfrm>
            <a:prstGeom prst="roundRect">
              <a:avLst>
                <a:gd fmla="val 4285" name="adj"/>
              </a:avLst>
            </a:prstGeom>
            <a:solidFill>
              <a:srgbClr val="F3F2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230" name="Google Shape;2230;p93"/>
            <p:cNvSpPr txBox="1"/>
            <p:nvPr/>
          </p:nvSpPr>
          <p:spPr>
            <a:xfrm>
              <a:off x="647700" y="1600200"/>
              <a:ext cx="3467100" cy="2133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5600">
                  <a:solidFill>
                    <a:srgbClr val="635BFF"/>
                  </a:solidFill>
                  <a:latin typeface="Helvetica Neue"/>
                  <a:ea typeface="Helvetica Neue"/>
                  <a:cs typeface="Helvetica Neue"/>
                  <a:sym typeface="Helvetica Neue"/>
                </a:rPr>
                <a:t>90%</a:t>
              </a:r>
              <a:endParaRPr sz="5600">
                <a:solidFill>
                  <a:srgbClr val="635BFF"/>
                </a:solidFill>
                <a:latin typeface="Helvetica Neue"/>
                <a:ea typeface="Helvetica Neue"/>
                <a:cs typeface="Helvetica Neue"/>
                <a:sym typeface="Helvetica Neue"/>
              </a:endParaRPr>
            </a:p>
            <a:p>
              <a:pPr indent="0" lvl="0" marL="0" rtl="0" algn="l">
                <a:spcBef>
                  <a:spcPts val="1125"/>
                </a:spcBef>
                <a:spcAft>
                  <a:spcPts val="0"/>
                </a:spcAft>
                <a:buNone/>
              </a:pPr>
              <a:r>
                <a:rPr b="0" lang="en" sz="1500">
                  <a:solidFill>
                    <a:srgbClr val="6B7C93"/>
                  </a:solidFill>
                  <a:latin typeface="Helvetica Neue"/>
                  <a:ea typeface="Helvetica Neue"/>
                  <a:cs typeface="Helvetica Neue"/>
                  <a:sym typeface="Helvetica Neue"/>
                </a:rPr>
                <a:t>of hospitality and travel executives say payments are </a:t>
              </a:r>
              <a:r>
                <a:rPr lang="en" sz="1500">
                  <a:solidFill>
                    <a:srgbClr val="6B7C93"/>
                  </a:solidFill>
                  <a:latin typeface="Helvetica Neue"/>
                  <a:ea typeface="Helvetica Neue"/>
                  <a:cs typeface="Helvetica Neue"/>
                  <a:sym typeface="Helvetica Neue"/>
                </a:rPr>
                <a:t>important</a:t>
              </a:r>
              <a:r>
                <a:rPr b="0" lang="en" sz="1500">
                  <a:solidFill>
                    <a:srgbClr val="6B7C93"/>
                  </a:solidFill>
                  <a:latin typeface="Helvetica Neue"/>
                  <a:ea typeface="Helvetica Neue"/>
                  <a:cs typeface="Helvetica Neue"/>
                  <a:sym typeface="Helvetica Neue"/>
                </a:rPr>
                <a:t> to their commercial growth strategy</a:t>
              </a:r>
              <a:endParaRPr b="0" sz="1500">
                <a:solidFill>
                  <a:srgbClr val="6B7C93"/>
                </a:solidFill>
                <a:latin typeface="Helvetica Neue"/>
                <a:ea typeface="Helvetica Neue"/>
                <a:cs typeface="Helvetica Neue"/>
                <a:sym typeface="Helvetica Neue"/>
              </a:endParaRPr>
            </a:p>
          </p:txBody>
        </p:sp>
      </p:grpSp>
      <p:sp>
        <p:nvSpPr>
          <p:cNvPr id="2231" name="Google Shape;2231;p93"/>
          <p:cNvSpPr txBox="1"/>
          <p:nvPr/>
        </p:nvSpPr>
        <p:spPr>
          <a:xfrm>
            <a:off x="2032200" y="4679775"/>
            <a:ext cx="6883200" cy="285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 sz="1000">
                <a:solidFill>
                  <a:srgbClr val="6B7C93"/>
                </a:solidFill>
                <a:latin typeface="Helvetica Neue"/>
                <a:ea typeface="Helvetica Neue"/>
                <a:cs typeface="Helvetica Neue"/>
                <a:sym typeface="Helvetica Neue"/>
              </a:rPr>
              <a:t>Source: Skift and Stripe, </a:t>
            </a:r>
            <a:r>
              <a:rPr b="0" i="1" lang="en" sz="1000">
                <a:solidFill>
                  <a:srgbClr val="6B7C93"/>
                </a:solidFill>
                <a:latin typeface="Helvetica Neue"/>
                <a:ea typeface="Helvetica Neue"/>
                <a:cs typeface="Helvetica Neue"/>
                <a:sym typeface="Helvetica Neue"/>
              </a:rPr>
              <a:t>How Payment Systems Are Changing in Travel and Hospitality</a:t>
            </a:r>
            <a:r>
              <a:rPr b="0" lang="en" sz="1000">
                <a:solidFill>
                  <a:srgbClr val="6B7C93"/>
                </a:solidFill>
                <a:latin typeface="Helvetica Neue"/>
                <a:ea typeface="Helvetica Neue"/>
                <a:cs typeface="Helvetica Neue"/>
                <a:sym typeface="Helvetica Neue"/>
              </a:rPr>
              <a:t>, December 2025, n=368</a:t>
            </a:r>
            <a:endParaRPr b="0" sz="1000">
              <a:solidFill>
                <a:srgbClr val="6B7C93"/>
              </a:solidFill>
              <a:latin typeface="Helvetica Neue"/>
              <a:ea typeface="Helvetica Neue"/>
              <a:cs typeface="Helvetica Neue"/>
              <a:sym typeface="Helvetica Neue"/>
            </a:endParaRPr>
          </a:p>
        </p:txBody>
      </p:sp>
      <p:sp>
        <p:nvSpPr>
          <p:cNvPr id="2232" name="Google Shape;2232;p93"/>
          <p:cNvSpPr txBox="1"/>
          <p:nvPr/>
        </p:nvSpPr>
        <p:spPr>
          <a:xfrm>
            <a:off x="4762500" y="1333500"/>
            <a:ext cx="4000500" cy="190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0" lang="en" sz="1190">
                <a:solidFill>
                  <a:srgbClr val="6B7C93"/>
                </a:solidFill>
                <a:latin typeface="Helvetica Neue"/>
                <a:ea typeface="Helvetica Neue"/>
                <a:cs typeface="Helvetica Neue"/>
                <a:sym typeface="Helvetica Neue"/>
              </a:rPr>
              <a:t>Yet, payment friction remains prevalent across the industry</a:t>
            </a:r>
            <a:endParaRPr b="0" sz="1190">
              <a:solidFill>
                <a:srgbClr val="6B7C93"/>
              </a:solidFill>
              <a:latin typeface="Helvetica Neue"/>
              <a:ea typeface="Helvetica Neue"/>
              <a:cs typeface="Helvetica Neue"/>
              <a:sym typeface="Helvetica Neue"/>
            </a:endParaRPr>
          </a:p>
        </p:txBody>
      </p:sp>
      <p:grpSp>
        <p:nvGrpSpPr>
          <p:cNvPr id="2233" name="Google Shape;2233;p93"/>
          <p:cNvGrpSpPr/>
          <p:nvPr/>
        </p:nvGrpSpPr>
        <p:grpSpPr>
          <a:xfrm>
            <a:off x="4762500" y="1615281"/>
            <a:ext cx="4152919" cy="2762250"/>
            <a:chOff x="0" y="0"/>
            <a:chExt cx="4000500" cy="2762250"/>
          </a:xfrm>
        </p:grpSpPr>
        <p:grpSp>
          <p:nvGrpSpPr>
            <p:cNvPr id="2234" name="Google Shape;2234;p93"/>
            <p:cNvGrpSpPr/>
            <p:nvPr/>
          </p:nvGrpSpPr>
          <p:grpSpPr>
            <a:xfrm>
              <a:off x="0" y="0"/>
              <a:ext cx="4000500" cy="809625"/>
              <a:chOff x="0" y="0"/>
              <a:chExt cx="4000500" cy="809625"/>
            </a:xfrm>
          </p:grpSpPr>
          <p:sp>
            <p:nvSpPr>
              <p:cNvPr id="2235" name="Google Shape;2235;p93"/>
              <p:cNvSpPr txBox="1"/>
              <p:nvPr/>
            </p:nvSpPr>
            <p:spPr>
              <a:xfrm>
                <a:off x="0" y="0"/>
                <a:ext cx="40005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220">
                    <a:solidFill>
                      <a:srgbClr val="635BFF"/>
                    </a:solidFill>
                    <a:latin typeface="Helvetica Neue"/>
                    <a:ea typeface="Helvetica Neue"/>
                    <a:cs typeface="Helvetica Neue"/>
                    <a:sym typeface="Helvetica Neue"/>
                  </a:rPr>
                  <a:t>37%</a:t>
                </a:r>
                <a:endParaRPr b="1" sz="2220">
                  <a:solidFill>
                    <a:srgbClr val="635BFF"/>
                  </a:solidFill>
                  <a:latin typeface="Helvetica Neue"/>
                  <a:ea typeface="Helvetica Neue"/>
                  <a:cs typeface="Helvetica Neue"/>
                  <a:sym typeface="Helvetica Neue"/>
                </a:endParaRPr>
              </a:p>
              <a:p>
                <a:pPr indent="0" lvl="0" marL="0" rtl="0" algn="l">
                  <a:spcBef>
                    <a:spcPts val="0"/>
                  </a:spcBef>
                  <a:spcAft>
                    <a:spcPts val="0"/>
                  </a:spcAft>
                  <a:buNone/>
                </a:pPr>
                <a:r>
                  <a:rPr b="0" lang="en" sz="1295">
                    <a:solidFill>
                      <a:srgbClr val="0A2540"/>
                    </a:solidFill>
                    <a:latin typeface="Helvetica Neue"/>
                    <a:ea typeface="Helvetica Neue"/>
                    <a:cs typeface="Helvetica Neue"/>
                    <a:sym typeface="Helvetica Neue"/>
                  </a:rPr>
                  <a:t>say </a:t>
                </a:r>
                <a:r>
                  <a:rPr lang="en" sz="1295">
                    <a:solidFill>
                      <a:srgbClr val="0A2540"/>
                    </a:solidFill>
                    <a:latin typeface="Helvetica Neue"/>
                    <a:ea typeface="Helvetica Neue"/>
                    <a:cs typeface="Helvetica Neue"/>
                    <a:sym typeface="Helvetica Neue"/>
                  </a:rPr>
                  <a:t>traveller</a:t>
                </a:r>
                <a:r>
                  <a:rPr b="0" lang="en" sz="1295">
                    <a:solidFill>
                      <a:srgbClr val="0A2540"/>
                    </a:solidFill>
                    <a:latin typeface="Helvetica Neue"/>
                    <a:ea typeface="Helvetica Neue"/>
                    <a:cs typeface="Helvetica Neue"/>
                    <a:sym typeface="Helvetica Neue"/>
                  </a:rPr>
                  <a:t> experience is negatively impacted by limited payment options</a:t>
                </a:r>
                <a:endParaRPr b="0" sz="1295">
                  <a:solidFill>
                    <a:srgbClr val="0A2540"/>
                  </a:solidFill>
                  <a:latin typeface="Helvetica Neue"/>
                  <a:ea typeface="Helvetica Neue"/>
                  <a:cs typeface="Helvetica Neue"/>
                  <a:sym typeface="Helvetica Neue"/>
                </a:endParaRPr>
              </a:p>
            </p:txBody>
          </p:sp>
          <p:cxnSp>
            <p:nvCxnSpPr>
              <p:cNvPr id="2236" name="Google Shape;2236;p93"/>
              <p:cNvCxnSpPr/>
              <p:nvPr/>
            </p:nvCxnSpPr>
            <p:spPr>
              <a:xfrm>
                <a:off x="0" y="809625"/>
                <a:ext cx="4000500" cy="0"/>
              </a:xfrm>
              <a:prstGeom prst="straightConnector1">
                <a:avLst/>
              </a:prstGeom>
              <a:solidFill>
                <a:srgbClr val="FFFFFF"/>
              </a:solidFill>
              <a:ln cap="flat" cmpd="sng" w="9525">
                <a:solidFill>
                  <a:srgbClr val="E3E8EE"/>
                </a:solidFill>
                <a:prstDash val="solid"/>
                <a:round/>
                <a:headEnd len="sm" w="sm" type="none"/>
                <a:tailEnd len="sm" w="sm" type="none"/>
              </a:ln>
            </p:spPr>
          </p:cxnSp>
        </p:grpSp>
        <p:grpSp>
          <p:nvGrpSpPr>
            <p:cNvPr id="2237" name="Google Shape;2237;p93"/>
            <p:cNvGrpSpPr/>
            <p:nvPr/>
          </p:nvGrpSpPr>
          <p:grpSpPr>
            <a:xfrm>
              <a:off x="0" y="1000125"/>
              <a:ext cx="4000500" cy="809625"/>
              <a:chOff x="0" y="0"/>
              <a:chExt cx="4000500" cy="809625"/>
            </a:xfrm>
          </p:grpSpPr>
          <p:sp>
            <p:nvSpPr>
              <p:cNvPr id="2238" name="Google Shape;2238;p93"/>
              <p:cNvSpPr txBox="1"/>
              <p:nvPr/>
            </p:nvSpPr>
            <p:spPr>
              <a:xfrm>
                <a:off x="0" y="0"/>
                <a:ext cx="40005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220">
                    <a:solidFill>
                      <a:srgbClr val="635BFF"/>
                    </a:solidFill>
                    <a:latin typeface="Helvetica Neue"/>
                    <a:ea typeface="Helvetica Neue"/>
                    <a:cs typeface="Helvetica Neue"/>
                    <a:sym typeface="Helvetica Neue"/>
                  </a:rPr>
                  <a:t>58%</a:t>
                </a:r>
                <a:endParaRPr b="1" sz="2220">
                  <a:solidFill>
                    <a:srgbClr val="635BFF"/>
                  </a:solidFill>
                  <a:latin typeface="Helvetica Neue"/>
                  <a:ea typeface="Helvetica Neue"/>
                  <a:cs typeface="Helvetica Neue"/>
                  <a:sym typeface="Helvetica Neue"/>
                </a:endParaRPr>
              </a:p>
              <a:p>
                <a:pPr indent="0" lvl="0" marL="0" rtl="0" algn="l">
                  <a:spcBef>
                    <a:spcPts val="0"/>
                  </a:spcBef>
                  <a:spcAft>
                    <a:spcPts val="0"/>
                  </a:spcAft>
                  <a:buNone/>
                </a:pPr>
                <a:r>
                  <a:rPr b="0" lang="en" sz="1295">
                    <a:solidFill>
                      <a:srgbClr val="0A2540"/>
                    </a:solidFill>
                    <a:latin typeface="Helvetica Neue"/>
                    <a:ea typeface="Helvetica Neue"/>
                    <a:cs typeface="Helvetica Neue"/>
                    <a:sym typeface="Helvetica Neue"/>
                  </a:rPr>
                  <a:t>believe their fraud system is blocking legitimate customers</a:t>
                </a:r>
                <a:endParaRPr b="0" sz="1295">
                  <a:solidFill>
                    <a:srgbClr val="0A2540"/>
                  </a:solidFill>
                  <a:latin typeface="Helvetica Neue"/>
                  <a:ea typeface="Helvetica Neue"/>
                  <a:cs typeface="Helvetica Neue"/>
                  <a:sym typeface="Helvetica Neue"/>
                </a:endParaRPr>
              </a:p>
            </p:txBody>
          </p:sp>
          <p:cxnSp>
            <p:nvCxnSpPr>
              <p:cNvPr id="2239" name="Google Shape;2239;p93"/>
              <p:cNvCxnSpPr/>
              <p:nvPr/>
            </p:nvCxnSpPr>
            <p:spPr>
              <a:xfrm>
                <a:off x="0" y="809625"/>
                <a:ext cx="4000500" cy="0"/>
              </a:xfrm>
              <a:prstGeom prst="straightConnector1">
                <a:avLst/>
              </a:prstGeom>
              <a:solidFill>
                <a:srgbClr val="FFFFFF"/>
              </a:solidFill>
              <a:ln cap="flat" cmpd="sng" w="9525">
                <a:solidFill>
                  <a:srgbClr val="E3E8EE"/>
                </a:solidFill>
                <a:prstDash val="solid"/>
                <a:round/>
                <a:headEnd len="sm" w="sm" type="none"/>
                <a:tailEnd len="sm" w="sm" type="none"/>
              </a:ln>
            </p:spPr>
          </p:cxnSp>
        </p:grpSp>
        <p:sp>
          <p:nvSpPr>
            <p:cNvPr id="2240" name="Google Shape;2240;p93"/>
            <p:cNvSpPr txBox="1"/>
            <p:nvPr/>
          </p:nvSpPr>
          <p:spPr>
            <a:xfrm>
              <a:off x="0" y="2000250"/>
              <a:ext cx="4000500" cy="762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2220">
                  <a:solidFill>
                    <a:srgbClr val="635BFF"/>
                  </a:solidFill>
                  <a:latin typeface="Helvetica Neue"/>
                  <a:ea typeface="Helvetica Neue"/>
                  <a:cs typeface="Helvetica Neue"/>
                  <a:sym typeface="Helvetica Neue"/>
                </a:rPr>
                <a:t>74%</a:t>
              </a:r>
              <a:endParaRPr b="1" sz="2220">
                <a:solidFill>
                  <a:srgbClr val="635BFF"/>
                </a:solidFill>
                <a:latin typeface="Helvetica Neue"/>
                <a:ea typeface="Helvetica Neue"/>
                <a:cs typeface="Helvetica Neue"/>
                <a:sym typeface="Helvetica Neue"/>
              </a:endParaRPr>
            </a:p>
            <a:p>
              <a:pPr indent="0" lvl="0" marL="0" rtl="0" algn="l">
                <a:spcBef>
                  <a:spcPts val="0"/>
                </a:spcBef>
                <a:spcAft>
                  <a:spcPts val="0"/>
                </a:spcAft>
                <a:buNone/>
              </a:pPr>
              <a:r>
                <a:rPr b="0" lang="en" sz="1295">
                  <a:solidFill>
                    <a:srgbClr val="0A2540"/>
                  </a:solidFill>
                  <a:latin typeface="Helvetica Neue"/>
                  <a:ea typeface="Helvetica Neue"/>
                  <a:cs typeface="Helvetica Neue"/>
                  <a:sym typeface="Helvetica Neue"/>
                </a:rPr>
                <a:t>report teams spend too much time on reconciliation due to fragmented systems</a:t>
              </a:r>
              <a:endParaRPr b="0" sz="1295">
                <a:solidFill>
                  <a:srgbClr val="0A2540"/>
                </a:solidFill>
                <a:latin typeface="Helvetica Neue"/>
                <a:ea typeface="Helvetica Neue"/>
                <a:cs typeface="Helvetica Neue"/>
                <a:sym typeface="Helvetica Neue"/>
              </a:endParaRPr>
            </a:p>
          </p:txBody>
        </p:sp>
      </p:grpSp>
      <p:pic>
        <p:nvPicPr>
          <p:cNvPr id="2241" name="Google Shape;2241;p93" title="Logotype_02.png"/>
          <p:cNvPicPr preferRelativeResize="0"/>
          <p:nvPr/>
        </p:nvPicPr>
        <p:blipFill rotWithShape="1">
          <a:blip r:embed="rId3">
            <a:alphaModFix/>
          </a:blip>
          <a:srcRect b="0" l="0" r="0" t="0"/>
          <a:stretch/>
        </p:blipFill>
        <p:spPr>
          <a:xfrm>
            <a:off x="8497124" y="191745"/>
            <a:ext cx="418352" cy="1743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5" name="Shape 2245"/>
        <p:cNvGrpSpPr/>
        <p:nvPr/>
      </p:nvGrpSpPr>
      <p:grpSpPr>
        <a:xfrm>
          <a:off x="0" y="0"/>
          <a:ext cx="0" cy="0"/>
          <a:chOff x="0" y="0"/>
          <a:chExt cx="0" cy="0"/>
        </a:xfrm>
      </p:grpSpPr>
      <p:sp>
        <p:nvSpPr>
          <p:cNvPr id="2246" name="Google Shape;2246;p94"/>
          <p:cNvSpPr/>
          <p:nvPr/>
        </p:nvSpPr>
        <p:spPr>
          <a:xfrm>
            <a:off x="5238825" y="467500"/>
            <a:ext cx="3676800" cy="4213200"/>
          </a:xfrm>
          <a:prstGeom prst="roundRect">
            <a:avLst>
              <a:gd fmla="val 1492"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2247" name="Google Shape;2247;p94"/>
          <p:cNvSpPr txBox="1"/>
          <p:nvPr>
            <p:ph idx="12" type="sldNum"/>
          </p:nvPr>
        </p:nvSpPr>
        <p:spPr>
          <a:xfrm>
            <a:off x="8296274" y="4675975"/>
            <a:ext cx="619200" cy="2334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248" name="Google Shape;2248;p94"/>
          <p:cNvSpPr txBox="1"/>
          <p:nvPr>
            <p:ph type="title"/>
          </p:nvPr>
        </p:nvSpPr>
        <p:spPr>
          <a:xfrm>
            <a:off x="228600" y="374900"/>
            <a:ext cx="3179100" cy="78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Sell globally with localized payments &amp; checkout</a:t>
            </a:r>
            <a:endParaRPr/>
          </a:p>
        </p:txBody>
      </p:sp>
      <p:sp>
        <p:nvSpPr>
          <p:cNvPr id="2249" name="Google Shape;2249;p94"/>
          <p:cNvSpPr txBox="1"/>
          <p:nvPr>
            <p:ph idx="5" type="title"/>
          </p:nvPr>
        </p:nvSpPr>
        <p:spPr>
          <a:xfrm>
            <a:off x="228600" y="237747"/>
            <a:ext cx="2804100" cy="137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Drive more bookings revenue</a:t>
            </a:r>
            <a:endParaRPr/>
          </a:p>
        </p:txBody>
      </p:sp>
      <p:sp>
        <p:nvSpPr>
          <p:cNvPr id="2250" name="Google Shape;2250;p94"/>
          <p:cNvSpPr txBox="1"/>
          <p:nvPr/>
        </p:nvSpPr>
        <p:spPr>
          <a:xfrm>
            <a:off x="3192007" y="4196913"/>
            <a:ext cx="1635000" cy="125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t/>
            </a:r>
            <a:endParaRPr sz="813">
              <a:solidFill>
                <a:srgbClr val="546278"/>
              </a:solidFill>
              <a:latin typeface="Helvetica Neue"/>
              <a:ea typeface="Helvetica Neue"/>
              <a:cs typeface="Helvetica Neue"/>
              <a:sym typeface="Helvetica Neue"/>
            </a:endParaRPr>
          </a:p>
        </p:txBody>
      </p:sp>
      <p:sp>
        <p:nvSpPr>
          <p:cNvPr id="2251" name="Google Shape;2251;p94"/>
          <p:cNvSpPr txBox="1"/>
          <p:nvPr>
            <p:ph idx="2" type="subTitle"/>
          </p:nvPr>
        </p:nvSpPr>
        <p:spPr>
          <a:xfrm>
            <a:off x="228600" y="4680789"/>
            <a:ext cx="2819400" cy="233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Accelerate travel, hospitality &amp; leisure innovation with Stripe</a:t>
            </a:r>
            <a:endParaRPr/>
          </a:p>
        </p:txBody>
      </p:sp>
      <p:sp>
        <p:nvSpPr>
          <p:cNvPr id="2252" name="Google Shape;2252;p94"/>
          <p:cNvSpPr txBox="1"/>
          <p:nvPr/>
        </p:nvSpPr>
        <p:spPr>
          <a:xfrm>
            <a:off x="228600" y="1164750"/>
            <a:ext cx="4812900" cy="1334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solidFill>
                  <a:schemeClr val="dk2"/>
                </a:solidFill>
                <a:latin typeface="Helvetica Neue"/>
                <a:ea typeface="Helvetica Neue"/>
                <a:cs typeface="Helvetica Neue"/>
                <a:sym typeface="Helvetica Neue"/>
              </a:rPr>
              <a:t>Access to 125+ payment methods, including</a:t>
            </a:r>
            <a:r>
              <a:rPr lang="en">
                <a:solidFill>
                  <a:schemeClr val="lt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stablecoins</a:t>
            </a:r>
            <a:endParaRPr>
              <a:solidFill>
                <a:schemeClr val="dk1"/>
              </a:solidFill>
              <a:latin typeface="Helvetica Neue"/>
              <a:ea typeface="Helvetica Neue"/>
              <a:cs typeface="Helvetica Neue"/>
              <a:sym typeface="Helvetica Neue"/>
            </a:endParaRPr>
          </a:p>
          <a:p>
            <a:pPr indent="0" lvl="0" marL="0" rtl="0" algn="l">
              <a:spcBef>
                <a:spcPts val="1000"/>
              </a:spcBef>
              <a:spcAft>
                <a:spcPts val="0"/>
              </a:spcAft>
              <a:buNone/>
            </a:pPr>
            <a:r>
              <a:rPr lang="en">
                <a:solidFill>
                  <a:srgbClr val="546278"/>
                </a:solidFill>
                <a:latin typeface="Helvetica Neue"/>
                <a:ea typeface="Helvetica Neue"/>
                <a:cs typeface="Helvetica Neue"/>
                <a:sym typeface="Helvetica Neue"/>
              </a:rPr>
              <a:t>Dynamically surface the payment methods and fields </a:t>
            </a:r>
            <a:r>
              <a:rPr lang="en">
                <a:solidFill>
                  <a:srgbClr val="546278"/>
                </a:solidFill>
                <a:latin typeface="Helvetica Neue"/>
                <a:ea typeface="Helvetica Neue"/>
                <a:cs typeface="Helvetica Neue"/>
                <a:sym typeface="Helvetica Neue"/>
              </a:rPr>
              <a:t>shown to maximize conversions with </a:t>
            </a:r>
            <a:r>
              <a:rPr lang="en">
                <a:solidFill>
                  <a:srgbClr val="533AFD"/>
                </a:solidFill>
                <a:latin typeface="Helvetica Neue"/>
                <a:ea typeface="Helvetica Neue"/>
                <a:cs typeface="Helvetica Neue"/>
                <a:sym typeface="Helvetica Neue"/>
              </a:rPr>
              <a:t>Optimized Checkout Suite </a:t>
            </a:r>
            <a:endParaRPr>
              <a:solidFill>
                <a:srgbClr val="533AFD"/>
              </a:solidFill>
              <a:latin typeface="Helvetica Neue"/>
              <a:ea typeface="Helvetica Neue"/>
              <a:cs typeface="Helvetica Neue"/>
              <a:sym typeface="Helvetica Neue"/>
            </a:endParaRPr>
          </a:p>
          <a:p>
            <a:pPr indent="0" lvl="0" marL="0" rtl="0" algn="l">
              <a:spcBef>
                <a:spcPts val="1000"/>
              </a:spcBef>
              <a:spcAft>
                <a:spcPts val="1000"/>
              </a:spcAft>
              <a:buNone/>
            </a:pPr>
            <a:r>
              <a:rPr lang="en">
                <a:solidFill>
                  <a:schemeClr val="dk2"/>
                </a:solidFill>
                <a:latin typeface="Helvetica Neue"/>
                <a:ea typeface="Helvetica Neue"/>
                <a:cs typeface="Helvetica Neue"/>
                <a:sym typeface="Helvetica Neue"/>
              </a:rPr>
              <a:t>Automatically convert prices to your guests’ local currency with </a:t>
            </a:r>
            <a:r>
              <a:rPr lang="en">
                <a:solidFill>
                  <a:schemeClr val="dk1"/>
                </a:solidFill>
                <a:latin typeface="Helvetica Neue"/>
                <a:ea typeface="Helvetica Neue"/>
                <a:cs typeface="Helvetica Neue"/>
                <a:sym typeface="Helvetica Neue"/>
              </a:rPr>
              <a:t>Adaptive Pricing</a:t>
            </a:r>
            <a:endParaRPr sz="1200">
              <a:solidFill>
                <a:srgbClr val="546278"/>
              </a:solidFill>
              <a:latin typeface="Helvetica Neue"/>
              <a:ea typeface="Helvetica Neue"/>
              <a:cs typeface="Helvetica Neue"/>
              <a:sym typeface="Helvetica Neue"/>
            </a:endParaRPr>
          </a:p>
        </p:txBody>
      </p:sp>
      <p:sp>
        <p:nvSpPr>
          <p:cNvPr id="2253" name="Google Shape;2253;p94"/>
          <p:cNvSpPr/>
          <p:nvPr/>
        </p:nvSpPr>
        <p:spPr>
          <a:xfrm>
            <a:off x="228600" y="3028950"/>
            <a:ext cx="4684200" cy="1647000"/>
          </a:xfrm>
          <a:prstGeom prst="roundRect">
            <a:avLst>
              <a:gd fmla="val 3036" name="adj"/>
            </a:avLst>
          </a:prstGeom>
          <a:solidFill>
            <a:srgbClr val="F6F9FB"/>
          </a:solidFill>
          <a:ln>
            <a:noFill/>
          </a:ln>
        </p:spPr>
        <p:txBody>
          <a:bodyPr anchorCtr="0" anchor="ctr" bIns="97850" lIns="97850" spcFirstLastPara="1" rIns="97850" wrap="square" tIns="97850">
            <a:noAutofit/>
          </a:bodyPr>
          <a:lstStyle/>
          <a:p>
            <a:pPr indent="0" lvl="0" marL="0" marR="0" rtl="0" algn="ctr">
              <a:lnSpc>
                <a:spcPct val="100000"/>
              </a:lnSpc>
              <a:spcBef>
                <a:spcPts val="0"/>
              </a:spcBef>
              <a:spcAft>
                <a:spcPts val="0"/>
              </a:spcAft>
              <a:buNone/>
            </a:pPr>
            <a:r>
              <a:t/>
            </a:r>
            <a:endParaRPr sz="1499"/>
          </a:p>
        </p:txBody>
      </p:sp>
      <p:sp>
        <p:nvSpPr>
          <p:cNvPr id="2254" name="Google Shape;2254;p94"/>
          <p:cNvSpPr txBox="1"/>
          <p:nvPr/>
        </p:nvSpPr>
        <p:spPr>
          <a:xfrm>
            <a:off x="2028300" y="3364917"/>
            <a:ext cx="26550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400"/>
              </a:spcAft>
              <a:buNone/>
            </a:pPr>
            <a:r>
              <a:rPr lang="en" sz="1600">
                <a:solidFill>
                  <a:srgbClr val="546278"/>
                </a:solidFill>
                <a:latin typeface="Helvetica Neue"/>
                <a:ea typeface="Helvetica Neue"/>
                <a:cs typeface="Helvetica Neue"/>
                <a:sym typeface="Helvetica Neue"/>
              </a:rPr>
              <a:t>average increase in checkout page conversions when using the Optimized Checkout Suite</a:t>
            </a:r>
            <a:endParaRPr sz="1600">
              <a:solidFill>
                <a:srgbClr val="546278"/>
              </a:solidFill>
              <a:latin typeface="Helvetica Neue"/>
              <a:ea typeface="Helvetica Neue"/>
              <a:cs typeface="Helvetica Neue"/>
              <a:sym typeface="Helvetica Neue"/>
            </a:endParaRPr>
          </a:p>
        </p:txBody>
      </p:sp>
      <p:sp>
        <p:nvSpPr>
          <p:cNvPr id="2255" name="Google Shape;2255;p94"/>
          <p:cNvSpPr txBox="1"/>
          <p:nvPr/>
        </p:nvSpPr>
        <p:spPr>
          <a:xfrm>
            <a:off x="292025" y="3441075"/>
            <a:ext cx="1736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400"/>
              </a:spcAft>
              <a:buNone/>
            </a:pPr>
            <a:r>
              <a:rPr lang="en" sz="4200">
                <a:solidFill>
                  <a:srgbClr val="533AFD"/>
                </a:solidFill>
                <a:latin typeface="Helvetica Neue"/>
                <a:ea typeface="Helvetica Neue"/>
                <a:cs typeface="Helvetica Neue"/>
                <a:sym typeface="Helvetica Neue"/>
              </a:rPr>
              <a:t>2-3%</a:t>
            </a:r>
            <a:endParaRPr sz="4200">
              <a:latin typeface="Helvetica Neue"/>
              <a:ea typeface="Helvetica Neue"/>
              <a:cs typeface="Helvetica Neue"/>
              <a:sym typeface="Helvetica Neue"/>
            </a:endParaRPr>
          </a:p>
        </p:txBody>
      </p:sp>
      <p:pic>
        <p:nvPicPr>
          <p:cNvPr id="2256" name="Google Shape;2256;p94"/>
          <p:cNvPicPr preferRelativeResize="0"/>
          <p:nvPr/>
        </p:nvPicPr>
        <p:blipFill rotWithShape="1">
          <a:blip r:embed="rId3">
            <a:alphaModFix/>
          </a:blip>
          <a:srcRect b="0" l="0" r="0" t="0"/>
          <a:stretch/>
        </p:blipFill>
        <p:spPr>
          <a:xfrm>
            <a:off x="6075812" y="572413"/>
            <a:ext cx="2002825" cy="3998679"/>
          </a:xfrm>
          <a:prstGeom prst="rect">
            <a:avLst/>
          </a:prstGeom>
          <a:noFill/>
          <a:ln>
            <a:noFill/>
          </a:ln>
        </p:spPr>
      </p:pic>
      <p:pic>
        <p:nvPicPr>
          <p:cNvPr id="2257" name="Google Shape;2257;p94"/>
          <p:cNvPicPr preferRelativeResize="0"/>
          <p:nvPr/>
        </p:nvPicPr>
        <p:blipFill>
          <a:blip r:embed="rId4">
            <a:alphaModFix/>
          </a:blip>
          <a:stretch>
            <a:fillRect/>
          </a:stretch>
        </p:blipFill>
        <p:spPr>
          <a:xfrm>
            <a:off x="6168447" y="733748"/>
            <a:ext cx="1817545" cy="3622266"/>
          </a:xfrm>
          <a:prstGeom prst="rect">
            <a:avLst/>
          </a:prstGeom>
          <a:noFill/>
          <a:ln>
            <a:noFill/>
          </a:ln>
        </p:spPr>
      </p:pic>
      <p:pic>
        <p:nvPicPr>
          <p:cNvPr id="2258" name="Google Shape;2258;p94"/>
          <p:cNvPicPr preferRelativeResize="0"/>
          <p:nvPr/>
        </p:nvPicPr>
        <p:blipFill rotWithShape="1">
          <a:blip r:embed="rId5">
            <a:alphaModFix/>
          </a:blip>
          <a:srcRect b="7980" l="5314" r="5528" t="11414"/>
          <a:stretch/>
        </p:blipFill>
        <p:spPr>
          <a:xfrm>
            <a:off x="6254142" y="2043650"/>
            <a:ext cx="1620600" cy="222600"/>
          </a:xfrm>
          <a:prstGeom prst="roundRect">
            <a:avLst>
              <a:gd fmla="val 21943" name="adj"/>
            </a:avLst>
          </a:prstGeom>
          <a:noFill/>
          <a:ln>
            <a:noFill/>
          </a:ln>
        </p:spPr>
      </p:pic>
      <p:pic>
        <p:nvPicPr>
          <p:cNvPr id="2259" name="Google Shape;2259;p94"/>
          <p:cNvPicPr preferRelativeResize="0"/>
          <p:nvPr/>
        </p:nvPicPr>
        <p:blipFill>
          <a:blip r:embed="rId6">
            <a:alphaModFix/>
          </a:blip>
          <a:stretch>
            <a:fillRect/>
          </a:stretch>
        </p:blipFill>
        <p:spPr>
          <a:xfrm>
            <a:off x="6728486" y="715551"/>
            <a:ext cx="667323" cy="558262"/>
          </a:xfrm>
          <a:prstGeom prst="rect">
            <a:avLst/>
          </a:prstGeom>
          <a:noFill/>
          <a:ln>
            <a:noFill/>
          </a:ln>
        </p:spPr>
      </p:pic>
      <p:sp>
        <p:nvSpPr>
          <p:cNvPr id="2260" name="Google Shape;2260;p94"/>
          <p:cNvSpPr txBox="1"/>
          <p:nvPr/>
        </p:nvSpPr>
        <p:spPr>
          <a:xfrm>
            <a:off x="6733218" y="1272399"/>
            <a:ext cx="667200" cy="286500"/>
          </a:xfrm>
          <a:prstGeom prst="rect">
            <a:avLst/>
          </a:prstGeom>
          <a:solidFill>
            <a:schemeClr val="dk1"/>
          </a:solidFill>
          <a:ln>
            <a:noFill/>
          </a:ln>
        </p:spPr>
        <p:txBody>
          <a:bodyPr anchorCtr="0" anchor="t" bIns="85225" lIns="85225" spcFirstLastPara="1" rIns="85225" wrap="square" tIns="85225">
            <a:noAutofit/>
          </a:bodyPr>
          <a:lstStyle/>
          <a:p>
            <a:pPr indent="0" lvl="0" marL="0" rtl="0" algn="ctr">
              <a:spcBef>
                <a:spcPts val="0"/>
              </a:spcBef>
              <a:spcAft>
                <a:spcPts val="0"/>
              </a:spcAft>
              <a:buNone/>
            </a:pPr>
            <a:r>
              <a:rPr b="1" lang="en" sz="559">
                <a:solidFill>
                  <a:schemeClr val="lt2"/>
                </a:solidFill>
                <a:latin typeface="Helvetica Neue"/>
                <a:ea typeface="Helvetica Neue"/>
                <a:cs typeface="Helvetica Neue"/>
                <a:sym typeface="Helvetica Neue"/>
              </a:rPr>
              <a:t>Double Room, Aurora Hotels</a:t>
            </a:r>
            <a:endParaRPr b="1" sz="559">
              <a:solidFill>
                <a:schemeClr val="lt2"/>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2264" name="Shape 2264"/>
        <p:cNvGrpSpPr/>
        <p:nvPr/>
      </p:nvGrpSpPr>
      <p:grpSpPr>
        <a:xfrm>
          <a:off x="0" y="0"/>
          <a:ext cx="0" cy="0"/>
          <a:chOff x="0" y="0"/>
          <a:chExt cx="0" cy="0"/>
        </a:xfrm>
      </p:grpSpPr>
      <p:sp>
        <p:nvSpPr>
          <p:cNvPr id="2265" name="Google Shape;2265;p95"/>
          <p:cNvSpPr/>
          <p:nvPr/>
        </p:nvSpPr>
        <p:spPr>
          <a:xfrm>
            <a:off x="228650" y="1366975"/>
            <a:ext cx="8686800" cy="3313500"/>
          </a:xfrm>
          <a:prstGeom prst="roundRect">
            <a:avLst>
              <a:gd fmla="val 1934" name="adj"/>
            </a:avLst>
          </a:prstGeom>
          <a:solidFill>
            <a:srgbClr val="F3F5F7"/>
          </a:solidFill>
          <a:ln>
            <a:noFill/>
          </a:ln>
        </p:spPr>
        <p:txBody>
          <a:bodyPr anchorCtr="0" anchor="ctr" bIns="45725" lIns="45725" spcFirstLastPara="1" rIns="45725" wrap="square" tIns="45725">
            <a:noAutofit/>
          </a:bodyPr>
          <a:lstStyle/>
          <a:p>
            <a:pPr indent="0" lvl="0" marL="0" marR="0" rtl="0" algn="ctr">
              <a:lnSpc>
                <a:spcPct val="100000"/>
              </a:lnSpc>
              <a:spcBef>
                <a:spcPts val="0"/>
              </a:spcBef>
              <a:spcAft>
                <a:spcPts val="0"/>
              </a:spcAft>
              <a:buNone/>
            </a:pPr>
            <a:r>
              <a:t/>
            </a:r>
            <a:endParaRPr sz="700">
              <a:solidFill>
                <a:srgbClr val="F6F9FB"/>
              </a:solidFill>
              <a:latin typeface="Helvetica Neue"/>
              <a:ea typeface="Helvetica Neue"/>
              <a:cs typeface="Helvetica Neue"/>
              <a:sym typeface="Helvetica Neue"/>
            </a:endParaRPr>
          </a:p>
        </p:txBody>
      </p:sp>
      <p:sp>
        <p:nvSpPr>
          <p:cNvPr id="2266" name="Google Shape;2266;p95"/>
          <p:cNvSpPr txBox="1"/>
          <p:nvPr/>
        </p:nvSpPr>
        <p:spPr>
          <a:xfrm>
            <a:off x="228600" y="431875"/>
            <a:ext cx="8686800" cy="271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latin typeface="Helvetica Neue"/>
                <a:ea typeface="Helvetica Neue"/>
                <a:cs typeface="Helvetica Neue"/>
                <a:sym typeface="Helvetica Neue"/>
              </a:rPr>
              <a:t>Streamline money movement with Treasury and Issuing</a:t>
            </a:r>
            <a:endParaRPr sz="2200">
              <a:latin typeface="Helvetica Neue"/>
              <a:ea typeface="Helvetica Neue"/>
              <a:cs typeface="Helvetica Neue"/>
              <a:sym typeface="Helvetica Neue"/>
            </a:endParaRPr>
          </a:p>
          <a:p>
            <a:pPr indent="0" lvl="0" marL="0" rtl="0" algn="l">
              <a:spcBef>
                <a:spcPts val="0"/>
              </a:spcBef>
              <a:spcAft>
                <a:spcPts val="0"/>
              </a:spcAft>
              <a:buNone/>
            </a:pPr>
            <a:r>
              <a:t/>
            </a:r>
            <a:endParaRPr sz="2200">
              <a:latin typeface="Helvetica Neue"/>
              <a:ea typeface="Helvetica Neue"/>
              <a:cs typeface="Helvetica Neue"/>
              <a:sym typeface="Helvetica Neue"/>
            </a:endParaRPr>
          </a:p>
        </p:txBody>
      </p:sp>
      <p:sp>
        <p:nvSpPr>
          <p:cNvPr id="2267" name="Google Shape;2267;p95"/>
          <p:cNvSpPr txBox="1"/>
          <p:nvPr/>
        </p:nvSpPr>
        <p:spPr>
          <a:xfrm>
            <a:off x="228600" y="204105"/>
            <a:ext cx="4275000" cy="189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800">
                <a:solidFill>
                  <a:srgbClr val="533AFD"/>
                </a:solidFill>
                <a:latin typeface="Helvetica Neue"/>
                <a:ea typeface="Helvetica Neue"/>
                <a:cs typeface="Helvetica Neue"/>
                <a:sym typeface="Helvetica Neue"/>
              </a:rPr>
              <a:t>Stripe for travel</a:t>
            </a:r>
            <a:endParaRPr sz="800">
              <a:solidFill>
                <a:srgbClr val="533AFD"/>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800">
              <a:solidFill>
                <a:srgbClr val="533AFD"/>
              </a:solidFill>
              <a:latin typeface="Helvetica Neue"/>
              <a:ea typeface="Helvetica Neue"/>
              <a:cs typeface="Helvetica Neue"/>
              <a:sym typeface="Helvetica Neue"/>
            </a:endParaRPr>
          </a:p>
        </p:txBody>
      </p:sp>
      <p:grpSp>
        <p:nvGrpSpPr>
          <p:cNvPr id="2268" name="Google Shape;2268;p95"/>
          <p:cNvGrpSpPr/>
          <p:nvPr/>
        </p:nvGrpSpPr>
        <p:grpSpPr>
          <a:xfrm>
            <a:off x="8342665" y="239168"/>
            <a:ext cx="81806" cy="81806"/>
            <a:chOff x="2291175" y="3852900"/>
            <a:chExt cx="889200" cy="889200"/>
          </a:xfrm>
        </p:grpSpPr>
        <p:cxnSp>
          <p:nvCxnSpPr>
            <p:cNvPr id="2269" name="Google Shape;2269;p95"/>
            <p:cNvCxnSpPr/>
            <p:nvPr/>
          </p:nvCxnSpPr>
          <p:spPr>
            <a:xfrm>
              <a:off x="2735775" y="3852900"/>
              <a:ext cx="0" cy="889200"/>
            </a:xfrm>
            <a:prstGeom prst="straightConnector1">
              <a:avLst/>
            </a:prstGeom>
            <a:noFill/>
            <a:ln cap="flat" cmpd="sng" w="9525">
              <a:solidFill>
                <a:schemeClr val="lt1"/>
              </a:solidFill>
              <a:prstDash val="solid"/>
              <a:round/>
              <a:headEnd len="med" w="med" type="none"/>
              <a:tailEnd len="med" w="med" type="none"/>
            </a:ln>
          </p:spPr>
        </p:cxnSp>
        <p:cxnSp>
          <p:nvCxnSpPr>
            <p:cNvPr id="2270" name="Google Shape;2270;p95"/>
            <p:cNvCxnSpPr/>
            <p:nvPr/>
          </p:nvCxnSpPr>
          <p:spPr>
            <a:xfrm>
              <a:off x="2735775" y="3852900"/>
              <a:ext cx="0" cy="889200"/>
            </a:xfrm>
            <a:prstGeom prst="straightConnector1">
              <a:avLst/>
            </a:prstGeom>
            <a:noFill/>
            <a:ln cap="flat" cmpd="sng" w="9525">
              <a:solidFill>
                <a:schemeClr val="lt1"/>
              </a:solidFill>
              <a:prstDash val="solid"/>
              <a:round/>
              <a:headEnd len="med" w="med" type="none"/>
              <a:tailEnd len="med" w="med" type="none"/>
            </a:ln>
          </p:spPr>
        </p:cxnSp>
      </p:grpSp>
      <p:sp>
        <p:nvSpPr>
          <p:cNvPr id="2271" name="Google Shape;2271;p95"/>
          <p:cNvSpPr txBox="1"/>
          <p:nvPr>
            <p:ph idx="12" type="sldNum"/>
          </p:nvPr>
        </p:nvSpPr>
        <p:spPr>
          <a:xfrm>
            <a:off x="8296274" y="4701225"/>
            <a:ext cx="619200" cy="2334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cxnSp>
        <p:nvCxnSpPr>
          <p:cNvPr id="2272" name="Google Shape;2272;p95"/>
          <p:cNvCxnSpPr/>
          <p:nvPr/>
        </p:nvCxnSpPr>
        <p:spPr>
          <a:xfrm flipH="1" rot="10800000">
            <a:off x="5799403" y="2156681"/>
            <a:ext cx="823800" cy="7500"/>
          </a:xfrm>
          <a:prstGeom prst="curvedConnector3">
            <a:avLst>
              <a:gd fmla="val 50000" name="adj1"/>
            </a:avLst>
          </a:prstGeom>
          <a:noFill/>
          <a:ln cap="flat" cmpd="sng" w="9525">
            <a:solidFill>
              <a:srgbClr val="ADBDCC"/>
            </a:solidFill>
            <a:prstDash val="solid"/>
            <a:round/>
            <a:headEnd len="med" w="med" type="none"/>
            <a:tailEnd len="med" w="med" type="triangle"/>
          </a:ln>
        </p:spPr>
      </p:cxnSp>
      <p:cxnSp>
        <p:nvCxnSpPr>
          <p:cNvPr id="2273" name="Google Shape;2273;p95"/>
          <p:cNvCxnSpPr/>
          <p:nvPr/>
        </p:nvCxnSpPr>
        <p:spPr>
          <a:xfrm flipH="1" rot="10800000">
            <a:off x="5799403" y="2800588"/>
            <a:ext cx="816000" cy="8700"/>
          </a:xfrm>
          <a:prstGeom prst="curvedConnector3">
            <a:avLst>
              <a:gd fmla="val 50000" name="adj1"/>
            </a:avLst>
          </a:prstGeom>
          <a:noFill/>
          <a:ln cap="flat" cmpd="sng" w="9525">
            <a:solidFill>
              <a:srgbClr val="ADBDCC"/>
            </a:solidFill>
            <a:prstDash val="solid"/>
            <a:round/>
            <a:headEnd len="med" w="med" type="none"/>
            <a:tailEnd len="med" w="med" type="triangle"/>
          </a:ln>
        </p:spPr>
      </p:cxnSp>
      <p:cxnSp>
        <p:nvCxnSpPr>
          <p:cNvPr id="2274" name="Google Shape;2274;p95"/>
          <p:cNvCxnSpPr/>
          <p:nvPr/>
        </p:nvCxnSpPr>
        <p:spPr>
          <a:xfrm flipH="1" rot="10800000">
            <a:off x="5799403" y="3355269"/>
            <a:ext cx="816000" cy="8700"/>
          </a:xfrm>
          <a:prstGeom prst="curvedConnector3">
            <a:avLst>
              <a:gd fmla="val 50000" name="adj1"/>
            </a:avLst>
          </a:prstGeom>
          <a:noFill/>
          <a:ln cap="flat" cmpd="sng" w="9525">
            <a:solidFill>
              <a:srgbClr val="ADBDCC"/>
            </a:solidFill>
            <a:prstDash val="solid"/>
            <a:round/>
            <a:headEnd len="med" w="med" type="none"/>
            <a:tailEnd len="med" w="med" type="triangle"/>
          </a:ln>
        </p:spPr>
      </p:cxnSp>
      <p:sp>
        <p:nvSpPr>
          <p:cNvPr id="2275" name="Google Shape;2275;p95"/>
          <p:cNvSpPr txBox="1"/>
          <p:nvPr/>
        </p:nvSpPr>
        <p:spPr>
          <a:xfrm>
            <a:off x="6301016" y="1417098"/>
            <a:ext cx="1091100" cy="224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Helvetica Neue"/>
                <a:ea typeface="Helvetica Neue"/>
                <a:cs typeface="Helvetica Neue"/>
                <a:sym typeface="Helvetica Neue"/>
              </a:rPr>
              <a:t>Travel suppliers</a:t>
            </a:r>
            <a:endParaRPr sz="1000">
              <a:solidFill>
                <a:schemeClr val="lt1"/>
              </a:solidFill>
              <a:latin typeface="Helvetica Neue"/>
              <a:ea typeface="Helvetica Neue"/>
              <a:cs typeface="Helvetica Neue"/>
              <a:sym typeface="Helvetica Neue"/>
            </a:endParaRPr>
          </a:p>
        </p:txBody>
      </p:sp>
      <p:sp>
        <p:nvSpPr>
          <p:cNvPr id="2276" name="Google Shape;2276;p95"/>
          <p:cNvSpPr txBox="1"/>
          <p:nvPr/>
        </p:nvSpPr>
        <p:spPr>
          <a:xfrm>
            <a:off x="1473785" y="1425787"/>
            <a:ext cx="1160700" cy="215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Helvetica Neue"/>
                <a:ea typeface="Helvetica Neue"/>
                <a:cs typeface="Helvetica Neue"/>
                <a:sym typeface="Helvetica Neue"/>
              </a:rPr>
              <a:t>Traveller payments</a:t>
            </a:r>
            <a:endParaRPr sz="1000">
              <a:solidFill>
                <a:schemeClr val="lt1"/>
              </a:solidFill>
              <a:latin typeface="Helvetica Neue"/>
              <a:ea typeface="Helvetica Neue"/>
              <a:cs typeface="Helvetica Neue"/>
              <a:sym typeface="Helvetica Neue"/>
            </a:endParaRPr>
          </a:p>
        </p:txBody>
      </p:sp>
      <p:pic>
        <p:nvPicPr>
          <p:cNvPr id="2277" name="Google Shape;2277;p95"/>
          <p:cNvPicPr preferRelativeResize="0"/>
          <p:nvPr/>
        </p:nvPicPr>
        <p:blipFill rotWithShape="1">
          <a:blip r:embed="rId3">
            <a:alphaModFix/>
          </a:blip>
          <a:srcRect b="17074" l="37008" r="37014" t="49836"/>
          <a:stretch/>
        </p:blipFill>
        <p:spPr>
          <a:xfrm>
            <a:off x="1377935" y="1821237"/>
            <a:ext cx="224400" cy="160500"/>
          </a:xfrm>
          <a:prstGeom prst="roundRect">
            <a:avLst>
              <a:gd fmla="val 16667" name="adj"/>
            </a:avLst>
          </a:prstGeom>
          <a:noFill/>
          <a:ln>
            <a:noFill/>
          </a:ln>
        </p:spPr>
      </p:pic>
      <p:pic>
        <p:nvPicPr>
          <p:cNvPr id="2278" name="Google Shape;2278;p95"/>
          <p:cNvPicPr preferRelativeResize="0"/>
          <p:nvPr/>
        </p:nvPicPr>
        <p:blipFill rotWithShape="1">
          <a:blip r:embed="rId3">
            <a:alphaModFix/>
          </a:blip>
          <a:srcRect b="17074" l="37008" r="37014" t="49836"/>
          <a:stretch/>
        </p:blipFill>
        <p:spPr>
          <a:xfrm>
            <a:off x="1378473" y="2370437"/>
            <a:ext cx="224400" cy="160500"/>
          </a:xfrm>
          <a:prstGeom prst="roundRect">
            <a:avLst>
              <a:gd fmla="val 16667" name="adj"/>
            </a:avLst>
          </a:prstGeom>
          <a:noFill/>
          <a:ln>
            <a:noFill/>
          </a:ln>
        </p:spPr>
      </p:pic>
      <p:pic>
        <p:nvPicPr>
          <p:cNvPr id="2279" name="Google Shape;2279;p95"/>
          <p:cNvPicPr preferRelativeResize="0"/>
          <p:nvPr/>
        </p:nvPicPr>
        <p:blipFill rotWithShape="1">
          <a:blip r:embed="rId3">
            <a:alphaModFix/>
          </a:blip>
          <a:srcRect b="17074" l="37008" r="37014" t="49836"/>
          <a:stretch/>
        </p:blipFill>
        <p:spPr>
          <a:xfrm>
            <a:off x="1374012" y="2919663"/>
            <a:ext cx="224400" cy="160500"/>
          </a:xfrm>
          <a:prstGeom prst="roundRect">
            <a:avLst>
              <a:gd fmla="val 16667" name="adj"/>
            </a:avLst>
          </a:prstGeom>
          <a:noFill/>
          <a:ln>
            <a:noFill/>
          </a:ln>
        </p:spPr>
      </p:pic>
      <p:pic>
        <p:nvPicPr>
          <p:cNvPr id="2280" name="Google Shape;2280;p95"/>
          <p:cNvPicPr preferRelativeResize="0"/>
          <p:nvPr/>
        </p:nvPicPr>
        <p:blipFill rotWithShape="1">
          <a:blip r:embed="rId3">
            <a:alphaModFix/>
          </a:blip>
          <a:srcRect b="17074" l="37008" r="37014" t="49836"/>
          <a:stretch/>
        </p:blipFill>
        <p:spPr>
          <a:xfrm>
            <a:off x="1374598" y="3484712"/>
            <a:ext cx="224400" cy="160500"/>
          </a:xfrm>
          <a:prstGeom prst="roundRect">
            <a:avLst>
              <a:gd fmla="val 16667" name="adj"/>
            </a:avLst>
          </a:prstGeom>
          <a:noFill/>
          <a:ln>
            <a:noFill/>
          </a:ln>
        </p:spPr>
      </p:pic>
      <p:sp>
        <p:nvSpPr>
          <p:cNvPr id="2281" name="Google Shape;2281;p95"/>
          <p:cNvSpPr txBox="1"/>
          <p:nvPr/>
        </p:nvSpPr>
        <p:spPr>
          <a:xfrm>
            <a:off x="403496" y="1789433"/>
            <a:ext cx="860100" cy="224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Full prepayment or meta-search</a:t>
            </a:r>
            <a:endParaRPr sz="800">
              <a:solidFill>
                <a:schemeClr val="lt1"/>
              </a:solidFill>
              <a:latin typeface="Helvetica Neue"/>
              <a:ea typeface="Helvetica Neue"/>
              <a:cs typeface="Helvetica Neue"/>
              <a:sym typeface="Helvetica Neue"/>
            </a:endParaRPr>
          </a:p>
        </p:txBody>
      </p:sp>
      <p:sp>
        <p:nvSpPr>
          <p:cNvPr id="2282" name="Google Shape;2282;p95"/>
          <p:cNvSpPr txBox="1"/>
          <p:nvPr/>
        </p:nvSpPr>
        <p:spPr>
          <a:xfrm>
            <a:off x="403501" y="2340220"/>
            <a:ext cx="1091100" cy="224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In-trip with </a:t>
            </a:r>
            <a:br>
              <a:rPr lang="en" sz="800">
                <a:solidFill>
                  <a:schemeClr val="lt1"/>
                </a:solidFill>
                <a:latin typeface="Helvetica Neue"/>
                <a:ea typeface="Helvetica Neue"/>
                <a:cs typeface="Helvetica Neue"/>
                <a:sym typeface="Helvetica Neue"/>
              </a:rPr>
            </a:br>
            <a:r>
              <a:rPr lang="en" sz="800">
                <a:solidFill>
                  <a:schemeClr val="lt1"/>
                </a:solidFill>
                <a:latin typeface="Helvetica Neue"/>
                <a:ea typeface="Helvetica Neue"/>
                <a:cs typeface="Helvetica Neue"/>
                <a:sym typeface="Helvetica Neue"/>
              </a:rPr>
              <a:t>Branded Cards</a:t>
            </a:r>
            <a:endParaRPr sz="800">
              <a:solidFill>
                <a:schemeClr val="lt1"/>
              </a:solidFill>
              <a:latin typeface="Helvetica Neue"/>
              <a:ea typeface="Helvetica Neue"/>
              <a:cs typeface="Helvetica Neue"/>
              <a:sym typeface="Helvetica Neue"/>
            </a:endParaRPr>
          </a:p>
        </p:txBody>
      </p:sp>
      <p:sp>
        <p:nvSpPr>
          <p:cNvPr id="2283" name="Google Shape;2283;p95"/>
          <p:cNvSpPr txBox="1"/>
          <p:nvPr/>
        </p:nvSpPr>
        <p:spPr>
          <a:xfrm>
            <a:off x="397575" y="2864008"/>
            <a:ext cx="943200" cy="271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Installments </a:t>
            </a:r>
            <a:endParaRPr sz="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&amp; BNPL</a:t>
            </a:r>
            <a:endParaRPr sz="800">
              <a:solidFill>
                <a:schemeClr val="lt1"/>
              </a:solidFill>
              <a:latin typeface="Helvetica Neue"/>
              <a:ea typeface="Helvetica Neue"/>
              <a:cs typeface="Helvetica Neue"/>
              <a:sym typeface="Helvetica Neue"/>
            </a:endParaRPr>
          </a:p>
        </p:txBody>
      </p:sp>
      <p:sp>
        <p:nvSpPr>
          <p:cNvPr id="2284" name="Google Shape;2284;p95"/>
          <p:cNvSpPr txBox="1"/>
          <p:nvPr/>
        </p:nvSpPr>
        <p:spPr>
          <a:xfrm>
            <a:off x="402100" y="3375158"/>
            <a:ext cx="908400" cy="357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Wallets &amp; </a:t>
            </a:r>
            <a:endParaRPr sz="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Alternative</a:t>
            </a:r>
            <a:endParaRPr sz="8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 sz="800">
                <a:solidFill>
                  <a:schemeClr val="lt1"/>
                </a:solidFill>
                <a:latin typeface="Helvetica Neue"/>
                <a:ea typeface="Helvetica Neue"/>
                <a:cs typeface="Helvetica Neue"/>
                <a:sym typeface="Helvetica Neue"/>
              </a:rPr>
              <a:t>payments</a:t>
            </a:r>
            <a:endParaRPr sz="800">
              <a:solidFill>
                <a:schemeClr val="lt1"/>
              </a:solidFill>
              <a:latin typeface="Helvetica Neue"/>
              <a:ea typeface="Helvetica Neue"/>
              <a:cs typeface="Helvetica Neue"/>
              <a:sym typeface="Helvetica Neue"/>
            </a:endParaRPr>
          </a:p>
        </p:txBody>
      </p:sp>
      <p:sp>
        <p:nvSpPr>
          <p:cNvPr id="2285" name="Google Shape;2285;p95"/>
          <p:cNvSpPr/>
          <p:nvPr/>
        </p:nvSpPr>
        <p:spPr>
          <a:xfrm>
            <a:off x="7230350" y="1789901"/>
            <a:ext cx="1535700" cy="399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800">
                <a:solidFill>
                  <a:schemeClr val="lt1"/>
                </a:solidFill>
                <a:latin typeface="Helvetica Neue"/>
                <a:ea typeface="Helvetica Neue"/>
                <a:cs typeface="Helvetica Neue"/>
                <a:sym typeface="Helvetica Neue"/>
              </a:rPr>
              <a:t>Issue cards instantly</a:t>
            </a:r>
            <a:endParaRPr sz="800">
              <a:solidFill>
                <a:schemeClr val="lt1"/>
              </a:solidFill>
              <a:latin typeface="Helvetica Neue"/>
              <a:ea typeface="Helvetica Neue"/>
              <a:cs typeface="Helvetica Neue"/>
              <a:sym typeface="Helvetica Neue"/>
            </a:endParaRPr>
          </a:p>
          <a:p>
            <a:pPr indent="0" lvl="0" marL="0" rtl="0" algn="l">
              <a:lnSpc>
                <a:spcPct val="100000"/>
              </a:lnSpc>
              <a:spcBef>
                <a:spcPts val="200"/>
              </a:spcBef>
              <a:spcAft>
                <a:spcPts val="200"/>
              </a:spcAft>
              <a:buNone/>
            </a:pPr>
            <a:r>
              <a:rPr lang="en" sz="500">
                <a:solidFill>
                  <a:schemeClr val="dk2"/>
                </a:solidFill>
                <a:latin typeface="Helvetica Neue"/>
                <a:ea typeface="Helvetica Neue"/>
                <a:cs typeface="Helvetica Neue"/>
                <a:sym typeface="Helvetica Neue"/>
              </a:rPr>
              <a:t>Create virtual cards instantly and at scale via APIs with 99.999% uptime. Set custom authorization rules and earn a share of every transaction. </a:t>
            </a:r>
            <a:endParaRPr sz="500">
              <a:solidFill>
                <a:schemeClr val="dk2"/>
              </a:solidFill>
              <a:latin typeface="Helvetica Neue"/>
              <a:ea typeface="Helvetica Neue"/>
              <a:cs typeface="Helvetica Neue"/>
              <a:sym typeface="Helvetica Neue"/>
            </a:endParaRPr>
          </a:p>
        </p:txBody>
      </p:sp>
      <p:sp>
        <p:nvSpPr>
          <p:cNvPr id="2286" name="Google Shape;2286;p95"/>
          <p:cNvSpPr/>
          <p:nvPr/>
        </p:nvSpPr>
        <p:spPr>
          <a:xfrm>
            <a:off x="7230400" y="2330245"/>
            <a:ext cx="1535700" cy="399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800">
                <a:solidFill>
                  <a:schemeClr val="lt1"/>
                </a:solidFill>
                <a:latin typeface="Helvetica Neue"/>
                <a:ea typeface="Helvetica Neue"/>
                <a:cs typeface="Helvetica Neue"/>
                <a:sym typeface="Helvetica Neue"/>
              </a:rPr>
              <a:t>Programmable transfers</a:t>
            </a:r>
            <a:endParaRPr sz="800">
              <a:solidFill>
                <a:schemeClr val="lt1"/>
              </a:solidFill>
              <a:latin typeface="Helvetica Neue"/>
              <a:ea typeface="Helvetica Neue"/>
              <a:cs typeface="Helvetica Neue"/>
              <a:sym typeface="Helvetica Neue"/>
            </a:endParaRPr>
          </a:p>
          <a:p>
            <a:pPr indent="0" lvl="0" marL="0" marR="0" rtl="0" algn="l">
              <a:lnSpc>
                <a:spcPct val="100000"/>
              </a:lnSpc>
              <a:spcBef>
                <a:spcPts val="200"/>
              </a:spcBef>
              <a:spcAft>
                <a:spcPts val="200"/>
              </a:spcAft>
              <a:buNone/>
            </a:pPr>
            <a:r>
              <a:rPr lang="en" sz="500">
                <a:solidFill>
                  <a:schemeClr val="dk2"/>
                </a:solidFill>
                <a:latin typeface="Helvetica Neue"/>
                <a:ea typeface="Helvetica Neue"/>
                <a:cs typeface="Helvetica Neue"/>
                <a:sym typeface="Helvetica Neue"/>
              </a:rPr>
              <a:t>Auto-generate real-time invoicing and  recipient payouts with Stripe or direct from your ERP, across the Stripe network (with Financial Accounts)</a:t>
            </a:r>
            <a:endParaRPr sz="500">
              <a:solidFill>
                <a:schemeClr val="dk2"/>
              </a:solidFill>
              <a:latin typeface="Helvetica Neue"/>
              <a:ea typeface="Helvetica Neue"/>
              <a:cs typeface="Helvetica Neue"/>
              <a:sym typeface="Helvetica Neue"/>
            </a:endParaRPr>
          </a:p>
        </p:txBody>
      </p:sp>
      <p:sp>
        <p:nvSpPr>
          <p:cNvPr id="2287" name="Google Shape;2287;p95"/>
          <p:cNvSpPr/>
          <p:nvPr/>
        </p:nvSpPr>
        <p:spPr>
          <a:xfrm>
            <a:off x="7230400" y="2870589"/>
            <a:ext cx="1535700" cy="399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800">
                <a:solidFill>
                  <a:schemeClr val="lt1"/>
                </a:solidFill>
                <a:latin typeface="Helvetica Neue"/>
                <a:ea typeface="Helvetica Neue"/>
                <a:cs typeface="Helvetica Neue"/>
                <a:sym typeface="Helvetica Neue"/>
              </a:rPr>
              <a:t>Control your marketplace</a:t>
            </a:r>
            <a:endParaRPr sz="800">
              <a:solidFill>
                <a:schemeClr val="lt1"/>
              </a:solidFill>
              <a:latin typeface="Helvetica Neue"/>
              <a:ea typeface="Helvetica Neue"/>
              <a:cs typeface="Helvetica Neue"/>
              <a:sym typeface="Helvetica Neue"/>
            </a:endParaRPr>
          </a:p>
          <a:p>
            <a:pPr indent="0" lvl="0" marL="0" rtl="0" algn="l">
              <a:lnSpc>
                <a:spcPct val="100000"/>
              </a:lnSpc>
              <a:spcBef>
                <a:spcPts val="200"/>
              </a:spcBef>
              <a:spcAft>
                <a:spcPts val="200"/>
              </a:spcAft>
              <a:buNone/>
            </a:pPr>
            <a:r>
              <a:rPr lang="en" sz="500">
                <a:solidFill>
                  <a:schemeClr val="dk2"/>
                </a:solidFill>
                <a:latin typeface="Helvetica Neue"/>
                <a:ea typeface="Helvetica Neue"/>
                <a:cs typeface="Helvetica Neue"/>
                <a:sym typeface="Helvetica Neue"/>
              </a:rPr>
              <a:t>Suppliers ‘onboard’ to a digital ecosystem enabling real-time fund flow splits and control, plus advanced reporting</a:t>
            </a:r>
            <a:endParaRPr sz="500">
              <a:solidFill>
                <a:schemeClr val="dk2"/>
              </a:solidFill>
              <a:latin typeface="Helvetica Neue"/>
              <a:ea typeface="Helvetica Neue"/>
              <a:cs typeface="Helvetica Neue"/>
              <a:sym typeface="Helvetica Neue"/>
            </a:endParaRPr>
          </a:p>
        </p:txBody>
      </p:sp>
      <p:sp>
        <p:nvSpPr>
          <p:cNvPr id="2288" name="Google Shape;2288;p95"/>
          <p:cNvSpPr/>
          <p:nvPr/>
        </p:nvSpPr>
        <p:spPr>
          <a:xfrm flipH="1">
            <a:off x="7230275" y="3410933"/>
            <a:ext cx="1535700" cy="399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lang="en" sz="800">
                <a:solidFill>
                  <a:schemeClr val="lt1"/>
                </a:solidFill>
                <a:latin typeface="Helvetica Neue"/>
                <a:ea typeface="Helvetica Neue"/>
                <a:cs typeface="Helvetica Neue"/>
                <a:sym typeface="Helvetica Neue"/>
              </a:rPr>
              <a:t>Future-ready payouts</a:t>
            </a:r>
            <a:endParaRPr sz="800">
              <a:solidFill>
                <a:schemeClr val="lt1"/>
              </a:solidFill>
              <a:latin typeface="Helvetica Neue"/>
              <a:ea typeface="Helvetica Neue"/>
              <a:cs typeface="Helvetica Neue"/>
              <a:sym typeface="Helvetica Neue"/>
            </a:endParaRPr>
          </a:p>
          <a:p>
            <a:pPr indent="0" lvl="0" marL="0" rtl="0" algn="l">
              <a:lnSpc>
                <a:spcPct val="100000"/>
              </a:lnSpc>
              <a:spcBef>
                <a:spcPts val="200"/>
              </a:spcBef>
              <a:spcAft>
                <a:spcPts val="200"/>
              </a:spcAft>
              <a:buNone/>
            </a:pPr>
            <a:r>
              <a:rPr lang="en" sz="500">
                <a:solidFill>
                  <a:schemeClr val="dk2"/>
                </a:solidFill>
                <a:latin typeface="Helvetica Neue"/>
                <a:ea typeface="Helvetica Neue"/>
                <a:cs typeface="Helvetica Neue"/>
                <a:sym typeface="Helvetica Neue"/>
              </a:rPr>
              <a:t>Stripe continues to invest in Treasury and Stablecoin products to ensure users have world-class capabilities for the future</a:t>
            </a:r>
            <a:endParaRPr sz="500">
              <a:solidFill>
                <a:schemeClr val="dk2"/>
              </a:solidFill>
              <a:latin typeface="Helvetica Neue"/>
              <a:ea typeface="Helvetica Neue"/>
              <a:cs typeface="Helvetica Neue"/>
              <a:sym typeface="Helvetica Neue"/>
            </a:endParaRPr>
          </a:p>
        </p:txBody>
      </p:sp>
      <p:sp>
        <p:nvSpPr>
          <p:cNvPr id="2289" name="Google Shape;2289;p95"/>
          <p:cNvSpPr txBox="1"/>
          <p:nvPr/>
        </p:nvSpPr>
        <p:spPr>
          <a:xfrm>
            <a:off x="3301750" y="1416135"/>
            <a:ext cx="1711800" cy="2241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chemeClr val="lt1"/>
                </a:solidFill>
                <a:latin typeface="Helvetica Neue"/>
                <a:ea typeface="Helvetica Neue"/>
                <a:cs typeface="Helvetica Neue"/>
                <a:sym typeface="Helvetica Neue"/>
              </a:rPr>
              <a:t>Your platform</a:t>
            </a:r>
            <a:endParaRPr sz="1000">
              <a:solidFill>
                <a:schemeClr val="lt1"/>
              </a:solidFill>
              <a:latin typeface="Helvetica Neue"/>
              <a:ea typeface="Helvetica Neue"/>
              <a:cs typeface="Helvetica Neue"/>
              <a:sym typeface="Helvetica Neue"/>
            </a:endParaRPr>
          </a:p>
        </p:txBody>
      </p:sp>
      <p:grpSp>
        <p:nvGrpSpPr>
          <p:cNvPr id="2290" name="Google Shape;2290;p95"/>
          <p:cNvGrpSpPr/>
          <p:nvPr/>
        </p:nvGrpSpPr>
        <p:grpSpPr>
          <a:xfrm>
            <a:off x="1716638" y="1747425"/>
            <a:ext cx="296469" cy="308125"/>
            <a:chOff x="-2166000" y="981875"/>
            <a:chExt cx="405900" cy="421800"/>
          </a:xfrm>
        </p:grpSpPr>
        <p:sp>
          <p:nvSpPr>
            <p:cNvPr id="2291" name="Google Shape;2291;p95"/>
            <p:cNvSpPr/>
            <p:nvPr/>
          </p:nvSpPr>
          <p:spPr>
            <a:xfrm>
              <a:off x="-2166000" y="981875"/>
              <a:ext cx="405900" cy="421800"/>
            </a:xfrm>
            <a:prstGeom prst="roundRect">
              <a:avLst>
                <a:gd fmla="val 7109" name="adj"/>
              </a:avLst>
            </a:prstGeom>
            <a:solidFill>
              <a:srgbClr val="FFFFFF"/>
            </a:solidFill>
            <a:ln>
              <a:noFill/>
            </a:ln>
            <a:effectLst>
              <a:outerShdw blurRad="10437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292" name="Google Shape;2292;p95"/>
            <p:cNvGrpSpPr/>
            <p:nvPr/>
          </p:nvGrpSpPr>
          <p:grpSpPr>
            <a:xfrm>
              <a:off x="-2088058" y="1067787"/>
              <a:ext cx="250008" cy="249993"/>
              <a:chOff x="3896817" y="1951000"/>
              <a:chExt cx="250008" cy="249993"/>
            </a:xfrm>
          </p:grpSpPr>
          <p:sp>
            <p:nvSpPr>
              <p:cNvPr id="2293" name="Google Shape;2293;p95"/>
              <p:cNvSpPr/>
              <p:nvPr/>
            </p:nvSpPr>
            <p:spPr>
              <a:xfrm>
                <a:off x="3896817" y="195105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294" name="Google Shape;2294;p95"/>
              <p:cNvSpPr/>
              <p:nvPr/>
            </p:nvSpPr>
            <p:spPr>
              <a:xfrm>
                <a:off x="3896832" y="1951000"/>
                <a:ext cx="249993" cy="249993"/>
              </a:xfrm>
              <a:custGeom>
                <a:rect b="b" l="l" r="r" t="t"/>
                <a:pathLst>
                  <a:path extrusionOk="0" h="271732" w="271732">
                    <a:moveTo>
                      <a:pt x="12737" y="169832"/>
                    </a:moveTo>
                    <a:cubicBezTo>
                      <a:pt x="19772" y="169832"/>
                      <a:pt x="25475" y="175535"/>
                      <a:pt x="25475" y="182569"/>
                    </a:cubicBezTo>
                    <a:lnTo>
                      <a:pt x="25475" y="225028"/>
                    </a:lnTo>
                    <a:cubicBezTo>
                      <a:pt x="25475" y="235498"/>
                      <a:pt x="33053" y="244197"/>
                      <a:pt x="43024" y="245939"/>
                    </a:cubicBezTo>
                    <a:cubicBezTo>
                      <a:pt x="47343" y="212582"/>
                      <a:pt x="75858" y="186815"/>
                      <a:pt x="110391" y="186815"/>
                    </a:cubicBezTo>
                    <a:lnTo>
                      <a:pt x="161341" y="186815"/>
                    </a:lnTo>
                    <a:cubicBezTo>
                      <a:pt x="195875" y="186815"/>
                      <a:pt x="224390" y="212582"/>
                      <a:pt x="228708" y="245939"/>
                    </a:cubicBezTo>
                    <a:cubicBezTo>
                      <a:pt x="238679" y="244197"/>
                      <a:pt x="246257" y="235498"/>
                      <a:pt x="246257" y="225028"/>
                    </a:cubicBezTo>
                    <a:lnTo>
                      <a:pt x="246257" y="182569"/>
                    </a:lnTo>
                    <a:cubicBezTo>
                      <a:pt x="246257" y="175535"/>
                      <a:pt x="251960" y="169832"/>
                      <a:pt x="258995" y="169832"/>
                    </a:cubicBezTo>
                    <a:cubicBezTo>
                      <a:pt x="266029" y="169832"/>
                      <a:pt x="271732" y="175535"/>
                      <a:pt x="271732" y="182569"/>
                    </a:cubicBezTo>
                    <a:lnTo>
                      <a:pt x="271732" y="225028"/>
                    </a:lnTo>
                    <a:cubicBezTo>
                      <a:pt x="271732" y="250822"/>
                      <a:pt x="250822" y="271732"/>
                      <a:pt x="225028" y="271732"/>
                    </a:cubicBezTo>
                    <a:lnTo>
                      <a:pt x="182570" y="271732"/>
                    </a:lnTo>
                    <a:cubicBezTo>
                      <a:pt x="175535" y="271732"/>
                      <a:pt x="169833" y="266029"/>
                      <a:pt x="169833" y="258994"/>
                    </a:cubicBezTo>
                    <a:cubicBezTo>
                      <a:pt x="169833" y="251960"/>
                      <a:pt x="175535" y="246257"/>
                      <a:pt x="182570" y="246257"/>
                    </a:cubicBezTo>
                    <a:lnTo>
                      <a:pt x="202950" y="246257"/>
                    </a:lnTo>
                    <a:cubicBezTo>
                      <a:pt x="199017" y="226877"/>
                      <a:pt x="181882" y="212290"/>
                      <a:pt x="161341" y="212290"/>
                    </a:cubicBezTo>
                    <a:lnTo>
                      <a:pt x="110391" y="212290"/>
                    </a:lnTo>
                    <a:cubicBezTo>
                      <a:pt x="89850" y="212290"/>
                      <a:pt x="72716" y="226877"/>
                      <a:pt x="68782" y="246257"/>
                    </a:cubicBezTo>
                    <a:lnTo>
                      <a:pt x="89162" y="246257"/>
                    </a:lnTo>
                    <a:cubicBezTo>
                      <a:pt x="96197" y="246257"/>
                      <a:pt x="101900" y="251960"/>
                      <a:pt x="101900" y="258994"/>
                    </a:cubicBezTo>
                    <a:cubicBezTo>
                      <a:pt x="101900" y="266029"/>
                      <a:pt x="96197" y="271732"/>
                      <a:pt x="89162" y="271732"/>
                    </a:cubicBezTo>
                    <a:lnTo>
                      <a:pt x="46704" y="271732"/>
                    </a:lnTo>
                    <a:cubicBezTo>
                      <a:pt x="20910" y="271732"/>
                      <a:pt x="0" y="250822"/>
                      <a:pt x="0" y="225028"/>
                    </a:cubicBezTo>
                    <a:lnTo>
                      <a:pt x="0" y="182569"/>
                    </a:lnTo>
                    <a:cubicBezTo>
                      <a:pt x="0" y="175535"/>
                      <a:pt x="5703" y="169832"/>
                      <a:pt x="12737" y="169832"/>
                    </a:cubicBezTo>
                    <a:close/>
                    <a:moveTo>
                      <a:pt x="135865" y="80670"/>
                    </a:moveTo>
                    <a:cubicBezTo>
                      <a:pt x="129987" y="80670"/>
                      <a:pt x="124241" y="82413"/>
                      <a:pt x="119353" y="85679"/>
                    </a:cubicBezTo>
                    <a:cubicBezTo>
                      <a:pt x="114466" y="88944"/>
                      <a:pt x="110657" y="93586"/>
                      <a:pt x="108407" y="99017"/>
                    </a:cubicBezTo>
                    <a:cubicBezTo>
                      <a:pt x="106158" y="104448"/>
                      <a:pt x="105569" y="110423"/>
                      <a:pt x="106716" y="116188"/>
                    </a:cubicBezTo>
                    <a:cubicBezTo>
                      <a:pt x="107863" y="121954"/>
                      <a:pt x="110693" y="127250"/>
                      <a:pt x="114850" y="131406"/>
                    </a:cubicBezTo>
                    <a:cubicBezTo>
                      <a:pt x="119006" y="135563"/>
                      <a:pt x="124302" y="138393"/>
                      <a:pt x="130067" y="139540"/>
                    </a:cubicBezTo>
                    <a:cubicBezTo>
                      <a:pt x="135833" y="140687"/>
                      <a:pt x="141809" y="140098"/>
                      <a:pt x="147239" y="137849"/>
                    </a:cubicBezTo>
                    <a:cubicBezTo>
                      <a:pt x="152670" y="135600"/>
                      <a:pt x="157311" y="131790"/>
                      <a:pt x="160577" y="126902"/>
                    </a:cubicBezTo>
                    <a:cubicBezTo>
                      <a:pt x="163843" y="122015"/>
                      <a:pt x="165586" y="116269"/>
                      <a:pt x="165586" y="110391"/>
                    </a:cubicBezTo>
                    <a:cubicBezTo>
                      <a:pt x="165586" y="102508"/>
                      <a:pt x="162455" y="94949"/>
                      <a:pt x="156881" y="89375"/>
                    </a:cubicBezTo>
                    <a:cubicBezTo>
                      <a:pt x="151307" y="83801"/>
                      <a:pt x="143748" y="80670"/>
                      <a:pt x="135865" y="80670"/>
                    </a:cubicBezTo>
                    <a:close/>
                    <a:moveTo>
                      <a:pt x="135865" y="55195"/>
                    </a:moveTo>
                    <a:cubicBezTo>
                      <a:pt x="150504" y="55195"/>
                      <a:pt x="164543" y="61010"/>
                      <a:pt x="174895" y="71361"/>
                    </a:cubicBezTo>
                    <a:cubicBezTo>
                      <a:pt x="185246" y="81712"/>
                      <a:pt x="191061" y="95752"/>
                      <a:pt x="191061" y="110391"/>
                    </a:cubicBezTo>
                    <a:cubicBezTo>
                      <a:pt x="191061" y="121307"/>
                      <a:pt x="187824" y="131979"/>
                      <a:pt x="181759" y="141056"/>
                    </a:cubicBezTo>
                    <a:cubicBezTo>
                      <a:pt x="175695" y="150132"/>
                      <a:pt x="167074" y="157207"/>
                      <a:pt x="156988" y="161385"/>
                    </a:cubicBezTo>
                    <a:cubicBezTo>
                      <a:pt x="146902" y="165562"/>
                      <a:pt x="135804" y="166655"/>
                      <a:pt x="125098" y="164526"/>
                    </a:cubicBezTo>
                    <a:cubicBezTo>
                      <a:pt x="114390" y="162396"/>
                      <a:pt x="104555" y="157139"/>
                      <a:pt x="96836" y="149420"/>
                    </a:cubicBezTo>
                    <a:cubicBezTo>
                      <a:pt x="89117" y="141700"/>
                      <a:pt x="83860" y="131865"/>
                      <a:pt x="81731" y="121158"/>
                    </a:cubicBezTo>
                    <a:cubicBezTo>
                      <a:pt x="79601" y="110452"/>
                      <a:pt x="80694" y="99354"/>
                      <a:pt x="84871" y="89268"/>
                    </a:cubicBezTo>
                    <a:cubicBezTo>
                      <a:pt x="89049" y="79183"/>
                      <a:pt x="96123" y="70562"/>
                      <a:pt x="105200" y="64497"/>
                    </a:cubicBezTo>
                    <a:cubicBezTo>
                      <a:pt x="114277" y="58432"/>
                      <a:pt x="124949" y="55195"/>
                      <a:pt x="135865" y="55195"/>
                    </a:cubicBezTo>
                    <a:close/>
                    <a:moveTo>
                      <a:pt x="182569" y="0"/>
                    </a:moveTo>
                    <a:lnTo>
                      <a:pt x="225028" y="0"/>
                    </a:lnTo>
                    <a:cubicBezTo>
                      <a:pt x="250822" y="0"/>
                      <a:pt x="271732" y="20910"/>
                      <a:pt x="271732" y="46704"/>
                    </a:cubicBezTo>
                    <a:lnTo>
                      <a:pt x="271732" y="89162"/>
                    </a:lnTo>
                    <a:cubicBezTo>
                      <a:pt x="271732" y="96197"/>
                      <a:pt x="266029" y="101900"/>
                      <a:pt x="258994" y="101900"/>
                    </a:cubicBezTo>
                    <a:cubicBezTo>
                      <a:pt x="251960" y="101900"/>
                      <a:pt x="246257" y="96197"/>
                      <a:pt x="246257" y="89162"/>
                    </a:cubicBezTo>
                    <a:lnTo>
                      <a:pt x="246257" y="46704"/>
                    </a:lnTo>
                    <a:cubicBezTo>
                      <a:pt x="246257" y="34979"/>
                      <a:pt x="236753" y="25475"/>
                      <a:pt x="225028" y="25475"/>
                    </a:cubicBezTo>
                    <a:lnTo>
                      <a:pt x="182569" y="25475"/>
                    </a:lnTo>
                    <a:cubicBezTo>
                      <a:pt x="175535" y="25475"/>
                      <a:pt x="169832" y="19772"/>
                      <a:pt x="169832" y="12737"/>
                    </a:cubicBezTo>
                    <a:cubicBezTo>
                      <a:pt x="169832" y="5703"/>
                      <a:pt x="175535" y="0"/>
                      <a:pt x="182569" y="0"/>
                    </a:cubicBezTo>
                    <a:close/>
                    <a:moveTo>
                      <a:pt x="46704" y="0"/>
                    </a:moveTo>
                    <a:lnTo>
                      <a:pt x="89162" y="0"/>
                    </a:lnTo>
                    <a:cubicBezTo>
                      <a:pt x="96197" y="0"/>
                      <a:pt x="101900" y="5703"/>
                      <a:pt x="101900" y="12737"/>
                    </a:cubicBezTo>
                    <a:cubicBezTo>
                      <a:pt x="101900" y="19772"/>
                      <a:pt x="96197" y="25475"/>
                      <a:pt x="89162" y="25475"/>
                    </a:cubicBezTo>
                    <a:lnTo>
                      <a:pt x="46704" y="25475"/>
                    </a:lnTo>
                    <a:cubicBezTo>
                      <a:pt x="34979" y="25475"/>
                      <a:pt x="25475" y="34979"/>
                      <a:pt x="25475" y="46704"/>
                    </a:cubicBezTo>
                    <a:lnTo>
                      <a:pt x="25475" y="89162"/>
                    </a:lnTo>
                    <a:cubicBezTo>
                      <a:pt x="25475" y="96197"/>
                      <a:pt x="19772" y="101900"/>
                      <a:pt x="12737" y="101900"/>
                    </a:cubicBezTo>
                    <a:cubicBezTo>
                      <a:pt x="5703" y="101900"/>
                      <a:pt x="0" y="96197"/>
                      <a:pt x="0" y="89162"/>
                    </a:cubicBezTo>
                    <a:lnTo>
                      <a:pt x="0" y="46704"/>
                    </a:lnTo>
                    <a:cubicBezTo>
                      <a:pt x="0" y="20910"/>
                      <a:pt x="20910" y="0"/>
                      <a:pt x="46704"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295" name="Google Shape;2295;p95"/>
          <p:cNvGrpSpPr/>
          <p:nvPr/>
        </p:nvGrpSpPr>
        <p:grpSpPr>
          <a:xfrm>
            <a:off x="2095131" y="1747425"/>
            <a:ext cx="296469" cy="308125"/>
            <a:chOff x="-1647800" y="981875"/>
            <a:chExt cx="405900" cy="421800"/>
          </a:xfrm>
        </p:grpSpPr>
        <p:sp>
          <p:nvSpPr>
            <p:cNvPr id="2296" name="Google Shape;2296;p95"/>
            <p:cNvSpPr/>
            <p:nvPr/>
          </p:nvSpPr>
          <p:spPr>
            <a:xfrm>
              <a:off x="-1647800" y="981875"/>
              <a:ext cx="405900" cy="421800"/>
            </a:xfrm>
            <a:prstGeom prst="roundRect">
              <a:avLst>
                <a:gd fmla="val 7109" name="adj"/>
              </a:avLst>
            </a:prstGeom>
            <a:solidFill>
              <a:srgbClr val="FFFFFF"/>
            </a:solidFill>
            <a:ln>
              <a:noFill/>
            </a:ln>
            <a:effectLst>
              <a:outerShdw blurRad="10437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297" name="Google Shape;2297;p95"/>
            <p:cNvGrpSpPr/>
            <p:nvPr/>
          </p:nvGrpSpPr>
          <p:grpSpPr>
            <a:xfrm>
              <a:off x="-1569803" y="1067825"/>
              <a:ext cx="249900" cy="249900"/>
              <a:chOff x="595422" y="2344900"/>
              <a:chExt cx="249900" cy="249900"/>
            </a:xfrm>
          </p:grpSpPr>
          <p:sp>
            <p:nvSpPr>
              <p:cNvPr id="2298" name="Google Shape;2298;p95"/>
              <p:cNvSpPr/>
              <p:nvPr/>
            </p:nvSpPr>
            <p:spPr>
              <a:xfrm>
                <a:off x="595422" y="234490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299" name="Google Shape;2299;p95"/>
              <p:cNvSpPr/>
              <p:nvPr/>
            </p:nvSpPr>
            <p:spPr>
              <a:xfrm>
                <a:off x="610999" y="2360203"/>
                <a:ext cx="218745" cy="218745"/>
              </a:xfrm>
              <a:custGeom>
                <a:rect b="b" l="l" r="r" t="t"/>
                <a:pathLst>
                  <a:path extrusionOk="0" h="237766" w="237766">
                    <a:moveTo>
                      <a:pt x="97653" y="118883"/>
                    </a:moveTo>
                    <a:cubicBezTo>
                      <a:pt x="104688" y="118883"/>
                      <a:pt x="110391" y="124586"/>
                      <a:pt x="110391" y="131620"/>
                    </a:cubicBezTo>
                    <a:lnTo>
                      <a:pt x="110391" y="174079"/>
                    </a:lnTo>
                    <a:cubicBezTo>
                      <a:pt x="110391" y="181113"/>
                      <a:pt x="104688" y="186816"/>
                      <a:pt x="97653" y="186816"/>
                    </a:cubicBezTo>
                    <a:cubicBezTo>
                      <a:pt x="90619" y="186816"/>
                      <a:pt x="84916" y="181113"/>
                      <a:pt x="84916" y="174079"/>
                    </a:cubicBezTo>
                    <a:lnTo>
                      <a:pt x="84916" y="131620"/>
                    </a:lnTo>
                    <a:cubicBezTo>
                      <a:pt x="84916" y="124586"/>
                      <a:pt x="90619" y="118883"/>
                      <a:pt x="97653" y="118883"/>
                    </a:cubicBezTo>
                    <a:close/>
                    <a:moveTo>
                      <a:pt x="161341" y="25475"/>
                    </a:moveTo>
                    <a:lnTo>
                      <a:pt x="161341" y="212291"/>
                    </a:lnTo>
                    <a:lnTo>
                      <a:pt x="169833" y="212291"/>
                    </a:lnTo>
                    <a:cubicBezTo>
                      <a:pt x="174522" y="212291"/>
                      <a:pt x="178324" y="208488"/>
                      <a:pt x="178324" y="203799"/>
                    </a:cubicBezTo>
                    <a:lnTo>
                      <a:pt x="178324" y="25475"/>
                    </a:lnTo>
                    <a:close/>
                    <a:moveTo>
                      <a:pt x="59441" y="25475"/>
                    </a:moveTo>
                    <a:lnTo>
                      <a:pt x="59441" y="203799"/>
                    </a:lnTo>
                    <a:cubicBezTo>
                      <a:pt x="59441" y="208488"/>
                      <a:pt x="63243" y="212291"/>
                      <a:pt x="67933" y="212291"/>
                    </a:cubicBezTo>
                    <a:lnTo>
                      <a:pt x="135866" y="212291"/>
                    </a:lnTo>
                    <a:lnTo>
                      <a:pt x="135866" y="25475"/>
                    </a:lnTo>
                    <a:close/>
                    <a:moveTo>
                      <a:pt x="12737" y="0"/>
                    </a:moveTo>
                    <a:lnTo>
                      <a:pt x="225028" y="0"/>
                    </a:lnTo>
                    <a:cubicBezTo>
                      <a:pt x="232063" y="0"/>
                      <a:pt x="237766" y="5703"/>
                      <a:pt x="237766" y="12737"/>
                    </a:cubicBezTo>
                    <a:cubicBezTo>
                      <a:pt x="237766" y="19772"/>
                      <a:pt x="232063" y="25475"/>
                      <a:pt x="225028" y="25475"/>
                    </a:cubicBezTo>
                    <a:lnTo>
                      <a:pt x="203799" y="25475"/>
                    </a:lnTo>
                    <a:lnTo>
                      <a:pt x="203799" y="203799"/>
                    </a:lnTo>
                    <a:cubicBezTo>
                      <a:pt x="203799" y="222559"/>
                      <a:pt x="188592" y="237766"/>
                      <a:pt x="169833" y="237766"/>
                    </a:cubicBezTo>
                    <a:lnTo>
                      <a:pt x="67933" y="237766"/>
                    </a:lnTo>
                    <a:cubicBezTo>
                      <a:pt x="49174" y="237766"/>
                      <a:pt x="33967" y="222559"/>
                      <a:pt x="33967" y="203799"/>
                    </a:cubicBezTo>
                    <a:lnTo>
                      <a:pt x="33967" y="25475"/>
                    </a:lnTo>
                    <a:lnTo>
                      <a:pt x="12737" y="25475"/>
                    </a:lnTo>
                    <a:cubicBezTo>
                      <a:pt x="5703" y="25475"/>
                      <a:pt x="0" y="19772"/>
                      <a:pt x="0" y="12737"/>
                    </a:cubicBezTo>
                    <a:cubicBezTo>
                      <a:pt x="0" y="5703"/>
                      <a:pt x="5703" y="0"/>
                      <a:pt x="12737"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300" name="Google Shape;2300;p95"/>
          <p:cNvGrpSpPr/>
          <p:nvPr/>
        </p:nvGrpSpPr>
        <p:grpSpPr>
          <a:xfrm>
            <a:off x="1717713" y="2302190"/>
            <a:ext cx="296469" cy="308125"/>
            <a:chOff x="-2166000" y="981875"/>
            <a:chExt cx="405900" cy="421800"/>
          </a:xfrm>
        </p:grpSpPr>
        <p:sp>
          <p:nvSpPr>
            <p:cNvPr id="2301" name="Google Shape;2301;p95"/>
            <p:cNvSpPr/>
            <p:nvPr/>
          </p:nvSpPr>
          <p:spPr>
            <a:xfrm>
              <a:off x="-2166000" y="981875"/>
              <a:ext cx="405900" cy="421800"/>
            </a:xfrm>
            <a:prstGeom prst="roundRect">
              <a:avLst>
                <a:gd fmla="val 7109" name="adj"/>
              </a:avLst>
            </a:prstGeom>
            <a:solidFill>
              <a:srgbClr val="FFFFFF"/>
            </a:solidFill>
            <a:ln>
              <a:noFill/>
            </a:ln>
            <a:effectLst>
              <a:outerShdw blurRad="10437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302" name="Google Shape;2302;p95"/>
            <p:cNvGrpSpPr/>
            <p:nvPr/>
          </p:nvGrpSpPr>
          <p:grpSpPr>
            <a:xfrm>
              <a:off x="-2088058" y="1067787"/>
              <a:ext cx="250008" cy="249993"/>
              <a:chOff x="3896817" y="1951000"/>
              <a:chExt cx="250008" cy="249993"/>
            </a:xfrm>
          </p:grpSpPr>
          <p:sp>
            <p:nvSpPr>
              <p:cNvPr id="2303" name="Google Shape;2303;p95"/>
              <p:cNvSpPr/>
              <p:nvPr/>
            </p:nvSpPr>
            <p:spPr>
              <a:xfrm>
                <a:off x="3896817" y="195105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304" name="Google Shape;2304;p95"/>
              <p:cNvSpPr/>
              <p:nvPr/>
            </p:nvSpPr>
            <p:spPr>
              <a:xfrm>
                <a:off x="3896832" y="1951000"/>
                <a:ext cx="249993" cy="249993"/>
              </a:xfrm>
              <a:custGeom>
                <a:rect b="b" l="l" r="r" t="t"/>
                <a:pathLst>
                  <a:path extrusionOk="0" h="271732" w="271732">
                    <a:moveTo>
                      <a:pt x="12737" y="169832"/>
                    </a:moveTo>
                    <a:cubicBezTo>
                      <a:pt x="19772" y="169832"/>
                      <a:pt x="25475" y="175535"/>
                      <a:pt x="25475" y="182569"/>
                    </a:cubicBezTo>
                    <a:lnTo>
                      <a:pt x="25475" y="225028"/>
                    </a:lnTo>
                    <a:cubicBezTo>
                      <a:pt x="25475" y="235498"/>
                      <a:pt x="33053" y="244197"/>
                      <a:pt x="43024" y="245939"/>
                    </a:cubicBezTo>
                    <a:cubicBezTo>
                      <a:pt x="47343" y="212582"/>
                      <a:pt x="75858" y="186815"/>
                      <a:pt x="110391" y="186815"/>
                    </a:cubicBezTo>
                    <a:lnTo>
                      <a:pt x="161341" y="186815"/>
                    </a:lnTo>
                    <a:cubicBezTo>
                      <a:pt x="195875" y="186815"/>
                      <a:pt x="224390" y="212582"/>
                      <a:pt x="228708" y="245939"/>
                    </a:cubicBezTo>
                    <a:cubicBezTo>
                      <a:pt x="238679" y="244197"/>
                      <a:pt x="246257" y="235498"/>
                      <a:pt x="246257" y="225028"/>
                    </a:cubicBezTo>
                    <a:lnTo>
                      <a:pt x="246257" y="182569"/>
                    </a:lnTo>
                    <a:cubicBezTo>
                      <a:pt x="246257" y="175535"/>
                      <a:pt x="251960" y="169832"/>
                      <a:pt x="258995" y="169832"/>
                    </a:cubicBezTo>
                    <a:cubicBezTo>
                      <a:pt x="266029" y="169832"/>
                      <a:pt x="271732" y="175535"/>
                      <a:pt x="271732" y="182569"/>
                    </a:cubicBezTo>
                    <a:lnTo>
                      <a:pt x="271732" y="225028"/>
                    </a:lnTo>
                    <a:cubicBezTo>
                      <a:pt x="271732" y="250822"/>
                      <a:pt x="250822" y="271732"/>
                      <a:pt x="225028" y="271732"/>
                    </a:cubicBezTo>
                    <a:lnTo>
                      <a:pt x="182570" y="271732"/>
                    </a:lnTo>
                    <a:cubicBezTo>
                      <a:pt x="175535" y="271732"/>
                      <a:pt x="169833" y="266029"/>
                      <a:pt x="169833" y="258994"/>
                    </a:cubicBezTo>
                    <a:cubicBezTo>
                      <a:pt x="169833" y="251960"/>
                      <a:pt x="175535" y="246257"/>
                      <a:pt x="182570" y="246257"/>
                    </a:cubicBezTo>
                    <a:lnTo>
                      <a:pt x="202950" y="246257"/>
                    </a:lnTo>
                    <a:cubicBezTo>
                      <a:pt x="199017" y="226877"/>
                      <a:pt x="181882" y="212290"/>
                      <a:pt x="161341" y="212290"/>
                    </a:cubicBezTo>
                    <a:lnTo>
                      <a:pt x="110391" y="212290"/>
                    </a:lnTo>
                    <a:cubicBezTo>
                      <a:pt x="89850" y="212290"/>
                      <a:pt x="72716" y="226877"/>
                      <a:pt x="68782" y="246257"/>
                    </a:cubicBezTo>
                    <a:lnTo>
                      <a:pt x="89162" y="246257"/>
                    </a:lnTo>
                    <a:cubicBezTo>
                      <a:pt x="96197" y="246257"/>
                      <a:pt x="101900" y="251960"/>
                      <a:pt x="101900" y="258994"/>
                    </a:cubicBezTo>
                    <a:cubicBezTo>
                      <a:pt x="101900" y="266029"/>
                      <a:pt x="96197" y="271732"/>
                      <a:pt x="89162" y="271732"/>
                    </a:cubicBezTo>
                    <a:lnTo>
                      <a:pt x="46704" y="271732"/>
                    </a:lnTo>
                    <a:cubicBezTo>
                      <a:pt x="20910" y="271732"/>
                      <a:pt x="0" y="250822"/>
                      <a:pt x="0" y="225028"/>
                    </a:cubicBezTo>
                    <a:lnTo>
                      <a:pt x="0" y="182569"/>
                    </a:lnTo>
                    <a:cubicBezTo>
                      <a:pt x="0" y="175535"/>
                      <a:pt x="5703" y="169832"/>
                      <a:pt x="12737" y="169832"/>
                    </a:cubicBezTo>
                    <a:close/>
                    <a:moveTo>
                      <a:pt x="135865" y="80670"/>
                    </a:moveTo>
                    <a:cubicBezTo>
                      <a:pt x="129987" y="80670"/>
                      <a:pt x="124241" y="82413"/>
                      <a:pt x="119353" y="85679"/>
                    </a:cubicBezTo>
                    <a:cubicBezTo>
                      <a:pt x="114466" y="88944"/>
                      <a:pt x="110657" y="93586"/>
                      <a:pt x="108407" y="99017"/>
                    </a:cubicBezTo>
                    <a:cubicBezTo>
                      <a:pt x="106158" y="104448"/>
                      <a:pt x="105569" y="110423"/>
                      <a:pt x="106716" y="116188"/>
                    </a:cubicBezTo>
                    <a:cubicBezTo>
                      <a:pt x="107863" y="121954"/>
                      <a:pt x="110693" y="127250"/>
                      <a:pt x="114850" y="131406"/>
                    </a:cubicBezTo>
                    <a:cubicBezTo>
                      <a:pt x="119006" y="135563"/>
                      <a:pt x="124302" y="138393"/>
                      <a:pt x="130067" y="139540"/>
                    </a:cubicBezTo>
                    <a:cubicBezTo>
                      <a:pt x="135833" y="140687"/>
                      <a:pt x="141809" y="140098"/>
                      <a:pt x="147239" y="137849"/>
                    </a:cubicBezTo>
                    <a:cubicBezTo>
                      <a:pt x="152670" y="135600"/>
                      <a:pt x="157311" y="131790"/>
                      <a:pt x="160577" y="126902"/>
                    </a:cubicBezTo>
                    <a:cubicBezTo>
                      <a:pt x="163843" y="122015"/>
                      <a:pt x="165586" y="116269"/>
                      <a:pt x="165586" y="110391"/>
                    </a:cubicBezTo>
                    <a:cubicBezTo>
                      <a:pt x="165586" y="102508"/>
                      <a:pt x="162455" y="94949"/>
                      <a:pt x="156881" y="89375"/>
                    </a:cubicBezTo>
                    <a:cubicBezTo>
                      <a:pt x="151307" y="83801"/>
                      <a:pt x="143748" y="80670"/>
                      <a:pt x="135865" y="80670"/>
                    </a:cubicBezTo>
                    <a:close/>
                    <a:moveTo>
                      <a:pt x="135865" y="55195"/>
                    </a:moveTo>
                    <a:cubicBezTo>
                      <a:pt x="150504" y="55195"/>
                      <a:pt x="164543" y="61010"/>
                      <a:pt x="174895" y="71361"/>
                    </a:cubicBezTo>
                    <a:cubicBezTo>
                      <a:pt x="185246" y="81712"/>
                      <a:pt x="191061" y="95752"/>
                      <a:pt x="191061" y="110391"/>
                    </a:cubicBezTo>
                    <a:cubicBezTo>
                      <a:pt x="191061" y="121307"/>
                      <a:pt x="187824" y="131979"/>
                      <a:pt x="181759" y="141056"/>
                    </a:cubicBezTo>
                    <a:cubicBezTo>
                      <a:pt x="175695" y="150132"/>
                      <a:pt x="167074" y="157207"/>
                      <a:pt x="156988" y="161385"/>
                    </a:cubicBezTo>
                    <a:cubicBezTo>
                      <a:pt x="146902" y="165562"/>
                      <a:pt x="135804" y="166655"/>
                      <a:pt x="125098" y="164526"/>
                    </a:cubicBezTo>
                    <a:cubicBezTo>
                      <a:pt x="114390" y="162396"/>
                      <a:pt x="104555" y="157139"/>
                      <a:pt x="96836" y="149420"/>
                    </a:cubicBezTo>
                    <a:cubicBezTo>
                      <a:pt x="89117" y="141700"/>
                      <a:pt x="83860" y="131865"/>
                      <a:pt x="81731" y="121158"/>
                    </a:cubicBezTo>
                    <a:cubicBezTo>
                      <a:pt x="79601" y="110452"/>
                      <a:pt x="80694" y="99354"/>
                      <a:pt x="84871" y="89268"/>
                    </a:cubicBezTo>
                    <a:cubicBezTo>
                      <a:pt x="89049" y="79183"/>
                      <a:pt x="96123" y="70562"/>
                      <a:pt x="105200" y="64497"/>
                    </a:cubicBezTo>
                    <a:cubicBezTo>
                      <a:pt x="114277" y="58432"/>
                      <a:pt x="124949" y="55195"/>
                      <a:pt x="135865" y="55195"/>
                    </a:cubicBezTo>
                    <a:close/>
                    <a:moveTo>
                      <a:pt x="182569" y="0"/>
                    </a:moveTo>
                    <a:lnTo>
                      <a:pt x="225028" y="0"/>
                    </a:lnTo>
                    <a:cubicBezTo>
                      <a:pt x="250822" y="0"/>
                      <a:pt x="271732" y="20910"/>
                      <a:pt x="271732" y="46704"/>
                    </a:cubicBezTo>
                    <a:lnTo>
                      <a:pt x="271732" y="89162"/>
                    </a:lnTo>
                    <a:cubicBezTo>
                      <a:pt x="271732" y="96197"/>
                      <a:pt x="266029" y="101900"/>
                      <a:pt x="258994" y="101900"/>
                    </a:cubicBezTo>
                    <a:cubicBezTo>
                      <a:pt x="251960" y="101900"/>
                      <a:pt x="246257" y="96197"/>
                      <a:pt x="246257" y="89162"/>
                    </a:cubicBezTo>
                    <a:lnTo>
                      <a:pt x="246257" y="46704"/>
                    </a:lnTo>
                    <a:cubicBezTo>
                      <a:pt x="246257" y="34979"/>
                      <a:pt x="236753" y="25475"/>
                      <a:pt x="225028" y="25475"/>
                    </a:cubicBezTo>
                    <a:lnTo>
                      <a:pt x="182569" y="25475"/>
                    </a:lnTo>
                    <a:cubicBezTo>
                      <a:pt x="175535" y="25475"/>
                      <a:pt x="169832" y="19772"/>
                      <a:pt x="169832" y="12737"/>
                    </a:cubicBezTo>
                    <a:cubicBezTo>
                      <a:pt x="169832" y="5703"/>
                      <a:pt x="175535" y="0"/>
                      <a:pt x="182569" y="0"/>
                    </a:cubicBezTo>
                    <a:close/>
                    <a:moveTo>
                      <a:pt x="46704" y="0"/>
                    </a:moveTo>
                    <a:lnTo>
                      <a:pt x="89162" y="0"/>
                    </a:lnTo>
                    <a:cubicBezTo>
                      <a:pt x="96197" y="0"/>
                      <a:pt x="101900" y="5703"/>
                      <a:pt x="101900" y="12737"/>
                    </a:cubicBezTo>
                    <a:cubicBezTo>
                      <a:pt x="101900" y="19772"/>
                      <a:pt x="96197" y="25475"/>
                      <a:pt x="89162" y="25475"/>
                    </a:cubicBezTo>
                    <a:lnTo>
                      <a:pt x="46704" y="25475"/>
                    </a:lnTo>
                    <a:cubicBezTo>
                      <a:pt x="34979" y="25475"/>
                      <a:pt x="25475" y="34979"/>
                      <a:pt x="25475" y="46704"/>
                    </a:cubicBezTo>
                    <a:lnTo>
                      <a:pt x="25475" y="89162"/>
                    </a:lnTo>
                    <a:cubicBezTo>
                      <a:pt x="25475" y="96197"/>
                      <a:pt x="19772" y="101900"/>
                      <a:pt x="12737" y="101900"/>
                    </a:cubicBezTo>
                    <a:cubicBezTo>
                      <a:pt x="5703" y="101900"/>
                      <a:pt x="0" y="96197"/>
                      <a:pt x="0" y="89162"/>
                    </a:cubicBezTo>
                    <a:lnTo>
                      <a:pt x="0" y="46704"/>
                    </a:lnTo>
                    <a:cubicBezTo>
                      <a:pt x="0" y="20910"/>
                      <a:pt x="20910" y="0"/>
                      <a:pt x="46704"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305" name="Google Shape;2305;p95"/>
          <p:cNvGrpSpPr/>
          <p:nvPr/>
        </p:nvGrpSpPr>
        <p:grpSpPr>
          <a:xfrm>
            <a:off x="2095131" y="2301927"/>
            <a:ext cx="296469" cy="308125"/>
            <a:chOff x="-1647800" y="981875"/>
            <a:chExt cx="405900" cy="421800"/>
          </a:xfrm>
        </p:grpSpPr>
        <p:sp>
          <p:nvSpPr>
            <p:cNvPr id="2306" name="Google Shape;2306;p95"/>
            <p:cNvSpPr/>
            <p:nvPr/>
          </p:nvSpPr>
          <p:spPr>
            <a:xfrm>
              <a:off x="-1647800" y="981875"/>
              <a:ext cx="405900" cy="421800"/>
            </a:xfrm>
            <a:prstGeom prst="roundRect">
              <a:avLst>
                <a:gd fmla="val 7109" name="adj"/>
              </a:avLst>
            </a:prstGeom>
            <a:solidFill>
              <a:srgbClr val="FFFFFF"/>
            </a:solidFill>
            <a:ln>
              <a:noFill/>
            </a:ln>
            <a:effectLst>
              <a:outerShdw blurRad="10437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307" name="Google Shape;2307;p95"/>
            <p:cNvGrpSpPr/>
            <p:nvPr/>
          </p:nvGrpSpPr>
          <p:grpSpPr>
            <a:xfrm>
              <a:off x="-1569803" y="1067825"/>
              <a:ext cx="249900" cy="249900"/>
              <a:chOff x="595422" y="2344900"/>
              <a:chExt cx="249900" cy="249900"/>
            </a:xfrm>
          </p:grpSpPr>
          <p:sp>
            <p:nvSpPr>
              <p:cNvPr id="2308" name="Google Shape;2308;p95"/>
              <p:cNvSpPr/>
              <p:nvPr/>
            </p:nvSpPr>
            <p:spPr>
              <a:xfrm>
                <a:off x="595422" y="234490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309" name="Google Shape;2309;p95"/>
              <p:cNvSpPr/>
              <p:nvPr/>
            </p:nvSpPr>
            <p:spPr>
              <a:xfrm>
                <a:off x="610999" y="2360203"/>
                <a:ext cx="218745" cy="218745"/>
              </a:xfrm>
              <a:custGeom>
                <a:rect b="b" l="l" r="r" t="t"/>
                <a:pathLst>
                  <a:path extrusionOk="0" h="237766" w="237766">
                    <a:moveTo>
                      <a:pt x="97653" y="118883"/>
                    </a:moveTo>
                    <a:cubicBezTo>
                      <a:pt x="104688" y="118883"/>
                      <a:pt x="110391" y="124586"/>
                      <a:pt x="110391" y="131620"/>
                    </a:cubicBezTo>
                    <a:lnTo>
                      <a:pt x="110391" y="174079"/>
                    </a:lnTo>
                    <a:cubicBezTo>
                      <a:pt x="110391" y="181113"/>
                      <a:pt x="104688" y="186816"/>
                      <a:pt x="97653" y="186816"/>
                    </a:cubicBezTo>
                    <a:cubicBezTo>
                      <a:pt x="90619" y="186816"/>
                      <a:pt x="84916" y="181113"/>
                      <a:pt x="84916" y="174079"/>
                    </a:cubicBezTo>
                    <a:lnTo>
                      <a:pt x="84916" y="131620"/>
                    </a:lnTo>
                    <a:cubicBezTo>
                      <a:pt x="84916" y="124586"/>
                      <a:pt x="90619" y="118883"/>
                      <a:pt x="97653" y="118883"/>
                    </a:cubicBezTo>
                    <a:close/>
                    <a:moveTo>
                      <a:pt x="161341" y="25475"/>
                    </a:moveTo>
                    <a:lnTo>
                      <a:pt x="161341" y="212291"/>
                    </a:lnTo>
                    <a:lnTo>
                      <a:pt x="169833" y="212291"/>
                    </a:lnTo>
                    <a:cubicBezTo>
                      <a:pt x="174522" y="212291"/>
                      <a:pt x="178324" y="208488"/>
                      <a:pt x="178324" y="203799"/>
                    </a:cubicBezTo>
                    <a:lnTo>
                      <a:pt x="178324" y="25475"/>
                    </a:lnTo>
                    <a:close/>
                    <a:moveTo>
                      <a:pt x="59441" y="25475"/>
                    </a:moveTo>
                    <a:lnTo>
                      <a:pt x="59441" y="203799"/>
                    </a:lnTo>
                    <a:cubicBezTo>
                      <a:pt x="59441" y="208488"/>
                      <a:pt x="63243" y="212291"/>
                      <a:pt x="67933" y="212291"/>
                    </a:cubicBezTo>
                    <a:lnTo>
                      <a:pt x="135866" y="212291"/>
                    </a:lnTo>
                    <a:lnTo>
                      <a:pt x="135866" y="25475"/>
                    </a:lnTo>
                    <a:close/>
                    <a:moveTo>
                      <a:pt x="12737" y="0"/>
                    </a:moveTo>
                    <a:lnTo>
                      <a:pt x="225028" y="0"/>
                    </a:lnTo>
                    <a:cubicBezTo>
                      <a:pt x="232063" y="0"/>
                      <a:pt x="237766" y="5703"/>
                      <a:pt x="237766" y="12737"/>
                    </a:cubicBezTo>
                    <a:cubicBezTo>
                      <a:pt x="237766" y="19772"/>
                      <a:pt x="232063" y="25475"/>
                      <a:pt x="225028" y="25475"/>
                    </a:cubicBezTo>
                    <a:lnTo>
                      <a:pt x="203799" y="25475"/>
                    </a:lnTo>
                    <a:lnTo>
                      <a:pt x="203799" y="203799"/>
                    </a:lnTo>
                    <a:cubicBezTo>
                      <a:pt x="203799" y="222559"/>
                      <a:pt x="188592" y="237766"/>
                      <a:pt x="169833" y="237766"/>
                    </a:cubicBezTo>
                    <a:lnTo>
                      <a:pt x="67933" y="237766"/>
                    </a:lnTo>
                    <a:cubicBezTo>
                      <a:pt x="49174" y="237766"/>
                      <a:pt x="33967" y="222559"/>
                      <a:pt x="33967" y="203799"/>
                    </a:cubicBezTo>
                    <a:lnTo>
                      <a:pt x="33967" y="25475"/>
                    </a:lnTo>
                    <a:lnTo>
                      <a:pt x="12737" y="25475"/>
                    </a:lnTo>
                    <a:cubicBezTo>
                      <a:pt x="5703" y="25475"/>
                      <a:pt x="0" y="19772"/>
                      <a:pt x="0" y="12737"/>
                    </a:cubicBezTo>
                    <a:cubicBezTo>
                      <a:pt x="0" y="5703"/>
                      <a:pt x="5703" y="0"/>
                      <a:pt x="12737"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310" name="Google Shape;2310;p95"/>
          <p:cNvGrpSpPr/>
          <p:nvPr/>
        </p:nvGrpSpPr>
        <p:grpSpPr>
          <a:xfrm>
            <a:off x="1714762" y="2856560"/>
            <a:ext cx="296469" cy="308125"/>
            <a:chOff x="-2166000" y="981875"/>
            <a:chExt cx="405900" cy="421800"/>
          </a:xfrm>
        </p:grpSpPr>
        <p:sp>
          <p:nvSpPr>
            <p:cNvPr id="2311" name="Google Shape;2311;p95"/>
            <p:cNvSpPr/>
            <p:nvPr/>
          </p:nvSpPr>
          <p:spPr>
            <a:xfrm>
              <a:off x="-2166000" y="981875"/>
              <a:ext cx="405900" cy="421800"/>
            </a:xfrm>
            <a:prstGeom prst="roundRect">
              <a:avLst>
                <a:gd fmla="val 7109" name="adj"/>
              </a:avLst>
            </a:prstGeom>
            <a:solidFill>
              <a:srgbClr val="FFFFFF"/>
            </a:solidFill>
            <a:ln>
              <a:noFill/>
            </a:ln>
            <a:effectLst>
              <a:outerShdw blurRad="10437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312" name="Google Shape;2312;p95"/>
            <p:cNvGrpSpPr/>
            <p:nvPr/>
          </p:nvGrpSpPr>
          <p:grpSpPr>
            <a:xfrm>
              <a:off x="-2088058" y="1067787"/>
              <a:ext cx="250008" cy="249993"/>
              <a:chOff x="3896817" y="1951000"/>
              <a:chExt cx="250008" cy="249993"/>
            </a:xfrm>
          </p:grpSpPr>
          <p:sp>
            <p:nvSpPr>
              <p:cNvPr id="2313" name="Google Shape;2313;p95"/>
              <p:cNvSpPr/>
              <p:nvPr/>
            </p:nvSpPr>
            <p:spPr>
              <a:xfrm>
                <a:off x="3896817" y="195105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314" name="Google Shape;2314;p95"/>
              <p:cNvSpPr/>
              <p:nvPr/>
            </p:nvSpPr>
            <p:spPr>
              <a:xfrm>
                <a:off x="3896832" y="1951000"/>
                <a:ext cx="249993" cy="249993"/>
              </a:xfrm>
              <a:custGeom>
                <a:rect b="b" l="l" r="r" t="t"/>
                <a:pathLst>
                  <a:path extrusionOk="0" h="271732" w="271732">
                    <a:moveTo>
                      <a:pt x="12737" y="169832"/>
                    </a:moveTo>
                    <a:cubicBezTo>
                      <a:pt x="19772" y="169832"/>
                      <a:pt x="25475" y="175535"/>
                      <a:pt x="25475" y="182569"/>
                    </a:cubicBezTo>
                    <a:lnTo>
                      <a:pt x="25475" y="225028"/>
                    </a:lnTo>
                    <a:cubicBezTo>
                      <a:pt x="25475" y="235498"/>
                      <a:pt x="33053" y="244197"/>
                      <a:pt x="43024" y="245939"/>
                    </a:cubicBezTo>
                    <a:cubicBezTo>
                      <a:pt x="47343" y="212582"/>
                      <a:pt x="75858" y="186815"/>
                      <a:pt x="110391" y="186815"/>
                    </a:cubicBezTo>
                    <a:lnTo>
                      <a:pt x="161341" y="186815"/>
                    </a:lnTo>
                    <a:cubicBezTo>
                      <a:pt x="195875" y="186815"/>
                      <a:pt x="224390" y="212582"/>
                      <a:pt x="228708" y="245939"/>
                    </a:cubicBezTo>
                    <a:cubicBezTo>
                      <a:pt x="238679" y="244197"/>
                      <a:pt x="246257" y="235498"/>
                      <a:pt x="246257" y="225028"/>
                    </a:cubicBezTo>
                    <a:lnTo>
                      <a:pt x="246257" y="182569"/>
                    </a:lnTo>
                    <a:cubicBezTo>
                      <a:pt x="246257" y="175535"/>
                      <a:pt x="251960" y="169832"/>
                      <a:pt x="258995" y="169832"/>
                    </a:cubicBezTo>
                    <a:cubicBezTo>
                      <a:pt x="266029" y="169832"/>
                      <a:pt x="271732" y="175535"/>
                      <a:pt x="271732" y="182569"/>
                    </a:cubicBezTo>
                    <a:lnTo>
                      <a:pt x="271732" y="225028"/>
                    </a:lnTo>
                    <a:cubicBezTo>
                      <a:pt x="271732" y="250822"/>
                      <a:pt x="250822" y="271732"/>
                      <a:pt x="225028" y="271732"/>
                    </a:cubicBezTo>
                    <a:lnTo>
                      <a:pt x="182570" y="271732"/>
                    </a:lnTo>
                    <a:cubicBezTo>
                      <a:pt x="175535" y="271732"/>
                      <a:pt x="169833" y="266029"/>
                      <a:pt x="169833" y="258994"/>
                    </a:cubicBezTo>
                    <a:cubicBezTo>
                      <a:pt x="169833" y="251960"/>
                      <a:pt x="175535" y="246257"/>
                      <a:pt x="182570" y="246257"/>
                    </a:cubicBezTo>
                    <a:lnTo>
                      <a:pt x="202950" y="246257"/>
                    </a:lnTo>
                    <a:cubicBezTo>
                      <a:pt x="199017" y="226877"/>
                      <a:pt x="181882" y="212290"/>
                      <a:pt x="161341" y="212290"/>
                    </a:cubicBezTo>
                    <a:lnTo>
                      <a:pt x="110391" y="212290"/>
                    </a:lnTo>
                    <a:cubicBezTo>
                      <a:pt x="89850" y="212290"/>
                      <a:pt x="72716" y="226877"/>
                      <a:pt x="68782" y="246257"/>
                    </a:cubicBezTo>
                    <a:lnTo>
                      <a:pt x="89162" y="246257"/>
                    </a:lnTo>
                    <a:cubicBezTo>
                      <a:pt x="96197" y="246257"/>
                      <a:pt x="101900" y="251960"/>
                      <a:pt x="101900" y="258994"/>
                    </a:cubicBezTo>
                    <a:cubicBezTo>
                      <a:pt x="101900" y="266029"/>
                      <a:pt x="96197" y="271732"/>
                      <a:pt x="89162" y="271732"/>
                    </a:cubicBezTo>
                    <a:lnTo>
                      <a:pt x="46704" y="271732"/>
                    </a:lnTo>
                    <a:cubicBezTo>
                      <a:pt x="20910" y="271732"/>
                      <a:pt x="0" y="250822"/>
                      <a:pt x="0" y="225028"/>
                    </a:cubicBezTo>
                    <a:lnTo>
                      <a:pt x="0" y="182569"/>
                    </a:lnTo>
                    <a:cubicBezTo>
                      <a:pt x="0" y="175535"/>
                      <a:pt x="5703" y="169832"/>
                      <a:pt x="12737" y="169832"/>
                    </a:cubicBezTo>
                    <a:close/>
                    <a:moveTo>
                      <a:pt x="135865" y="80670"/>
                    </a:moveTo>
                    <a:cubicBezTo>
                      <a:pt x="129987" y="80670"/>
                      <a:pt x="124241" y="82413"/>
                      <a:pt x="119353" y="85679"/>
                    </a:cubicBezTo>
                    <a:cubicBezTo>
                      <a:pt x="114466" y="88944"/>
                      <a:pt x="110657" y="93586"/>
                      <a:pt x="108407" y="99017"/>
                    </a:cubicBezTo>
                    <a:cubicBezTo>
                      <a:pt x="106158" y="104448"/>
                      <a:pt x="105569" y="110423"/>
                      <a:pt x="106716" y="116188"/>
                    </a:cubicBezTo>
                    <a:cubicBezTo>
                      <a:pt x="107863" y="121954"/>
                      <a:pt x="110693" y="127250"/>
                      <a:pt x="114850" y="131406"/>
                    </a:cubicBezTo>
                    <a:cubicBezTo>
                      <a:pt x="119006" y="135563"/>
                      <a:pt x="124302" y="138393"/>
                      <a:pt x="130067" y="139540"/>
                    </a:cubicBezTo>
                    <a:cubicBezTo>
                      <a:pt x="135833" y="140687"/>
                      <a:pt x="141809" y="140098"/>
                      <a:pt x="147239" y="137849"/>
                    </a:cubicBezTo>
                    <a:cubicBezTo>
                      <a:pt x="152670" y="135600"/>
                      <a:pt x="157311" y="131790"/>
                      <a:pt x="160577" y="126902"/>
                    </a:cubicBezTo>
                    <a:cubicBezTo>
                      <a:pt x="163843" y="122015"/>
                      <a:pt x="165586" y="116269"/>
                      <a:pt x="165586" y="110391"/>
                    </a:cubicBezTo>
                    <a:cubicBezTo>
                      <a:pt x="165586" y="102508"/>
                      <a:pt x="162455" y="94949"/>
                      <a:pt x="156881" y="89375"/>
                    </a:cubicBezTo>
                    <a:cubicBezTo>
                      <a:pt x="151307" y="83801"/>
                      <a:pt x="143748" y="80670"/>
                      <a:pt x="135865" y="80670"/>
                    </a:cubicBezTo>
                    <a:close/>
                    <a:moveTo>
                      <a:pt x="135865" y="55195"/>
                    </a:moveTo>
                    <a:cubicBezTo>
                      <a:pt x="150504" y="55195"/>
                      <a:pt x="164543" y="61010"/>
                      <a:pt x="174895" y="71361"/>
                    </a:cubicBezTo>
                    <a:cubicBezTo>
                      <a:pt x="185246" y="81712"/>
                      <a:pt x="191061" y="95752"/>
                      <a:pt x="191061" y="110391"/>
                    </a:cubicBezTo>
                    <a:cubicBezTo>
                      <a:pt x="191061" y="121307"/>
                      <a:pt x="187824" y="131979"/>
                      <a:pt x="181759" y="141056"/>
                    </a:cubicBezTo>
                    <a:cubicBezTo>
                      <a:pt x="175695" y="150132"/>
                      <a:pt x="167074" y="157207"/>
                      <a:pt x="156988" y="161385"/>
                    </a:cubicBezTo>
                    <a:cubicBezTo>
                      <a:pt x="146902" y="165562"/>
                      <a:pt x="135804" y="166655"/>
                      <a:pt x="125098" y="164526"/>
                    </a:cubicBezTo>
                    <a:cubicBezTo>
                      <a:pt x="114390" y="162396"/>
                      <a:pt x="104555" y="157139"/>
                      <a:pt x="96836" y="149420"/>
                    </a:cubicBezTo>
                    <a:cubicBezTo>
                      <a:pt x="89117" y="141700"/>
                      <a:pt x="83860" y="131865"/>
                      <a:pt x="81731" y="121158"/>
                    </a:cubicBezTo>
                    <a:cubicBezTo>
                      <a:pt x="79601" y="110452"/>
                      <a:pt x="80694" y="99354"/>
                      <a:pt x="84871" y="89268"/>
                    </a:cubicBezTo>
                    <a:cubicBezTo>
                      <a:pt x="89049" y="79183"/>
                      <a:pt x="96123" y="70562"/>
                      <a:pt x="105200" y="64497"/>
                    </a:cubicBezTo>
                    <a:cubicBezTo>
                      <a:pt x="114277" y="58432"/>
                      <a:pt x="124949" y="55195"/>
                      <a:pt x="135865" y="55195"/>
                    </a:cubicBezTo>
                    <a:close/>
                    <a:moveTo>
                      <a:pt x="182569" y="0"/>
                    </a:moveTo>
                    <a:lnTo>
                      <a:pt x="225028" y="0"/>
                    </a:lnTo>
                    <a:cubicBezTo>
                      <a:pt x="250822" y="0"/>
                      <a:pt x="271732" y="20910"/>
                      <a:pt x="271732" y="46704"/>
                    </a:cubicBezTo>
                    <a:lnTo>
                      <a:pt x="271732" y="89162"/>
                    </a:lnTo>
                    <a:cubicBezTo>
                      <a:pt x="271732" y="96197"/>
                      <a:pt x="266029" y="101900"/>
                      <a:pt x="258994" y="101900"/>
                    </a:cubicBezTo>
                    <a:cubicBezTo>
                      <a:pt x="251960" y="101900"/>
                      <a:pt x="246257" y="96197"/>
                      <a:pt x="246257" y="89162"/>
                    </a:cubicBezTo>
                    <a:lnTo>
                      <a:pt x="246257" y="46704"/>
                    </a:lnTo>
                    <a:cubicBezTo>
                      <a:pt x="246257" y="34979"/>
                      <a:pt x="236753" y="25475"/>
                      <a:pt x="225028" y="25475"/>
                    </a:cubicBezTo>
                    <a:lnTo>
                      <a:pt x="182569" y="25475"/>
                    </a:lnTo>
                    <a:cubicBezTo>
                      <a:pt x="175535" y="25475"/>
                      <a:pt x="169832" y="19772"/>
                      <a:pt x="169832" y="12737"/>
                    </a:cubicBezTo>
                    <a:cubicBezTo>
                      <a:pt x="169832" y="5703"/>
                      <a:pt x="175535" y="0"/>
                      <a:pt x="182569" y="0"/>
                    </a:cubicBezTo>
                    <a:close/>
                    <a:moveTo>
                      <a:pt x="46704" y="0"/>
                    </a:moveTo>
                    <a:lnTo>
                      <a:pt x="89162" y="0"/>
                    </a:lnTo>
                    <a:cubicBezTo>
                      <a:pt x="96197" y="0"/>
                      <a:pt x="101900" y="5703"/>
                      <a:pt x="101900" y="12737"/>
                    </a:cubicBezTo>
                    <a:cubicBezTo>
                      <a:pt x="101900" y="19772"/>
                      <a:pt x="96197" y="25475"/>
                      <a:pt x="89162" y="25475"/>
                    </a:cubicBezTo>
                    <a:lnTo>
                      <a:pt x="46704" y="25475"/>
                    </a:lnTo>
                    <a:cubicBezTo>
                      <a:pt x="34979" y="25475"/>
                      <a:pt x="25475" y="34979"/>
                      <a:pt x="25475" y="46704"/>
                    </a:cubicBezTo>
                    <a:lnTo>
                      <a:pt x="25475" y="89162"/>
                    </a:lnTo>
                    <a:cubicBezTo>
                      <a:pt x="25475" y="96197"/>
                      <a:pt x="19772" y="101900"/>
                      <a:pt x="12737" y="101900"/>
                    </a:cubicBezTo>
                    <a:cubicBezTo>
                      <a:pt x="5703" y="101900"/>
                      <a:pt x="0" y="96197"/>
                      <a:pt x="0" y="89162"/>
                    </a:cubicBezTo>
                    <a:lnTo>
                      <a:pt x="0" y="46704"/>
                    </a:lnTo>
                    <a:cubicBezTo>
                      <a:pt x="0" y="20910"/>
                      <a:pt x="20910" y="0"/>
                      <a:pt x="46704"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315" name="Google Shape;2315;p95"/>
          <p:cNvGrpSpPr/>
          <p:nvPr/>
        </p:nvGrpSpPr>
        <p:grpSpPr>
          <a:xfrm>
            <a:off x="2080955" y="2856428"/>
            <a:ext cx="296469" cy="308125"/>
            <a:chOff x="-1647800" y="981875"/>
            <a:chExt cx="405900" cy="421800"/>
          </a:xfrm>
        </p:grpSpPr>
        <p:sp>
          <p:nvSpPr>
            <p:cNvPr id="2316" name="Google Shape;2316;p95"/>
            <p:cNvSpPr/>
            <p:nvPr/>
          </p:nvSpPr>
          <p:spPr>
            <a:xfrm>
              <a:off x="-1647800" y="981875"/>
              <a:ext cx="405900" cy="421800"/>
            </a:xfrm>
            <a:prstGeom prst="roundRect">
              <a:avLst>
                <a:gd fmla="val 7109" name="adj"/>
              </a:avLst>
            </a:prstGeom>
            <a:solidFill>
              <a:srgbClr val="FFFFFF"/>
            </a:solidFill>
            <a:ln>
              <a:noFill/>
            </a:ln>
            <a:effectLst>
              <a:outerShdw blurRad="10437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317" name="Google Shape;2317;p95"/>
            <p:cNvGrpSpPr/>
            <p:nvPr/>
          </p:nvGrpSpPr>
          <p:grpSpPr>
            <a:xfrm>
              <a:off x="-1569803" y="1067825"/>
              <a:ext cx="249900" cy="249900"/>
              <a:chOff x="595422" y="2344900"/>
              <a:chExt cx="249900" cy="249900"/>
            </a:xfrm>
          </p:grpSpPr>
          <p:sp>
            <p:nvSpPr>
              <p:cNvPr id="2318" name="Google Shape;2318;p95"/>
              <p:cNvSpPr/>
              <p:nvPr/>
            </p:nvSpPr>
            <p:spPr>
              <a:xfrm>
                <a:off x="595422" y="234490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319" name="Google Shape;2319;p95"/>
              <p:cNvSpPr/>
              <p:nvPr/>
            </p:nvSpPr>
            <p:spPr>
              <a:xfrm>
                <a:off x="610999" y="2360203"/>
                <a:ext cx="218745" cy="218745"/>
              </a:xfrm>
              <a:custGeom>
                <a:rect b="b" l="l" r="r" t="t"/>
                <a:pathLst>
                  <a:path extrusionOk="0" h="237766" w="237766">
                    <a:moveTo>
                      <a:pt x="97653" y="118883"/>
                    </a:moveTo>
                    <a:cubicBezTo>
                      <a:pt x="104688" y="118883"/>
                      <a:pt x="110391" y="124586"/>
                      <a:pt x="110391" y="131620"/>
                    </a:cubicBezTo>
                    <a:lnTo>
                      <a:pt x="110391" y="174079"/>
                    </a:lnTo>
                    <a:cubicBezTo>
                      <a:pt x="110391" y="181113"/>
                      <a:pt x="104688" y="186816"/>
                      <a:pt x="97653" y="186816"/>
                    </a:cubicBezTo>
                    <a:cubicBezTo>
                      <a:pt x="90619" y="186816"/>
                      <a:pt x="84916" y="181113"/>
                      <a:pt x="84916" y="174079"/>
                    </a:cubicBezTo>
                    <a:lnTo>
                      <a:pt x="84916" y="131620"/>
                    </a:lnTo>
                    <a:cubicBezTo>
                      <a:pt x="84916" y="124586"/>
                      <a:pt x="90619" y="118883"/>
                      <a:pt x="97653" y="118883"/>
                    </a:cubicBezTo>
                    <a:close/>
                    <a:moveTo>
                      <a:pt x="161341" y="25475"/>
                    </a:moveTo>
                    <a:lnTo>
                      <a:pt x="161341" y="212291"/>
                    </a:lnTo>
                    <a:lnTo>
                      <a:pt x="169833" y="212291"/>
                    </a:lnTo>
                    <a:cubicBezTo>
                      <a:pt x="174522" y="212291"/>
                      <a:pt x="178324" y="208488"/>
                      <a:pt x="178324" y="203799"/>
                    </a:cubicBezTo>
                    <a:lnTo>
                      <a:pt x="178324" y="25475"/>
                    </a:lnTo>
                    <a:close/>
                    <a:moveTo>
                      <a:pt x="59441" y="25475"/>
                    </a:moveTo>
                    <a:lnTo>
                      <a:pt x="59441" y="203799"/>
                    </a:lnTo>
                    <a:cubicBezTo>
                      <a:pt x="59441" y="208488"/>
                      <a:pt x="63243" y="212291"/>
                      <a:pt x="67933" y="212291"/>
                    </a:cubicBezTo>
                    <a:lnTo>
                      <a:pt x="135866" y="212291"/>
                    </a:lnTo>
                    <a:lnTo>
                      <a:pt x="135866" y="25475"/>
                    </a:lnTo>
                    <a:close/>
                    <a:moveTo>
                      <a:pt x="12737" y="0"/>
                    </a:moveTo>
                    <a:lnTo>
                      <a:pt x="225028" y="0"/>
                    </a:lnTo>
                    <a:cubicBezTo>
                      <a:pt x="232063" y="0"/>
                      <a:pt x="237766" y="5703"/>
                      <a:pt x="237766" y="12737"/>
                    </a:cubicBezTo>
                    <a:cubicBezTo>
                      <a:pt x="237766" y="19772"/>
                      <a:pt x="232063" y="25475"/>
                      <a:pt x="225028" y="25475"/>
                    </a:cubicBezTo>
                    <a:lnTo>
                      <a:pt x="203799" y="25475"/>
                    </a:lnTo>
                    <a:lnTo>
                      <a:pt x="203799" y="203799"/>
                    </a:lnTo>
                    <a:cubicBezTo>
                      <a:pt x="203799" y="222559"/>
                      <a:pt x="188592" y="237766"/>
                      <a:pt x="169833" y="237766"/>
                    </a:cubicBezTo>
                    <a:lnTo>
                      <a:pt x="67933" y="237766"/>
                    </a:lnTo>
                    <a:cubicBezTo>
                      <a:pt x="49174" y="237766"/>
                      <a:pt x="33967" y="222559"/>
                      <a:pt x="33967" y="203799"/>
                    </a:cubicBezTo>
                    <a:lnTo>
                      <a:pt x="33967" y="25475"/>
                    </a:lnTo>
                    <a:lnTo>
                      <a:pt x="12737" y="25475"/>
                    </a:lnTo>
                    <a:cubicBezTo>
                      <a:pt x="5703" y="25475"/>
                      <a:pt x="0" y="19772"/>
                      <a:pt x="0" y="12737"/>
                    </a:cubicBezTo>
                    <a:cubicBezTo>
                      <a:pt x="0" y="5703"/>
                      <a:pt x="5703" y="0"/>
                      <a:pt x="12737"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320" name="Google Shape;2320;p95"/>
          <p:cNvGrpSpPr/>
          <p:nvPr/>
        </p:nvGrpSpPr>
        <p:grpSpPr>
          <a:xfrm>
            <a:off x="1711384" y="3410930"/>
            <a:ext cx="296429" cy="308083"/>
            <a:chOff x="-2166000" y="981875"/>
            <a:chExt cx="405900" cy="421800"/>
          </a:xfrm>
        </p:grpSpPr>
        <p:sp>
          <p:nvSpPr>
            <p:cNvPr id="2321" name="Google Shape;2321;p95"/>
            <p:cNvSpPr/>
            <p:nvPr/>
          </p:nvSpPr>
          <p:spPr>
            <a:xfrm>
              <a:off x="-2166000" y="981875"/>
              <a:ext cx="405900" cy="421800"/>
            </a:xfrm>
            <a:prstGeom prst="roundRect">
              <a:avLst>
                <a:gd fmla="val 7109" name="adj"/>
              </a:avLst>
            </a:prstGeom>
            <a:solidFill>
              <a:srgbClr val="FFFFFF"/>
            </a:solidFill>
            <a:ln>
              <a:noFill/>
            </a:ln>
            <a:effectLst>
              <a:outerShdw blurRad="10436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322" name="Google Shape;2322;p95"/>
            <p:cNvGrpSpPr/>
            <p:nvPr/>
          </p:nvGrpSpPr>
          <p:grpSpPr>
            <a:xfrm>
              <a:off x="-2088058" y="1067787"/>
              <a:ext cx="250008" cy="249993"/>
              <a:chOff x="3896817" y="1951000"/>
              <a:chExt cx="250008" cy="249993"/>
            </a:xfrm>
          </p:grpSpPr>
          <p:sp>
            <p:nvSpPr>
              <p:cNvPr id="2323" name="Google Shape;2323;p95"/>
              <p:cNvSpPr/>
              <p:nvPr/>
            </p:nvSpPr>
            <p:spPr>
              <a:xfrm>
                <a:off x="3896817" y="195105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324" name="Google Shape;2324;p95"/>
              <p:cNvSpPr/>
              <p:nvPr/>
            </p:nvSpPr>
            <p:spPr>
              <a:xfrm>
                <a:off x="3896832" y="1951000"/>
                <a:ext cx="249993" cy="249993"/>
              </a:xfrm>
              <a:custGeom>
                <a:rect b="b" l="l" r="r" t="t"/>
                <a:pathLst>
                  <a:path extrusionOk="0" h="271732" w="271732">
                    <a:moveTo>
                      <a:pt x="12737" y="169832"/>
                    </a:moveTo>
                    <a:cubicBezTo>
                      <a:pt x="19772" y="169832"/>
                      <a:pt x="25475" y="175535"/>
                      <a:pt x="25475" y="182569"/>
                    </a:cubicBezTo>
                    <a:lnTo>
                      <a:pt x="25475" y="225028"/>
                    </a:lnTo>
                    <a:cubicBezTo>
                      <a:pt x="25475" y="235498"/>
                      <a:pt x="33053" y="244197"/>
                      <a:pt x="43024" y="245939"/>
                    </a:cubicBezTo>
                    <a:cubicBezTo>
                      <a:pt x="47343" y="212582"/>
                      <a:pt x="75858" y="186815"/>
                      <a:pt x="110391" y="186815"/>
                    </a:cubicBezTo>
                    <a:lnTo>
                      <a:pt x="161341" y="186815"/>
                    </a:lnTo>
                    <a:cubicBezTo>
                      <a:pt x="195875" y="186815"/>
                      <a:pt x="224390" y="212582"/>
                      <a:pt x="228708" y="245939"/>
                    </a:cubicBezTo>
                    <a:cubicBezTo>
                      <a:pt x="238679" y="244197"/>
                      <a:pt x="246257" y="235498"/>
                      <a:pt x="246257" y="225028"/>
                    </a:cubicBezTo>
                    <a:lnTo>
                      <a:pt x="246257" y="182569"/>
                    </a:lnTo>
                    <a:cubicBezTo>
                      <a:pt x="246257" y="175535"/>
                      <a:pt x="251960" y="169832"/>
                      <a:pt x="258995" y="169832"/>
                    </a:cubicBezTo>
                    <a:cubicBezTo>
                      <a:pt x="266029" y="169832"/>
                      <a:pt x="271732" y="175535"/>
                      <a:pt x="271732" y="182569"/>
                    </a:cubicBezTo>
                    <a:lnTo>
                      <a:pt x="271732" y="225028"/>
                    </a:lnTo>
                    <a:cubicBezTo>
                      <a:pt x="271732" y="250822"/>
                      <a:pt x="250822" y="271732"/>
                      <a:pt x="225028" y="271732"/>
                    </a:cubicBezTo>
                    <a:lnTo>
                      <a:pt x="182570" y="271732"/>
                    </a:lnTo>
                    <a:cubicBezTo>
                      <a:pt x="175535" y="271732"/>
                      <a:pt x="169833" y="266029"/>
                      <a:pt x="169833" y="258994"/>
                    </a:cubicBezTo>
                    <a:cubicBezTo>
                      <a:pt x="169833" y="251960"/>
                      <a:pt x="175535" y="246257"/>
                      <a:pt x="182570" y="246257"/>
                    </a:cubicBezTo>
                    <a:lnTo>
                      <a:pt x="202950" y="246257"/>
                    </a:lnTo>
                    <a:cubicBezTo>
                      <a:pt x="199017" y="226877"/>
                      <a:pt x="181882" y="212290"/>
                      <a:pt x="161341" y="212290"/>
                    </a:cubicBezTo>
                    <a:lnTo>
                      <a:pt x="110391" y="212290"/>
                    </a:lnTo>
                    <a:cubicBezTo>
                      <a:pt x="89850" y="212290"/>
                      <a:pt x="72716" y="226877"/>
                      <a:pt x="68782" y="246257"/>
                    </a:cubicBezTo>
                    <a:lnTo>
                      <a:pt x="89162" y="246257"/>
                    </a:lnTo>
                    <a:cubicBezTo>
                      <a:pt x="96197" y="246257"/>
                      <a:pt x="101900" y="251960"/>
                      <a:pt x="101900" y="258994"/>
                    </a:cubicBezTo>
                    <a:cubicBezTo>
                      <a:pt x="101900" y="266029"/>
                      <a:pt x="96197" y="271732"/>
                      <a:pt x="89162" y="271732"/>
                    </a:cubicBezTo>
                    <a:lnTo>
                      <a:pt x="46704" y="271732"/>
                    </a:lnTo>
                    <a:cubicBezTo>
                      <a:pt x="20910" y="271732"/>
                      <a:pt x="0" y="250822"/>
                      <a:pt x="0" y="225028"/>
                    </a:cubicBezTo>
                    <a:lnTo>
                      <a:pt x="0" y="182569"/>
                    </a:lnTo>
                    <a:cubicBezTo>
                      <a:pt x="0" y="175535"/>
                      <a:pt x="5703" y="169832"/>
                      <a:pt x="12737" y="169832"/>
                    </a:cubicBezTo>
                    <a:close/>
                    <a:moveTo>
                      <a:pt x="135865" y="80670"/>
                    </a:moveTo>
                    <a:cubicBezTo>
                      <a:pt x="129987" y="80670"/>
                      <a:pt x="124241" y="82413"/>
                      <a:pt x="119353" y="85679"/>
                    </a:cubicBezTo>
                    <a:cubicBezTo>
                      <a:pt x="114466" y="88944"/>
                      <a:pt x="110657" y="93586"/>
                      <a:pt x="108407" y="99017"/>
                    </a:cubicBezTo>
                    <a:cubicBezTo>
                      <a:pt x="106158" y="104448"/>
                      <a:pt x="105569" y="110423"/>
                      <a:pt x="106716" y="116188"/>
                    </a:cubicBezTo>
                    <a:cubicBezTo>
                      <a:pt x="107863" y="121954"/>
                      <a:pt x="110693" y="127250"/>
                      <a:pt x="114850" y="131406"/>
                    </a:cubicBezTo>
                    <a:cubicBezTo>
                      <a:pt x="119006" y="135563"/>
                      <a:pt x="124302" y="138393"/>
                      <a:pt x="130067" y="139540"/>
                    </a:cubicBezTo>
                    <a:cubicBezTo>
                      <a:pt x="135833" y="140687"/>
                      <a:pt x="141809" y="140098"/>
                      <a:pt x="147239" y="137849"/>
                    </a:cubicBezTo>
                    <a:cubicBezTo>
                      <a:pt x="152670" y="135600"/>
                      <a:pt x="157311" y="131790"/>
                      <a:pt x="160577" y="126902"/>
                    </a:cubicBezTo>
                    <a:cubicBezTo>
                      <a:pt x="163843" y="122015"/>
                      <a:pt x="165586" y="116269"/>
                      <a:pt x="165586" y="110391"/>
                    </a:cubicBezTo>
                    <a:cubicBezTo>
                      <a:pt x="165586" y="102508"/>
                      <a:pt x="162455" y="94949"/>
                      <a:pt x="156881" y="89375"/>
                    </a:cubicBezTo>
                    <a:cubicBezTo>
                      <a:pt x="151307" y="83801"/>
                      <a:pt x="143748" y="80670"/>
                      <a:pt x="135865" y="80670"/>
                    </a:cubicBezTo>
                    <a:close/>
                    <a:moveTo>
                      <a:pt x="135865" y="55195"/>
                    </a:moveTo>
                    <a:cubicBezTo>
                      <a:pt x="150504" y="55195"/>
                      <a:pt x="164543" y="61010"/>
                      <a:pt x="174895" y="71361"/>
                    </a:cubicBezTo>
                    <a:cubicBezTo>
                      <a:pt x="185246" y="81712"/>
                      <a:pt x="191061" y="95752"/>
                      <a:pt x="191061" y="110391"/>
                    </a:cubicBezTo>
                    <a:cubicBezTo>
                      <a:pt x="191061" y="121307"/>
                      <a:pt x="187824" y="131979"/>
                      <a:pt x="181759" y="141056"/>
                    </a:cubicBezTo>
                    <a:cubicBezTo>
                      <a:pt x="175695" y="150132"/>
                      <a:pt x="167074" y="157207"/>
                      <a:pt x="156988" y="161385"/>
                    </a:cubicBezTo>
                    <a:cubicBezTo>
                      <a:pt x="146902" y="165562"/>
                      <a:pt x="135804" y="166655"/>
                      <a:pt x="125098" y="164526"/>
                    </a:cubicBezTo>
                    <a:cubicBezTo>
                      <a:pt x="114390" y="162396"/>
                      <a:pt x="104555" y="157139"/>
                      <a:pt x="96836" y="149420"/>
                    </a:cubicBezTo>
                    <a:cubicBezTo>
                      <a:pt x="89117" y="141700"/>
                      <a:pt x="83860" y="131865"/>
                      <a:pt x="81731" y="121158"/>
                    </a:cubicBezTo>
                    <a:cubicBezTo>
                      <a:pt x="79601" y="110452"/>
                      <a:pt x="80694" y="99354"/>
                      <a:pt x="84871" y="89268"/>
                    </a:cubicBezTo>
                    <a:cubicBezTo>
                      <a:pt x="89049" y="79183"/>
                      <a:pt x="96123" y="70562"/>
                      <a:pt x="105200" y="64497"/>
                    </a:cubicBezTo>
                    <a:cubicBezTo>
                      <a:pt x="114277" y="58432"/>
                      <a:pt x="124949" y="55195"/>
                      <a:pt x="135865" y="55195"/>
                    </a:cubicBezTo>
                    <a:close/>
                    <a:moveTo>
                      <a:pt x="182569" y="0"/>
                    </a:moveTo>
                    <a:lnTo>
                      <a:pt x="225028" y="0"/>
                    </a:lnTo>
                    <a:cubicBezTo>
                      <a:pt x="250822" y="0"/>
                      <a:pt x="271732" y="20910"/>
                      <a:pt x="271732" y="46704"/>
                    </a:cubicBezTo>
                    <a:lnTo>
                      <a:pt x="271732" y="89162"/>
                    </a:lnTo>
                    <a:cubicBezTo>
                      <a:pt x="271732" y="96197"/>
                      <a:pt x="266029" y="101900"/>
                      <a:pt x="258994" y="101900"/>
                    </a:cubicBezTo>
                    <a:cubicBezTo>
                      <a:pt x="251960" y="101900"/>
                      <a:pt x="246257" y="96197"/>
                      <a:pt x="246257" y="89162"/>
                    </a:cubicBezTo>
                    <a:lnTo>
                      <a:pt x="246257" y="46704"/>
                    </a:lnTo>
                    <a:cubicBezTo>
                      <a:pt x="246257" y="34979"/>
                      <a:pt x="236753" y="25475"/>
                      <a:pt x="225028" y="25475"/>
                    </a:cubicBezTo>
                    <a:lnTo>
                      <a:pt x="182569" y="25475"/>
                    </a:lnTo>
                    <a:cubicBezTo>
                      <a:pt x="175535" y="25475"/>
                      <a:pt x="169832" y="19772"/>
                      <a:pt x="169832" y="12737"/>
                    </a:cubicBezTo>
                    <a:cubicBezTo>
                      <a:pt x="169832" y="5703"/>
                      <a:pt x="175535" y="0"/>
                      <a:pt x="182569" y="0"/>
                    </a:cubicBezTo>
                    <a:close/>
                    <a:moveTo>
                      <a:pt x="46704" y="0"/>
                    </a:moveTo>
                    <a:lnTo>
                      <a:pt x="89162" y="0"/>
                    </a:lnTo>
                    <a:cubicBezTo>
                      <a:pt x="96197" y="0"/>
                      <a:pt x="101900" y="5703"/>
                      <a:pt x="101900" y="12737"/>
                    </a:cubicBezTo>
                    <a:cubicBezTo>
                      <a:pt x="101900" y="19772"/>
                      <a:pt x="96197" y="25475"/>
                      <a:pt x="89162" y="25475"/>
                    </a:cubicBezTo>
                    <a:lnTo>
                      <a:pt x="46704" y="25475"/>
                    </a:lnTo>
                    <a:cubicBezTo>
                      <a:pt x="34979" y="25475"/>
                      <a:pt x="25475" y="34979"/>
                      <a:pt x="25475" y="46704"/>
                    </a:cubicBezTo>
                    <a:lnTo>
                      <a:pt x="25475" y="89162"/>
                    </a:lnTo>
                    <a:cubicBezTo>
                      <a:pt x="25475" y="96197"/>
                      <a:pt x="19772" y="101900"/>
                      <a:pt x="12737" y="101900"/>
                    </a:cubicBezTo>
                    <a:cubicBezTo>
                      <a:pt x="5703" y="101900"/>
                      <a:pt x="0" y="96197"/>
                      <a:pt x="0" y="89162"/>
                    </a:cubicBezTo>
                    <a:lnTo>
                      <a:pt x="0" y="46704"/>
                    </a:lnTo>
                    <a:cubicBezTo>
                      <a:pt x="0" y="20910"/>
                      <a:pt x="20910" y="0"/>
                      <a:pt x="46704"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grpSp>
        <p:nvGrpSpPr>
          <p:cNvPr id="2325" name="Google Shape;2325;p95"/>
          <p:cNvGrpSpPr/>
          <p:nvPr/>
        </p:nvGrpSpPr>
        <p:grpSpPr>
          <a:xfrm>
            <a:off x="2089825" y="3410930"/>
            <a:ext cx="296429" cy="308083"/>
            <a:chOff x="-1647800" y="981875"/>
            <a:chExt cx="405900" cy="421800"/>
          </a:xfrm>
        </p:grpSpPr>
        <p:sp>
          <p:nvSpPr>
            <p:cNvPr id="2326" name="Google Shape;2326;p95"/>
            <p:cNvSpPr/>
            <p:nvPr/>
          </p:nvSpPr>
          <p:spPr>
            <a:xfrm>
              <a:off x="-1647800" y="981875"/>
              <a:ext cx="405900" cy="421800"/>
            </a:xfrm>
            <a:prstGeom prst="roundRect">
              <a:avLst>
                <a:gd fmla="val 7109" name="adj"/>
              </a:avLst>
            </a:prstGeom>
            <a:solidFill>
              <a:srgbClr val="FFFFFF"/>
            </a:solidFill>
            <a:ln>
              <a:noFill/>
            </a:ln>
            <a:effectLst>
              <a:outerShdw blurRad="104360" rotWithShape="0" algn="bl">
                <a:srgbClr val="000000">
                  <a:alpha val="5000"/>
                </a:srgbClr>
              </a:outerShdw>
            </a:effectLst>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grpSp>
          <p:nvGrpSpPr>
            <p:cNvPr id="2327" name="Google Shape;2327;p95"/>
            <p:cNvGrpSpPr/>
            <p:nvPr/>
          </p:nvGrpSpPr>
          <p:grpSpPr>
            <a:xfrm>
              <a:off x="-1569803" y="1067825"/>
              <a:ext cx="249900" cy="249900"/>
              <a:chOff x="595422" y="2344900"/>
              <a:chExt cx="249900" cy="249900"/>
            </a:xfrm>
          </p:grpSpPr>
          <p:sp>
            <p:nvSpPr>
              <p:cNvPr id="2328" name="Google Shape;2328;p95"/>
              <p:cNvSpPr/>
              <p:nvPr/>
            </p:nvSpPr>
            <p:spPr>
              <a:xfrm>
                <a:off x="595422" y="2344900"/>
                <a:ext cx="249900" cy="249900"/>
              </a:xfrm>
              <a:prstGeom prst="rect">
                <a:avLst/>
              </a:prstGeom>
              <a:noFill/>
              <a:ln>
                <a:noFill/>
              </a:ln>
            </p:spPr>
            <p:txBody>
              <a:bodyPr anchorCtr="0" anchor="ctr" bIns="66775" lIns="66775" spcFirstLastPara="1" rIns="66775" wrap="square" tIns="66775">
                <a:noAutofit/>
              </a:bodyPr>
              <a:lstStyle/>
              <a:p>
                <a:pPr indent="0" lvl="0" marL="0" rtl="0" algn="ctr">
                  <a:spcBef>
                    <a:spcPts val="0"/>
                  </a:spcBef>
                  <a:spcAft>
                    <a:spcPts val="0"/>
                  </a:spcAft>
                  <a:buNone/>
                </a:pPr>
                <a:r>
                  <a:t/>
                </a:r>
                <a:endParaRPr sz="1023">
                  <a:latin typeface="Helvetica Neue"/>
                  <a:ea typeface="Helvetica Neue"/>
                  <a:cs typeface="Helvetica Neue"/>
                  <a:sym typeface="Helvetica Neue"/>
                </a:endParaRPr>
              </a:p>
            </p:txBody>
          </p:sp>
          <p:sp>
            <p:nvSpPr>
              <p:cNvPr id="2329" name="Google Shape;2329;p95"/>
              <p:cNvSpPr/>
              <p:nvPr/>
            </p:nvSpPr>
            <p:spPr>
              <a:xfrm>
                <a:off x="610999" y="2360203"/>
                <a:ext cx="218745" cy="218745"/>
              </a:xfrm>
              <a:custGeom>
                <a:rect b="b" l="l" r="r" t="t"/>
                <a:pathLst>
                  <a:path extrusionOk="0" h="237766" w="237766">
                    <a:moveTo>
                      <a:pt x="97653" y="118883"/>
                    </a:moveTo>
                    <a:cubicBezTo>
                      <a:pt x="104688" y="118883"/>
                      <a:pt x="110391" y="124586"/>
                      <a:pt x="110391" y="131620"/>
                    </a:cubicBezTo>
                    <a:lnTo>
                      <a:pt x="110391" y="174079"/>
                    </a:lnTo>
                    <a:cubicBezTo>
                      <a:pt x="110391" y="181113"/>
                      <a:pt x="104688" y="186816"/>
                      <a:pt x="97653" y="186816"/>
                    </a:cubicBezTo>
                    <a:cubicBezTo>
                      <a:pt x="90619" y="186816"/>
                      <a:pt x="84916" y="181113"/>
                      <a:pt x="84916" y="174079"/>
                    </a:cubicBezTo>
                    <a:lnTo>
                      <a:pt x="84916" y="131620"/>
                    </a:lnTo>
                    <a:cubicBezTo>
                      <a:pt x="84916" y="124586"/>
                      <a:pt x="90619" y="118883"/>
                      <a:pt x="97653" y="118883"/>
                    </a:cubicBezTo>
                    <a:close/>
                    <a:moveTo>
                      <a:pt x="161341" y="25475"/>
                    </a:moveTo>
                    <a:lnTo>
                      <a:pt x="161341" y="212291"/>
                    </a:lnTo>
                    <a:lnTo>
                      <a:pt x="169833" y="212291"/>
                    </a:lnTo>
                    <a:cubicBezTo>
                      <a:pt x="174522" y="212291"/>
                      <a:pt x="178324" y="208488"/>
                      <a:pt x="178324" y="203799"/>
                    </a:cubicBezTo>
                    <a:lnTo>
                      <a:pt x="178324" y="25475"/>
                    </a:lnTo>
                    <a:close/>
                    <a:moveTo>
                      <a:pt x="59441" y="25475"/>
                    </a:moveTo>
                    <a:lnTo>
                      <a:pt x="59441" y="203799"/>
                    </a:lnTo>
                    <a:cubicBezTo>
                      <a:pt x="59441" y="208488"/>
                      <a:pt x="63243" y="212291"/>
                      <a:pt x="67933" y="212291"/>
                    </a:cubicBezTo>
                    <a:lnTo>
                      <a:pt x="135866" y="212291"/>
                    </a:lnTo>
                    <a:lnTo>
                      <a:pt x="135866" y="25475"/>
                    </a:lnTo>
                    <a:close/>
                    <a:moveTo>
                      <a:pt x="12737" y="0"/>
                    </a:moveTo>
                    <a:lnTo>
                      <a:pt x="225028" y="0"/>
                    </a:lnTo>
                    <a:cubicBezTo>
                      <a:pt x="232063" y="0"/>
                      <a:pt x="237766" y="5703"/>
                      <a:pt x="237766" y="12737"/>
                    </a:cubicBezTo>
                    <a:cubicBezTo>
                      <a:pt x="237766" y="19772"/>
                      <a:pt x="232063" y="25475"/>
                      <a:pt x="225028" y="25475"/>
                    </a:cubicBezTo>
                    <a:lnTo>
                      <a:pt x="203799" y="25475"/>
                    </a:lnTo>
                    <a:lnTo>
                      <a:pt x="203799" y="203799"/>
                    </a:lnTo>
                    <a:cubicBezTo>
                      <a:pt x="203799" y="222559"/>
                      <a:pt x="188592" y="237766"/>
                      <a:pt x="169833" y="237766"/>
                    </a:cubicBezTo>
                    <a:lnTo>
                      <a:pt x="67933" y="237766"/>
                    </a:lnTo>
                    <a:cubicBezTo>
                      <a:pt x="49174" y="237766"/>
                      <a:pt x="33967" y="222559"/>
                      <a:pt x="33967" y="203799"/>
                    </a:cubicBezTo>
                    <a:lnTo>
                      <a:pt x="33967" y="25475"/>
                    </a:lnTo>
                    <a:lnTo>
                      <a:pt x="12737" y="25475"/>
                    </a:lnTo>
                    <a:cubicBezTo>
                      <a:pt x="5703" y="25475"/>
                      <a:pt x="0" y="19772"/>
                      <a:pt x="0" y="12737"/>
                    </a:cubicBezTo>
                    <a:cubicBezTo>
                      <a:pt x="0" y="5703"/>
                      <a:pt x="5703" y="0"/>
                      <a:pt x="12737" y="0"/>
                    </a:cubicBezTo>
                    <a:close/>
                  </a:path>
                </a:pathLst>
              </a:custGeom>
              <a:solidFill>
                <a:srgbClr val="0A2540"/>
              </a:solidFill>
              <a:ln>
                <a:noFill/>
              </a:ln>
            </p:spPr>
            <p:txBody>
              <a:bodyPr anchorCtr="0" anchor="ctr" bIns="33375" lIns="66775" spcFirstLastPara="1" rIns="66775" wrap="square" tIns="33375">
                <a:noAutofit/>
              </a:bodyPr>
              <a:lstStyle/>
              <a:p>
                <a:pPr indent="0" lvl="0" marL="0" marR="0" rtl="0" algn="l">
                  <a:spcBef>
                    <a:spcPts val="0"/>
                  </a:spcBef>
                  <a:spcAft>
                    <a:spcPts val="0"/>
                  </a:spcAft>
                  <a:buNone/>
                </a:pPr>
                <a:r>
                  <a:t/>
                </a:r>
                <a:endParaRPr sz="1315">
                  <a:solidFill>
                    <a:srgbClr val="000000"/>
                  </a:solidFill>
                  <a:latin typeface="Arial"/>
                  <a:ea typeface="Arial"/>
                  <a:cs typeface="Arial"/>
                  <a:sym typeface="Arial"/>
                </a:endParaRPr>
              </a:p>
            </p:txBody>
          </p:sp>
        </p:grpSp>
      </p:grpSp>
      <p:cxnSp>
        <p:nvCxnSpPr>
          <p:cNvPr id="2330" name="Google Shape;2330;p95"/>
          <p:cNvCxnSpPr/>
          <p:nvPr/>
        </p:nvCxnSpPr>
        <p:spPr>
          <a:xfrm>
            <a:off x="2816056" y="2720434"/>
            <a:ext cx="989100" cy="0"/>
          </a:xfrm>
          <a:prstGeom prst="straightConnector1">
            <a:avLst/>
          </a:prstGeom>
          <a:noFill/>
          <a:ln cap="flat" cmpd="sng" w="9525">
            <a:solidFill>
              <a:schemeClr val="dk1"/>
            </a:solidFill>
            <a:prstDash val="solid"/>
            <a:round/>
            <a:headEnd len="med" w="med" type="none"/>
            <a:tailEnd len="med" w="med" type="triangle"/>
          </a:ln>
        </p:spPr>
      </p:cxnSp>
      <p:sp>
        <p:nvSpPr>
          <p:cNvPr id="2331" name="Google Shape;2331;p95"/>
          <p:cNvSpPr/>
          <p:nvPr/>
        </p:nvSpPr>
        <p:spPr>
          <a:xfrm rot="-5400000">
            <a:off x="2863100" y="2652483"/>
            <a:ext cx="929100" cy="242100"/>
          </a:xfrm>
          <a:prstGeom prst="roundRect">
            <a:avLst>
              <a:gd fmla="val 50000" name="adj"/>
            </a:avLst>
          </a:prstGeom>
          <a:solidFill>
            <a:schemeClr val="dk1"/>
          </a:solidFill>
          <a:ln cap="flat" cmpd="sng" w="28575">
            <a:solidFill>
              <a:srgbClr val="F3F5F7"/>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000">
                <a:solidFill>
                  <a:srgbClr val="FFFFFF"/>
                </a:solidFill>
                <a:latin typeface="Helvetica Neue"/>
                <a:ea typeface="Helvetica Neue"/>
                <a:cs typeface="Helvetica Neue"/>
                <a:sym typeface="Helvetica Neue"/>
              </a:rPr>
              <a:t>Fraud Mgt</a:t>
            </a:r>
            <a:endParaRPr sz="1000">
              <a:solidFill>
                <a:srgbClr val="FFFFFF"/>
              </a:solidFill>
              <a:latin typeface="Helvetica Neue"/>
              <a:ea typeface="Helvetica Neue"/>
              <a:cs typeface="Helvetica Neue"/>
              <a:sym typeface="Helvetica Neue"/>
            </a:endParaRPr>
          </a:p>
        </p:txBody>
      </p:sp>
      <p:cxnSp>
        <p:nvCxnSpPr>
          <p:cNvPr id="2332" name="Google Shape;2332;p95"/>
          <p:cNvCxnSpPr/>
          <p:nvPr/>
        </p:nvCxnSpPr>
        <p:spPr>
          <a:xfrm>
            <a:off x="2811298" y="1901483"/>
            <a:ext cx="0" cy="1665600"/>
          </a:xfrm>
          <a:prstGeom prst="straightConnector1">
            <a:avLst/>
          </a:prstGeom>
          <a:noFill/>
          <a:ln cap="flat" cmpd="sng" w="9525">
            <a:solidFill>
              <a:schemeClr val="dk1"/>
            </a:solidFill>
            <a:prstDash val="solid"/>
            <a:round/>
            <a:headEnd len="med" w="med" type="none"/>
            <a:tailEnd len="med" w="med" type="none"/>
          </a:ln>
        </p:spPr>
      </p:cxnSp>
      <p:cxnSp>
        <p:nvCxnSpPr>
          <p:cNvPr id="2333" name="Google Shape;2333;p95"/>
          <p:cNvCxnSpPr>
            <a:stCxn id="2296" idx="3"/>
          </p:cNvCxnSpPr>
          <p:nvPr/>
        </p:nvCxnSpPr>
        <p:spPr>
          <a:xfrm>
            <a:off x="2391600" y="1901488"/>
            <a:ext cx="424500" cy="0"/>
          </a:xfrm>
          <a:prstGeom prst="straightConnector1">
            <a:avLst/>
          </a:prstGeom>
          <a:noFill/>
          <a:ln cap="flat" cmpd="sng" w="9525">
            <a:solidFill>
              <a:schemeClr val="dk1"/>
            </a:solidFill>
            <a:prstDash val="solid"/>
            <a:round/>
            <a:headEnd len="med" w="med" type="none"/>
            <a:tailEnd len="med" w="med" type="none"/>
          </a:ln>
        </p:spPr>
      </p:cxnSp>
      <p:cxnSp>
        <p:nvCxnSpPr>
          <p:cNvPr id="2334" name="Google Shape;2334;p95"/>
          <p:cNvCxnSpPr>
            <a:stCxn id="2306" idx="3"/>
          </p:cNvCxnSpPr>
          <p:nvPr/>
        </p:nvCxnSpPr>
        <p:spPr>
          <a:xfrm>
            <a:off x="2391600" y="2455989"/>
            <a:ext cx="420000" cy="0"/>
          </a:xfrm>
          <a:prstGeom prst="straightConnector1">
            <a:avLst/>
          </a:prstGeom>
          <a:noFill/>
          <a:ln cap="flat" cmpd="sng" w="9525">
            <a:solidFill>
              <a:schemeClr val="dk1"/>
            </a:solidFill>
            <a:prstDash val="solid"/>
            <a:round/>
            <a:headEnd len="med" w="med" type="none"/>
            <a:tailEnd len="med" w="med" type="none"/>
          </a:ln>
        </p:spPr>
      </p:cxnSp>
      <p:cxnSp>
        <p:nvCxnSpPr>
          <p:cNvPr id="2335" name="Google Shape;2335;p95"/>
          <p:cNvCxnSpPr>
            <a:stCxn id="2316" idx="3"/>
          </p:cNvCxnSpPr>
          <p:nvPr/>
        </p:nvCxnSpPr>
        <p:spPr>
          <a:xfrm>
            <a:off x="2377424" y="3010491"/>
            <a:ext cx="434400" cy="0"/>
          </a:xfrm>
          <a:prstGeom prst="straightConnector1">
            <a:avLst/>
          </a:prstGeom>
          <a:noFill/>
          <a:ln cap="flat" cmpd="sng" w="9525">
            <a:solidFill>
              <a:schemeClr val="dk1"/>
            </a:solidFill>
            <a:prstDash val="solid"/>
            <a:round/>
            <a:headEnd len="med" w="med" type="none"/>
            <a:tailEnd len="med" w="med" type="none"/>
          </a:ln>
        </p:spPr>
      </p:cxnSp>
      <p:cxnSp>
        <p:nvCxnSpPr>
          <p:cNvPr id="2336" name="Google Shape;2336;p95"/>
          <p:cNvCxnSpPr>
            <a:stCxn id="2326" idx="3"/>
          </p:cNvCxnSpPr>
          <p:nvPr/>
        </p:nvCxnSpPr>
        <p:spPr>
          <a:xfrm>
            <a:off x="2386254" y="3564971"/>
            <a:ext cx="429600" cy="0"/>
          </a:xfrm>
          <a:prstGeom prst="straightConnector1">
            <a:avLst/>
          </a:prstGeom>
          <a:noFill/>
          <a:ln cap="flat" cmpd="sng" w="9525">
            <a:solidFill>
              <a:schemeClr val="dk1"/>
            </a:solidFill>
            <a:prstDash val="solid"/>
            <a:round/>
            <a:headEnd len="med" w="med" type="none"/>
            <a:tailEnd len="med" w="med" type="none"/>
          </a:ln>
        </p:spPr>
      </p:cxnSp>
      <p:grpSp>
        <p:nvGrpSpPr>
          <p:cNvPr id="2337" name="Google Shape;2337;p95"/>
          <p:cNvGrpSpPr/>
          <p:nvPr/>
        </p:nvGrpSpPr>
        <p:grpSpPr>
          <a:xfrm>
            <a:off x="5396190" y="1748668"/>
            <a:ext cx="562242" cy="466861"/>
            <a:chOff x="9336800" y="840600"/>
            <a:chExt cx="817331" cy="678675"/>
          </a:xfrm>
        </p:grpSpPr>
        <p:sp>
          <p:nvSpPr>
            <p:cNvPr id="2338" name="Google Shape;2338;p95"/>
            <p:cNvSpPr/>
            <p:nvPr/>
          </p:nvSpPr>
          <p:spPr>
            <a:xfrm>
              <a:off x="9336800" y="840600"/>
              <a:ext cx="817200" cy="678600"/>
            </a:xfrm>
            <a:prstGeom prst="roundRect">
              <a:avLst>
                <a:gd fmla="val 7109" name="adj"/>
              </a:avLst>
            </a:prstGeom>
            <a:solidFill>
              <a:srgbClr val="FFFFFF"/>
            </a:solidFill>
            <a:ln>
              <a:noFill/>
            </a:ln>
            <a:effectLst>
              <a:outerShdw blurRad="98285" rotWithShape="0" algn="bl">
                <a:srgbClr val="000000">
                  <a:alpha val="5000"/>
                </a:srgbClr>
              </a:outerShdw>
            </a:effectLst>
          </p:spPr>
          <p:txBody>
            <a:bodyPr anchorCtr="0" anchor="ctr" bIns="62900" lIns="62900" spcFirstLastPara="1" rIns="62900" wrap="square" tIns="62900">
              <a:noAutofit/>
            </a:bodyPr>
            <a:lstStyle/>
            <a:p>
              <a:pPr indent="0" lvl="0" marL="0" rtl="0" algn="ctr">
                <a:spcBef>
                  <a:spcPts val="0"/>
                </a:spcBef>
                <a:spcAft>
                  <a:spcPts val="0"/>
                </a:spcAft>
                <a:buNone/>
              </a:pPr>
              <a:r>
                <a:t/>
              </a:r>
              <a:endParaRPr sz="963">
                <a:latin typeface="Helvetica Neue"/>
                <a:ea typeface="Helvetica Neue"/>
                <a:cs typeface="Helvetica Neue"/>
                <a:sym typeface="Helvetica Neue"/>
              </a:endParaRPr>
            </a:p>
          </p:txBody>
        </p:sp>
        <p:sp>
          <p:nvSpPr>
            <p:cNvPr id="2339" name="Google Shape;2339;p95"/>
            <p:cNvSpPr txBox="1"/>
            <p:nvPr/>
          </p:nvSpPr>
          <p:spPr>
            <a:xfrm>
              <a:off x="9336931" y="1186875"/>
              <a:ext cx="817200" cy="332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550">
                  <a:solidFill>
                    <a:srgbClr val="061B31"/>
                  </a:solidFill>
                  <a:latin typeface="Helvetica Neue"/>
                  <a:ea typeface="Helvetica Neue"/>
                  <a:cs typeface="Helvetica Neue"/>
                  <a:sym typeface="Helvetica Neue"/>
                </a:rPr>
                <a:t>Single-use </a:t>
              </a:r>
              <a:endParaRPr sz="550">
                <a:solidFill>
                  <a:srgbClr val="061B31"/>
                </a:solidFill>
                <a:latin typeface="Helvetica Neue"/>
                <a:ea typeface="Helvetica Neue"/>
                <a:cs typeface="Helvetica Neue"/>
                <a:sym typeface="Helvetica Neue"/>
              </a:endParaRPr>
            </a:p>
            <a:p>
              <a:pPr indent="0" lvl="0" marL="0" rtl="0" algn="ctr">
                <a:lnSpc>
                  <a:spcPct val="90000"/>
                </a:lnSpc>
                <a:spcBef>
                  <a:spcPts val="0"/>
                </a:spcBef>
                <a:spcAft>
                  <a:spcPts val="0"/>
                </a:spcAft>
                <a:buNone/>
              </a:pPr>
              <a:r>
                <a:rPr lang="en" sz="550">
                  <a:solidFill>
                    <a:srgbClr val="061B31"/>
                  </a:solidFill>
                  <a:latin typeface="Helvetica Neue"/>
                  <a:ea typeface="Helvetica Neue"/>
                  <a:cs typeface="Helvetica Neue"/>
                  <a:sym typeface="Helvetica Neue"/>
                </a:rPr>
                <a:t>virtual cards</a:t>
              </a:r>
              <a:endParaRPr sz="550">
                <a:solidFill>
                  <a:srgbClr val="061B31"/>
                </a:solidFill>
                <a:latin typeface="Helvetica Neue"/>
                <a:ea typeface="Helvetica Neue"/>
                <a:cs typeface="Helvetica Neue"/>
                <a:sym typeface="Helvetica Neue"/>
              </a:endParaRPr>
            </a:p>
          </p:txBody>
        </p:sp>
        <p:grpSp>
          <p:nvGrpSpPr>
            <p:cNvPr id="2340" name="Google Shape;2340;p95"/>
            <p:cNvGrpSpPr/>
            <p:nvPr/>
          </p:nvGrpSpPr>
          <p:grpSpPr>
            <a:xfrm>
              <a:off x="9597146" y="914016"/>
              <a:ext cx="278988" cy="278988"/>
              <a:chOff x="595422" y="2344900"/>
              <a:chExt cx="249900" cy="249900"/>
            </a:xfrm>
          </p:grpSpPr>
          <p:sp>
            <p:nvSpPr>
              <p:cNvPr id="2341" name="Google Shape;2341;p95"/>
              <p:cNvSpPr/>
              <p:nvPr/>
            </p:nvSpPr>
            <p:spPr>
              <a:xfrm>
                <a:off x="595422" y="2344900"/>
                <a:ext cx="249900" cy="249900"/>
              </a:xfrm>
              <a:prstGeom prst="rect">
                <a:avLst/>
              </a:prstGeom>
              <a:noFill/>
              <a:ln>
                <a:noFill/>
              </a:ln>
            </p:spPr>
            <p:txBody>
              <a:bodyPr anchorCtr="0" anchor="ctr" bIns="70225" lIns="70225" spcFirstLastPara="1" rIns="70225" wrap="square" tIns="70225">
                <a:noAutofit/>
              </a:bodyPr>
              <a:lstStyle/>
              <a:p>
                <a:pPr indent="0" lvl="0" marL="0" rtl="0" algn="ctr">
                  <a:spcBef>
                    <a:spcPts val="0"/>
                  </a:spcBef>
                  <a:spcAft>
                    <a:spcPts val="0"/>
                  </a:spcAft>
                  <a:buNone/>
                </a:pPr>
                <a:r>
                  <a:t/>
                </a:r>
                <a:endParaRPr sz="1075">
                  <a:latin typeface="Helvetica Neue"/>
                  <a:ea typeface="Helvetica Neue"/>
                  <a:cs typeface="Helvetica Neue"/>
                  <a:sym typeface="Helvetica Neue"/>
                </a:endParaRPr>
              </a:p>
            </p:txBody>
          </p:sp>
          <p:sp>
            <p:nvSpPr>
              <p:cNvPr id="2342" name="Google Shape;2342;p95"/>
              <p:cNvSpPr/>
              <p:nvPr/>
            </p:nvSpPr>
            <p:spPr>
              <a:xfrm>
                <a:off x="610999" y="2360203"/>
                <a:ext cx="218745" cy="218745"/>
              </a:xfrm>
              <a:custGeom>
                <a:rect b="b" l="l" r="r" t="t"/>
                <a:pathLst>
                  <a:path extrusionOk="0" h="237766" w="237766">
                    <a:moveTo>
                      <a:pt x="97653" y="118883"/>
                    </a:moveTo>
                    <a:cubicBezTo>
                      <a:pt x="104688" y="118883"/>
                      <a:pt x="110391" y="124586"/>
                      <a:pt x="110391" y="131620"/>
                    </a:cubicBezTo>
                    <a:lnTo>
                      <a:pt x="110391" y="174079"/>
                    </a:lnTo>
                    <a:cubicBezTo>
                      <a:pt x="110391" y="181113"/>
                      <a:pt x="104688" y="186816"/>
                      <a:pt x="97653" y="186816"/>
                    </a:cubicBezTo>
                    <a:cubicBezTo>
                      <a:pt x="90619" y="186816"/>
                      <a:pt x="84916" y="181113"/>
                      <a:pt x="84916" y="174079"/>
                    </a:cubicBezTo>
                    <a:lnTo>
                      <a:pt x="84916" y="131620"/>
                    </a:lnTo>
                    <a:cubicBezTo>
                      <a:pt x="84916" y="124586"/>
                      <a:pt x="90619" y="118883"/>
                      <a:pt x="97653" y="118883"/>
                    </a:cubicBezTo>
                    <a:close/>
                    <a:moveTo>
                      <a:pt x="161341" y="25475"/>
                    </a:moveTo>
                    <a:lnTo>
                      <a:pt x="161341" y="212291"/>
                    </a:lnTo>
                    <a:lnTo>
                      <a:pt x="169833" y="212291"/>
                    </a:lnTo>
                    <a:cubicBezTo>
                      <a:pt x="174522" y="212291"/>
                      <a:pt x="178324" y="208488"/>
                      <a:pt x="178324" y="203799"/>
                    </a:cubicBezTo>
                    <a:lnTo>
                      <a:pt x="178324" y="25475"/>
                    </a:lnTo>
                    <a:close/>
                    <a:moveTo>
                      <a:pt x="59441" y="25475"/>
                    </a:moveTo>
                    <a:lnTo>
                      <a:pt x="59441" y="203799"/>
                    </a:lnTo>
                    <a:cubicBezTo>
                      <a:pt x="59441" y="208488"/>
                      <a:pt x="63243" y="212291"/>
                      <a:pt x="67933" y="212291"/>
                    </a:cubicBezTo>
                    <a:lnTo>
                      <a:pt x="135866" y="212291"/>
                    </a:lnTo>
                    <a:lnTo>
                      <a:pt x="135866" y="25475"/>
                    </a:lnTo>
                    <a:close/>
                    <a:moveTo>
                      <a:pt x="12737" y="0"/>
                    </a:moveTo>
                    <a:lnTo>
                      <a:pt x="225028" y="0"/>
                    </a:lnTo>
                    <a:cubicBezTo>
                      <a:pt x="232063" y="0"/>
                      <a:pt x="237766" y="5703"/>
                      <a:pt x="237766" y="12737"/>
                    </a:cubicBezTo>
                    <a:cubicBezTo>
                      <a:pt x="237766" y="19772"/>
                      <a:pt x="232063" y="25475"/>
                      <a:pt x="225028" y="25475"/>
                    </a:cubicBezTo>
                    <a:lnTo>
                      <a:pt x="203799" y="25475"/>
                    </a:lnTo>
                    <a:lnTo>
                      <a:pt x="203799" y="203799"/>
                    </a:lnTo>
                    <a:cubicBezTo>
                      <a:pt x="203799" y="222559"/>
                      <a:pt x="188592" y="237766"/>
                      <a:pt x="169833" y="237766"/>
                    </a:cubicBezTo>
                    <a:lnTo>
                      <a:pt x="67933" y="237766"/>
                    </a:lnTo>
                    <a:cubicBezTo>
                      <a:pt x="49174" y="237766"/>
                      <a:pt x="33967" y="222559"/>
                      <a:pt x="33967" y="203799"/>
                    </a:cubicBezTo>
                    <a:lnTo>
                      <a:pt x="33967" y="25475"/>
                    </a:lnTo>
                    <a:lnTo>
                      <a:pt x="12737" y="25475"/>
                    </a:lnTo>
                    <a:cubicBezTo>
                      <a:pt x="5703" y="25475"/>
                      <a:pt x="0" y="19772"/>
                      <a:pt x="0" y="12737"/>
                    </a:cubicBezTo>
                    <a:cubicBezTo>
                      <a:pt x="0" y="5703"/>
                      <a:pt x="5703" y="0"/>
                      <a:pt x="12737" y="0"/>
                    </a:cubicBezTo>
                    <a:close/>
                  </a:path>
                </a:pathLst>
              </a:custGeom>
              <a:solidFill>
                <a:srgbClr val="0A2540"/>
              </a:solidFill>
              <a:ln>
                <a:noFill/>
              </a:ln>
            </p:spPr>
            <p:txBody>
              <a:bodyPr anchorCtr="0" anchor="ctr" bIns="35100" lIns="70225" spcFirstLastPara="1" rIns="70225" wrap="square" tIns="35100">
                <a:noAutofit/>
              </a:bodyPr>
              <a:lstStyle/>
              <a:p>
                <a:pPr indent="0" lvl="0" marL="0" marR="0" rtl="0" algn="l">
                  <a:spcBef>
                    <a:spcPts val="0"/>
                  </a:spcBef>
                  <a:spcAft>
                    <a:spcPts val="0"/>
                  </a:spcAft>
                  <a:buNone/>
                </a:pPr>
                <a:r>
                  <a:t/>
                </a:r>
                <a:endParaRPr sz="1382">
                  <a:solidFill>
                    <a:srgbClr val="000000"/>
                  </a:solidFill>
                  <a:latin typeface="Arial"/>
                  <a:ea typeface="Arial"/>
                  <a:cs typeface="Arial"/>
                  <a:sym typeface="Arial"/>
                </a:endParaRPr>
              </a:p>
            </p:txBody>
          </p:sp>
        </p:grpSp>
      </p:grpSp>
      <p:grpSp>
        <p:nvGrpSpPr>
          <p:cNvPr id="2343" name="Google Shape;2343;p95"/>
          <p:cNvGrpSpPr/>
          <p:nvPr/>
        </p:nvGrpSpPr>
        <p:grpSpPr>
          <a:xfrm>
            <a:off x="3876556" y="2428255"/>
            <a:ext cx="562093" cy="584312"/>
            <a:chOff x="9500688" y="2322017"/>
            <a:chExt cx="296400" cy="308100"/>
          </a:xfrm>
        </p:grpSpPr>
        <p:sp>
          <p:nvSpPr>
            <p:cNvPr id="2344" name="Google Shape;2344;p95"/>
            <p:cNvSpPr/>
            <p:nvPr/>
          </p:nvSpPr>
          <p:spPr>
            <a:xfrm>
              <a:off x="9500688" y="2322017"/>
              <a:ext cx="296400" cy="308100"/>
            </a:xfrm>
            <a:prstGeom prst="roundRect">
              <a:avLst>
                <a:gd fmla="val 7109" name="adj"/>
              </a:avLst>
            </a:prstGeom>
            <a:solidFill>
              <a:srgbClr val="FFFFFF"/>
            </a:solidFill>
            <a:ln>
              <a:noFill/>
            </a:ln>
            <a:effectLst>
              <a:outerShdw blurRad="197928" rotWithShape="0" algn="bl">
                <a:srgbClr val="000000">
                  <a:alpha val="5000"/>
                </a:srgbClr>
              </a:outerShdw>
            </a:effectLst>
          </p:spPr>
          <p:txBody>
            <a:bodyPr anchorCtr="0" anchor="ctr" bIns="126625" lIns="126625" spcFirstLastPara="1" rIns="126625" wrap="square" tIns="126625">
              <a:noAutofit/>
            </a:bodyPr>
            <a:lstStyle/>
            <a:p>
              <a:pPr indent="0" lvl="0" marL="0" rtl="0" algn="ctr">
                <a:spcBef>
                  <a:spcPts val="0"/>
                </a:spcBef>
                <a:spcAft>
                  <a:spcPts val="0"/>
                </a:spcAft>
                <a:buNone/>
              </a:pPr>
              <a:r>
                <a:t/>
              </a:r>
              <a:endParaRPr sz="1939">
                <a:latin typeface="Helvetica Neue"/>
                <a:ea typeface="Helvetica Neue"/>
                <a:cs typeface="Helvetica Neue"/>
                <a:sym typeface="Helvetica Neue"/>
              </a:endParaRPr>
            </a:p>
          </p:txBody>
        </p:sp>
        <p:grpSp>
          <p:nvGrpSpPr>
            <p:cNvPr id="2345" name="Google Shape;2345;p95"/>
            <p:cNvGrpSpPr/>
            <p:nvPr/>
          </p:nvGrpSpPr>
          <p:grpSpPr>
            <a:xfrm>
              <a:off x="9555979" y="2382155"/>
              <a:ext cx="182603" cy="182366"/>
              <a:chOff x="3162556" y="2344606"/>
              <a:chExt cx="250518" cy="250194"/>
            </a:xfrm>
          </p:grpSpPr>
          <p:sp>
            <p:nvSpPr>
              <p:cNvPr id="2346" name="Google Shape;2346;p95"/>
              <p:cNvSpPr/>
              <p:nvPr/>
            </p:nvSpPr>
            <p:spPr>
              <a:xfrm>
                <a:off x="3163174" y="2344900"/>
                <a:ext cx="249900" cy="249900"/>
              </a:xfrm>
              <a:prstGeom prst="rect">
                <a:avLst/>
              </a:prstGeom>
              <a:noFill/>
              <a:ln>
                <a:noFill/>
              </a:ln>
            </p:spPr>
            <p:txBody>
              <a:bodyPr anchorCtr="0" anchor="ctr" bIns="126400" lIns="126400" spcFirstLastPara="1" rIns="126400" wrap="square" tIns="126400">
                <a:noAutofit/>
              </a:bodyPr>
              <a:lstStyle/>
              <a:p>
                <a:pPr indent="0" lvl="0" marL="0" rtl="0" algn="ctr">
                  <a:spcBef>
                    <a:spcPts val="0"/>
                  </a:spcBef>
                  <a:spcAft>
                    <a:spcPts val="0"/>
                  </a:spcAft>
                  <a:buNone/>
                </a:pPr>
                <a:r>
                  <a:t/>
                </a:r>
                <a:endParaRPr sz="1659">
                  <a:latin typeface="Helvetica Neue"/>
                  <a:ea typeface="Helvetica Neue"/>
                  <a:cs typeface="Helvetica Neue"/>
                  <a:sym typeface="Helvetica Neue"/>
                </a:endParaRPr>
              </a:p>
            </p:txBody>
          </p:sp>
          <p:sp>
            <p:nvSpPr>
              <p:cNvPr id="2347" name="Google Shape;2347;p95"/>
              <p:cNvSpPr/>
              <p:nvPr/>
            </p:nvSpPr>
            <p:spPr>
              <a:xfrm>
                <a:off x="3162556" y="2344606"/>
                <a:ext cx="249993" cy="249993"/>
              </a:xfrm>
              <a:custGeom>
                <a:rect b="b" l="l" r="r" t="t"/>
                <a:pathLst>
                  <a:path extrusionOk="0" h="271732" w="271732">
                    <a:moveTo>
                      <a:pt x="67932" y="178324"/>
                    </a:moveTo>
                    <a:cubicBezTo>
                      <a:pt x="77312" y="178324"/>
                      <a:pt x="84916" y="185927"/>
                      <a:pt x="84916" y="195307"/>
                    </a:cubicBezTo>
                    <a:cubicBezTo>
                      <a:pt x="84916" y="204687"/>
                      <a:pt x="77312" y="212291"/>
                      <a:pt x="67932" y="212291"/>
                    </a:cubicBezTo>
                    <a:cubicBezTo>
                      <a:pt x="58553" y="212291"/>
                      <a:pt x="50949" y="204687"/>
                      <a:pt x="50949" y="195307"/>
                    </a:cubicBezTo>
                    <a:cubicBezTo>
                      <a:pt x="50949" y="185927"/>
                      <a:pt x="58553" y="178324"/>
                      <a:pt x="67932" y="178324"/>
                    </a:cubicBezTo>
                    <a:close/>
                    <a:moveTo>
                      <a:pt x="191062" y="125412"/>
                    </a:moveTo>
                    <a:lnTo>
                      <a:pt x="135866" y="159909"/>
                    </a:lnTo>
                    <a:lnTo>
                      <a:pt x="135866" y="242011"/>
                    </a:lnTo>
                    <a:cubicBezTo>
                      <a:pt x="135866" y="244357"/>
                      <a:pt x="137767" y="246257"/>
                      <a:pt x="140112" y="246257"/>
                    </a:cubicBezTo>
                    <a:lnTo>
                      <a:pt x="178324" y="246257"/>
                    </a:lnTo>
                    <a:lnTo>
                      <a:pt x="178324" y="220782"/>
                    </a:lnTo>
                    <a:cubicBezTo>
                      <a:pt x="178324" y="213748"/>
                      <a:pt x="184027" y="208045"/>
                      <a:pt x="191062" y="208045"/>
                    </a:cubicBezTo>
                    <a:cubicBezTo>
                      <a:pt x="198096" y="208045"/>
                      <a:pt x="203799" y="213748"/>
                      <a:pt x="203799" y="220782"/>
                    </a:cubicBezTo>
                    <a:lnTo>
                      <a:pt x="203799" y="246257"/>
                    </a:lnTo>
                    <a:lnTo>
                      <a:pt x="242011" y="246257"/>
                    </a:lnTo>
                    <a:cubicBezTo>
                      <a:pt x="244357" y="246257"/>
                      <a:pt x="246257" y="244357"/>
                      <a:pt x="246257" y="242011"/>
                    </a:cubicBezTo>
                    <a:lnTo>
                      <a:pt x="246257" y="159909"/>
                    </a:lnTo>
                    <a:close/>
                    <a:moveTo>
                      <a:pt x="67932" y="118882"/>
                    </a:moveTo>
                    <a:cubicBezTo>
                      <a:pt x="77312" y="118882"/>
                      <a:pt x="84916" y="126486"/>
                      <a:pt x="84916" y="135865"/>
                    </a:cubicBezTo>
                    <a:cubicBezTo>
                      <a:pt x="84916" y="145245"/>
                      <a:pt x="77312" y="152849"/>
                      <a:pt x="67932" y="152849"/>
                    </a:cubicBezTo>
                    <a:cubicBezTo>
                      <a:pt x="58553" y="152849"/>
                      <a:pt x="50949" y="145245"/>
                      <a:pt x="50949" y="135865"/>
                    </a:cubicBezTo>
                    <a:cubicBezTo>
                      <a:pt x="50949" y="126486"/>
                      <a:pt x="58553" y="118882"/>
                      <a:pt x="67932" y="118882"/>
                    </a:cubicBezTo>
                    <a:close/>
                    <a:moveTo>
                      <a:pt x="184311" y="99590"/>
                    </a:moveTo>
                    <a:cubicBezTo>
                      <a:pt x="188441" y="97008"/>
                      <a:pt x="193682" y="97008"/>
                      <a:pt x="197812" y="99590"/>
                    </a:cubicBezTo>
                    <a:lnTo>
                      <a:pt x="265745" y="142048"/>
                    </a:lnTo>
                    <a:cubicBezTo>
                      <a:pt x="269470" y="144375"/>
                      <a:pt x="271732" y="148458"/>
                      <a:pt x="271732" y="152849"/>
                    </a:cubicBezTo>
                    <a:lnTo>
                      <a:pt x="271732" y="242011"/>
                    </a:lnTo>
                    <a:cubicBezTo>
                      <a:pt x="271732" y="258426"/>
                      <a:pt x="258426" y="271732"/>
                      <a:pt x="242011" y="271732"/>
                    </a:cubicBezTo>
                    <a:lnTo>
                      <a:pt x="140112" y="271732"/>
                    </a:lnTo>
                    <a:cubicBezTo>
                      <a:pt x="123698" y="271732"/>
                      <a:pt x="110391" y="258426"/>
                      <a:pt x="110391" y="242011"/>
                    </a:cubicBezTo>
                    <a:lnTo>
                      <a:pt x="110391" y="152849"/>
                    </a:lnTo>
                    <a:cubicBezTo>
                      <a:pt x="110391" y="148458"/>
                      <a:pt x="112653" y="144375"/>
                      <a:pt x="116378" y="142048"/>
                    </a:cubicBezTo>
                    <a:close/>
                    <a:moveTo>
                      <a:pt x="118882" y="59441"/>
                    </a:moveTo>
                    <a:cubicBezTo>
                      <a:pt x="128262" y="59441"/>
                      <a:pt x="135866" y="67045"/>
                      <a:pt x="135866" y="76424"/>
                    </a:cubicBezTo>
                    <a:cubicBezTo>
                      <a:pt x="135866" y="85804"/>
                      <a:pt x="128262" y="93408"/>
                      <a:pt x="118882" y="93408"/>
                    </a:cubicBezTo>
                    <a:cubicBezTo>
                      <a:pt x="109503" y="93408"/>
                      <a:pt x="101899" y="85804"/>
                      <a:pt x="101899" y="76424"/>
                    </a:cubicBezTo>
                    <a:cubicBezTo>
                      <a:pt x="101899" y="67045"/>
                      <a:pt x="109503" y="59441"/>
                      <a:pt x="118882" y="59441"/>
                    </a:cubicBezTo>
                    <a:close/>
                    <a:moveTo>
                      <a:pt x="67932" y="59441"/>
                    </a:moveTo>
                    <a:cubicBezTo>
                      <a:pt x="77312" y="59441"/>
                      <a:pt x="84916" y="67045"/>
                      <a:pt x="84916" y="76424"/>
                    </a:cubicBezTo>
                    <a:cubicBezTo>
                      <a:pt x="84916" y="85804"/>
                      <a:pt x="77312" y="93408"/>
                      <a:pt x="67932" y="93408"/>
                    </a:cubicBezTo>
                    <a:cubicBezTo>
                      <a:pt x="58553" y="93408"/>
                      <a:pt x="50949" y="85804"/>
                      <a:pt x="50949" y="76424"/>
                    </a:cubicBezTo>
                    <a:cubicBezTo>
                      <a:pt x="50949" y="67045"/>
                      <a:pt x="58553" y="59441"/>
                      <a:pt x="67932" y="59441"/>
                    </a:cubicBezTo>
                    <a:close/>
                    <a:moveTo>
                      <a:pt x="46704" y="0"/>
                    </a:moveTo>
                    <a:lnTo>
                      <a:pt x="135866" y="0"/>
                    </a:lnTo>
                    <a:cubicBezTo>
                      <a:pt x="161660" y="0"/>
                      <a:pt x="182570" y="20910"/>
                      <a:pt x="182570" y="46704"/>
                    </a:cubicBezTo>
                    <a:lnTo>
                      <a:pt x="182570" y="50950"/>
                    </a:lnTo>
                    <a:cubicBezTo>
                      <a:pt x="182570" y="57984"/>
                      <a:pt x="176867" y="63687"/>
                      <a:pt x="169833" y="63687"/>
                    </a:cubicBezTo>
                    <a:cubicBezTo>
                      <a:pt x="162798" y="63687"/>
                      <a:pt x="157095" y="57984"/>
                      <a:pt x="157095" y="50950"/>
                    </a:cubicBezTo>
                    <a:lnTo>
                      <a:pt x="157095" y="46704"/>
                    </a:lnTo>
                    <a:cubicBezTo>
                      <a:pt x="157095" y="34979"/>
                      <a:pt x="147591" y="25475"/>
                      <a:pt x="135866" y="25475"/>
                    </a:cubicBezTo>
                    <a:lnTo>
                      <a:pt x="46704" y="25475"/>
                    </a:lnTo>
                    <a:cubicBezTo>
                      <a:pt x="34979" y="25475"/>
                      <a:pt x="25475" y="34979"/>
                      <a:pt x="25475" y="46704"/>
                    </a:cubicBezTo>
                    <a:lnTo>
                      <a:pt x="25475" y="242011"/>
                    </a:lnTo>
                    <a:cubicBezTo>
                      <a:pt x="25475" y="244357"/>
                      <a:pt x="27376" y="246257"/>
                      <a:pt x="29721" y="246257"/>
                    </a:cubicBezTo>
                    <a:lnTo>
                      <a:pt x="72179" y="246257"/>
                    </a:lnTo>
                    <a:cubicBezTo>
                      <a:pt x="79213" y="246257"/>
                      <a:pt x="84916" y="251960"/>
                      <a:pt x="84916" y="258995"/>
                    </a:cubicBezTo>
                    <a:cubicBezTo>
                      <a:pt x="84916" y="266029"/>
                      <a:pt x="79213" y="271732"/>
                      <a:pt x="72179" y="271732"/>
                    </a:cubicBezTo>
                    <a:lnTo>
                      <a:pt x="29721" y="271732"/>
                    </a:lnTo>
                    <a:cubicBezTo>
                      <a:pt x="13306" y="271732"/>
                      <a:pt x="0" y="258426"/>
                      <a:pt x="0" y="242011"/>
                    </a:cubicBezTo>
                    <a:lnTo>
                      <a:pt x="0" y="46704"/>
                    </a:lnTo>
                    <a:cubicBezTo>
                      <a:pt x="0" y="20910"/>
                      <a:pt x="20910" y="0"/>
                      <a:pt x="46704" y="0"/>
                    </a:cubicBezTo>
                    <a:close/>
                  </a:path>
                </a:pathLst>
              </a:custGeom>
              <a:solidFill>
                <a:srgbClr val="0A2540"/>
              </a:solidFill>
              <a:ln>
                <a:noFill/>
              </a:ln>
            </p:spPr>
            <p:txBody>
              <a:bodyPr anchorCtr="0" anchor="ctr" bIns="63200" lIns="126400" spcFirstLastPara="1" rIns="126400" wrap="square" tIns="63200">
                <a:noAutofit/>
              </a:bodyPr>
              <a:lstStyle/>
              <a:p>
                <a:pPr indent="0" lvl="0" marL="0" marR="0" rtl="0" algn="l">
                  <a:spcBef>
                    <a:spcPts val="0"/>
                  </a:spcBef>
                  <a:spcAft>
                    <a:spcPts val="0"/>
                  </a:spcAft>
                  <a:buNone/>
                </a:pPr>
                <a:r>
                  <a:t/>
                </a:r>
                <a:endParaRPr sz="2212">
                  <a:solidFill>
                    <a:srgbClr val="000000"/>
                  </a:solidFill>
                  <a:latin typeface="Arial"/>
                  <a:ea typeface="Arial"/>
                  <a:cs typeface="Arial"/>
                  <a:sym typeface="Arial"/>
                </a:endParaRPr>
              </a:p>
            </p:txBody>
          </p:sp>
        </p:grpSp>
      </p:grpSp>
      <p:cxnSp>
        <p:nvCxnSpPr>
          <p:cNvPr id="2348" name="Google Shape;2348;p95"/>
          <p:cNvCxnSpPr/>
          <p:nvPr/>
        </p:nvCxnSpPr>
        <p:spPr>
          <a:xfrm>
            <a:off x="4486575" y="2720433"/>
            <a:ext cx="787200" cy="0"/>
          </a:xfrm>
          <a:prstGeom prst="straightConnector1">
            <a:avLst/>
          </a:prstGeom>
          <a:noFill/>
          <a:ln cap="flat" cmpd="sng" w="9525">
            <a:solidFill>
              <a:schemeClr val="dk1"/>
            </a:solidFill>
            <a:prstDash val="solid"/>
            <a:round/>
            <a:headEnd len="med" w="med" type="none"/>
            <a:tailEnd len="med" w="med" type="triangle"/>
          </a:ln>
        </p:spPr>
      </p:cxnSp>
      <p:grpSp>
        <p:nvGrpSpPr>
          <p:cNvPr id="2349" name="Google Shape;2349;p95"/>
          <p:cNvGrpSpPr/>
          <p:nvPr/>
        </p:nvGrpSpPr>
        <p:grpSpPr>
          <a:xfrm>
            <a:off x="5396380" y="2276293"/>
            <a:ext cx="562242" cy="466861"/>
            <a:chOff x="9337075" y="1619450"/>
            <a:chExt cx="817331" cy="678675"/>
          </a:xfrm>
        </p:grpSpPr>
        <p:sp>
          <p:nvSpPr>
            <p:cNvPr id="2350" name="Google Shape;2350;p95"/>
            <p:cNvSpPr/>
            <p:nvPr/>
          </p:nvSpPr>
          <p:spPr>
            <a:xfrm>
              <a:off x="9337075" y="1619450"/>
              <a:ext cx="817200" cy="678600"/>
            </a:xfrm>
            <a:prstGeom prst="roundRect">
              <a:avLst>
                <a:gd fmla="val 7109" name="adj"/>
              </a:avLst>
            </a:prstGeom>
            <a:solidFill>
              <a:srgbClr val="FFFFFF"/>
            </a:solidFill>
            <a:ln>
              <a:noFill/>
            </a:ln>
            <a:effectLst>
              <a:outerShdw blurRad="98285" rotWithShape="0" algn="bl">
                <a:srgbClr val="000000">
                  <a:alpha val="5000"/>
                </a:srgbClr>
              </a:outerShdw>
            </a:effectLst>
          </p:spPr>
          <p:txBody>
            <a:bodyPr anchorCtr="0" anchor="ctr" bIns="62900" lIns="62900" spcFirstLastPara="1" rIns="62900" wrap="square" tIns="62900">
              <a:noAutofit/>
            </a:bodyPr>
            <a:lstStyle/>
            <a:p>
              <a:pPr indent="0" lvl="0" marL="0" rtl="0" algn="ctr">
                <a:spcBef>
                  <a:spcPts val="0"/>
                </a:spcBef>
                <a:spcAft>
                  <a:spcPts val="0"/>
                </a:spcAft>
                <a:buNone/>
              </a:pPr>
              <a:r>
                <a:t/>
              </a:r>
              <a:endParaRPr sz="963">
                <a:latin typeface="Helvetica Neue"/>
                <a:ea typeface="Helvetica Neue"/>
                <a:cs typeface="Helvetica Neue"/>
                <a:sym typeface="Helvetica Neue"/>
              </a:endParaRPr>
            </a:p>
          </p:txBody>
        </p:sp>
        <p:pic>
          <p:nvPicPr>
            <p:cNvPr id="2351" name="Google Shape;2351;p95"/>
            <p:cNvPicPr preferRelativeResize="0"/>
            <p:nvPr/>
          </p:nvPicPr>
          <p:blipFill>
            <a:blip r:embed="rId4">
              <a:alphaModFix/>
            </a:blip>
            <a:stretch>
              <a:fillRect/>
            </a:stretch>
          </p:blipFill>
          <p:spPr>
            <a:xfrm>
              <a:off x="9615588" y="1722937"/>
              <a:ext cx="242100" cy="242100"/>
            </a:xfrm>
            <a:prstGeom prst="rect">
              <a:avLst/>
            </a:prstGeom>
            <a:noFill/>
            <a:ln>
              <a:noFill/>
            </a:ln>
          </p:spPr>
        </p:pic>
        <p:sp>
          <p:nvSpPr>
            <p:cNvPr id="2352" name="Google Shape;2352;p95"/>
            <p:cNvSpPr txBox="1"/>
            <p:nvPr/>
          </p:nvSpPr>
          <p:spPr>
            <a:xfrm>
              <a:off x="9337206" y="1965725"/>
              <a:ext cx="817200" cy="332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550">
                  <a:solidFill>
                    <a:srgbClr val="061B31"/>
                  </a:solidFill>
                  <a:latin typeface="Helvetica Neue"/>
                  <a:ea typeface="Helvetica Neue"/>
                  <a:cs typeface="Helvetica Neue"/>
                  <a:sym typeface="Helvetica Neue"/>
                </a:rPr>
                <a:t>Bank transfers</a:t>
              </a:r>
              <a:endParaRPr sz="550">
                <a:solidFill>
                  <a:srgbClr val="061B31"/>
                </a:solidFill>
                <a:latin typeface="Helvetica Neue"/>
                <a:ea typeface="Helvetica Neue"/>
                <a:cs typeface="Helvetica Neue"/>
                <a:sym typeface="Helvetica Neue"/>
              </a:endParaRPr>
            </a:p>
          </p:txBody>
        </p:sp>
      </p:grpSp>
      <p:grpSp>
        <p:nvGrpSpPr>
          <p:cNvPr id="2353" name="Google Shape;2353;p95"/>
          <p:cNvGrpSpPr/>
          <p:nvPr/>
        </p:nvGrpSpPr>
        <p:grpSpPr>
          <a:xfrm>
            <a:off x="5396569" y="2803918"/>
            <a:ext cx="562242" cy="466861"/>
            <a:chOff x="9337350" y="2398225"/>
            <a:chExt cx="817331" cy="678675"/>
          </a:xfrm>
        </p:grpSpPr>
        <p:sp>
          <p:nvSpPr>
            <p:cNvPr id="2354" name="Google Shape;2354;p95"/>
            <p:cNvSpPr/>
            <p:nvPr/>
          </p:nvSpPr>
          <p:spPr>
            <a:xfrm>
              <a:off x="9337350" y="2398225"/>
              <a:ext cx="817200" cy="678600"/>
            </a:xfrm>
            <a:prstGeom prst="roundRect">
              <a:avLst>
                <a:gd fmla="val 7109" name="adj"/>
              </a:avLst>
            </a:prstGeom>
            <a:solidFill>
              <a:srgbClr val="FFFFFF"/>
            </a:solidFill>
            <a:ln>
              <a:noFill/>
            </a:ln>
            <a:effectLst>
              <a:outerShdw blurRad="98285" rotWithShape="0" algn="bl">
                <a:srgbClr val="000000">
                  <a:alpha val="5000"/>
                </a:srgbClr>
              </a:outerShdw>
            </a:effectLst>
          </p:spPr>
          <p:txBody>
            <a:bodyPr anchorCtr="0" anchor="ctr" bIns="62900" lIns="62900" spcFirstLastPara="1" rIns="62900" wrap="square" tIns="62900">
              <a:noAutofit/>
            </a:bodyPr>
            <a:lstStyle/>
            <a:p>
              <a:pPr indent="0" lvl="0" marL="0" rtl="0" algn="ctr">
                <a:spcBef>
                  <a:spcPts val="0"/>
                </a:spcBef>
                <a:spcAft>
                  <a:spcPts val="0"/>
                </a:spcAft>
                <a:buNone/>
              </a:pPr>
              <a:r>
                <a:t/>
              </a:r>
              <a:endParaRPr sz="963">
                <a:latin typeface="Helvetica Neue"/>
                <a:ea typeface="Helvetica Neue"/>
                <a:cs typeface="Helvetica Neue"/>
                <a:sym typeface="Helvetica Neue"/>
              </a:endParaRPr>
            </a:p>
          </p:txBody>
        </p:sp>
        <p:pic>
          <p:nvPicPr>
            <p:cNvPr id="2355" name="Google Shape;2355;p95"/>
            <p:cNvPicPr preferRelativeResize="0"/>
            <p:nvPr/>
          </p:nvPicPr>
          <p:blipFill>
            <a:blip r:embed="rId5">
              <a:alphaModFix/>
            </a:blip>
            <a:stretch>
              <a:fillRect/>
            </a:stretch>
          </p:blipFill>
          <p:spPr>
            <a:xfrm>
              <a:off x="9627393" y="2489068"/>
              <a:ext cx="278975" cy="278640"/>
            </a:xfrm>
            <a:prstGeom prst="rect">
              <a:avLst/>
            </a:prstGeom>
            <a:noFill/>
            <a:ln>
              <a:noFill/>
            </a:ln>
          </p:spPr>
        </p:pic>
        <p:sp>
          <p:nvSpPr>
            <p:cNvPr id="2356" name="Google Shape;2356;p95"/>
            <p:cNvSpPr txBox="1"/>
            <p:nvPr/>
          </p:nvSpPr>
          <p:spPr>
            <a:xfrm>
              <a:off x="9337481" y="2744500"/>
              <a:ext cx="817200" cy="332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550">
                  <a:solidFill>
                    <a:srgbClr val="061B31"/>
                  </a:solidFill>
                  <a:latin typeface="Helvetica Neue"/>
                  <a:ea typeface="Helvetica Neue"/>
                  <a:cs typeface="Helvetica Neue"/>
                  <a:sym typeface="Helvetica Neue"/>
                </a:rPr>
                <a:t>Connect ecosystem</a:t>
              </a:r>
              <a:endParaRPr sz="550">
                <a:solidFill>
                  <a:srgbClr val="061B31"/>
                </a:solidFill>
                <a:latin typeface="Helvetica Neue"/>
                <a:ea typeface="Helvetica Neue"/>
                <a:cs typeface="Helvetica Neue"/>
                <a:sym typeface="Helvetica Neue"/>
              </a:endParaRPr>
            </a:p>
          </p:txBody>
        </p:sp>
      </p:grpSp>
      <p:grpSp>
        <p:nvGrpSpPr>
          <p:cNvPr id="2357" name="Google Shape;2357;p95"/>
          <p:cNvGrpSpPr/>
          <p:nvPr/>
        </p:nvGrpSpPr>
        <p:grpSpPr>
          <a:xfrm>
            <a:off x="5396758" y="3331543"/>
            <a:ext cx="562242" cy="466861"/>
            <a:chOff x="9337625" y="3141625"/>
            <a:chExt cx="817331" cy="678675"/>
          </a:xfrm>
        </p:grpSpPr>
        <p:sp>
          <p:nvSpPr>
            <p:cNvPr id="2358" name="Google Shape;2358;p95"/>
            <p:cNvSpPr/>
            <p:nvPr/>
          </p:nvSpPr>
          <p:spPr>
            <a:xfrm>
              <a:off x="9337625" y="3141625"/>
              <a:ext cx="817200" cy="678600"/>
            </a:xfrm>
            <a:prstGeom prst="roundRect">
              <a:avLst>
                <a:gd fmla="val 7109" name="adj"/>
              </a:avLst>
            </a:prstGeom>
            <a:solidFill>
              <a:srgbClr val="FFFFFF"/>
            </a:solidFill>
            <a:ln>
              <a:noFill/>
            </a:ln>
            <a:effectLst>
              <a:outerShdw blurRad="98285" rotWithShape="0" algn="bl">
                <a:srgbClr val="000000">
                  <a:alpha val="5000"/>
                </a:srgbClr>
              </a:outerShdw>
            </a:effectLst>
          </p:spPr>
          <p:txBody>
            <a:bodyPr anchorCtr="0" anchor="ctr" bIns="62900" lIns="62900" spcFirstLastPara="1" rIns="62900" wrap="square" tIns="62900">
              <a:noAutofit/>
            </a:bodyPr>
            <a:lstStyle/>
            <a:p>
              <a:pPr indent="0" lvl="0" marL="0" rtl="0" algn="ctr">
                <a:spcBef>
                  <a:spcPts val="0"/>
                </a:spcBef>
                <a:spcAft>
                  <a:spcPts val="0"/>
                </a:spcAft>
                <a:buNone/>
              </a:pPr>
              <a:r>
                <a:t/>
              </a:r>
              <a:endParaRPr sz="963">
                <a:latin typeface="Helvetica Neue"/>
                <a:ea typeface="Helvetica Neue"/>
                <a:cs typeface="Helvetica Neue"/>
                <a:sym typeface="Helvetica Neue"/>
              </a:endParaRPr>
            </a:p>
          </p:txBody>
        </p:sp>
        <p:grpSp>
          <p:nvGrpSpPr>
            <p:cNvPr id="2359" name="Google Shape;2359;p95"/>
            <p:cNvGrpSpPr/>
            <p:nvPr/>
          </p:nvGrpSpPr>
          <p:grpSpPr>
            <a:xfrm>
              <a:off x="9604669" y="3232725"/>
              <a:ext cx="249993" cy="249900"/>
              <a:chOff x="2429507" y="3132600"/>
              <a:chExt cx="249993" cy="249900"/>
            </a:xfrm>
          </p:grpSpPr>
          <p:sp>
            <p:nvSpPr>
              <p:cNvPr id="2360" name="Google Shape;2360;p95"/>
              <p:cNvSpPr/>
              <p:nvPr/>
            </p:nvSpPr>
            <p:spPr>
              <a:xfrm>
                <a:off x="2429530" y="3132600"/>
                <a:ext cx="249900" cy="249900"/>
              </a:xfrm>
              <a:prstGeom prst="rect">
                <a:avLst/>
              </a:prstGeom>
              <a:noFill/>
              <a:ln>
                <a:noFill/>
              </a:ln>
            </p:spPr>
            <p:txBody>
              <a:bodyPr anchorCtr="0" anchor="ctr" bIns="62900" lIns="62900" spcFirstLastPara="1" rIns="62900" wrap="square" tIns="62900">
                <a:noAutofit/>
              </a:bodyPr>
              <a:lstStyle/>
              <a:p>
                <a:pPr indent="0" lvl="0" marL="0" rtl="0" algn="ctr">
                  <a:spcBef>
                    <a:spcPts val="0"/>
                  </a:spcBef>
                  <a:spcAft>
                    <a:spcPts val="0"/>
                  </a:spcAft>
                  <a:buNone/>
                </a:pPr>
                <a:r>
                  <a:t/>
                </a:r>
                <a:endParaRPr sz="963">
                  <a:latin typeface="Helvetica Neue"/>
                  <a:ea typeface="Helvetica Neue"/>
                  <a:cs typeface="Helvetica Neue"/>
                  <a:sym typeface="Helvetica Neue"/>
                </a:endParaRPr>
              </a:p>
            </p:txBody>
          </p:sp>
          <p:sp>
            <p:nvSpPr>
              <p:cNvPr id="2361" name="Google Shape;2361;p95"/>
              <p:cNvSpPr/>
              <p:nvPr/>
            </p:nvSpPr>
            <p:spPr>
              <a:xfrm>
                <a:off x="2429507" y="3148185"/>
                <a:ext cx="249993" cy="218745"/>
              </a:xfrm>
              <a:custGeom>
                <a:rect b="b" l="l" r="r" t="t"/>
                <a:pathLst>
                  <a:path extrusionOk="0" h="237766" w="271732">
                    <a:moveTo>
                      <a:pt x="148603" y="152849"/>
                    </a:moveTo>
                    <a:lnTo>
                      <a:pt x="208045" y="152849"/>
                    </a:lnTo>
                    <a:cubicBezTo>
                      <a:pt x="215079" y="152849"/>
                      <a:pt x="220782" y="158552"/>
                      <a:pt x="220782" y="165586"/>
                    </a:cubicBezTo>
                    <a:cubicBezTo>
                      <a:pt x="220782" y="172621"/>
                      <a:pt x="215079" y="178324"/>
                      <a:pt x="208045" y="178324"/>
                    </a:cubicBezTo>
                    <a:lnTo>
                      <a:pt x="148603" y="178324"/>
                    </a:lnTo>
                    <a:cubicBezTo>
                      <a:pt x="141569" y="178324"/>
                      <a:pt x="135866" y="172621"/>
                      <a:pt x="135866" y="165586"/>
                    </a:cubicBezTo>
                    <a:cubicBezTo>
                      <a:pt x="135866" y="158552"/>
                      <a:pt x="141569" y="152849"/>
                      <a:pt x="148603" y="152849"/>
                    </a:cubicBezTo>
                    <a:close/>
                    <a:moveTo>
                      <a:pt x="66956" y="55233"/>
                    </a:moveTo>
                    <a:cubicBezTo>
                      <a:pt x="70206" y="54983"/>
                      <a:pt x="73551" y="55973"/>
                      <a:pt x="76222" y="58262"/>
                    </a:cubicBezTo>
                    <a:lnTo>
                      <a:pt x="135663" y="109211"/>
                    </a:lnTo>
                    <a:cubicBezTo>
                      <a:pt x="138487" y="111631"/>
                      <a:pt x="140111" y="115164"/>
                      <a:pt x="140111" y="118882"/>
                    </a:cubicBezTo>
                    <a:cubicBezTo>
                      <a:pt x="140111" y="122601"/>
                      <a:pt x="138487" y="126134"/>
                      <a:pt x="135663" y="128553"/>
                    </a:cubicBezTo>
                    <a:lnTo>
                      <a:pt x="76222" y="179502"/>
                    </a:lnTo>
                    <a:cubicBezTo>
                      <a:pt x="70881" y="184081"/>
                      <a:pt x="62840" y="183463"/>
                      <a:pt x="58262" y="178122"/>
                    </a:cubicBezTo>
                    <a:cubicBezTo>
                      <a:pt x="53684" y="172780"/>
                      <a:pt x="54302" y="164739"/>
                      <a:pt x="59643" y="160162"/>
                    </a:cubicBezTo>
                    <a:lnTo>
                      <a:pt x="107802" y="118882"/>
                    </a:lnTo>
                    <a:lnTo>
                      <a:pt x="59643" y="77604"/>
                    </a:lnTo>
                    <a:cubicBezTo>
                      <a:pt x="54302" y="73026"/>
                      <a:pt x="53684" y="64984"/>
                      <a:pt x="58262" y="59643"/>
                    </a:cubicBezTo>
                    <a:cubicBezTo>
                      <a:pt x="60551" y="56972"/>
                      <a:pt x="63706" y="55483"/>
                      <a:pt x="66956" y="55233"/>
                    </a:cubicBezTo>
                    <a:close/>
                    <a:moveTo>
                      <a:pt x="50950" y="25475"/>
                    </a:moveTo>
                    <a:cubicBezTo>
                      <a:pt x="36880" y="25475"/>
                      <a:pt x="25475" y="36880"/>
                      <a:pt x="25475" y="50950"/>
                    </a:cubicBezTo>
                    <a:lnTo>
                      <a:pt x="25475" y="186816"/>
                    </a:lnTo>
                    <a:cubicBezTo>
                      <a:pt x="25475" y="200885"/>
                      <a:pt x="36880" y="212291"/>
                      <a:pt x="50950" y="212291"/>
                    </a:cubicBezTo>
                    <a:lnTo>
                      <a:pt x="220782" y="212291"/>
                    </a:lnTo>
                    <a:cubicBezTo>
                      <a:pt x="234851" y="212291"/>
                      <a:pt x="246257" y="200885"/>
                      <a:pt x="246257" y="186816"/>
                    </a:cubicBezTo>
                    <a:lnTo>
                      <a:pt x="246257" y="50950"/>
                    </a:lnTo>
                    <a:cubicBezTo>
                      <a:pt x="246257" y="36880"/>
                      <a:pt x="234851" y="25475"/>
                      <a:pt x="220782" y="25475"/>
                    </a:cubicBezTo>
                    <a:close/>
                    <a:moveTo>
                      <a:pt x="50950" y="0"/>
                    </a:moveTo>
                    <a:lnTo>
                      <a:pt x="220782" y="0"/>
                    </a:lnTo>
                    <a:cubicBezTo>
                      <a:pt x="248922" y="0"/>
                      <a:pt x="271732" y="22811"/>
                      <a:pt x="271732" y="50950"/>
                    </a:cubicBezTo>
                    <a:lnTo>
                      <a:pt x="271732" y="186816"/>
                    </a:lnTo>
                    <a:cubicBezTo>
                      <a:pt x="271732" y="214955"/>
                      <a:pt x="248922" y="237766"/>
                      <a:pt x="220782" y="237766"/>
                    </a:cubicBezTo>
                    <a:lnTo>
                      <a:pt x="50950" y="237766"/>
                    </a:lnTo>
                    <a:cubicBezTo>
                      <a:pt x="22811" y="237766"/>
                      <a:pt x="0" y="214955"/>
                      <a:pt x="0" y="186816"/>
                    </a:cubicBezTo>
                    <a:lnTo>
                      <a:pt x="0" y="50950"/>
                    </a:lnTo>
                    <a:cubicBezTo>
                      <a:pt x="0" y="22811"/>
                      <a:pt x="22811" y="0"/>
                      <a:pt x="50950" y="0"/>
                    </a:cubicBezTo>
                    <a:close/>
                  </a:path>
                </a:pathLst>
              </a:custGeom>
              <a:solidFill>
                <a:srgbClr val="0A2540"/>
              </a:solidFill>
              <a:ln>
                <a:noFill/>
              </a:ln>
            </p:spPr>
            <p:txBody>
              <a:bodyPr anchorCtr="0" anchor="ctr" bIns="31425" lIns="62900" spcFirstLastPara="1" rIns="62900" wrap="square" tIns="31425">
                <a:noAutofit/>
              </a:bodyPr>
              <a:lstStyle/>
              <a:p>
                <a:pPr indent="0" lvl="0" marL="0" marR="0" rtl="0" algn="l">
                  <a:spcBef>
                    <a:spcPts val="0"/>
                  </a:spcBef>
                  <a:spcAft>
                    <a:spcPts val="0"/>
                  </a:spcAft>
                  <a:buNone/>
                </a:pPr>
                <a:r>
                  <a:t/>
                </a:r>
                <a:endParaRPr sz="1238">
                  <a:solidFill>
                    <a:srgbClr val="000000"/>
                  </a:solidFill>
                  <a:latin typeface="Arial"/>
                  <a:ea typeface="Arial"/>
                  <a:cs typeface="Arial"/>
                  <a:sym typeface="Arial"/>
                </a:endParaRPr>
              </a:p>
            </p:txBody>
          </p:sp>
        </p:grpSp>
        <p:sp>
          <p:nvSpPr>
            <p:cNvPr id="2362" name="Google Shape;2362;p95"/>
            <p:cNvSpPr txBox="1"/>
            <p:nvPr/>
          </p:nvSpPr>
          <p:spPr>
            <a:xfrm>
              <a:off x="9337756" y="3487900"/>
              <a:ext cx="817200" cy="3324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None/>
              </a:pPr>
              <a:r>
                <a:rPr lang="en" sz="550">
                  <a:solidFill>
                    <a:srgbClr val="061B31"/>
                  </a:solidFill>
                  <a:latin typeface="Helvetica Neue"/>
                  <a:ea typeface="Helvetica Neue"/>
                  <a:cs typeface="Helvetica Neue"/>
                  <a:sym typeface="Helvetica Neue"/>
                </a:rPr>
                <a:t>Stablecoin</a:t>
              </a:r>
              <a:endParaRPr sz="550">
                <a:solidFill>
                  <a:srgbClr val="061B31"/>
                </a:solidFill>
                <a:latin typeface="Helvetica Neue"/>
                <a:ea typeface="Helvetica Neue"/>
                <a:cs typeface="Helvetica Neue"/>
                <a:sym typeface="Helvetica Neue"/>
              </a:endParaRPr>
            </a:p>
            <a:p>
              <a:pPr indent="0" lvl="0" marL="0" rtl="0" algn="ctr">
                <a:lnSpc>
                  <a:spcPct val="90000"/>
                </a:lnSpc>
                <a:spcBef>
                  <a:spcPts val="0"/>
                </a:spcBef>
                <a:spcAft>
                  <a:spcPts val="0"/>
                </a:spcAft>
                <a:buNone/>
              </a:pPr>
              <a:r>
                <a:rPr lang="en" sz="550">
                  <a:solidFill>
                    <a:srgbClr val="061B31"/>
                  </a:solidFill>
                  <a:latin typeface="Helvetica Neue"/>
                  <a:ea typeface="Helvetica Neue"/>
                  <a:cs typeface="Helvetica Neue"/>
                  <a:sym typeface="Helvetica Neue"/>
                </a:rPr>
                <a:t>payouts</a:t>
              </a:r>
              <a:endParaRPr sz="550">
                <a:solidFill>
                  <a:srgbClr val="061B31"/>
                </a:solidFill>
                <a:latin typeface="Helvetica Neue"/>
                <a:ea typeface="Helvetica Neue"/>
                <a:cs typeface="Helvetica Neue"/>
                <a:sym typeface="Helvetica Neue"/>
              </a:endParaRPr>
            </a:p>
          </p:txBody>
        </p:sp>
      </p:grpSp>
      <p:sp>
        <p:nvSpPr>
          <p:cNvPr id="2363" name="Google Shape;2363;p95"/>
          <p:cNvSpPr/>
          <p:nvPr/>
        </p:nvSpPr>
        <p:spPr>
          <a:xfrm rot="-5400000">
            <a:off x="4385425" y="2647783"/>
            <a:ext cx="943800" cy="242100"/>
          </a:xfrm>
          <a:prstGeom prst="roundRect">
            <a:avLst>
              <a:gd fmla="val 50000" name="adj"/>
            </a:avLst>
          </a:prstGeom>
          <a:solidFill>
            <a:schemeClr val="dk1"/>
          </a:solidFill>
          <a:ln cap="flat" cmpd="sng" w="28575">
            <a:solidFill>
              <a:srgbClr val="F3F5F7"/>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lang="en" sz="1000">
                <a:solidFill>
                  <a:srgbClr val="FFFFFF"/>
                </a:solidFill>
                <a:latin typeface="Helvetica Neue"/>
                <a:ea typeface="Helvetica Neue"/>
                <a:cs typeface="Helvetica Neue"/>
                <a:sym typeface="Helvetica Neue"/>
              </a:rPr>
              <a:t>Treasury Mgt</a:t>
            </a:r>
            <a:endParaRPr sz="1000">
              <a:solidFill>
                <a:srgbClr val="FFFFFF"/>
              </a:solidFill>
              <a:latin typeface="Helvetica Neue"/>
              <a:ea typeface="Helvetica Neue"/>
              <a:cs typeface="Helvetica Neue"/>
              <a:sym typeface="Helvetica Neue"/>
            </a:endParaRPr>
          </a:p>
        </p:txBody>
      </p:sp>
      <p:cxnSp>
        <p:nvCxnSpPr>
          <p:cNvPr id="2364" name="Google Shape;2364;p95"/>
          <p:cNvCxnSpPr>
            <a:endCxn id="2339" idx="1"/>
          </p:cNvCxnSpPr>
          <p:nvPr/>
        </p:nvCxnSpPr>
        <p:spPr>
          <a:xfrm rot="-5400000">
            <a:off x="4923030" y="2252249"/>
            <a:ext cx="624300" cy="322200"/>
          </a:xfrm>
          <a:prstGeom prst="bentConnector2">
            <a:avLst/>
          </a:prstGeom>
          <a:noFill/>
          <a:ln cap="flat" cmpd="sng" w="9525">
            <a:solidFill>
              <a:schemeClr val="dk1"/>
            </a:solidFill>
            <a:prstDash val="solid"/>
            <a:round/>
            <a:headEnd len="med" w="med" type="none"/>
            <a:tailEnd len="med" w="med" type="triangle"/>
          </a:ln>
        </p:spPr>
      </p:cxnSp>
      <p:cxnSp>
        <p:nvCxnSpPr>
          <p:cNvPr id="2365" name="Google Shape;2365;p95"/>
          <p:cNvCxnSpPr>
            <a:endCxn id="2356" idx="1"/>
          </p:cNvCxnSpPr>
          <p:nvPr/>
        </p:nvCxnSpPr>
        <p:spPr>
          <a:xfrm flipH="1" rot="-5400000">
            <a:off x="5011759" y="2771549"/>
            <a:ext cx="447300" cy="322500"/>
          </a:xfrm>
          <a:prstGeom prst="bentConnector2">
            <a:avLst/>
          </a:prstGeom>
          <a:noFill/>
          <a:ln cap="flat" cmpd="sng" w="9525">
            <a:solidFill>
              <a:schemeClr val="dk1"/>
            </a:solidFill>
            <a:prstDash val="solid"/>
            <a:round/>
            <a:headEnd len="med" w="med" type="none"/>
            <a:tailEnd len="med" w="med" type="triangle"/>
          </a:ln>
        </p:spPr>
      </p:cxnSp>
      <p:cxnSp>
        <p:nvCxnSpPr>
          <p:cNvPr id="2366" name="Google Shape;2366;p95"/>
          <p:cNvCxnSpPr/>
          <p:nvPr/>
        </p:nvCxnSpPr>
        <p:spPr>
          <a:xfrm flipH="1" rot="-5400000">
            <a:off x="4979923" y="3267324"/>
            <a:ext cx="517800" cy="328500"/>
          </a:xfrm>
          <a:prstGeom prst="bentConnector3">
            <a:avLst>
              <a:gd fmla="val 100175" name="adj1"/>
            </a:avLst>
          </a:prstGeom>
          <a:noFill/>
          <a:ln cap="flat" cmpd="sng" w="9525">
            <a:solidFill>
              <a:srgbClr val="B9B9F9"/>
            </a:solidFill>
            <a:prstDash val="dash"/>
            <a:round/>
            <a:headEnd len="med" w="med" type="none"/>
            <a:tailEnd len="med" w="med" type="triangle"/>
          </a:ln>
        </p:spPr>
      </p:cxnSp>
      <p:grpSp>
        <p:nvGrpSpPr>
          <p:cNvPr id="2367" name="Google Shape;2367;p95"/>
          <p:cNvGrpSpPr/>
          <p:nvPr/>
        </p:nvGrpSpPr>
        <p:grpSpPr>
          <a:xfrm>
            <a:off x="6711351" y="1965216"/>
            <a:ext cx="343498" cy="357057"/>
            <a:chOff x="9500688" y="2322017"/>
            <a:chExt cx="296400" cy="308100"/>
          </a:xfrm>
        </p:grpSpPr>
        <p:sp>
          <p:nvSpPr>
            <p:cNvPr id="2368" name="Google Shape;2368;p95"/>
            <p:cNvSpPr/>
            <p:nvPr/>
          </p:nvSpPr>
          <p:spPr>
            <a:xfrm>
              <a:off x="9500688" y="2322017"/>
              <a:ext cx="296400" cy="308100"/>
            </a:xfrm>
            <a:prstGeom prst="roundRect">
              <a:avLst>
                <a:gd fmla="val 7109" name="adj"/>
              </a:avLst>
            </a:prstGeom>
            <a:solidFill>
              <a:srgbClr val="FFFFFF"/>
            </a:solidFill>
            <a:ln>
              <a:noFill/>
            </a:ln>
            <a:effectLst>
              <a:outerShdw blurRad="120954" rotWithShape="0" algn="bl">
                <a:srgbClr val="000000">
                  <a:alpha val="5000"/>
                </a:srgbClr>
              </a:outerShdw>
            </a:effectLst>
          </p:spPr>
          <p:txBody>
            <a:bodyPr anchorCtr="0" anchor="ctr" bIns="77375" lIns="77375" spcFirstLastPara="1" rIns="77375" wrap="square" tIns="77375">
              <a:noAutofit/>
            </a:bodyPr>
            <a:lstStyle/>
            <a:p>
              <a:pPr indent="0" lvl="0" marL="0" rtl="0" algn="ctr">
                <a:spcBef>
                  <a:spcPts val="0"/>
                </a:spcBef>
                <a:spcAft>
                  <a:spcPts val="0"/>
                </a:spcAft>
                <a:buNone/>
              </a:pPr>
              <a:r>
                <a:t/>
              </a:r>
              <a:endParaRPr sz="1185">
                <a:latin typeface="Helvetica Neue"/>
                <a:ea typeface="Helvetica Neue"/>
                <a:cs typeface="Helvetica Neue"/>
                <a:sym typeface="Helvetica Neue"/>
              </a:endParaRPr>
            </a:p>
          </p:txBody>
        </p:sp>
        <p:grpSp>
          <p:nvGrpSpPr>
            <p:cNvPr id="2369" name="Google Shape;2369;p95"/>
            <p:cNvGrpSpPr/>
            <p:nvPr/>
          </p:nvGrpSpPr>
          <p:grpSpPr>
            <a:xfrm>
              <a:off x="9555979" y="2382155"/>
              <a:ext cx="182603" cy="182366"/>
              <a:chOff x="3162556" y="2344606"/>
              <a:chExt cx="250518" cy="250194"/>
            </a:xfrm>
          </p:grpSpPr>
          <p:sp>
            <p:nvSpPr>
              <p:cNvPr id="2370" name="Google Shape;2370;p95"/>
              <p:cNvSpPr/>
              <p:nvPr/>
            </p:nvSpPr>
            <p:spPr>
              <a:xfrm>
                <a:off x="3163174" y="2344900"/>
                <a:ext cx="249900" cy="249900"/>
              </a:xfrm>
              <a:prstGeom prst="rect">
                <a:avLst/>
              </a:prstGeom>
              <a:noFill/>
              <a:ln>
                <a:noFill/>
              </a:ln>
            </p:spPr>
            <p:txBody>
              <a:bodyPr anchorCtr="0" anchor="ctr" bIns="77250" lIns="77250" spcFirstLastPara="1" rIns="77250" wrap="square" tIns="77250">
                <a:noAutofit/>
              </a:bodyPr>
              <a:lstStyle/>
              <a:p>
                <a:pPr indent="0" lvl="0" marL="0" rtl="0" algn="ctr">
                  <a:spcBef>
                    <a:spcPts val="0"/>
                  </a:spcBef>
                  <a:spcAft>
                    <a:spcPts val="0"/>
                  </a:spcAft>
                  <a:buNone/>
                </a:pPr>
                <a:r>
                  <a:t/>
                </a:r>
                <a:endParaRPr sz="1014">
                  <a:latin typeface="Helvetica Neue"/>
                  <a:ea typeface="Helvetica Neue"/>
                  <a:cs typeface="Helvetica Neue"/>
                  <a:sym typeface="Helvetica Neue"/>
                </a:endParaRPr>
              </a:p>
            </p:txBody>
          </p:sp>
          <p:sp>
            <p:nvSpPr>
              <p:cNvPr id="2371" name="Google Shape;2371;p95"/>
              <p:cNvSpPr/>
              <p:nvPr/>
            </p:nvSpPr>
            <p:spPr>
              <a:xfrm>
                <a:off x="3162556" y="2344606"/>
                <a:ext cx="249993" cy="249993"/>
              </a:xfrm>
              <a:custGeom>
                <a:rect b="b" l="l" r="r" t="t"/>
                <a:pathLst>
                  <a:path extrusionOk="0" h="271732" w="271732">
                    <a:moveTo>
                      <a:pt x="67932" y="178324"/>
                    </a:moveTo>
                    <a:cubicBezTo>
                      <a:pt x="77312" y="178324"/>
                      <a:pt x="84916" y="185927"/>
                      <a:pt x="84916" y="195307"/>
                    </a:cubicBezTo>
                    <a:cubicBezTo>
                      <a:pt x="84916" y="204687"/>
                      <a:pt x="77312" y="212291"/>
                      <a:pt x="67932" y="212291"/>
                    </a:cubicBezTo>
                    <a:cubicBezTo>
                      <a:pt x="58553" y="212291"/>
                      <a:pt x="50949" y="204687"/>
                      <a:pt x="50949" y="195307"/>
                    </a:cubicBezTo>
                    <a:cubicBezTo>
                      <a:pt x="50949" y="185927"/>
                      <a:pt x="58553" y="178324"/>
                      <a:pt x="67932" y="178324"/>
                    </a:cubicBezTo>
                    <a:close/>
                    <a:moveTo>
                      <a:pt x="191062" y="125412"/>
                    </a:moveTo>
                    <a:lnTo>
                      <a:pt x="135866" y="159909"/>
                    </a:lnTo>
                    <a:lnTo>
                      <a:pt x="135866" y="242011"/>
                    </a:lnTo>
                    <a:cubicBezTo>
                      <a:pt x="135866" y="244357"/>
                      <a:pt x="137767" y="246257"/>
                      <a:pt x="140112" y="246257"/>
                    </a:cubicBezTo>
                    <a:lnTo>
                      <a:pt x="178324" y="246257"/>
                    </a:lnTo>
                    <a:lnTo>
                      <a:pt x="178324" y="220782"/>
                    </a:lnTo>
                    <a:cubicBezTo>
                      <a:pt x="178324" y="213748"/>
                      <a:pt x="184027" y="208045"/>
                      <a:pt x="191062" y="208045"/>
                    </a:cubicBezTo>
                    <a:cubicBezTo>
                      <a:pt x="198096" y="208045"/>
                      <a:pt x="203799" y="213748"/>
                      <a:pt x="203799" y="220782"/>
                    </a:cubicBezTo>
                    <a:lnTo>
                      <a:pt x="203799" y="246257"/>
                    </a:lnTo>
                    <a:lnTo>
                      <a:pt x="242011" y="246257"/>
                    </a:lnTo>
                    <a:cubicBezTo>
                      <a:pt x="244357" y="246257"/>
                      <a:pt x="246257" y="244357"/>
                      <a:pt x="246257" y="242011"/>
                    </a:cubicBezTo>
                    <a:lnTo>
                      <a:pt x="246257" y="159909"/>
                    </a:lnTo>
                    <a:close/>
                    <a:moveTo>
                      <a:pt x="67932" y="118882"/>
                    </a:moveTo>
                    <a:cubicBezTo>
                      <a:pt x="77312" y="118882"/>
                      <a:pt x="84916" y="126486"/>
                      <a:pt x="84916" y="135865"/>
                    </a:cubicBezTo>
                    <a:cubicBezTo>
                      <a:pt x="84916" y="145245"/>
                      <a:pt x="77312" y="152849"/>
                      <a:pt x="67932" y="152849"/>
                    </a:cubicBezTo>
                    <a:cubicBezTo>
                      <a:pt x="58553" y="152849"/>
                      <a:pt x="50949" y="145245"/>
                      <a:pt x="50949" y="135865"/>
                    </a:cubicBezTo>
                    <a:cubicBezTo>
                      <a:pt x="50949" y="126486"/>
                      <a:pt x="58553" y="118882"/>
                      <a:pt x="67932" y="118882"/>
                    </a:cubicBezTo>
                    <a:close/>
                    <a:moveTo>
                      <a:pt x="184311" y="99590"/>
                    </a:moveTo>
                    <a:cubicBezTo>
                      <a:pt x="188441" y="97008"/>
                      <a:pt x="193682" y="97008"/>
                      <a:pt x="197812" y="99590"/>
                    </a:cubicBezTo>
                    <a:lnTo>
                      <a:pt x="265745" y="142048"/>
                    </a:lnTo>
                    <a:cubicBezTo>
                      <a:pt x="269470" y="144375"/>
                      <a:pt x="271732" y="148458"/>
                      <a:pt x="271732" y="152849"/>
                    </a:cubicBezTo>
                    <a:lnTo>
                      <a:pt x="271732" y="242011"/>
                    </a:lnTo>
                    <a:cubicBezTo>
                      <a:pt x="271732" y="258426"/>
                      <a:pt x="258426" y="271732"/>
                      <a:pt x="242011" y="271732"/>
                    </a:cubicBezTo>
                    <a:lnTo>
                      <a:pt x="140112" y="271732"/>
                    </a:lnTo>
                    <a:cubicBezTo>
                      <a:pt x="123698" y="271732"/>
                      <a:pt x="110391" y="258426"/>
                      <a:pt x="110391" y="242011"/>
                    </a:cubicBezTo>
                    <a:lnTo>
                      <a:pt x="110391" y="152849"/>
                    </a:lnTo>
                    <a:cubicBezTo>
                      <a:pt x="110391" y="148458"/>
                      <a:pt x="112653" y="144375"/>
                      <a:pt x="116378" y="142048"/>
                    </a:cubicBezTo>
                    <a:close/>
                    <a:moveTo>
                      <a:pt x="118882" y="59441"/>
                    </a:moveTo>
                    <a:cubicBezTo>
                      <a:pt x="128262" y="59441"/>
                      <a:pt x="135866" y="67045"/>
                      <a:pt x="135866" y="76424"/>
                    </a:cubicBezTo>
                    <a:cubicBezTo>
                      <a:pt x="135866" y="85804"/>
                      <a:pt x="128262" y="93408"/>
                      <a:pt x="118882" y="93408"/>
                    </a:cubicBezTo>
                    <a:cubicBezTo>
                      <a:pt x="109503" y="93408"/>
                      <a:pt x="101899" y="85804"/>
                      <a:pt x="101899" y="76424"/>
                    </a:cubicBezTo>
                    <a:cubicBezTo>
                      <a:pt x="101899" y="67045"/>
                      <a:pt x="109503" y="59441"/>
                      <a:pt x="118882" y="59441"/>
                    </a:cubicBezTo>
                    <a:close/>
                    <a:moveTo>
                      <a:pt x="67932" y="59441"/>
                    </a:moveTo>
                    <a:cubicBezTo>
                      <a:pt x="77312" y="59441"/>
                      <a:pt x="84916" y="67045"/>
                      <a:pt x="84916" y="76424"/>
                    </a:cubicBezTo>
                    <a:cubicBezTo>
                      <a:pt x="84916" y="85804"/>
                      <a:pt x="77312" y="93408"/>
                      <a:pt x="67932" y="93408"/>
                    </a:cubicBezTo>
                    <a:cubicBezTo>
                      <a:pt x="58553" y="93408"/>
                      <a:pt x="50949" y="85804"/>
                      <a:pt x="50949" y="76424"/>
                    </a:cubicBezTo>
                    <a:cubicBezTo>
                      <a:pt x="50949" y="67045"/>
                      <a:pt x="58553" y="59441"/>
                      <a:pt x="67932" y="59441"/>
                    </a:cubicBezTo>
                    <a:close/>
                    <a:moveTo>
                      <a:pt x="46704" y="0"/>
                    </a:moveTo>
                    <a:lnTo>
                      <a:pt x="135866" y="0"/>
                    </a:lnTo>
                    <a:cubicBezTo>
                      <a:pt x="161660" y="0"/>
                      <a:pt x="182570" y="20910"/>
                      <a:pt x="182570" y="46704"/>
                    </a:cubicBezTo>
                    <a:lnTo>
                      <a:pt x="182570" y="50950"/>
                    </a:lnTo>
                    <a:cubicBezTo>
                      <a:pt x="182570" y="57984"/>
                      <a:pt x="176867" y="63687"/>
                      <a:pt x="169833" y="63687"/>
                    </a:cubicBezTo>
                    <a:cubicBezTo>
                      <a:pt x="162798" y="63687"/>
                      <a:pt x="157095" y="57984"/>
                      <a:pt x="157095" y="50950"/>
                    </a:cubicBezTo>
                    <a:lnTo>
                      <a:pt x="157095" y="46704"/>
                    </a:lnTo>
                    <a:cubicBezTo>
                      <a:pt x="157095" y="34979"/>
                      <a:pt x="147591" y="25475"/>
                      <a:pt x="135866" y="25475"/>
                    </a:cubicBezTo>
                    <a:lnTo>
                      <a:pt x="46704" y="25475"/>
                    </a:lnTo>
                    <a:cubicBezTo>
                      <a:pt x="34979" y="25475"/>
                      <a:pt x="25475" y="34979"/>
                      <a:pt x="25475" y="46704"/>
                    </a:cubicBezTo>
                    <a:lnTo>
                      <a:pt x="25475" y="242011"/>
                    </a:lnTo>
                    <a:cubicBezTo>
                      <a:pt x="25475" y="244357"/>
                      <a:pt x="27376" y="246257"/>
                      <a:pt x="29721" y="246257"/>
                    </a:cubicBezTo>
                    <a:lnTo>
                      <a:pt x="72179" y="246257"/>
                    </a:lnTo>
                    <a:cubicBezTo>
                      <a:pt x="79213" y="246257"/>
                      <a:pt x="84916" y="251960"/>
                      <a:pt x="84916" y="258995"/>
                    </a:cubicBezTo>
                    <a:cubicBezTo>
                      <a:pt x="84916" y="266029"/>
                      <a:pt x="79213" y="271732"/>
                      <a:pt x="72179" y="271732"/>
                    </a:cubicBezTo>
                    <a:lnTo>
                      <a:pt x="29721" y="271732"/>
                    </a:lnTo>
                    <a:cubicBezTo>
                      <a:pt x="13306" y="271732"/>
                      <a:pt x="0" y="258426"/>
                      <a:pt x="0" y="242011"/>
                    </a:cubicBezTo>
                    <a:lnTo>
                      <a:pt x="0" y="46704"/>
                    </a:lnTo>
                    <a:cubicBezTo>
                      <a:pt x="0" y="20910"/>
                      <a:pt x="20910" y="0"/>
                      <a:pt x="46704" y="0"/>
                    </a:cubicBezTo>
                    <a:close/>
                  </a:path>
                </a:pathLst>
              </a:custGeom>
              <a:solidFill>
                <a:srgbClr val="0A2540"/>
              </a:solidFill>
              <a:ln>
                <a:noFill/>
              </a:ln>
            </p:spPr>
            <p:txBody>
              <a:bodyPr anchorCtr="0" anchor="ctr" bIns="38625" lIns="77250" spcFirstLastPara="1" rIns="77250" wrap="square" tIns="38625">
                <a:noAutofit/>
              </a:bodyPr>
              <a:lstStyle/>
              <a:p>
                <a:pPr indent="0" lvl="0" marL="0" marR="0" rtl="0" algn="l">
                  <a:spcBef>
                    <a:spcPts val="0"/>
                  </a:spcBef>
                  <a:spcAft>
                    <a:spcPts val="0"/>
                  </a:spcAft>
                  <a:buNone/>
                </a:pPr>
                <a:r>
                  <a:t/>
                </a:r>
                <a:endParaRPr sz="1352">
                  <a:solidFill>
                    <a:srgbClr val="000000"/>
                  </a:solidFill>
                  <a:latin typeface="Arial"/>
                  <a:ea typeface="Arial"/>
                  <a:cs typeface="Arial"/>
                  <a:sym typeface="Arial"/>
                </a:endParaRPr>
              </a:p>
            </p:txBody>
          </p:sp>
        </p:grpSp>
      </p:grpSp>
      <p:grpSp>
        <p:nvGrpSpPr>
          <p:cNvPr id="2372" name="Google Shape;2372;p95"/>
          <p:cNvGrpSpPr/>
          <p:nvPr/>
        </p:nvGrpSpPr>
        <p:grpSpPr>
          <a:xfrm>
            <a:off x="6711361" y="2579016"/>
            <a:ext cx="343500" cy="357000"/>
            <a:chOff x="9612486" y="2053545"/>
            <a:chExt cx="343500" cy="357000"/>
          </a:xfrm>
        </p:grpSpPr>
        <p:sp>
          <p:nvSpPr>
            <p:cNvPr id="2373" name="Google Shape;2373;p95"/>
            <p:cNvSpPr/>
            <p:nvPr/>
          </p:nvSpPr>
          <p:spPr>
            <a:xfrm>
              <a:off x="9612486" y="2053545"/>
              <a:ext cx="343500" cy="357000"/>
            </a:xfrm>
            <a:prstGeom prst="roundRect">
              <a:avLst>
                <a:gd fmla="val 7109" name="adj"/>
              </a:avLst>
            </a:prstGeom>
            <a:solidFill>
              <a:srgbClr val="FFFFFF"/>
            </a:solidFill>
            <a:ln>
              <a:noFill/>
            </a:ln>
            <a:effectLst>
              <a:outerShdw blurRad="120954" rotWithShape="0" algn="bl">
                <a:srgbClr val="000000">
                  <a:alpha val="5000"/>
                </a:srgbClr>
              </a:outerShdw>
            </a:effectLst>
          </p:spPr>
          <p:txBody>
            <a:bodyPr anchorCtr="0" anchor="ctr" bIns="77375" lIns="77375" spcFirstLastPara="1" rIns="77375" wrap="square" tIns="77375">
              <a:noAutofit/>
            </a:bodyPr>
            <a:lstStyle/>
            <a:p>
              <a:pPr indent="0" lvl="0" marL="0" rtl="0" algn="ctr">
                <a:spcBef>
                  <a:spcPts val="0"/>
                </a:spcBef>
                <a:spcAft>
                  <a:spcPts val="0"/>
                </a:spcAft>
                <a:buNone/>
              </a:pPr>
              <a:r>
                <a:t/>
              </a:r>
              <a:endParaRPr sz="1185">
                <a:latin typeface="Helvetica Neue"/>
                <a:ea typeface="Helvetica Neue"/>
                <a:cs typeface="Helvetica Neue"/>
                <a:sym typeface="Helvetica Neue"/>
              </a:endParaRPr>
            </a:p>
          </p:txBody>
        </p:sp>
        <p:grpSp>
          <p:nvGrpSpPr>
            <p:cNvPr id="2374" name="Google Shape;2374;p95"/>
            <p:cNvGrpSpPr/>
            <p:nvPr/>
          </p:nvGrpSpPr>
          <p:grpSpPr>
            <a:xfrm>
              <a:off x="9678435" y="2126225"/>
              <a:ext cx="211590" cy="211694"/>
              <a:chOff x="7565035" y="3132561"/>
              <a:chExt cx="249900" cy="249993"/>
            </a:xfrm>
          </p:grpSpPr>
          <p:sp>
            <p:nvSpPr>
              <p:cNvPr id="2375" name="Google Shape;2375;p95"/>
              <p:cNvSpPr/>
              <p:nvPr/>
            </p:nvSpPr>
            <p:spPr>
              <a:xfrm>
                <a:off x="7565035" y="3132600"/>
                <a:ext cx="249900" cy="249900"/>
              </a:xfrm>
              <a:prstGeom prst="rect">
                <a:avLst/>
              </a:prstGeom>
              <a:noFill/>
              <a:ln>
                <a:noFill/>
              </a:ln>
            </p:spPr>
            <p:txBody>
              <a:bodyPr anchorCtr="0" anchor="ctr" bIns="77425" lIns="77425" spcFirstLastPara="1" rIns="77425" wrap="square" tIns="77425">
                <a:noAutofit/>
              </a:bodyPr>
              <a:lstStyle/>
              <a:p>
                <a:pPr indent="0" lvl="0" marL="0" rtl="0" algn="ctr">
                  <a:spcBef>
                    <a:spcPts val="0"/>
                  </a:spcBef>
                  <a:spcAft>
                    <a:spcPts val="0"/>
                  </a:spcAft>
                  <a:buNone/>
                </a:pPr>
                <a:r>
                  <a:t/>
                </a:r>
                <a:endParaRPr sz="1185">
                  <a:latin typeface="Helvetica Neue"/>
                  <a:ea typeface="Helvetica Neue"/>
                  <a:cs typeface="Helvetica Neue"/>
                  <a:sym typeface="Helvetica Neue"/>
                </a:endParaRPr>
              </a:p>
            </p:txBody>
          </p:sp>
          <p:sp>
            <p:nvSpPr>
              <p:cNvPr id="2376" name="Google Shape;2376;p95"/>
              <p:cNvSpPr/>
              <p:nvPr/>
            </p:nvSpPr>
            <p:spPr>
              <a:xfrm>
                <a:off x="7580613" y="3132561"/>
                <a:ext cx="218744" cy="249993"/>
              </a:xfrm>
              <a:custGeom>
                <a:rect b="b" l="l" r="r" t="t"/>
                <a:pathLst>
                  <a:path extrusionOk="0" h="271732" w="237765">
                    <a:moveTo>
                      <a:pt x="68020" y="220782"/>
                    </a:moveTo>
                    <a:lnTo>
                      <a:pt x="30404" y="220782"/>
                    </a:lnTo>
                    <a:cubicBezTo>
                      <a:pt x="12886" y="220782"/>
                      <a:pt x="16" y="206397"/>
                      <a:pt x="0" y="190398"/>
                    </a:cubicBezTo>
                    <a:cubicBezTo>
                      <a:pt x="-4" y="186225"/>
                      <a:pt x="866" y="181942"/>
                      <a:pt x="2757" y="177776"/>
                    </a:cubicBezTo>
                    <a:lnTo>
                      <a:pt x="10857" y="159926"/>
                    </a:lnTo>
                    <a:cubicBezTo>
                      <a:pt x="20625" y="138402"/>
                      <a:pt x="26433" y="115288"/>
                      <a:pt x="28004" y="91697"/>
                    </a:cubicBezTo>
                    <a:lnTo>
                      <a:pt x="28467" y="84728"/>
                    </a:lnTo>
                    <a:cubicBezTo>
                      <a:pt x="31641" y="37049"/>
                      <a:pt x="71177" y="0"/>
                      <a:pt x="118883" y="0"/>
                    </a:cubicBezTo>
                    <a:cubicBezTo>
                      <a:pt x="166589" y="0"/>
                      <a:pt x="206124" y="37049"/>
                      <a:pt x="209298" y="84728"/>
                    </a:cubicBezTo>
                    <a:lnTo>
                      <a:pt x="209762" y="91697"/>
                    </a:lnTo>
                    <a:cubicBezTo>
                      <a:pt x="211333" y="115288"/>
                      <a:pt x="217141" y="138402"/>
                      <a:pt x="226908" y="159926"/>
                    </a:cubicBezTo>
                    <a:lnTo>
                      <a:pt x="235007" y="177776"/>
                    </a:lnTo>
                    <a:cubicBezTo>
                      <a:pt x="236899" y="181942"/>
                      <a:pt x="237769" y="186225"/>
                      <a:pt x="237766" y="190398"/>
                    </a:cubicBezTo>
                    <a:cubicBezTo>
                      <a:pt x="237750" y="206397"/>
                      <a:pt x="224879" y="220782"/>
                      <a:pt x="207360" y="220782"/>
                    </a:cubicBezTo>
                    <a:lnTo>
                      <a:pt x="169751" y="220782"/>
                    </a:lnTo>
                    <a:cubicBezTo>
                      <a:pt x="169751" y="248922"/>
                      <a:pt x="146978" y="271732"/>
                      <a:pt x="118885" y="271732"/>
                    </a:cubicBezTo>
                    <a:cubicBezTo>
                      <a:pt x="90793" y="271732"/>
                      <a:pt x="68020" y="248922"/>
                      <a:pt x="68020" y="220782"/>
                    </a:cubicBezTo>
                    <a:close/>
                    <a:moveTo>
                      <a:pt x="25911" y="188317"/>
                    </a:moveTo>
                    <a:lnTo>
                      <a:pt x="34011" y="170468"/>
                    </a:lnTo>
                    <a:cubicBezTo>
                      <a:pt x="45045" y="146152"/>
                      <a:pt x="51606" y="120042"/>
                      <a:pt x="53380" y="93392"/>
                    </a:cubicBezTo>
                    <a:lnTo>
                      <a:pt x="53844" y="86423"/>
                    </a:lnTo>
                    <a:cubicBezTo>
                      <a:pt x="56127" y="52126"/>
                      <a:pt x="84566" y="25475"/>
                      <a:pt x="118883" y="25475"/>
                    </a:cubicBezTo>
                    <a:cubicBezTo>
                      <a:pt x="153199" y="25475"/>
                      <a:pt x="181639" y="52126"/>
                      <a:pt x="183922" y="86423"/>
                    </a:cubicBezTo>
                    <a:lnTo>
                      <a:pt x="184385" y="93392"/>
                    </a:lnTo>
                    <a:cubicBezTo>
                      <a:pt x="186159" y="120042"/>
                      <a:pt x="192721" y="146152"/>
                      <a:pt x="203755" y="170468"/>
                    </a:cubicBezTo>
                    <a:lnTo>
                      <a:pt x="211856" y="188317"/>
                    </a:lnTo>
                    <a:cubicBezTo>
                      <a:pt x="213340" y="191590"/>
                      <a:pt x="210951" y="195307"/>
                      <a:pt x="207360" y="195307"/>
                    </a:cubicBezTo>
                    <a:lnTo>
                      <a:pt x="30404" y="195307"/>
                    </a:lnTo>
                    <a:cubicBezTo>
                      <a:pt x="26814" y="195307"/>
                      <a:pt x="24425" y="191590"/>
                      <a:pt x="25911" y="188317"/>
                    </a:cubicBezTo>
                    <a:close/>
                    <a:moveTo>
                      <a:pt x="93453" y="220782"/>
                    </a:moveTo>
                    <a:cubicBezTo>
                      <a:pt x="93453" y="234851"/>
                      <a:pt x="104839" y="246257"/>
                      <a:pt x="118885" y="246257"/>
                    </a:cubicBezTo>
                    <a:cubicBezTo>
                      <a:pt x="132931" y="246257"/>
                      <a:pt x="144318" y="234851"/>
                      <a:pt x="144318" y="220782"/>
                    </a:cubicBezTo>
                    <a:lnTo>
                      <a:pt x="93453" y="220782"/>
                    </a:lnTo>
                    <a:close/>
                  </a:path>
                </a:pathLst>
              </a:custGeom>
              <a:solidFill>
                <a:srgbClr val="0A2540"/>
              </a:solidFill>
              <a:ln>
                <a:noFill/>
              </a:ln>
            </p:spPr>
            <p:txBody>
              <a:bodyPr anchorCtr="0" anchor="ctr" bIns="38700" lIns="77425" spcFirstLastPara="1" rIns="77425" wrap="square" tIns="38700">
                <a:noAutofit/>
              </a:bodyPr>
              <a:lstStyle/>
              <a:p>
                <a:pPr indent="0" lvl="0" marL="0" marR="0" rtl="0" algn="l">
                  <a:spcBef>
                    <a:spcPts val="0"/>
                  </a:spcBef>
                  <a:spcAft>
                    <a:spcPts val="0"/>
                  </a:spcAft>
                  <a:buNone/>
                </a:pPr>
                <a:r>
                  <a:t/>
                </a:r>
                <a:endParaRPr sz="1524">
                  <a:solidFill>
                    <a:srgbClr val="000000"/>
                  </a:solidFill>
                  <a:latin typeface="Arial"/>
                  <a:ea typeface="Arial"/>
                  <a:cs typeface="Arial"/>
                  <a:sym typeface="Arial"/>
                </a:endParaRPr>
              </a:p>
            </p:txBody>
          </p:sp>
        </p:grpSp>
      </p:grpSp>
      <p:grpSp>
        <p:nvGrpSpPr>
          <p:cNvPr id="2377" name="Google Shape;2377;p95"/>
          <p:cNvGrpSpPr/>
          <p:nvPr/>
        </p:nvGrpSpPr>
        <p:grpSpPr>
          <a:xfrm>
            <a:off x="6711361" y="3176316"/>
            <a:ext cx="343500" cy="357000"/>
            <a:chOff x="9633286" y="2524995"/>
            <a:chExt cx="343500" cy="357000"/>
          </a:xfrm>
        </p:grpSpPr>
        <p:sp>
          <p:nvSpPr>
            <p:cNvPr id="2378" name="Google Shape;2378;p95"/>
            <p:cNvSpPr/>
            <p:nvPr/>
          </p:nvSpPr>
          <p:spPr>
            <a:xfrm>
              <a:off x="9633286" y="2524995"/>
              <a:ext cx="343500" cy="357000"/>
            </a:xfrm>
            <a:prstGeom prst="roundRect">
              <a:avLst>
                <a:gd fmla="val 7109" name="adj"/>
              </a:avLst>
            </a:prstGeom>
            <a:solidFill>
              <a:srgbClr val="FFFFFF"/>
            </a:solidFill>
            <a:ln>
              <a:noFill/>
            </a:ln>
            <a:effectLst>
              <a:outerShdw blurRad="120954" rotWithShape="0" algn="bl">
                <a:srgbClr val="000000">
                  <a:alpha val="5000"/>
                </a:srgbClr>
              </a:outerShdw>
            </a:effectLst>
          </p:spPr>
          <p:txBody>
            <a:bodyPr anchorCtr="0" anchor="ctr" bIns="77375" lIns="77375" spcFirstLastPara="1" rIns="77375" wrap="square" tIns="77375">
              <a:noAutofit/>
            </a:bodyPr>
            <a:lstStyle/>
            <a:p>
              <a:pPr indent="0" lvl="0" marL="0" rtl="0" algn="ctr">
                <a:spcBef>
                  <a:spcPts val="0"/>
                </a:spcBef>
                <a:spcAft>
                  <a:spcPts val="0"/>
                </a:spcAft>
                <a:buNone/>
              </a:pPr>
              <a:r>
                <a:t/>
              </a:r>
              <a:endParaRPr sz="1185">
                <a:latin typeface="Helvetica Neue"/>
                <a:ea typeface="Helvetica Neue"/>
                <a:cs typeface="Helvetica Neue"/>
                <a:sym typeface="Helvetica Neue"/>
              </a:endParaRPr>
            </a:p>
          </p:txBody>
        </p:sp>
        <p:grpSp>
          <p:nvGrpSpPr>
            <p:cNvPr id="2379" name="Google Shape;2379;p95"/>
            <p:cNvGrpSpPr/>
            <p:nvPr/>
          </p:nvGrpSpPr>
          <p:grpSpPr>
            <a:xfrm>
              <a:off x="9699223" y="2596009"/>
              <a:ext cx="211590" cy="211590"/>
              <a:chOff x="3896817" y="2344897"/>
              <a:chExt cx="249900" cy="249900"/>
            </a:xfrm>
          </p:grpSpPr>
          <p:sp>
            <p:nvSpPr>
              <p:cNvPr id="2380" name="Google Shape;2380;p95"/>
              <p:cNvSpPr/>
              <p:nvPr/>
            </p:nvSpPr>
            <p:spPr>
              <a:xfrm>
                <a:off x="3896817" y="2344897"/>
                <a:ext cx="249900" cy="249900"/>
              </a:xfrm>
              <a:prstGeom prst="rect">
                <a:avLst/>
              </a:prstGeom>
              <a:noFill/>
              <a:ln>
                <a:noFill/>
              </a:ln>
            </p:spPr>
            <p:txBody>
              <a:bodyPr anchorCtr="0" anchor="ctr" bIns="77425" lIns="77425" spcFirstLastPara="1" rIns="77425" wrap="square" tIns="77425">
                <a:noAutofit/>
              </a:bodyPr>
              <a:lstStyle/>
              <a:p>
                <a:pPr indent="0" lvl="0" marL="0" rtl="0" algn="ctr">
                  <a:spcBef>
                    <a:spcPts val="0"/>
                  </a:spcBef>
                  <a:spcAft>
                    <a:spcPts val="0"/>
                  </a:spcAft>
                  <a:buNone/>
                </a:pPr>
                <a:r>
                  <a:t/>
                </a:r>
                <a:endParaRPr sz="1185">
                  <a:latin typeface="Helvetica Neue"/>
                  <a:ea typeface="Helvetica Neue"/>
                  <a:cs typeface="Helvetica Neue"/>
                  <a:sym typeface="Helvetica Neue"/>
                </a:endParaRPr>
              </a:p>
            </p:txBody>
          </p:sp>
          <p:sp>
            <p:nvSpPr>
              <p:cNvPr id="2381" name="Google Shape;2381;p95"/>
              <p:cNvSpPr/>
              <p:nvPr/>
            </p:nvSpPr>
            <p:spPr>
              <a:xfrm>
                <a:off x="3919590" y="2344935"/>
                <a:ext cx="203119" cy="249835"/>
              </a:xfrm>
              <a:custGeom>
                <a:rect b="b" l="l" r="r" t="t"/>
                <a:pathLst>
                  <a:path extrusionOk="0" h="271560" w="220782">
                    <a:moveTo>
                      <a:pt x="93407" y="38189"/>
                    </a:moveTo>
                    <a:cubicBezTo>
                      <a:pt x="62878" y="38189"/>
                      <a:pt x="38212" y="62917"/>
                      <a:pt x="38212" y="93434"/>
                    </a:cubicBezTo>
                    <a:cubicBezTo>
                      <a:pt x="38212" y="123909"/>
                      <a:pt x="62837" y="148511"/>
                      <a:pt x="93407" y="148511"/>
                    </a:cubicBezTo>
                    <a:cubicBezTo>
                      <a:pt x="123958" y="148511"/>
                      <a:pt x="148603" y="123762"/>
                      <a:pt x="148603" y="93434"/>
                    </a:cubicBezTo>
                    <a:cubicBezTo>
                      <a:pt x="148603" y="63065"/>
                      <a:pt x="123917" y="38189"/>
                      <a:pt x="93407" y="38189"/>
                    </a:cubicBezTo>
                    <a:close/>
                    <a:moveTo>
                      <a:pt x="93407" y="12730"/>
                    </a:moveTo>
                    <a:cubicBezTo>
                      <a:pt x="138080" y="12730"/>
                      <a:pt x="174078" y="49098"/>
                      <a:pt x="174078" y="93434"/>
                    </a:cubicBezTo>
                    <a:cubicBezTo>
                      <a:pt x="174078" y="137811"/>
                      <a:pt x="138038" y="173970"/>
                      <a:pt x="93407" y="173970"/>
                    </a:cubicBezTo>
                    <a:cubicBezTo>
                      <a:pt x="48797" y="173970"/>
                      <a:pt x="12737" y="138000"/>
                      <a:pt x="12737" y="93434"/>
                    </a:cubicBezTo>
                    <a:cubicBezTo>
                      <a:pt x="12737" y="48909"/>
                      <a:pt x="48756" y="12730"/>
                      <a:pt x="93407" y="12730"/>
                    </a:cubicBezTo>
                    <a:close/>
                    <a:moveTo>
                      <a:pt x="183166" y="3721"/>
                    </a:moveTo>
                    <a:cubicBezTo>
                      <a:pt x="206258" y="26758"/>
                      <a:pt x="220782" y="58676"/>
                      <a:pt x="220782" y="93845"/>
                    </a:cubicBezTo>
                    <a:cubicBezTo>
                      <a:pt x="220782" y="159741"/>
                      <a:pt x="170356" y="213799"/>
                      <a:pt x="106145" y="220042"/>
                    </a:cubicBezTo>
                    <a:lnTo>
                      <a:pt x="106145" y="246103"/>
                    </a:lnTo>
                    <a:lnTo>
                      <a:pt x="135866" y="246103"/>
                    </a:lnTo>
                    <a:cubicBezTo>
                      <a:pt x="142900" y="246103"/>
                      <a:pt x="148603" y="251802"/>
                      <a:pt x="148603" y="258832"/>
                    </a:cubicBezTo>
                    <a:cubicBezTo>
                      <a:pt x="148603" y="265863"/>
                      <a:pt x="142900" y="271560"/>
                      <a:pt x="135866" y="271560"/>
                    </a:cubicBezTo>
                    <a:cubicBezTo>
                      <a:pt x="107535" y="271560"/>
                      <a:pt x="79314" y="271560"/>
                      <a:pt x="50950" y="271560"/>
                    </a:cubicBezTo>
                    <a:cubicBezTo>
                      <a:pt x="43915" y="271560"/>
                      <a:pt x="38212" y="265863"/>
                      <a:pt x="38212" y="258832"/>
                    </a:cubicBezTo>
                    <a:cubicBezTo>
                      <a:pt x="38212" y="251802"/>
                      <a:pt x="43915" y="246103"/>
                      <a:pt x="50950" y="246103"/>
                    </a:cubicBezTo>
                    <a:lnTo>
                      <a:pt x="80670" y="246103"/>
                    </a:lnTo>
                    <a:lnTo>
                      <a:pt x="80670" y="219996"/>
                    </a:lnTo>
                    <a:cubicBezTo>
                      <a:pt x="50628" y="216985"/>
                      <a:pt x="23980" y="203656"/>
                      <a:pt x="3739" y="183463"/>
                    </a:cubicBezTo>
                    <a:cubicBezTo>
                      <a:pt x="-1240" y="178496"/>
                      <a:pt x="-1247" y="170435"/>
                      <a:pt x="3723" y="165461"/>
                    </a:cubicBezTo>
                    <a:cubicBezTo>
                      <a:pt x="8693" y="160485"/>
                      <a:pt x="16758" y="160478"/>
                      <a:pt x="21736" y="165445"/>
                    </a:cubicBezTo>
                    <a:cubicBezTo>
                      <a:pt x="40282" y="183947"/>
                      <a:pt x="65372" y="195185"/>
                      <a:pt x="93706" y="195185"/>
                    </a:cubicBezTo>
                    <a:cubicBezTo>
                      <a:pt x="149718" y="195185"/>
                      <a:pt x="195307" y="149816"/>
                      <a:pt x="195307" y="93845"/>
                    </a:cubicBezTo>
                    <a:cubicBezTo>
                      <a:pt x="195307" y="65811"/>
                      <a:pt x="183745" y="40272"/>
                      <a:pt x="165167" y="21738"/>
                    </a:cubicBezTo>
                    <a:cubicBezTo>
                      <a:pt x="160189" y="16771"/>
                      <a:pt x="160183" y="8712"/>
                      <a:pt x="165152" y="3736"/>
                    </a:cubicBezTo>
                    <a:cubicBezTo>
                      <a:pt x="170123" y="-1239"/>
                      <a:pt x="178187" y="-1246"/>
                      <a:pt x="183166" y="3721"/>
                    </a:cubicBezTo>
                    <a:close/>
                  </a:path>
                </a:pathLst>
              </a:custGeom>
              <a:solidFill>
                <a:srgbClr val="0A2540"/>
              </a:solidFill>
              <a:ln>
                <a:noFill/>
              </a:ln>
            </p:spPr>
            <p:txBody>
              <a:bodyPr anchorCtr="0" anchor="ctr" bIns="38700" lIns="77425" spcFirstLastPara="1" rIns="77425" wrap="square" tIns="38700">
                <a:noAutofit/>
              </a:bodyPr>
              <a:lstStyle/>
              <a:p>
                <a:pPr indent="0" lvl="0" marL="0" marR="0" rtl="0" algn="l">
                  <a:spcBef>
                    <a:spcPts val="0"/>
                  </a:spcBef>
                  <a:spcAft>
                    <a:spcPts val="0"/>
                  </a:spcAft>
                  <a:buNone/>
                </a:pPr>
                <a:r>
                  <a:t/>
                </a:r>
                <a:endParaRPr sz="1524">
                  <a:solidFill>
                    <a:srgbClr val="000000"/>
                  </a:solidFill>
                  <a:latin typeface="Arial"/>
                  <a:ea typeface="Arial"/>
                  <a:cs typeface="Arial"/>
                  <a:sym typeface="Arial"/>
                </a:endParaRPr>
              </a:p>
            </p:txBody>
          </p:sp>
        </p:grpSp>
      </p:grpSp>
      <p:sp>
        <p:nvSpPr>
          <p:cNvPr id="2382" name="Google Shape;2382;p95"/>
          <p:cNvSpPr/>
          <p:nvPr/>
        </p:nvSpPr>
        <p:spPr>
          <a:xfrm>
            <a:off x="228650" y="4026575"/>
            <a:ext cx="2804100" cy="466800"/>
          </a:xfrm>
          <a:prstGeom prst="rect">
            <a:avLst/>
          </a:prstGeom>
          <a:noFill/>
          <a:ln>
            <a:noFill/>
          </a:ln>
        </p:spPr>
        <p:txBody>
          <a:bodyPr anchorCtr="0" anchor="t" bIns="0" lIns="137150" spcFirstLastPara="1" rIns="137150" wrap="square" tIns="0">
            <a:noAutofit/>
          </a:bodyPr>
          <a:lstStyle/>
          <a:p>
            <a:pPr indent="0" lvl="0" marL="0" marR="0" rtl="0" algn="l">
              <a:lnSpc>
                <a:spcPct val="100000"/>
              </a:lnSpc>
              <a:spcBef>
                <a:spcPts val="0"/>
              </a:spcBef>
              <a:spcAft>
                <a:spcPts val="0"/>
              </a:spcAft>
              <a:buNone/>
            </a:pPr>
            <a:r>
              <a:rPr lang="en" sz="1000">
                <a:solidFill>
                  <a:srgbClr val="0A2540"/>
                </a:solidFill>
                <a:latin typeface="Helvetica Neue"/>
                <a:ea typeface="Helvetica Neue"/>
                <a:cs typeface="Helvetica Neue"/>
                <a:sym typeface="Helvetica Neue"/>
              </a:rPr>
              <a:t>Demand Channel Complexity </a:t>
            </a:r>
            <a:endParaRPr sz="1000">
              <a:solidFill>
                <a:srgbClr val="0A2540"/>
              </a:solidFill>
              <a:latin typeface="Helvetica Neue"/>
              <a:ea typeface="Helvetica Neue"/>
              <a:cs typeface="Helvetica Neue"/>
              <a:sym typeface="Helvetica Neue"/>
            </a:endParaRPr>
          </a:p>
          <a:p>
            <a:pPr indent="0" lvl="0" marL="0" rtl="0" algn="l">
              <a:lnSpc>
                <a:spcPct val="100000"/>
              </a:lnSpc>
              <a:spcBef>
                <a:spcPts val="400"/>
              </a:spcBef>
              <a:spcAft>
                <a:spcPts val="400"/>
              </a:spcAft>
              <a:buNone/>
            </a:pPr>
            <a:r>
              <a:rPr lang="en" sz="600">
                <a:solidFill>
                  <a:srgbClr val="425466"/>
                </a:solidFill>
                <a:latin typeface="Helvetica Neue"/>
                <a:ea typeface="Helvetica Neue"/>
                <a:cs typeface="Helvetica Neue"/>
                <a:sym typeface="Helvetica Neue"/>
              </a:rPr>
              <a:t>Managing payments from individuals &amp; groups, </a:t>
            </a:r>
            <a:br>
              <a:rPr lang="en" sz="600">
                <a:solidFill>
                  <a:srgbClr val="425466"/>
                </a:solidFill>
                <a:latin typeface="Helvetica Neue"/>
                <a:ea typeface="Helvetica Neue"/>
                <a:cs typeface="Helvetica Neue"/>
                <a:sym typeface="Helvetica Neue"/>
              </a:rPr>
            </a:br>
            <a:r>
              <a:rPr lang="en" sz="600">
                <a:solidFill>
                  <a:srgbClr val="425466"/>
                </a:solidFill>
                <a:latin typeface="Helvetica Neue"/>
                <a:ea typeface="Helvetica Neue"/>
                <a:cs typeface="Helvetica Neue"/>
                <a:sym typeface="Helvetica Neue"/>
              </a:rPr>
              <a:t>across desktop, mobile, contact center, </a:t>
            </a:r>
            <a:br>
              <a:rPr lang="en" sz="600">
                <a:solidFill>
                  <a:srgbClr val="425466"/>
                </a:solidFill>
                <a:latin typeface="Helvetica Neue"/>
                <a:ea typeface="Helvetica Neue"/>
                <a:cs typeface="Helvetica Neue"/>
                <a:sym typeface="Helvetica Neue"/>
              </a:rPr>
            </a:br>
            <a:r>
              <a:rPr lang="en" sz="600">
                <a:solidFill>
                  <a:srgbClr val="425466"/>
                </a:solidFill>
                <a:latin typeface="Helvetica Neue"/>
                <a:ea typeface="Helvetica Neue"/>
                <a:cs typeface="Helvetica Neue"/>
                <a:sym typeface="Helvetica Neue"/>
              </a:rPr>
              <a:t>and soon Agentic Surfaces - from pre to post trip payment</a:t>
            </a:r>
            <a:endParaRPr sz="800">
              <a:solidFill>
                <a:srgbClr val="0A2540"/>
              </a:solidFill>
              <a:latin typeface="Helvetica Neue"/>
              <a:ea typeface="Helvetica Neue"/>
              <a:cs typeface="Helvetica Neue"/>
              <a:sym typeface="Helvetica Neue"/>
            </a:endParaRPr>
          </a:p>
        </p:txBody>
      </p:sp>
      <p:sp>
        <p:nvSpPr>
          <p:cNvPr id="2383" name="Google Shape;2383;p95"/>
          <p:cNvSpPr/>
          <p:nvPr/>
        </p:nvSpPr>
        <p:spPr>
          <a:xfrm>
            <a:off x="3169925" y="4026550"/>
            <a:ext cx="2804100" cy="215400"/>
          </a:xfrm>
          <a:prstGeom prst="rect">
            <a:avLst/>
          </a:prstGeom>
          <a:noFill/>
          <a:ln>
            <a:noFill/>
          </a:ln>
        </p:spPr>
        <p:txBody>
          <a:bodyPr anchorCtr="0" anchor="t" bIns="0" lIns="137150" spcFirstLastPara="1" rIns="137150" wrap="square" tIns="0">
            <a:noAutofit/>
          </a:bodyPr>
          <a:lstStyle/>
          <a:p>
            <a:pPr indent="0" lvl="0" marL="0" rtl="0" algn="l">
              <a:lnSpc>
                <a:spcPct val="100000"/>
              </a:lnSpc>
              <a:spcBef>
                <a:spcPts val="0"/>
              </a:spcBef>
              <a:spcAft>
                <a:spcPts val="0"/>
              </a:spcAft>
              <a:buNone/>
            </a:pPr>
            <a:r>
              <a:rPr lang="en" sz="1000">
                <a:solidFill>
                  <a:srgbClr val="0A2540"/>
                </a:solidFill>
                <a:latin typeface="Helvetica Neue"/>
                <a:ea typeface="Helvetica Neue"/>
                <a:cs typeface="Helvetica Neue"/>
                <a:sym typeface="Helvetica Neue"/>
              </a:rPr>
              <a:t>Capturing margin for partners (and you!) </a:t>
            </a:r>
            <a:endParaRPr sz="1000">
              <a:solidFill>
                <a:srgbClr val="0A2540"/>
              </a:solidFill>
              <a:latin typeface="Helvetica Neue"/>
              <a:ea typeface="Helvetica Neue"/>
              <a:cs typeface="Helvetica Neue"/>
              <a:sym typeface="Helvetica Neue"/>
            </a:endParaRPr>
          </a:p>
          <a:p>
            <a:pPr indent="0" lvl="0" marL="0" rtl="0" algn="l">
              <a:lnSpc>
                <a:spcPct val="100000"/>
              </a:lnSpc>
              <a:spcBef>
                <a:spcPts val="400"/>
              </a:spcBef>
              <a:spcAft>
                <a:spcPts val="400"/>
              </a:spcAft>
              <a:buNone/>
            </a:pPr>
            <a:r>
              <a:rPr lang="en" sz="600">
                <a:solidFill>
                  <a:srgbClr val="425466"/>
                </a:solidFill>
                <a:latin typeface="Helvetica Neue"/>
                <a:ea typeface="Helvetica Neue"/>
                <a:cs typeface="Helvetica Neue"/>
                <a:sym typeface="Helvetica Neue"/>
              </a:rPr>
              <a:t>Need for single real-time data &amp; reporting, supported by simpler fund splitting and commission settlement</a:t>
            </a:r>
            <a:endParaRPr sz="600">
              <a:solidFill>
                <a:srgbClr val="0A2540"/>
              </a:solidFill>
              <a:latin typeface="Helvetica Neue"/>
              <a:ea typeface="Helvetica Neue"/>
              <a:cs typeface="Helvetica Neue"/>
              <a:sym typeface="Helvetica Neue"/>
            </a:endParaRPr>
          </a:p>
        </p:txBody>
      </p:sp>
      <p:sp>
        <p:nvSpPr>
          <p:cNvPr id="2384" name="Google Shape;2384;p95"/>
          <p:cNvSpPr/>
          <p:nvPr/>
        </p:nvSpPr>
        <p:spPr>
          <a:xfrm>
            <a:off x="6111250" y="4017775"/>
            <a:ext cx="2804100" cy="215400"/>
          </a:xfrm>
          <a:prstGeom prst="rect">
            <a:avLst/>
          </a:prstGeom>
          <a:noFill/>
          <a:ln>
            <a:noFill/>
          </a:ln>
        </p:spPr>
        <p:txBody>
          <a:bodyPr anchorCtr="0" anchor="t" bIns="0" lIns="137150" spcFirstLastPara="1" rIns="137150" wrap="square" tIns="0">
            <a:noAutofit/>
          </a:bodyPr>
          <a:lstStyle/>
          <a:p>
            <a:pPr indent="0" lvl="0" marL="0" marR="0" rtl="0" algn="l">
              <a:lnSpc>
                <a:spcPct val="100000"/>
              </a:lnSpc>
              <a:spcBef>
                <a:spcPts val="0"/>
              </a:spcBef>
              <a:spcAft>
                <a:spcPts val="0"/>
              </a:spcAft>
              <a:buNone/>
            </a:pPr>
            <a:r>
              <a:rPr lang="en" sz="1000">
                <a:solidFill>
                  <a:srgbClr val="0A2540"/>
                </a:solidFill>
                <a:latin typeface="Helvetica Neue"/>
                <a:ea typeface="Helvetica Neue"/>
                <a:cs typeface="Helvetica Neue"/>
                <a:sym typeface="Helvetica Neue"/>
              </a:rPr>
              <a:t>A set of CFO payout products</a:t>
            </a:r>
            <a:endParaRPr sz="1000">
              <a:solidFill>
                <a:srgbClr val="0A2540"/>
              </a:solidFill>
              <a:latin typeface="Helvetica Neue"/>
              <a:ea typeface="Helvetica Neue"/>
              <a:cs typeface="Helvetica Neue"/>
              <a:sym typeface="Helvetica Neue"/>
            </a:endParaRPr>
          </a:p>
          <a:p>
            <a:pPr indent="0" lvl="0" marL="0" rtl="0" algn="l">
              <a:lnSpc>
                <a:spcPct val="100000"/>
              </a:lnSpc>
              <a:spcBef>
                <a:spcPts val="400"/>
              </a:spcBef>
              <a:spcAft>
                <a:spcPts val="400"/>
              </a:spcAft>
              <a:buNone/>
            </a:pPr>
            <a:r>
              <a:rPr lang="en" sz="600">
                <a:solidFill>
                  <a:srgbClr val="425466"/>
                </a:solidFill>
                <a:latin typeface="Helvetica Neue"/>
                <a:ea typeface="Helvetica Neue"/>
                <a:cs typeface="Helvetica Neue"/>
                <a:sym typeface="Helvetica Neue"/>
              </a:rPr>
              <a:t>Automate and simplify the complexity of global payout management</a:t>
            </a:r>
            <a:endParaRPr sz="800">
              <a:solidFill>
                <a:srgbClr val="0A2540"/>
              </a:solidFill>
              <a:latin typeface="Helvetica Neue"/>
              <a:ea typeface="Helvetica Neue"/>
              <a:cs typeface="Helvetica Neue"/>
              <a:sym typeface="Helvetica Neue"/>
            </a:endParaRPr>
          </a:p>
        </p:txBody>
      </p:sp>
      <p:sp>
        <p:nvSpPr>
          <p:cNvPr id="2385" name="Google Shape;2385;p95"/>
          <p:cNvSpPr txBox="1"/>
          <p:nvPr/>
        </p:nvSpPr>
        <p:spPr>
          <a:xfrm>
            <a:off x="228600" y="4675975"/>
            <a:ext cx="828900" cy="2586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None/>
            </a:pPr>
            <a:r>
              <a:rPr lang="en" sz="600">
                <a:solidFill>
                  <a:schemeClr val="dk2"/>
                </a:solidFill>
                <a:latin typeface="Helvetica Neue"/>
                <a:ea typeface="Helvetica Neue"/>
                <a:cs typeface="Helvetica Neue"/>
                <a:sym typeface="Helvetica Neue"/>
              </a:rPr>
              <a:t>Stripe executive briefing</a:t>
            </a:r>
            <a:endParaRPr sz="600">
              <a:solidFill>
                <a:schemeClr val="dk2"/>
              </a:solidFill>
              <a:latin typeface="Helvetica Neue"/>
              <a:ea typeface="Helvetica Neue"/>
              <a:cs typeface="Helvetica Neue"/>
              <a:sym typeface="Helvetica Neue"/>
            </a:endParaRPr>
          </a:p>
        </p:txBody>
      </p:sp>
      <p:pic>
        <p:nvPicPr>
          <p:cNvPr id="2386" name="Google Shape;2386;p95"/>
          <p:cNvPicPr preferRelativeResize="0"/>
          <p:nvPr/>
        </p:nvPicPr>
        <p:blipFill>
          <a:blip r:embed="rId6">
            <a:alphaModFix/>
          </a:blip>
          <a:stretch>
            <a:fillRect/>
          </a:stretch>
        </p:blipFill>
        <p:spPr>
          <a:xfrm>
            <a:off x="7304009" y="168877"/>
            <a:ext cx="943200" cy="2086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0" name="Shape 2390"/>
        <p:cNvGrpSpPr/>
        <p:nvPr/>
      </p:nvGrpSpPr>
      <p:grpSpPr>
        <a:xfrm>
          <a:off x="0" y="0"/>
          <a:ext cx="0" cy="0"/>
          <a:chOff x="0" y="0"/>
          <a:chExt cx="0" cy="0"/>
        </a:xfrm>
      </p:grpSpPr>
      <p:sp>
        <p:nvSpPr>
          <p:cNvPr id="2391" name="Google Shape;2391;p96"/>
          <p:cNvSpPr txBox="1"/>
          <p:nvPr/>
        </p:nvSpPr>
        <p:spPr>
          <a:xfrm>
            <a:off x="381000" y="381000"/>
            <a:ext cx="7620000" cy="38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960">
                <a:solidFill>
                  <a:srgbClr val="0A2540"/>
                </a:solidFill>
                <a:latin typeface="Helvetica Neue"/>
                <a:ea typeface="Helvetica Neue"/>
                <a:cs typeface="Helvetica Neue"/>
                <a:sym typeface="Helvetica Neue"/>
              </a:rPr>
              <a:t>The</a:t>
            </a:r>
            <a:r>
              <a:rPr lang="en" sz="1960">
                <a:solidFill>
                  <a:srgbClr val="0A2540"/>
                </a:solidFill>
                <a:latin typeface="Helvetica Neue"/>
                <a:ea typeface="Helvetica Neue"/>
                <a:cs typeface="Helvetica Neue"/>
                <a:sym typeface="Helvetica Neue"/>
              </a:rPr>
              <a:t> economic infrastructure for AI in hospitality</a:t>
            </a:r>
            <a:endParaRPr sz="1960">
              <a:solidFill>
                <a:srgbClr val="0A2540"/>
              </a:solidFill>
              <a:latin typeface="Helvetica Neue"/>
              <a:ea typeface="Helvetica Neue"/>
              <a:cs typeface="Helvetica Neue"/>
              <a:sym typeface="Helvetica Neue"/>
            </a:endParaRPr>
          </a:p>
        </p:txBody>
      </p:sp>
      <p:grpSp>
        <p:nvGrpSpPr>
          <p:cNvPr id="2392" name="Google Shape;2392;p96"/>
          <p:cNvGrpSpPr/>
          <p:nvPr/>
        </p:nvGrpSpPr>
        <p:grpSpPr>
          <a:xfrm>
            <a:off x="381000" y="3636375"/>
            <a:ext cx="8382000" cy="1143000"/>
            <a:chOff x="381000" y="1047750"/>
            <a:chExt cx="8382000" cy="1143000"/>
          </a:xfrm>
        </p:grpSpPr>
        <p:sp>
          <p:nvSpPr>
            <p:cNvPr id="2393" name="Google Shape;2393;p96"/>
            <p:cNvSpPr/>
            <p:nvPr/>
          </p:nvSpPr>
          <p:spPr>
            <a:xfrm>
              <a:off x="381000" y="1047750"/>
              <a:ext cx="8382000" cy="1143000"/>
            </a:xfrm>
            <a:prstGeom prst="roundRect">
              <a:avLst>
                <a:gd fmla="val 10000" name="adj"/>
              </a:avLst>
            </a:prstGeom>
            <a:solidFill>
              <a:srgbClr val="F3F2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94" name="Google Shape;2394;p96"/>
            <p:cNvSpPr/>
            <p:nvPr/>
          </p:nvSpPr>
          <p:spPr>
            <a:xfrm>
              <a:off x="381000" y="1047750"/>
              <a:ext cx="38100" cy="1143000"/>
            </a:xfrm>
            <a:prstGeom prst="roundRect">
              <a:avLst>
                <a:gd fmla="val 50000" name="adj"/>
              </a:avLst>
            </a:prstGeom>
            <a:solidFill>
              <a:srgbClr val="635B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95" name="Google Shape;2395;p96"/>
            <p:cNvSpPr txBox="1"/>
            <p:nvPr/>
          </p:nvSpPr>
          <p:spPr>
            <a:xfrm>
              <a:off x="647700" y="1047750"/>
              <a:ext cx="7848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rgbClr val="0A2540"/>
                  </a:solidFill>
                  <a:latin typeface="Helvetica Neue"/>
                  <a:ea typeface="Helvetica Neue"/>
                  <a:cs typeface="Helvetica Neue"/>
                  <a:sym typeface="Helvetica Neue"/>
                </a:rPr>
                <a:t>Single integration with agents</a:t>
              </a:r>
              <a:endParaRPr sz="1500">
                <a:solidFill>
                  <a:srgbClr val="0A2540"/>
                </a:solidFill>
                <a:latin typeface="Helvetica Neue"/>
                <a:ea typeface="Helvetica Neue"/>
                <a:cs typeface="Helvetica Neue"/>
                <a:sym typeface="Helvetica Neue"/>
              </a:endParaRPr>
            </a:p>
            <a:p>
              <a:pPr indent="0" lvl="0" marL="0" rtl="0" algn="ctr">
                <a:spcBef>
                  <a:spcPts val="0"/>
                </a:spcBef>
                <a:spcAft>
                  <a:spcPts val="0"/>
                </a:spcAft>
                <a:buNone/>
              </a:pPr>
              <a:r>
                <a:rPr lang="en" sz="1400">
                  <a:solidFill>
                    <a:srgbClr val="6B7C93"/>
                  </a:solidFill>
                  <a:latin typeface="Helvetica Neue"/>
                  <a:ea typeface="Helvetica Neue"/>
                  <a:cs typeface="Helvetica Neue"/>
                  <a:sym typeface="Helvetica Neue"/>
                </a:rPr>
                <a:t>Agentic Commerce Suite</a:t>
              </a:r>
              <a:r>
                <a:rPr lang="en">
                  <a:solidFill>
                    <a:srgbClr val="6B7C93"/>
                  </a:solidFill>
                  <a:latin typeface="Helvetica Neue"/>
                  <a:ea typeface="Helvetica Neue"/>
                  <a:cs typeface="Helvetica Neue"/>
                  <a:sym typeface="Helvetica Neue"/>
                </a:rPr>
                <a:t> </a:t>
              </a:r>
              <a:r>
                <a:rPr lang="en" sz="1400">
                  <a:solidFill>
                    <a:srgbClr val="6B7C93"/>
                  </a:solidFill>
                  <a:latin typeface="Helvetica Neue"/>
                  <a:ea typeface="Helvetica Neue"/>
                  <a:cs typeface="Helvetica Neue"/>
                  <a:sym typeface="Helvetica Neue"/>
                </a:rPr>
                <a:t>makes it easy for </a:t>
              </a:r>
              <a:r>
                <a:rPr lang="en">
                  <a:solidFill>
                    <a:srgbClr val="6B7C93"/>
                  </a:solidFill>
                  <a:latin typeface="Helvetica Neue"/>
                  <a:ea typeface="Helvetica Neue"/>
                  <a:cs typeface="Helvetica Neue"/>
                  <a:sym typeface="Helvetica Neue"/>
                </a:rPr>
                <a:t>businesses </a:t>
              </a:r>
              <a:r>
                <a:rPr lang="en" sz="1400">
                  <a:solidFill>
                    <a:srgbClr val="6B7C93"/>
                  </a:solidFill>
                  <a:latin typeface="Helvetica Neue"/>
                  <a:ea typeface="Helvetica Neue"/>
                  <a:cs typeface="Helvetica Neue"/>
                  <a:sym typeface="Helvetica Neue"/>
                </a:rPr>
                <a:t>to connect with agents</a:t>
              </a:r>
              <a:r>
                <a:rPr lang="en">
                  <a:solidFill>
                    <a:srgbClr val="6B7C93"/>
                  </a:solidFill>
                  <a:latin typeface="Helvetica Neue"/>
                  <a:ea typeface="Helvetica Neue"/>
                  <a:cs typeface="Helvetica Neue"/>
                  <a:sym typeface="Helvetica Neue"/>
                </a:rPr>
                <a:t> </a:t>
              </a:r>
              <a:r>
                <a:rPr lang="en" sz="1400">
                  <a:solidFill>
                    <a:srgbClr val="6B7C93"/>
                  </a:solidFill>
                  <a:latin typeface="Helvetica Neue"/>
                  <a:ea typeface="Helvetica Neue"/>
                  <a:cs typeface="Helvetica Neue"/>
                  <a:sym typeface="Helvetica Neue"/>
                </a:rPr>
                <a:t>and</a:t>
              </a:r>
              <a:r>
                <a:rPr lang="en">
                  <a:solidFill>
                    <a:srgbClr val="6B7C93"/>
                  </a:solidFill>
                  <a:latin typeface="Helvetica Neue"/>
                  <a:ea typeface="Helvetica Neue"/>
                  <a:cs typeface="Helvetica Neue"/>
                  <a:sym typeface="Helvetica Neue"/>
                </a:rPr>
                <a:t> </a:t>
              </a:r>
              <a:r>
                <a:rPr lang="en" sz="1400">
                  <a:solidFill>
                    <a:srgbClr val="6B7C93"/>
                  </a:solidFill>
                  <a:latin typeface="Helvetica Neue"/>
                  <a:ea typeface="Helvetica Neue"/>
                  <a:cs typeface="Helvetica Neue"/>
                  <a:sym typeface="Helvetica Neue"/>
                </a:rPr>
                <a:t>gives agents an aggregated, accurate, and agent-readable inventory to pull from.</a:t>
              </a:r>
              <a:endParaRPr sz="1400">
                <a:solidFill>
                  <a:srgbClr val="6B7C93"/>
                </a:solidFill>
                <a:latin typeface="Helvetica Neue"/>
                <a:ea typeface="Helvetica Neue"/>
                <a:cs typeface="Helvetica Neue"/>
                <a:sym typeface="Helvetica Neue"/>
              </a:endParaRPr>
            </a:p>
          </p:txBody>
        </p:sp>
      </p:grpSp>
      <p:grpSp>
        <p:nvGrpSpPr>
          <p:cNvPr id="2396" name="Google Shape;2396;p96"/>
          <p:cNvGrpSpPr/>
          <p:nvPr/>
        </p:nvGrpSpPr>
        <p:grpSpPr>
          <a:xfrm>
            <a:off x="381000" y="2343150"/>
            <a:ext cx="8382000" cy="1143000"/>
            <a:chOff x="381000" y="2343150"/>
            <a:chExt cx="8382000" cy="1143000"/>
          </a:xfrm>
        </p:grpSpPr>
        <p:sp>
          <p:nvSpPr>
            <p:cNvPr id="2397" name="Google Shape;2397;p96"/>
            <p:cNvSpPr/>
            <p:nvPr/>
          </p:nvSpPr>
          <p:spPr>
            <a:xfrm>
              <a:off x="381000" y="2343150"/>
              <a:ext cx="8382000" cy="1143000"/>
            </a:xfrm>
            <a:prstGeom prst="roundRect">
              <a:avLst>
                <a:gd fmla="val 10000" name="adj"/>
              </a:avLst>
            </a:prstGeom>
            <a:solidFill>
              <a:srgbClr val="F5F5F5"/>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98" name="Google Shape;2398;p96"/>
            <p:cNvSpPr/>
            <p:nvPr/>
          </p:nvSpPr>
          <p:spPr>
            <a:xfrm>
              <a:off x="381000" y="2343150"/>
              <a:ext cx="38100" cy="1143000"/>
            </a:xfrm>
            <a:prstGeom prst="roundRect">
              <a:avLst>
                <a:gd fmla="val 50000" name="adj"/>
              </a:avLst>
            </a:prstGeom>
            <a:solidFill>
              <a:srgbClr val="635B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399" name="Google Shape;2399;p96"/>
            <p:cNvSpPr txBox="1"/>
            <p:nvPr/>
          </p:nvSpPr>
          <p:spPr>
            <a:xfrm>
              <a:off x="647700" y="2343150"/>
              <a:ext cx="7848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rgbClr val="0A2540"/>
                  </a:solidFill>
                  <a:latin typeface="Helvetica Neue"/>
                  <a:ea typeface="Helvetica Neue"/>
                  <a:cs typeface="Helvetica Neue"/>
                  <a:sym typeface="Helvetica Neue"/>
                </a:rPr>
                <a:t>Connectivity across the hospitality ecosystem</a:t>
              </a:r>
              <a:endParaRPr sz="1500">
                <a:solidFill>
                  <a:srgbClr val="0A2540"/>
                </a:solidFill>
                <a:latin typeface="Helvetica Neue"/>
                <a:ea typeface="Helvetica Neue"/>
                <a:cs typeface="Helvetica Neue"/>
                <a:sym typeface="Helvetica Neue"/>
              </a:endParaRPr>
            </a:p>
            <a:p>
              <a:pPr indent="0" lvl="0" marL="0" rtl="0" algn="ctr">
                <a:spcBef>
                  <a:spcPts val="0"/>
                </a:spcBef>
                <a:spcAft>
                  <a:spcPts val="0"/>
                </a:spcAft>
                <a:buNone/>
              </a:pPr>
              <a:r>
                <a:rPr lang="en">
                  <a:solidFill>
                    <a:srgbClr val="6B7C93"/>
                  </a:solidFill>
                  <a:latin typeface="Helvetica Neue"/>
                  <a:ea typeface="Helvetica Neue"/>
                  <a:cs typeface="Helvetica Neue"/>
                  <a:sym typeface="Helvetica Neue"/>
                </a:rPr>
                <a:t>This includes t</a:t>
              </a:r>
              <a:r>
                <a:rPr lang="en" sz="1400">
                  <a:solidFill>
                    <a:srgbClr val="6B7C93"/>
                  </a:solidFill>
                  <a:latin typeface="Helvetica Neue"/>
                  <a:ea typeface="Helvetica Neue"/>
                  <a:cs typeface="Helvetica Neue"/>
                  <a:sym typeface="Helvetica Neue"/>
                </a:rPr>
                <a:t>he data and partnerships that need to come together to make agentic commerce work in travel: PMS, CRS, OTAs, channel managers, and social media platforms</a:t>
              </a:r>
              <a:r>
                <a:rPr lang="en">
                  <a:solidFill>
                    <a:srgbClr val="6B7C93"/>
                  </a:solidFill>
                  <a:latin typeface="Helvetica Neue"/>
                  <a:ea typeface="Helvetica Neue"/>
                  <a:cs typeface="Helvetica Neue"/>
                  <a:sym typeface="Helvetica Neue"/>
                </a:rPr>
                <a:t>.</a:t>
              </a:r>
              <a:endParaRPr sz="1400">
                <a:solidFill>
                  <a:srgbClr val="6B7C93"/>
                </a:solidFill>
                <a:latin typeface="Helvetica Neue"/>
                <a:ea typeface="Helvetica Neue"/>
                <a:cs typeface="Helvetica Neue"/>
                <a:sym typeface="Helvetica Neue"/>
              </a:endParaRPr>
            </a:p>
          </p:txBody>
        </p:sp>
      </p:grpSp>
      <p:pic>
        <p:nvPicPr>
          <p:cNvPr id="2400" name="Google Shape;2400;p96"/>
          <p:cNvPicPr preferRelativeResize="0"/>
          <p:nvPr/>
        </p:nvPicPr>
        <p:blipFill rotWithShape="1">
          <a:blip r:embed="rId4">
            <a:alphaModFix/>
          </a:blip>
          <a:srcRect b="903" l="0" r="0" t="913"/>
          <a:stretch/>
        </p:blipFill>
        <p:spPr>
          <a:xfrm>
            <a:off x="8496300" y="190500"/>
            <a:ext cx="419100" cy="171600"/>
          </a:xfrm>
          <a:prstGeom prst="rect">
            <a:avLst/>
          </a:prstGeom>
          <a:noFill/>
          <a:ln>
            <a:noFill/>
          </a:ln>
        </p:spPr>
      </p:pic>
      <p:grpSp>
        <p:nvGrpSpPr>
          <p:cNvPr id="2401" name="Google Shape;2401;p96"/>
          <p:cNvGrpSpPr/>
          <p:nvPr/>
        </p:nvGrpSpPr>
        <p:grpSpPr>
          <a:xfrm>
            <a:off x="381000" y="1049925"/>
            <a:ext cx="8382000" cy="1143000"/>
            <a:chOff x="381000" y="3638550"/>
            <a:chExt cx="8382000" cy="1143000"/>
          </a:xfrm>
        </p:grpSpPr>
        <p:sp>
          <p:nvSpPr>
            <p:cNvPr id="2402" name="Google Shape;2402;p96"/>
            <p:cNvSpPr/>
            <p:nvPr/>
          </p:nvSpPr>
          <p:spPr>
            <a:xfrm>
              <a:off x="381000" y="3638550"/>
              <a:ext cx="8382000" cy="1143000"/>
            </a:xfrm>
            <a:prstGeom prst="roundRect">
              <a:avLst>
                <a:gd fmla="val 10000" name="adj"/>
              </a:avLst>
            </a:prstGeom>
            <a:solidFill>
              <a:srgbClr val="F3F2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03" name="Google Shape;2403;p96"/>
            <p:cNvSpPr/>
            <p:nvPr/>
          </p:nvSpPr>
          <p:spPr>
            <a:xfrm>
              <a:off x="381000" y="3638550"/>
              <a:ext cx="38100" cy="1143000"/>
            </a:xfrm>
            <a:prstGeom prst="roundRect">
              <a:avLst>
                <a:gd fmla="val 50000" name="adj"/>
              </a:avLst>
            </a:prstGeom>
            <a:solidFill>
              <a:srgbClr val="635BFF"/>
            </a:solid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
          <p:nvSpPr>
            <p:cNvPr id="2404" name="Google Shape;2404;p96"/>
            <p:cNvSpPr txBox="1"/>
            <p:nvPr/>
          </p:nvSpPr>
          <p:spPr>
            <a:xfrm>
              <a:off x="647700" y="3638550"/>
              <a:ext cx="7848600" cy="1143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 sz="1500">
                  <a:solidFill>
                    <a:srgbClr val="0A2540"/>
                  </a:solidFill>
                  <a:latin typeface="Helvetica Neue"/>
                  <a:ea typeface="Helvetica Neue"/>
                  <a:cs typeface="Helvetica Neue"/>
                  <a:sym typeface="Helvetica Neue"/>
                </a:rPr>
                <a:t>Agent-ready payments infrastructure</a:t>
              </a:r>
              <a:endParaRPr sz="1500">
                <a:solidFill>
                  <a:srgbClr val="0A2540"/>
                </a:solidFill>
                <a:latin typeface="Helvetica Neue"/>
                <a:ea typeface="Helvetica Neue"/>
                <a:cs typeface="Helvetica Neue"/>
                <a:sym typeface="Helvetica Neue"/>
              </a:endParaRPr>
            </a:p>
            <a:p>
              <a:pPr indent="0" lvl="0" marL="0" rtl="0" algn="ctr">
                <a:spcBef>
                  <a:spcPts val="0"/>
                </a:spcBef>
                <a:spcAft>
                  <a:spcPts val="0"/>
                </a:spcAft>
                <a:buNone/>
              </a:pPr>
              <a:r>
                <a:rPr lang="en">
                  <a:solidFill>
                    <a:srgbClr val="6B7C93"/>
                  </a:solidFill>
                  <a:latin typeface="Helvetica Neue"/>
                  <a:ea typeface="Helvetica Neue"/>
                  <a:cs typeface="Helvetica Neue"/>
                  <a:sym typeface="Helvetica Neue"/>
                </a:rPr>
                <a:t>This includes f</a:t>
              </a:r>
              <a:r>
                <a:rPr lang="en" sz="1400">
                  <a:solidFill>
                    <a:srgbClr val="6B7C93"/>
                  </a:solidFill>
                  <a:latin typeface="Helvetica Neue"/>
                  <a:ea typeface="Helvetica Neue"/>
                  <a:cs typeface="Helvetica Neue"/>
                  <a:sym typeface="Helvetica Neue"/>
                </a:rPr>
                <a:t>ast, structured, </a:t>
              </a:r>
              <a:r>
                <a:rPr lang="en">
                  <a:solidFill>
                    <a:srgbClr val="6B7C93"/>
                  </a:solidFill>
                  <a:latin typeface="Helvetica Neue"/>
                  <a:ea typeface="Helvetica Neue"/>
                  <a:cs typeface="Helvetica Neue"/>
                  <a:sym typeface="Helvetica Neue"/>
                </a:rPr>
                <a:t>and </a:t>
              </a:r>
              <a:r>
                <a:rPr lang="en" sz="1400">
                  <a:solidFill>
                    <a:srgbClr val="6B7C93"/>
                  </a:solidFill>
                  <a:latin typeface="Helvetica Neue"/>
                  <a:ea typeface="Helvetica Neue"/>
                  <a:cs typeface="Helvetica Neue"/>
                  <a:sym typeface="Helvetica Neue"/>
                </a:rPr>
                <a:t>machine-readable flows that can be embedded in agents or used to drive conversions on your site. </a:t>
              </a:r>
              <a:endParaRPr sz="1400">
                <a:solidFill>
                  <a:srgbClr val="6B7C93"/>
                </a:solidFill>
                <a:latin typeface="Helvetica Neue"/>
                <a:ea typeface="Helvetica Neue"/>
                <a:cs typeface="Helvetica Neue"/>
                <a:sym typeface="Helvetica Neue"/>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8" name="Shape 2408"/>
        <p:cNvGrpSpPr/>
        <p:nvPr/>
      </p:nvGrpSpPr>
      <p:grpSpPr>
        <a:xfrm>
          <a:off x="0" y="0"/>
          <a:ext cx="0" cy="0"/>
          <a:chOff x="0" y="0"/>
          <a:chExt cx="0" cy="0"/>
        </a:xfrm>
      </p:grpSpPr>
      <p:sp>
        <p:nvSpPr>
          <p:cNvPr id="2409" name="Google Shape;2409;p97"/>
          <p:cNvSpPr txBox="1"/>
          <p:nvPr>
            <p:ph idx="12" type="sldNum"/>
          </p:nvPr>
        </p:nvSpPr>
        <p:spPr>
          <a:xfrm>
            <a:off x="8296275" y="4680525"/>
            <a:ext cx="619200" cy="254100"/>
          </a:xfrm>
          <a:prstGeom prst="rect">
            <a:avLst/>
          </a:prstGeom>
        </p:spPr>
        <p:txBody>
          <a:bodyPr anchorCtr="0" anchor="b"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410" name="Google Shape;2410;p97"/>
          <p:cNvSpPr txBox="1"/>
          <p:nvPr/>
        </p:nvSpPr>
        <p:spPr>
          <a:xfrm>
            <a:off x="228575" y="3054775"/>
            <a:ext cx="2785800" cy="937500"/>
          </a:xfrm>
          <a:prstGeom prst="rect">
            <a:avLst/>
          </a:prstGeom>
          <a:noFill/>
          <a:ln>
            <a:noFill/>
          </a:ln>
        </p:spPr>
        <p:txBody>
          <a:bodyPr anchorCtr="0" anchor="t" bIns="0" lIns="0" spcFirstLastPara="1" rIns="0" wrap="square" tIns="137150">
            <a:noAutofit/>
          </a:bodyPr>
          <a:lstStyle/>
          <a:p>
            <a:pPr indent="0" lvl="0" marL="0" rtl="0" algn="l">
              <a:lnSpc>
                <a:spcPct val="90000"/>
              </a:lnSpc>
              <a:spcBef>
                <a:spcPts val="0"/>
              </a:spcBef>
              <a:spcAft>
                <a:spcPts val="0"/>
              </a:spcAft>
              <a:buNone/>
            </a:pPr>
            <a:r>
              <a:rPr lang="en" sz="2000">
                <a:solidFill>
                  <a:schemeClr val="lt1"/>
                </a:solidFill>
                <a:latin typeface="Helvetica Neue"/>
                <a:ea typeface="Helvetica Neue"/>
                <a:cs typeface="Helvetica Neue"/>
                <a:sym typeface="Helvetica Neue"/>
              </a:rPr>
              <a:t>James Lemon</a:t>
            </a:r>
            <a:endParaRPr sz="2000">
              <a:solidFill>
                <a:schemeClr val="lt1"/>
              </a:solidFill>
              <a:latin typeface="Helvetica Neue"/>
              <a:ea typeface="Helvetica Neue"/>
              <a:cs typeface="Helvetica Neue"/>
              <a:sym typeface="Helvetica Neue"/>
            </a:endParaRPr>
          </a:p>
          <a:p>
            <a:pPr indent="0" lvl="0" marL="0" rtl="0" algn="l">
              <a:spcBef>
                <a:spcPts val="600"/>
              </a:spcBef>
              <a:spcAft>
                <a:spcPts val="0"/>
              </a:spcAft>
              <a:buNone/>
            </a:pPr>
            <a:r>
              <a:rPr lang="en" sz="1200">
                <a:solidFill>
                  <a:schemeClr val="lt1"/>
                </a:solidFill>
                <a:latin typeface="Helvetica Neue"/>
                <a:ea typeface="Helvetica Neue"/>
                <a:cs typeface="Helvetica Neue"/>
                <a:sym typeface="Helvetica Neue"/>
              </a:rPr>
              <a:t>Global GTM Lead for </a:t>
            </a:r>
            <a:endParaRPr sz="1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lt1"/>
                </a:solidFill>
                <a:latin typeface="Helvetica Neue"/>
                <a:ea typeface="Helvetica Neue"/>
                <a:cs typeface="Helvetica Neue"/>
                <a:sym typeface="Helvetica Neue"/>
              </a:rPr>
              <a:t>Hospitality, Travel, and Leisure</a:t>
            </a:r>
            <a:endParaRPr sz="1200">
              <a:solidFill>
                <a:schemeClr val="lt1"/>
              </a:solidFill>
              <a:latin typeface="Helvetica Neue"/>
              <a:ea typeface="Helvetica Neue"/>
              <a:cs typeface="Helvetica Neue"/>
              <a:sym typeface="Helvetica Neue"/>
            </a:endParaRPr>
          </a:p>
        </p:txBody>
      </p:sp>
      <p:pic>
        <p:nvPicPr>
          <p:cNvPr id="2411" name="Google Shape;2411;p97" title="jameslemon.jpg"/>
          <p:cNvPicPr preferRelativeResize="0"/>
          <p:nvPr/>
        </p:nvPicPr>
        <p:blipFill rotWithShape="1">
          <a:blip r:embed="rId3">
            <a:alphaModFix/>
          </a:blip>
          <a:srcRect b="3789" l="0" r="0" t="3789"/>
          <a:stretch/>
        </p:blipFill>
        <p:spPr>
          <a:xfrm>
            <a:off x="228600" y="1596175"/>
            <a:ext cx="1310400" cy="1458600"/>
          </a:xfrm>
          <a:prstGeom prst="roundRect">
            <a:avLst>
              <a:gd fmla="val 3843" name="adj"/>
            </a:avLst>
          </a:prstGeom>
          <a:noFill/>
          <a:ln>
            <a:noFill/>
          </a:ln>
        </p:spPr>
      </p:pic>
      <p:sp>
        <p:nvSpPr>
          <p:cNvPr id="2412" name="Google Shape;2412;p97"/>
          <p:cNvSpPr txBox="1"/>
          <p:nvPr/>
        </p:nvSpPr>
        <p:spPr>
          <a:xfrm>
            <a:off x="228600" y="228600"/>
            <a:ext cx="7216200" cy="554400"/>
          </a:xfrm>
          <a:prstGeom prst="rect">
            <a:avLst/>
          </a:prstGeom>
          <a:noFill/>
          <a:ln>
            <a:noFill/>
          </a:ln>
        </p:spPr>
        <p:txBody>
          <a:bodyPr anchorCtr="0" anchor="t" bIns="0" lIns="0" spcFirstLastPara="1" rIns="0" wrap="square" tIns="0">
            <a:noAutofit/>
          </a:bodyPr>
          <a:lstStyle/>
          <a:p>
            <a:pPr indent="0" lvl="0" marL="0" rtl="0" algn="l">
              <a:lnSpc>
                <a:spcPct val="85000"/>
              </a:lnSpc>
              <a:spcBef>
                <a:spcPts val="0"/>
              </a:spcBef>
              <a:spcAft>
                <a:spcPts val="0"/>
              </a:spcAft>
              <a:buNone/>
            </a:pPr>
            <a:r>
              <a:rPr lang="en" sz="4000">
                <a:solidFill>
                  <a:schemeClr val="lt1"/>
                </a:solidFill>
                <a:latin typeface="Helvetica Neue"/>
                <a:ea typeface="Helvetica Neue"/>
                <a:cs typeface="Helvetica Neue"/>
                <a:sym typeface="Helvetica Neue"/>
              </a:rPr>
              <a:t>Speakers</a:t>
            </a:r>
            <a:endParaRPr sz="4000">
              <a:solidFill>
                <a:schemeClr val="lt1"/>
              </a:solidFill>
              <a:latin typeface="Helvetica Neue"/>
              <a:ea typeface="Helvetica Neue"/>
              <a:cs typeface="Helvetica Neue"/>
              <a:sym typeface="Helvetica Neue"/>
            </a:endParaRPr>
          </a:p>
        </p:txBody>
      </p:sp>
      <p:sp>
        <p:nvSpPr>
          <p:cNvPr id="2413" name="Google Shape;2413;p97"/>
          <p:cNvSpPr txBox="1"/>
          <p:nvPr/>
        </p:nvSpPr>
        <p:spPr>
          <a:xfrm>
            <a:off x="3179100" y="3054775"/>
            <a:ext cx="2785800" cy="937500"/>
          </a:xfrm>
          <a:prstGeom prst="rect">
            <a:avLst/>
          </a:prstGeom>
          <a:noFill/>
          <a:ln>
            <a:noFill/>
          </a:ln>
        </p:spPr>
        <p:txBody>
          <a:bodyPr anchorCtr="0" anchor="t" bIns="0" lIns="0" spcFirstLastPara="1" rIns="0" wrap="square" tIns="137150">
            <a:noAutofit/>
          </a:bodyPr>
          <a:lstStyle/>
          <a:p>
            <a:pPr indent="0" lvl="0" marL="0" rtl="0" algn="l">
              <a:lnSpc>
                <a:spcPct val="90000"/>
              </a:lnSpc>
              <a:spcBef>
                <a:spcPts val="0"/>
              </a:spcBef>
              <a:spcAft>
                <a:spcPts val="0"/>
              </a:spcAft>
              <a:buNone/>
            </a:pPr>
            <a:r>
              <a:rPr lang="en" sz="2000">
                <a:solidFill>
                  <a:schemeClr val="lt1"/>
                </a:solidFill>
                <a:latin typeface="Helvetica Neue"/>
                <a:ea typeface="Helvetica Neue"/>
                <a:cs typeface="Helvetica Neue"/>
                <a:sym typeface="Helvetica Neue"/>
              </a:rPr>
              <a:t>Mark Corbett</a:t>
            </a:r>
            <a:endParaRPr sz="2000">
              <a:solidFill>
                <a:schemeClr val="lt1"/>
              </a:solidFill>
              <a:latin typeface="Helvetica Neue"/>
              <a:ea typeface="Helvetica Neue"/>
              <a:cs typeface="Helvetica Neue"/>
              <a:sym typeface="Helvetica Neue"/>
            </a:endParaRPr>
          </a:p>
          <a:p>
            <a:pPr indent="0" lvl="0" marL="0" rtl="0" algn="l">
              <a:spcBef>
                <a:spcPts val="600"/>
              </a:spcBef>
              <a:spcAft>
                <a:spcPts val="0"/>
              </a:spcAft>
              <a:buNone/>
            </a:pPr>
            <a:r>
              <a:rPr lang="en" sz="1200">
                <a:solidFill>
                  <a:schemeClr val="lt1"/>
                </a:solidFill>
                <a:latin typeface="Helvetica Neue"/>
                <a:ea typeface="Helvetica Neue"/>
                <a:cs typeface="Helvetica Neue"/>
                <a:sym typeface="Helvetica Neue"/>
              </a:rPr>
              <a:t>Senior Director, </a:t>
            </a:r>
            <a:endParaRPr sz="1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lt1"/>
                </a:solidFill>
                <a:latin typeface="Helvetica Neue"/>
                <a:ea typeface="Helvetica Neue"/>
                <a:cs typeface="Helvetica Neue"/>
                <a:sym typeface="Helvetica Neue"/>
              </a:rPr>
              <a:t>Commercial Innovation &amp; Strategy</a:t>
            </a:r>
            <a:endParaRPr sz="1200">
              <a:solidFill>
                <a:schemeClr val="lt1"/>
              </a:solidFill>
              <a:latin typeface="Helvetica Neue"/>
              <a:ea typeface="Helvetica Neue"/>
              <a:cs typeface="Helvetica Neue"/>
              <a:sym typeface="Helvetica Neue"/>
            </a:endParaRPr>
          </a:p>
        </p:txBody>
      </p:sp>
      <p:pic>
        <p:nvPicPr>
          <p:cNvPr id="2414" name="Google Shape;2414;p97" title="Mark Corbett Profile Pic Square (1).jpeg"/>
          <p:cNvPicPr preferRelativeResize="0"/>
          <p:nvPr/>
        </p:nvPicPr>
        <p:blipFill rotWithShape="1">
          <a:blip r:embed="rId4">
            <a:alphaModFix/>
          </a:blip>
          <a:srcRect b="0" l="5076" r="5085" t="0"/>
          <a:stretch/>
        </p:blipFill>
        <p:spPr>
          <a:xfrm>
            <a:off x="3179125" y="1596175"/>
            <a:ext cx="1310400" cy="1458600"/>
          </a:xfrm>
          <a:prstGeom prst="roundRect">
            <a:avLst>
              <a:gd fmla="val 3843" name="adj"/>
            </a:avLst>
          </a:prstGeom>
          <a:noFill/>
          <a:ln>
            <a:noFill/>
          </a:ln>
        </p:spPr>
      </p:pic>
      <p:sp>
        <p:nvSpPr>
          <p:cNvPr id="2415" name="Google Shape;2415;p97"/>
          <p:cNvSpPr txBox="1"/>
          <p:nvPr/>
        </p:nvSpPr>
        <p:spPr>
          <a:xfrm>
            <a:off x="6129625" y="3054775"/>
            <a:ext cx="2785800" cy="937500"/>
          </a:xfrm>
          <a:prstGeom prst="rect">
            <a:avLst/>
          </a:prstGeom>
          <a:noFill/>
          <a:ln>
            <a:noFill/>
          </a:ln>
        </p:spPr>
        <p:txBody>
          <a:bodyPr anchorCtr="0" anchor="t" bIns="0" lIns="0" spcFirstLastPara="1" rIns="0" wrap="square" tIns="137150">
            <a:noAutofit/>
          </a:bodyPr>
          <a:lstStyle/>
          <a:p>
            <a:pPr indent="0" lvl="0" marL="0" rtl="0" algn="l">
              <a:lnSpc>
                <a:spcPct val="90000"/>
              </a:lnSpc>
              <a:spcBef>
                <a:spcPts val="0"/>
              </a:spcBef>
              <a:spcAft>
                <a:spcPts val="0"/>
              </a:spcAft>
              <a:buNone/>
            </a:pPr>
            <a:r>
              <a:rPr lang="en" sz="2000">
                <a:solidFill>
                  <a:schemeClr val="lt1"/>
                </a:solidFill>
                <a:latin typeface="Helvetica Neue"/>
                <a:ea typeface="Helvetica Neue"/>
                <a:cs typeface="Helvetica Neue"/>
                <a:sym typeface="Helvetica Neue"/>
              </a:rPr>
              <a:t>Erika Sternburg</a:t>
            </a:r>
            <a:endParaRPr sz="2000">
              <a:solidFill>
                <a:schemeClr val="lt1"/>
              </a:solidFill>
              <a:latin typeface="Helvetica Neue"/>
              <a:ea typeface="Helvetica Neue"/>
              <a:cs typeface="Helvetica Neue"/>
              <a:sym typeface="Helvetica Neue"/>
            </a:endParaRPr>
          </a:p>
          <a:p>
            <a:pPr indent="0" lvl="0" marL="0" rtl="0" algn="l">
              <a:spcBef>
                <a:spcPts val="600"/>
              </a:spcBef>
              <a:spcAft>
                <a:spcPts val="0"/>
              </a:spcAft>
              <a:buNone/>
            </a:pPr>
            <a:r>
              <a:rPr lang="en" sz="1200">
                <a:solidFill>
                  <a:schemeClr val="lt1"/>
                </a:solidFill>
                <a:latin typeface="Helvetica Neue"/>
                <a:ea typeface="Helvetica Neue"/>
                <a:cs typeface="Helvetica Neue"/>
                <a:sym typeface="Helvetica Neue"/>
              </a:rPr>
              <a:t>Director of Strategic </a:t>
            </a:r>
            <a:endParaRPr sz="1200">
              <a:solidFill>
                <a:schemeClr val="lt1"/>
              </a:solidFill>
              <a:latin typeface="Helvetica Neue"/>
              <a:ea typeface="Helvetica Neue"/>
              <a:cs typeface="Helvetica Neue"/>
              <a:sym typeface="Helvetica Neue"/>
            </a:endParaRPr>
          </a:p>
          <a:p>
            <a:pPr indent="0" lvl="0" marL="0" rtl="0" algn="l">
              <a:spcBef>
                <a:spcPts val="0"/>
              </a:spcBef>
              <a:spcAft>
                <a:spcPts val="0"/>
              </a:spcAft>
              <a:buNone/>
            </a:pPr>
            <a:r>
              <a:rPr lang="en" sz="1200">
                <a:solidFill>
                  <a:schemeClr val="lt1"/>
                </a:solidFill>
                <a:latin typeface="Helvetica Neue"/>
                <a:ea typeface="Helvetica Neue"/>
                <a:cs typeface="Helvetica Neue"/>
                <a:sym typeface="Helvetica Neue"/>
              </a:rPr>
              <a:t>Accounts</a:t>
            </a:r>
            <a:endParaRPr sz="1200">
              <a:solidFill>
                <a:schemeClr val="lt1"/>
              </a:solidFill>
              <a:latin typeface="Helvetica Neue"/>
              <a:ea typeface="Helvetica Neue"/>
              <a:cs typeface="Helvetica Neue"/>
              <a:sym typeface="Helvetica Neue"/>
            </a:endParaRPr>
          </a:p>
        </p:txBody>
      </p:sp>
      <p:pic>
        <p:nvPicPr>
          <p:cNvPr id="2416" name="Google Shape;2416;p97" title="1757592708085.png"/>
          <p:cNvPicPr preferRelativeResize="0"/>
          <p:nvPr/>
        </p:nvPicPr>
        <p:blipFill rotWithShape="1">
          <a:blip r:embed="rId5">
            <a:alphaModFix/>
          </a:blip>
          <a:srcRect b="1210" l="6171" r="6171" t="1220"/>
          <a:stretch/>
        </p:blipFill>
        <p:spPr>
          <a:xfrm>
            <a:off x="6129650" y="1596175"/>
            <a:ext cx="1310400" cy="1458600"/>
          </a:xfrm>
          <a:prstGeom prst="roundRect">
            <a:avLst>
              <a:gd fmla="val 3843" name="adj"/>
            </a:avLst>
          </a:prstGeom>
          <a:noFill/>
          <a:ln>
            <a:noFill/>
          </a:ln>
        </p:spPr>
      </p:pic>
      <p:pic>
        <p:nvPicPr>
          <p:cNvPr id="2417" name="Google Shape;2417;p97" title="WeTravelLogo2_1.png"/>
          <p:cNvPicPr preferRelativeResize="0"/>
          <p:nvPr/>
        </p:nvPicPr>
        <p:blipFill>
          <a:blip r:embed="rId6">
            <a:alphaModFix/>
          </a:blip>
          <a:stretch>
            <a:fillRect/>
          </a:stretch>
        </p:blipFill>
        <p:spPr>
          <a:xfrm>
            <a:off x="6129625" y="4013763"/>
            <a:ext cx="891124" cy="222800"/>
          </a:xfrm>
          <a:prstGeom prst="rect">
            <a:avLst/>
          </a:prstGeom>
          <a:noFill/>
          <a:ln>
            <a:noFill/>
          </a:ln>
        </p:spPr>
      </p:pic>
      <p:pic>
        <p:nvPicPr>
          <p:cNvPr id="2418" name="Google Shape;2418;p97" title="Navan,_Inc._Logo.svg.png"/>
          <p:cNvPicPr preferRelativeResize="0"/>
          <p:nvPr/>
        </p:nvPicPr>
        <p:blipFill>
          <a:blip r:embed="rId7">
            <a:alphaModFix/>
          </a:blip>
          <a:stretch>
            <a:fillRect/>
          </a:stretch>
        </p:blipFill>
        <p:spPr>
          <a:xfrm>
            <a:off x="3179075" y="4040461"/>
            <a:ext cx="760874" cy="169404"/>
          </a:xfrm>
          <a:prstGeom prst="rect">
            <a:avLst/>
          </a:prstGeom>
          <a:noFill/>
          <a:ln>
            <a:noFill/>
          </a:ln>
        </p:spPr>
      </p:pic>
      <p:pic>
        <p:nvPicPr>
          <p:cNvPr id="2419" name="Google Shape;2419;p97" title="Stripe wordmark - Blurple - Small.png"/>
          <p:cNvPicPr preferRelativeResize="0"/>
          <p:nvPr/>
        </p:nvPicPr>
        <p:blipFill>
          <a:blip r:embed="rId8">
            <a:alphaModFix/>
          </a:blip>
          <a:stretch>
            <a:fillRect/>
          </a:stretch>
        </p:blipFill>
        <p:spPr>
          <a:xfrm>
            <a:off x="171476" y="3963825"/>
            <a:ext cx="678680" cy="3226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2026 Stripe Presentation Template">
  <a:themeElements>
    <a:clrScheme name="Office">
      <a:dk1>
        <a:srgbClr val="533AFD"/>
      </a:dk1>
      <a:lt1>
        <a:srgbClr val="061B31"/>
      </a:lt1>
      <a:dk2>
        <a:srgbClr val="546278"/>
      </a:dk2>
      <a:lt2>
        <a:srgbClr val="9AA5B4"/>
      </a:lt2>
      <a:accent1>
        <a:srgbClr val="F3F5F7"/>
      </a:accent1>
      <a:accent2>
        <a:srgbClr val="FFFFFF"/>
      </a:accent2>
      <a:accent3>
        <a:srgbClr val="FED703"/>
      </a:accent3>
      <a:accent4>
        <a:srgbClr val="F34BCC"/>
      </a:accent4>
      <a:accent5>
        <a:srgbClr val="FF6118"/>
      </a:accent5>
      <a:accent6>
        <a:srgbClr val="EA2161"/>
      </a:accent6>
      <a:hlink>
        <a:srgbClr val="533AF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208 2025 Stripe Presentation Template">
  <a:themeElements>
    <a:clrScheme name="Office">
      <a:dk1>
        <a:srgbClr val="533AFD"/>
      </a:dk1>
      <a:lt1>
        <a:srgbClr val="061B31"/>
      </a:lt1>
      <a:dk2>
        <a:srgbClr val="546278"/>
      </a:dk2>
      <a:lt2>
        <a:srgbClr val="9AA5B4"/>
      </a:lt2>
      <a:accent1>
        <a:srgbClr val="F6F9FB"/>
      </a:accent1>
      <a:accent2>
        <a:srgbClr val="FFFFFF"/>
      </a:accent2>
      <a:accent3>
        <a:srgbClr val="FED703"/>
      </a:accent3>
      <a:accent4>
        <a:srgbClr val="F34BCC"/>
      </a:accent4>
      <a:accent5>
        <a:srgbClr val="FF6118"/>
      </a:accent5>
      <a:accent6>
        <a:srgbClr val="EA2161"/>
      </a:accent6>
      <a:hlink>
        <a:srgbClr val="533AF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